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2"/>
  </p:notesMasterIdLst>
  <p:sldIdLst>
    <p:sldId id="332" r:id="rId2"/>
    <p:sldId id="276" r:id="rId3"/>
    <p:sldId id="299" r:id="rId4"/>
    <p:sldId id="317" r:id="rId5"/>
    <p:sldId id="318" r:id="rId6"/>
    <p:sldId id="319" r:id="rId7"/>
    <p:sldId id="320" r:id="rId8"/>
    <p:sldId id="321" r:id="rId9"/>
    <p:sldId id="322" r:id="rId10"/>
    <p:sldId id="287" r:id="rId11"/>
    <p:sldId id="288" r:id="rId12"/>
    <p:sldId id="272" r:id="rId13"/>
    <p:sldId id="265" r:id="rId14"/>
    <p:sldId id="289" r:id="rId15"/>
    <p:sldId id="341" r:id="rId16"/>
    <p:sldId id="333" r:id="rId17"/>
    <p:sldId id="329" r:id="rId18"/>
    <p:sldId id="307" r:id="rId19"/>
    <p:sldId id="294" r:id="rId20"/>
    <p:sldId id="309" r:id="rId21"/>
    <p:sldId id="298" r:id="rId22"/>
    <p:sldId id="290" r:id="rId23"/>
    <p:sldId id="291" r:id="rId24"/>
    <p:sldId id="337" r:id="rId25"/>
    <p:sldId id="296" r:id="rId26"/>
    <p:sldId id="285" r:id="rId27"/>
    <p:sldId id="293" r:id="rId28"/>
    <p:sldId id="314" r:id="rId29"/>
    <p:sldId id="310" r:id="rId30"/>
    <p:sldId id="334" r:id="rId31"/>
    <p:sldId id="311" r:id="rId32"/>
    <p:sldId id="313" r:id="rId33"/>
    <p:sldId id="335" r:id="rId34"/>
    <p:sldId id="316" r:id="rId35"/>
    <p:sldId id="326" r:id="rId36"/>
    <p:sldId id="327" r:id="rId37"/>
    <p:sldId id="328" r:id="rId38"/>
    <p:sldId id="336" r:id="rId39"/>
    <p:sldId id="340" r:id="rId40"/>
    <p:sldId id="339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9" autoAdjust="0"/>
    <p:restoredTop sz="94660"/>
  </p:normalViewPr>
  <p:slideViewPr>
    <p:cSldViewPr>
      <p:cViewPr>
        <p:scale>
          <a:sx n="66" d="100"/>
          <a:sy n="66" d="100"/>
        </p:scale>
        <p:origin x="-69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pyrite\shared\gsa_staff\Jobs\1105%20-%20Barrick%20Goldstrike%20-%202010%20and%202011%20WY%20Bazza%20and%20AA%20Pad%20Soil%20Cover%20System%20Performance\Reports\AA%20Pad%202011%20Monitoring%20Report\Appendices\HDS%20Temp%20corr%20west%2010-24-11%20v2.xlsm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pyrite\shared\gsa_staff\Jobs\1105%20-%20Barrick%20Goldstrike%20-%202010%20and%202011%20WY%20Bazza%20and%20AA%20Pad%20Soil%20Cover%20System%20Performance\Reports\AA%20Pad%202011%20Monitoring%20Report\Appendices\HDS%20Temp%20corr%20east%2010-24-11%20v2.xlsm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Jason\Documents\Barrick-GoldStrike\1105%20-%202010%20and%202011%20AA%20Pad%20and%20Bazza%20Monitoring\Reports\AA%20Pad%202011%20Monitoring%20Report\Figures\1105%20AA%20Pad%202010%20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02799650043744"/>
          <c:y val="4.2533355205599303E-2"/>
          <c:w val="0.79298169459586787"/>
          <c:h val="0.72447096456692917"/>
        </c:manualLayout>
      </c:layout>
      <c:scatterChart>
        <c:scatterStyle val="smoothMarker"/>
        <c:varyColors val="0"/>
        <c:ser>
          <c:idx val="0"/>
          <c:order val="0"/>
          <c:tx>
            <c:v>30 cm</c:v>
          </c:tx>
          <c:spPr>
            <a:ln w="28575">
              <a:noFill/>
            </a:ln>
          </c:spPr>
          <c:marker>
            <c:symbol val="square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West5!$DK$5:$DK$9998</c:f>
              <c:numCache>
                <c:formatCode>mm/dd/yy</c:formatCode>
                <c:ptCount val="9994"/>
                <c:pt idx="0">
                  <c:v>37006</c:v>
                </c:pt>
                <c:pt idx="1">
                  <c:v>37006</c:v>
                </c:pt>
                <c:pt idx="2">
                  <c:v>37007</c:v>
                </c:pt>
                <c:pt idx="3">
                  <c:v>37007</c:v>
                </c:pt>
                <c:pt idx="4">
                  <c:v>37008</c:v>
                </c:pt>
                <c:pt idx="5">
                  <c:v>37008</c:v>
                </c:pt>
                <c:pt idx="6">
                  <c:v>37009</c:v>
                </c:pt>
                <c:pt idx="7">
                  <c:v>37009</c:v>
                </c:pt>
                <c:pt idx="8">
                  <c:v>37010</c:v>
                </c:pt>
                <c:pt idx="9">
                  <c:v>37010</c:v>
                </c:pt>
                <c:pt idx="10">
                  <c:v>37011</c:v>
                </c:pt>
                <c:pt idx="11">
                  <c:v>37011</c:v>
                </c:pt>
                <c:pt idx="12">
                  <c:v>37012</c:v>
                </c:pt>
                <c:pt idx="13">
                  <c:v>37012</c:v>
                </c:pt>
                <c:pt idx="14">
                  <c:v>37013</c:v>
                </c:pt>
                <c:pt idx="15">
                  <c:v>37013</c:v>
                </c:pt>
                <c:pt idx="16">
                  <c:v>37014</c:v>
                </c:pt>
                <c:pt idx="17">
                  <c:v>37014</c:v>
                </c:pt>
                <c:pt idx="18">
                  <c:v>37015</c:v>
                </c:pt>
                <c:pt idx="19">
                  <c:v>37015</c:v>
                </c:pt>
                <c:pt idx="20">
                  <c:v>37016</c:v>
                </c:pt>
                <c:pt idx="21">
                  <c:v>37016</c:v>
                </c:pt>
                <c:pt idx="22">
                  <c:v>37017</c:v>
                </c:pt>
                <c:pt idx="23">
                  <c:v>37017</c:v>
                </c:pt>
                <c:pt idx="24">
                  <c:v>37018</c:v>
                </c:pt>
                <c:pt idx="25">
                  <c:v>37018</c:v>
                </c:pt>
                <c:pt idx="26">
                  <c:v>37019</c:v>
                </c:pt>
                <c:pt idx="27">
                  <c:v>37019</c:v>
                </c:pt>
                <c:pt idx="28">
                  <c:v>37020</c:v>
                </c:pt>
                <c:pt idx="29">
                  <c:v>37020</c:v>
                </c:pt>
                <c:pt idx="30">
                  <c:v>37021</c:v>
                </c:pt>
                <c:pt idx="31">
                  <c:v>37021</c:v>
                </c:pt>
                <c:pt idx="32">
                  <c:v>37022</c:v>
                </c:pt>
                <c:pt idx="33">
                  <c:v>37022</c:v>
                </c:pt>
                <c:pt idx="34">
                  <c:v>37023</c:v>
                </c:pt>
                <c:pt idx="35">
                  <c:v>37023</c:v>
                </c:pt>
                <c:pt idx="36">
                  <c:v>37024</c:v>
                </c:pt>
                <c:pt idx="37">
                  <c:v>37024</c:v>
                </c:pt>
                <c:pt idx="38">
                  <c:v>37025</c:v>
                </c:pt>
                <c:pt idx="39">
                  <c:v>37025</c:v>
                </c:pt>
                <c:pt idx="40">
                  <c:v>37026</c:v>
                </c:pt>
                <c:pt idx="41">
                  <c:v>37026</c:v>
                </c:pt>
                <c:pt idx="42">
                  <c:v>37027</c:v>
                </c:pt>
                <c:pt idx="43">
                  <c:v>37027</c:v>
                </c:pt>
                <c:pt idx="44">
                  <c:v>37028</c:v>
                </c:pt>
                <c:pt idx="45">
                  <c:v>37028</c:v>
                </c:pt>
                <c:pt idx="46">
                  <c:v>37029</c:v>
                </c:pt>
                <c:pt idx="47">
                  <c:v>37029</c:v>
                </c:pt>
                <c:pt idx="48">
                  <c:v>37030</c:v>
                </c:pt>
                <c:pt idx="49">
                  <c:v>37030</c:v>
                </c:pt>
                <c:pt idx="50">
                  <c:v>37031</c:v>
                </c:pt>
                <c:pt idx="51">
                  <c:v>37031</c:v>
                </c:pt>
                <c:pt idx="52">
                  <c:v>37032</c:v>
                </c:pt>
                <c:pt idx="53">
                  <c:v>37032</c:v>
                </c:pt>
                <c:pt idx="54">
                  <c:v>37033</c:v>
                </c:pt>
                <c:pt idx="55">
                  <c:v>37033</c:v>
                </c:pt>
                <c:pt idx="56">
                  <c:v>37034</c:v>
                </c:pt>
                <c:pt idx="57">
                  <c:v>37034</c:v>
                </c:pt>
                <c:pt idx="58">
                  <c:v>37035</c:v>
                </c:pt>
                <c:pt idx="59">
                  <c:v>37035</c:v>
                </c:pt>
                <c:pt idx="60">
                  <c:v>37036</c:v>
                </c:pt>
                <c:pt idx="61">
                  <c:v>37036</c:v>
                </c:pt>
                <c:pt idx="62">
                  <c:v>37037</c:v>
                </c:pt>
                <c:pt idx="63">
                  <c:v>37037</c:v>
                </c:pt>
                <c:pt idx="64">
                  <c:v>37038</c:v>
                </c:pt>
                <c:pt idx="65">
                  <c:v>37038</c:v>
                </c:pt>
                <c:pt idx="66">
                  <c:v>37039</c:v>
                </c:pt>
                <c:pt idx="67">
                  <c:v>37039</c:v>
                </c:pt>
                <c:pt idx="68">
                  <c:v>37040</c:v>
                </c:pt>
                <c:pt idx="69">
                  <c:v>37040</c:v>
                </c:pt>
                <c:pt idx="70">
                  <c:v>37041</c:v>
                </c:pt>
                <c:pt idx="71">
                  <c:v>37041</c:v>
                </c:pt>
                <c:pt idx="72">
                  <c:v>37042</c:v>
                </c:pt>
                <c:pt idx="73">
                  <c:v>37042</c:v>
                </c:pt>
                <c:pt idx="74">
                  <c:v>37043</c:v>
                </c:pt>
                <c:pt idx="75">
                  <c:v>37043</c:v>
                </c:pt>
                <c:pt idx="76">
                  <c:v>37044</c:v>
                </c:pt>
                <c:pt idx="77">
                  <c:v>37044</c:v>
                </c:pt>
                <c:pt idx="78">
                  <c:v>37045</c:v>
                </c:pt>
                <c:pt idx="79">
                  <c:v>37045</c:v>
                </c:pt>
                <c:pt idx="80">
                  <c:v>37046</c:v>
                </c:pt>
                <c:pt idx="81">
                  <c:v>37046</c:v>
                </c:pt>
                <c:pt idx="82">
                  <c:v>37047</c:v>
                </c:pt>
                <c:pt idx="83">
                  <c:v>37047</c:v>
                </c:pt>
                <c:pt idx="84">
                  <c:v>37048</c:v>
                </c:pt>
                <c:pt idx="85">
                  <c:v>37048</c:v>
                </c:pt>
                <c:pt idx="86">
                  <c:v>37049</c:v>
                </c:pt>
                <c:pt idx="87">
                  <c:v>37049</c:v>
                </c:pt>
                <c:pt idx="88">
                  <c:v>37050</c:v>
                </c:pt>
                <c:pt idx="89">
                  <c:v>37050</c:v>
                </c:pt>
                <c:pt idx="90">
                  <c:v>37051</c:v>
                </c:pt>
                <c:pt idx="91">
                  <c:v>37051</c:v>
                </c:pt>
                <c:pt idx="92">
                  <c:v>37052</c:v>
                </c:pt>
                <c:pt idx="93">
                  <c:v>37052</c:v>
                </c:pt>
                <c:pt idx="94">
                  <c:v>37053</c:v>
                </c:pt>
                <c:pt idx="95">
                  <c:v>37053</c:v>
                </c:pt>
                <c:pt idx="96">
                  <c:v>37054</c:v>
                </c:pt>
                <c:pt idx="97">
                  <c:v>37054</c:v>
                </c:pt>
                <c:pt idx="98">
                  <c:v>37055</c:v>
                </c:pt>
                <c:pt idx="99">
                  <c:v>37055</c:v>
                </c:pt>
                <c:pt idx="100">
                  <c:v>37056</c:v>
                </c:pt>
                <c:pt idx="101">
                  <c:v>37056</c:v>
                </c:pt>
                <c:pt idx="102">
                  <c:v>37057</c:v>
                </c:pt>
                <c:pt idx="103">
                  <c:v>37057</c:v>
                </c:pt>
                <c:pt idx="104">
                  <c:v>37058</c:v>
                </c:pt>
                <c:pt idx="105">
                  <c:v>37058</c:v>
                </c:pt>
                <c:pt idx="106">
                  <c:v>37059</c:v>
                </c:pt>
                <c:pt idx="107">
                  <c:v>37059</c:v>
                </c:pt>
                <c:pt idx="108">
                  <c:v>37060</c:v>
                </c:pt>
                <c:pt idx="109">
                  <c:v>37060</c:v>
                </c:pt>
                <c:pt idx="110">
                  <c:v>37061</c:v>
                </c:pt>
                <c:pt idx="111">
                  <c:v>37061</c:v>
                </c:pt>
                <c:pt idx="112">
                  <c:v>37062</c:v>
                </c:pt>
                <c:pt idx="113">
                  <c:v>37062</c:v>
                </c:pt>
                <c:pt idx="114">
                  <c:v>37063</c:v>
                </c:pt>
                <c:pt idx="115">
                  <c:v>37063</c:v>
                </c:pt>
                <c:pt idx="116">
                  <c:v>37064</c:v>
                </c:pt>
                <c:pt idx="117">
                  <c:v>37064</c:v>
                </c:pt>
                <c:pt idx="118">
                  <c:v>37065</c:v>
                </c:pt>
                <c:pt idx="119">
                  <c:v>37065</c:v>
                </c:pt>
                <c:pt idx="120">
                  <c:v>37066</c:v>
                </c:pt>
                <c:pt idx="121">
                  <c:v>37066</c:v>
                </c:pt>
                <c:pt idx="122">
                  <c:v>37067</c:v>
                </c:pt>
                <c:pt idx="123">
                  <c:v>37067</c:v>
                </c:pt>
                <c:pt idx="124">
                  <c:v>37068</c:v>
                </c:pt>
                <c:pt idx="125">
                  <c:v>37068</c:v>
                </c:pt>
                <c:pt idx="126">
                  <c:v>37069</c:v>
                </c:pt>
                <c:pt idx="127">
                  <c:v>37069</c:v>
                </c:pt>
                <c:pt idx="128">
                  <c:v>37070</c:v>
                </c:pt>
                <c:pt idx="129">
                  <c:v>37070</c:v>
                </c:pt>
                <c:pt idx="130">
                  <c:v>37071</c:v>
                </c:pt>
                <c:pt idx="131">
                  <c:v>37071</c:v>
                </c:pt>
                <c:pt idx="132">
                  <c:v>37072</c:v>
                </c:pt>
                <c:pt idx="133">
                  <c:v>37072</c:v>
                </c:pt>
                <c:pt idx="134">
                  <c:v>37073</c:v>
                </c:pt>
                <c:pt idx="135">
                  <c:v>37073</c:v>
                </c:pt>
                <c:pt idx="136">
                  <c:v>37074</c:v>
                </c:pt>
                <c:pt idx="137">
                  <c:v>37074</c:v>
                </c:pt>
                <c:pt idx="138">
                  <c:v>37075</c:v>
                </c:pt>
                <c:pt idx="139">
                  <c:v>37075</c:v>
                </c:pt>
                <c:pt idx="140">
                  <c:v>37076</c:v>
                </c:pt>
                <c:pt idx="141">
                  <c:v>37076</c:v>
                </c:pt>
                <c:pt idx="142">
                  <c:v>37077</c:v>
                </c:pt>
                <c:pt idx="143">
                  <c:v>37077</c:v>
                </c:pt>
                <c:pt idx="144">
                  <c:v>37078</c:v>
                </c:pt>
                <c:pt idx="145">
                  <c:v>37078</c:v>
                </c:pt>
                <c:pt idx="146">
                  <c:v>37079</c:v>
                </c:pt>
                <c:pt idx="147">
                  <c:v>37079</c:v>
                </c:pt>
                <c:pt idx="148">
                  <c:v>37080</c:v>
                </c:pt>
                <c:pt idx="149">
                  <c:v>37080</c:v>
                </c:pt>
                <c:pt idx="150">
                  <c:v>37081</c:v>
                </c:pt>
                <c:pt idx="151">
                  <c:v>37081</c:v>
                </c:pt>
                <c:pt idx="152">
                  <c:v>37082</c:v>
                </c:pt>
                <c:pt idx="153">
                  <c:v>37082</c:v>
                </c:pt>
                <c:pt idx="154">
                  <c:v>37083</c:v>
                </c:pt>
                <c:pt idx="155">
                  <c:v>37083</c:v>
                </c:pt>
                <c:pt idx="156">
                  <c:v>37084</c:v>
                </c:pt>
                <c:pt idx="157">
                  <c:v>37084</c:v>
                </c:pt>
                <c:pt idx="158">
                  <c:v>37085</c:v>
                </c:pt>
                <c:pt idx="159">
                  <c:v>37085</c:v>
                </c:pt>
                <c:pt idx="160">
                  <c:v>37086</c:v>
                </c:pt>
                <c:pt idx="161">
                  <c:v>37086</c:v>
                </c:pt>
                <c:pt idx="162">
                  <c:v>37087</c:v>
                </c:pt>
                <c:pt idx="163">
                  <c:v>37087</c:v>
                </c:pt>
                <c:pt idx="164">
                  <c:v>37088</c:v>
                </c:pt>
                <c:pt idx="165">
                  <c:v>37088</c:v>
                </c:pt>
                <c:pt idx="166">
                  <c:v>37089</c:v>
                </c:pt>
                <c:pt idx="167">
                  <c:v>37089</c:v>
                </c:pt>
                <c:pt idx="168">
                  <c:v>37090</c:v>
                </c:pt>
                <c:pt idx="169">
                  <c:v>37090</c:v>
                </c:pt>
                <c:pt idx="170">
                  <c:v>37091</c:v>
                </c:pt>
                <c:pt idx="171">
                  <c:v>37091</c:v>
                </c:pt>
                <c:pt idx="172">
                  <c:v>37092</c:v>
                </c:pt>
                <c:pt idx="173">
                  <c:v>37092</c:v>
                </c:pt>
                <c:pt idx="174">
                  <c:v>37093</c:v>
                </c:pt>
                <c:pt idx="175">
                  <c:v>37093</c:v>
                </c:pt>
                <c:pt idx="176">
                  <c:v>37094</c:v>
                </c:pt>
                <c:pt idx="177">
                  <c:v>37094</c:v>
                </c:pt>
                <c:pt idx="178">
                  <c:v>37095</c:v>
                </c:pt>
                <c:pt idx="179">
                  <c:v>37095</c:v>
                </c:pt>
                <c:pt idx="180">
                  <c:v>37096</c:v>
                </c:pt>
                <c:pt idx="181">
                  <c:v>37096</c:v>
                </c:pt>
                <c:pt idx="182">
                  <c:v>37097</c:v>
                </c:pt>
                <c:pt idx="183">
                  <c:v>37097</c:v>
                </c:pt>
                <c:pt idx="184">
                  <c:v>37098</c:v>
                </c:pt>
                <c:pt idx="185">
                  <c:v>37098</c:v>
                </c:pt>
                <c:pt idx="186">
                  <c:v>37099</c:v>
                </c:pt>
                <c:pt idx="187">
                  <c:v>37099</c:v>
                </c:pt>
                <c:pt idx="188">
                  <c:v>37100</c:v>
                </c:pt>
                <c:pt idx="189">
                  <c:v>37100</c:v>
                </c:pt>
                <c:pt idx="190">
                  <c:v>37101</c:v>
                </c:pt>
                <c:pt idx="191">
                  <c:v>37101</c:v>
                </c:pt>
                <c:pt idx="192">
                  <c:v>37102</c:v>
                </c:pt>
                <c:pt idx="193">
                  <c:v>37102</c:v>
                </c:pt>
                <c:pt idx="194">
                  <c:v>37103</c:v>
                </c:pt>
                <c:pt idx="195">
                  <c:v>37103</c:v>
                </c:pt>
                <c:pt idx="196">
                  <c:v>37104</c:v>
                </c:pt>
                <c:pt idx="197">
                  <c:v>37104</c:v>
                </c:pt>
                <c:pt idx="198">
                  <c:v>37105</c:v>
                </c:pt>
                <c:pt idx="199">
                  <c:v>37105</c:v>
                </c:pt>
                <c:pt idx="200">
                  <c:v>37106</c:v>
                </c:pt>
                <c:pt idx="201">
                  <c:v>37106</c:v>
                </c:pt>
                <c:pt idx="202">
                  <c:v>37107</c:v>
                </c:pt>
                <c:pt idx="203">
                  <c:v>37107</c:v>
                </c:pt>
                <c:pt idx="204">
                  <c:v>37108</c:v>
                </c:pt>
                <c:pt idx="205">
                  <c:v>37108</c:v>
                </c:pt>
                <c:pt idx="206">
                  <c:v>37109</c:v>
                </c:pt>
                <c:pt idx="207">
                  <c:v>37109</c:v>
                </c:pt>
                <c:pt idx="208">
                  <c:v>37110</c:v>
                </c:pt>
                <c:pt idx="209">
                  <c:v>37110</c:v>
                </c:pt>
                <c:pt idx="210">
                  <c:v>37111</c:v>
                </c:pt>
                <c:pt idx="211">
                  <c:v>37111</c:v>
                </c:pt>
                <c:pt idx="212">
                  <c:v>37112</c:v>
                </c:pt>
                <c:pt idx="213">
                  <c:v>37112</c:v>
                </c:pt>
                <c:pt idx="214">
                  <c:v>37113</c:v>
                </c:pt>
                <c:pt idx="215">
                  <c:v>37113</c:v>
                </c:pt>
                <c:pt idx="216">
                  <c:v>37114</c:v>
                </c:pt>
                <c:pt idx="217">
                  <c:v>37114</c:v>
                </c:pt>
                <c:pt idx="218">
                  <c:v>37115</c:v>
                </c:pt>
                <c:pt idx="219">
                  <c:v>37115</c:v>
                </c:pt>
                <c:pt idx="220">
                  <c:v>37116</c:v>
                </c:pt>
                <c:pt idx="221">
                  <c:v>37116</c:v>
                </c:pt>
                <c:pt idx="222">
                  <c:v>37117</c:v>
                </c:pt>
                <c:pt idx="223">
                  <c:v>37117</c:v>
                </c:pt>
                <c:pt idx="224">
                  <c:v>37118</c:v>
                </c:pt>
                <c:pt idx="225">
                  <c:v>37118</c:v>
                </c:pt>
                <c:pt idx="226">
                  <c:v>37119</c:v>
                </c:pt>
                <c:pt idx="227">
                  <c:v>37119</c:v>
                </c:pt>
                <c:pt idx="228">
                  <c:v>37120</c:v>
                </c:pt>
                <c:pt idx="229">
                  <c:v>37120</c:v>
                </c:pt>
                <c:pt idx="230">
                  <c:v>37121</c:v>
                </c:pt>
                <c:pt idx="231">
                  <c:v>37121</c:v>
                </c:pt>
                <c:pt idx="232">
                  <c:v>37122</c:v>
                </c:pt>
                <c:pt idx="233">
                  <c:v>37122</c:v>
                </c:pt>
                <c:pt idx="234">
                  <c:v>37123</c:v>
                </c:pt>
                <c:pt idx="235">
                  <c:v>37123</c:v>
                </c:pt>
                <c:pt idx="236">
                  <c:v>37124</c:v>
                </c:pt>
                <c:pt idx="237">
                  <c:v>37124</c:v>
                </c:pt>
                <c:pt idx="238">
                  <c:v>37125</c:v>
                </c:pt>
                <c:pt idx="239">
                  <c:v>37125</c:v>
                </c:pt>
                <c:pt idx="240">
                  <c:v>37126</c:v>
                </c:pt>
                <c:pt idx="241">
                  <c:v>37126</c:v>
                </c:pt>
                <c:pt idx="242">
                  <c:v>37127</c:v>
                </c:pt>
                <c:pt idx="243">
                  <c:v>37127</c:v>
                </c:pt>
                <c:pt idx="244">
                  <c:v>37128</c:v>
                </c:pt>
                <c:pt idx="245">
                  <c:v>37128</c:v>
                </c:pt>
                <c:pt idx="246">
                  <c:v>37129</c:v>
                </c:pt>
                <c:pt idx="247">
                  <c:v>37129</c:v>
                </c:pt>
                <c:pt idx="248">
                  <c:v>37130</c:v>
                </c:pt>
                <c:pt idx="249">
                  <c:v>37130</c:v>
                </c:pt>
                <c:pt idx="250">
                  <c:v>37131</c:v>
                </c:pt>
                <c:pt idx="251">
                  <c:v>37131</c:v>
                </c:pt>
                <c:pt idx="252">
                  <c:v>37132</c:v>
                </c:pt>
                <c:pt idx="253">
                  <c:v>37132</c:v>
                </c:pt>
                <c:pt idx="254">
                  <c:v>37133</c:v>
                </c:pt>
                <c:pt idx="255">
                  <c:v>37133</c:v>
                </c:pt>
                <c:pt idx="256">
                  <c:v>37134</c:v>
                </c:pt>
                <c:pt idx="257">
                  <c:v>37134</c:v>
                </c:pt>
                <c:pt idx="258">
                  <c:v>37135</c:v>
                </c:pt>
                <c:pt idx="259">
                  <c:v>37135</c:v>
                </c:pt>
                <c:pt idx="260">
                  <c:v>37136</c:v>
                </c:pt>
                <c:pt idx="261">
                  <c:v>37136</c:v>
                </c:pt>
                <c:pt idx="262">
                  <c:v>37137</c:v>
                </c:pt>
                <c:pt idx="263">
                  <c:v>37137</c:v>
                </c:pt>
                <c:pt idx="264">
                  <c:v>37138</c:v>
                </c:pt>
                <c:pt idx="265">
                  <c:v>37138</c:v>
                </c:pt>
                <c:pt idx="266">
                  <c:v>37139</c:v>
                </c:pt>
                <c:pt idx="267">
                  <c:v>37139</c:v>
                </c:pt>
                <c:pt idx="268">
                  <c:v>37140</c:v>
                </c:pt>
                <c:pt idx="269">
                  <c:v>37140</c:v>
                </c:pt>
                <c:pt idx="270">
                  <c:v>37141</c:v>
                </c:pt>
                <c:pt idx="271">
                  <c:v>37141</c:v>
                </c:pt>
                <c:pt idx="272">
                  <c:v>37142</c:v>
                </c:pt>
                <c:pt idx="273">
                  <c:v>37142</c:v>
                </c:pt>
                <c:pt idx="274">
                  <c:v>37143</c:v>
                </c:pt>
                <c:pt idx="275">
                  <c:v>37143</c:v>
                </c:pt>
                <c:pt idx="276">
                  <c:v>37144</c:v>
                </c:pt>
                <c:pt idx="277">
                  <c:v>37144</c:v>
                </c:pt>
                <c:pt idx="278">
                  <c:v>37145</c:v>
                </c:pt>
                <c:pt idx="279">
                  <c:v>37145</c:v>
                </c:pt>
                <c:pt idx="280">
                  <c:v>37146</c:v>
                </c:pt>
                <c:pt idx="281">
                  <c:v>37146</c:v>
                </c:pt>
                <c:pt idx="282">
                  <c:v>37147</c:v>
                </c:pt>
                <c:pt idx="283">
                  <c:v>37147</c:v>
                </c:pt>
                <c:pt idx="284">
                  <c:v>37148</c:v>
                </c:pt>
                <c:pt idx="285">
                  <c:v>37148</c:v>
                </c:pt>
                <c:pt idx="286">
                  <c:v>37149</c:v>
                </c:pt>
                <c:pt idx="287">
                  <c:v>37149</c:v>
                </c:pt>
                <c:pt idx="288">
                  <c:v>37150</c:v>
                </c:pt>
                <c:pt idx="289">
                  <c:v>37150</c:v>
                </c:pt>
                <c:pt idx="290">
                  <c:v>37151</c:v>
                </c:pt>
                <c:pt idx="291">
                  <c:v>37151</c:v>
                </c:pt>
                <c:pt idx="292">
                  <c:v>37152</c:v>
                </c:pt>
                <c:pt idx="293">
                  <c:v>37152</c:v>
                </c:pt>
                <c:pt idx="294">
                  <c:v>37153</c:v>
                </c:pt>
                <c:pt idx="295">
                  <c:v>37153</c:v>
                </c:pt>
                <c:pt idx="296">
                  <c:v>37154</c:v>
                </c:pt>
                <c:pt idx="297">
                  <c:v>37154</c:v>
                </c:pt>
                <c:pt idx="298">
                  <c:v>37155</c:v>
                </c:pt>
                <c:pt idx="299">
                  <c:v>37155</c:v>
                </c:pt>
                <c:pt idx="300">
                  <c:v>37156</c:v>
                </c:pt>
                <c:pt idx="301">
                  <c:v>37156</c:v>
                </c:pt>
                <c:pt idx="302">
                  <c:v>37157</c:v>
                </c:pt>
                <c:pt idx="303">
                  <c:v>37157</c:v>
                </c:pt>
                <c:pt idx="304">
                  <c:v>37158</c:v>
                </c:pt>
                <c:pt idx="305">
                  <c:v>37158</c:v>
                </c:pt>
                <c:pt idx="306">
                  <c:v>37159</c:v>
                </c:pt>
                <c:pt idx="307">
                  <c:v>37159</c:v>
                </c:pt>
                <c:pt idx="308">
                  <c:v>37160</c:v>
                </c:pt>
                <c:pt idx="309">
                  <c:v>37160</c:v>
                </c:pt>
                <c:pt idx="310">
                  <c:v>37161</c:v>
                </c:pt>
                <c:pt idx="311">
                  <c:v>37161</c:v>
                </c:pt>
                <c:pt idx="312">
                  <c:v>37162</c:v>
                </c:pt>
                <c:pt idx="313">
                  <c:v>37162</c:v>
                </c:pt>
                <c:pt idx="314">
                  <c:v>37163</c:v>
                </c:pt>
                <c:pt idx="315">
                  <c:v>37163</c:v>
                </c:pt>
                <c:pt idx="316">
                  <c:v>37164</c:v>
                </c:pt>
                <c:pt idx="317">
                  <c:v>37164</c:v>
                </c:pt>
                <c:pt idx="318">
                  <c:v>37165</c:v>
                </c:pt>
                <c:pt idx="319">
                  <c:v>37165</c:v>
                </c:pt>
                <c:pt idx="320">
                  <c:v>37166</c:v>
                </c:pt>
                <c:pt idx="321">
                  <c:v>37166</c:v>
                </c:pt>
                <c:pt idx="322">
                  <c:v>37167</c:v>
                </c:pt>
                <c:pt idx="323">
                  <c:v>37167</c:v>
                </c:pt>
                <c:pt idx="324">
                  <c:v>37168</c:v>
                </c:pt>
                <c:pt idx="325">
                  <c:v>37168</c:v>
                </c:pt>
                <c:pt idx="326">
                  <c:v>37169</c:v>
                </c:pt>
                <c:pt idx="327">
                  <c:v>37169</c:v>
                </c:pt>
                <c:pt idx="328">
                  <c:v>37170</c:v>
                </c:pt>
                <c:pt idx="329">
                  <c:v>37170</c:v>
                </c:pt>
                <c:pt idx="330">
                  <c:v>37171</c:v>
                </c:pt>
                <c:pt idx="331">
                  <c:v>37171</c:v>
                </c:pt>
                <c:pt idx="332">
                  <c:v>37172</c:v>
                </c:pt>
                <c:pt idx="333">
                  <c:v>37172</c:v>
                </c:pt>
                <c:pt idx="334">
                  <c:v>37173</c:v>
                </c:pt>
                <c:pt idx="335">
                  <c:v>37173</c:v>
                </c:pt>
                <c:pt idx="336">
                  <c:v>37174</c:v>
                </c:pt>
                <c:pt idx="337">
                  <c:v>37174</c:v>
                </c:pt>
                <c:pt idx="338">
                  <c:v>37175</c:v>
                </c:pt>
                <c:pt idx="339">
                  <c:v>37175</c:v>
                </c:pt>
                <c:pt idx="340">
                  <c:v>37176</c:v>
                </c:pt>
                <c:pt idx="341">
                  <c:v>37176</c:v>
                </c:pt>
                <c:pt idx="342">
                  <c:v>37177</c:v>
                </c:pt>
                <c:pt idx="343">
                  <c:v>37177</c:v>
                </c:pt>
                <c:pt idx="344">
                  <c:v>37178</c:v>
                </c:pt>
                <c:pt idx="345">
                  <c:v>37178</c:v>
                </c:pt>
                <c:pt idx="346">
                  <c:v>37179</c:v>
                </c:pt>
                <c:pt idx="347">
                  <c:v>37179</c:v>
                </c:pt>
                <c:pt idx="348">
                  <c:v>37180</c:v>
                </c:pt>
                <c:pt idx="349">
                  <c:v>37180</c:v>
                </c:pt>
                <c:pt idx="350">
                  <c:v>37181</c:v>
                </c:pt>
                <c:pt idx="351">
                  <c:v>37181</c:v>
                </c:pt>
                <c:pt idx="352">
                  <c:v>37182</c:v>
                </c:pt>
                <c:pt idx="353">
                  <c:v>37182</c:v>
                </c:pt>
                <c:pt idx="354">
                  <c:v>37183</c:v>
                </c:pt>
                <c:pt idx="355">
                  <c:v>37183</c:v>
                </c:pt>
                <c:pt idx="356">
                  <c:v>37184</c:v>
                </c:pt>
                <c:pt idx="357">
                  <c:v>37184</c:v>
                </c:pt>
                <c:pt idx="358">
                  <c:v>37185</c:v>
                </c:pt>
                <c:pt idx="359">
                  <c:v>37185</c:v>
                </c:pt>
                <c:pt idx="360">
                  <c:v>37186</c:v>
                </c:pt>
                <c:pt idx="361">
                  <c:v>37186</c:v>
                </c:pt>
                <c:pt idx="362">
                  <c:v>37187</c:v>
                </c:pt>
                <c:pt idx="363">
                  <c:v>37187</c:v>
                </c:pt>
                <c:pt idx="364">
                  <c:v>37188</c:v>
                </c:pt>
                <c:pt idx="365">
                  <c:v>37188</c:v>
                </c:pt>
                <c:pt idx="366">
                  <c:v>37189</c:v>
                </c:pt>
                <c:pt idx="367">
                  <c:v>37189</c:v>
                </c:pt>
                <c:pt idx="368">
                  <c:v>37190</c:v>
                </c:pt>
                <c:pt idx="369">
                  <c:v>37190</c:v>
                </c:pt>
                <c:pt idx="370">
                  <c:v>37191</c:v>
                </c:pt>
                <c:pt idx="371">
                  <c:v>37191</c:v>
                </c:pt>
                <c:pt idx="372">
                  <c:v>37192</c:v>
                </c:pt>
                <c:pt idx="373">
                  <c:v>37192</c:v>
                </c:pt>
                <c:pt idx="374">
                  <c:v>37193</c:v>
                </c:pt>
                <c:pt idx="375">
                  <c:v>37193</c:v>
                </c:pt>
                <c:pt idx="376">
                  <c:v>37194</c:v>
                </c:pt>
                <c:pt idx="377">
                  <c:v>37194</c:v>
                </c:pt>
                <c:pt idx="378">
                  <c:v>37195</c:v>
                </c:pt>
                <c:pt idx="379">
                  <c:v>37195</c:v>
                </c:pt>
                <c:pt idx="380">
                  <c:v>37196</c:v>
                </c:pt>
                <c:pt idx="381">
                  <c:v>37196</c:v>
                </c:pt>
                <c:pt idx="382">
                  <c:v>37197</c:v>
                </c:pt>
                <c:pt idx="383">
                  <c:v>37197</c:v>
                </c:pt>
                <c:pt idx="384">
                  <c:v>37198</c:v>
                </c:pt>
                <c:pt idx="385">
                  <c:v>37198</c:v>
                </c:pt>
                <c:pt idx="386">
                  <c:v>37199</c:v>
                </c:pt>
                <c:pt idx="387">
                  <c:v>37199</c:v>
                </c:pt>
                <c:pt idx="388">
                  <c:v>37200</c:v>
                </c:pt>
                <c:pt idx="389">
                  <c:v>37200</c:v>
                </c:pt>
                <c:pt idx="390">
                  <c:v>37201</c:v>
                </c:pt>
                <c:pt idx="391">
                  <c:v>37201</c:v>
                </c:pt>
                <c:pt idx="392">
                  <c:v>37202</c:v>
                </c:pt>
                <c:pt idx="393">
                  <c:v>37202</c:v>
                </c:pt>
                <c:pt idx="394">
                  <c:v>37203</c:v>
                </c:pt>
                <c:pt idx="395">
                  <c:v>37203</c:v>
                </c:pt>
                <c:pt idx="396">
                  <c:v>37204</c:v>
                </c:pt>
                <c:pt idx="397">
                  <c:v>37204</c:v>
                </c:pt>
                <c:pt idx="398">
                  <c:v>37205</c:v>
                </c:pt>
                <c:pt idx="399">
                  <c:v>37205</c:v>
                </c:pt>
                <c:pt idx="400">
                  <c:v>37206</c:v>
                </c:pt>
                <c:pt idx="401">
                  <c:v>37206</c:v>
                </c:pt>
                <c:pt idx="402">
                  <c:v>37207</c:v>
                </c:pt>
                <c:pt idx="403">
                  <c:v>37207</c:v>
                </c:pt>
                <c:pt idx="404">
                  <c:v>37208</c:v>
                </c:pt>
                <c:pt idx="405">
                  <c:v>37208</c:v>
                </c:pt>
                <c:pt idx="406">
                  <c:v>37209</c:v>
                </c:pt>
                <c:pt idx="407">
                  <c:v>37209</c:v>
                </c:pt>
                <c:pt idx="408">
                  <c:v>37210</c:v>
                </c:pt>
                <c:pt idx="409">
                  <c:v>37210</c:v>
                </c:pt>
                <c:pt idx="410">
                  <c:v>37211</c:v>
                </c:pt>
                <c:pt idx="411">
                  <c:v>37211</c:v>
                </c:pt>
                <c:pt idx="412">
                  <c:v>37212</c:v>
                </c:pt>
                <c:pt idx="413">
                  <c:v>37212</c:v>
                </c:pt>
                <c:pt idx="414">
                  <c:v>37213</c:v>
                </c:pt>
                <c:pt idx="415">
                  <c:v>37213</c:v>
                </c:pt>
                <c:pt idx="416">
                  <c:v>37214</c:v>
                </c:pt>
                <c:pt idx="417">
                  <c:v>37214</c:v>
                </c:pt>
                <c:pt idx="418">
                  <c:v>37215</c:v>
                </c:pt>
                <c:pt idx="419">
                  <c:v>37215</c:v>
                </c:pt>
                <c:pt idx="420">
                  <c:v>37216</c:v>
                </c:pt>
                <c:pt idx="421">
                  <c:v>37216</c:v>
                </c:pt>
                <c:pt idx="422">
                  <c:v>37217</c:v>
                </c:pt>
                <c:pt idx="423">
                  <c:v>37217</c:v>
                </c:pt>
                <c:pt idx="424">
                  <c:v>37218</c:v>
                </c:pt>
                <c:pt idx="425">
                  <c:v>37218</c:v>
                </c:pt>
                <c:pt idx="426">
                  <c:v>37219</c:v>
                </c:pt>
                <c:pt idx="427">
                  <c:v>37219</c:v>
                </c:pt>
                <c:pt idx="428">
                  <c:v>37220</c:v>
                </c:pt>
                <c:pt idx="429">
                  <c:v>37220</c:v>
                </c:pt>
                <c:pt idx="430">
                  <c:v>37221</c:v>
                </c:pt>
                <c:pt idx="431">
                  <c:v>37221</c:v>
                </c:pt>
                <c:pt idx="432">
                  <c:v>37222</c:v>
                </c:pt>
                <c:pt idx="433">
                  <c:v>37222</c:v>
                </c:pt>
                <c:pt idx="434">
                  <c:v>37223</c:v>
                </c:pt>
                <c:pt idx="435">
                  <c:v>37223</c:v>
                </c:pt>
                <c:pt idx="436">
                  <c:v>37224</c:v>
                </c:pt>
                <c:pt idx="437">
                  <c:v>37224</c:v>
                </c:pt>
                <c:pt idx="438">
                  <c:v>37225</c:v>
                </c:pt>
                <c:pt idx="439">
                  <c:v>37225</c:v>
                </c:pt>
                <c:pt idx="440">
                  <c:v>37226</c:v>
                </c:pt>
                <c:pt idx="441">
                  <c:v>37226</c:v>
                </c:pt>
                <c:pt idx="442">
                  <c:v>37227</c:v>
                </c:pt>
                <c:pt idx="443">
                  <c:v>37227</c:v>
                </c:pt>
                <c:pt idx="444">
                  <c:v>37228</c:v>
                </c:pt>
                <c:pt idx="445">
                  <c:v>37228</c:v>
                </c:pt>
                <c:pt idx="446">
                  <c:v>37229</c:v>
                </c:pt>
                <c:pt idx="447">
                  <c:v>37229</c:v>
                </c:pt>
                <c:pt idx="448">
                  <c:v>37230</c:v>
                </c:pt>
                <c:pt idx="449">
                  <c:v>37230</c:v>
                </c:pt>
                <c:pt idx="450">
                  <c:v>37231</c:v>
                </c:pt>
                <c:pt idx="451">
                  <c:v>37231</c:v>
                </c:pt>
                <c:pt idx="452">
                  <c:v>37232</c:v>
                </c:pt>
                <c:pt idx="453">
                  <c:v>37232</c:v>
                </c:pt>
                <c:pt idx="454">
                  <c:v>37233</c:v>
                </c:pt>
                <c:pt idx="455">
                  <c:v>37233</c:v>
                </c:pt>
                <c:pt idx="456">
                  <c:v>37234</c:v>
                </c:pt>
                <c:pt idx="457">
                  <c:v>37234</c:v>
                </c:pt>
                <c:pt idx="458">
                  <c:v>37235</c:v>
                </c:pt>
                <c:pt idx="459">
                  <c:v>37235</c:v>
                </c:pt>
                <c:pt idx="460">
                  <c:v>37236</c:v>
                </c:pt>
                <c:pt idx="461">
                  <c:v>37236</c:v>
                </c:pt>
                <c:pt idx="462">
                  <c:v>37237</c:v>
                </c:pt>
                <c:pt idx="463">
                  <c:v>37237</c:v>
                </c:pt>
                <c:pt idx="464">
                  <c:v>37238</c:v>
                </c:pt>
                <c:pt idx="465">
                  <c:v>37238</c:v>
                </c:pt>
                <c:pt idx="466">
                  <c:v>37239</c:v>
                </c:pt>
                <c:pt idx="467">
                  <c:v>37239</c:v>
                </c:pt>
                <c:pt idx="468">
                  <c:v>37240</c:v>
                </c:pt>
                <c:pt idx="469">
                  <c:v>37240</c:v>
                </c:pt>
                <c:pt idx="470">
                  <c:v>37241</c:v>
                </c:pt>
                <c:pt idx="471">
                  <c:v>37241</c:v>
                </c:pt>
                <c:pt idx="472">
                  <c:v>37242</c:v>
                </c:pt>
                <c:pt idx="473">
                  <c:v>37242</c:v>
                </c:pt>
                <c:pt idx="474">
                  <c:v>37243</c:v>
                </c:pt>
                <c:pt idx="475">
                  <c:v>37243</c:v>
                </c:pt>
                <c:pt idx="476">
                  <c:v>37244</c:v>
                </c:pt>
                <c:pt idx="477">
                  <c:v>37244</c:v>
                </c:pt>
                <c:pt idx="478">
                  <c:v>37245</c:v>
                </c:pt>
                <c:pt idx="479">
                  <c:v>37245</c:v>
                </c:pt>
                <c:pt idx="480">
                  <c:v>37246</c:v>
                </c:pt>
                <c:pt idx="481">
                  <c:v>37246</c:v>
                </c:pt>
                <c:pt idx="482">
                  <c:v>37247</c:v>
                </c:pt>
                <c:pt idx="483">
                  <c:v>37247</c:v>
                </c:pt>
                <c:pt idx="484">
                  <c:v>37248</c:v>
                </c:pt>
                <c:pt idx="485">
                  <c:v>37248</c:v>
                </c:pt>
                <c:pt idx="486">
                  <c:v>37249</c:v>
                </c:pt>
                <c:pt idx="487">
                  <c:v>37249</c:v>
                </c:pt>
                <c:pt idx="488">
                  <c:v>37250</c:v>
                </c:pt>
                <c:pt idx="489">
                  <c:v>37250</c:v>
                </c:pt>
                <c:pt idx="490">
                  <c:v>37251</c:v>
                </c:pt>
                <c:pt idx="491">
                  <c:v>37251</c:v>
                </c:pt>
                <c:pt idx="492">
                  <c:v>37252</c:v>
                </c:pt>
                <c:pt idx="493">
                  <c:v>37252</c:v>
                </c:pt>
                <c:pt idx="494">
                  <c:v>37253</c:v>
                </c:pt>
                <c:pt idx="495">
                  <c:v>37253</c:v>
                </c:pt>
                <c:pt idx="496">
                  <c:v>37254</c:v>
                </c:pt>
                <c:pt idx="497">
                  <c:v>37254</c:v>
                </c:pt>
                <c:pt idx="498">
                  <c:v>37255</c:v>
                </c:pt>
                <c:pt idx="499">
                  <c:v>37255</c:v>
                </c:pt>
                <c:pt idx="500">
                  <c:v>37256</c:v>
                </c:pt>
                <c:pt idx="501">
                  <c:v>37256</c:v>
                </c:pt>
                <c:pt idx="502">
                  <c:v>37257</c:v>
                </c:pt>
                <c:pt idx="503">
                  <c:v>37257</c:v>
                </c:pt>
                <c:pt idx="504">
                  <c:v>37258</c:v>
                </c:pt>
                <c:pt idx="505">
                  <c:v>37258</c:v>
                </c:pt>
                <c:pt idx="506">
                  <c:v>37259</c:v>
                </c:pt>
                <c:pt idx="507">
                  <c:v>37259</c:v>
                </c:pt>
                <c:pt idx="508">
                  <c:v>37260</c:v>
                </c:pt>
                <c:pt idx="509">
                  <c:v>37260</c:v>
                </c:pt>
                <c:pt idx="510">
                  <c:v>37261</c:v>
                </c:pt>
                <c:pt idx="511">
                  <c:v>37261</c:v>
                </c:pt>
                <c:pt idx="512">
                  <c:v>37262</c:v>
                </c:pt>
                <c:pt idx="513">
                  <c:v>37262</c:v>
                </c:pt>
                <c:pt idx="514">
                  <c:v>37263</c:v>
                </c:pt>
                <c:pt idx="515">
                  <c:v>37263</c:v>
                </c:pt>
                <c:pt idx="516">
                  <c:v>37264</c:v>
                </c:pt>
                <c:pt idx="517">
                  <c:v>37264</c:v>
                </c:pt>
                <c:pt idx="518">
                  <c:v>37265</c:v>
                </c:pt>
                <c:pt idx="519">
                  <c:v>37265</c:v>
                </c:pt>
                <c:pt idx="520">
                  <c:v>37266</c:v>
                </c:pt>
                <c:pt idx="521">
                  <c:v>37266</c:v>
                </c:pt>
                <c:pt idx="522">
                  <c:v>37267</c:v>
                </c:pt>
                <c:pt idx="523">
                  <c:v>37267</c:v>
                </c:pt>
                <c:pt idx="524">
                  <c:v>37268</c:v>
                </c:pt>
                <c:pt idx="525">
                  <c:v>37268</c:v>
                </c:pt>
                <c:pt idx="526">
                  <c:v>37269</c:v>
                </c:pt>
                <c:pt idx="527">
                  <c:v>37269</c:v>
                </c:pt>
                <c:pt idx="528">
                  <c:v>37270</c:v>
                </c:pt>
                <c:pt idx="529">
                  <c:v>37270</c:v>
                </c:pt>
                <c:pt idx="530">
                  <c:v>37271</c:v>
                </c:pt>
                <c:pt idx="531">
                  <c:v>37271</c:v>
                </c:pt>
                <c:pt idx="532">
                  <c:v>37272</c:v>
                </c:pt>
                <c:pt idx="533">
                  <c:v>37272</c:v>
                </c:pt>
                <c:pt idx="534">
                  <c:v>37273</c:v>
                </c:pt>
                <c:pt idx="535">
                  <c:v>37273</c:v>
                </c:pt>
                <c:pt idx="536">
                  <c:v>37274</c:v>
                </c:pt>
                <c:pt idx="537">
                  <c:v>37274</c:v>
                </c:pt>
                <c:pt idx="538">
                  <c:v>37275</c:v>
                </c:pt>
                <c:pt idx="539">
                  <c:v>37275</c:v>
                </c:pt>
                <c:pt idx="540">
                  <c:v>37276</c:v>
                </c:pt>
                <c:pt idx="541">
                  <c:v>37276</c:v>
                </c:pt>
                <c:pt idx="542">
                  <c:v>37277</c:v>
                </c:pt>
                <c:pt idx="543">
                  <c:v>37277</c:v>
                </c:pt>
                <c:pt idx="544">
                  <c:v>37278</c:v>
                </c:pt>
                <c:pt idx="545">
                  <c:v>37278</c:v>
                </c:pt>
                <c:pt idx="546">
                  <c:v>37279</c:v>
                </c:pt>
                <c:pt idx="547">
                  <c:v>37279</c:v>
                </c:pt>
                <c:pt idx="548">
                  <c:v>37280</c:v>
                </c:pt>
                <c:pt idx="549">
                  <c:v>37280</c:v>
                </c:pt>
                <c:pt idx="550">
                  <c:v>37281</c:v>
                </c:pt>
                <c:pt idx="551">
                  <c:v>37281</c:v>
                </c:pt>
                <c:pt idx="552">
                  <c:v>37282</c:v>
                </c:pt>
                <c:pt idx="553">
                  <c:v>37282</c:v>
                </c:pt>
                <c:pt idx="554">
                  <c:v>37283</c:v>
                </c:pt>
                <c:pt idx="555">
                  <c:v>37283</c:v>
                </c:pt>
                <c:pt idx="556">
                  <c:v>37284</c:v>
                </c:pt>
                <c:pt idx="557">
                  <c:v>37284</c:v>
                </c:pt>
                <c:pt idx="558">
                  <c:v>37285</c:v>
                </c:pt>
                <c:pt idx="559">
                  <c:v>37285</c:v>
                </c:pt>
                <c:pt idx="560">
                  <c:v>37286</c:v>
                </c:pt>
                <c:pt idx="561">
                  <c:v>37286</c:v>
                </c:pt>
                <c:pt idx="562">
                  <c:v>37287</c:v>
                </c:pt>
                <c:pt idx="563">
                  <c:v>37287</c:v>
                </c:pt>
                <c:pt idx="564">
                  <c:v>37288</c:v>
                </c:pt>
                <c:pt idx="565">
                  <c:v>37288</c:v>
                </c:pt>
                <c:pt idx="566">
                  <c:v>37289</c:v>
                </c:pt>
                <c:pt idx="567">
                  <c:v>37289</c:v>
                </c:pt>
                <c:pt idx="568">
                  <c:v>37290</c:v>
                </c:pt>
                <c:pt idx="569">
                  <c:v>37290</c:v>
                </c:pt>
                <c:pt idx="570">
                  <c:v>37291</c:v>
                </c:pt>
                <c:pt idx="571">
                  <c:v>37291</c:v>
                </c:pt>
                <c:pt idx="572">
                  <c:v>37292</c:v>
                </c:pt>
                <c:pt idx="573">
                  <c:v>37292</c:v>
                </c:pt>
                <c:pt idx="574">
                  <c:v>37293</c:v>
                </c:pt>
                <c:pt idx="575">
                  <c:v>37293</c:v>
                </c:pt>
                <c:pt idx="576">
                  <c:v>37294</c:v>
                </c:pt>
                <c:pt idx="577">
                  <c:v>37294</c:v>
                </c:pt>
                <c:pt idx="578">
                  <c:v>37295</c:v>
                </c:pt>
                <c:pt idx="579">
                  <c:v>37295</c:v>
                </c:pt>
                <c:pt idx="580">
                  <c:v>37296</c:v>
                </c:pt>
                <c:pt idx="581">
                  <c:v>37296</c:v>
                </c:pt>
                <c:pt idx="582">
                  <c:v>37297</c:v>
                </c:pt>
                <c:pt idx="583">
                  <c:v>37297</c:v>
                </c:pt>
                <c:pt idx="584">
                  <c:v>37298</c:v>
                </c:pt>
                <c:pt idx="585">
                  <c:v>37298</c:v>
                </c:pt>
                <c:pt idx="586">
                  <c:v>37299</c:v>
                </c:pt>
                <c:pt idx="587">
                  <c:v>37299</c:v>
                </c:pt>
                <c:pt idx="588">
                  <c:v>37300</c:v>
                </c:pt>
                <c:pt idx="589">
                  <c:v>37300</c:v>
                </c:pt>
                <c:pt idx="590">
                  <c:v>37301</c:v>
                </c:pt>
                <c:pt idx="591">
                  <c:v>37301</c:v>
                </c:pt>
                <c:pt idx="592">
                  <c:v>37302</c:v>
                </c:pt>
                <c:pt idx="593">
                  <c:v>37302</c:v>
                </c:pt>
                <c:pt idx="594">
                  <c:v>37303</c:v>
                </c:pt>
                <c:pt idx="595">
                  <c:v>37303</c:v>
                </c:pt>
                <c:pt idx="596">
                  <c:v>37304</c:v>
                </c:pt>
                <c:pt idx="597">
                  <c:v>37304</c:v>
                </c:pt>
                <c:pt idx="598">
                  <c:v>37305</c:v>
                </c:pt>
                <c:pt idx="599">
                  <c:v>37305</c:v>
                </c:pt>
                <c:pt idx="600">
                  <c:v>37306</c:v>
                </c:pt>
                <c:pt idx="601">
                  <c:v>37306</c:v>
                </c:pt>
                <c:pt idx="602">
                  <c:v>37307</c:v>
                </c:pt>
                <c:pt idx="603">
                  <c:v>37307</c:v>
                </c:pt>
                <c:pt idx="604">
                  <c:v>37308</c:v>
                </c:pt>
                <c:pt idx="605">
                  <c:v>37308</c:v>
                </c:pt>
                <c:pt idx="606">
                  <c:v>37309</c:v>
                </c:pt>
                <c:pt idx="607">
                  <c:v>37309</c:v>
                </c:pt>
                <c:pt idx="608">
                  <c:v>37310</c:v>
                </c:pt>
                <c:pt idx="609">
                  <c:v>37310</c:v>
                </c:pt>
                <c:pt idx="610">
                  <c:v>37311</c:v>
                </c:pt>
                <c:pt idx="611">
                  <c:v>37311</c:v>
                </c:pt>
                <c:pt idx="612">
                  <c:v>37312</c:v>
                </c:pt>
                <c:pt idx="613">
                  <c:v>37312</c:v>
                </c:pt>
                <c:pt idx="614">
                  <c:v>37313</c:v>
                </c:pt>
                <c:pt idx="615">
                  <c:v>37313</c:v>
                </c:pt>
                <c:pt idx="616">
                  <c:v>37314</c:v>
                </c:pt>
                <c:pt idx="617">
                  <c:v>37314</c:v>
                </c:pt>
                <c:pt idx="618">
                  <c:v>37315</c:v>
                </c:pt>
                <c:pt idx="619">
                  <c:v>37315</c:v>
                </c:pt>
                <c:pt idx="620">
                  <c:v>37316</c:v>
                </c:pt>
                <c:pt idx="621">
                  <c:v>37316</c:v>
                </c:pt>
                <c:pt idx="622">
                  <c:v>37317</c:v>
                </c:pt>
                <c:pt idx="623">
                  <c:v>37317</c:v>
                </c:pt>
                <c:pt idx="624">
                  <c:v>37318</c:v>
                </c:pt>
                <c:pt idx="625">
                  <c:v>37318</c:v>
                </c:pt>
                <c:pt idx="626">
                  <c:v>37319</c:v>
                </c:pt>
                <c:pt idx="627">
                  <c:v>37319</c:v>
                </c:pt>
                <c:pt idx="628">
                  <c:v>37320</c:v>
                </c:pt>
                <c:pt idx="629">
                  <c:v>37320</c:v>
                </c:pt>
                <c:pt idx="630">
                  <c:v>37321</c:v>
                </c:pt>
                <c:pt idx="631">
                  <c:v>37321</c:v>
                </c:pt>
                <c:pt idx="632">
                  <c:v>37322</c:v>
                </c:pt>
                <c:pt idx="633">
                  <c:v>37322</c:v>
                </c:pt>
                <c:pt idx="634">
                  <c:v>37323</c:v>
                </c:pt>
                <c:pt idx="635">
                  <c:v>37323</c:v>
                </c:pt>
                <c:pt idx="636">
                  <c:v>37324</c:v>
                </c:pt>
                <c:pt idx="637">
                  <c:v>37324</c:v>
                </c:pt>
                <c:pt idx="638">
                  <c:v>37325</c:v>
                </c:pt>
                <c:pt idx="639">
                  <c:v>37325</c:v>
                </c:pt>
                <c:pt idx="640">
                  <c:v>37326</c:v>
                </c:pt>
                <c:pt idx="641">
                  <c:v>37326</c:v>
                </c:pt>
                <c:pt idx="642">
                  <c:v>37327</c:v>
                </c:pt>
                <c:pt idx="643">
                  <c:v>37327</c:v>
                </c:pt>
                <c:pt idx="644">
                  <c:v>37328</c:v>
                </c:pt>
                <c:pt idx="645">
                  <c:v>37328</c:v>
                </c:pt>
                <c:pt idx="646">
                  <c:v>37329</c:v>
                </c:pt>
                <c:pt idx="647">
                  <c:v>37329</c:v>
                </c:pt>
                <c:pt idx="648">
                  <c:v>37330</c:v>
                </c:pt>
                <c:pt idx="649">
                  <c:v>37330</c:v>
                </c:pt>
                <c:pt idx="650">
                  <c:v>37331</c:v>
                </c:pt>
                <c:pt idx="651">
                  <c:v>37331</c:v>
                </c:pt>
                <c:pt idx="652">
                  <c:v>37332</c:v>
                </c:pt>
                <c:pt idx="653">
                  <c:v>37332</c:v>
                </c:pt>
                <c:pt idx="654">
                  <c:v>37333</c:v>
                </c:pt>
                <c:pt idx="655">
                  <c:v>37333</c:v>
                </c:pt>
                <c:pt idx="656">
                  <c:v>37334</c:v>
                </c:pt>
                <c:pt idx="657">
                  <c:v>37334</c:v>
                </c:pt>
                <c:pt idx="658">
                  <c:v>37335</c:v>
                </c:pt>
                <c:pt idx="659">
                  <c:v>37335</c:v>
                </c:pt>
                <c:pt idx="660">
                  <c:v>37336</c:v>
                </c:pt>
                <c:pt idx="661">
                  <c:v>37336</c:v>
                </c:pt>
                <c:pt idx="662">
                  <c:v>37337</c:v>
                </c:pt>
                <c:pt idx="663">
                  <c:v>37337</c:v>
                </c:pt>
                <c:pt idx="664">
                  <c:v>37338</c:v>
                </c:pt>
                <c:pt idx="665">
                  <c:v>37338</c:v>
                </c:pt>
                <c:pt idx="666">
                  <c:v>37339</c:v>
                </c:pt>
                <c:pt idx="667">
                  <c:v>37339</c:v>
                </c:pt>
                <c:pt idx="668">
                  <c:v>37340</c:v>
                </c:pt>
                <c:pt idx="669">
                  <c:v>37340</c:v>
                </c:pt>
                <c:pt idx="670">
                  <c:v>37341</c:v>
                </c:pt>
                <c:pt idx="671">
                  <c:v>37341</c:v>
                </c:pt>
                <c:pt idx="672">
                  <c:v>37342</c:v>
                </c:pt>
                <c:pt idx="673">
                  <c:v>37342</c:v>
                </c:pt>
                <c:pt idx="674">
                  <c:v>37343</c:v>
                </c:pt>
                <c:pt idx="675">
                  <c:v>37343</c:v>
                </c:pt>
                <c:pt idx="676">
                  <c:v>37344</c:v>
                </c:pt>
                <c:pt idx="677">
                  <c:v>37344</c:v>
                </c:pt>
                <c:pt idx="678">
                  <c:v>37345</c:v>
                </c:pt>
                <c:pt idx="679">
                  <c:v>37345</c:v>
                </c:pt>
                <c:pt idx="680">
                  <c:v>37346</c:v>
                </c:pt>
                <c:pt idx="681">
                  <c:v>37346</c:v>
                </c:pt>
                <c:pt idx="682">
                  <c:v>37347</c:v>
                </c:pt>
                <c:pt idx="683">
                  <c:v>37347</c:v>
                </c:pt>
                <c:pt idx="684">
                  <c:v>37348</c:v>
                </c:pt>
                <c:pt idx="685">
                  <c:v>37348</c:v>
                </c:pt>
                <c:pt idx="686">
                  <c:v>37349</c:v>
                </c:pt>
                <c:pt idx="687">
                  <c:v>37349</c:v>
                </c:pt>
                <c:pt idx="688">
                  <c:v>37350</c:v>
                </c:pt>
                <c:pt idx="689">
                  <c:v>37350</c:v>
                </c:pt>
                <c:pt idx="690">
                  <c:v>37351</c:v>
                </c:pt>
                <c:pt idx="691">
                  <c:v>37351</c:v>
                </c:pt>
                <c:pt idx="692">
                  <c:v>37352</c:v>
                </c:pt>
                <c:pt idx="693">
                  <c:v>37352</c:v>
                </c:pt>
                <c:pt idx="694">
                  <c:v>37353</c:v>
                </c:pt>
                <c:pt idx="695">
                  <c:v>37353</c:v>
                </c:pt>
                <c:pt idx="696">
                  <c:v>37354</c:v>
                </c:pt>
                <c:pt idx="697">
                  <c:v>37354</c:v>
                </c:pt>
                <c:pt idx="698">
                  <c:v>37355</c:v>
                </c:pt>
                <c:pt idx="699">
                  <c:v>37355</c:v>
                </c:pt>
                <c:pt idx="700">
                  <c:v>37356</c:v>
                </c:pt>
                <c:pt idx="701">
                  <c:v>37356</c:v>
                </c:pt>
                <c:pt idx="702">
                  <c:v>37357</c:v>
                </c:pt>
                <c:pt idx="703">
                  <c:v>37357</c:v>
                </c:pt>
                <c:pt idx="704">
                  <c:v>37358</c:v>
                </c:pt>
                <c:pt idx="705">
                  <c:v>37358</c:v>
                </c:pt>
                <c:pt idx="706">
                  <c:v>37359</c:v>
                </c:pt>
                <c:pt idx="707">
                  <c:v>37359</c:v>
                </c:pt>
                <c:pt idx="708">
                  <c:v>37360</c:v>
                </c:pt>
                <c:pt idx="709">
                  <c:v>37360</c:v>
                </c:pt>
                <c:pt idx="710">
                  <c:v>37361</c:v>
                </c:pt>
                <c:pt idx="711">
                  <c:v>37361</c:v>
                </c:pt>
                <c:pt idx="712">
                  <c:v>37362</c:v>
                </c:pt>
                <c:pt idx="713">
                  <c:v>37362</c:v>
                </c:pt>
                <c:pt idx="714">
                  <c:v>37363</c:v>
                </c:pt>
                <c:pt idx="715">
                  <c:v>37363</c:v>
                </c:pt>
                <c:pt idx="716">
                  <c:v>37364</c:v>
                </c:pt>
                <c:pt idx="717">
                  <c:v>37364</c:v>
                </c:pt>
                <c:pt idx="718">
                  <c:v>37365</c:v>
                </c:pt>
                <c:pt idx="719">
                  <c:v>37365</c:v>
                </c:pt>
                <c:pt idx="720">
                  <c:v>37366</c:v>
                </c:pt>
                <c:pt idx="721">
                  <c:v>37366</c:v>
                </c:pt>
                <c:pt idx="722">
                  <c:v>37367</c:v>
                </c:pt>
                <c:pt idx="723">
                  <c:v>37367</c:v>
                </c:pt>
                <c:pt idx="724">
                  <c:v>37368</c:v>
                </c:pt>
                <c:pt idx="725">
                  <c:v>37368</c:v>
                </c:pt>
                <c:pt idx="726">
                  <c:v>37369</c:v>
                </c:pt>
                <c:pt idx="727">
                  <c:v>37369</c:v>
                </c:pt>
                <c:pt idx="728">
                  <c:v>37370</c:v>
                </c:pt>
                <c:pt idx="729">
                  <c:v>37370</c:v>
                </c:pt>
                <c:pt idx="730">
                  <c:v>37371</c:v>
                </c:pt>
                <c:pt idx="731">
                  <c:v>37371</c:v>
                </c:pt>
                <c:pt idx="732">
                  <c:v>37372</c:v>
                </c:pt>
                <c:pt idx="733">
                  <c:v>37372</c:v>
                </c:pt>
                <c:pt idx="734">
                  <c:v>37373</c:v>
                </c:pt>
                <c:pt idx="735">
                  <c:v>37373</c:v>
                </c:pt>
                <c:pt idx="736">
                  <c:v>37374</c:v>
                </c:pt>
                <c:pt idx="737">
                  <c:v>37374</c:v>
                </c:pt>
                <c:pt idx="738">
                  <c:v>37375</c:v>
                </c:pt>
                <c:pt idx="739">
                  <c:v>37375</c:v>
                </c:pt>
                <c:pt idx="740">
                  <c:v>37376</c:v>
                </c:pt>
                <c:pt idx="741">
                  <c:v>37376</c:v>
                </c:pt>
                <c:pt idx="742">
                  <c:v>37377</c:v>
                </c:pt>
                <c:pt idx="743">
                  <c:v>37377</c:v>
                </c:pt>
                <c:pt idx="744">
                  <c:v>37378</c:v>
                </c:pt>
                <c:pt idx="745">
                  <c:v>37378</c:v>
                </c:pt>
                <c:pt idx="746">
                  <c:v>37379</c:v>
                </c:pt>
                <c:pt idx="747">
                  <c:v>37379</c:v>
                </c:pt>
                <c:pt idx="748">
                  <c:v>37380</c:v>
                </c:pt>
                <c:pt idx="749">
                  <c:v>37380</c:v>
                </c:pt>
                <c:pt idx="750">
                  <c:v>37381</c:v>
                </c:pt>
                <c:pt idx="751">
                  <c:v>37381</c:v>
                </c:pt>
                <c:pt idx="752">
                  <c:v>37382</c:v>
                </c:pt>
                <c:pt idx="753">
                  <c:v>37382</c:v>
                </c:pt>
                <c:pt idx="754">
                  <c:v>37383</c:v>
                </c:pt>
                <c:pt idx="755">
                  <c:v>37383</c:v>
                </c:pt>
                <c:pt idx="756">
                  <c:v>37384</c:v>
                </c:pt>
                <c:pt idx="757">
                  <c:v>37384</c:v>
                </c:pt>
                <c:pt idx="758">
                  <c:v>37385</c:v>
                </c:pt>
                <c:pt idx="759">
                  <c:v>37385</c:v>
                </c:pt>
                <c:pt idx="760">
                  <c:v>37386</c:v>
                </c:pt>
                <c:pt idx="761">
                  <c:v>37386</c:v>
                </c:pt>
                <c:pt idx="762">
                  <c:v>37387</c:v>
                </c:pt>
                <c:pt idx="763">
                  <c:v>37387</c:v>
                </c:pt>
                <c:pt idx="764">
                  <c:v>37388</c:v>
                </c:pt>
                <c:pt idx="765">
                  <c:v>37388</c:v>
                </c:pt>
                <c:pt idx="766">
                  <c:v>37389</c:v>
                </c:pt>
                <c:pt idx="767">
                  <c:v>37389</c:v>
                </c:pt>
                <c:pt idx="768">
                  <c:v>37390</c:v>
                </c:pt>
                <c:pt idx="769">
                  <c:v>37390</c:v>
                </c:pt>
                <c:pt idx="770">
                  <c:v>37391</c:v>
                </c:pt>
                <c:pt idx="771">
                  <c:v>37391</c:v>
                </c:pt>
                <c:pt idx="772">
                  <c:v>37392</c:v>
                </c:pt>
                <c:pt idx="773">
                  <c:v>37392</c:v>
                </c:pt>
                <c:pt idx="774">
                  <c:v>37393</c:v>
                </c:pt>
                <c:pt idx="775">
                  <c:v>37393</c:v>
                </c:pt>
                <c:pt idx="776">
                  <c:v>37394</c:v>
                </c:pt>
                <c:pt idx="777">
                  <c:v>37394</c:v>
                </c:pt>
                <c:pt idx="778">
                  <c:v>37395</c:v>
                </c:pt>
                <c:pt idx="779">
                  <c:v>37395</c:v>
                </c:pt>
                <c:pt idx="780">
                  <c:v>37396</c:v>
                </c:pt>
                <c:pt idx="781">
                  <c:v>37396</c:v>
                </c:pt>
                <c:pt idx="782">
                  <c:v>37397</c:v>
                </c:pt>
                <c:pt idx="783">
                  <c:v>37397</c:v>
                </c:pt>
                <c:pt idx="784">
                  <c:v>37398</c:v>
                </c:pt>
                <c:pt idx="785">
                  <c:v>37398</c:v>
                </c:pt>
                <c:pt idx="786">
                  <c:v>37399</c:v>
                </c:pt>
                <c:pt idx="787">
                  <c:v>37399</c:v>
                </c:pt>
                <c:pt idx="788">
                  <c:v>37400</c:v>
                </c:pt>
                <c:pt idx="789">
                  <c:v>37400</c:v>
                </c:pt>
                <c:pt idx="790">
                  <c:v>37401</c:v>
                </c:pt>
                <c:pt idx="791">
                  <c:v>37401</c:v>
                </c:pt>
                <c:pt idx="792">
                  <c:v>37402</c:v>
                </c:pt>
                <c:pt idx="793">
                  <c:v>37402</c:v>
                </c:pt>
                <c:pt idx="794">
                  <c:v>37403</c:v>
                </c:pt>
                <c:pt idx="795">
                  <c:v>37403</c:v>
                </c:pt>
                <c:pt idx="796">
                  <c:v>37404</c:v>
                </c:pt>
                <c:pt idx="797">
                  <c:v>37404</c:v>
                </c:pt>
                <c:pt idx="798">
                  <c:v>37405</c:v>
                </c:pt>
                <c:pt idx="799">
                  <c:v>37405</c:v>
                </c:pt>
                <c:pt idx="800">
                  <c:v>37406</c:v>
                </c:pt>
                <c:pt idx="801">
                  <c:v>37406</c:v>
                </c:pt>
                <c:pt idx="802">
                  <c:v>37407</c:v>
                </c:pt>
                <c:pt idx="803">
                  <c:v>37407</c:v>
                </c:pt>
                <c:pt idx="804">
                  <c:v>37408</c:v>
                </c:pt>
                <c:pt idx="805">
                  <c:v>37408</c:v>
                </c:pt>
                <c:pt idx="806">
                  <c:v>37409</c:v>
                </c:pt>
                <c:pt idx="807">
                  <c:v>37409</c:v>
                </c:pt>
                <c:pt idx="808">
                  <c:v>37410</c:v>
                </c:pt>
                <c:pt idx="809">
                  <c:v>37410</c:v>
                </c:pt>
                <c:pt idx="810">
                  <c:v>37411</c:v>
                </c:pt>
                <c:pt idx="811">
                  <c:v>37411</c:v>
                </c:pt>
                <c:pt idx="812">
                  <c:v>37412</c:v>
                </c:pt>
                <c:pt idx="813">
                  <c:v>37412</c:v>
                </c:pt>
                <c:pt idx="814">
                  <c:v>37413</c:v>
                </c:pt>
                <c:pt idx="815">
                  <c:v>37413</c:v>
                </c:pt>
                <c:pt idx="816">
                  <c:v>37414</c:v>
                </c:pt>
                <c:pt idx="817">
                  <c:v>37414</c:v>
                </c:pt>
                <c:pt idx="818">
                  <c:v>37415</c:v>
                </c:pt>
                <c:pt idx="819">
                  <c:v>37415</c:v>
                </c:pt>
                <c:pt idx="820">
                  <c:v>37416</c:v>
                </c:pt>
                <c:pt idx="821">
                  <c:v>37416</c:v>
                </c:pt>
                <c:pt idx="822">
                  <c:v>37417</c:v>
                </c:pt>
                <c:pt idx="823">
                  <c:v>37417</c:v>
                </c:pt>
                <c:pt idx="824">
                  <c:v>37418</c:v>
                </c:pt>
                <c:pt idx="825">
                  <c:v>37418</c:v>
                </c:pt>
                <c:pt idx="826">
                  <c:v>37419</c:v>
                </c:pt>
                <c:pt idx="827">
                  <c:v>37419</c:v>
                </c:pt>
                <c:pt idx="828">
                  <c:v>37420</c:v>
                </c:pt>
                <c:pt idx="829">
                  <c:v>37420</c:v>
                </c:pt>
                <c:pt idx="830">
                  <c:v>37421</c:v>
                </c:pt>
                <c:pt idx="831">
                  <c:v>37421</c:v>
                </c:pt>
                <c:pt idx="832">
                  <c:v>37422</c:v>
                </c:pt>
                <c:pt idx="833">
                  <c:v>37422</c:v>
                </c:pt>
                <c:pt idx="834">
                  <c:v>37423</c:v>
                </c:pt>
                <c:pt idx="835">
                  <c:v>37423</c:v>
                </c:pt>
                <c:pt idx="836">
                  <c:v>37424</c:v>
                </c:pt>
                <c:pt idx="837">
                  <c:v>37424</c:v>
                </c:pt>
                <c:pt idx="838">
                  <c:v>37425</c:v>
                </c:pt>
                <c:pt idx="839">
                  <c:v>37425</c:v>
                </c:pt>
                <c:pt idx="840">
                  <c:v>37426</c:v>
                </c:pt>
                <c:pt idx="841">
                  <c:v>37426</c:v>
                </c:pt>
                <c:pt idx="842">
                  <c:v>37427</c:v>
                </c:pt>
                <c:pt idx="843">
                  <c:v>37427</c:v>
                </c:pt>
                <c:pt idx="844">
                  <c:v>37428</c:v>
                </c:pt>
                <c:pt idx="845">
                  <c:v>37428</c:v>
                </c:pt>
                <c:pt idx="846">
                  <c:v>37429</c:v>
                </c:pt>
                <c:pt idx="847">
                  <c:v>37429</c:v>
                </c:pt>
                <c:pt idx="848">
                  <c:v>37430</c:v>
                </c:pt>
                <c:pt idx="849">
                  <c:v>37430</c:v>
                </c:pt>
                <c:pt idx="850">
                  <c:v>37431</c:v>
                </c:pt>
                <c:pt idx="851">
                  <c:v>37431</c:v>
                </c:pt>
                <c:pt idx="852">
                  <c:v>37432</c:v>
                </c:pt>
                <c:pt idx="853">
                  <c:v>37432</c:v>
                </c:pt>
                <c:pt idx="854">
                  <c:v>37433</c:v>
                </c:pt>
                <c:pt idx="855">
                  <c:v>37433</c:v>
                </c:pt>
                <c:pt idx="856">
                  <c:v>37434</c:v>
                </c:pt>
                <c:pt idx="857">
                  <c:v>37434</c:v>
                </c:pt>
                <c:pt idx="858">
                  <c:v>37435</c:v>
                </c:pt>
                <c:pt idx="859">
                  <c:v>37435</c:v>
                </c:pt>
                <c:pt idx="860">
                  <c:v>37436</c:v>
                </c:pt>
                <c:pt idx="861">
                  <c:v>37436</c:v>
                </c:pt>
                <c:pt idx="862">
                  <c:v>37437</c:v>
                </c:pt>
                <c:pt idx="863">
                  <c:v>37437</c:v>
                </c:pt>
                <c:pt idx="864">
                  <c:v>37438</c:v>
                </c:pt>
                <c:pt idx="865">
                  <c:v>37438</c:v>
                </c:pt>
                <c:pt idx="866">
                  <c:v>37439</c:v>
                </c:pt>
                <c:pt idx="867">
                  <c:v>37439</c:v>
                </c:pt>
                <c:pt idx="868">
                  <c:v>37440</c:v>
                </c:pt>
                <c:pt idx="869">
                  <c:v>37440</c:v>
                </c:pt>
                <c:pt idx="870">
                  <c:v>37441</c:v>
                </c:pt>
                <c:pt idx="871">
                  <c:v>37441</c:v>
                </c:pt>
                <c:pt idx="872">
                  <c:v>37442</c:v>
                </c:pt>
                <c:pt idx="873">
                  <c:v>37442</c:v>
                </c:pt>
                <c:pt idx="874">
                  <c:v>37443</c:v>
                </c:pt>
                <c:pt idx="875">
                  <c:v>37443</c:v>
                </c:pt>
                <c:pt idx="876">
                  <c:v>37444</c:v>
                </c:pt>
                <c:pt idx="877">
                  <c:v>37444</c:v>
                </c:pt>
                <c:pt idx="878">
                  <c:v>37445</c:v>
                </c:pt>
                <c:pt idx="879">
                  <c:v>37445</c:v>
                </c:pt>
                <c:pt idx="880">
                  <c:v>37446</c:v>
                </c:pt>
                <c:pt idx="881">
                  <c:v>37446</c:v>
                </c:pt>
                <c:pt idx="882">
                  <c:v>37447</c:v>
                </c:pt>
                <c:pt idx="883">
                  <c:v>37447</c:v>
                </c:pt>
                <c:pt idx="884">
                  <c:v>37448</c:v>
                </c:pt>
                <c:pt idx="885">
                  <c:v>37448</c:v>
                </c:pt>
                <c:pt idx="886">
                  <c:v>37449</c:v>
                </c:pt>
                <c:pt idx="887">
                  <c:v>37449</c:v>
                </c:pt>
                <c:pt idx="888">
                  <c:v>37450</c:v>
                </c:pt>
                <c:pt idx="889">
                  <c:v>37450</c:v>
                </c:pt>
                <c:pt idx="890">
                  <c:v>37451</c:v>
                </c:pt>
                <c:pt idx="891">
                  <c:v>37451</c:v>
                </c:pt>
                <c:pt idx="892">
                  <c:v>37452</c:v>
                </c:pt>
                <c:pt idx="893">
                  <c:v>37452</c:v>
                </c:pt>
                <c:pt idx="894">
                  <c:v>37453</c:v>
                </c:pt>
                <c:pt idx="895">
                  <c:v>37453</c:v>
                </c:pt>
                <c:pt idx="896">
                  <c:v>37454</c:v>
                </c:pt>
                <c:pt idx="897">
                  <c:v>37454</c:v>
                </c:pt>
                <c:pt idx="898">
                  <c:v>37455</c:v>
                </c:pt>
                <c:pt idx="899">
                  <c:v>37455</c:v>
                </c:pt>
                <c:pt idx="900">
                  <c:v>37456</c:v>
                </c:pt>
                <c:pt idx="901">
                  <c:v>37456</c:v>
                </c:pt>
                <c:pt idx="902">
                  <c:v>37457</c:v>
                </c:pt>
                <c:pt idx="903">
                  <c:v>37457</c:v>
                </c:pt>
                <c:pt idx="904">
                  <c:v>37458</c:v>
                </c:pt>
                <c:pt idx="905">
                  <c:v>37458</c:v>
                </c:pt>
                <c:pt idx="906">
                  <c:v>37459</c:v>
                </c:pt>
                <c:pt idx="907">
                  <c:v>37459</c:v>
                </c:pt>
                <c:pt idx="908">
                  <c:v>37460</c:v>
                </c:pt>
                <c:pt idx="909">
                  <c:v>37460</c:v>
                </c:pt>
                <c:pt idx="910">
                  <c:v>37461</c:v>
                </c:pt>
                <c:pt idx="911">
                  <c:v>37461</c:v>
                </c:pt>
                <c:pt idx="912">
                  <c:v>37462</c:v>
                </c:pt>
                <c:pt idx="913">
                  <c:v>37462</c:v>
                </c:pt>
                <c:pt idx="914">
                  <c:v>37463</c:v>
                </c:pt>
                <c:pt idx="915">
                  <c:v>37463</c:v>
                </c:pt>
                <c:pt idx="916">
                  <c:v>37464</c:v>
                </c:pt>
                <c:pt idx="917">
                  <c:v>37464</c:v>
                </c:pt>
                <c:pt idx="918">
                  <c:v>37465</c:v>
                </c:pt>
                <c:pt idx="919">
                  <c:v>37465</c:v>
                </c:pt>
                <c:pt idx="920">
                  <c:v>37466</c:v>
                </c:pt>
                <c:pt idx="921">
                  <c:v>37466</c:v>
                </c:pt>
                <c:pt idx="922">
                  <c:v>37467</c:v>
                </c:pt>
                <c:pt idx="923">
                  <c:v>37467</c:v>
                </c:pt>
                <c:pt idx="924">
                  <c:v>37468</c:v>
                </c:pt>
                <c:pt idx="925">
                  <c:v>37468</c:v>
                </c:pt>
                <c:pt idx="926">
                  <c:v>37469</c:v>
                </c:pt>
                <c:pt idx="927">
                  <c:v>37469</c:v>
                </c:pt>
                <c:pt idx="928">
                  <c:v>37470</c:v>
                </c:pt>
                <c:pt idx="929">
                  <c:v>37470</c:v>
                </c:pt>
                <c:pt idx="930">
                  <c:v>37471</c:v>
                </c:pt>
                <c:pt idx="931">
                  <c:v>37471</c:v>
                </c:pt>
                <c:pt idx="932">
                  <c:v>37472</c:v>
                </c:pt>
                <c:pt idx="933">
                  <c:v>37472</c:v>
                </c:pt>
                <c:pt idx="934">
                  <c:v>37473</c:v>
                </c:pt>
                <c:pt idx="935">
                  <c:v>37473</c:v>
                </c:pt>
                <c:pt idx="936">
                  <c:v>37474</c:v>
                </c:pt>
                <c:pt idx="937">
                  <c:v>37474</c:v>
                </c:pt>
                <c:pt idx="938">
                  <c:v>37475</c:v>
                </c:pt>
                <c:pt idx="939">
                  <c:v>37475</c:v>
                </c:pt>
                <c:pt idx="940">
                  <c:v>37476</c:v>
                </c:pt>
                <c:pt idx="941">
                  <c:v>37476</c:v>
                </c:pt>
                <c:pt idx="942">
                  <c:v>37477</c:v>
                </c:pt>
                <c:pt idx="943">
                  <c:v>37477</c:v>
                </c:pt>
                <c:pt idx="944">
                  <c:v>37478</c:v>
                </c:pt>
                <c:pt idx="945">
                  <c:v>37478</c:v>
                </c:pt>
                <c:pt idx="946">
                  <c:v>37479</c:v>
                </c:pt>
                <c:pt idx="947">
                  <c:v>37479</c:v>
                </c:pt>
                <c:pt idx="948">
                  <c:v>37480</c:v>
                </c:pt>
                <c:pt idx="949">
                  <c:v>37480</c:v>
                </c:pt>
                <c:pt idx="950">
                  <c:v>37481</c:v>
                </c:pt>
                <c:pt idx="951">
                  <c:v>37481</c:v>
                </c:pt>
                <c:pt idx="952">
                  <c:v>37482</c:v>
                </c:pt>
                <c:pt idx="953">
                  <c:v>37482</c:v>
                </c:pt>
                <c:pt idx="954">
                  <c:v>37483</c:v>
                </c:pt>
                <c:pt idx="955">
                  <c:v>37483</c:v>
                </c:pt>
                <c:pt idx="956">
                  <c:v>37484</c:v>
                </c:pt>
                <c:pt idx="957">
                  <c:v>37484</c:v>
                </c:pt>
                <c:pt idx="958">
                  <c:v>37485</c:v>
                </c:pt>
                <c:pt idx="959">
                  <c:v>37485</c:v>
                </c:pt>
                <c:pt idx="960">
                  <c:v>37486</c:v>
                </c:pt>
                <c:pt idx="961">
                  <c:v>37486</c:v>
                </c:pt>
                <c:pt idx="962">
                  <c:v>37487</c:v>
                </c:pt>
                <c:pt idx="963">
                  <c:v>37487</c:v>
                </c:pt>
                <c:pt idx="964">
                  <c:v>37488</c:v>
                </c:pt>
                <c:pt idx="965">
                  <c:v>37488</c:v>
                </c:pt>
                <c:pt idx="966">
                  <c:v>37489</c:v>
                </c:pt>
                <c:pt idx="967">
                  <c:v>37489</c:v>
                </c:pt>
                <c:pt idx="968">
                  <c:v>37490</c:v>
                </c:pt>
                <c:pt idx="969">
                  <c:v>37490</c:v>
                </c:pt>
                <c:pt idx="970">
                  <c:v>37491</c:v>
                </c:pt>
                <c:pt idx="971">
                  <c:v>37491</c:v>
                </c:pt>
                <c:pt idx="972">
                  <c:v>37492</c:v>
                </c:pt>
                <c:pt idx="973">
                  <c:v>37492</c:v>
                </c:pt>
                <c:pt idx="974">
                  <c:v>37493</c:v>
                </c:pt>
                <c:pt idx="975">
                  <c:v>37493</c:v>
                </c:pt>
                <c:pt idx="976">
                  <c:v>37494</c:v>
                </c:pt>
                <c:pt idx="977">
                  <c:v>37494</c:v>
                </c:pt>
                <c:pt idx="978">
                  <c:v>37495</c:v>
                </c:pt>
                <c:pt idx="979">
                  <c:v>37495</c:v>
                </c:pt>
                <c:pt idx="980">
                  <c:v>37496</c:v>
                </c:pt>
                <c:pt idx="981">
                  <c:v>37496</c:v>
                </c:pt>
                <c:pt idx="982">
                  <c:v>37497</c:v>
                </c:pt>
                <c:pt idx="983">
                  <c:v>37497</c:v>
                </c:pt>
                <c:pt idx="984">
                  <c:v>37498</c:v>
                </c:pt>
                <c:pt idx="985">
                  <c:v>37498</c:v>
                </c:pt>
                <c:pt idx="986">
                  <c:v>37499</c:v>
                </c:pt>
                <c:pt idx="987">
                  <c:v>37499</c:v>
                </c:pt>
                <c:pt idx="988">
                  <c:v>37500</c:v>
                </c:pt>
                <c:pt idx="989">
                  <c:v>37500</c:v>
                </c:pt>
                <c:pt idx="990">
                  <c:v>37501</c:v>
                </c:pt>
                <c:pt idx="991">
                  <c:v>37501</c:v>
                </c:pt>
                <c:pt idx="992">
                  <c:v>37502</c:v>
                </c:pt>
                <c:pt idx="993">
                  <c:v>37502</c:v>
                </c:pt>
                <c:pt idx="994">
                  <c:v>37503</c:v>
                </c:pt>
                <c:pt idx="995">
                  <c:v>37503</c:v>
                </c:pt>
                <c:pt idx="996">
                  <c:v>37504</c:v>
                </c:pt>
                <c:pt idx="997">
                  <c:v>37504</c:v>
                </c:pt>
                <c:pt idx="998">
                  <c:v>37505</c:v>
                </c:pt>
                <c:pt idx="999">
                  <c:v>37505</c:v>
                </c:pt>
                <c:pt idx="1000">
                  <c:v>37506</c:v>
                </c:pt>
                <c:pt idx="1001">
                  <c:v>37506</c:v>
                </c:pt>
                <c:pt idx="1002">
                  <c:v>37507</c:v>
                </c:pt>
                <c:pt idx="1003">
                  <c:v>37507</c:v>
                </c:pt>
                <c:pt idx="1004">
                  <c:v>37508</c:v>
                </c:pt>
                <c:pt idx="1005">
                  <c:v>37508</c:v>
                </c:pt>
                <c:pt idx="1006">
                  <c:v>37509</c:v>
                </c:pt>
                <c:pt idx="1007">
                  <c:v>37509</c:v>
                </c:pt>
                <c:pt idx="1008">
                  <c:v>37510</c:v>
                </c:pt>
                <c:pt idx="1009">
                  <c:v>37510</c:v>
                </c:pt>
                <c:pt idx="1010">
                  <c:v>37511</c:v>
                </c:pt>
                <c:pt idx="1011">
                  <c:v>37511</c:v>
                </c:pt>
                <c:pt idx="1012">
                  <c:v>37512</c:v>
                </c:pt>
                <c:pt idx="1013">
                  <c:v>37512</c:v>
                </c:pt>
                <c:pt idx="1014">
                  <c:v>37513</c:v>
                </c:pt>
                <c:pt idx="1015">
                  <c:v>37513</c:v>
                </c:pt>
                <c:pt idx="1016">
                  <c:v>37514</c:v>
                </c:pt>
                <c:pt idx="1017">
                  <c:v>37514</c:v>
                </c:pt>
                <c:pt idx="1018">
                  <c:v>37515</c:v>
                </c:pt>
                <c:pt idx="1019">
                  <c:v>37515</c:v>
                </c:pt>
                <c:pt idx="1020">
                  <c:v>37516</c:v>
                </c:pt>
                <c:pt idx="1021">
                  <c:v>37516</c:v>
                </c:pt>
                <c:pt idx="1022">
                  <c:v>37517</c:v>
                </c:pt>
                <c:pt idx="1023">
                  <c:v>37517</c:v>
                </c:pt>
                <c:pt idx="1024">
                  <c:v>37518</c:v>
                </c:pt>
                <c:pt idx="1025">
                  <c:v>37518</c:v>
                </c:pt>
                <c:pt idx="1026">
                  <c:v>37519</c:v>
                </c:pt>
                <c:pt idx="1027">
                  <c:v>37519</c:v>
                </c:pt>
                <c:pt idx="1028">
                  <c:v>37520</c:v>
                </c:pt>
                <c:pt idx="1029">
                  <c:v>37520</c:v>
                </c:pt>
                <c:pt idx="1030">
                  <c:v>37521</c:v>
                </c:pt>
                <c:pt idx="1031">
                  <c:v>37521</c:v>
                </c:pt>
                <c:pt idx="1032">
                  <c:v>37522</c:v>
                </c:pt>
                <c:pt idx="1033">
                  <c:v>37522</c:v>
                </c:pt>
                <c:pt idx="1034">
                  <c:v>37523</c:v>
                </c:pt>
                <c:pt idx="1035">
                  <c:v>37523</c:v>
                </c:pt>
                <c:pt idx="1036">
                  <c:v>37524</c:v>
                </c:pt>
                <c:pt idx="1037">
                  <c:v>37524</c:v>
                </c:pt>
                <c:pt idx="1038">
                  <c:v>37525</c:v>
                </c:pt>
                <c:pt idx="1039">
                  <c:v>37525</c:v>
                </c:pt>
                <c:pt idx="1040">
                  <c:v>37526</c:v>
                </c:pt>
                <c:pt idx="1041">
                  <c:v>37526</c:v>
                </c:pt>
                <c:pt idx="1042">
                  <c:v>37527</c:v>
                </c:pt>
                <c:pt idx="1043">
                  <c:v>37527</c:v>
                </c:pt>
                <c:pt idx="1044">
                  <c:v>37528</c:v>
                </c:pt>
                <c:pt idx="1045">
                  <c:v>37528</c:v>
                </c:pt>
                <c:pt idx="1046">
                  <c:v>37529</c:v>
                </c:pt>
                <c:pt idx="1047">
                  <c:v>37529</c:v>
                </c:pt>
                <c:pt idx="1048">
                  <c:v>37530</c:v>
                </c:pt>
                <c:pt idx="1049">
                  <c:v>37530</c:v>
                </c:pt>
                <c:pt idx="1050">
                  <c:v>37531</c:v>
                </c:pt>
                <c:pt idx="1051">
                  <c:v>37531</c:v>
                </c:pt>
                <c:pt idx="1052">
                  <c:v>37532</c:v>
                </c:pt>
                <c:pt idx="1053">
                  <c:v>37532</c:v>
                </c:pt>
                <c:pt idx="1054">
                  <c:v>37533</c:v>
                </c:pt>
                <c:pt idx="1055">
                  <c:v>37533</c:v>
                </c:pt>
                <c:pt idx="1056">
                  <c:v>37534</c:v>
                </c:pt>
                <c:pt idx="1057">
                  <c:v>37534</c:v>
                </c:pt>
                <c:pt idx="1058">
                  <c:v>37535</c:v>
                </c:pt>
                <c:pt idx="1059">
                  <c:v>37535</c:v>
                </c:pt>
                <c:pt idx="1060">
                  <c:v>37536</c:v>
                </c:pt>
                <c:pt idx="1061">
                  <c:v>37536</c:v>
                </c:pt>
                <c:pt idx="1062">
                  <c:v>37537</c:v>
                </c:pt>
                <c:pt idx="1063">
                  <c:v>37537</c:v>
                </c:pt>
                <c:pt idx="1064">
                  <c:v>37538</c:v>
                </c:pt>
                <c:pt idx="1065">
                  <c:v>37538</c:v>
                </c:pt>
                <c:pt idx="1066">
                  <c:v>37539</c:v>
                </c:pt>
                <c:pt idx="1067">
                  <c:v>37539</c:v>
                </c:pt>
                <c:pt idx="1068">
                  <c:v>37540</c:v>
                </c:pt>
                <c:pt idx="1069">
                  <c:v>37540</c:v>
                </c:pt>
                <c:pt idx="1070">
                  <c:v>37541</c:v>
                </c:pt>
                <c:pt idx="1071">
                  <c:v>37541</c:v>
                </c:pt>
                <c:pt idx="1072">
                  <c:v>37542</c:v>
                </c:pt>
                <c:pt idx="1073">
                  <c:v>37542</c:v>
                </c:pt>
                <c:pt idx="1074">
                  <c:v>37543</c:v>
                </c:pt>
                <c:pt idx="1075">
                  <c:v>37543</c:v>
                </c:pt>
                <c:pt idx="1076">
                  <c:v>37544</c:v>
                </c:pt>
                <c:pt idx="1077">
                  <c:v>37544</c:v>
                </c:pt>
                <c:pt idx="1078">
                  <c:v>37545</c:v>
                </c:pt>
                <c:pt idx="1079">
                  <c:v>37545</c:v>
                </c:pt>
                <c:pt idx="1080">
                  <c:v>37546</c:v>
                </c:pt>
                <c:pt idx="1081">
                  <c:v>37546</c:v>
                </c:pt>
                <c:pt idx="1082">
                  <c:v>37547</c:v>
                </c:pt>
                <c:pt idx="1083">
                  <c:v>37547</c:v>
                </c:pt>
                <c:pt idx="1084">
                  <c:v>37548</c:v>
                </c:pt>
                <c:pt idx="1085">
                  <c:v>37548</c:v>
                </c:pt>
                <c:pt idx="1086">
                  <c:v>37549</c:v>
                </c:pt>
                <c:pt idx="1087">
                  <c:v>37549</c:v>
                </c:pt>
                <c:pt idx="1088">
                  <c:v>37550</c:v>
                </c:pt>
                <c:pt idx="1089">
                  <c:v>37550</c:v>
                </c:pt>
                <c:pt idx="1090">
                  <c:v>37551</c:v>
                </c:pt>
                <c:pt idx="1091">
                  <c:v>37551</c:v>
                </c:pt>
                <c:pt idx="1092">
                  <c:v>37552</c:v>
                </c:pt>
                <c:pt idx="1093">
                  <c:v>37552</c:v>
                </c:pt>
                <c:pt idx="1094">
                  <c:v>37553</c:v>
                </c:pt>
                <c:pt idx="1095">
                  <c:v>37553</c:v>
                </c:pt>
                <c:pt idx="1096">
                  <c:v>37554</c:v>
                </c:pt>
                <c:pt idx="1097">
                  <c:v>37554</c:v>
                </c:pt>
                <c:pt idx="1098">
                  <c:v>37555</c:v>
                </c:pt>
                <c:pt idx="1099">
                  <c:v>37555</c:v>
                </c:pt>
                <c:pt idx="1100">
                  <c:v>37556</c:v>
                </c:pt>
                <c:pt idx="1101">
                  <c:v>37556</c:v>
                </c:pt>
                <c:pt idx="1102">
                  <c:v>37557</c:v>
                </c:pt>
                <c:pt idx="1103">
                  <c:v>37557</c:v>
                </c:pt>
                <c:pt idx="1104">
                  <c:v>37558</c:v>
                </c:pt>
                <c:pt idx="1105">
                  <c:v>37558</c:v>
                </c:pt>
                <c:pt idx="1106">
                  <c:v>37559</c:v>
                </c:pt>
                <c:pt idx="1107">
                  <c:v>37559</c:v>
                </c:pt>
                <c:pt idx="1108">
                  <c:v>37560</c:v>
                </c:pt>
                <c:pt idx="1109">
                  <c:v>37560</c:v>
                </c:pt>
                <c:pt idx="1110">
                  <c:v>37561</c:v>
                </c:pt>
                <c:pt idx="1111">
                  <c:v>37561</c:v>
                </c:pt>
                <c:pt idx="1112">
                  <c:v>37562</c:v>
                </c:pt>
                <c:pt idx="1113">
                  <c:v>37562</c:v>
                </c:pt>
                <c:pt idx="1114">
                  <c:v>37563</c:v>
                </c:pt>
                <c:pt idx="1115">
                  <c:v>37563</c:v>
                </c:pt>
                <c:pt idx="1116">
                  <c:v>37564</c:v>
                </c:pt>
                <c:pt idx="1117">
                  <c:v>37564</c:v>
                </c:pt>
                <c:pt idx="1118">
                  <c:v>37565</c:v>
                </c:pt>
                <c:pt idx="1119">
                  <c:v>37565</c:v>
                </c:pt>
                <c:pt idx="1120">
                  <c:v>37566</c:v>
                </c:pt>
                <c:pt idx="1121">
                  <c:v>37566</c:v>
                </c:pt>
                <c:pt idx="1122">
                  <c:v>37567</c:v>
                </c:pt>
                <c:pt idx="1123">
                  <c:v>37567</c:v>
                </c:pt>
                <c:pt idx="1124">
                  <c:v>37568</c:v>
                </c:pt>
                <c:pt idx="1125">
                  <c:v>37568</c:v>
                </c:pt>
                <c:pt idx="1126">
                  <c:v>37569</c:v>
                </c:pt>
                <c:pt idx="1127">
                  <c:v>37569</c:v>
                </c:pt>
                <c:pt idx="1128">
                  <c:v>37570</c:v>
                </c:pt>
                <c:pt idx="1129">
                  <c:v>37570</c:v>
                </c:pt>
                <c:pt idx="1130">
                  <c:v>37571</c:v>
                </c:pt>
                <c:pt idx="1131">
                  <c:v>37571</c:v>
                </c:pt>
                <c:pt idx="1132">
                  <c:v>37572</c:v>
                </c:pt>
                <c:pt idx="1133">
                  <c:v>37572</c:v>
                </c:pt>
                <c:pt idx="1134">
                  <c:v>37573</c:v>
                </c:pt>
                <c:pt idx="1135">
                  <c:v>37573</c:v>
                </c:pt>
                <c:pt idx="1136">
                  <c:v>37574</c:v>
                </c:pt>
                <c:pt idx="1137">
                  <c:v>37574</c:v>
                </c:pt>
                <c:pt idx="1138">
                  <c:v>37575</c:v>
                </c:pt>
                <c:pt idx="1139">
                  <c:v>37575</c:v>
                </c:pt>
                <c:pt idx="1140">
                  <c:v>37576</c:v>
                </c:pt>
                <c:pt idx="1141">
                  <c:v>37576</c:v>
                </c:pt>
                <c:pt idx="1142">
                  <c:v>37577</c:v>
                </c:pt>
                <c:pt idx="1143">
                  <c:v>37577</c:v>
                </c:pt>
                <c:pt idx="1144">
                  <c:v>37578</c:v>
                </c:pt>
                <c:pt idx="1145">
                  <c:v>37578</c:v>
                </c:pt>
                <c:pt idx="1146">
                  <c:v>37579</c:v>
                </c:pt>
                <c:pt idx="1147">
                  <c:v>37579</c:v>
                </c:pt>
                <c:pt idx="1148">
                  <c:v>37580</c:v>
                </c:pt>
                <c:pt idx="1149">
                  <c:v>37580</c:v>
                </c:pt>
                <c:pt idx="1150">
                  <c:v>37581</c:v>
                </c:pt>
                <c:pt idx="1151">
                  <c:v>37581</c:v>
                </c:pt>
                <c:pt idx="1152">
                  <c:v>37582</c:v>
                </c:pt>
                <c:pt idx="1153">
                  <c:v>37582</c:v>
                </c:pt>
                <c:pt idx="1154">
                  <c:v>37583</c:v>
                </c:pt>
                <c:pt idx="1155">
                  <c:v>37583</c:v>
                </c:pt>
                <c:pt idx="1156">
                  <c:v>37584</c:v>
                </c:pt>
                <c:pt idx="1157">
                  <c:v>37584</c:v>
                </c:pt>
                <c:pt idx="1158">
                  <c:v>37585</c:v>
                </c:pt>
                <c:pt idx="1159">
                  <c:v>37585</c:v>
                </c:pt>
                <c:pt idx="1160">
                  <c:v>37586</c:v>
                </c:pt>
                <c:pt idx="1161">
                  <c:v>37586</c:v>
                </c:pt>
                <c:pt idx="1162">
                  <c:v>37587</c:v>
                </c:pt>
                <c:pt idx="1163">
                  <c:v>37587</c:v>
                </c:pt>
                <c:pt idx="1164">
                  <c:v>37588</c:v>
                </c:pt>
                <c:pt idx="1165">
                  <c:v>37588</c:v>
                </c:pt>
                <c:pt idx="1166">
                  <c:v>37589</c:v>
                </c:pt>
                <c:pt idx="1167">
                  <c:v>37589</c:v>
                </c:pt>
                <c:pt idx="1168">
                  <c:v>37590</c:v>
                </c:pt>
                <c:pt idx="1169">
                  <c:v>37590</c:v>
                </c:pt>
                <c:pt idx="1170">
                  <c:v>37591</c:v>
                </c:pt>
                <c:pt idx="1171">
                  <c:v>37591</c:v>
                </c:pt>
                <c:pt idx="1172">
                  <c:v>37592</c:v>
                </c:pt>
                <c:pt idx="1173">
                  <c:v>37592</c:v>
                </c:pt>
                <c:pt idx="1174">
                  <c:v>37593</c:v>
                </c:pt>
                <c:pt idx="1175">
                  <c:v>37593</c:v>
                </c:pt>
                <c:pt idx="1176">
                  <c:v>37594</c:v>
                </c:pt>
                <c:pt idx="1177">
                  <c:v>37594</c:v>
                </c:pt>
                <c:pt idx="1178">
                  <c:v>37595</c:v>
                </c:pt>
                <c:pt idx="1179">
                  <c:v>37595</c:v>
                </c:pt>
                <c:pt idx="1180">
                  <c:v>37596</c:v>
                </c:pt>
                <c:pt idx="1181">
                  <c:v>37596</c:v>
                </c:pt>
                <c:pt idx="1182">
                  <c:v>37597</c:v>
                </c:pt>
                <c:pt idx="1183">
                  <c:v>37597</c:v>
                </c:pt>
                <c:pt idx="1184">
                  <c:v>37598</c:v>
                </c:pt>
                <c:pt idx="1185">
                  <c:v>37598</c:v>
                </c:pt>
                <c:pt idx="1186">
                  <c:v>37599</c:v>
                </c:pt>
                <c:pt idx="1187">
                  <c:v>37599</c:v>
                </c:pt>
                <c:pt idx="1188">
                  <c:v>37600</c:v>
                </c:pt>
                <c:pt idx="1189">
                  <c:v>37600</c:v>
                </c:pt>
                <c:pt idx="1190">
                  <c:v>37601</c:v>
                </c:pt>
                <c:pt idx="1191">
                  <c:v>37601</c:v>
                </c:pt>
                <c:pt idx="1192">
                  <c:v>37602</c:v>
                </c:pt>
                <c:pt idx="1193">
                  <c:v>37602</c:v>
                </c:pt>
                <c:pt idx="1194">
                  <c:v>37603</c:v>
                </c:pt>
                <c:pt idx="1195">
                  <c:v>37603</c:v>
                </c:pt>
                <c:pt idx="1196">
                  <c:v>37604</c:v>
                </c:pt>
                <c:pt idx="1197">
                  <c:v>37604</c:v>
                </c:pt>
                <c:pt idx="1198">
                  <c:v>37605</c:v>
                </c:pt>
                <c:pt idx="1199">
                  <c:v>37605</c:v>
                </c:pt>
                <c:pt idx="1200">
                  <c:v>37606</c:v>
                </c:pt>
                <c:pt idx="1201">
                  <c:v>37606</c:v>
                </c:pt>
                <c:pt idx="1202">
                  <c:v>37607</c:v>
                </c:pt>
                <c:pt idx="1203">
                  <c:v>37607</c:v>
                </c:pt>
                <c:pt idx="1204">
                  <c:v>37608</c:v>
                </c:pt>
                <c:pt idx="1205">
                  <c:v>37608</c:v>
                </c:pt>
                <c:pt idx="1206">
                  <c:v>37609</c:v>
                </c:pt>
                <c:pt idx="1207">
                  <c:v>37609</c:v>
                </c:pt>
                <c:pt idx="1208">
                  <c:v>37610</c:v>
                </c:pt>
                <c:pt idx="1209">
                  <c:v>37610</c:v>
                </c:pt>
                <c:pt idx="1210">
                  <c:v>37611</c:v>
                </c:pt>
                <c:pt idx="1211">
                  <c:v>37611</c:v>
                </c:pt>
                <c:pt idx="1212">
                  <c:v>37612</c:v>
                </c:pt>
                <c:pt idx="1213">
                  <c:v>37612</c:v>
                </c:pt>
                <c:pt idx="1214">
                  <c:v>37613</c:v>
                </c:pt>
                <c:pt idx="1215">
                  <c:v>37613</c:v>
                </c:pt>
                <c:pt idx="1216">
                  <c:v>37614</c:v>
                </c:pt>
                <c:pt idx="1217">
                  <c:v>37614</c:v>
                </c:pt>
                <c:pt idx="1218">
                  <c:v>37615</c:v>
                </c:pt>
                <c:pt idx="1219">
                  <c:v>37615</c:v>
                </c:pt>
                <c:pt idx="1220">
                  <c:v>37616</c:v>
                </c:pt>
                <c:pt idx="1221">
                  <c:v>37616</c:v>
                </c:pt>
                <c:pt idx="1222">
                  <c:v>37617</c:v>
                </c:pt>
                <c:pt idx="1223">
                  <c:v>37617</c:v>
                </c:pt>
                <c:pt idx="1224">
                  <c:v>37618</c:v>
                </c:pt>
                <c:pt idx="1225">
                  <c:v>37618</c:v>
                </c:pt>
                <c:pt idx="1226">
                  <c:v>37619</c:v>
                </c:pt>
                <c:pt idx="1227">
                  <c:v>37619</c:v>
                </c:pt>
                <c:pt idx="1228">
                  <c:v>37620</c:v>
                </c:pt>
                <c:pt idx="1229">
                  <c:v>37620</c:v>
                </c:pt>
                <c:pt idx="1230">
                  <c:v>37621</c:v>
                </c:pt>
                <c:pt idx="1231">
                  <c:v>37621</c:v>
                </c:pt>
                <c:pt idx="1232">
                  <c:v>37622</c:v>
                </c:pt>
                <c:pt idx="1233">
                  <c:v>37622</c:v>
                </c:pt>
                <c:pt idx="1234">
                  <c:v>37623</c:v>
                </c:pt>
                <c:pt idx="1235">
                  <c:v>37623</c:v>
                </c:pt>
                <c:pt idx="1236">
                  <c:v>37624</c:v>
                </c:pt>
                <c:pt idx="1237">
                  <c:v>37624</c:v>
                </c:pt>
                <c:pt idx="1238">
                  <c:v>37625</c:v>
                </c:pt>
                <c:pt idx="1239">
                  <c:v>37625</c:v>
                </c:pt>
                <c:pt idx="1240">
                  <c:v>37626</c:v>
                </c:pt>
                <c:pt idx="1241">
                  <c:v>37626</c:v>
                </c:pt>
                <c:pt idx="1242">
                  <c:v>37627</c:v>
                </c:pt>
                <c:pt idx="1243">
                  <c:v>37627</c:v>
                </c:pt>
                <c:pt idx="1244">
                  <c:v>37628</c:v>
                </c:pt>
                <c:pt idx="1245">
                  <c:v>37628</c:v>
                </c:pt>
                <c:pt idx="1246">
                  <c:v>37629</c:v>
                </c:pt>
                <c:pt idx="1247">
                  <c:v>37629</c:v>
                </c:pt>
                <c:pt idx="1248">
                  <c:v>37630</c:v>
                </c:pt>
                <c:pt idx="1249">
                  <c:v>37630</c:v>
                </c:pt>
                <c:pt idx="1250">
                  <c:v>37631</c:v>
                </c:pt>
                <c:pt idx="1251">
                  <c:v>37631</c:v>
                </c:pt>
                <c:pt idx="1252">
                  <c:v>37632</c:v>
                </c:pt>
                <c:pt idx="1253">
                  <c:v>37632</c:v>
                </c:pt>
                <c:pt idx="1254">
                  <c:v>37633</c:v>
                </c:pt>
                <c:pt idx="1255">
                  <c:v>37633</c:v>
                </c:pt>
                <c:pt idx="1256">
                  <c:v>37634</c:v>
                </c:pt>
                <c:pt idx="1257">
                  <c:v>37634</c:v>
                </c:pt>
                <c:pt idx="1258">
                  <c:v>37635</c:v>
                </c:pt>
                <c:pt idx="1259">
                  <c:v>37635</c:v>
                </c:pt>
                <c:pt idx="1260">
                  <c:v>37636</c:v>
                </c:pt>
                <c:pt idx="1261">
                  <c:v>37636</c:v>
                </c:pt>
                <c:pt idx="1262">
                  <c:v>37637</c:v>
                </c:pt>
                <c:pt idx="1263">
                  <c:v>37637</c:v>
                </c:pt>
                <c:pt idx="1264">
                  <c:v>37638</c:v>
                </c:pt>
                <c:pt idx="1265">
                  <c:v>37638</c:v>
                </c:pt>
                <c:pt idx="1266">
                  <c:v>37639</c:v>
                </c:pt>
                <c:pt idx="1267">
                  <c:v>37639</c:v>
                </c:pt>
                <c:pt idx="1268">
                  <c:v>37640</c:v>
                </c:pt>
                <c:pt idx="1269">
                  <c:v>37640</c:v>
                </c:pt>
                <c:pt idx="1270">
                  <c:v>37641</c:v>
                </c:pt>
                <c:pt idx="1271">
                  <c:v>37641</c:v>
                </c:pt>
                <c:pt idx="1272">
                  <c:v>37642</c:v>
                </c:pt>
                <c:pt idx="1273">
                  <c:v>37642</c:v>
                </c:pt>
                <c:pt idx="1274">
                  <c:v>37643</c:v>
                </c:pt>
                <c:pt idx="1275">
                  <c:v>37643</c:v>
                </c:pt>
                <c:pt idx="1276">
                  <c:v>37644</c:v>
                </c:pt>
                <c:pt idx="1277">
                  <c:v>37644</c:v>
                </c:pt>
                <c:pt idx="1278">
                  <c:v>37645</c:v>
                </c:pt>
                <c:pt idx="1279">
                  <c:v>37645</c:v>
                </c:pt>
                <c:pt idx="1280">
                  <c:v>37646</c:v>
                </c:pt>
                <c:pt idx="1281">
                  <c:v>37646</c:v>
                </c:pt>
                <c:pt idx="1282">
                  <c:v>37647</c:v>
                </c:pt>
                <c:pt idx="1283">
                  <c:v>37647</c:v>
                </c:pt>
                <c:pt idx="1284">
                  <c:v>37648</c:v>
                </c:pt>
                <c:pt idx="1285">
                  <c:v>37648</c:v>
                </c:pt>
                <c:pt idx="1286">
                  <c:v>37649</c:v>
                </c:pt>
                <c:pt idx="1287">
                  <c:v>37649</c:v>
                </c:pt>
                <c:pt idx="1288">
                  <c:v>37650</c:v>
                </c:pt>
                <c:pt idx="1289">
                  <c:v>37650</c:v>
                </c:pt>
                <c:pt idx="1290">
                  <c:v>37651</c:v>
                </c:pt>
                <c:pt idx="1291">
                  <c:v>37651</c:v>
                </c:pt>
                <c:pt idx="1292">
                  <c:v>37652</c:v>
                </c:pt>
                <c:pt idx="1293">
                  <c:v>37652</c:v>
                </c:pt>
                <c:pt idx="1294">
                  <c:v>37653</c:v>
                </c:pt>
                <c:pt idx="1295">
                  <c:v>37653</c:v>
                </c:pt>
                <c:pt idx="1296">
                  <c:v>37654</c:v>
                </c:pt>
                <c:pt idx="1297">
                  <c:v>37654</c:v>
                </c:pt>
                <c:pt idx="1298">
                  <c:v>37655</c:v>
                </c:pt>
                <c:pt idx="1299">
                  <c:v>37655</c:v>
                </c:pt>
                <c:pt idx="1300">
                  <c:v>37656</c:v>
                </c:pt>
                <c:pt idx="1301">
                  <c:v>37656</c:v>
                </c:pt>
                <c:pt idx="1302">
                  <c:v>37657</c:v>
                </c:pt>
                <c:pt idx="1303">
                  <c:v>37657</c:v>
                </c:pt>
                <c:pt idx="1304">
                  <c:v>37658</c:v>
                </c:pt>
                <c:pt idx="1305">
                  <c:v>37658</c:v>
                </c:pt>
                <c:pt idx="1306">
                  <c:v>37659</c:v>
                </c:pt>
                <c:pt idx="1307">
                  <c:v>37659</c:v>
                </c:pt>
                <c:pt idx="1308">
                  <c:v>37660</c:v>
                </c:pt>
                <c:pt idx="1309">
                  <c:v>37660</c:v>
                </c:pt>
                <c:pt idx="1310">
                  <c:v>37661</c:v>
                </c:pt>
                <c:pt idx="1311">
                  <c:v>37661</c:v>
                </c:pt>
                <c:pt idx="1312">
                  <c:v>37662</c:v>
                </c:pt>
                <c:pt idx="1313">
                  <c:v>37662</c:v>
                </c:pt>
                <c:pt idx="1314">
                  <c:v>37663</c:v>
                </c:pt>
                <c:pt idx="1315">
                  <c:v>37663</c:v>
                </c:pt>
                <c:pt idx="1316">
                  <c:v>37664</c:v>
                </c:pt>
                <c:pt idx="1317">
                  <c:v>37664</c:v>
                </c:pt>
                <c:pt idx="1318">
                  <c:v>37665</c:v>
                </c:pt>
                <c:pt idx="1319">
                  <c:v>37665</c:v>
                </c:pt>
                <c:pt idx="1320">
                  <c:v>37666</c:v>
                </c:pt>
                <c:pt idx="1321">
                  <c:v>37666</c:v>
                </c:pt>
                <c:pt idx="1322">
                  <c:v>37667</c:v>
                </c:pt>
                <c:pt idx="1323">
                  <c:v>37667</c:v>
                </c:pt>
                <c:pt idx="1324">
                  <c:v>37668</c:v>
                </c:pt>
                <c:pt idx="1325">
                  <c:v>37668</c:v>
                </c:pt>
                <c:pt idx="1326">
                  <c:v>37669</c:v>
                </c:pt>
                <c:pt idx="1327">
                  <c:v>37669</c:v>
                </c:pt>
                <c:pt idx="1328">
                  <c:v>37670</c:v>
                </c:pt>
                <c:pt idx="1329">
                  <c:v>37670</c:v>
                </c:pt>
                <c:pt idx="1330">
                  <c:v>37671</c:v>
                </c:pt>
                <c:pt idx="1331">
                  <c:v>37671</c:v>
                </c:pt>
                <c:pt idx="1332">
                  <c:v>37672</c:v>
                </c:pt>
                <c:pt idx="1333">
                  <c:v>37672</c:v>
                </c:pt>
                <c:pt idx="1334">
                  <c:v>37673</c:v>
                </c:pt>
                <c:pt idx="1335">
                  <c:v>37673</c:v>
                </c:pt>
                <c:pt idx="1336">
                  <c:v>37674</c:v>
                </c:pt>
                <c:pt idx="1337">
                  <c:v>37674</c:v>
                </c:pt>
                <c:pt idx="1338">
                  <c:v>37675</c:v>
                </c:pt>
                <c:pt idx="1339">
                  <c:v>37675</c:v>
                </c:pt>
                <c:pt idx="1340">
                  <c:v>37676</c:v>
                </c:pt>
                <c:pt idx="1341">
                  <c:v>37676</c:v>
                </c:pt>
                <c:pt idx="1342">
                  <c:v>37677</c:v>
                </c:pt>
                <c:pt idx="1343">
                  <c:v>37677</c:v>
                </c:pt>
                <c:pt idx="1344">
                  <c:v>37678</c:v>
                </c:pt>
                <c:pt idx="1345">
                  <c:v>37678</c:v>
                </c:pt>
                <c:pt idx="1346">
                  <c:v>37679</c:v>
                </c:pt>
                <c:pt idx="1347">
                  <c:v>37679</c:v>
                </c:pt>
                <c:pt idx="1348">
                  <c:v>37680</c:v>
                </c:pt>
                <c:pt idx="1349">
                  <c:v>37680</c:v>
                </c:pt>
                <c:pt idx="1350">
                  <c:v>37681</c:v>
                </c:pt>
                <c:pt idx="1351">
                  <c:v>37681</c:v>
                </c:pt>
                <c:pt idx="1352">
                  <c:v>37682</c:v>
                </c:pt>
                <c:pt idx="1353">
                  <c:v>37682</c:v>
                </c:pt>
                <c:pt idx="1354">
                  <c:v>37683</c:v>
                </c:pt>
                <c:pt idx="1355">
                  <c:v>37683</c:v>
                </c:pt>
                <c:pt idx="1356">
                  <c:v>37684</c:v>
                </c:pt>
                <c:pt idx="1357">
                  <c:v>37684</c:v>
                </c:pt>
                <c:pt idx="1358">
                  <c:v>37685</c:v>
                </c:pt>
                <c:pt idx="1359">
                  <c:v>37685</c:v>
                </c:pt>
                <c:pt idx="1360">
                  <c:v>37686</c:v>
                </c:pt>
                <c:pt idx="1361">
                  <c:v>37686</c:v>
                </c:pt>
                <c:pt idx="1362">
                  <c:v>37687</c:v>
                </c:pt>
                <c:pt idx="1363">
                  <c:v>37687</c:v>
                </c:pt>
                <c:pt idx="1364">
                  <c:v>37688</c:v>
                </c:pt>
                <c:pt idx="1365">
                  <c:v>37688</c:v>
                </c:pt>
                <c:pt idx="1366">
                  <c:v>37689</c:v>
                </c:pt>
                <c:pt idx="1367">
                  <c:v>37689</c:v>
                </c:pt>
                <c:pt idx="1368">
                  <c:v>37690</c:v>
                </c:pt>
                <c:pt idx="1369">
                  <c:v>37690</c:v>
                </c:pt>
                <c:pt idx="1370">
                  <c:v>37691</c:v>
                </c:pt>
                <c:pt idx="1371">
                  <c:v>37691</c:v>
                </c:pt>
                <c:pt idx="1372">
                  <c:v>37692</c:v>
                </c:pt>
                <c:pt idx="1373">
                  <c:v>37692</c:v>
                </c:pt>
                <c:pt idx="1374">
                  <c:v>37693</c:v>
                </c:pt>
                <c:pt idx="1375">
                  <c:v>37693</c:v>
                </c:pt>
                <c:pt idx="1376">
                  <c:v>37694</c:v>
                </c:pt>
                <c:pt idx="1377">
                  <c:v>37694</c:v>
                </c:pt>
                <c:pt idx="1378">
                  <c:v>37695</c:v>
                </c:pt>
                <c:pt idx="1379">
                  <c:v>37695</c:v>
                </c:pt>
                <c:pt idx="1380">
                  <c:v>37696</c:v>
                </c:pt>
                <c:pt idx="1381">
                  <c:v>37696</c:v>
                </c:pt>
                <c:pt idx="1382">
                  <c:v>37697</c:v>
                </c:pt>
                <c:pt idx="1383">
                  <c:v>37697</c:v>
                </c:pt>
                <c:pt idx="1384">
                  <c:v>37698</c:v>
                </c:pt>
                <c:pt idx="1385">
                  <c:v>37698</c:v>
                </c:pt>
                <c:pt idx="1386">
                  <c:v>37699</c:v>
                </c:pt>
                <c:pt idx="1387">
                  <c:v>37699</c:v>
                </c:pt>
                <c:pt idx="1388">
                  <c:v>37700</c:v>
                </c:pt>
                <c:pt idx="1389">
                  <c:v>37700</c:v>
                </c:pt>
                <c:pt idx="1390">
                  <c:v>37701</c:v>
                </c:pt>
                <c:pt idx="1391">
                  <c:v>37701</c:v>
                </c:pt>
                <c:pt idx="1392">
                  <c:v>37702</c:v>
                </c:pt>
                <c:pt idx="1393">
                  <c:v>37702</c:v>
                </c:pt>
                <c:pt idx="1394">
                  <c:v>37703</c:v>
                </c:pt>
                <c:pt idx="1395">
                  <c:v>37703</c:v>
                </c:pt>
                <c:pt idx="1396">
                  <c:v>37704</c:v>
                </c:pt>
                <c:pt idx="1397">
                  <c:v>37704</c:v>
                </c:pt>
                <c:pt idx="1398">
                  <c:v>37705</c:v>
                </c:pt>
                <c:pt idx="1399">
                  <c:v>37705</c:v>
                </c:pt>
                <c:pt idx="1400">
                  <c:v>37706</c:v>
                </c:pt>
                <c:pt idx="1401">
                  <c:v>37706</c:v>
                </c:pt>
                <c:pt idx="1402">
                  <c:v>37707</c:v>
                </c:pt>
                <c:pt idx="1403">
                  <c:v>37707</c:v>
                </c:pt>
                <c:pt idx="1404">
                  <c:v>37708</c:v>
                </c:pt>
                <c:pt idx="1405">
                  <c:v>37708</c:v>
                </c:pt>
                <c:pt idx="1406">
                  <c:v>37709</c:v>
                </c:pt>
                <c:pt idx="1407">
                  <c:v>37709</c:v>
                </c:pt>
                <c:pt idx="1408">
                  <c:v>37710</c:v>
                </c:pt>
                <c:pt idx="1409">
                  <c:v>37710</c:v>
                </c:pt>
                <c:pt idx="1410">
                  <c:v>37711</c:v>
                </c:pt>
                <c:pt idx="1411">
                  <c:v>37711</c:v>
                </c:pt>
                <c:pt idx="1412">
                  <c:v>37712</c:v>
                </c:pt>
                <c:pt idx="1413">
                  <c:v>37712</c:v>
                </c:pt>
                <c:pt idx="1414">
                  <c:v>37713</c:v>
                </c:pt>
                <c:pt idx="1415">
                  <c:v>37713</c:v>
                </c:pt>
                <c:pt idx="1416">
                  <c:v>37714</c:v>
                </c:pt>
                <c:pt idx="1417">
                  <c:v>37714</c:v>
                </c:pt>
                <c:pt idx="1418">
                  <c:v>37715</c:v>
                </c:pt>
                <c:pt idx="1419">
                  <c:v>37715</c:v>
                </c:pt>
                <c:pt idx="1420">
                  <c:v>37716</c:v>
                </c:pt>
                <c:pt idx="1421">
                  <c:v>37716</c:v>
                </c:pt>
                <c:pt idx="1422">
                  <c:v>37717</c:v>
                </c:pt>
                <c:pt idx="1423">
                  <c:v>37717</c:v>
                </c:pt>
                <c:pt idx="1424">
                  <c:v>37718</c:v>
                </c:pt>
                <c:pt idx="1425">
                  <c:v>37718</c:v>
                </c:pt>
                <c:pt idx="1426">
                  <c:v>37719</c:v>
                </c:pt>
                <c:pt idx="1427">
                  <c:v>37719</c:v>
                </c:pt>
                <c:pt idx="1428">
                  <c:v>37720</c:v>
                </c:pt>
                <c:pt idx="1429">
                  <c:v>37720</c:v>
                </c:pt>
                <c:pt idx="1430">
                  <c:v>37721</c:v>
                </c:pt>
                <c:pt idx="1431">
                  <c:v>37721</c:v>
                </c:pt>
                <c:pt idx="1432">
                  <c:v>37722</c:v>
                </c:pt>
                <c:pt idx="1433">
                  <c:v>37722</c:v>
                </c:pt>
                <c:pt idx="1434">
                  <c:v>37723</c:v>
                </c:pt>
                <c:pt idx="1435">
                  <c:v>37723</c:v>
                </c:pt>
                <c:pt idx="1436">
                  <c:v>37724</c:v>
                </c:pt>
                <c:pt idx="1437">
                  <c:v>37724</c:v>
                </c:pt>
                <c:pt idx="1438">
                  <c:v>37725</c:v>
                </c:pt>
                <c:pt idx="1439">
                  <c:v>37725</c:v>
                </c:pt>
                <c:pt idx="1440">
                  <c:v>37726</c:v>
                </c:pt>
                <c:pt idx="1441">
                  <c:v>37726</c:v>
                </c:pt>
                <c:pt idx="1442">
                  <c:v>37727</c:v>
                </c:pt>
                <c:pt idx="1443">
                  <c:v>37727</c:v>
                </c:pt>
                <c:pt idx="1444">
                  <c:v>37728</c:v>
                </c:pt>
                <c:pt idx="1445">
                  <c:v>37728</c:v>
                </c:pt>
                <c:pt idx="1446">
                  <c:v>37729</c:v>
                </c:pt>
                <c:pt idx="1447">
                  <c:v>37729</c:v>
                </c:pt>
                <c:pt idx="1448">
                  <c:v>37730</c:v>
                </c:pt>
                <c:pt idx="1449">
                  <c:v>37730</c:v>
                </c:pt>
                <c:pt idx="1450">
                  <c:v>37731</c:v>
                </c:pt>
                <c:pt idx="1451">
                  <c:v>37731</c:v>
                </c:pt>
                <c:pt idx="1452">
                  <c:v>37732</c:v>
                </c:pt>
                <c:pt idx="1453">
                  <c:v>37732</c:v>
                </c:pt>
                <c:pt idx="1454">
                  <c:v>37733</c:v>
                </c:pt>
                <c:pt idx="1455">
                  <c:v>37733</c:v>
                </c:pt>
                <c:pt idx="1456">
                  <c:v>37734</c:v>
                </c:pt>
                <c:pt idx="1457">
                  <c:v>37734</c:v>
                </c:pt>
                <c:pt idx="1458">
                  <c:v>37735</c:v>
                </c:pt>
                <c:pt idx="1459">
                  <c:v>37735</c:v>
                </c:pt>
                <c:pt idx="1460">
                  <c:v>37736</c:v>
                </c:pt>
                <c:pt idx="1461">
                  <c:v>37736</c:v>
                </c:pt>
                <c:pt idx="1462">
                  <c:v>37737</c:v>
                </c:pt>
                <c:pt idx="1463">
                  <c:v>37737</c:v>
                </c:pt>
                <c:pt idx="1464">
                  <c:v>37738</c:v>
                </c:pt>
                <c:pt idx="1465">
                  <c:v>37738</c:v>
                </c:pt>
                <c:pt idx="1466">
                  <c:v>37739</c:v>
                </c:pt>
                <c:pt idx="1467">
                  <c:v>37739</c:v>
                </c:pt>
                <c:pt idx="1468">
                  <c:v>37740</c:v>
                </c:pt>
                <c:pt idx="1469">
                  <c:v>37740</c:v>
                </c:pt>
                <c:pt idx="1470">
                  <c:v>37741</c:v>
                </c:pt>
                <c:pt idx="1471">
                  <c:v>37741</c:v>
                </c:pt>
                <c:pt idx="1472">
                  <c:v>37742</c:v>
                </c:pt>
                <c:pt idx="1473">
                  <c:v>37742</c:v>
                </c:pt>
                <c:pt idx="1474">
                  <c:v>37743</c:v>
                </c:pt>
                <c:pt idx="1475">
                  <c:v>37743</c:v>
                </c:pt>
                <c:pt idx="1476">
                  <c:v>37744</c:v>
                </c:pt>
                <c:pt idx="1477">
                  <c:v>37744</c:v>
                </c:pt>
                <c:pt idx="1478">
                  <c:v>37745</c:v>
                </c:pt>
                <c:pt idx="1479">
                  <c:v>37745</c:v>
                </c:pt>
                <c:pt idx="1480">
                  <c:v>37746</c:v>
                </c:pt>
                <c:pt idx="1481">
                  <c:v>37746</c:v>
                </c:pt>
                <c:pt idx="1482">
                  <c:v>37747</c:v>
                </c:pt>
                <c:pt idx="1483">
                  <c:v>37747</c:v>
                </c:pt>
                <c:pt idx="1484">
                  <c:v>37748</c:v>
                </c:pt>
                <c:pt idx="1485">
                  <c:v>37748</c:v>
                </c:pt>
                <c:pt idx="1486">
                  <c:v>37749</c:v>
                </c:pt>
                <c:pt idx="1487">
                  <c:v>37749</c:v>
                </c:pt>
                <c:pt idx="1488">
                  <c:v>37750</c:v>
                </c:pt>
                <c:pt idx="1489">
                  <c:v>37750</c:v>
                </c:pt>
                <c:pt idx="1490">
                  <c:v>37751</c:v>
                </c:pt>
                <c:pt idx="1491">
                  <c:v>37751</c:v>
                </c:pt>
                <c:pt idx="1492">
                  <c:v>37752</c:v>
                </c:pt>
                <c:pt idx="1493">
                  <c:v>37752</c:v>
                </c:pt>
                <c:pt idx="1494">
                  <c:v>37753</c:v>
                </c:pt>
                <c:pt idx="1495">
                  <c:v>37753</c:v>
                </c:pt>
                <c:pt idx="1496">
                  <c:v>37754</c:v>
                </c:pt>
                <c:pt idx="1497">
                  <c:v>37754</c:v>
                </c:pt>
                <c:pt idx="1498">
                  <c:v>37755</c:v>
                </c:pt>
                <c:pt idx="1499">
                  <c:v>37755</c:v>
                </c:pt>
                <c:pt idx="1500">
                  <c:v>37756</c:v>
                </c:pt>
                <c:pt idx="1501">
                  <c:v>37756</c:v>
                </c:pt>
                <c:pt idx="1502">
                  <c:v>37757</c:v>
                </c:pt>
                <c:pt idx="1503">
                  <c:v>37757</c:v>
                </c:pt>
                <c:pt idx="1504">
                  <c:v>37758</c:v>
                </c:pt>
                <c:pt idx="1505">
                  <c:v>37758</c:v>
                </c:pt>
                <c:pt idx="1506">
                  <c:v>37759</c:v>
                </c:pt>
                <c:pt idx="1507">
                  <c:v>37759</c:v>
                </c:pt>
                <c:pt idx="1508">
                  <c:v>37760</c:v>
                </c:pt>
                <c:pt idx="1509">
                  <c:v>37760</c:v>
                </c:pt>
                <c:pt idx="1510">
                  <c:v>37761</c:v>
                </c:pt>
                <c:pt idx="1511">
                  <c:v>37761</c:v>
                </c:pt>
                <c:pt idx="1512">
                  <c:v>37762</c:v>
                </c:pt>
                <c:pt idx="1513">
                  <c:v>37762</c:v>
                </c:pt>
                <c:pt idx="1514">
                  <c:v>37763</c:v>
                </c:pt>
                <c:pt idx="1515">
                  <c:v>37763</c:v>
                </c:pt>
                <c:pt idx="1516">
                  <c:v>37764</c:v>
                </c:pt>
                <c:pt idx="1517">
                  <c:v>37764</c:v>
                </c:pt>
                <c:pt idx="1518">
                  <c:v>37765</c:v>
                </c:pt>
                <c:pt idx="1519">
                  <c:v>37765</c:v>
                </c:pt>
                <c:pt idx="1520">
                  <c:v>37766</c:v>
                </c:pt>
                <c:pt idx="1521">
                  <c:v>37766</c:v>
                </c:pt>
                <c:pt idx="1522">
                  <c:v>37767</c:v>
                </c:pt>
                <c:pt idx="1523">
                  <c:v>37767</c:v>
                </c:pt>
                <c:pt idx="1524">
                  <c:v>37768</c:v>
                </c:pt>
                <c:pt idx="1525">
                  <c:v>37768</c:v>
                </c:pt>
                <c:pt idx="1526">
                  <c:v>37769</c:v>
                </c:pt>
                <c:pt idx="1527">
                  <c:v>37769</c:v>
                </c:pt>
                <c:pt idx="1528">
                  <c:v>37770</c:v>
                </c:pt>
                <c:pt idx="1529">
                  <c:v>37770</c:v>
                </c:pt>
                <c:pt idx="1530">
                  <c:v>37771</c:v>
                </c:pt>
                <c:pt idx="1531">
                  <c:v>37771</c:v>
                </c:pt>
                <c:pt idx="1532">
                  <c:v>37772</c:v>
                </c:pt>
                <c:pt idx="1533">
                  <c:v>37772</c:v>
                </c:pt>
                <c:pt idx="1534">
                  <c:v>37773</c:v>
                </c:pt>
                <c:pt idx="1535">
                  <c:v>37773</c:v>
                </c:pt>
                <c:pt idx="1536">
                  <c:v>37774</c:v>
                </c:pt>
                <c:pt idx="1537">
                  <c:v>37774</c:v>
                </c:pt>
                <c:pt idx="1538">
                  <c:v>37775</c:v>
                </c:pt>
                <c:pt idx="1539">
                  <c:v>37775</c:v>
                </c:pt>
                <c:pt idx="1540">
                  <c:v>37776</c:v>
                </c:pt>
                <c:pt idx="1541">
                  <c:v>37776</c:v>
                </c:pt>
                <c:pt idx="1542">
                  <c:v>37777</c:v>
                </c:pt>
                <c:pt idx="1543">
                  <c:v>37777</c:v>
                </c:pt>
                <c:pt idx="1544">
                  <c:v>37778</c:v>
                </c:pt>
                <c:pt idx="1545">
                  <c:v>37778</c:v>
                </c:pt>
                <c:pt idx="1546">
                  <c:v>37779</c:v>
                </c:pt>
                <c:pt idx="1547">
                  <c:v>37779</c:v>
                </c:pt>
                <c:pt idx="1548">
                  <c:v>37780</c:v>
                </c:pt>
                <c:pt idx="1549">
                  <c:v>37780</c:v>
                </c:pt>
                <c:pt idx="1550">
                  <c:v>37781</c:v>
                </c:pt>
                <c:pt idx="1551">
                  <c:v>37781</c:v>
                </c:pt>
                <c:pt idx="1552">
                  <c:v>37782</c:v>
                </c:pt>
                <c:pt idx="1553">
                  <c:v>37782</c:v>
                </c:pt>
                <c:pt idx="1554">
                  <c:v>37783</c:v>
                </c:pt>
                <c:pt idx="1555">
                  <c:v>37783</c:v>
                </c:pt>
                <c:pt idx="1556">
                  <c:v>37784</c:v>
                </c:pt>
                <c:pt idx="1557">
                  <c:v>37784</c:v>
                </c:pt>
                <c:pt idx="1558">
                  <c:v>37785</c:v>
                </c:pt>
                <c:pt idx="1559">
                  <c:v>37785</c:v>
                </c:pt>
                <c:pt idx="1560">
                  <c:v>37786</c:v>
                </c:pt>
                <c:pt idx="1561">
                  <c:v>37786</c:v>
                </c:pt>
                <c:pt idx="1562">
                  <c:v>37787</c:v>
                </c:pt>
                <c:pt idx="1563">
                  <c:v>37787</c:v>
                </c:pt>
                <c:pt idx="1564">
                  <c:v>37788</c:v>
                </c:pt>
                <c:pt idx="1565">
                  <c:v>37788</c:v>
                </c:pt>
                <c:pt idx="1566">
                  <c:v>37789</c:v>
                </c:pt>
                <c:pt idx="1567">
                  <c:v>37789</c:v>
                </c:pt>
                <c:pt idx="1568">
                  <c:v>37790</c:v>
                </c:pt>
                <c:pt idx="1569">
                  <c:v>37790</c:v>
                </c:pt>
                <c:pt idx="1570">
                  <c:v>37791</c:v>
                </c:pt>
                <c:pt idx="1571">
                  <c:v>37791</c:v>
                </c:pt>
                <c:pt idx="1572">
                  <c:v>37792</c:v>
                </c:pt>
                <c:pt idx="1573">
                  <c:v>37792</c:v>
                </c:pt>
                <c:pt idx="1574">
                  <c:v>37793</c:v>
                </c:pt>
                <c:pt idx="1575">
                  <c:v>37793</c:v>
                </c:pt>
                <c:pt idx="1576">
                  <c:v>37794</c:v>
                </c:pt>
                <c:pt idx="1577">
                  <c:v>37794</c:v>
                </c:pt>
                <c:pt idx="1578">
                  <c:v>37795</c:v>
                </c:pt>
                <c:pt idx="1579">
                  <c:v>37795</c:v>
                </c:pt>
                <c:pt idx="1580">
                  <c:v>37796</c:v>
                </c:pt>
                <c:pt idx="1581">
                  <c:v>37796</c:v>
                </c:pt>
                <c:pt idx="1582">
                  <c:v>37797</c:v>
                </c:pt>
                <c:pt idx="1583">
                  <c:v>37797</c:v>
                </c:pt>
                <c:pt idx="1584">
                  <c:v>37798</c:v>
                </c:pt>
                <c:pt idx="1585">
                  <c:v>37798</c:v>
                </c:pt>
                <c:pt idx="1586">
                  <c:v>37799</c:v>
                </c:pt>
                <c:pt idx="1587">
                  <c:v>37799</c:v>
                </c:pt>
                <c:pt idx="1588">
                  <c:v>37800</c:v>
                </c:pt>
                <c:pt idx="1589">
                  <c:v>37800</c:v>
                </c:pt>
                <c:pt idx="1590">
                  <c:v>37801</c:v>
                </c:pt>
                <c:pt idx="1591">
                  <c:v>37801</c:v>
                </c:pt>
                <c:pt idx="1592">
                  <c:v>37802</c:v>
                </c:pt>
                <c:pt idx="1593">
                  <c:v>37802</c:v>
                </c:pt>
                <c:pt idx="1594">
                  <c:v>37803</c:v>
                </c:pt>
                <c:pt idx="1595">
                  <c:v>37803</c:v>
                </c:pt>
                <c:pt idx="1596">
                  <c:v>37804</c:v>
                </c:pt>
                <c:pt idx="1597">
                  <c:v>37804</c:v>
                </c:pt>
                <c:pt idx="1598">
                  <c:v>37805</c:v>
                </c:pt>
                <c:pt idx="1599">
                  <c:v>37805</c:v>
                </c:pt>
                <c:pt idx="1600">
                  <c:v>37806</c:v>
                </c:pt>
                <c:pt idx="1601">
                  <c:v>37806</c:v>
                </c:pt>
                <c:pt idx="1602">
                  <c:v>37807</c:v>
                </c:pt>
                <c:pt idx="1603">
                  <c:v>37807</c:v>
                </c:pt>
                <c:pt idx="1604">
                  <c:v>37808</c:v>
                </c:pt>
                <c:pt idx="1605">
                  <c:v>37808</c:v>
                </c:pt>
                <c:pt idx="1606">
                  <c:v>37809</c:v>
                </c:pt>
                <c:pt idx="1607">
                  <c:v>37809</c:v>
                </c:pt>
                <c:pt idx="1608">
                  <c:v>37810</c:v>
                </c:pt>
                <c:pt idx="1609">
                  <c:v>37810</c:v>
                </c:pt>
                <c:pt idx="1610">
                  <c:v>37811</c:v>
                </c:pt>
                <c:pt idx="1611">
                  <c:v>37811</c:v>
                </c:pt>
                <c:pt idx="1612">
                  <c:v>37812</c:v>
                </c:pt>
                <c:pt idx="1613">
                  <c:v>37812</c:v>
                </c:pt>
                <c:pt idx="1614">
                  <c:v>37813</c:v>
                </c:pt>
                <c:pt idx="1615">
                  <c:v>37813</c:v>
                </c:pt>
                <c:pt idx="1616">
                  <c:v>37814</c:v>
                </c:pt>
                <c:pt idx="1617">
                  <c:v>37814</c:v>
                </c:pt>
                <c:pt idx="1618">
                  <c:v>37815</c:v>
                </c:pt>
                <c:pt idx="1619">
                  <c:v>37815</c:v>
                </c:pt>
                <c:pt idx="1620">
                  <c:v>37816</c:v>
                </c:pt>
                <c:pt idx="1621">
                  <c:v>37816</c:v>
                </c:pt>
                <c:pt idx="1622">
                  <c:v>37817</c:v>
                </c:pt>
                <c:pt idx="1623">
                  <c:v>37817</c:v>
                </c:pt>
                <c:pt idx="1624">
                  <c:v>37818</c:v>
                </c:pt>
                <c:pt idx="1625">
                  <c:v>37818</c:v>
                </c:pt>
                <c:pt idx="1626">
                  <c:v>37819</c:v>
                </c:pt>
                <c:pt idx="1627">
                  <c:v>37819</c:v>
                </c:pt>
                <c:pt idx="1628">
                  <c:v>37820</c:v>
                </c:pt>
                <c:pt idx="1629">
                  <c:v>37820</c:v>
                </c:pt>
                <c:pt idx="1630">
                  <c:v>37821</c:v>
                </c:pt>
                <c:pt idx="1631">
                  <c:v>37821</c:v>
                </c:pt>
                <c:pt idx="1632">
                  <c:v>37822</c:v>
                </c:pt>
                <c:pt idx="1633">
                  <c:v>37822</c:v>
                </c:pt>
                <c:pt idx="1634">
                  <c:v>37823</c:v>
                </c:pt>
                <c:pt idx="1635">
                  <c:v>37823</c:v>
                </c:pt>
                <c:pt idx="1636">
                  <c:v>37824</c:v>
                </c:pt>
                <c:pt idx="1637">
                  <c:v>37824</c:v>
                </c:pt>
                <c:pt idx="1638">
                  <c:v>37825</c:v>
                </c:pt>
                <c:pt idx="1639">
                  <c:v>37825</c:v>
                </c:pt>
                <c:pt idx="1640">
                  <c:v>37826</c:v>
                </c:pt>
                <c:pt idx="1641">
                  <c:v>37826</c:v>
                </c:pt>
                <c:pt idx="1642">
                  <c:v>37827</c:v>
                </c:pt>
                <c:pt idx="1643">
                  <c:v>37827</c:v>
                </c:pt>
                <c:pt idx="1644">
                  <c:v>37828</c:v>
                </c:pt>
                <c:pt idx="1645">
                  <c:v>37828</c:v>
                </c:pt>
                <c:pt idx="1646">
                  <c:v>37829</c:v>
                </c:pt>
                <c:pt idx="1647">
                  <c:v>37829</c:v>
                </c:pt>
                <c:pt idx="1648">
                  <c:v>37830</c:v>
                </c:pt>
                <c:pt idx="1649">
                  <c:v>37830</c:v>
                </c:pt>
                <c:pt idx="1650">
                  <c:v>37831</c:v>
                </c:pt>
                <c:pt idx="1651">
                  <c:v>37831</c:v>
                </c:pt>
                <c:pt idx="1652">
                  <c:v>37832</c:v>
                </c:pt>
                <c:pt idx="1653">
                  <c:v>37832</c:v>
                </c:pt>
                <c:pt idx="1654">
                  <c:v>37833</c:v>
                </c:pt>
                <c:pt idx="1655">
                  <c:v>37833</c:v>
                </c:pt>
                <c:pt idx="1656">
                  <c:v>37834</c:v>
                </c:pt>
                <c:pt idx="1657">
                  <c:v>37834</c:v>
                </c:pt>
                <c:pt idx="1658">
                  <c:v>37835</c:v>
                </c:pt>
                <c:pt idx="1659">
                  <c:v>37835</c:v>
                </c:pt>
                <c:pt idx="1660">
                  <c:v>37836</c:v>
                </c:pt>
                <c:pt idx="1661">
                  <c:v>37836</c:v>
                </c:pt>
                <c:pt idx="1662">
                  <c:v>37837</c:v>
                </c:pt>
                <c:pt idx="1663">
                  <c:v>37837</c:v>
                </c:pt>
                <c:pt idx="1664">
                  <c:v>37838</c:v>
                </c:pt>
                <c:pt idx="1665">
                  <c:v>37838</c:v>
                </c:pt>
                <c:pt idx="1666">
                  <c:v>37839</c:v>
                </c:pt>
                <c:pt idx="1667">
                  <c:v>37839</c:v>
                </c:pt>
                <c:pt idx="1668">
                  <c:v>37840</c:v>
                </c:pt>
                <c:pt idx="1669">
                  <c:v>37840</c:v>
                </c:pt>
                <c:pt idx="1670">
                  <c:v>37841</c:v>
                </c:pt>
                <c:pt idx="1671">
                  <c:v>37841</c:v>
                </c:pt>
                <c:pt idx="1672">
                  <c:v>37842</c:v>
                </c:pt>
                <c:pt idx="1673">
                  <c:v>37842</c:v>
                </c:pt>
                <c:pt idx="1674">
                  <c:v>37843</c:v>
                </c:pt>
                <c:pt idx="1675">
                  <c:v>37843</c:v>
                </c:pt>
                <c:pt idx="1676">
                  <c:v>37844</c:v>
                </c:pt>
                <c:pt idx="1677">
                  <c:v>37844</c:v>
                </c:pt>
                <c:pt idx="1678">
                  <c:v>37845</c:v>
                </c:pt>
                <c:pt idx="1679">
                  <c:v>37845</c:v>
                </c:pt>
                <c:pt idx="1680">
                  <c:v>37846</c:v>
                </c:pt>
                <c:pt idx="1681">
                  <c:v>37846</c:v>
                </c:pt>
                <c:pt idx="1682">
                  <c:v>37847</c:v>
                </c:pt>
                <c:pt idx="1683">
                  <c:v>37847</c:v>
                </c:pt>
                <c:pt idx="1684">
                  <c:v>37848</c:v>
                </c:pt>
                <c:pt idx="1685">
                  <c:v>37848</c:v>
                </c:pt>
                <c:pt idx="1686">
                  <c:v>37849</c:v>
                </c:pt>
                <c:pt idx="1687">
                  <c:v>37849</c:v>
                </c:pt>
                <c:pt idx="1688">
                  <c:v>37850</c:v>
                </c:pt>
                <c:pt idx="1689">
                  <c:v>37850</c:v>
                </c:pt>
                <c:pt idx="1690">
                  <c:v>37851</c:v>
                </c:pt>
                <c:pt idx="1691">
                  <c:v>37851</c:v>
                </c:pt>
                <c:pt idx="1692">
                  <c:v>37852</c:v>
                </c:pt>
                <c:pt idx="1693">
                  <c:v>37852</c:v>
                </c:pt>
                <c:pt idx="1694">
                  <c:v>37853</c:v>
                </c:pt>
                <c:pt idx="1695">
                  <c:v>37853</c:v>
                </c:pt>
                <c:pt idx="1696">
                  <c:v>37854</c:v>
                </c:pt>
                <c:pt idx="1697">
                  <c:v>37854</c:v>
                </c:pt>
                <c:pt idx="1698">
                  <c:v>37855</c:v>
                </c:pt>
                <c:pt idx="1699">
                  <c:v>37855</c:v>
                </c:pt>
                <c:pt idx="1700">
                  <c:v>37856</c:v>
                </c:pt>
                <c:pt idx="1701">
                  <c:v>37856</c:v>
                </c:pt>
                <c:pt idx="1702">
                  <c:v>37857</c:v>
                </c:pt>
                <c:pt idx="1703">
                  <c:v>37857</c:v>
                </c:pt>
                <c:pt idx="1704">
                  <c:v>37858</c:v>
                </c:pt>
                <c:pt idx="1705">
                  <c:v>37858</c:v>
                </c:pt>
                <c:pt idx="1706">
                  <c:v>37859</c:v>
                </c:pt>
                <c:pt idx="1707">
                  <c:v>37859</c:v>
                </c:pt>
                <c:pt idx="1708">
                  <c:v>37860</c:v>
                </c:pt>
                <c:pt idx="1709">
                  <c:v>37860</c:v>
                </c:pt>
                <c:pt idx="1710">
                  <c:v>37861</c:v>
                </c:pt>
                <c:pt idx="1711">
                  <c:v>37861</c:v>
                </c:pt>
                <c:pt idx="1712">
                  <c:v>37862</c:v>
                </c:pt>
                <c:pt idx="1713">
                  <c:v>37862</c:v>
                </c:pt>
                <c:pt idx="1714">
                  <c:v>37863</c:v>
                </c:pt>
                <c:pt idx="1715">
                  <c:v>37863</c:v>
                </c:pt>
                <c:pt idx="1716">
                  <c:v>37864</c:v>
                </c:pt>
                <c:pt idx="1717">
                  <c:v>37864</c:v>
                </c:pt>
                <c:pt idx="1718">
                  <c:v>37865</c:v>
                </c:pt>
                <c:pt idx="1719">
                  <c:v>37865</c:v>
                </c:pt>
                <c:pt idx="1720">
                  <c:v>37866</c:v>
                </c:pt>
                <c:pt idx="1721">
                  <c:v>37866</c:v>
                </c:pt>
                <c:pt idx="1722">
                  <c:v>37867</c:v>
                </c:pt>
                <c:pt idx="1723">
                  <c:v>37867</c:v>
                </c:pt>
                <c:pt idx="1724">
                  <c:v>37868</c:v>
                </c:pt>
                <c:pt idx="1725">
                  <c:v>37868</c:v>
                </c:pt>
                <c:pt idx="1726">
                  <c:v>37869</c:v>
                </c:pt>
                <c:pt idx="1727">
                  <c:v>37869</c:v>
                </c:pt>
                <c:pt idx="1728">
                  <c:v>37870</c:v>
                </c:pt>
                <c:pt idx="1729">
                  <c:v>37870</c:v>
                </c:pt>
                <c:pt idx="1730">
                  <c:v>37871</c:v>
                </c:pt>
                <c:pt idx="1731">
                  <c:v>37871</c:v>
                </c:pt>
                <c:pt idx="1732">
                  <c:v>37872</c:v>
                </c:pt>
                <c:pt idx="1733">
                  <c:v>37872</c:v>
                </c:pt>
                <c:pt idx="1734">
                  <c:v>37873</c:v>
                </c:pt>
                <c:pt idx="1735">
                  <c:v>37873</c:v>
                </c:pt>
                <c:pt idx="1736">
                  <c:v>37874</c:v>
                </c:pt>
                <c:pt idx="1737">
                  <c:v>37874</c:v>
                </c:pt>
                <c:pt idx="1738">
                  <c:v>37875</c:v>
                </c:pt>
                <c:pt idx="1739">
                  <c:v>37875</c:v>
                </c:pt>
                <c:pt idx="1740">
                  <c:v>37876</c:v>
                </c:pt>
                <c:pt idx="1741">
                  <c:v>37876</c:v>
                </c:pt>
                <c:pt idx="1742">
                  <c:v>37877</c:v>
                </c:pt>
                <c:pt idx="1743">
                  <c:v>37877</c:v>
                </c:pt>
                <c:pt idx="1744">
                  <c:v>37878</c:v>
                </c:pt>
                <c:pt idx="1745">
                  <c:v>37878</c:v>
                </c:pt>
                <c:pt idx="1746">
                  <c:v>37879</c:v>
                </c:pt>
                <c:pt idx="1747">
                  <c:v>37879</c:v>
                </c:pt>
                <c:pt idx="1748">
                  <c:v>37880</c:v>
                </c:pt>
                <c:pt idx="1749">
                  <c:v>37880</c:v>
                </c:pt>
                <c:pt idx="1750">
                  <c:v>37881</c:v>
                </c:pt>
                <c:pt idx="1751">
                  <c:v>37881</c:v>
                </c:pt>
                <c:pt idx="1752">
                  <c:v>37882</c:v>
                </c:pt>
                <c:pt idx="1753">
                  <c:v>37882</c:v>
                </c:pt>
                <c:pt idx="1754">
                  <c:v>37883</c:v>
                </c:pt>
                <c:pt idx="1755">
                  <c:v>37883</c:v>
                </c:pt>
                <c:pt idx="1756">
                  <c:v>37884</c:v>
                </c:pt>
                <c:pt idx="1757">
                  <c:v>37884</c:v>
                </c:pt>
                <c:pt idx="1758">
                  <c:v>37885</c:v>
                </c:pt>
                <c:pt idx="1759">
                  <c:v>37885</c:v>
                </c:pt>
                <c:pt idx="1760">
                  <c:v>37886</c:v>
                </c:pt>
                <c:pt idx="1761">
                  <c:v>37886</c:v>
                </c:pt>
                <c:pt idx="1762">
                  <c:v>37887</c:v>
                </c:pt>
                <c:pt idx="1763">
                  <c:v>37887</c:v>
                </c:pt>
                <c:pt idx="1764">
                  <c:v>37888</c:v>
                </c:pt>
                <c:pt idx="1765">
                  <c:v>37888</c:v>
                </c:pt>
                <c:pt idx="1766">
                  <c:v>37889</c:v>
                </c:pt>
                <c:pt idx="1767">
                  <c:v>37889</c:v>
                </c:pt>
                <c:pt idx="1768">
                  <c:v>37890</c:v>
                </c:pt>
                <c:pt idx="1769">
                  <c:v>37890</c:v>
                </c:pt>
                <c:pt idx="1770">
                  <c:v>37891</c:v>
                </c:pt>
                <c:pt idx="1771">
                  <c:v>37891</c:v>
                </c:pt>
                <c:pt idx="1772">
                  <c:v>37892</c:v>
                </c:pt>
                <c:pt idx="1773">
                  <c:v>37892</c:v>
                </c:pt>
                <c:pt idx="1774">
                  <c:v>37893</c:v>
                </c:pt>
                <c:pt idx="1775">
                  <c:v>37893</c:v>
                </c:pt>
                <c:pt idx="1776">
                  <c:v>37894</c:v>
                </c:pt>
                <c:pt idx="1777">
                  <c:v>37894</c:v>
                </c:pt>
                <c:pt idx="1778">
                  <c:v>37895</c:v>
                </c:pt>
                <c:pt idx="1779">
                  <c:v>37895</c:v>
                </c:pt>
                <c:pt idx="1780">
                  <c:v>37896</c:v>
                </c:pt>
                <c:pt idx="1781">
                  <c:v>37896</c:v>
                </c:pt>
                <c:pt idx="1782">
                  <c:v>37897</c:v>
                </c:pt>
                <c:pt idx="1783">
                  <c:v>37897</c:v>
                </c:pt>
                <c:pt idx="1784">
                  <c:v>37898</c:v>
                </c:pt>
                <c:pt idx="1785">
                  <c:v>37898</c:v>
                </c:pt>
                <c:pt idx="1786">
                  <c:v>37899</c:v>
                </c:pt>
                <c:pt idx="1787">
                  <c:v>37899</c:v>
                </c:pt>
                <c:pt idx="1788">
                  <c:v>37900</c:v>
                </c:pt>
                <c:pt idx="1789">
                  <c:v>37900</c:v>
                </c:pt>
                <c:pt idx="1790">
                  <c:v>37901</c:v>
                </c:pt>
                <c:pt idx="1791">
                  <c:v>37901</c:v>
                </c:pt>
                <c:pt idx="1792">
                  <c:v>37902</c:v>
                </c:pt>
                <c:pt idx="1793">
                  <c:v>37902</c:v>
                </c:pt>
                <c:pt idx="1794">
                  <c:v>37903</c:v>
                </c:pt>
                <c:pt idx="1795">
                  <c:v>37903</c:v>
                </c:pt>
                <c:pt idx="1796">
                  <c:v>37904</c:v>
                </c:pt>
                <c:pt idx="1797">
                  <c:v>37904</c:v>
                </c:pt>
                <c:pt idx="1798">
                  <c:v>37905</c:v>
                </c:pt>
                <c:pt idx="1799">
                  <c:v>37905</c:v>
                </c:pt>
                <c:pt idx="1800">
                  <c:v>37906</c:v>
                </c:pt>
                <c:pt idx="1801">
                  <c:v>37906</c:v>
                </c:pt>
                <c:pt idx="1802">
                  <c:v>37907</c:v>
                </c:pt>
                <c:pt idx="1803">
                  <c:v>37907</c:v>
                </c:pt>
                <c:pt idx="1804">
                  <c:v>37908</c:v>
                </c:pt>
                <c:pt idx="1805">
                  <c:v>37908</c:v>
                </c:pt>
                <c:pt idx="1806">
                  <c:v>37909</c:v>
                </c:pt>
                <c:pt idx="1807">
                  <c:v>37909</c:v>
                </c:pt>
                <c:pt idx="1808">
                  <c:v>37910</c:v>
                </c:pt>
                <c:pt idx="1809">
                  <c:v>37910</c:v>
                </c:pt>
                <c:pt idx="1810">
                  <c:v>37911</c:v>
                </c:pt>
                <c:pt idx="1811">
                  <c:v>37911</c:v>
                </c:pt>
                <c:pt idx="1812">
                  <c:v>37912</c:v>
                </c:pt>
                <c:pt idx="1813">
                  <c:v>37912</c:v>
                </c:pt>
                <c:pt idx="1814">
                  <c:v>37913</c:v>
                </c:pt>
                <c:pt idx="1815">
                  <c:v>37913</c:v>
                </c:pt>
                <c:pt idx="1816">
                  <c:v>37914</c:v>
                </c:pt>
                <c:pt idx="1817">
                  <c:v>37914</c:v>
                </c:pt>
                <c:pt idx="1818">
                  <c:v>37915</c:v>
                </c:pt>
                <c:pt idx="1819">
                  <c:v>37915</c:v>
                </c:pt>
                <c:pt idx="1820">
                  <c:v>37916</c:v>
                </c:pt>
                <c:pt idx="1821">
                  <c:v>37916</c:v>
                </c:pt>
                <c:pt idx="1822">
                  <c:v>37917</c:v>
                </c:pt>
                <c:pt idx="1823">
                  <c:v>37917</c:v>
                </c:pt>
                <c:pt idx="1824">
                  <c:v>37918</c:v>
                </c:pt>
                <c:pt idx="1825">
                  <c:v>37918</c:v>
                </c:pt>
                <c:pt idx="1826">
                  <c:v>37919</c:v>
                </c:pt>
                <c:pt idx="1827">
                  <c:v>37919</c:v>
                </c:pt>
                <c:pt idx="1828">
                  <c:v>37920</c:v>
                </c:pt>
                <c:pt idx="1829">
                  <c:v>37920</c:v>
                </c:pt>
                <c:pt idx="1830">
                  <c:v>37921</c:v>
                </c:pt>
                <c:pt idx="1831">
                  <c:v>37921</c:v>
                </c:pt>
                <c:pt idx="1832">
                  <c:v>37922</c:v>
                </c:pt>
                <c:pt idx="1833">
                  <c:v>37922</c:v>
                </c:pt>
                <c:pt idx="1834">
                  <c:v>37923</c:v>
                </c:pt>
                <c:pt idx="1835">
                  <c:v>37923</c:v>
                </c:pt>
                <c:pt idx="1836">
                  <c:v>37924</c:v>
                </c:pt>
                <c:pt idx="1837">
                  <c:v>37924</c:v>
                </c:pt>
                <c:pt idx="1838">
                  <c:v>37925</c:v>
                </c:pt>
                <c:pt idx="1839">
                  <c:v>37925</c:v>
                </c:pt>
                <c:pt idx="1840">
                  <c:v>37926</c:v>
                </c:pt>
                <c:pt idx="1841">
                  <c:v>37926</c:v>
                </c:pt>
                <c:pt idx="1842">
                  <c:v>37927</c:v>
                </c:pt>
                <c:pt idx="1843">
                  <c:v>37927</c:v>
                </c:pt>
                <c:pt idx="1844">
                  <c:v>37928</c:v>
                </c:pt>
                <c:pt idx="1845">
                  <c:v>37928</c:v>
                </c:pt>
                <c:pt idx="1846">
                  <c:v>37929</c:v>
                </c:pt>
                <c:pt idx="1847">
                  <c:v>37929</c:v>
                </c:pt>
                <c:pt idx="1848">
                  <c:v>37930</c:v>
                </c:pt>
                <c:pt idx="1849">
                  <c:v>37930</c:v>
                </c:pt>
                <c:pt idx="1850">
                  <c:v>37931</c:v>
                </c:pt>
                <c:pt idx="1851">
                  <c:v>37931</c:v>
                </c:pt>
                <c:pt idx="1852">
                  <c:v>37932</c:v>
                </c:pt>
                <c:pt idx="1853">
                  <c:v>37932</c:v>
                </c:pt>
                <c:pt idx="1854">
                  <c:v>37933</c:v>
                </c:pt>
                <c:pt idx="1855">
                  <c:v>37933</c:v>
                </c:pt>
                <c:pt idx="1856">
                  <c:v>37934</c:v>
                </c:pt>
                <c:pt idx="1857">
                  <c:v>37934</c:v>
                </c:pt>
                <c:pt idx="1858">
                  <c:v>37935</c:v>
                </c:pt>
                <c:pt idx="1859">
                  <c:v>37935</c:v>
                </c:pt>
                <c:pt idx="1860">
                  <c:v>37936</c:v>
                </c:pt>
                <c:pt idx="1861">
                  <c:v>37936</c:v>
                </c:pt>
                <c:pt idx="1862">
                  <c:v>37937</c:v>
                </c:pt>
                <c:pt idx="1863">
                  <c:v>37937</c:v>
                </c:pt>
                <c:pt idx="1864">
                  <c:v>37938</c:v>
                </c:pt>
                <c:pt idx="1865">
                  <c:v>37938</c:v>
                </c:pt>
                <c:pt idx="1866">
                  <c:v>37939</c:v>
                </c:pt>
                <c:pt idx="1867">
                  <c:v>37939</c:v>
                </c:pt>
                <c:pt idx="1868">
                  <c:v>37940</c:v>
                </c:pt>
                <c:pt idx="1869">
                  <c:v>37940</c:v>
                </c:pt>
                <c:pt idx="1870">
                  <c:v>37941</c:v>
                </c:pt>
                <c:pt idx="1871">
                  <c:v>37941</c:v>
                </c:pt>
                <c:pt idx="1872">
                  <c:v>37942</c:v>
                </c:pt>
                <c:pt idx="1873">
                  <c:v>37942</c:v>
                </c:pt>
                <c:pt idx="1874">
                  <c:v>37943</c:v>
                </c:pt>
                <c:pt idx="1875">
                  <c:v>37943</c:v>
                </c:pt>
                <c:pt idx="1876">
                  <c:v>37944</c:v>
                </c:pt>
                <c:pt idx="1877">
                  <c:v>37944</c:v>
                </c:pt>
                <c:pt idx="1878">
                  <c:v>37945</c:v>
                </c:pt>
                <c:pt idx="1879">
                  <c:v>37945</c:v>
                </c:pt>
                <c:pt idx="1880">
                  <c:v>37946</c:v>
                </c:pt>
                <c:pt idx="1881">
                  <c:v>37946</c:v>
                </c:pt>
                <c:pt idx="1882">
                  <c:v>37947</c:v>
                </c:pt>
                <c:pt idx="1883">
                  <c:v>37947</c:v>
                </c:pt>
                <c:pt idx="1884">
                  <c:v>37948</c:v>
                </c:pt>
                <c:pt idx="1885">
                  <c:v>37948</c:v>
                </c:pt>
                <c:pt idx="1886">
                  <c:v>37949</c:v>
                </c:pt>
                <c:pt idx="1887">
                  <c:v>37949</c:v>
                </c:pt>
                <c:pt idx="1888">
                  <c:v>37950</c:v>
                </c:pt>
                <c:pt idx="1889">
                  <c:v>37950</c:v>
                </c:pt>
                <c:pt idx="1890">
                  <c:v>37951</c:v>
                </c:pt>
                <c:pt idx="1891">
                  <c:v>37951</c:v>
                </c:pt>
                <c:pt idx="1892">
                  <c:v>37952</c:v>
                </c:pt>
                <c:pt idx="1893">
                  <c:v>37952</c:v>
                </c:pt>
                <c:pt idx="1894">
                  <c:v>37953</c:v>
                </c:pt>
                <c:pt idx="1895">
                  <c:v>37953</c:v>
                </c:pt>
                <c:pt idx="1896">
                  <c:v>37954</c:v>
                </c:pt>
                <c:pt idx="1897">
                  <c:v>37954</c:v>
                </c:pt>
                <c:pt idx="1898">
                  <c:v>37955</c:v>
                </c:pt>
                <c:pt idx="1899">
                  <c:v>37955</c:v>
                </c:pt>
                <c:pt idx="1900">
                  <c:v>37956</c:v>
                </c:pt>
                <c:pt idx="1901">
                  <c:v>37956</c:v>
                </c:pt>
                <c:pt idx="1902">
                  <c:v>37957</c:v>
                </c:pt>
                <c:pt idx="1903">
                  <c:v>37957</c:v>
                </c:pt>
                <c:pt idx="1904">
                  <c:v>37958</c:v>
                </c:pt>
                <c:pt idx="1905">
                  <c:v>37958</c:v>
                </c:pt>
                <c:pt idx="1906">
                  <c:v>37959</c:v>
                </c:pt>
                <c:pt idx="1907">
                  <c:v>37959</c:v>
                </c:pt>
                <c:pt idx="1908">
                  <c:v>37960</c:v>
                </c:pt>
                <c:pt idx="1909">
                  <c:v>37960</c:v>
                </c:pt>
                <c:pt idx="1910">
                  <c:v>37961</c:v>
                </c:pt>
                <c:pt idx="1911">
                  <c:v>37961</c:v>
                </c:pt>
                <c:pt idx="1912">
                  <c:v>37962</c:v>
                </c:pt>
                <c:pt idx="1913">
                  <c:v>37962</c:v>
                </c:pt>
                <c:pt idx="1914">
                  <c:v>37963</c:v>
                </c:pt>
                <c:pt idx="1915">
                  <c:v>37963</c:v>
                </c:pt>
                <c:pt idx="1916">
                  <c:v>37964</c:v>
                </c:pt>
                <c:pt idx="1917">
                  <c:v>37964</c:v>
                </c:pt>
                <c:pt idx="1918">
                  <c:v>37965</c:v>
                </c:pt>
                <c:pt idx="1919">
                  <c:v>37965</c:v>
                </c:pt>
                <c:pt idx="1920">
                  <c:v>37966</c:v>
                </c:pt>
                <c:pt idx="1921">
                  <c:v>37966</c:v>
                </c:pt>
                <c:pt idx="1922">
                  <c:v>37967</c:v>
                </c:pt>
                <c:pt idx="1923">
                  <c:v>37967</c:v>
                </c:pt>
                <c:pt idx="1924">
                  <c:v>37968</c:v>
                </c:pt>
                <c:pt idx="1925">
                  <c:v>37968</c:v>
                </c:pt>
                <c:pt idx="1926">
                  <c:v>37969</c:v>
                </c:pt>
                <c:pt idx="1927">
                  <c:v>37969</c:v>
                </c:pt>
                <c:pt idx="1928">
                  <c:v>37970</c:v>
                </c:pt>
                <c:pt idx="1929">
                  <c:v>37970</c:v>
                </c:pt>
                <c:pt idx="1930">
                  <c:v>37971</c:v>
                </c:pt>
                <c:pt idx="1931">
                  <c:v>37971</c:v>
                </c:pt>
                <c:pt idx="1932">
                  <c:v>37972</c:v>
                </c:pt>
                <c:pt idx="1933">
                  <c:v>37972</c:v>
                </c:pt>
                <c:pt idx="1934">
                  <c:v>37973</c:v>
                </c:pt>
                <c:pt idx="1935">
                  <c:v>37973</c:v>
                </c:pt>
                <c:pt idx="1936">
                  <c:v>37974</c:v>
                </c:pt>
                <c:pt idx="1937">
                  <c:v>37974</c:v>
                </c:pt>
                <c:pt idx="1938">
                  <c:v>37975</c:v>
                </c:pt>
                <c:pt idx="1939">
                  <c:v>37975</c:v>
                </c:pt>
                <c:pt idx="1940">
                  <c:v>37976</c:v>
                </c:pt>
                <c:pt idx="1941">
                  <c:v>37976</c:v>
                </c:pt>
                <c:pt idx="1942">
                  <c:v>37977</c:v>
                </c:pt>
                <c:pt idx="1943">
                  <c:v>37977</c:v>
                </c:pt>
                <c:pt idx="1944">
                  <c:v>37978</c:v>
                </c:pt>
                <c:pt idx="1945">
                  <c:v>37978</c:v>
                </c:pt>
                <c:pt idx="1946">
                  <c:v>37979</c:v>
                </c:pt>
                <c:pt idx="1947">
                  <c:v>37979</c:v>
                </c:pt>
                <c:pt idx="1948">
                  <c:v>37980</c:v>
                </c:pt>
                <c:pt idx="1949">
                  <c:v>37980</c:v>
                </c:pt>
                <c:pt idx="1950">
                  <c:v>37981</c:v>
                </c:pt>
                <c:pt idx="1951">
                  <c:v>37981</c:v>
                </c:pt>
                <c:pt idx="1952">
                  <c:v>37982</c:v>
                </c:pt>
                <c:pt idx="1953">
                  <c:v>37982</c:v>
                </c:pt>
                <c:pt idx="1954">
                  <c:v>37983</c:v>
                </c:pt>
                <c:pt idx="1955">
                  <c:v>37983</c:v>
                </c:pt>
                <c:pt idx="1956">
                  <c:v>37984</c:v>
                </c:pt>
                <c:pt idx="1957">
                  <c:v>37984</c:v>
                </c:pt>
                <c:pt idx="1958">
                  <c:v>37985</c:v>
                </c:pt>
                <c:pt idx="1959">
                  <c:v>37985</c:v>
                </c:pt>
                <c:pt idx="1960">
                  <c:v>37986</c:v>
                </c:pt>
                <c:pt idx="1961">
                  <c:v>37986</c:v>
                </c:pt>
                <c:pt idx="1962">
                  <c:v>37987</c:v>
                </c:pt>
                <c:pt idx="1963">
                  <c:v>37987</c:v>
                </c:pt>
                <c:pt idx="1964">
                  <c:v>37988</c:v>
                </c:pt>
                <c:pt idx="1965">
                  <c:v>37988</c:v>
                </c:pt>
                <c:pt idx="1966">
                  <c:v>37989</c:v>
                </c:pt>
                <c:pt idx="1967">
                  <c:v>37989</c:v>
                </c:pt>
                <c:pt idx="1968">
                  <c:v>37990</c:v>
                </c:pt>
                <c:pt idx="1969">
                  <c:v>37990</c:v>
                </c:pt>
                <c:pt idx="1970">
                  <c:v>37991</c:v>
                </c:pt>
                <c:pt idx="1971">
                  <c:v>37991</c:v>
                </c:pt>
                <c:pt idx="1972">
                  <c:v>37992</c:v>
                </c:pt>
                <c:pt idx="1973">
                  <c:v>37992</c:v>
                </c:pt>
                <c:pt idx="1974">
                  <c:v>37993</c:v>
                </c:pt>
                <c:pt idx="1975">
                  <c:v>37993</c:v>
                </c:pt>
                <c:pt idx="1976">
                  <c:v>37994</c:v>
                </c:pt>
                <c:pt idx="1977">
                  <c:v>37994</c:v>
                </c:pt>
                <c:pt idx="1978">
                  <c:v>37995</c:v>
                </c:pt>
                <c:pt idx="1979">
                  <c:v>37995</c:v>
                </c:pt>
                <c:pt idx="1980">
                  <c:v>37996</c:v>
                </c:pt>
                <c:pt idx="1981">
                  <c:v>37996</c:v>
                </c:pt>
                <c:pt idx="1982">
                  <c:v>37997</c:v>
                </c:pt>
                <c:pt idx="1983">
                  <c:v>37997</c:v>
                </c:pt>
                <c:pt idx="1984">
                  <c:v>37998</c:v>
                </c:pt>
                <c:pt idx="1985">
                  <c:v>37998</c:v>
                </c:pt>
                <c:pt idx="1986">
                  <c:v>37999</c:v>
                </c:pt>
                <c:pt idx="1987">
                  <c:v>37999</c:v>
                </c:pt>
                <c:pt idx="1988">
                  <c:v>38000</c:v>
                </c:pt>
                <c:pt idx="1989">
                  <c:v>38000</c:v>
                </c:pt>
                <c:pt idx="1990">
                  <c:v>38001</c:v>
                </c:pt>
                <c:pt idx="1991">
                  <c:v>38001</c:v>
                </c:pt>
                <c:pt idx="1992">
                  <c:v>38002</c:v>
                </c:pt>
                <c:pt idx="1993">
                  <c:v>38002</c:v>
                </c:pt>
                <c:pt idx="1994">
                  <c:v>38003</c:v>
                </c:pt>
                <c:pt idx="1995">
                  <c:v>38003</c:v>
                </c:pt>
                <c:pt idx="1996">
                  <c:v>38004</c:v>
                </c:pt>
                <c:pt idx="1997">
                  <c:v>38004</c:v>
                </c:pt>
                <c:pt idx="1998">
                  <c:v>38005</c:v>
                </c:pt>
                <c:pt idx="1999">
                  <c:v>38005</c:v>
                </c:pt>
                <c:pt idx="2000">
                  <c:v>38006</c:v>
                </c:pt>
                <c:pt idx="2001">
                  <c:v>38006</c:v>
                </c:pt>
                <c:pt idx="2002">
                  <c:v>38007</c:v>
                </c:pt>
                <c:pt idx="2003">
                  <c:v>38007</c:v>
                </c:pt>
                <c:pt idx="2004">
                  <c:v>38008</c:v>
                </c:pt>
                <c:pt idx="2005">
                  <c:v>38008</c:v>
                </c:pt>
                <c:pt idx="2006">
                  <c:v>38009</c:v>
                </c:pt>
                <c:pt idx="2007">
                  <c:v>38009</c:v>
                </c:pt>
                <c:pt idx="2008">
                  <c:v>38010</c:v>
                </c:pt>
                <c:pt idx="2009">
                  <c:v>38010</c:v>
                </c:pt>
                <c:pt idx="2010">
                  <c:v>38011</c:v>
                </c:pt>
                <c:pt idx="2011">
                  <c:v>38011</c:v>
                </c:pt>
                <c:pt idx="2012">
                  <c:v>38012</c:v>
                </c:pt>
                <c:pt idx="2013">
                  <c:v>38012</c:v>
                </c:pt>
                <c:pt idx="2014">
                  <c:v>38013</c:v>
                </c:pt>
                <c:pt idx="2015">
                  <c:v>38013</c:v>
                </c:pt>
                <c:pt idx="2016">
                  <c:v>38014</c:v>
                </c:pt>
                <c:pt idx="2017">
                  <c:v>38014</c:v>
                </c:pt>
                <c:pt idx="2018">
                  <c:v>38015</c:v>
                </c:pt>
                <c:pt idx="2019">
                  <c:v>38015</c:v>
                </c:pt>
                <c:pt idx="2020">
                  <c:v>38016</c:v>
                </c:pt>
                <c:pt idx="2021">
                  <c:v>38016</c:v>
                </c:pt>
                <c:pt idx="2022">
                  <c:v>38017</c:v>
                </c:pt>
                <c:pt idx="2023">
                  <c:v>38017</c:v>
                </c:pt>
                <c:pt idx="2024">
                  <c:v>38018</c:v>
                </c:pt>
                <c:pt idx="2025">
                  <c:v>38018</c:v>
                </c:pt>
                <c:pt idx="2026">
                  <c:v>38019</c:v>
                </c:pt>
                <c:pt idx="2027">
                  <c:v>38019</c:v>
                </c:pt>
                <c:pt idx="2028">
                  <c:v>38020</c:v>
                </c:pt>
                <c:pt idx="2029">
                  <c:v>38020</c:v>
                </c:pt>
                <c:pt idx="2030">
                  <c:v>38021</c:v>
                </c:pt>
                <c:pt idx="2031">
                  <c:v>38021</c:v>
                </c:pt>
                <c:pt idx="2032">
                  <c:v>38022</c:v>
                </c:pt>
                <c:pt idx="2033">
                  <c:v>38022</c:v>
                </c:pt>
                <c:pt idx="2034">
                  <c:v>38023</c:v>
                </c:pt>
                <c:pt idx="2035">
                  <c:v>38023</c:v>
                </c:pt>
                <c:pt idx="2036">
                  <c:v>38024</c:v>
                </c:pt>
                <c:pt idx="2037">
                  <c:v>38024</c:v>
                </c:pt>
                <c:pt idx="2038">
                  <c:v>38025</c:v>
                </c:pt>
                <c:pt idx="2039">
                  <c:v>38025</c:v>
                </c:pt>
                <c:pt idx="2040">
                  <c:v>38026</c:v>
                </c:pt>
                <c:pt idx="2041">
                  <c:v>38026</c:v>
                </c:pt>
                <c:pt idx="2042">
                  <c:v>38027</c:v>
                </c:pt>
                <c:pt idx="2043">
                  <c:v>38027</c:v>
                </c:pt>
                <c:pt idx="2044">
                  <c:v>38028</c:v>
                </c:pt>
                <c:pt idx="2045">
                  <c:v>38028</c:v>
                </c:pt>
                <c:pt idx="2046">
                  <c:v>38029</c:v>
                </c:pt>
                <c:pt idx="2047">
                  <c:v>38029</c:v>
                </c:pt>
                <c:pt idx="2048">
                  <c:v>38030</c:v>
                </c:pt>
                <c:pt idx="2049">
                  <c:v>38030</c:v>
                </c:pt>
                <c:pt idx="2050">
                  <c:v>38031</c:v>
                </c:pt>
                <c:pt idx="2051">
                  <c:v>38031</c:v>
                </c:pt>
                <c:pt idx="2052">
                  <c:v>38032</c:v>
                </c:pt>
                <c:pt idx="2053">
                  <c:v>38032</c:v>
                </c:pt>
                <c:pt idx="2054">
                  <c:v>38033</c:v>
                </c:pt>
                <c:pt idx="2055">
                  <c:v>38033</c:v>
                </c:pt>
                <c:pt idx="2056">
                  <c:v>38034</c:v>
                </c:pt>
                <c:pt idx="2057">
                  <c:v>38034</c:v>
                </c:pt>
                <c:pt idx="2058">
                  <c:v>38035</c:v>
                </c:pt>
                <c:pt idx="2059">
                  <c:v>38035</c:v>
                </c:pt>
                <c:pt idx="2060">
                  <c:v>38036</c:v>
                </c:pt>
                <c:pt idx="2061">
                  <c:v>38036</c:v>
                </c:pt>
                <c:pt idx="2062">
                  <c:v>38037</c:v>
                </c:pt>
                <c:pt idx="2063">
                  <c:v>38037</c:v>
                </c:pt>
                <c:pt idx="2064">
                  <c:v>38038</c:v>
                </c:pt>
                <c:pt idx="2065">
                  <c:v>38038</c:v>
                </c:pt>
                <c:pt idx="2066">
                  <c:v>38039</c:v>
                </c:pt>
                <c:pt idx="2067">
                  <c:v>38039</c:v>
                </c:pt>
                <c:pt idx="2068">
                  <c:v>38040</c:v>
                </c:pt>
                <c:pt idx="2069">
                  <c:v>38040</c:v>
                </c:pt>
                <c:pt idx="2070">
                  <c:v>38041</c:v>
                </c:pt>
                <c:pt idx="2071">
                  <c:v>38041</c:v>
                </c:pt>
                <c:pt idx="2072">
                  <c:v>38042</c:v>
                </c:pt>
                <c:pt idx="2073">
                  <c:v>38042</c:v>
                </c:pt>
                <c:pt idx="2074">
                  <c:v>38043</c:v>
                </c:pt>
                <c:pt idx="2075">
                  <c:v>38043</c:v>
                </c:pt>
                <c:pt idx="2076">
                  <c:v>38044</c:v>
                </c:pt>
                <c:pt idx="2077">
                  <c:v>38044</c:v>
                </c:pt>
                <c:pt idx="2078">
                  <c:v>38045</c:v>
                </c:pt>
                <c:pt idx="2079">
                  <c:v>38045</c:v>
                </c:pt>
                <c:pt idx="2080">
                  <c:v>38046</c:v>
                </c:pt>
                <c:pt idx="2081">
                  <c:v>38046</c:v>
                </c:pt>
                <c:pt idx="2082">
                  <c:v>38047</c:v>
                </c:pt>
                <c:pt idx="2083">
                  <c:v>38047</c:v>
                </c:pt>
                <c:pt idx="2084">
                  <c:v>38048</c:v>
                </c:pt>
                <c:pt idx="2085">
                  <c:v>38048</c:v>
                </c:pt>
                <c:pt idx="2086">
                  <c:v>38049</c:v>
                </c:pt>
                <c:pt idx="2087">
                  <c:v>38049</c:v>
                </c:pt>
                <c:pt idx="2088">
                  <c:v>38050</c:v>
                </c:pt>
                <c:pt idx="2089">
                  <c:v>38050</c:v>
                </c:pt>
                <c:pt idx="2090">
                  <c:v>38051</c:v>
                </c:pt>
                <c:pt idx="2091">
                  <c:v>38051</c:v>
                </c:pt>
                <c:pt idx="2092">
                  <c:v>38052</c:v>
                </c:pt>
                <c:pt idx="2093">
                  <c:v>38052</c:v>
                </c:pt>
                <c:pt idx="2094">
                  <c:v>38053</c:v>
                </c:pt>
                <c:pt idx="2095">
                  <c:v>38053</c:v>
                </c:pt>
                <c:pt idx="2096">
                  <c:v>38054</c:v>
                </c:pt>
                <c:pt idx="2097">
                  <c:v>38054</c:v>
                </c:pt>
                <c:pt idx="2098">
                  <c:v>38055</c:v>
                </c:pt>
                <c:pt idx="2099">
                  <c:v>38055</c:v>
                </c:pt>
                <c:pt idx="2100">
                  <c:v>38056</c:v>
                </c:pt>
                <c:pt idx="2101">
                  <c:v>38056</c:v>
                </c:pt>
                <c:pt idx="2102">
                  <c:v>38057</c:v>
                </c:pt>
                <c:pt idx="2103">
                  <c:v>38057</c:v>
                </c:pt>
                <c:pt idx="2104">
                  <c:v>38058</c:v>
                </c:pt>
                <c:pt idx="2105">
                  <c:v>38058</c:v>
                </c:pt>
                <c:pt idx="2106">
                  <c:v>38059</c:v>
                </c:pt>
                <c:pt idx="2107">
                  <c:v>38059</c:v>
                </c:pt>
                <c:pt idx="2108">
                  <c:v>38060</c:v>
                </c:pt>
                <c:pt idx="2109">
                  <c:v>38060</c:v>
                </c:pt>
                <c:pt idx="2110">
                  <c:v>38061</c:v>
                </c:pt>
                <c:pt idx="2111">
                  <c:v>38061</c:v>
                </c:pt>
                <c:pt idx="2112">
                  <c:v>38062</c:v>
                </c:pt>
                <c:pt idx="2113">
                  <c:v>38062</c:v>
                </c:pt>
                <c:pt idx="2114">
                  <c:v>38063</c:v>
                </c:pt>
                <c:pt idx="2115">
                  <c:v>38063</c:v>
                </c:pt>
                <c:pt idx="2116">
                  <c:v>38064</c:v>
                </c:pt>
                <c:pt idx="2117">
                  <c:v>38064</c:v>
                </c:pt>
                <c:pt idx="2118">
                  <c:v>38065</c:v>
                </c:pt>
                <c:pt idx="2119">
                  <c:v>38065</c:v>
                </c:pt>
                <c:pt idx="2120">
                  <c:v>38066</c:v>
                </c:pt>
                <c:pt idx="2121">
                  <c:v>38066</c:v>
                </c:pt>
                <c:pt idx="2122">
                  <c:v>38067</c:v>
                </c:pt>
                <c:pt idx="2123">
                  <c:v>38067</c:v>
                </c:pt>
                <c:pt idx="2124">
                  <c:v>38068</c:v>
                </c:pt>
                <c:pt idx="2125">
                  <c:v>38068</c:v>
                </c:pt>
                <c:pt idx="2126">
                  <c:v>38069</c:v>
                </c:pt>
                <c:pt idx="2127">
                  <c:v>38069</c:v>
                </c:pt>
                <c:pt idx="2128">
                  <c:v>38070</c:v>
                </c:pt>
                <c:pt idx="2129">
                  <c:v>38070</c:v>
                </c:pt>
                <c:pt idx="2130">
                  <c:v>38071</c:v>
                </c:pt>
                <c:pt idx="2131">
                  <c:v>38071</c:v>
                </c:pt>
                <c:pt idx="2132">
                  <c:v>38072</c:v>
                </c:pt>
                <c:pt idx="2133">
                  <c:v>38072</c:v>
                </c:pt>
                <c:pt idx="2134">
                  <c:v>38073</c:v>
                </c:pt>
                <c:pt idx="2135">
                  <c:v>38073</c:v>
                </c:pt>
                <c:pt idx="2136">
                  <c:v>38074</c:v>
                </c:pt>
                <c:pt idx="2137">
                  <c:v>38074</c:v>
                </c:pt>
                <c:pt idx="2138">
                  <c:v>38075</c:v>
                </c:pt>
                <c:pt idx="2139">
                  <c:v>38075</c:v>
                </c:pt>
                <c:pt idx="2140">
                  <c:v>38076</c:v>
                </c:pt>
                <c:pt idx="2141">
                  <c:v>38076</c:v>
                </c:pt>
                <c:pt idx="2142">
                  <c:v>38077</c:v>
                </c:pt>
                <c:pt idx="2143">
                  <c:v>38077</c:v>
                </c:pt>
                <c:pt idx="2144">
                  <c:v>38078</c:v>
                </c:pt>
                <c:pt idx="2145">
                  <c:v>38078</c:v>
                </c:pt>
                <c:pt idx="2146">
                  <c:v>38079</c:v>
                </c:pt>
                <c:pt idx="2147">
                  <c:v>38079</c:v>
                </c:pt>
                <c:pt idx="2148">
                  <c:v>38080</c:v>
                </c:pt>
                <c:pt idx="2149">
                  <c:v>38080</c:v>
                </c:pt>
                <c:pt idx="2150">
                  <c:v>38081</c:v>
                </c:pt>
                <c:pt idx="2151">
                  <c:v>38081</c:v>
                </c:pt>
                <c:pt idx="2152">
                  <c:v>38082</c:v>
                </c:pt>
                <c:pt idx="2153">
                  <c:v>38082</c:v>
                </c:pt>
                <c:pt idx="2154">
                  <c:v>38083</c:v>
                </c:pt>
                <c:pt idx="2155">
                  <c:v>38083</c:v>
                </c:pt>
                <c:pt idx="2156">
                  <c:v>38084</c:v>
                </c:pt>
                <c:pt idx="2157">
                  <c:v>38084</c:v>
                </c:pt>
                <c:pt idx="2158">
                  <c:v>38085</c:v>
                </c:pt>
                <c:pt idx="2159">
                  <c:v>38085</c:v>
                </c:pt>
                <c:pt idx="2160">
                  <c:v>38086</c:v>
                </c:pt>
                <c:pt idx="2161">
                  <c:v>38086</c:v>
                </c:pt>
                <c:pt idx="2162">
                  <c:v>38087</c:v>
                </c:pt>
                <c:pt idx="2163">
                  <c:v>38087</c:v>
                </c:pt>
                <c:pt idx="2164">
                  <c:v>38088</c:v>
                </c:pt>
                <c:pt idx="2165">
                  <c:v>38088</c:v>
                </c:pt>
                <c:pt idx="2166">
                  <c:v>38089</c:v>
                </c:pt>
                <c:pt idx="2167">
                  <c:v>38089</c:v>
                </c:pt>
                <c:pt idx="2168">
                  <c:v>38090</c:v>
                </c:pt>
                <c:pt idx="2169">
                  <c:v>38090</c:v>
                </c:pt>
                <c:pt idx="2170">
                  <c:v>38091</c:v>
                </c:pt>
                <c:pt idx="2171">
                  <c:v>38091</c:v>
                </c:pt>
                <c:pt idx="2172">
                  <c:v>38092</c:v>
                </c:pt>
                <c:pt idx="2173">
                  <c:v>38092</c:v>
                </c:pt>
                <c:pt idx="2174">
                  <c:v>38093</c:v>
                </c:pt>
                <c:pt idx="2175">
                  <c:v>38093</c:v>
                </c:pt>
                <c:pt idx="2176">
                  <c:v>38094</c:v>
                </c:pt>
                <c:pt idx="2177">
                  <c:v>38094</c:v>
                </c:pt>
                <c:pt idx="2178">
                  <c:v>38095</c:v>
                </c:pt>
                <c:pt idx="2179">
                  <c:v>38095</c:v>
                </c:pt>
                <c:pt idx="2180">
                  <c:v>38096</c:v>
                </c:pt>
                <c:pt idx="2181">
                  <c:v>38096</c:v>
                </c:pt>
                <c:pt idx="2182">
                  <c:v>38097</c:v>
                </c:pt>
                <c:pt idx="2183">
                  <c:v>38097</c:v>
                </c:pt>
                <c:pt idx="2184">
                  <c:v>38098</c:v>
                </c:pt>
                <c:pt idx="2185">
                  <c:v>38098</c:v>
                </c:pt>
                <c:pt idx="2186">
                  <c:v>38099</c:v>
                </c:pt>
                <c:pt idx="2187">
                  <c:v>38099</c:v>
                </c:pt>
                <c:pt idx="2188">
                  <c:v>38100</c:v>
                </c:pt>
                <c:pt idx="2189">
                  <c:v>38100</c:v>
                </c:pt>
                <c:pt idx="2190">
                  <c:v>38101</c:v>
                </c:pt>
                <c:pt idx="2191">
                  <c:v>38101</c:v>
                </c:pt>
                <c:pt idx="2192">
                  <c:v>38102</c:v>
                </c:pt>
                <c:pt idx="2193">
                  <c:v>38102</c:v>
                </c:pt>
                <c:pt idx="2194">
                  <c:v>38103</c:v>
                </c:pt>
                <c:pt idx="2195">
                  <c:v>38103</c:v>
                </c:pt>
                <c:pt idx="2196">
                  <c:v>38104</c:v>
                </c:pt>
                <c:pt idx="2197">
                  <c:v>38104</c:v>
                </c:pt>
                <c:pt idx="2198">
                  <c:v>38105</c:v>
                </c:pt>
                <c:pt idx="2199">
                  <c:v>38105</c:v>
                </c:pt>
                <c:pt idx="2200">
                  <c:v>38106</c:v>
                </c:pt>
                <c:pt idx="2201">
                  <c:v>38106</c:v>
                </c:pt>
                <c:pt idx="2202">
                  <c:v>38107</c:v>
                </c:pt>
                <c:pt idx="2203">
                  <c:v>38107</c:v>
                </c:pt>
                <c:pt idx="2204">
                  <c:v>38108</c:v>
                </c:pt>
                <c:pt idx="2205">
                  <c:v>38108</c:v>
                </c:pt>
                <c:pt idx="2206">
                  <c:v>38109</c:v>
                </c:pt>
                <c:pt idx="2207">
                  <c:v>38109</c:v>
                </c:pt>
                <c:pt idx="2208">
                  <c:v>38110</c:v>
                </c:pt>
                <c:pt idx="2209">
                  <c:v>38110</c:v>
                </c:pt>
                <c:pt idx="2210">
                  <c:v>38111</c:v>
                </c:pt>
                <c:pt idx="2211">
                  <c:v>38111</c:v>
                </c:pt>
                <c:pt idx="2212">
                  <c:v>38112</c:v>
                </c:pt>
                <c:pt idx="2213">
                  <c:v>38112</c:v>
                </c:pt>
                <c:pt idx="2214">
                  <c:v>38113</c:v>
                </c:pt>
                <c:pt idx="2215">
                  <c:v>38113</c:v>
                </c:pt>
                <c:pt idx="2216">
                  <c:v>38114</c:v>
                </c:pt>
                <c:pt idx="2217">
                  <c:v>38114</c:v>
                </c:pt>
                <c:pt idx="2218">
                  <c:v>38115</c:v>
                </c:pt>
                <c:pt idx="2219">
                  <c:v>38115</c:v>
                </c:pt>
                <c:pt idx="2220">
                  <c:v>38116</c:v>
                </c:pt>
                <c:pt idx="2221">
                  <c:v>38116</c:v>
                </c:pt>
                <c:pt idx="2222">
                  <c:v>38117</c:v>
                </c:pt>
                <c:pt idx="2223">
                  <c:v>38117</c:v>
                </c:pt>
                <c:pt idx="2224">
                  <c:v>38118</c:v>
                </c:pt>
                <c:pt idx="2225">
                  <c:v>38118</c:v>
                </c:pt>
                <c:pt idx="2226">
                  <c:v>38119</c:v>
                </c:pt>
                <c:pt idx="2227">
                  <c:v>38119</c:v>
                </c:pt>
                <c:pt idx="2228">
                  <c:v>38120</c:v>
                </c:pt>
                <c:pt idx="2229">
                  <c:v>38120</c:v>
                </c:pt>
                <c:pt idx="2230">
                  <c:v>38121</c:v>
                </c:pt>
                <c:pt idx="2231">
                  <c:v>38121</c:v>
                </c:pt>
                <c:pt idx="2232">
                  <c:v>38122</c:v>
                </c:pt>
                <c:pt idx="2233">
                  <c:v>38122</c:v>
                </c:pt>
                <c:pt idx="2234">
                  <c:v>38123</c:v>
                </c:pt>
                <c:pt idx="2235">
                  <c:v>38123</c:v>
                </c:pt>
                <c:pt idx="2236">
                  <c:v>38124</c:v>
                </c:pt>
                <c:pt idx="2237">
                  <c:v>38124</c:v>
                </c:pt>
                <c:pt idx="2238">
                  <c:v>38125</c:v>
                </c:pt>
                <c:pt idx="2239">
                  <c:v>38125</c:v>
                </c:pt>
                <c:pt idx="2240">
                  <c:v>38126</c:v>
                </c:pt>
                <c:pt idx="2241">
                  <c:v>38126</c:v>
                </c:pt>
                <c:pt idx="2242">
                  <c:v>38127</c:v>
                </c:pt>
                <c:pt idx="2243">
                  <c:v>38127</c:v>
                </c:pt>
                <c:pt idx="2244">
                  <c:v>38128</c:v>
                </c:pt>
                <c:pt idx="2245">
                  <c:v>38128</c:v>
                </c:pt>
                <c:pt idx="2246">
                  <c:v>38129</c:v>
                </c:pt>
                <c:pt idx="2247">
                  <c:v>38129</c:v>
                </c:pt>
                <c:pt idx="2248">
                  <c:v>38130</c:v>
                </c:pt>
                <c:pt idx="2249">
                  <c:v>38130</c:v>
                </c:pt>
                <c:pt idx="2250">
                  <c:v>38131</c:v>
                </c:pt>
                <c:pt idx="2251">
                  <c:v>38131</c:v>
                </c:pt>
                <c:pt idx="2252">
                  <c:v>38132</c:v>
                </c:pt>
                <c:pt idx="2253">
                  <c:v>38132</c:v>
                </c:pt>
                <c:pt idx="2254">
                  <c:v>38133</c:v>
                </c:pt>
                <c:pt idx="2255">
                  <c:v>38133</c:v>
                </c:pt>
                <c:pt idx="2256">
                  <c:v>38134</c:v>
                </c:pt>
                <c:pt idx="2257">
                  <c:v>38134</c:v>
                </c:pt>
                <c:pt idx="2258">
                  <c:v>38135</c:v>
                </c:pt>
                <c:pt idx="2259">
                  <c:v>38135</c:v>
                </c:pt>
                <c:pt idx="2260">
                  <c:v>38136</c:v>
                </c:pt>
                <c:pt idx="2261">
                  <c:v>38136</c:v>
                </c:pt>
                <c:pt idx="2262">
                  <c:v>38137</c:v>
                </c:pt>
                <c:pt idx="2263">
                  <c:v>38137</c:v>
                </c:pt>
                <c:pt idx="2264">
                  <c:v>38138</c:v>
                </c:pt>
                <c:pt idx="2265">
                  <c:v>38138</c:v>
                </c:pt>
                <c:pt idx="2266">
                  <c:v>38139</c:v>
                </c:pt>
                <c:pt idx="2267">
                  <c:v>38139</c:v>
                </c:pt>
                <c:pt idx="2268">
                  <c:v>38140</c:v>
                </c:pt>
                <c:pt idx="2269">
                  <c:v>38140</c:v>
                </c:pt>
                <c:pt idx="2270">
                  <c:v>38141</c:v>
                </c:pt>
                <c:pt idx="2271">
                  <c:v>38141</c:v>
                </c:pt>
                <c:pt idx="2272">
                  <c:v>38142</c:v>
                </c:pt>
                <c:pt idx="2273">
                  <c:v>38142</c:v>
                </c:pt>
                <c:pt idx="2274">
                  <c:v>38143</c:v>
                </c:pt>
                <c:pt idx="2275">
                  <c:v>38143</c:v>
                </c:pt>
                <c:pt idx="2276">
                  <c:v>38144</c:v>
                </c:pt>
                <c:pt idx="2277">
                  <c:v>38144</c:v>
                </c:pt>
                <c:pt idx="2278">
                  <c:v>38145</c:v>
                </c:pt>
                <c:pt idx="2279">
                  <c:v>38145</c:v>
                </c:pt>
                <c:pt idx="2280">
                  <c:v>38146</c:v>
                </c:pt>
                <c:pt idx="2281">
                  <c:v>38146</c:v>
                </c:pt>
                <c:pt idx="2282">
                  <c:v>38147</c:v>
                </c:pt>
                <c:pt idx="2283">
                  <c:v>38147</c:v>
                </c:pt>
                <c:pt idx="2284">
                  <c:v>38148</c:v>
                </c:pt>
                <c:pt idx="2285">
                  <c:v>38148</c:v>
                </c:pt>
                <c:pt idx="2286">
                  <c:v>38149</c:v>
                </c:pt>
                <c:pt idx="2287">
                  <c:v>38149</c:v>
                </c:pt>
                <c:pt idx="2288">
                  <c:v>38150</c:v>
                </c:pt>
                <c:pt idx="2289">
                  <c:v>38150</c:v>
                </c:pt>
                <c:pt idx="2290">
                  <c:v>38151</c:v>
                </c:pt>
                <c:pt idx="2291">
                  <c:v>38151</c:v>
                </c:pt>
                <c:pt idx="2292">
                  <c:v>38152</c:v>
                </c:pt>
                <c:pt idx="2293">
                  <c:v>38152</c:v>
                </c:pt>
                <c:pt idx="2294">
                  <c:v>38153</c:v>
                </c:pt>
                <c:pt idx="2295">
                  <c:v>38153</c:v>
                </c:pt>
                <c:pt idx="2296">
                  <c:v>38154</c:v>
                </c:pt>
                <c:pt idx="2297">
                  <c:v>38154</c:v>
                </c:pt>
                <c:pt idx="2298">
                  <c:v>38155</c:v>
                </c:pt>
                <c:pt idx="2299">
                  <c:v>38155</c:v>
                </c:pt>
                <c:pt idx="2300">
                  <c:v>38156</c:v>
                </c:pt>
                <c:pt idx="2301">
                  <c:v>38156</c:v>
                </c:pt>
                <c:pt idx="2302">
                  <c:v>38157</c:v>
                </c:pt>
                <c:pt idx="2303">
                  <c:v>38157</c:v>
                </c:pt>
                <c:pt idx="2304">
                  <c:v>38158</c:v>
                </c:pt>
                <c:pt idx="2305">
                  <c:v>38158</c:v>
                </c:pt>
                <c:pt idx="2306">
                  <c:v>38159</c:v>
                </c:pt>
                <c:pt idx="2307">
                  <c:v>38159</c:v>
                </c:pt>
                <c:pt idx="2308">
                  <c:v>38160</c:v>
                </c:pt>
                <c:pt idx="2309">
                  <c:v>38160</c:v>
                </c:pt>
                <c:pt idx="2310">
                  <c:v>38161</c:v>
                </c:pt>
                <c:pt idx="2311">
                  <c:v>38161</c:v>
                </c:pt>
                <c:pt idx="2312">
                  <c:v>38162</c:v>
                </c:pt>
                <c:pt idx="2313">
                  <c:v>38162</c:v>
                </c:pt>
                <c:pt idx="2314">
                  <c:v>38163</c:v>
                </c:pt>
                <c:pt idx="2315">
                  <c:v>38163</c:v>
                </c:pt>
                <c:pt idx="2316">
                  <c:v>38164</c:v>
                </c:pt>
                <c:pt idx="2317">
                  <c:v>38164</c:v>
                </c:pt>
                <c:pt idx="2318">
                  <c:v>38165</c:v>
                </c:pt>
                <c:pt idx="2319">
                  <c:v>38165</c:v>
                </c:pt>
                <c:pt idx="2320">
                  <c:v>38166</c:v>
                </c:pt>
                <c:pt idx="2321">
                  <c:v>38166</c:v>
                </c:pt>
                <c:pt idx="2322">
                  <c:v>38167</c:v>
                </c:pt>
                <c:pt idx="2323">
                  <c:v>38167</c:v>
                </c:pt>
                <c:pt idx="2324">
                  <c:v>38168</c:v>
                </c:pt>
                <c:pt idx="2325">
                  <c:v>38168</c:v>
                </c:pt>
                <c:pt idx="2326">
                  <c:v>38169</c:v>
                </c:pt>
                <c:pt idx="2327">
                  <c:v>38169</c:v>
                </c:pt>
                <c:pt idx="2328">
                  <c:v>38170</c:v>
                </c:pt>
                <c:pt idx="2329">
                  <c:v>38170</c:v>
                </c:pt>
                <c:pt idx="2330">
                  <c:v>38171</c:v>
                </c:pt>
                <c:pt idx="2331">
                  <c:v>38171</c:v>
                </c:pt>
                <c:pt idx="2332">
                  <c:v>38172</c:v>
                </c:pt>
                <c:pt idx="2333">
                  <c:v>38172</c:v>
                </c:pt>
                <c:pt idx="2334">
                  <c:v>38173</c:v>
                </c:pt>
                <c:pt idx="2335">
                  <c:v>38173</c:v>
                </c:pt>
                <c:pt idx="2336">
                  <c:v>38174</c:v>
                </c:pt>
                <c:pt idx="2337">
                  <c:v>38174</c:v>
                </c:pt>
                <c:pt idx="2338">
                  <c:v>38175</c:v>
                </c:pt>
                <c:pt idx="2339">
                  <c:v>38175</c:v>
                </c:pt>
                <c:pt idx="2340">
                  <c:v>38176</c:v>
                </c:pt>
                <c:pt idx="2341">
                  <c:v>38176</c:v>
                </c:pt>
                <c:pt idx="2342">
                  <c:v>38177</c:v>
                </c:pt>
                <c:pt idx="2343">
                  <c:v>38177</c:v>
                </c:pt>
                <c:pt idx="2344">
                  <c:v>38178</c:v>
                </c:pt>
                <c:pt idx="2345">
                  <c:v>38178</c:v>
                </c:pt>
                <c:pt idx="2346">
                  <c:v>38179</c:v>
                </c:pt>
                <c:pt idx="2347">
                  <c:v>38179</c:v>
                </c:pt>
                <c:pt idx="2348">
                  <c:v>38180</c:v>
                </c:pt>
                <c:pt idx="2349">
                  <c:v>38180</c:v>
                </c:pt>
                <c:pt idx="2350">
                  <c:v>38181</c:v>
                </c:pt>
                <c:pt idx="2351">
                  <c:v>38181</c:v>
                </c:pt>
                <c:pt idx="2352">
                  <c:v>38182</c:v>
                </c:pt>
                <c:pt idx="2353">
                  <c:v>38182</c:v>
                </c:pt>
                <c:pt idx="2354">
                  <c:v>38183</c:v>
                </c:pt>
                <c:pt idx="2355">
                  <c:v>38183</c:v>
                </c:pt>
                <c:pt idx="2356">
                  <c:v>38184</c:v>
                </c:pt>
                <c:pt idx="2357">
                  <c:v>38184</c:v>
                </c:pt>
                <c:pt idx="2358">
                  <c:v>38185</c:v>
                </c:pt>
                <c:pt idx="2359">
                  <c:v>38185</c:v>
                </c:pt>
                <c:pt idx="2360">
                  <c:v>38186</c:v>
                </c:pt>
                <c:pt idx="2361">
                  <c:v>38186</c:v>
                </c:pt>
                <c:pt idx="2362">
                  <c:v>38187</c:v>
                </c:pt>
                <c:pt idx="2363">
                  <c:v>38187</c:v>
                </c:pt>
                <c:pt idx="2364">
                  <c:v>38188</c:v>
                </c:pt>
                <c:pt idx="2365">
                  <c:v>38188</c:v>
                </c:pt>
                <c:pt idx="2366">
                  <c:v>38189</c:v>
                </c:pt>
                <c:pt idx="2367">
                  <c:v>38189</c:v>
                </c:pt>
                <c:pt idx="2368">
                  <c:v>38190</c:v>
                </c:pt>
                <c:pt idx="2369">
                  <c:v>38190</c:v>
                </c:pt>
                <c:pt idx="2370">
                  <c:v>38191</c:v>
                </c:pt>
                <c:pt idx="2371">
                  <c:v>38191</c:v>
                </c:pt>
                <c:pt idx="2372">
                  <c:v>38192</c:v>
                </c:pt>
                <c:pt idx="2373">
                  <c:v>38192</c:v>
                </c:pt>
                <c:pt idx="2374">
                  <c:v>38193</c:v>
                </c:pt>
                <c:pt idx="2375">
                  <c:v>38193</c:v>
                </c:pt>
                <c:pt idx="2376">
                  <c:v>38194</c:v>
                </c:pt>
                <c:pt idx="2377">
                  <c:v>38194</c:v>
                </c:pt>
                <c:pt idx="2378">
                  <c:v>38195</c:v>
                </c:pt>
                <c:pt idx="2379">
                  <c:v>38195</c:v>
                </c:pt>
                <c:pt idx="2380">
                  <c:v>38196</c:v>
                </c:pt>
                <c:pt idx="2381">
                  <c:v>38196</c:v>
                </c:pt>
                <c:pt idx="2382">
                  <c:v>38197</c:v>
                </c:pt>
                <c:pt idx="2383">
                  <c:v>38197</c:v>
                </c:pt>
                <c:pt idx="2384">
                  <c:v>38198</c:v>
                </c:pt>
                <c:pt idx="2385">
                  <c:v>38198</c:v>
                </c:pt>
                <c:pt idx="2386">
                  <c:v>38199</c:v>
                </c:pt>
                <c:pt idx="2387">
                  <c:v>38199</c:v>
                </c:pt>
                <c:pt idx="2388">
                  <c:v>38200</c:v>
                </c:pt>
                <c:pt idx="2389">
                  <c:v>38200</c:v>
                </c:pt>
                <c:pt idx="2390">
                  <c:v>38201</c:v>
                </c:pt>
                <c:pt idx="2391">
                  <c:v>38201</c:v>
                </c:pt>
                <c:pt idx="2392">
                  <c:v>38202</c:v>
                </c:pt>
                <c:pt idx="2393">
                  <c:v>38202</c:v>
                </c:pt>
                <c:pt idx="2394">
                  <c:v>38203</c:v>
                </c:pt>
                <c:pt idx="2395">
                  <c:v>38203</c:v>
                </c:pt>
                <c:pt idx="2396">
                  <c:v>38204</c:v>
                </c:pt>
                <c:pt idx="2397">
                  <c:v>38204</c:v>
                </c:pt>
                <c:pt idx="2398">
                  <c:v>38205</c:v>
                </c:pt>
                <c:pt idx="2399">
                  <c:v>38205</c:v>
                </c:pt>
                <c:pt idx="2400">
                  <c:v>38206</c:v>
                </c:pt>
                <c:pt idx="2401">
                  <c:v>38206</c:v>
                </c:pt>
                <c:pt idx="2402">
                  <c:v>38207</c:v>
                </c:pt>
                <c:pt idx="2403">
                  <c:v>38207</c:v>
                </c:pt>
                <c:pt idx="2404">
                  <c:v>38208</c:v>
                </c:pt>
                <c:pt idx="2405">
                  <c:v>38208</c:v>
                </c:pt>
                <c:pt idx="2406">
                  <c:v>38209</c:v>
                </c:pt>
                <c:pt idx="2407">
                  <c:v>38209</c:v>
                </c:pt>
                <c:pt idx="2408">
                  <c:v>38210</c:v>
                </c:pt>
                <c:pt idx="2409">
                  <c:v>38210</c:v>
                </c:pt>
                <c:pt idx="2410">
                  <c:v>38211</c:v>
                </c:pt>
                <c:pt idx="2411">
                  <c:v>38211</c:v>
                </c:pt>
                <c:pt idx="2412">
                  <c:v>38212</c:v>
                </c:pt>
                <c:pt idx="2413">
                  <c:v>38212</c:v>
                </c:pt>
                <c:pt idx="2414">
                  <c:v>38213</c:v>
                </c:pt>
                <c:pt idx="2415">
                  <c:v>38213</c:v>
                </c:pt>
                <c:pt idx="2416">
                  <c:v>38214</c:v>
                </c:pt>
                <c:pt idx="2417">
                  <c:v>38214</c:v>
                </c:pt>
                <c:pt idx="2418">
                  <c:v>38215</c:v>
                </c:pt>
                <c:pt idx="2419">
                  <c:v>38215</c:v>
                </c:pt>
                <c:pt idx="2420">
                  <c:v>38216</c:v>
                </c:pt>
                <c:pt idx="2421">
                  <c:v>38216</c:v>
                </c:pt>
                <c:pt idx="2422">
                  <c:v>38217</c:v>
                </c:pt>
                <c:pt idx="2423">
                  <c:v>38217</c:v>
                </c:pt>
                <c:pt idx="2424">
                  <c:v>38218</c:v>
                </c:pt>
                <c:pt idx="2425">
                  <c:v>38218</c:v>
                </c:pt>
                <c:pt idx="2426">
                  <c:v>38219</c:v>
                </c:pt>
                <c:pt idx="2427">
                  <c:v>38219</c:v>
                </c:pt>
                <c:pt idx="2428">
                  <c:v>38220</c:v>
                </c:pt>
                <c:pt idx="2429">
                  <c:v>38220</c:v>
                </c:pt>
                <c:pt idx="2430">
                  <c:v>38221</c:v>
                </c:pt>
                <c:pt idx="2431">
                  <c:v>38221</c:v>
                </c:pt>
                <c:pt idx="2432">
                  <c:v>38222</c:v>
                </c:pt>
                <c:pt idx="2433">
                  <c:v>38222</c:v>
                </c:pt>
                <c:pt idx="2434">
                  <c:v>38223</c:v>
                </c:pt>
                <c:pt idx="2435">
                  <c:v>38223</c:v>
                </c:pt>
                <c:pt idx="2436">
                  <c:v>38224</c:v>
                </c:pt>
                <c:pt idx="2437">
                  <c:v>38224</c:v>
                </c:pt>
                <c:pt idx="2438">
                  <c:v>38225</c:v>
                </c:pt>
                <c:pt idx="2439">
                  <c:v>38225</c:v>
                </c:pt>
                <c:pt idx="2440">
                  <c:v>38226</c:v>
                </c:pt>
                <c:pt idx="2441">
                  <c:v>38226</c:v>
                </c:pt>
                <c:pt idx="2442">
                  <c:v>38227</c:v>
                </c:pt>
                <c:pt idx="2443">
                  <c:v>38227</c:v>
                </c:pt>
                <c:pt idx="2444">
                  <c:v>38228</c:v>
                </c:pt>
                <c:pt idx="2445">
                  <c:v>38228</c:v>
                </c:pt>
                <c:pt idx="2446">
                  <c:v>38229</c:v>
                </c:pt>
                <c:pt idx="2447">
                  <c:v>38229</c:v>
                </c:pt>
                <c:pt idx="2448">
                  <c:v>38230</c:v>
                </c:pt>
                <c:pt idx="2449">
                  <c:v>38230</c:v>
                </c:pt>
                <c:pt idx="2450">
                  <c:v>38231</c:v>
                </c:pt>
                <c:pt idx="2451">
                  <c:v>38231</c:v>
                </c:pt>
                <c:pt idx="2452">
                  <c:v>38232</c:v>
                </c:pt>
                <c:pt idx="2453">
                  <c:v>38232</c:v>
                </c:pt>
                <c:pt idx="2454">
                  <c:v>38233</c:v>
                </c:pt>
                <c:pt idx="2455">
                  <c:v>38233</c:v>
                </c:pt>
                <c:pt idx="2456">
                  <c:v>38234</c:v>
                </c:pt>
                <c:pt idx="2457">
                  <c:v>38234</c:v>
                </c:pt>
                <c:pt idx="2458">
                  <c:v>38235</c:v>
                </c:pt>
                <c:pt idx="2459">
                  <c:v>38235</c:v>
                </c:pt>
                <c:pt idx="2460">
                  <c:v>38236</c:v>
                </c:pt>
                <c:pt idx="2461">
                  <c:v>38236</c:v>
                </c:pt>
                <c:pt idx="2462">
                  <c:v>38237</c:v>
                </c:pt>
                <c:pt idx="2463">
                  <c:v>38237</c:v>
                </c:pt>
                <c:pt idx="2464">
                  <c:v>38238</c:v>
                </c:pt>
                <c:pt idx="2465">
                  <c:v>38238</c:v>
                </c:pt>
                <c:pt idx="2466">
                  <c:v>38239</c:v>
                </c:pt>
                <c:pt idx="2467">
                  <c:v>38239</c:v>
                </c:pt>
                <c:pt idx="2468">
                  <c:v>38240</c:v>
                </c:pt>
                <c:pt idx="2469">
                  <c:v>38240</c:v>
                </c:pt>
                <c:pt idx="2470">
                  <c:v>38241</c:v>
                </c:pt>
                <c:pt idx="2471">
                  <c:v>38241</c:v>
                </c:pt>
                <c:pt idx="2472">
                  <c:v>38242</c:v>
                </c:pt>
                <c:pt idx="2473">
                  <c:v>38242</c:v>
                </c:pt>
                <c:pt idx="2474">
                  <c:v>38243</c:v>
                </c:pt>
                <c:pt idx="2475">
                  <c:v>38243</c:v>
                </c:pt>
                <c:pt idx="2476">
                  <c:v>38244</c:v>
                </c:pt>
                <c:pt idx="2477">
                  <c:v>38244</c:v>
                </c:pt>
                <c:pt idx="2478">
                  <c:v>38245</c:v>
                </c:pt>
                <c:pt idx="2479">
                  <c:v>38245</c:v>
                </c:pt>
                <c:pt idx="2480">
                  <c:v>38246</c:v>
                </c:pt>
                <c:pt idx="2481">
                  <c:v>38246</c:v>
                </c:pt>
                <c:pt idx="2482">
                  <c:v>38247</c:v>
                </c:pt>
                <c:pt idx="2483">
                  <c:v>38247</c:v>
                </c:pt>
                <c:pt idx="2484">
                  <c:v>38248</c:v>
                </c:pt>
                <c:pt idx="2485">
                  <c:v>38248</c:v>
                </c:pt>
                <c:pt idx="2486">
                  <c:v>38249</c:v>
                </c:pt>
                <c:pt idx="2487">
                  <c:v>38249</c:v>
                </c:pt>
                <c:pt idx="2488">
                  <c:v>38250</c:v>
                </c:pt>
                <c:pt idx="2489">
                  <c:v>38250</c:v>
                </c:pt>
                <c:pt idx="2490">
                  <c:v>38251</c:v>
                </c:pt>
                <c:pt idx="2491">
                  <c:v>38251</c:v>
                </c:pt>
                <c:pt idx="2492">
                  <c:v>38252</c:v>
                </c:pt>
                <c:pt idx="2493">
                  <c:v>38252</c:v>
                </c:pt>
                <c:pt idx="2494">
                  <c:v>38253</c:v>
                </c:pt>
                <c:pt idx="2495">
                  <c:v>38253</c:v>
                </c:pt>
                <c:pt idx="2496">
                  <c:v>38254</c:v>
                </c:pt>
                <c:pt idx="2497">
                  <c:v>38254</c:v>
                </c:pt>
                <c:pt idx="2498">
                  <c:v>38255</c:v>
                </c:pt>
                <c:pt idx="2499">
                  <c:v>38255</c:v>
                </c:pt>
                <c:pt idx="2500">
                  <c:v>38256</c:v>
                </c:pt>
                <c:pt idx="2501">
                  <c:v>38256</c:v>
                </c:pt>
                <c:pt idx="2502">
                  <c:v>38257</c:v>
                </c:pt>
                <c:pt idx="2503">
                  <c:v>38257</c:v>
                </c:pt>
                <c:pt idx="2504">
                  <c:v>38258</c:v>
                </c:pt>
                <c:pt idx="2505">
                  <c:v>38258</c:v>
                </c:pt>
                <c:pt idx="2506">
                  <c:v>38259</c:v>
                </c:pt>
                <c:pt idx="2507">
                  <c:v>38259</c:v>
                </c:pt>
                <c:pt idx="2508">
                  <c:v>38260</c:v>
                </c:pt>
                <c:pt idx="2509">
                  <c:v>38260</c:v>
                </c:pt>
                <c:pt idx="2510">
                  <c:v>38261</c:v>
                </c:pt>
                <c:pt idx="2511">
                  <c:v>38261</c:v>
                </c:pt>
                <c:pt idx="2512">
                  <c:v>38262</c:v>
                </c:pt>
                <c:pt idx="2513">
                  <c:v>38262</c:v>
                </c:pt>
                <c:pt idx="2514">
                  <c:v>38263</c:v>
                </c:pt>
                <c:pt idx="2515">
                  <c:v>38263</c:v>
                </c:pt>
                <c:pt idx="2516">
                  <c:v>38264</c:v>
                </c:pt>
                <c:pt idx="2517">
                  <c:v>38264</c:v>
                </c:pt>
                <c:pt idx="2518">
                  <c:v>38265</c:v>
                </c:pt>
                <c:pt idx="2519">
                  <c:v>38265</c:v>
                </c:pt>
                <c:pt idx="2520">
                  <c:v>38266</c:v>
                </c:pt>
                <c:pt idx="2521">
                  <c:v>38266</c:v>
                </c:pt>
                <c:pt idx="2522">
                  <c:v>38267</c:v>
                </c:pt>
                <c:pt idx="2523">
                  <c:v>38267</c:v>
                </c:pt>
                <c:pt idx="2524">
                  <c:v>38268</c:v>
                </c:pt>
                <c:pt idx="2525">
                  <c:v>38268</c:v>
                </c:pt>
                <c:pt idx="2526">
                  <c:v>38269</c:v>
                </c:pt>
                <c:pt idx="2527">
                  <c:v>38269</c:v>
                </c:pt>
                <c:pt idx="2528">
                  <c:v>38270</c:v>
                </c:pt>
                <c:pt idx="2529">
                  <c:v>38270</c:v>
                </c:pt>
                <c:pt idx="2530">
                  <c:v>38271</c:v>
                </c:pt>
                <c:pt idx="2531">
                  <c:v>38271</c:v>
                </c:pt>
                <c:pt idx="2532">
                  <c:v>38272</c:v>
                </c:pt>
                <c:pt idx="2533">
                  <c:v>38272</c:v>
                </c:pt>
                <c:pt idx="2534">
                  <c:v>38273</c:v>
                </c:pt>
                <c:pt idx="2535">
                  <c:v>38273</c:v>
                </c:pt>
                <c:pt idx="2536">
                  <c:v>38274</c:v>
                </c:pt>
                <c:pt idx="2537">
                  <c:v>38274</c:v>
                </c:pt>
                <c:pt idx="2538">
                  <c:v>38275</c:v>
                </c:pt>
                <c:pt idx="2539">
                  <c:v>38275</c:v>
                </c:pt>
                <c:pt idx="2540">
                  <c:v>38276</c:v>
                </c:pt>
                <c:pt idx="2541">
                  <c:v>38276</c:v>
                </c:pt>
                <c:pt idx="2542">
                  <c:v>38277</c:v>
                </c:pt>
                <c:pt idx="2543">
                  <c:v>38277</c:v>
                </c:pt>
                <c:pt idx="2544">
                  <c:v>38278</c:v>
                </c:pt>
                <c:pt idx="2545">
                  <c:v>38278</c:v>
                </c:pt>
                <c:pt idx="2546">
                  <c:v>38279</c:v>
                </c:pt>
                <c:pt idx="2547">
                  <c:v>38279</c:v>
                </c:pt>
                <c:pt idx="2548">
                  <c:v>38280</c:v>
                </c:pt>
                <c:pt idx="2549">
                  <c:v>38280</c:v>
                </c:pt>
                <c:pt idx="2550">
                  <c:v>38281</c:v>
                </c:pt>
                <c:pt idx="2551">
                  <c:v>38281</c:v>
                </c:pt>
                <c:pt idx="2552">
                  <c:v>38282</c:v>
                </c:pt>
                <c:pt idx="2553">
                  <c:v>38282</c:v>
                </c:pt>
                <c:pt idx="2554">
                  <c:v>38283</c:v>
                </c:pt>
                <c:pt idx="2555">
                  <c:v>38283</c:v>
                </c:pt>
                <c:pt idx="2556">
                  <c:v>38284</c:v>
                </c:pt>
                <c:pt idx="2557">
                  <c:v>38284</c:v>
                </c:pt>
                <c:pt idx="2558">
                  <c:v>38285</c:v>
                </c:pt>
                <c:pt idx="2559">
                  <c:v>38285</c:v>
                </c:pt>
                <c:pt idx="2560">
                  <c:v>38286</c:v>
                </c:pt>
                <c:pt idx="2561">
                  <c:v>38286</c:v>
                </c:pt>
                <c:pt idx="2562">
                  <c:v>38287</c:v>
                </c:pt>
                <c:pt idx="2563">
                  <c:v>38287</c:v>
                </c:pt>
                <c:pt idx="2564">
                  <c:v>38288</c:v>
                </c:pt>
                <c:pt idx="2565">
                  <c:v>38288</c:v>
                </c:pt>
                <c:pt idx="2566">
                  <c:v>38289</c:v>
                </c:pt>
                <c:pt idx="2567">
                  <c:v>38289</c:v>
                </c:pt>
                <c:pt idx="2568">
                  <c:v>38290</c:v>
                </c:pt>
                <c:pt idx="2569">
                  <c:v>38290</c:v>
                </c:pt>
                <c:pt idx="2570">
                  <c:v>38291</c:v>
                </c:pt>
                <c:pt idx="2571">
                  <c:v>38291</c:v>
                </c:pt>
                <c:pt idx="2572">
                  <c:v>38292</c:v>
                </c:pt>
                <c:pt idx="2573">
                  <c:v>38292</c:v>
                </c:pt>
                <c:pt idx="2574">
                  <c:v>38293</c:v>
                </c:pt>
                <c:pt idx="2575">
                  <c:v>38293</c:v>
                </c:pt>
                <c:pt idx="2576">
                  <c:v>38294</c:v>
                </c:pt>
                <c:pt idx="2577">
                  <c:v>38294</c:v>
                </c:pt>
                <c:pt idx="2578">
                  <c:v>38295</c:v>
                </c:pt>
                <c:pt idx="2579">
                  <c:v>38295</c:v>
                </c:pt>
                <c:pt idx="2580">
                  <c:v>38296</c:v>
                </c:pt>
                <c:pt idx="2581">
                  <c:v>38296</c:v>
                </c:pt>
                <c:pt idx="2582">
                  <c:v>38297</c:v>
                </c:pt>
                <c:pt idx="2583">
                  <c:v>38297</c:v>
                </c:pt>
                <c:pt idx="2584">
                  <c:v>38298</c:v>
                </c:pt>
                <c:pt idx="2585">
                  <c:v>38298</c:v>
                </c:pt>
                <c:pt idx="2586">
                  <c:v>38299</c:v>
                </c:pt>
                <c:pt idx="2587">
                  <c:v>38299</c:v>
                </c:pt>
                <c:pt idx="2588">
                  <c:v>38300</c:v>
                </c:pt>
                <c:pt idx="2589">
                  <c:v>38300</c:v>
                </c:pt>
                <c:pt idx="2590">
                  <c:v>38301</c:v>
                </c:pt>
                <c:pt idx="2591">
                  <c:v>38301</c:v>
                </c:pt>
                <c:pt idx="2592">
                  <c:v>38302</c:v>
                </c:pt>
                <c:pt idx="2593">
                  <c:v>38302</c:v>
                </c:pt>
                <c:pt idx="2594">
                  <c:v>38303</c:v>
                </c:pt>
                <c:pt idx="2595">
                  <c:v>38303</c:v>
                </c:pt>
                <c:pt idx="2596">
                  <c:v>38304</c:v>
                </c:pt>
                <c:pt idx="2597">
                  <c:v>38304</c:v>
                </c:pt>
                <c:pt idx="2598">
                  <c:v>38305</c:v>
                </c:pt>
                <c:pt idx="2599">
                  <c:v>38305</c:v>
                </c:pt>
                <c:pt idx="2600">
                  <c:v>38306</c:v>
                </c:pt>
                <c:pt idx="2601">
                  <c:v>38306</c:v>
                </c:pt>
                <c:pt idx="2602">
                  <c:v>38307</c:v>
                </c:pt>
                <c:pt idx="2603">
                  <c:v>38307</c:v>
                </c:pt>
                <c:pt idx="2604">
                  <c:v>38308</c:v>
                </c:pt>
                <c:pt idx="2605">
                  <c:v>38308</c:v>
                </c:pt>
                <c:pt idx="2606">
                  <c:v>38309</c:v>
                </c:pt>
                <c:pt idx="2607">
                  <c:v>38309</c:v>
                </c:pt>
                <c:pt idx="2608">
                  <c:v>38310</c:v>
                </c:pt>
                <c:pt idx="2609">
                  <c:v>38310</c:v>
                </c:pt>
                <c:pt idx="2610">
                  <c:v>38311</c:v>
                </c:pt>
                <c:pt idx="2611">
                  <c:v>38311</c:v>
                </c:pt>
                <c:pt idx="2612">
                  <c:v>38312</c:v>
                </c:pt>
                <c:pt idx="2613">
                  <c:v>38312</c:v>
                </c:pt>
                <c:pt idx="2614">
                  <c:v>38313</c:v>
                </c:pt>
                <c:pt idx="2615">
                  <c:v>38313</c:v>
                </c:pt>
                <c:pt idx="2616">
                  <c:v>38314</c:v>
                </c:pt>
                <c:pt idx="2617">
                  <c:v>38314</c:v>
                </c:pt>
                <c:pt idx="2618">
                  <c:v>38315</c:v>
                </c:pt>
                <c:pt idx="2619">
                  <c:v>38315</c:v>
                </c:pt>
                <c:pt idx="2620">
                  <c:v>38316</c:v>
                </c:pt>
                <c:pt idx="2621">
                  <c:v>38316</c:v>
                </c:pt>
                <c:pt idx="2622">
                  <c:v>38317</c:v>
                </c:pt>
                <c:pt idx="2623">
                  <c:v>38317</c:v>
                </c:pt>
                <c:pt idx="2624">
                  <c:v>38318</c:v>
                </c:pt>
                <c:pt idx="2625">
                  <c:v>38318</c:v>
                </c:pt>
                <c:pt idx="2626">
                  <c:v>38319</c:v>
                </c:pt>
                <c:pt idx="2627">
                  <c:v>38319</c:v>
                </c:pt>
                <c:pt idx="2628">
                  <c:v>38320</c:v>
                </c:pt>
                <c:pt idx="2629">
                  <c:v>38320</c:v>
                </c:pt>
                <c:pt idx="2630">
                  <c:v>38321</c:v>
                </c:pt>
                <c:pt idx="2631">
                  <c:v>38321</c:v>
                </c:pt>
                <c:pt idx="2632">
                  <c:v>38322</c:v>
                </c:pt>
                <c:pt idx="2633">
                  <c:v>38322</c:v>
                </c:pt>
                <c:pt idx="2634">
                  <c:v>38323</c:v>
                </c:pt>
                <c:pt idx="2635">
                  <c:v>38323</c:v>
                </c:pt>
                <c:pt idx="2636">
                  <c:v>38324</c:v>
                </c:pt>
                <c:pt idx="2637">
                  <c:v>38324</c:v>
                </c:pt>
                <c:pt idx="2638">
                  <c:v>38325</c:v>
                </c:pt>
                <c:pt idx="2639">
                  <c:v>38325</c:v>
                </c:pt>
                <c:pt idx="2640">
                  <c:v>38326</c:v>
                </c:pt>
                <c:pt idx="2641">
                  <c:v>38326</c:v>
                </c:pt>
                <c:pt idx="2642">
                  <c:v>38327</c:v>
                </c:pt>
                <c:pt idx="2643">
                  <c:v>38327</c:v>
                </c:pt>
                <c:pt idx="2644">
                  <c:v>38328</c:v>
                </c:pt>
                <c:pt idx="2645">
                  <c:v>38328</c:v>
                </c:pt>
                <c:pt idx="2646">
                  <c:v>38329</c:v>
                </c:pt>
                <c:pt idx="2647">
                  <c:v>38329</c:v>
                </c:pt>
                <c:pt idx="2648">
                  <c:v>38330</c:v>
                </c:pt>
                <c:pt idx="2649">
                  <c:v>38330</c:v>
                </c:pt>
                <c:pt idx="2650">
                  <c:v>38331</c:v>
                </c:pt>
                <c:pt idx="2651">
                  <c:v>38331</c:v>
                </c:pt>
                <c:pt idx="2652">
                  <c:v>38332</c:v>
                </c:pt>
                <c:pt idx="2653">
                  <c:v>38332</c:v>
                </c:pt>
                <c:pt idx="2654">
                  <c:v>38333</c:v>
                </c:pt>
                <c:pt idx="2655">
                  <c:v>38333</c:v>
                </c:pt>
                <c:pt idx="2656">
                  <c:v>38334</c:v>
                </c:pt>
                <c:pt idx="2657">
                  <c:v>38334</c:v>
                </c:pt>
                <c:pt idx="2658">
                  <c:v>38335</c:v>
                </c:pt>
                <c:pt idx="2659">
                  <c:v>38335</c:v>
                </c:pt>
                <c:pt idx="2660">
                  <c:v>38336</c:v>
                </c:pt>
                <c:pt idx="2661">
                  <c:v>38336</c:v>
                </c:pt>
                <c:pt idx="2662">
                  <c:v>38337</c:v>
                </c:pt>
                <c:pt idx="2663">
                  <c:v>38337</c:v>
                </c:pt>
                <c:pt idx="2664">
                  <c:v>38338</c:v>
                </c:pt>
                <c:pt idx="2665">
                  <c:v>38338</c:v>
                </c:pt>
                <c:pt idx="2666">
                  <c:v>38339</c:v>
                </c:pt>
                <c:pt idx="2667">
                  <c:v>38339</c:v>
                </c:pt>
                <c:pt idx="2668">
                  <c:v>38340</c:v>
                </c:pt>
                <c:pt idx="2669">
                  <c:v>38340</c:v>
                </c:pt>
                <c:pt idx="2670">
                  <c:v>38341</c:v>
                </c:pt>
                <c:pt idx="2671">
                  <c:v>38341</c:v>
                </c:pt>
                <c:pt idx="2672">
                  <c:v>38342</c:v>
                </c:pt>
                <c:pt idx="2673">
                  <c:v>38342</c:v>
                </c:pt>
                <c:pt idx="2674">
                  <c:v>38343</c:v>
                </c:pt>
                <c:pt idx="2675">
                  <c:v>38343</c:v>
                </c:pt>
                <c:pt idx="2676">
                  <c:v>38344</c:v>
                </c:pt>
                <c:pt idx="2677">
                  <c:v>38344</c:v>
                </c:pt>
                <c:pt idx="2678">
                  <c:v>38345</c:v>
                </c:pt>
                <c:pt idx="2679">
                  <c:v>38345</c:v>
                </c:pt>
                <c:pt idx="2680">
                  <c:v>38346</c:v>
                </c:pt>
                <c:pt idx="2681">
                  <c:v>38346</c:v>
                </c:pt>
                <c:pt idx="2682">
                  <c:v>38347</c:v>
                </c:pt>
                <c:pt idx="2683">
                  <c:v>38347</c:v>
                </c:pt>
                <c:pt idx="2684">
                  <c:v>38348</c:v>
                </c:pt>
                <c:pt idx="2685">
                  <c:v>38348</c:v>
                </c:pt>
                <c:pt idx="2686">
                  <c:v>38349</c:v>
                </c:pt>
                <c:pt idx="2687">
                  <c:v>38349</c:v>
                </c:pt>
                <c:pt idx="2688">
                  <c:v>38350</c:v>
                </c:pt>
                <c:pt idx="2689">
                  <c:v>38350</c:v>
                </c:pt>
                <c:pt idx="2690">
                  <c:v>38351</c:v>
                </c:pt>
                <c:pt idx="2691">
                  <c:v>38351</c:v>
                </c:pt>
                <c:pt idx="2692">
                  <c:v>38352</c:v>
                </c:pt>
                <c:pt idx="2693">
                  <c:v>38352</c:v>
                </c:pt>
                <c:pt idx="2694">
                  <c:v>38353</c:v>
                </c:pt>
                <c:pt idx="2695">
                  <c:v>38353</c:v>
                </c:pt>
                <c:pt idx="2696">
                  <c:v>38354</c:v>
                </c:pt>
                <c:pt idx="2697">
                  <c:v>38354</c:v>
                </c:pt>
                <c:pt idx="2698">
                  <c:v>38355</c:v>
                </c:pt>
                <c:pt idx="2699">
                  <c:v>38355</c:v>
                </c:pt>
                <c:pt idx="2700">
                  <c:v>38356</c:v>
                </c:pt>
                <c:pt idx="2701">
                  <c:v>38356</c:v>
                </c:pt>
                <c:pt idx="2702">
                  <c:v>38357</c:v>
                </c:pt>
                <c:pt idx="2703">
                  <c:v>38357</c:v>
                </c:pt>
                <c:pt idx="2704">
                  <c:v>38358</c:v>
                </c:pt>
                <c:pt idx="2705">
                  <c:v>38358</c:v>
                </c:pt>
                <c:pt idx="2706">
                  <c:v>38359</c:v>
                </c:pt>
                <c:pt idx="2707">
                  <c:v>38359</c:v>
                </c:pt>
                <c:pt idx="2708">
                  <c:v>38360</c:v>
                </c:pt>
                <c:pt idx="2709">
                  <c:v>38360</c:v>
                </c:pt>
                <c:pt idx="2710">
                  <c:v>38361</c:v>
                </c:pt>
                <c:pt idx="2711">
                  <c:v>38361</c:v>
                </c:pt>
                <c:pt idx="2712">
                  <c:v>38362</c:v>
                </c:pt>
                <c:pt idx="2713">
                  <c:v>38362</c:v>
                </c:pt>
                <c:pt idx="2714">
                  <c:v>38363</c:v>
                </c:pt>
                <c:pt idx="2715">
                  <c:v>38363</c:v>
                </c:pt>
                <c:pt idx="2716">
                  <c:v>38364</c:v>
                </c:pt>
                <c:pt idx="2717">
                  <c:v>38364</c:v>
                </c:pt>
                <c:pt idx="2718">
                  <c:v>38365</c:v>
                </c:pt>
                <c:pt idx="2719">
                  <c:v>38365</c:v>
                </c:pt>
                <c:pt idx="2720">
                  <c:v>38366</c:v>
                </c:pt>
                <c:pt idx="2721">
                  <c:v>38366</c:v>
                </c:pt>
                <c:pt idx="2722">
                  <c:v>38367</c:v>
                </c:pt>
                <c:pt idx="2723">
                  <c:v>38367</c:v>
                </c:pt>
                <c:pt idx="2724">
                  <c:v>38368</c:v>
                </c:pt>
                <c:pt idx="2725">
                  <c:v>38368</c:v>
                </c:pt>
                <c:pt idx="2726">
                  <c:v>38369</c:v>
                </c:pt>
                <c:pt idx="2727">
                  <c:v>38369</c:v>
                </c:pt>
                <c:pt idx="2728">
                  <c:v>38370</c:v>
                </c:pt>
                <c:pt idx="2729">
                  <c:v>38370</c:v>
                </c:pt>
                <c:pt idx="2730">
                  <c:v>38371</c:v>
                </c:pt>
                <c:pt idx="2731">
                  <c:v>38371</c:v>
                </c:pt>
                <c:pt idx="2732">
                  <c:v>38372</c:v>
                </c:pt>
                <c:pt idx="2733">
                  <c:v>38372</c:v>
                </c:pt>
                <c:pt idx="2734">
                  <c:v>38373</c:v>
                </c:pt>
                <c:pt idx="2735">
                  <c:v>38373</c:v>
                </c:pt>
                <c:pt idx="2736">
                  <c:v>38374</c:v>
                </c:pt>
                <c:pt idx="2737">
                  <c:v>38374</c:v>
                </c:pt>
                <c:pt idx="2738">
                  <c:v>38375</c:v>
                </c:pt>
                <c:pt idx="2739">
                  <c:v>38375</c:v>
                </c:pt>
                <c:pt idx="2740">
                  <c:v>38376</c:v>
                </c:pt>
                <c:pt idx="2741">
                  <c:v>38376</c:v>
                </c:pt>
                <c:pt idx="2742">
                  <c:v>38377</c:v>
                </c:pt>
                <c:pt idx="2743">
                  <c:v>38377</c:v>
                </c:pt>
                <c:pt idx="2744">
                  <c:v>38378</c:v>
                </c:pt>
                <c:pt idx="2745">
                  <c:v>38378</c:v>
                </c:pt>
                <c:pt idx="2746">
                  <c:v>38379</c:v>
                </c:pt>
                <c:pt idx="2747">
                  <c:v>38379</c:v>
                </c:pt>
                <c:pt idx="2748">
                  <c:v>38380</c:v>
                </c:pt>
                <c:pt idx="2749">
                  <c:v>38380</c:v>
                </c:pt>
                <c:pt idx="2750">
                  <c:v>38381</c:v>
                </c:pt>
                <c:pt idx="2751">
                  <c:v>38381</c:v>
                </c:pt>
                <c:pt idx="2752">
                  <c:v>38382</c:v>
                </c:pt>
                <c:pt idx="2753">
                  <c:v>38382</c:v>
                </c:pt>
                <c:pt idx="2754">
                  <c:v>38383</c:v>
                </c:pt>
                <c:pt idx="2755">
                  <c:v>38383</c:v>
                </c:pt>
                <c:pt idx="2756">
                  <c:v>38384</c:v>
                </c:pt>
                <c:pt idx="2757">
                  <c:v>38384</c:v>
                </c:pt>
                <c:pt idx="2758">
                  <c:v>38385</c:v>
                </c:pt>
                <c:pt idx="2759">
                  <c:v>38385</c:v>
                </c:pt>
                <c:pt idx="2760">
                  <c:v>38386</c:v>
                </c:pt>
                <c:pt idx="2761">
                  <c:v>38386</c:v>
                </c:pt>
                <c:pt idx="2762">
                  <c:v>38387</c:v>
                </c:pt>
                <c:pt idx="2763">
                  <c:v>38387</c:v>
                </c:pt>
                <c:pt idx="2764">
                  <c:v>38388</c:v>
                </c:pt>
                <c:pt idx="2765">
                  <c:v>38388</c:v>
                </c:pt>
                <c:pt idx="2766">
                  <c:v>38389</c:v>
                </c:pt>
                <c:pt idx="2767">
                  <c:v>38389</c:v>
                </c:pt>
                <c:pt idx="2768">
                  <c:v>38390</c:v>
                </c:pt>
                <c:pt idx="2769">
                  <c:v>38390</c:v>
                </c:pt>
                <c:pt idx="2770">
                  <c:v>38391</c:v>
                </c:pt>
                <c:pt idx="2771">
                  <c:v>38391</c:v>
                </c:pt>
                <c:pt idx="2772">
                  <c:v>38392</c:v>
                </c:pt>
                <c:pt idx="2773">
                  <c:v>38392</c:v>
                </c:pt>
                <c:pt idx="2774">
                  <c:v>38393</c:v>
                </c:pt>
                <c:pt idx="2775">
                  <c:v>38393</c:v>
                </c:pt>
                <c:pt idx="2776">
                  <c:v>38394</c:v>
                </c:pt>
                <c:pt idx="2777">
                  <c:v>38394</c:v>
                </c:pt>
                <c:pt idx="2778">
                  <c:v>38395</c:v>
                </c:pt>
                <c:pt idx="2779">
                  <c:v>38395</c:v>
                </c:pt>
                <c:pt idx="2780">
                  <c:v>38396</c:v>
                </c:pt>
                <c:pt idx="2781">
                  <c:v>38396</c:v>
                </c:pt>
                <c:pt idx="2782">
                  <c:v>38397</c:v>
                </c:pt>
                <c:pt idx="2783">
                  <c:v>38397</c:v>
                </c:pt>
                <c:pt idx="2784">
                  <c:v>38398</c:v>
                </c:pt>
                <c:pt idx="2785">
                  <c:v>38398</c:v>
                </c:pt>
                <c:pt idx="2786">
                  <c:v>38399</c:v>
                </c:pt>
                <c:pt idx="2787">
                  <c:v>38399</c:v>
                </c:pt>
                <c:pt idx="2788">
                  <c:v>38400</c:v>
                </c:pt>
                <c:pt idx="2789">
                  <c:v>38400</c:v>
                </c:pt>
                <c:pt idx="2790">
                  <c:v>38401</c:v>
                </c:pt>
                <c:pt idx="2791">
                  <c:v>38401</c:v>
                </c:pt>
                <c:pt idx="2792">
                  <c:v>38402</c:v>
                </c:pt>
                <c:pt idx="2793">
                  <c:v>38402</c:v>
                </c:pt>
                <c:pt idx="2794">
                  <c:v>38403</c:v>
                </c:pt>
                <c:pt idx="2795">
                  <c:v>38403</c:v>
                </c:pt>
                <c:pt idx="2796">
                  <c:v>38404</c:v>
                </c:pt>
                <c:pt idx="2797">
                  <c:v>38404</c:v>
                </c:pt>
                <c:pt idx="2798">
                  <c:v>38405</c:v>
                </c:pt>
                <c:pt idx="2799">
                  <c:v>38405</c:v>
                </c:pt>
                <c:pt idx="2800">
                  <c:v>38406</c:v>
                </c:pt>
                <c:pt idx="2801">
                  <c:v>38406</c:v>
                </c:pt>
                <c:pt idx="2802">
                  <c:v>38407</c:v>
                </c:pt>
                <c:pt idx="2803">
                  <c:v>38407</c:v>
                </c:pt>
                <c:pt idx="2804">
                  <c:v>38408</c:v>
                </c:pt>
                <c:pt idx="2805">
                  <c:v>38408</c:v>
                </c:pt>
                <c:pt idx="2806">
                  <c:v>38409</c:v>
                </c:pt>
                <c:pt idx="2807">
                  <c:v>38409</c:v>
                </c:pt>
                <c:pt idx="2808">
                  <c:v>38410</c:v>
                </c:pt>
                <c:pt idx="2809">
                  <c:v>38410</c:v>
                </c:pt>
                <c:pt idx="2810">
                  <c:v>38411</c:v>
                </c:pt>
                <c:pt idx="2811">
                  <c:v>38411</c:v>
                </c:pt>
                <c:pt idx="2812">
                  <c:v>38412</c:v>
                </c:pt>
                <c:pt idx="2813">
                  <c:v>38412</c:v>
                </c:pt>
                <c:pt idx="2814">
                  <c:v>38413</c:v>
                </c:pt>
                <c:pt idx="2815">
                  <c:v>38413</c:v>
                </c:pt>
                <c:pt idx="2816">
                  <c:v>38414</c:v>
                </c:pt>
                <c:pt idx="2817">
                  <c:v>38414</c:v>
                </c:pt>
                <c:pt idx="2818">
                  <c:v>38415</c:v>
                </c:pt>
                <c:pt idx="2819">
                  <c:v>38415</c:v>
                </c:pt>
                <c:pt idx="2820">
                  <c:v>38416</c:v>
                </c:pt>
                <c:pt idx="2821">
                  <c:v>38416</c:v>
                </c:pt>
                <c:pt idx="2822">
                  <c:v>38417</c:v>
                </c:pt>
                <c:pt idx="2823">
                  <c:v>38417</c:v>
                </c:pt>
                <c:pt idx="2824">
                  <c:v>38418</c:v>
                </c:pt>
                <c:pt idx="2825">
                  <c:v>38418</c:v>
                </c:pt>
                <c:pt idx="2826">
                  <c:v>38419</c:v>
                </c:pt>
                <c:pt idx="2827">
                  <c:v>38419</c:v>
                </c:pt>
                <c:pt idx="2828">
                  <c:v>38420</c:v>
                </c:pt>
                <c:pt idx="2829">
                  <c:v>38420</c:v>
                </c:pt>
                <c:pt idx="2830">
                  <c:v>38421</c:v>
                </c:pt>
                <c:pt idx="2831">
                  <c:v>38421</c:v>
                </c:pt>
                <c:pt idx="2832">
                  <c:v>38422</c:v>
                </c:pt>
                <c:pt idx="2833">
                  <c:v>38422</c:v>
                </c:pt>
                <c:pt idx="2834">
                  <c:v>38423</c:v>
                </c:pt>
                <c:pt idx="2835">
                  <c:v>38423</c:v>
                </c:pt>
                <c:pt idx="2836">
                  <c:v>38424</c:v>
                </c:pt>
                <c:pt idx="2837">
                  <c:v>38424</c:v>
                </c:pt>
                <c:pt idx="2838">
                  <c:v>38425</c:v>
                </c:pt>
                <c:pt idx="2839">
                  <c:v>38425</c:v>
                </c:pt>
                <c:pt idx="2840">
                  <c:v>38426</c:v>
                </c:pt>
                <c:pt idx="2841">
                  <c:v>38426</c:v>
                </c:pt>
                <c:pt idx="2842">
                  <c:v>38427</c:v>
                </c:pt>
                <c:pt idx="2843">
                  <c:v>38427</c:v>
                </c:pt>
                <c:pt idx="2844">
                  <c:v>38428</c:v>
                </c:pt>
                <c:pt idx="2845">
                  <c:v>38428</c:v>
                </c:pt>
                <c:pt idx="2846">
                  <c:v>38429</c:v>
                </c:pt>
                <c:pt idx="2847">
                  <c:v>38429</c:v>
                </c:pt>
                <c:pt idx="2848">
                  <c:v>38430</c:v>
                </c:pt>
                <c:pt idx="2849">
                  <c:v>38430</c:v>
                </c:pt>
                <c:pt idx="2850">
                  <c:v>38431</c:v>
                </c:pt>
                <c:pt idx="2851">
                  <c:v>38431</c:v>
                </c:pt>
                <c:pt idx="2852">
                  <c:v>38432</c:v>
                </c:pt>
                <c:pt idx="2853">
                  <c:v>38432</c:v>
                </c:pt>
                <c:pt idx="2854">
                  <c:v>38433</c:v>
                </c:pt>
                <c:pt idx="2855">
                  <c:v>38433</c:v>
                </c:pt>
                <c:pt idx="2856">
                  <c:v>38434</c:v>
                </c:pt>
                <c:pt idx="2857">
                  <c:v>38434</c:v>
                </c:pt>
                <c:pt idx="2858">
                  <c:v>38435</c:v>
                </c:pt>
                <c:pt idx="2859">
                  <c:v>38435</c:v>
                </c:pt>
                <c:pt idx="2860">
                  <c:v>38436</c:v>
                </c:pt>
                <c:pt idx="2861">
                  <c:v>38436</c:v>
                </c:pt>
                <c:pt idx="2862">
                  <c:v>38437</c:v>
                </c:pt>
                <c:pt idx="2863">
                  <c:v>38437</c:v>
                </c:pt>
                <c:pt idx="2864">
                  <c:v>38438</c:v>
                </c:pt>
                <c:pt idx="2865">
                  <c:v>38438</c:v>
                </c:pt>
                <c:pt idx="2866">
                  <c:v>38439</c:v>
                </c:pt>
                <c:pt idx="2867">
                  <c:v>38439</c:v>
                </c:pt>
                <c:pt idx="2868">
                  <c:v>38440</c:v>
                </c:pt>
                <c:pt idx="2869">
                  <c:v>38440</c:v>
                </c:pt>
                <c:pt idx="2870">
                  <c:v>38441</c:v>
                </c:pt>
                <c:pt idx="2871">
                  <c:v>38441</c:v>
                </c:pt>
                <c:pt idx="2872">
                  <c:v>38442</c:v>
                </c:pt>
                <c:pt idx="2873">
                  <c:v>38442</c:v>
                </c:pt>
                <c:pt idx="2874">
                  <c:v>38443</c:v>
                </c:pt>
                <c:pt idx="2875">
                  <c:v>38443</c:v>
                </c:pt>
                <c:pt idx="2876">
                  <c:v>38444</c:v>
                </c:pt>
                <c:pt idx="2877">
                  <c:v>38444</c:v>
                </c:pt>
                <c:pt idx="2878">
                  <c:v>38445</c:v>
                </c:pt>
                <c:pt idx="2879">
                  <c:v>38445</c:v>
                </c:pt>
                <c:pt idx="2880">
                  <c:v>38446</c:v>
                </c:pt>
                <c:pt idx="2881">
                  <c:v>38446</c:v>
                </c:pt>
                <c:pt idx="2882">
                  <c:v>38447</c:v>
                </c:pt>
                <c:pt idx="2883">
                  <c:v>38447</c:v>
                </c:pt>
                <c:pt idx="2884">
                  <c:v>38448</c:v>
                </c:pt>
                <c:pt idx="2885">
                  <c:v>38448</c:v>
                </c:pt>
                <c:pt idx="2886">
                  <c:v>38449</c:v>
                </c:pt>
                <c:pt idx="2887">
                  <c:v>38449</c:v>
                </c:pt>
                <c:pt idx="2888">
                  <c:v>38450</c:v>
                </c:pt>
                <c:pt idx="2889">
                  <c:v>38450</c:v>
                </c:pt>
                <c:pt idx="2890">
                  <c:v>38451</c:v>
                </c:pt>
                <c:pt idx="2891">
                  <c:v>38451</c:v>
                </c:pt>
                <c:pt idx="2892">
                  <c:v>38452</c:v>
                </c:pt>
                <c:pt idx="2893">
                  <c:v>38452</c:v>
                </c:pt>
                <c:pt idx="2894">
                  <c:v>38453</c:v>
                </c:pt>
                <c:pt idx="2895">
                  <c:v>38453</c:v>
                </c:pt>
                <c:pt idx="2896">
                  <c:v>38454</c:v>
                </c:pt>
                <c:pt idx="2897">
                  <c:v>38454</c:v>
                </c:pt>
                <c:pt idx="2898">
                  <c:v>38455</c:v>
                </c:pt>
                <c:pt idx="2899">
                  <c:v>38455</c:v>
                </c:pt>
                <c:pt idx="2900">
                  <c:v>38456</c:v>
                </c:pt>
                <c:pt idx="2901">
                  <c:v>38456</c:v>
                </c:pt>
                <c:pt idx="2902">
                  <c:v>38457</c:v>
                </c:pt>
                <c:pt idx="2903">
                  <c:v>38457</c:v>
                </c:pt>
                <c:pt idx="2904">
                  <c:v>38458</c:v>
                </c:pt>
                <c:pt idx="2905">
                  <c:v>38458</c:v>
                </c:pt>
                <c:pt idx="2906">
                  <c:v>38459</c:v>
                </c:pt>
                <c:pt idx="2907">
                  <c:v>38459</c:v>
                </c:pt>
                <c:pt idx="2908">
                  <c:v>38460</c:v>
                </c:pt>
                <c:pt idx="2909">
                  <c:v>38460</c:v>
                </c:pt>
                <c:pt idx="2910">
                  <c:v>38461</c:v>
                </c:pt>
                <c:pt idx="2911">
                  <c:v>38461</c:v>
                </c:pt>
                <c:pt idx="2912">
                  <c:v>38462</c:v>
                </c:pt>
                <c:pt idx="2913">
                  <c:v>38462</c:v>
                </c:pt>
                <c:pt idx="2914">
                  <c:v>38463</c:v>
                </c:pt>
                <c:pt idx="2915">
                  <c:v>38463</c:v>
                </c:pt>
                <c:pt idx="2916">
                  <c:v>38464</c:v>
                </c:pt>
                <c:pt idx="2917">
                  <c:v>38464</c:v>
                </c:pt>
                <c:pt idx="2918">
                  <c:v>38465</c:v>
                </c:pt>
                <c:pt idx="2919">
                  <c:v>38465</c:v>
                </c:pt>
                <c:pt idx="2920">
                  <c:v>38466</c:v>
                </c:pt>
                <c:pt idx="2921">
                  <c:v>38466</c:v>
                </c:pt>
                <c:pt idx="2922">
                  <c:v>38467</c:v>
                </c:pt>
                <c:pt idx="2923">
                  <c:v>38467</c:v>
                </c:pt>
                <c:pt idx="2924">
                  <c:v>38468</c:v>
                </c:pt>
                <c:pt idx="2925">
                  <c:v>38468</c:v>
                </c:pt>
                <c:pt idx="2926">
                  <c:v>38469</c:v>
                </c:pt>
                <c:pt idx="2927">
                  <c:v>38469</c:v>
                </c:pt>
                <c:pt idx="2928">
                  <c:v>38470</c:v>
                </c:pt>
                <c:pt idx="2929">
                  <c:v>38470</c:v>
                </c:pt>
                <c:pt idx="2930">
                  <c:v>38471</c:v>
                </c:pt>
                <c:pt idx="2931">
                  <c:v>38471</c:v>
                </c:pt>
                <c:pt idx="2932">
                  <c:v>38472</c:v>
                </c:pt>
                <c:pt idx="2933">
                  <c:v>38472</c:v>
                </c:pt>
                <c:pt idx="2934">
                  <c:v>38473</c:v>
                </c:pt>
                <c:pt idx="2935">
                  <c:v>38473</c:v>
                </c:pt>
                <c:pt idx="2936">
                  <c:v>38474</c:v>
                </c:pt>
                <c:pt idx="2937">
                  <c:v>38474</c:v>
                </c:pt>
                <c:pt idx="2938">
                  <c:v>38475</c:v>
                </c:pt>
                <c:pt idx="2939">
                  <c:v>38475</c:v>
                </c:pt>
                <c:pt idx="2940">
                  <c:v>38476</c:v>
                </c:pt>
                <c:pt idx="2941">
                  <c:v>38476</c:v>
                </c:pt>
                <c:pt idx="2942">
                  <c:v>38477</c:v>
                </c:pt>
                <c:pt idx="2943">
                  <c:v>38477</c:v>
                </c:pt>
                <c:pt idx="2944">
                  <c:v>38478</c:v>
                </c:pt>
                <c:pt idx="2945">
                  <c:v>38478</c:v>
                </c:pt>
                <c:pt idx="2946">
                  <c:v>38479</c:v>
                </c:pt>
                <c:pt idx="2947">
                  <c:v>38479</c:v>
                </c:pt>
                <c:pt idx="2948">
                  <c:v>38480</c:v>
                </c:pt>
                <c:pt idx="2949">
                  <c:v>38480</c:v>
                </c:pt>
                <c:pt idx="2950">
                  <c:v>38481</c:v>
                </c:pt>
                <c:pt idx="2951">
                  <c:v>38481</c:v>
                </c:pt>
                <c:pt idx="2952">
                  <c:v>38482</c:v>
                </c:pt>
                <c:pt idx="2953">
                  <c:v>38482</c:v>
                </c:pt>
                <c:pt idx="2954">
                  <c:v>38483</c:v>
                </c:pt>
                <c:pt idx="2955">
                  <c:v>38483</c:v>
                </c:pt>
                <c:pt idx="2956">
                  <c:v>38484</c:v>
                </c:pt>
                <c:pt idx="2957">
                  <c:v>38484</c:v>
                </c:pt>
                <c:pt idx="2958">
                  <c:v>38485</c:v>
                </c:pt>
                <c:pt idx="2959">
                  <c:v>38485</c:v>
                </c:pt>
                <c:pt idx="2960">
                  <c:v>38486</c:v>
                </c:pt>
                <c:pt idx="2961">
                  <c:v>38486</c:v>
                </c:pt>
                <c:pt idx="2962">
                  <c:v>38487</c:v>
                </c:pt>
                <c:pt idx="2963">
                  <c:v>38487</c:v>
                </c:pt>
                <c:pt idx="2964">
                  <c:v>38488</c:v>
                </c:pt>
                <c:pt idx="2965">
                  <c:v>38488</c:v>
                </c:pt>
                <c:pt idx="2966">
                  <c:v>38489</c:v>
                </c:pt>
                <c:pt idx="2967">
                  <c:v>38489</c:v>
                </c:pt>
                <c:pt idx="2968">
                  <c:v>38490</c:v>
                </c:pt>
                <c:pt idx="2969">
                  <c:v>38490</c:v>
                </c:pt>
                <c:pt idx="2970">
                  <c:v>38491</c:v>
                </c:pt>
                <c:pt idx="2971">
                  <c:v>38491</c:v>
                </c:pt>
                <c:pt idx="2972">
                  <c:v>38492</c:v>
                </c:pt>
                <c:pt idx="2973">
                  <c:v>38492</c:v>
                </c:pt>
                <c:pt idx="2974">
                  <c:v>38493</c:v>
                </c:pt>
                <c:pt idx="2975">
                  <c:v>38493</c:v>
                </c:pt>
                <c:pt idx="2976">
                  <c:v>38494</c:v>
                </c:pt>
                <c:pt idx="2977">
                  <c:v>38494</c:v>
                </c:pt>
                <c:pt idx="2978">
                  <c:v>38495</c:v>
                </c:pt>
                <c:pt idx="2979">
                  <c:v>38495</c:v>
                </c:pt>
                <c:pt idx="2980">
                  <c:v>38496</c:v>
                </c:pt>
                <c:pt idx="2981">
                  <c:v>38496</c:v>
                </c:pt>
                <c:pt idx="2982">
                  <c:v>38497</c:v>
                </c:pt>
                <c:pt idx="2983">
                  <c:v>38497</c:v>
                </c:pt>
                <c:pt idx="2984">
                  <c:v>38498</c:v>
                </c:pt>
                <c:pt idx="2985">
                  <c:v>38498</c:v>
                </c:pt>
                <c:pt idx="2986">
                  <c:v>38499</c:v>
                </c:pt>
                <c:pt idx="2987">
                  <c:v>38499</c:v>
                </c:pt>
                <c:pt idx="2988">
                  <c:v>38500</c:v>
                </c:pt>
                <c:pt idx="2989">
                  <c:v>38500</c:v>
                </c:pt>
                <c:pt idx="2990">
                  <c:v>38501</c:v>
                </c:pt>
                <c:pt idx="2991">
                  <c:v>38501</c:v>
                </c:pt>
                <c:pt idx="2992">
                  <c:v>38502</c:v>
                </c:pt>
                <c:pt idx="2993">
                  <c:v>38502</c:v>
                </c:pt>
                <c:pt idx="2994">
                  <c:v>38503</c:v>
                </c:pt>
                <c:pt idx="2995">
                  <c:v>38503</c:v>
                </c:pt>
                <c:pt idx="2996">
                  <c:v>38504</c:v>
                </c:pt>
                <c:pt idx="2997">
                  <c:v>38504</c:v>
                </c:pt>
                <c:pt idx="2998">
                  <c:v>38505</c:v>
                </c:pt>
                <c:pt idx="2999">
                  <c:v>38505</c:v>
                </c:pt>
                <c:pt idx="3000">
                  <c:v>38506</c:v>
                </c:pt>
                <c:pt idx="3001">
                  <c:v>38506</c:v>
                </c:pt>
                <c:pt idx="3002">
                  <c:v>38507</c:v>
                </c:pt>
                <c:pt idx="3003">
                  <c:v>38507</c:v>
                </c:pt>
                <c:pt idx="3004">
                  <c:v>38508</c:v>
                </c:pt>
                <c:pt idx="3005">
                  <c:v>38508</c:v>
                </c:pt>
                <c:pt idx="3006">
                  <c:v>38509</c:v>
                </c:pt>
                <c:pt idx="3007">
                  <c:v>38509</c:v>
                </c:pt>
                <c:pt idx="3008">
                  <c:v>38510</c:v>
                </c:pt>
                <c:pt idx="3009">
                  <c:v>38510</c:v>
                </c:pt>
                <c:pt idx="3010">
                  <c:v>38511</c:v>
                </c:pt>
                <c:pt idx="3011">
                  <c:v>38511</c:v>
                </c:pt>
                <c:pt idx="3012">
                  <c:v>38512</c:v>
                </c:pt>
                <c:pt idx="3013">
                  <c:v>38512</c:v>
                </c:pt>
                <c:pt idx="3014">
                  <c:v>38513</c:v>
                </c:pt>
                <c:pt idx="3015">
                  <c:v>38513</c:v>
                </c:pt>
                <c:pt idx="3016">
                  <c:v>38514</c:v>
                </c:pt>
                <c:pt idx="3017">
                  <c:v>38514</c:v>
                </c:pt>
                <c:pt idx="3018">
                  <c:v>38515</c:v>
                </c:pt>
                <c:pt idx="3019">
                  <c:v>38515</c:v>
                </c:pt>
                <c:pt idx="3020">
                  <c:v>38516</c:v>
                </c:pt>
                <c:pt idx="3021">
                  <c:v>38516</c:v>
                </c:pt>
                <c:pt idx="3022">
                  <c:v>38517</c:v>
                </c:pt>
                <c:pt idx="3023">
                  <c:v>38517</c:v>
                </c:pt>
                <c:pt idx="3024">
                  <c:v>38518</c:v>
                </c:pt>
                <c:pt idx="3025">
                  <c:v>38518</c:v>
                </c:pt>
                <c:pt idx="3026">
                  <c:v>38519</c:v>
                </c:pt>
                <c:pt idx="3027">
                  <c:v>38519</c:v>
                </c:pt>
                <c:pt idx="3028">
                  <c:v>38520</c:v>
                </c:pt>
                <c:pt idx="3029">
                  <c:v>38520</c:v>
                </c:pt>
                <c:pt idx="3030">
                  <c:v>38521</c:v>
                </c:pt>
                <c:pt idx="3031">
                  <c:v>38521</c:v>
                </c:pt>
                <c:pt idx="3032">
                  <c:v>38522</c:v>
                </c:pt>
                <c:pt idx="3033">
                  <c:v>38522</c:v>
                </c:pt>
                <c:pt idx="3034">
                  <c:v>38523</c:v>
                </c:pt>
                <c:pt idx="3035">
                  <c:v>38523</c:v>
                </c:pt>
                <c:pt idx="3036">
                  <c:v>38524</c:v>
                </c:pt>
                <c:pt idx="3037">
                  <c:v>38524</c:v>
                </c:pt>
                <c:pt idx="3038">
                  <c:v>38525</c:v>
                </c:pt>
                <c:pt idx="3039">
                  <c:v>38525</c:v>
                </c:pt>
                <c:pt idx="3040">
                  <c:v>38526</c:v>
                </c:pt>
                <c:pt idx="3041">
                  <c:v>38526</c:v>
                </c:pt>
                <c:pt idx="3042">
                  <c:v>38527</c:v>
                </c:pt>
                <c:pt idx="3043">
                  <c:v>38527</c:v>
                </c:pt>
                <c:pt idx="3044">
                  <c:v>38528</c:v>
                </c:pt>
                <c:pt idx="3045">
                  <c:v>38528</c:v>
                </c:pt>
                <c:pt idx="3046">
                  <c:v>38529</c:v>
                </c:pt>
                <c:pt idx="3047">
                  <c:v>38529</c:v>
                </c:pt>
                <c:pt idx="3048">
                  <c:v>38530</c:v>
                </c:pt>
                <c:pt idx="3049">
                  <c:v>38530</c:v>
                </c:pt>
                <c:pt idx="3050">
                  <c:v>38531</c:v>
                </c:pt>
                <c:pt idx="3051">
                  <c:v>38531</c:v>
                </c:pt>
                <c:pt idx="3052">
                  <c:v>38532</c:v>
                </c:pt>
                <c:pt idx="3053">
                  <c:v>38532</c:v>
                </c:pt>
                <c:pt idx="3054">
                  <c:v>38533</c:v>
                </c:pt>
                <c:pt idx="3055">
                  <c:v>38533</c:v>
                </c:pt>
                <c:pt idx="3056">
                  <c:v>38534</c:v>
                </c:pt>
                <c:pt idx="3057">
                  <c:v>38534</c:v>
                </c:pt>
                <c:pt idx="3058">
                  <c:v>38535</c:v>
                </c:pt>
                <c:pt idx="3059">
                  <c:v>38535</c:v>
                </c:pt>
                <c:pt idx="3060">
                  <c:v>38536</c:v>
                </c:pt>
                <c:pt idx="3061">
                  <c:v>38536</c:v>
                </c:pt>
                <c:pt idx="3062">
                  <c:v>38537</c:v>
                </c:pt>
                <c:pt idx="3063">
                  <c:v>38537</c:v>
                </c:pt>
                <c:pt idx="3064">
                  <c:v>38538</c:v>
                </c:pt>
                <c:pt idx="3065">
                  <c:v>38538</c:v>
                </c:pt>
                <c:pt idx="3066">
                  <c:v>38539</c:v>
                </c:pt>
                <c:pt idx="3067">
                  <c:v>38539</c:v>
                </c:pt>
                <c:pt idx="3068">
                  <c:v>38540</c:v>
                </c:pt>
                <c:pt idx="3069">
                  <c:v>38540</c:v>
                </c:pt>
                <c:pt idx="3070">
                  <c:v>38541</c:v>
                </c:pt>
                <c:pt idx="3071">
                  <c:v>38541</c:v>
                </c:pt>
                <c:pt idx="3072">
                  <c:v>38542</c:v>
                </c:pt>
                <c:pt idx="3073">
                  <c:v>38542</c:v>
                </c:pt>
                <c:pt idx="3074">
                  <c:v>38543</c:v>
                </c:pt>
                <c:pt idx="3075">
                  <c:v>38543</c:v>
                </c:pt>
                <c:pt idx="3076">
                  <c:v>38544</c:v>
                </c:pt>
                <c:pt idx="3077">
                  <c:v>38544</c:v>
                </c:pt>
                <c:pt idx="3078">
                  <c:v>38545</c:v>
                </c:pt>
                <c:pt idx="3079">
                  <c:v>38545</c:v>
                </c:pt>
                <c:pt idx="3080">
                  <c:v>38546</c:v>
                </c:pt>
                <c:pt idx="3081">
                  <c:v>38546</c:v>
                </c:pt>
                <c:pt idx="3082">
                  <c:v>38547</c:v>
                </c:pt>
                <c:pt idx="3083">
                  <c:v>38547</c:v>
                </c:pt>
                <c:pt idx="3084">
                  <c:v>38548</c:v>
                </c:pt>
                <c:pt idx="3085">
                  <c:v>38548</c:v>
                </c:pt>
                <c:pt idx="3086">
                  <c:v>38549</c:v>
                </c:pt>
                <c:pt idx="3087">
                  <c:v>38549</c:v>
                </c:pt>
                <c:pt idx="3088">
                  <c:v>38550</c:v>
                </c:pt>
                <c:pt idx="3089">
                  <c:v>38550</c:v>
                </c:pt>
                <c:pt idx="3090">
                  <c:v>38551</c:v>
                </c:pt>
                <c:pt idx="3091">
                  <c:v>38551</c:v>
                </c:pt>
                <c:pt idx="3092">
                  <c:v>38552</c:v>
                </c:pt>
                <c:pt idx="3093">
                  <c:v>38552</c:v>
                </c:pt>
                <c:pt idx="3094">
                  <c:v>38553</c:v>
                </c:pt>
                <c:pt idx="3095">
                  <c:v>38553</c:v>
                </c:pt>
                <c:pt idx="3096">
                  <c:v>38554</c:v>
                </c:pt>
                <c:pt idx="3097">
                  <c:v>38554</c:v>
                </c:pt>
                <c:pt idx="3098">
                  <c:v>38555</c:v>
                </c:pt>
                <c:pt idx="3099">
                  <c:v>38555</c:v>
                </c:pt>
                <c:pt idx="3100">
                  <c:v>38556</c:v>
                </c:pt>
                <c:pt idx="3101">
                  <c:v>38556</c:v>
                </c:pt>
                <c:pt idx="3102">
                  <c:v>38557</c:v>
                </c:pt>
                <c:pt idx="3103">
                  <c:v>38557</c:v>
                </c:pt>
                <c:pt idx="3104">
                  <c:v>38558</c:v>
                </c:pt>
                <c:pt idx="3105">
                  <c:v>38558</c:v>
                </c:pt>
                <c:pt idx="3106">
                  <c:v>38559</c:v>
                </c:pt>
                <c:pt idx="3107">
                  <c:v>38559</c:v>
                </c:pt>
                <c:pt idx="3108">
                  <c:v>38560</c:v>
                </c:pt>
                <c:pt idx="3109">
                  <c:v>38560</c:v>
                </c:pt>
                <c:pt idx="3110">
                  <c:v>38561</c:v>
                </c:pt>
                <c:pt idx="3111">
                  <c:v>38561</c:v>
                </c:pt>
                <c:pt idx="3112">
                  <c:v>38562</c:v>
                </c:pt>
                <c:pt idx="3113">
                  <c:v>38562</c:v>
                </c:pt>
                <c:pt idx="3114">
                  <c:v>38563</c:v>
                </c:pt>
                <c:pt idx="3115">
                  <c:v>38563</c:v>
                </c:pt>
                <c:pt idx="3116">
                  <c:v>38564</c:v>
                </c:pt>
                <c:pt idx="3117">
                  <c:v>38564</c:v>
                </c:pt>
                <c:pt idx="3118">
                  <c:v>38565</c:v>
                </c:pt>
                <c:pt idx="3119">
                  <c:v>38565</c:v>
                </c:pt>
                <c:pt idx="3120">
                  <c:v>38566</c:v>
                </c:pt>
                <c:pt idx="3121">
                  <c:v>38566</c:v>
                </c:pt>
                <c:pt idx="3122">
                  <c:v>38567</c:v>
                </c:pt>
                <c:pt idx="3123">
                  <c:v>38567</c:v>
                </c:pt>
                <c:pt idx="3124">
                  <c:v>38568</c:v>
                </c:pt>
                <c:pt idx="3125">
                  <c:v>38568</c:v>
                </c:pt>
                <c:pt idx="3126">
                  <c:v>38569</c:v>
                </c:pt>
                <c:pt idx="3127">
                  <c:v>38569</c:v>
                </c:pt>
                <c:pt idx="3128">
                  <c:v>38570</c:v>
                </c:pt>
                <c:pt idx="3129">
                  <c:v>38570</c:v>
                </c:pt>
                <c:pt idx="3130">
                  <c:v>38571</c:v>
                </c:pt>
                <c:pt idx="3131">
                  <c:v>38571</c:v>
                </c:pt>
                <c:pt idx="3132">
                  <c:v>38572</c:v>
                </c:pt>
                <c:pt idx="3133">
                  <c:v>38572</c:v>
                </c:pt>
                <c:pt idx="3134">
                  <c:v>38573</c:v>
                </c:pt>
                <c:pt idx="3135">
                  <c:v>38573</c:v>
                </c:pt>
                <c:pt idx="3136">
                  <c:v>38574</c:v>
                </c:pt>
                <c:pt idx="3137">
                  <c:v>38574</c:v>
                </c:pt>
                <c:pt idx="3138">
                  <c:v>38575</c:v>
                </c:pt>
                <c:pt idx="3139">
                  <c:v>38575</c:v>
                </c:pt>
                <c:pt idx="3140">
                  <c:v>38576</c:v>
                </c:pt>
                <c:pt idx="3141">
                  <c:v>38576</c:v>
                </c:pt>
                <c:pt idx="3142">
                  <c:v>38577</c:v>
                </c:pt>
                <c:pt idx="3143">
                  <c:v>38577</c:v>
                </c:pt>
                <c:pt idx="3144">
                  <c:v>38578</c:v>
                </c:pt>
                <c:pt idx="3145">
                  <c:v>38578</c:v>
                </c:pt>
                <c:pt idx="3146">
                  <c:v>38579</c:v>
                </c:pt>
                <c:pt idx="3147">
                  <c:v>38579</c:v>
                </c:pt>
                <c:pt idx="3148">
                  <c:v>38580</c:v>
                </c:pt>
                <c:pt idx="3149">
                  <c:v>38580</c:v>
                </c:pt>
                <c:pt idx="3150">
                  <c:v>38581</c:v>
                </c:pt>
                <c:pt idx="3151">
                  <c:v>38581</c:v>
                </c:pt>
                <c:pt idx="3152">
                  <c:v>38582</c:v>
                </c:pt>
                <c:pt idx="3153">
                  <c:v>38582</c:v>
                </c:pt>
                <c:pt idx="3154">
                  <c:v>38583</c:v>
                </c:pt>
                <c:pt idx="3155">
                  <c:v>38583</c:v>
                </c:pt>
                <c:pt idx="3156">
                  <c:v>38584</c:v>
                </c:pt>
                <c:pt idx="3157">
                  <c:v>38584</c:v>
                </c:pt>
                <c:pt idx="3158">
                  <c:v>38585</c:v>
                </c:pt>
                <c:pt idx="3159">
                  <c:v>38585</c:v>
                </c:pt>
                <c:pt idx="3160">
                  <c:v>38586</c:v>
                </c:pt>
                <c:pt idx="3161">
                  <c:v>38586</c:v>
                </c:pt>
                <c:pt idx="3162">
                  <c:v>38587</c:v>
                </c:pt>
                <c:pt idx="3163">
                  <c:v>38587</c:v>
                </c:pt>
                <c:pt idx="3164">
                  <c:v>38588</c:v>
                </c:pt>
                <c:pt idx="3165">
                  <c:v>38588</c:v>
                </c:pt>
                <c:pt idx="3166">
                  <c:v>38589</c:v>
                </c:pt>
                <c:pt idx="3167">
                  <c:v>38589</c:v>
                </c:pt>
                <c:pt idx="3168">
                  <c:v>38590</c:v>
                </c:pt>
                <c:pt idx="3169">
                  <c:v>38590</c:v>
                </c:pt>
                <c:pt idx="3170">
                  <c:v>38591</c:v>
                </c:pt>
                <c:pt idx="3171">
                  <c:v>38591</c:v>
                </c:pt>
                <c:pt idx="3172">
                  <c:v>38592</c:v>
                </c:pt>
                <c:pt idx="3173">
                  <c:v>38592</c:v>
                </c:pt>
                <c:pt idx="3174">
                  <c:v>38593</c:v>
                </c:pt>
                <c:pt idx="3175">
                  <c:v>38593</c:v>
                </c:pt>
                <c:pt idx="3176">
                  <c:v>38594</c:v>
                </c:pt>
                <c:pt idx="3177">
                  <c:v>38594</c:v>
                </c:pt>
                <c:pt idx="3178">
                  <c:v>38595</c:v>
                </c:pt>
                <c:pt idx="3179">
                  <c:v>38595</c:v>
                </c:pt>
                <c:pt idx="3180">
                  <c:v>38596</c:v>
                </c:pt>
                <c:pt idx="3181">
                  <c:v>38596</c:v>
                </c:pt>
                <c:pt idx="3182">
                  <c:v>38597</c:v>
                </c:pt>
                <c:pt idx="3183">
                  <c:v>38597</c:v>
                </c:pt>
                <c:pt idx="3184">
                  <c:v>38598</c:v>
                </c:pt>
                <c:pt idx="3185">
                  <c:v>38598</c:v>
                </c:pt>
                <c:pt idx="3186">
                  <c:v>38599</c:v>
                </c:pt>
                <c:pt idx="3187">
                  <c:v>38599</c:v>
                </c:pt>
                <c:pt idx="3188">
                  <c:v>38600</c:v>
                </c:pt>
                <c:pt idx="3189">
                  <c:v>38600</c:v>
                </c:pt>
                <c:pt idx="3190">
                  <c:v>38601</c:v>
                </c:pt>
                <c:pt idx="3191">
                  <c:v>38601</c:v>
                </c:pt>
                <c:pt idx="3192">
                  <c:v>38602</c:v>
                </c:pt>
                <c:pt idx="3193">
                  <c:v>38602</c:v>
                </c:pt>
                <c:pt idx="3194">
                  <c:v>38603</c:v>
                </c:pt>
                <c:pt idx="3195">
                  <c:v>38603</c:v>
                </c:pt>
                <c:pt idx="3196">
                  <c:v>38604</c:v>
                </c:pt>
                <c:pt idx="3197">
                  <c:v>38604</c:v>
                </c:pt>
                <c:pt idx="3198">
                  <c:v>38605</c:v>
                </c:pt>
                <c:pt idx="3199">
                  <c:v>38605</c:v>
                </c:pt>
                <c:pt idx="3200">
                  <c:v>38606</c:v>
                </c:pt>
                <c:pt idx="3201">
                  <c:v>38606</c:v>
                </c:pt>
                <c:pt idx="3202">
                  <c:v>38607</c:v>
                </c:pt>
                <c:pt idx="3203">
                  <c:v>38607</c:v>
                </c:pt>
                <c:pt idx="3204">
                  <c:v>38608</c:v>
                </c:pt>
                <c:pt idx="3205">
                  <c:v>38608</c:v>
                </c:pt>
                <c:pt idx="3206">
                  <c:v>38609</c:v>
                </c:pt>
                <c:pt idx="3207">
                  <c:v>38609</c:v>
                </c:pt>
                <c:pt idx="3208">
                  <c:v>38610</c:v>
                </c:pt>
                <c:pt idx="3209">
                  <c:v>38610</c:v>
                </c:pt>
                <c:pt idx="3210">
                  <c:v>38611</c:v>
                </c:pt>
                <c:pt idx="3211">
                  <c:v>38611</c:v>
                </c:pt>
                <c:pt idx="3212">
                  <c:v>38612</c:v>
                </c:pt>
                <c:pt idx="3213">
                  <c:v>38612</c:v>
                </c:pt>
                <c:pt idx="3214">
                  <c:v>38613</c:v>
                </c:pt>
                <c:pt idx="3215">
                  <c:v>38613</c:v>
                </c:pt>
                <c:pt idx="3216">
                  <c:v>38614</c:v>
                </c:pt>
                <c:pt idx="3217">
                  <c:v>38614</c:v>
                </c:pt>
                <c:pt idx="3218">
                  <c:v>38615</c:v>
                </c:pt>
                <c:pt idx="3219">
                  <c:v>38615</c:v>
                </c:pt>
                <c:pt idx="3220">
                  <c:v>38616</c:v>
                </c:pt>
                <c:pt idx="3221">
                  <c:v>38616</c:v>
                </c:pt>
                <c:pt idx="3222">
                  <c:v>38617</c:v>
                </c:pt>
                <c:pt idx="3223">
                  <c:v>38617</c:v>
                </c:pt>
                <c:pt idx="3224">
                  <c:v>38618</c:v>
                </c:pt>
                <c:pt idx="3225">
                  <c:v>38618</c:v>
                </c:pt>
                <c:pt idx="3226">
                  <c:v>38619</c:v>
                </c:pt>
                <c:pt idx="3227">
                  <c:v>38619</c:v>
                </c:pt>
                <c:pt idx="3228">
                  <c:v>38620</c:v>
                </c:pt>
                <c:pt idx="3229">
                  <c:v>38620</c:v>
                </c:pt>
                <c:pt idx="3230">
                  <c:v>38621</c:v>
                </c:pt>
                <c:pt idx="3231">
                  <c:v>38621</c:v>
                </c:pt>
                <c:pt idx="3232">
                  <c:v>38622</c:v>
                </c:pt>
                <c:pt idx="3233">
                  <c:v>38622</c:v>
                </c:pt>
                <c:pt idx="3234">
                  <c:v>38623</c:v>
                </c:pt>
                <c:pt idx="3235">
                  <c:v>38623</c:v>
                </c:pt>
                <c:pt idx="3236">
                  <c:v>38624</c:v>
                </c:pt>
                <c:pt idx="3237">
                  <c:v>38624</c:v>
                </c:pt>
                <c:pt idx="3238">
                  <c:v>38625</c:v>
                </c:pt>
                <c:pt idx="3239">
                  <c:v>38625</c:v>
                </c:pt>
                <c:pt idx="3240">
                  <c:v>38626</c:v>
                </c:pt>
                <c:pt idx="3241">
                  <c:v>38626</c:v>
                </c:pt>
                <c:pt idx="3242">
                  <c:v>38627</c:v>
                </c:pt>
                <c:pt idx="3243">
                  <c:v>38627</c:v>
                </c:pt>
                <c:pt idx="3244">
                  <c:v>38628</c:v>
                </c:pt>
                <c:pt idx="3245">
                  <c:v>38628</c:v>
                </c:pt>
                <c:pt idx="3246">
                  <c:v>38629</c:v>
                </c:pt>
                <c:pt idx="3247">
                  <c:v>38629</c:v>
                </c:pt>
                <c:pt idx="3248">
                  <c:v>38630</c:v>
                </c:pt>
                <c:pt idx="3249">
                  <c:v>38630</c:v>
                </c:pt>
                <c:pt idx="3250">
                  <c:v>38631</c:v>
                </c:pt>
                <c:pt idx="3251">
                  <c:v>38631</c:v>
                </c:pt>
                <c:pt idx="3252">
                  <c:v>38632</c:v>
                </c:pt>
                <c:pt idx="3253">
                  <c:v>38632</c:v>
                </c:pt>
                <c:pt idx="3254">
                  <c:v>38633</c:v>
                </c:pt>
                <c:pt idx="3255">
                  <c:v>38633</c:v>
                </c:pt>
                <c:pt idx="3256">
                  <c:v>38634</c:v>
                </c:pt>
                <c:pt idx="3257">
                  <c:v>38634</c:v>
                </c:pt>
                <c:pt idx="3258">
                  <c:v>38635</c:v>
                </c:pt>
                <c:pt idx="3259">
                  <c:v>38635</c:v>
                </c:pt>
                <c:pt idx="3260">
                  <c:v>38636</c:v>
                </c:pt>
                <c:pt idx="3261">
                  <c:v>38636</c:v>
                </c:pt>
                <c:pt idx="3262">
                  <c:v>38637</c:v>
                </c:pt>
                <c:pt idx="3263">
                  <c:v>38637</c:v>
                </c:pt>
                <c:pt idx="3264">
                  <c:v>38638</c:v>
                </c:pt>
                <c:pt idx="3265">
                  <c:v>38638</c:v>
                </c:pt>
                <c:pt idx="3266">
                  <c:v>38639</c:v>
                </c:pt>
                <c:pt idx="3267">
                  <c:v>38639</c:v>
                </c:pt>
                <c:pt idx="3268">
                  <c:v>38640</c:v>
                </c:pt>
                <c:pt idx="3269">
                  <c:v>38640</c:v>
                </c:pt>
                <c:pt idx="3270">
                  <c:v>38641</c:v>
                </c:pt>
                <c:pt idx="3271">
                  <c:v>38641</c:v>
                </c:pt>
                <c:pt idx="3272">
                  <c:v>38642</c:v>
                </c:pt>
                <c:pt idx="3273">
                  <c:v>38642</c:v>
                </c:pt>
                <c:pt idx="3274">
                  <c:v>38643</c:v>
                </c:pt>
                <c:pt idx="3275">
                  <c:v>38643</c:v>
                </c:pt>
                <c:pt idx="3276">
                  <c:v>38644</c:v>
                </c:pt>
                <c:pt idx="3277">
                  <c:v>38644</c:v>
                </c:pt>
                <c:pt idx="3278">
                  <c:v>38645</c:v>
                </c:pt>
                <c:pt idx="3279">
                  <c:v>38645</c:v>
                </c:pt>
                <c:pt idx="3280">
                  <c:v>38646</c:v>
                </c:pt>
                <c:pt idx="3281">
                  <c:v>38646</c:v>
                </c:pt>
                <c:pt idx="3282">
                  <c:v>38647</c:v>
                </c:pt>
                <c:pt idx="3283">
                  <c:v>38647</c:v>
                </c:pt>
                <c:pt idx="3284">
                  <c:v>38648</c:v>
                </c:pt>
                <c:pt idx="3285">
                  <c:v>38648</c:v>
                </c:pt>
                <c:pt idx="3286">
                  <c:v>38649</c:v>
                </c:pt>
                <c:pt idx="3287">
                  <c:v>38649</c:v>
                </c:pt>
                <c:pt idx="3288">
                  <c:v>38650</c:v>
                </c:pt>
                <c:pt idx="3289">
                  <c:v>38650</c:v>
                </c:pt>
                <c:pt idx="3290">
                  <c:v>38651</c:v>
                </c:pt>
                <c:pt idx="3291">
                  <c:v>38651</c:v>
                </c:pt>
                <c:pt idx="3292">
                  <c:v>38652</c:v>
                </c:pt>
                <c:pt idx="3293">
                  <c:v>38652</c:v>
                </c:pt>
                <c:pt idx="3294">
                  <c:v>38653</c:v>
                </c:pt>
                <c:pt idx="3295">
                  <c:v>38653</c:v>
                </c:pt>
                <c:pt idx="3296">
                  <c:v>38654</c:v>
                </c:pt>
                <c:pt idx="3297">
                  <c:v>38654</c:v>
                </c:pt>
                <c:pt idx="3298">
                  <c:v>38655</c:v>
                </c:pt>
                <c:pt idx="3299">
                  <c:v>38655</c:v>
                </c:pt>
                <c:pt idx="3300">
                  <c:v>38656</c:v>
                </c:pt>
                <c:pt idx="3301">
                  <c:v>38656</c:v>
                </c:pt>
                <c:pt idx="3302">
                  <c:v>38657</c:v>
                </c:pt>
                <c:pt idx="3303">
                  <c:v>38657</c:v>
                </c:pt>
                <c:pt idx="3304">
                  <c:v>38658</c:v>
                </c:pt>
                <c:pt idx="3305">
                  <c:v>38658</c:v>
                </c:pt>
                <c:pt idx="3306">
                  <c:v>38659</c:v>
                </c:pt>
                <c:pt idx="3307">
                  <c:v>38659</c:v>
                </c:pt>
                <c:pt idx="3308">
                  <c:v>38660</c:v>
                </c:pt>
                <c:pt idx="3309">
                  <c:v>38660</c:v>
                </c:pt>
                <c:pt idx="3310">
                  <c:v>38661</c:v>
                </c:pt>
                <c:pt idx="3311">
                  <c:v>38661</c:v>
                </c:pt>
                <c:pt idx="3312">
                  <c:v>38662</c:v>
                </c:pt>
                <c:pt idx="3313">
                  <c:v>38662</c:v>
                </c:pt>
                <c:pt idx="3314">
                  <c:v>38663</c:v>
                </c:pt>
                <c:pt idx="3315">
                  <c:v>38663</c:v>
                </c:pt>
                <c:pt idx="3316">
                  <c:v>38664</c:v>
                </c:pt>
                <c:pt idx="3317">
                  <c:v>38664</c:v>
                </c:pt>
                <c:pt idx="3318">
                  <c:v>38665</c:v>
                </c:pt>
                <c:pt idx="3319">
                  <c:v>38665</c:v>
                </c:pt>
                <c:pt idx="3320">
                  <c:v>38666</c:v>
                </c:pt>
                <c:pt idx="3321">
                  <c:v>38666</c:v>
                </c:pt>
                <c:pt idx="3322">
                  <c:v>38667</c:v>
                </c:pt>
                <c:pt idx="3323">
                  <c:v>38667</c:v>
                </c:pt>
                <c:pt idx="3324">
                  <c:v>38668</c:v>
                </c:pt>
                <c:pt idx="3325">
                  <c:v>38668</c:v>
                </c:pt>
                <c:pt idx="3326">
                  <c:v>38669</c:v>
                </c:pt>
                <c:pt idx="3327">
                  <c:v>38669</c:v>
                </c:pt>
                <c:pt idx="3328">
                  <c:v>38670</c:v>
                </c:pt>
                <c:pt idx="3329">
                  <c:v>38670</c:v>
                </c:pt>
                <c:pt idx="3330">
                  <c:v>38671</c:v>
                </c:pt>
                <c:pt idx="3331">
                  <c:v>38671</c:v>
                </c:pt>
                <c:pt idx="3332">
                  <c:v>38672</c:v>
                </c:pt>
                <c:pt idx="3333">
                  <c:v>38672</c:v>
                </c:pt>
                <c:pt idx="3334">
                  <c:v>38673</c:v>
                </c:pt>
                <c:pt idx="3335">
                  <c:v>38673</c:v>
                </c:pt>
                <c:pt idx="3336">
                  <c:v>38674</c:v>
                </c:pt>
                <c:pt idx="3337">
                  <c:v>38674</c:v>
                </c:pt>
                <c:pt idx="3338">
                  <c:v>38675</c:v>
                </c:pt>
                <c:pt idx="3339">
                  <c:v>38675</c:v>
                </c:pt>
                <c:pt idx="3340">
                  <c:v>38676</c:v>
                </c:pt>
                <c:pt idx="3341">
                  <c:v>38676</c:v>
                </c:pt>
                <c:pt idx="3342">
                  <c:v>38677</c:v>
                </c:pt>
                <c:pt idx="3343">
                  <c:v>38677</c:v>
                </c:pt>
                <c:pt idx="3344">
                  <c:v>38678</c:v>
                </c:pt>
                <c:pt idx="3345">
                  <c:v>38678</c:v>
                </c:pt>
                <c:pt idx="3346">
                  <c:v>38679</c:v>
                </c:pt>
                <c:pt idx="3347">
                  <c:v>38679</c:v>
                </c:pt>
                <c:pt idx="3348">
                  <c:v>38680</c:v>
                </c:pt>
                <c:pt idx="3349">
                  <c:v>38680</c:v>
                </c:pt>
                <c:pt idx="3350">
                  <c:v>38681</c:v>
                </c:pt>
                <c:pt idx="3351">
                  <c:v>38681</c:v>
                </c:pt>
                <c:pt idx="3352">
                  <c:v>38682</c:v>
                </c:pt>
                <c:pt idx="3353">
                  <c:v>38682</c:v>
                </c:pt>
                <c:pt idx="3354">
                  <c:v>38683</c:v>
                </c:pt>
                <c:pt idx="3355">
                  <c:v>38683</c:v>
                </c:pt>
                <c:pt idx="3356">
                  <c:v>38684</c:v>
                </c:pt>
                <c:pt idx="3357">
                  <c:v>38684</c:v>
                </c:pt>
                <c:pt idx="3358">
                  <c:v>38685</c:v>
                </c:pt>
                <c:pt idx="3359">
                  <c:v>38685</c:v>
                </c:pt>
                <c:pt idx="3360">
                  <c:v>38686</c:v>
                </c:pt>
                <c:pt idx="3361">
                  <c:v>38686</c:v>
                </c:pt>
                <c:pt idx="3362">
                  <c:v>38687</c:v>
                </c:pt>
                <c:pt idx="3363">
                  <c:v>38687</c:v>
                </c:pt>
                <c:pt idx="3364">
                  <c:v>38688</c:v>
                </c:pt>
                <c:pt idx="3365">
                  <c:v>38688</c:v>
                </c:pt>
                <c:pt idx="3366">
                  <c:v>38689</c:v>
                </c:pt>
                <c:pt idx="3367">
                  <c:v>38689</c:v>
                </c:pt>
                <c:pt idx="3368">
                  <c:v>38690</c:v>
                </c:pt>
                <c:pt idx="3369">
                  <c:v>38690</c:v>
                </c:pt>
                <c:pt idx="3370">
                  <c:v>38691</c:v>
                </c:pt>
                <c:pt idx="3371">
                  <c:v>38691</c:v>
                </c:pt>
                <c:pt idx="3372">
                  <c:v>38692</c:v>
                </c:pt>
                <c:pt idx="3373">
                  <c:v>38692</c:v>
                </c:pt>
                <c:pt idx="3374">
                  <c:v>38693</c:v>
                </c:pt>
                <c:pt idx="3375">
                  <c:v>38693</c:v>
                </c:pt>
                <c:pt idx="3376">
                  <c:v>38694</c:v>
                </c:pt>
                <c:pt idx="3377">
                  <c:v>38694</c:v>
                </c:pt>
                <c:pt idx="3378">
                  <c:v>38695</c:v>
                </c:pt>
                <c:pt idx="3379">
                  <c:v>38695</c:v>
                </c:pt>
                <c:pt idx="3380">
                  <c:v>38696</c:v>
                </c:pt>
                <c:pt idx="3381">
                  <c:v>38696</c:v>
                </c:pt>
                <c:pt idx="3382">
                  <c:v>38697</c:v>
                </c:pt>
                <c:pt idx="3383">
                  <c:v>38697</c:v>
                </c:pt>
                <c:pt idx="3384">
                  <c:v>38698</c:v>
                </c:pt>
                <c:pt idx="3385">
                  <c:v>38698</c:v>
                </c:pt>
                <c:pt idx="3386">
                  <c:v>38699</c:v>
                </c:pt>
                <c:pt idx="3387">
                  <c:v>38699</c:v>
                </c:pt>
                <c:pt idx="3388">
                  <c:v>38700</c:v>
                </c:pt>
                <c:pt idx="3389">
                  <c:v>38700</c:v>
                </c:pt>
                <c:pt idx="3390">
                  <c:v>38701</c:v>
                </c:pt>
                <c:pt idx="3391">
                  <c:v>38701</c:v>
                </c:pt>
                <c:pt idx="3392">
                  <c:v>38702</c:v>
                </c:pt>
                <c:pt idx="3393">
                  <c:v>38702</c:v>
                </c:pt>
                <c:pt idx="3394">
                  <c:v>38703</c:v>
                </c:pt>
                <c:pt idx="3395">
                  <c:v>38703</c:v>
                </c:pt>
                <c:pt idx="3396">
                  <c:v>38704</c:v>
                </c:pt>
                <c:pt idx="3397">
                  <c:v>38704</c:v>
                </c:pt>
                <c:pt idx="3398">
                  <c:v>38705</c:v>
                </c:pt>
                <c:pt idx="3399">
                  <c:v>38705</c:v>
                </c:pt>
                <c:pt idx="3400">
                  <c:v>38706</c:v>
                </c:pt>
                <c:pt idx="3401">
                  <c:v>38706</c:v>
                </c:pt>
                <c:pt idx="3402">
                  <c:v>38707</c:v>
                </c:pt>
                <c:pt idx="3403">
                  <c:v>38707</c:v>
                </c:pt>
                <c:pt idx="3404">
                  <c:v>38708</c:v>
                </c:pt>
                <c:pt idx="3405">
                  <c:v>38708</c:v>
                </c:pt>
                <c:pt idx="3406">
                  <c:v>38709</c:v>
                </c:pt>
                <c:pt idx="3407">
                  <c:v>38709</c:v>
                </c:pt>
                <c:pt idx="3408">
                  <c:v>38710</c:v>
                </c:pt>
                <c:pt idx="3409">
                  <c:v>38710</c:v>
                </c:pt>
                <c:pt idx="3410">
                  <c:v>38711</c:v>
                </c:pt>
                <c:pt idx="3411">
                  <c:v>38711</c:v>
                </c:pt>
                <c:pt idx="3412">
                  <c:v>38712</c:v>
                </c:pt>
                <c:pt idx="3413">
                  <c:v>38712</c:v>
                </c:pt>
                <c:pt idx="3414">
                  <c:v>38713</c:v>
                </c:pt>
                <c:pt idx="3415">
                  <c:v>38713</c:v>
                </c:pt>
                <c:pt idx="3416">
                  <c:v>38714</c:v>
                </c:pt>
                <c:pt idx="3417">
                  <c:v>38714</c:v>
                </c:pt>
                <c:pt idx="3418">
                  <c:v>38715</c:v>
                </c:pt>
                <c:pt idx="3419">
                  <c:v>38715</c:v>
                </c:pt>
                <c:pt idx="3420">
                  <c:v>38716</c:v>
                </c:pt>
                <c:pt idx="3421">
                  <c:v>38716</c:v>
                </c:pt>
                <c:pt idx="3422">
                  <c:v>38717</c:v>
                </c:pt>
                <c:pt idx="3423">
                  <c:v>38717</c:v>
                </c:pt>
                <c:pt idx="3424">
                  <c:v>38718</c:v>
                </c:pt>
                <c:pt idx="3425">
                  <c:v>38718</c:v>
                </c:pt>
                <c:pt idx="3426">
                  <c:v>38719</c:v>
                </c:pt>
                <c:pt idx="3427">
                  <c:v>38719</c:v>
                </c:pt>
                <c:pt idx="3428">
                  <c:v>38720</c:v>
                </c:pt>
                <c:pt idx="3429">
                  <c:v>38720</c:v>
                </c:pt>
                <c:pt idx="3430">
                  <c:v>38721</c:v>
                </c:pt>
                <c:pt idx="3431">
                  <c:v>38721</c:v>
                </c:pt>
                <c:pt idx="3432">
                  <c:v>38722</c:v>
                </c:pt>
                <c:pt idx="3433">
                  <c:v>38722</c:v>
                </c:pt>
                <c:pt idx="3434">
                  <c:v>38723</c:v>
                </c:pt>
                <c:pt idx="3435">
                  <c:v>38723</c:v>
                </c:pt>
                <c:pt idx="3436">
                  <c:v>38724</c:v>
                </c:pt>
                <c:pt idx="3437">
                  <c:v>38724</c:v>
                </c:pt>
                <c:pt idx="3438">
                  <c:v>38725</c:v>
                </c:pt>
                <c:pt idx="3439">
                  <c:v>38725</c:v>
                </c:pt>
                <c:pt idx="3440">
                  <c:v>38726</c:v>
                </c:pt>
                <c:pt idx="3441">
                  <c:v>38726</c:v>
                </c:pt>
                <c:pt idx="3442">
                  <c:v>38727</c:v>
                </c:pt>
                <c:pt idx="3443">
                  <c:v>38727</c:v>
                </c:pt>
                <c:pt idx="3444">
                  <c:v>38728</c:v>
                </c:pt>
                <c:pt idx="3445">
                  <c:v>38728</c:v>
                </c:pt>
                <c:pt idx="3446">
                  <c:v>38729</c:v>
                </c:pt>
                <c:pt idx="3447">
                  <c:v>38729</c:v>
                </c:pt>
                <c:pt idx="3448">
                  <c:v>38730</c:v>
                </c:pt>
                <c:pt idx="3449">
                  <c:v>38730</c:v>
                </c:pt>
                <c:pt idx="3450">
                  <c:v>38731</c:v>
                </c:pt>
                <c:pt idx="3451">
                  <c:v>38731</c:v>
                </c:pt>
                <c:pt idx="3452">
                  <c:v>38732</c:v>
                </c:pt>
                <c:pt idx="3453">
                  <c:v>38732</c:v>
                </c:pt>
                <c:pt idx="3454">
                  <c:v>38733</c:v>
                </c:pt>
                <c:pt idx="3455">
                  <c:v>38733</c:v>
                </c:pt>
                <c:pt idx="3456">
                  <c:v>38734</c:v>
                </c:pt>
                <c:pt idx="3457">
                  <c:v>38734</c:v>
                </c:pt>
                <c:pt idx="3458">
                  <c:v>38735</c:v>
                </c:pt>
                <c:pt idx="3459">
                  <c:v>38735</c:v>
                </c:pt>
                <c:pt idx="3460">
                  <c:v>38736</c:v>
                </c:pt>
                <c:pt idx="3461">
                  <c:v>38736</c:v>
                </c:pt>
                <c:pt idx="3462">
                  <c:v>38737</c:v>
                </c:pt>
                <c:pt idx="3463">
                  <c:v>38737</c:v>
                </c:pt>
                <c:pt idx="3464">
                  <c:v>38738</c:v>
                </c:pt>
                <c:pt idx="3465">
                  <c:v>38738</c:v>
                </c:pt>
                <c:pt idx="3466">
                  <c:v>38739</c:v>
                </c:pt>
                <c:pt idx="3467">
                  <c:v>38739</c:v>
                </c:pt>
                <c:pt idx="3468">
                  <c:v>38740</c:v>
                </c:pt>
                <c:pt idx="3469">
                  <c:v>38740</c:v>
                </c:pt>
                <c:pt idx="3470">
                  <c:v>38741</c:v>
                </c:pt>
                <c:pt idx="3471">
                  <c:v>38741</c:v>
                </c:pt>
                <c:pt idx="3472">
                  <c:v>38742</c:v>
                </c:pt>
                <c:pt idx="3473">
                  <c:v>38742</c:v>
                </c:pt>
                <c:pt idx="3474">
                  <c:v>38743</c:v>
                </c:pt>
                <c:pt idx="3475">
                  <c:v>38743</c:v>
                </c:pt>
                <c:pt idx="3476">
                  <c:v>38744</c:v>
                </c:pt>
                <c:pt idx="3477">
                  <c:v>38744</c:v>
                </c:pt>
                <c:pt idx="3478">
                  <c:v>38745</c:v>
                </c:pt>
                <c:pt idx="3479">
                  <c:v>38745</c:v>
                </c:pt>
                <c:pt idx="3480">
                  <c:v>38746</c:v>
                </c:pt>
                <c:pt idx="3481">
                  <c:v>38746</c:v>
                </c:pt>
                <c:pt idx="3482">
                  <c:v>38747</c:v>
                </c:pt>
                <c:pt idx="3483">
                  <c:v>38747</c:v>
                </c:pt>
                <c:pt idx="3484">
                  <c:v>38748</c:v>
                </c:pt>
                <c:pt idx="3485">
                  <c:v>38748</c:v>
                </c:pt>
                <c:pt idx="3486">
                  <c:v>38749</c:v>
                </c:pt>
                <c:pt idx="3487">
                  <c:v>38749</c:v>
                </c:pt>
                <c:pt idx="3488">
                  <c:v>38750</c:v>
                </c:pt>
                <c:pt idx="3489">
                  <c:v>38750</c:v>
                </c:pt>
                <c:pt idx="3490">
                  <c:v>38751</c:v>
                </c:pt>
                <c:pt idx="3491">
                  <c:v>38751</c:v>
                </c:pt>
                <c:pt idx="3492">
                  <c:v>38752</c:v>
                </c:pt>
                <c:pt idx="3493">
                  <c:v>38752</c:v>
                </c:pt>
                <c:pt idx="3494">
                  <c:v>38753</c:v>
                </c:pt>
                <c:pt idx="3495">
                  <c:v>38753</c:v>
                </c:pt>
                <c:pt idx="3496">
                  <c:v>38754</c:v>
                </c:pt>
                <c:pt idx="3497">
                  <c:v>38754</c:v>
                </c:pt>
                <c:pt idx="3498">
                  <c:v>38755</c:v>
                </c:pt>
                <c:pt idx="3499">
                  <c:v>38755</c:v>
                </c:pt>
                <c:pt idx="3500">
                  <c:v>38756</c:v>
                </c:pt>
                <c:pt idx="3501">
                  <c:v>38756</c:v>
                </c:pt>
                <c:pt idx="3502">
                  <c:v>38757</c:v>
                </c:pt>
                <c:pt idx="3503">
                  <c:v>38757</c:v>
                </c:pt>
                <c:pt idx="3504">
                  <c:v>38758</c:v>
                </c:pt>
                <c:pt idx="3505">
                  <c:v>38758</c:v>
                </c:pt>
                <c:pt idx="3506">
                  <c:v>38759</c:v>
                </c:pt>
                <c:pt idx="3507">
                  <c:v>38759</c:v>
                </c:pt>
                <c:pt idx="3508">
                  <c:v>38760</c:v>
                </c:pt>
                <c:pt idx="3509">
                  <c:v>38760</c:v>
                </c:pt>
                <c:pt idx="3510">
                  <c:v>38761</c:v>
                </c:pt>
                <c:pt idx="3511">
                  <c:v>38761</c:v>
                </c:pt>
                <c:pt idx="3512">
                  <c:v>38762</c:v>
                </c:pt>
                <c:pt idx="3513">
                  <c:v>38762</c:v>
                </c:pt>
                <c:pt idx="3514">
                  <c:v>38763</c:v>
                </c:pt>
                <c:pt idx="3515">
                  <c:v>38763</c:v>
                </c:pt>
                <c:pt idx="3516">
                  <c:v>38764</c:v>
                </c:pt>
                <c:pt idx="3517">
                  <c:v>38764</c:v>
                </c:pt>
                <c:pt idx="3518">
                  <c:v>38765</c:v>
                </c:pt>
                <c:pt idx="3519">
                  <c:v>38765</c:v>
                </c:pt>
                <c:pt idx="3520">
                  <c:v>38766</c:v>
                </c:pt>
                <c:pt idx="3521">
                  <c:v>38766</c:v>
                </c:pt>
                <c:pt idx="3522">
                  <c:v>38767</c:v>
                </c:pt>
                <c:pt idx="3523">
                  <c:v>38767</c:v>
                </c:pt>
                <c:pt idx="3524">
                  <c:v>38768</c:v>
                </c:pt>
                <c:pt idx="3525">
                  <c:v>38768</c:v>
                </c:pt>
                <c:pt idx="3526">
                  <c:v>38769</c:v>
                </c:pt>
                <c:pt idx="3527">
                  <c:v>38769</c:v>
                </c:pt>
                <c:pt idx="3528">
                  <c:v>38770</c:v>
                </c:pt>
                <c:pt idx="3529">
                  <c:v>38770</c:v>
                </c:pt>
                <c:pt idx="3530">
                  <c:v>38771</c:v>
                </c:pt>
                <c:pt idx="3531">
                  <c:v>38771</c:v>
                </c:pt>
                <c:pt idx="3532">
                  <c:v>38772</c:v>
                </c:pt>
                <c:pt idx="3533">
                  <c:v>38772</c:v>
                </c:pt>
                <c:pt idx="3534">
                  <c:v>38773</c:v>
                </c:pt>
                <c:pt idx="3535">
                  <c:v>38773</c:v>
                </c:pt>
                <c:pt idx="3536">
                  <c:v>38774</c:v>
                </c:pt>
                <c:pt idx="3537">
                  <c:v>38774</c:v>
                </c:pt>
                <c:pt idx="3538">
                  <c:v>38775</c:v>
                </c:pt>
                <c:pt idx="3539">
                  <c:v>38775</c:v>
                </c:pt>
                <c:pt idx="3540">
                  <c:v>38776</c:v>
                </c:pt>
                <c:pt idx="3541">
                  <c:v>38776</c:v>
                </c:pt>
                <c:pt idx="3542">
                  <c:v>38777</c:v>
                </c:pt>
                <c:pt idx="3543">
                  <c:v>38777</c:v>
                </c:pt>
                <c:pt idx="3544">
                  <c:v>38778</c:v>
                </c:pt>
                <c:pt idx="3545">
                  <c:v>38778</c:v>
                </c:pt>
                <c:pt idx="3546">
                  <c:v>38779</c:v>
                </c:pt>
                <c:pt idx="3547">
                  <c:v>38779</c:v>
                </c:pt>
                <c:pt idx="3548">
                  <c:v>38780</c:v>
                </c:pt>
                <c:pt idx="3549">
                  <c:v>38780</c:v>
                </c:pt>
                <c:pt idx="3550">
                  <c:v>38781</c:v>
                </c:pt>
                <c:pt idx="3551">
                  <c:v>38781</c:v>
                </c:pt>
                <c:pt idx="3552">
                  <c:v>38782</c:v>
                </c:pt>
                <c:pt idx="3553">
                  <c:v>38782</c:v>
                </c:pt>
                <c:pt idx="3554">
                  <c:v>38783</c:v>
                </c:pt>
                <c:pt idx="3555">
                  <c:v>38783</c:v>
                </c:pt>
                <c:pt idx="3556">
                  <c:v>38784</c:v>
                </c:pt>
                <c:pt idx="3557">
                  <c:v>38784</c:v>
                </c:pt>
                <c:pt idx="3558">
                  <c:v>38785</c:v>
                </c:pt>
                <c:pt idx="3559">
                  <c:v>38785</c:v>
                </c:pt>
                <c:pt idx="3560">
                  <c:v>38786</c:v>
                </c:pt>
                <c:pt idx="3561">
                  <c:v>38786</c:v>
                </c:pt>
                <c:pt idx="3562">
                  <c:v>38787</c:v>
                </c:pt>
                <c:pt idx="3563">
                  <c:v>38787</c:v>
                </c:pt>
                <c:pt idx="3564">
                  <c:v>38788</c:v>
                </c:pt>
                <c:pt idx="3565">
                  <c:v>38788</c:v>
                </c:pt>
                <c:pt idx="3566">
                  <c:v>38789</c:v>
                </c:pt>
                <c:pt idx="3567">
                  <c:v>38789</c:v>
                </c:pt>
                <c:pt idx="3568">
                  <c:v>38790</c:v>
                </c:pt>
                <c:pt idx="3569">
                  <c:v>38790</c:v>
                </c:pt>
                <c:pt idx="3570">
                  <c:v>38791</c:v>
                </c:pt>
                <c:pt idx="3571">
                  <c:v>38791</c:v>
                </c:pt>
                <c:pt idx="3572">
                  <c:v>38792</c:v>
                </c:pt>
                <c:pt idx="3573">
                  <c:v>38792</c:v>
                </c:pt>
                <c:pt idx="3574">
                  <c:v>38793</c:v>
                </c:pt>
                <c:pt idx="3575">
                  <c:v>38793</c:v>
                </c:pt>
                <c:pt idx="3576">
                  <c:v>38794</c:v>
                </c:pt>
                <c:pt idx="3577">
                  <c:v>38794</c:v>
                </c:pt>
                <c:pt idx="3578">
                  <c:v>38795</c:v>
                </c:pt>
                <c:pt idx="3579">
                  <c:v>38795</c:v>
                </c:pt>
                <c:pt idx="3580">
                  <c:v>38796</c:v>
                </c:pt>
                <c:pt idx="3581">
                  <c:v>38796</c:v>
                </c:pt>
                <c:pt idx="3582">
                  <c:v>38797</c:v>
                </c:pt>
                <c:pt idx="3583">
                  <c:v>38797</c:v>
                </c:pt>
                <c:pt idx="3584">
                  <c:v>38798</c:v>
                </c:pt>
                <c:pt idx="3585">
                  <c:v>38798</c:v>
                </c:pt>
                <c:pt idx="3586">
                  <c:v>38799</c:v>
                </c:pt>
                <c:pt idx="3587">
                  <c:v>38799</c:v>
                </c:pt>
                <c:pt idx="3588">
                  <c:v>38800</c:v>
                </c:pt>
                <c:pt idx="3589">
                  <c:v>38800</c:v>
                </c:pt>
                <c:pt idx="3590">
                  <c:v>38801</c:v>
                </c:pt>
                <c:pt idx="3591">
                  <c:v>38801</c:v>
                </c:pt>
                <c:pt idx="3592">
                  <c:v>38802</c:v>
                </c:pt>
                <c:pt idx="3593">
                  <c:v>38802</c:v>
                </c:pt>
                <c:pt idx="3594">
                  <c:v>38803</c:v>
                </c:pt>
                <c:pt idx="3595">
                  <c:v>38803</c:v>
                </c:pt>
                <c:pt idx="3596">
                  <c:v>38804</c:v>
                </c:pt>
                <c:pt idx="3597">
                  <c:v>38804</c:v>
                </c:pt>
                <c:pt idx="3598">
                  <c:v>38805</c:v>
                </c:pt>
                <c:pt idx="3599">
                  <c:v>38805</c:v>
                </c:pt>
                <c:pt idx="3600">
                  <c:v>38806</c:v>
                </c:pt>
                <c:pt idx="3601">
                  <c:v>38806</c:v>
                </c:pt>
                <c:pt idx="3602">
                  <c:v>38807</c:v>
                </c:pt>
                <c:pt idx="3603">
                  <c:v>38807</c:v>
                </c:pt>
                <c:pt idx="3604">
                  <c:v>38808</c:v>
                </c:pt>
                <c:pt idx="3605">
                  <c:v>38808</c:v>
                </c:pt>
                <c:pt idx="3606">
                  <c:v>38809</c:v>
                </c:pt>
                <c:pt idx="3607">
                  <c:v>38809</c:v>
                </c:pt>
                <c:pt idx="3608">
                  <c:v>38810</c:v>
                </c:pt>
                <c:pt idx="3609">
                  <c:v>38810</c:v>
                </c:pt>
                <c:pt idx="3610">
                  <c:v>38811</c:v>
                </c:pt>
                <c:pt idx="3611">
                  <c:v>38811</c:v>
                </c:pt>
                <c:pt idx="3612">
                  <c:v>38812</c:v>
                </c:pt>
                <c:pt idx="3613">
                  <c:v>38812</c:v>
                </c:pt>
                <c:pt idx="3614">
                  <c:v>38813</c:v>
                </c:pt>
                <c:pt idx="3615">
                  <c:v>38813</c:v>
                </c:pt>
                <c:pt idx="3616">
                  <c:v>38814</c:v>
                </c:pt>
                <c:pt idx="3617">
                  <c:v>38814</c:v>
                </c:pt>
                <c:pt idx="3618">
                  <c:v>38815</c:v>
                </c:pt>
                <c:pt idx="3619">
                  <c:v>38815</c:v>
                </c:pt>
                <c:pt idx="3620">
                  <c:v>38816</c:v>
                </c:pt>
                <c:pt idx="3621">
                  <c:v>38816</c:v>
                </c:pt>
                <c:pt idx="3622">
                  <c:v>38817</c:v>
                </c:pt>
                <c:pt idx="3623">
                  <c:v>38817</c:v>
                </c:pt>
                <c:pt idx="3624">
                  <c:v>38818</c:v>
                </c:pt>
                <c:pt idx="3625">
                  <c:v>38818</c:v>
                </c:pt>
                <c:pt idx="3626">
                  <c:v>38819</c:v>
                </c:pt>
                <c:pt idx="3627">
                  <c:v>38819</c:v>
                </c:pt>
                <c:pt idx="3628">
                  <c:v>38820</c:v>
                </c:pt>
                <c:pt idx="3629">
                  <c:v>38820</c:v>
                </c:pt>
                <c:pt idx="3630">
                  <c:v>38821</c:v>
                </c:pt>
                <c:pt idx="3631">
                  <c:v>38821</c:v>
                </c:pt>
                <c:pt idx="3632">
                  <c:v>38822</c:v>
                </c:pt>
                <c:pt idx="3633">
                  <c:v>38822</c:v>
                </c:pt>
                <c:pt idx="3634">
                  <c:v>38823</c:v>
                </c:pt>
                <c:pt idx="3635">
                  <c:v>38823</c:v>
                </c:pt>
                <c:pt idx="3636">
                  <c:v>38824</c:v>
                </c:pt>
                <c:pt idx="3637">
                  <c:v>38824</c:v>
                </c:pt>
                <c:pt idx="3638">
                  <c:v>38825</c:v>
                </c:pt>
                <c:pt idx="3639">
                  <c:v>38825</c:v>
                </c:pt>
                <c:pt idx="3640">
                  <c:v>38826</c:v>
                </c:pt>
                <c:pt idx="3641">
                  <c:v>38826</c:v>
                </c:pt>
                <c:pt idx="3642">
                  <c:v>38827</c:v>
                </c:pt>
                <c:pt idx="3643">
                  <c:v>38827</c:v>
                </c:pt>
                <c:pt idx="3644">
                  <c:v>38828</c:v>
                </c:pt>
                <c:pt idx="3645">
                  <c:v>38828</c:v>
                </c:pt>
                <c:pt idx="3646">
                  <c:v>38829</c:v>
                </c:pt>
                <c:pt idx="3647">
                  <c:v>38829</c:v>
                </c:pt>
                <c:pt idx="3648">
                  <c:v>38830</c:v>
                </c:pt>
                <c:pt idx="3649">
                  <c:v>38830</c:v>
                </c:pt>
                <c:pt idx="3650">
                  <c:v>38831</c:v>
                </c:pt>
                <c:pt idx="3651">
                  <c:v>38831</c:v>
                </c:pt>
                <c:pt idx="3652">
                  <c:v>38832</c:v>
                </c:pt>
                <c:pt idx="3653">
                  <c:v>38832</c:v>
                </c:pt>
                <c:pt idx="3654">
                  <c:v>38833</c:v>
                </c:pt>
                <c:pt idx="3655">
                  <c:v>38833</c:v>
                </c:pt>
                <c:pt idx="3656">
                  <c:v>38834</c:v>
                </c:pt>
                <c:pt idx="3657">
                  <c:v>38834</c:v>
                </c:pt>
                <c:pt idx="3658">
                  <c:v>38835</c:v>
                </c:pt>
                <c:pt idx="3659">
                  <c:v>38835</c:v>
                </c:pt>
                <c:pt idx="3660">
                  <c:v>38836</c:v>
                </c:pt>
                <c:pt idx="3661">
                  <c:v>38836</c:v>
                </c:pt>
                <c:pt idx="3662">
                  <c:v>38837</c:v>
                </c:pt>
                <c:pt idx="3663">
                  <c:v>38837</c:v>
                </c:pt>
                <c:pt idx="3664">
                  <c:v>38838</c:v>
                </c:pt>
                <c:pt idx="3665">
                  <c:v>38838</c:v>
                </c:pt>
                <c:pt idx="3666">
                  <c:v>38839</c:v>
                </c:pt>
                <c:pt idx="3667">
                  <c:v>38839</c:v>
                </c:pt>
                <c:pt idx="3668">
                  <c:v>38840</c:v>
                </c:pt>
                <c:pt idx="3669">
                  <c:v>38840</c:v>
                </c:pt>
                <c:pt idx="3670">
                  <c:v>38841</c:v>
                </c:pt>
                <c:pt idx="3671">
                  <c:v>38841</c:v>
                </c:pt>
                <c:pt idx="3672">
                  <c:v>38842</c:v>
                </c:pt>
                <c:pt idx="3673">
                  <c:v>38842</c:v>
                </c:pt>
                <c:pt idx="3674">
                  <c:v>38843</c:v>
                </c:pt>
                <c:pt idx="3675">
                  <c:v>38843</c:v>
                </c:pt>
                <c:pt idx="3676">
                  <c:v>38844</c:v>
                </c:pt>
                <c:pt idx="3677">
                  <c:v>38844</c:v>
                </c:pt>
                <c:pt idx="3678">
                  <c:v>38845</c:v>
                </c:pt>
                <c:pt idx="3679">
                  <c:v>38845</c:v>
                </c:pt>
                <c:pt idx="3680">
                  <c:v>38846</c:v>
                </c:pt>
                <c:pt idx="3681">
                  <c:v>38846</c:v>
                </c:pt>
                <c:pt idx="3682">
                  <c:v>38847</c:v>
                </c:pt>
                <c:pt idx="3683">
                  <c:v>38847</c:v>
                </c:pt>
                <c:pt idx="3684">
                  <c:v>38848</c:v>
                </c:pt>
                <c:pt idx="3685">
                  <c:v>38848</c:v>
                </c:pt>
                <c:pt idx="3686">
                  <c:v>38849</c:v>
                </c:pt>
                <c:pt idx="3687">
                  <c:v>38849</c:v>
                </c:pt>
                <c:pt idx="3688">
                  <c:v>38850</c:v>
                </c:pt>
                <c:pt idx="3689">
                  <c:v>38850</c:v>
                </c:pt>
                <c:pt idx="3690">
                  <c:v>38851</c:v>
                </c:pt>
                <c:pt idx="3691">
                  <c:v>38851</c:v>
                </c:pt>
                <c:pt idx="3692">
                  <c:v>38852</c:v>
                </c:pt>
                <c:pt idx="3693">
                  <c:v>38852</c:v>
                </c:pt>
                <c:pt idx="3694">
                  <c:v>38853</c:v>
                </c:pt>
                <c:pt idx="3695">
                  <c:v>38853</c:v>
                </c:pt>
                <c:pt idx="3696">
                  <c:v>38854</c:v>
                </c:pt>
                <c:pt idx="3697">
                  <c:v>38854</c:v>
                </c:pt>
                <c:pt idx="3698">
                  <c:v>38855</c:v>
                </c:pt>
                <c:pt idx="3699">
                  <c:v>38855</c:v>
                </c:pt>
                <c:pt idx="3700">
                  <c:v>38856</c:v>
                </c:pt>
                <c:pt idx="3701">
                  <c:v>38856</c:v>
                </c:pt>
                <c:pt idx="3702">
                  <c:v>38857</c:v>
                </c:pt>
                <c:pt idx="3703">
                  <c:v>38857</c:v>
                </c:pt>
                <c:pt idx="3704">
                  <c:v>38858</c:v>
                </c:pt>
                <c:pt idx="3705">
                  <c:v>38858</c:v>
                </c:pt>
                <c:pt idx="3706">
                  <c:v>38859</c:v>
                </c:pt>
                <c:pt idx="3707">
                  <c:v>38859</c:v>
                </c:pt>
                <c:pt idx="3708">
                  <c:v>38860</c:v>
                </c:pt>
                <c:pt idx="3709">
                  <c:v>38860</c:v>
                </c:pt>
                <c:pt idx="3710">
                  <c:v>38861</c:v>
                </c:pt>
                <c:pt idx="3711">
                  <c:v>38861</c:v>
                </c:pt>
                <c:pt idx="3712">
                  <c:v>38862</c:v>
                </c:pt>
                <c:pt idx="3713">
                  <c:v>38862</c:v>
                </c:pt>
                <c:pt idx="3714">
                  <c:v>38863</c:v>
                </c:pt>
                <c:pt idx="3715">
                  <c:v>38863</c:v>
                </c:pt>
                <c:pt idx="3716">
                  <c:v>38864</c:v>
                </c:pt>
                <c:pt idx="3717">
                  <c:v>38864</c:v>
                </c:pt>
                <c:pt idx="3718">
                  <c:v>38865</c:v>
                </c:pt>
                <c:pt idx="3719">
                  <c:v>38865</c:v>
                </c:pt>
                <c:pt idx="3720">
                  <c:v>38866</c:v>
                </c:pt>
                <c:pt idx="3721">
                  <c:v>38866</c:v>
                </c:pt>
                <c:pt idx="3722">
                  <c:v>38867</c:v>
                </c:pt>
                <c:pt idx="3723">
                  <c:v>38867</c:v>
                </c:pt>
                <c:pt idx="3724">
                  <c:v>38868</c:v>
                </c:pt>
                <c:pt idx="3725">
                  <c:v>38868</c:v>
                </c:pt>
                <c:pt idx="3726">
                  <c:v>38869</c:v>
                </c:pt>
                <c:pt idx="3727">
                  <c:v>38869</c:v>
                </c:pt>
                <c:pt idx="3728">
                  <c:v>38870</c:v>
                </c:pt>
                <c:pt idx="3729">
                  <c:v>38871</c:v>
                </c:pt>
                <c:pt idx="3730">
                  <c:v>38871</c:v>
                </c:pt>
                <c:pt idx="3731">
                  <c:v>38872</c:v>
                </c:pt>
                <c:pt idx="3732">
                  <c:v>38872</c:v>
                </c:pt>
                <c:pt idx="3733">
                  <c:v>38873</c:v>
                </c:pt>
                <c:pt idx="3734">
                  <c:v>38873</c:v>
                </c:pt>
                <c:pt idx="3735">
                  <c:v>38874</c:v>
                </c:pt>
                <c:pt idx="3736">
                  <c:v>38874</c:v>
                </c:pt>
                <c:pt idx="3737">
                  <c:v>38875</c:v>
                </c:pt>
                <c:pt idx="3738">
                  <c:v>38875</c:v>
                </c:pt>
                <c:pt idx="3739">
                  <c:v>38876</c:v>
                </c:pt>
                <c:pt idx="3740">
                  <c:v>38876</c:v>
                </c:pt>
                <c:pt idx="3741">
                  <c:v>38877</c:v>
                </c:pt>
                <c:pt idx="3742">
                  <c:v>38877</c:v>
                </c:pt>
                <c:pt idx="3743">
                  <c:v>38878</c:v>
                </c:pt>
                <c:pt idx="3744">
                  <c:v>38878</c:v>
                </c:pt>
                <c:pt idx="3745">
                  <c:v>38879</c:v>
                </c:pt>
                <c:pt idx="3746">
                  <c:v>38879</c:v>
                </c:pt>
                <c:pt idx="3747">
                  <c:v>38880</c:v>
                </c:pt>
                <c:pt idx="3748">
                  <c:v>38880</c:v>
                </c:pt>
                <c:pt idx="3749">
                  <c:v>38881</c:v>
                </c:pt>
                <c:pt idx="3750">
                  <c:v>38881</c:v>
                </c:pt>
                <c:pt idx="3751">
                  <c:v>38882</c:v>
                </c:pt>
                <c:pt idx="3752">
                  <c:v>38882</c:v>
                </c:pt>
                <c:pt idx="3753">
                  <c:v>38883</c:v>
                </c:pt>
                <c:pt idx="3754">
                  <c:v>38883</c:v>
                </c:pt>
                <c:pt idx="3755">
                  <c:v>38884</c:v>
                </c:pt>
                <c:pt idx="3756">
                  <c:v>38884</c:v>
                </c:pt>
                <c:pt idx="3757">
                  <c:v>38885</c:v>
                </c:pt>
                <c:pt idx="3758">
                  <c:v>38885</c:v>
                </c:pt>
                <c:pt idx="3759">
                  <c:v>38886</c:v>
                </c:pt>
                <c:pt idx="3760">
                  <c:v>38886</c:v>
                </c:pt>
                <c:pt idx="3761">
                  <c:v>38887</c:v>
                </c:pt>
                <c:pt idx="3762">
                  <c:v>38887</c:v>
                </c:pt>
                <c:pt idx="3763">
                  <c:v>38888</c:v>
                </c:pt>
                <c:pt idx="3764">
                  <c:v>38888</c:v>
                </c:pt>
                <c:pt idx="3765">
                  <c:v>38889</c:v>
                </c:pt>
                <c:pt idx="3766">
                  <c:v>38889</c:v>
                </c:pt>
                <c:pt idx="3767">
                  <c:v>38890</c:v>
                </c:pt>
                <c:pt idx="3768">
                  <c:v>38890</c:v>
                </c:pt>
                <c:pt idx="3769">
                  <c:v>38891</c:v>
                </c:pt>
                <c:pt idx="3770">
                  <c:v>38891</c:v>
                </c:pt>
                <c:pt idx="3771">
                  <c:v>38892</c:v>
                </c:pt>
                <c:pt idx="3772">
                  <c:v>38892</c:v>
                </c:pt>
                <c:pt idx="3773">
                  <c:v>38893</c:v>
                </c:pt>
                <c:pt idx="3774">
                  <c:v>38893</c:v>
                </c:pt>
                <c:pt idx="3775">
                  <c:v>38894</c:v>
                </c:pt>
                <c:pt idx="3776">
                  <c:v>38894</c:v>
                </c:pt>
                <c:pt idx="3777">
                  <c:v>38895</c:v>
                </c:pt>
                <c:pt idx="3778">
                  <c:v>38895</c:v>
                </c:pt>
                <c:pt idx="3779">
                  <c:v>38896</c:v>
                </c:pt>
                <c:pt idx="3780">
                  <c:v>38896</c:v>
                </c:pt>
                <c:pt idx="3781">
                  <c:v>38897</c:v>
                </c:pt>
                <c:pt idx="3782">
                  <c:v>38897</c:v>
                </c:pt>
                <c:pt idx="3783">
                  <c:v>38898</c:v>
                </c:pt>
                <c:pt idx="3784">
                  <c:v>38898</c:v>
                </c:pt>
                <c:pt idx="3785">
                  <c:v>38899</c:v>
                </c:pt>
                <c:pt idx="3786">
                  <c:v>38899</c:v>
                </c:pt>
                <c:pt idx="3787">
                  <c:v>38900</c:v>
                </c:pt>
                <c:pt idx="3788">
                  <c:v>38900</c:v>
                </c:pt>
                <c:pt idx="3789">
                  <c:v>38901</c:v>
                </c:pt>
                <c:pt idx="3790">
                  <c:v>38901</c:v>
                </c:pt>
                <c:pt idx="3791">
                  <c:v>38902</c:v>
                </c:pt>
                <c:pt idx="3792">
                  <c:v>38902</c:v>
                </c:pt>
                <c:pt idx="3793">
                  <c:v>38903</c:v>
                </c:pt>
                <c:pt idx="3794">
                  <c:v>38903</c:v>
                </c:pt>
                <c:pt idx="3795">
                  <c:v>38904</c:v>
                </c:pt>
                <c:pt idx="3796">
                  <c:v>38904</c:v>
                </c:pt>
                <c:pt idx="3797">
                  <c:v>38905</c:v>
                </c:pt>
                <c:pt idx="3798">
                  <c:v>38905</c:v>
                </c:pt>
                <c:pt idx="3799">
                  <c:v>38906</c:v>
                </c:pt>
                <c:pt idx="3800">
                  <c:v>38906</c:v>
                </c:pt>
                <c:pt idx="3801">
                  <c:v>38907</c:v>
                </c:pt>
                <c:pt idx="3802">
                  <c:v>38907</c:v>
                </c:pt>
                <c:pt idx="3803">
                  <c:v>38908</c:v>
                </c:pt>
                <c:pt idx="3804">
                  <c:v>38908</c:v>
                </c:pt>
                <c:pt idx="3805">
                  <c:v>38909</c:v>
                </c:pt>
                <c:pt idx="3806">
                  <c:v>38909</c:v>
                </c:pt>
                <c:pt idx="3807">
                  <c:v>38910</c:v>
                </c:pt>
                <c:pt idx="3808">
                  <c:v>38910</c:v>
                </c:pt>
                <c:pt idx="3809">
                  <c:v>38911</c:v>
                </c:pt>
                <c:pt idx="3810">
                  <c:v>38911</c:v>
                </c:pt>
                <c:pt idx="3811">
                  <c:v>38912</c:v>
                </c:pt>
                <c:pt idx="3812">
                  <c:v>38912</c:v>
                </c:pt>
                <c:pt idx="3813">
                  <c:v>38913</c:v>
                </c:pt>
                <c:pt idx="3814">
                  <c:v>38913</c:v>
                </c:pt>
                <c:pt idx="3815">
                  <c:v>38914</c:v>
                </c:pt>
                <c:pt idx="3816">
                  <c:v>38914</c:v>
                </c:pt>
                <c:pt idx="3817">
                  <c:v>38915</c:v>
                </c:pt>
                <c:pt idx="3818">
                  <c:v>38915</c:v>
                </c:pt>
                <c:pt idx="3819">
                  <c:v>38916</c:v>
                </c:pt>
                <c:pt idx="3820">
                  <c:v>38916</c:v>
                </c:pt>
                <c:pt idx="3821">
                  <c:v>38917</c:v>
                </c:pt>
                <c:pt idx="3822">
                  <c:v>38917</c:v>
                </c:pt>
                <c:pt idx="3823">
                  <c:v>38918</c:v>
                </c:pt>
                <c:pt idx="3824">
                  <c:v>38918</c:v>
                </c:pt>
                <c:pt idx="3825">
                  <c:v>38919</c:v>
                </c:pt>
                <c:pt idx="3826">
                  <c:v>38919</c:v>
                </c:pt>
                <c:pt idx="3827">
                  <c:v>38920</c:v>
                </c:pt>
                <c:pt idx="3828">
                  <c:v>38920</c:v>
                </c:pt>
                <c:pt idx="3829">
                  <c:v>38921</c:v>
                </c:pt>
                <c:pt idx="3830">
                  <c:v>38921</c:v>
                </c:pt>
                <c:pt idx="3831">
                  <c:v>38922</c:v>
                </c:pt>
                <c:pt idx="3832">
                  <c:v>38922</c:v>
                </c:pt>
                <c:pt idx="3833">
                  <c:v>38923</c:v>
                </c:pt>
                <c:pt idx="3834">
                  <c:v>38923</c:v>
                </c:pt>
                <c:pt idx="3835">
                  <c:v>38924</c:v>
                </c:pt>
                <c:pt idx="3836">
                  <c:v>38924</c:v>
                </c:pt>
                <c:pt idx="3837">
                  <c:v>38925</c:v>
                </c:pt>
                <c:pt idx="3838">
                  <c:v>38925</c:v>
                </c:pt>
                <c:pt idx="3839">
                  <c:v>38926</c:v>
                </c:pt>
                <c:pt idx="3840">
                  <c:v>38926</c:v>
                </c:pt>
                <c:pt idx="3841">
                  <c:v>38927</c:v>
                </c:pt>
                <c:pt idx="3842">
                  <c:v>38927</c:v>
                </c:pt>
                <c:pt idx="3843">
                  <c:v>38928</c:v>
                </c:pt>
                <c:pt idx="3844">
                  <c:v>38928</c:v>
                </c:pt>
                <c:pt idx="3845">
                  <c:v>38929</c:v>
                </c:pt>
                <c:pt idx="3846">
                  <c:v>38929</c:v>
                </c:pt>
                <c:pt idx="3847">
                  <c:v>38930</c:v>
                </c:pt>
                <c:pt idx="3848">
                  <c:v>38930</c:v>
                </c:pt>
                <c:pt idx="3849">
                  <c:v>38931</c:v>
                </c:pt>
                <c:pt idx="3850">
                  <c:v>38931</c:v>
                </c:pt>
                <c:pt idx="3851">
                  <c:v>38932</c:v>
                </c:pt>
                <c:pt idx="3852">
                  <c:v>38932</c:v>
                </c:pt>
                <c:pt idx="3853">
                  <c:v>38933</c:v>
                </c:pt>
                <c:pt idx="3854">
                  <c:v>38933</c:v>
                </c:pt>
                <c:pt idx="3855">
                  <c:v>38934</c:v>
                </c:pt>
                <c:pt idx="3856">
                  <c:v>38934</c:v>
                </c:pt>
                <c:pt idx="3857">
                  <c:v>38935</c:v>
                </c:pt>
                <c:pt idx="3858">
                  <c:v>38935</c:v>
                </c:pt>
                <c:pt idx="3859">
                  <c:v>38936</c:v>
                </c:pt>
                <c:pt idx="3860">
                  <c:v>38936</c:v>
                </c:pt>
                <c:pt idx="3861">
                  <c:v>38937</c:v>
                </c:pt>
                <c:pt idx="3862">
                  <c:v>38937</c:v>
                </c:pt>
                <c:pt idx="3863">
                  <c:v>38938</c:v>
                </c:pt>
                <c:pt idx="3864">
                  <c:v>38938</c:v>
                </c:pt>
                <c:pt idx="3865">
                  <c:v>38939</c:v>
                </c:pt>
                <c:pt idx="3866">
                  <c:v>38939</c:v>
                </c:pt>
                <c:pt idx="3867">
                  <c:v>38940</c:v>
                </c:pt>
                <c:pt idx="3868">
                  <c:v>38940</c:v>
                </c:pt>
                <c:pt idx="3869">
                  <c:v>38941</c:v>
                </c:pt>
                <c:pt idx="3870">
                  <c:v>38941</c:v>
                </c:pt>
                <c:pt idx="3871">
                  <c:v>38942</c:v>
                </c:pt>
                <c:pt idx="3872">
                  <c:v>38942</c:v>
                </c:pt>
                <c:pt idx="3873">
                  <c:v>38943</c:v>
                </c:pt>
                <c:pt idx="3874">
                  <c:v>38943</c:v>
                </c:pt>
                <c:pt idx="3875">
                  <c:v>38944</c:v>
                </c:pt>
                <c:pt idx="3876">
                  <c:v>38944</c:v>
                </c:pt>
                <c:pt idx="3877">
                  <c:v>38945</c:v>
                </c:pt>
                <c:pt idx="3878">
                  <c:v>38945</c:v>
                </c:pt>
                <c:pt idx="3879">
                  <c:v>38946</c:v>
                </c:pt>
                <c:pt idx="3880">
                  <c:v>38946</c:v>
                </c:pt>
                <c:pt idx="3881">
                  <c:v>38947</c:v>
                </c:pt>
                <c:pt idx="3882">
                  <c:v>38947</c:v>
                </c:pt>
                <c:pt idx="3883">
                  <c:v>38948</c:v>
                </c:pt>
                <c:pt idx="3884">
                  <c:v>38948</c:v>
                </c:pt>
                <c:pt idx="3885">
                  <c:v>38949</c:v>
                </c:pt>
                <c:pt idx="3886">
                  <c:v>38949</c:v>
                </c:pt>
                <c:pt idx="3887">
                  <c:v>38950</c:v>
                </c:pt>
                <c:pt idx="3888">
                  <c:v>38950</c:v>
                </c:pt>
                <c:pt idx="3889">
                  <c:v>38951</c:v>
                </c:pt>
                <c:pt idx="3890">
                  <c:v>38951</c:v>
                </c:pt>
                <c:pt idx="3891">
                  <c:v>38952</c:v>
                </c:pt>
                <c:pt idx="3892">
                  <c:v>38952</c:v>
                </c:pt>
                <c:pt idx="3893">
                  <c:v>38953</c:v>
                </c:pt>
                <c:pt idx="3894">
                  <c:v>38953</c:v>
                </c:pt>
                <c:pt idx="3895">
                  <c:v>38954</c:v>
                </c:pt>
                <c:pt idx="3896">
                  <c:v>38954</c:v>
                </c:pt>
                <c:pt idx="3897">
                  <c:v>38955</c:v>
                </c:pt>
                <c:pt idx="3898">
                  <c:v>38955</c:v>
                </c:pt>
                <c:pt idx="3899">
                  <c:v>38956</c:v>
                </c:pt>
                <c:pt idx="3900">
                  <c:v>38956</c:v>
                </c:pt>
                <c:pt idx="3901">
                  <c:v>38957</c:v>
                </c:pt>
                <c:pt idx="3902">
                  <c:v>38957</c:v>
                </c:pt>
                <c:pt idx="3903">
                  <c:v>38958</c:v>
                </c:pt>
                <c:pt idx="3904">
                  <c:v>38958</c:v>
                </c:pt>
                <c:pt idx="3905">
                  <c:v>38959</c:v>
                </c:pt>
                <c:pt idx="3906">
                  <c:v>38959</c:v>
                </c:pt>
                <c:pt idx="3907">
                  <c:v>38960</c:v>
                </c:pt>
                <c:pt idx="3908">
                  <c:v>38960</c:v>
                </c:pt>
                <c:pt idx="3909">
                  <c:v>38961</c:v>
                </c:pt>
                <c:pt idx="3910">
                  <c:v>38962</c:v>
                </c:pt>
                <c:pt idx="3911">
                  <c:v>38962</c:v>
                </c:pt>
                <c:pt idx="3912">
                  <c:v>38963</c:v>
                </c:pt>
                <c:pt idx="3913">
                  <c:v>38963</c:v>
                </c:pt>
                <c:pt idx="3914">
                  <c:v>38971</c:v>
                </c:pt>
                <c:pt idx="3915">
                  <c:v>38972</c:v>
                </c:pt>
                <c:pt idx="3916">
                  <c:v>38972</c:v>
                </c:pt>
                <c:pt idx="3917">
                  <c:v>38973</c:v>
                </c:pt>
                <c:pt idx="3918">
                  <c:v>38973</c:v>
                </c:pt>
                <c:pt idx="3919">
                  <c:v>38974</c:v>
                </c:pt>
                <c:pt idx="3920">
                  <c:v>38974</c:v>
                </c:pt>
                <c:pt idx="3921">
                  <c:v>38975</c:v>
                </c:pt>
                <c:pt idx="3922">
                  <c:v>38975</c:v>
                </c:pt>
                <c:pt idx="3923">
                  <c:v>38976</c:v>
                </c:pt>
                <c:pt idx="3924">
                  <c:v>38976</c:v>
                </c:pt>
                <c:pt idx="3925">
                  <c:v>38977</c:v>
                </c:pt>
                <c:pt idx="3926">
                  <c:v>38977</c:v>
                </c:pt>
                <c:pt idx="3927">
                  <c:v>38978</c:v>
                </c:pt>
                <c:pt idx="3928">
                  <c:v>38978</c:v>
                </c:pt>
                <c:pt idx="3929">
                  <c:v>38979</c:v>
                </c:pt>
                <c:pt idx="3930">
                  <c:v>38979</c:v>
                </c:pt>
                <c:pt idx="3931">
                  <c:v>38980</c:v>
                </c:pt>
                <c:pt idx="3932">
                  <c:v>38980</c:v>
                </c:pt>
                <c:pt idx="3933">
                  <c:v>38981</c:v>
                </c:pt>
                <c:pt idx="3934">
                  <c:v>38981</c:v>
                </c:pt>
                <c:pt idx="3935">
                  <c:v>38982</c:v>
                </c:pt>
                <c:pt idx="3936">
                  <c:v>38982</c:v>
                </c:pt>
                <c:pt idx="3937">
                  <c:v>38985</c:v>
                </c:pt>
                <c:pt idx="3938">
                  <c:v>38986</c:v>
                </c:pt>
                <c:pt idx="3939">
                  <c:v>38986</c:v>
                </c:pt>
                <c:pt idx="3940">
                  <c:v>38991</c:v>
                </c:pt>
                <c:pt idx="3941">
                  <c:v>38993</c:v>
                </c:pt>
                <c:pt idx="3942">
                  <c:v>38994</c:v>
                </c:pt>
                <c:pt idx="3943">
                  <c:v>38994</c:v>
                </c:pt>
                <c:pt idx="3944">
                  <c:v>38995</c:v>
                </c:pt>
                <c:pt idx="3945">
                  <c:v>38995</c:v>
                </c:pt>
                <c:pt idx="3946">
                  <c:v>38996</c:v>
                </c:pt>
                <c:pt idx="3947">
                  <c:v>38996</c:v>
                </c:pt>
                <c:pt idx="3948">
                  <c:v>38997</c:v>
                </c:pt>
                <c:pt idx="3949">
                  <c:v>38997</c:v>
                </c:pt>
                <c:pt idx="3950">
                  <c:v>38998</c:v>
                </c:pt>
                <c:pt idx="3951">
                  <c:v>38998</c:v>
                </c:pt>
                <c:pt idx="3952">
                  <c:v>38999</c:v>
                </c:pt>
                <c:pt idx="3953">
                  <c:v>38999</c:v>
                </c:pt>
                <c:pt idx="3954">
                  <c:v>39000</c:v>
                </c:pt>
                <c:pt idx="3955">
                  <c:v>39000</c:v>
                </c:pt>
                <c:pt idx="3956">
                  <c:v>39001</c:v>
                </c:pt>
                <c:pt idx="3957">
                  <c:v>39001</c:v>
                </c:pt>
                <c:pt idx="3958">
                  <c:v>39002</c:v>
                </c:pt>
                <c:pt idx="3959">
                  <c:v>39002</c:v>
                </c:pt>
                <c:pt idx="3960">
                  <c:v>39003</c:v>
                </c:pt>
                <c:pt idx="3961">
                  <c:v>39003</c:v>
                </c:pt>
                <c:pt idx="3962">
                  <c:v>39004</c:v>
                </c:pt>
                <c:pt idx="3963">
                  <c:v>39004</c:v>
                </c:pt>
                <c:pt idx="3964">
                  <c:v>39005</c:v>
                </c:pt>
                <c:pt idx="3965">
                  <c:v>39005</c:v>
                </c:pt>
                <c:pt idx="3966">
                  <c:v>39006</c:v>
                </c:pt>
                <c:pt idx="3967">
                  <c:v>39006</c:v>
                </c:pt>
                <c:pt idx="3968">
                  <c:v>39007</c:v>
                </c:pt>
                <c:pt idx="3969">
                  <c:v>39007</c:v>
                </c:pt>
                <c:pt idx="3970">
                  <c:v>39008</c:v>
                </c:pt>
                <c:pt idx="3971">
                  <c:v>39008</c:v>
                </c:pt>
                <c:pt idx="3972">
                  <c:v>39009</c:v>
                </c:pt>
                <c:pt idx="3973">
                  <c:v>39009</c:v>
                </c:pt>
                <c:pt idx="3974">
                  <c:v>39010</c:v>
                </c:pt>
                <c:pt idx="3975">
                  <c:v>39010</c:v>
                </c:pt>
                <c:pt idx="3976">
                  <c:v>39011</c:v>
                </c:pt>
                <c:pt idx="3977">
                  <c:v>39011</c:v>
                </c:pt>
                <c:pt idx="3978">
                  <c:v>39012</c:v>
                </c:pt>
                <c:pt idx="3979">
                  <c:v>39012</c:v>
                </c:pt>
                <c:pt idx="3980">
                  <c:v>39013</c:v>
                </c:pt>
                <c:pt idx="3981">
                  <c:v>39013</c:v>
                </c:pt>
                <c:pt idx="3982">
                  <c:v>39014</c:v>
                </c:pt>
                <c:pt idx="3983">
                  <c:v>39014</c:v>
                </c:pt>
                <c:pt idx="3984">
                  <c:v>39015</c:v>
                </c:pt>
                <c:pt idx="3985">
                  <c:v>39015</c:v>
                </c:pt>
                <c:pt idx="3986">
                  <c:v>39016</c:v>
                </c:pt>
                <c:pt idx="3987">
                  <c:v>39016</c:v>
                </c:pt>
                <c:pt idx="3988">
                  <c:v>39017</c:v>
                </c:pt>
                <c:pt idx="3989">
                  <c:v>39017</c:v>
                </c:pt>
                <c:pt idx="3990">
                  <c:v>39018</c:v>
                </c:pt>
                <c:pt idx="3991">
                  <c:v>39018</c:v>
                </c:pt>
                <c:pt idx="3992">
                  <c:v>39019</c:v>
                </c:pt>
                <c:pt idx="3993">
                  <c:v>39019</c:v>
                </c:pt>
                <c:pt idx="3994">
                  <c:v>39020</c:v>
                </c:pt>
                <c:pt idx="3995">
                  <c:v>39020</c:v>
                </c:pt>
                <c:pt idx="3996">
                  <c:v>39021</c:v>
                </c:pt>
                <c:pt idx="3997">
                  <c:v>39021</c:v>
                </c:pt>
                <c:pt idx="3998">
                  <c:v>39022</c:v>
                </c:pt>
                <c:pt idx="3999">
                  <c:v>39022</c:v>
                </c:pt>
                <c:pt idx="4000">
                  <c:v>39023</c:v>
                </c:pt>
                <c:pt idx="4001">
                  <c:v>39023</c:v>
                </c:pt>
                <c:pt idx="4002">
                  <c:v>39024</c:v>
                </c:pt>
                <c:pt idx="4003">
                  <c:v>39024</c:v>
                </c:pt>
                <c:pt idx="4004">
                  <c:v>39025</c:v>
                </c:pt>
                <c:pt idx="4005">
                  <c:v>39025</c:v>
                </c:pt>
                <c:pt idx="4006">
                  <c:v>39026</c:v>
                </c:pt>
                <c:pt idx="4007">
                  <c:v>39026</c:v>
                </c:pt>
                <c:pt idx="4008">
                  <c:v>39027</c:v>
                </c:pt>
                <c:pt idx="4009">
                  <c:v>39027</c:v>
                </c:pt>
                <c:pt idx="4010">
                  <c:v>39028</c:v>
                </c:pt>
                <c:pt idx="4011">
                  <c:v>39028</c:v>
                </c:pt>
                <c:pt idx="4012">
                  <c:v>39029</c:v>
                </c:pt>
                <c:pt idx="4013">
                  <c:v>39029</c:v>
                </c:pt>
                <c:pt idx="4014">
                  <c:v>39030</c:v>
                </c:pt>
                <c:pt idx="4015">
                  <c:v>39030</c:v>
                </c:pt>
                <c:pt idx="4016">
                  <c:v>39031</c:v>
                </c:pt>
                <c:pt idx="4017">
                  <c:v>39031</c:v>
                </c:pt>
                <c:pt idx="4018">
                  <c:v>39032</c:v>
                </c:pt>
                <c:pt idx="4019">
                  <c:v>39032</c:v>
                </c:pt>
                <c:pt idx="4020">
                  <c:v>39033</c:v>
                </c:pt>
                <c:pt idx="4021">
                  <c:v>39033</c:v>
                </c:pt>
                <c:pt idx="4022">
                  <c:v>39034</c:v>
                </c:pt>
                <c:pt idx="4023">
                  <c:v>39034</c:v>
                </c:pt>
                <c:pt idx="4024">
                  <c:v>39035</c:v>
                </c:pt>
                <c:pt idx="4025">
                  <c:v>39035</c:v>
                </c:pt>
                <c:pt idx="4026">
                  <c:v>39036</c:v>
                </c:pt>
                <c:pt idx="4027">
                  <c:v>39036</c:v>
                </c:pt>
                <c:pt idx="4028">
                  <c:v>39037</c:v>
                </c:pt>
                <c:pt idx="4029">
                  <c:v>39037</c:v>
                </c:pt>
                <c:pt idx="4030">
                  <c:v>39038</c:v>
                </c:pt>
                <c:pt idx="4031">
                  <c:v>39038</c:v>
                </c:pt>
                <c:pt idx="4032">
                  <c:v>39039</c:v>
                </c:pt>
                <c:pt idx="4033">
                  <c:v>39039</c:v>
                </c:pt>
                <c:pt idx="4034">
                  <c:v>39040</c:v>
                </c:pt>
                <c:pt idx="4035">
                  <c:v>39040</c:v>
                </c:pt>
                <c:pt idx="4036">
                  <c:v>39041</c:v>
                </c:pt>
                <c:pt idx="4037">
                  <c:v>39041</c:v>
                </c:pt>
                <c:pt idx="4038">
                  <c:v>39042</c:v>
                </c:pt>
                <c:pt idx="4039">
                  <c:v>39042</c:v>
                </c:pt>
                <c:pt idx="4040">
                  <c:v>39043</c:v>
                </c:pt>
                <c:pt idx="4041">
                  <c:v>39043</c:v>
                </c:pt>
                <c:pt idx="4042">
                  <c:v>39044</c:v>
                </c:pt>
                <c:pt idx="4043">
                  <c:v>39044</c:v>
                </c:pt>
                <c:pt idx="4044">
                  <c:v>39045</c:v>
                </c:pt>
                <c:pt idx="4045">
                  <c:v>39045</c:v>
                </c:pt>
                <c:pt idx="4046">
                  <c:v>39046</c:v>
                </c:pt>
                <c:pt idx="4047">
                  <c:v>39046</c:v>
                </c:pt>
                <c:pt idx="4048">
                  <c:v>39047</c:v>
                </c:pt>
                <c:pt idx="4049">
                  <c:v>39047</c:v>
                </c:pt>
                <c:pt idx="4050">
                  <c:v>39048</c:v>
                </c:pt>
                <c:pt idx="4051">
                  <c:v>39048</c:v>
                </c:pt>
                <c:pt idx="4052">
                  <c:v>39049</c:v>
                </c:pt>
                <c:pt idx="4053">
                  <c:v>39049</c:v>
                </c:pt>
                <c:pt idx="4054">
                  <c:v>39050</c:v>
                </c:pt>
                <c:pt idx="4055">
                  <c:v>39050</c:v>
                </c:pt>
                <c:pt idx="4056">
                  <c:v>39051</c:v>
                </c:pt>
                <c:pt idx="4057">
                  <c:v>39051</c:v>
                </c:pt>
                <c:pt idx="4058">
                  <c:v>39052</c:v>
                </c:pt>
                <c:pt idx="4059">
                  <c:v>39052</c:v>
                </c:pt>
                <c:pt idx="4060">
                  <c:v>39053</c:v>
                </c:pt>
                <c:pt idx="4061">
                  <c:v>39053</c:v>
                </c:pt>
                <c:pt idx="4062">
                  <c:v>39054</c:v>
                </c:pt>
                <c:pt idx="4063">
                  <c:v>39054</c:v>
                </c:pt>
                <c:pt idx="4064">
                  <c:v>39055</c:v>
                </c:pt>
                <c:pt idx="4065">
                  <c:v>39055</c:v>
                </c:pt>
                <c:pt idx="4066">
                  <c:v>39056</c:v>
                </c:pt>
                <c:pt idx="4067">
                  <c:v>39056</c:v>
                </c:pt>
                <c:pt idx="4068">
                  <c:v>39057</c:v>
                </c:pt>
                <c:pt idx="4069">
                  <c:v>39057</c:v>
                </c:pt>
                <c:pt idx="4070">
                  <c:v>39058</c:v>
                </c:pt>
                <c:pt idx="4071">
                  <c:v>39058</c:v>
                </c:pt>
                <c:pt idx="4072">
                  <c:v>39059</c:v>
                </c:pt>
                <c:pt idx="4073">
                  <c:v>39059</c:v>
                </c:pt>
                <c:pt idx="4074">
                  <c:v>39060</c:v>
                </c:pt>
                <c:pt idx="4075">
                  <c:v>39060</c:v>
                </c:pt>
                <c:pt idx="4076">
                  <c:v>39061</c:v>
                </c:pt>
                <c:pt idx="4077">
                  <c:v>39061</c:v>
                </c:pt>
                <c:pt idx="4078">
                  <c:v>39062</c:v>
                </c:pt>
                <c:pt idx="4079">
                  <c:v>39062</c:v>
                </c:pt>
                <c:pt idx="4080">
                  <c:v>39063</c:v>
                </c:pt>
                <c:pt idx="4081">
                  <c:v>39063</c:v>
                </c:pt>
                <c:pt idx="4082">
                  <c:v>39064</c:v>
                </c:pt>
                <c:pt idx="4083">
                  <c:v>39064</c:v>
                </c:pt>
                <c:pt idx="4084">
                  <c:v>39065</c:v>
                </c:pt>
                <c:pt idx="4085">
                  <c:v>39065</c:v>
                </c:pt>
                <c:pt idx="4086">
                  <c:v>39066</c:v>
                </c:pt>
                <c:pt idx="4087">
                  <c:v>39066</c:v>
                </c:pt>
                <c:pt idx="4088">
                  <c:v>39067</c:v>
                </c:pt>
                <c:pt idx="4089">
                  <c:v>39067</c:v>
                </c:pt>
                <c:pt idx="4090">
                  <c:v>39068</c:v>
                </c:pt>
                <c:pt idx="4091">
                  <c:v>39068</c:v>
                </c:pt>
                <c:pt idx="4092">
                  <c:v>39069</c:v>
                </c:pt>
                <c:pt idx="4093">
                  <c:v>39069</c:v>
                </c:pt>
                <c:pt idx="4094">
                  <c:v>39070</c:v>
                </c:pt>
                <c:pt idx="4095">
                  <c:v>39070</c:v>
                </c:pt>
                <c:pt idx="4096">
                  <c:v>39071</c:v>
                </c:pt>
                <c:pt idx="4097">
                  <c:v>39071</c:v>
                </c:pt>
                <c:pt idx="4098">
                  <c:v>39072</c:v>
                </c:pt>
                <c:pt idx="4099">
                  <c:v>39072</c:v>
                </c:pt>
                <c:pt idx="4100">
                  <c:v>39073</c:v>
                </c:pt>
                <c:pt idx="4101">
                  <c:v>39073</c:v>
                </c:pt>
                <c:pt idx="4102">
                  <c:v>39074</c:v>
                </c:pt>
                <c:pt idx="4103">
                  <c:v>39074</c:v>
                </c:pt>
                <c:pt idx="4104">
                  <c:v>39075</c:v>
                </c:pt>
                <c:pt idx="4105">
                  <c:v>39075</c:v>
                </c:pt>
                <c:pt idx="4106">
                  <c:v>39076</c:v>
                </c:pt>
                <c:pt idx="4107">
                  <c:v>39076</c:v>
                </c:pt>
                <c:pt idx="4108">
                  <c:v>39077</c:v>
                </c:pt>
                <c:pt idx="4109">
                  <c:v>39077</c:v>
                </c:pt>
                <c:pt idx="4110">
                  <c:v>39078</c:v>
                </c:pt>
                <c:pt idx="4111">
                  <c:v>39078</c:v>
                </c:pt>
                <c:pt idx="4112">
                  <c:v>39079</c:v>
                </c:pt>
                <c:pt idx="4113">
                  <c:v>39079</c:v>
                </c:pt>
                <c:pt idx="4114">
                  <c:v>39080</c:v>
                </c:pt>
                <c:pt idx="4115">
                  <c:v>39080</c:v>
                </c:pt>
                <c:pt idx="4116">
                  <c:v>39081</c:v>
                </c:pt>
                <c:pt idx="4117">
                  <c:v>39081</c:v>
                </c:pt>
                <c:pt idx="4118">
                  <c:v>39082</c:v>
                </c:pt>
                <c:pt idx="4119">
                  <c:v>39082</c:v>
                </c:pt>
                <c:pt idx="4120">
                  <c:v>39083</c:v>
                </c:pt>
                <c:pt idx="4121">
                  <c:v>39083</c:v>
                </c:pt>
                <c:pt idx="4122">
                  <c:v>39084</c:v>
                </c:pt>
                <c:pt idx="4123">
                  <c:v>39084</c:v>
                </c:pt>
                <c:pt idx="4124">
                  <c:v>39085</c:v>
                </c:pt>
                <c:pt idx="4125">
                  <c:v>39085</c:v>
                </c:pt>
                <c:pt idx="4126">
                  <c:v>39086</c:v>
                </c:pt>
                <c:pt idx="4127">
                  <c:v>39086</c:v>
                </c:pt>
                <c:pt idx="4128">
                  <c:v>39087</c:v>
                </c:pt>
                <c:pt idx="4129">
                  <c:v>39087</c:v>
                </c:pt>
                <c:pt idx="4130">
                  <c:v>39088</c:v>
                </c:pt>
                <c:pt idx="4131">
                  <c:v>39088</c:v>
                </c:pt>
                <c:pt idx="4132">
                  <c:v>39089</c:v>
                </c:pt>
                <c:pt idx="4133">
                  <c:v>39089</c:v>
                </c:pt>
                <c:pt idx="4134">
                  <c:v>39090</c:v>
                </c:pt>
                <c:pt idx="4135">
                  <c:v>39090</c:v>
                </c:pt>
                <c:pt idx="4136">
                  <c:v>39091</c:v>
                </c:pt>
                <c:pt idx="4137">
                  <c:v>39091</c:v>
                </c:pt>
                <c:pt idx="4138">
                  <c:v>39092</c:v>
                </c:pt>
                <c:pt idx="4139">
                  <c:v>39092</c:v>
                </c:pt>
                <c:pt idx="4140">
                  <c:v>39093</c:v>
                </c:pt>
                <c:pt idx="4141">
                  <c:v>39093</c:v>
                </c:pt>
                <c:pt idx="4142">
                  <c:v>39094</c:v>
                </c:pt>
                <c:pt idx="4143">
                  <c:v>39094</c:v>
                </c:pt>
                <c:pt idx="4144">
                  <c:v>39095</c:v>
                </c:pt>
                <c:pt idx="4145">
                  <c:v>39095</c:v>
                </c:pt>
                <c:pt idx="4146">
                  <c:v>39096</c:v>
                </c:pt>
                <c:pt idx="4147">
                  <c:v>39096</c:v>
                </c:pt>
                <c:pt idx="4148">
                  <c:v>39097</c:v>
                </c:pt>
                <c:pt idx="4149">
                  <c:v>39097</c:v>
                </c:pt>
                <c:pt idx="4150">
                  <c:v>39098</c:v>
                </c:pt>
                <c:pt idx="4151">
                  <c:v>39098</c:v>
                </c:pt>
                <c:pt idx="4152">
                  <c:v>39099</c:v>
                </c:pt>
                <c:pt idx="4153">
                  <c:v>39099</c:v>
                </c:pt>
                <c:pt idx="4154">
                  <c:v>39100</c:v>
                </c:pt>
                <c:pt idx="4155">
                  <c:v>39100</c:v>
                </c:pt>
                <c:pt idx="4156">
                  <c:v>39101</c:v>
                </c:pt>
                <c:pt idx="4157">
                  <c:v>39101</c:v>
                </c:pt>
                <c:pt idx="4158">
                  <c:v>39102</c:v>
                </c:pt>
                <c:pt idx="4159">
                  <c:v>39102</c:v>
                </c:pt>
                <c:pt idx="4160">
                  <c:v>39103</c:v>
                </c:pt>
                <c:pt idx="4161">
                  <c:v>39103</c:v>
                </c:pt>
                <c:pt idx="4162">
                  <c:v>39104</c:v>
                </c:pt>
                <c:pt idx="4163">
                  <c:v>39104</c:v>
                </c:pt>
                <c:pt idx="4164">
                  <c:v>39105</c:v>
                </c:pt>
                <c:pt idx="4165">
                  <c:v>39105</c:v>
                </c:pt>
                <c:pt idx="4166">
                  <c:v>39106</c:v>
                </c:pt>
                <c:pt idx="4167">
                  <c:v>39106</c:v>
                </c:pt>
                <c:pt idx="4168">
                  <c:v>39107</c:v>
                </c:pt>
                <c:pt idx="4169">
                  <c:v>39107</c:v>
                </c:pt>
                <c:pt idx="4170">
                  <c:v>39108</c:v>
                </c:pt>
                <c:pt idx="4171">
                  <c:v>39108</c:v>
                </c:pt>
                <c:pt idx="4172">
                  <c:v>39109</c:v>
                </c:pt>
                <c:pt idx="4173">
                  <c:v>39109</c:v>
                </c:pt>
                <c:pt idx="4174">
                  <c:v>39110</c:v>
                </c:pt>
                <c:pt idx="4175">
                  <c:v>39110</c:v>
                </c:pt>
                <c:pt idx="4176">
                  <c:v>39111</c:v>
                </c:pt>
                <c:pt idx="4177">
                  <c:v>39111</c:v>
                </c:pt>
                <c:pt idx="4178">
                  <c:v>39112</c:v>
                </c:pt>
                <c:pt idx="4179">
                  <c:v>39112</c:v>
                </c:pt>
                <c:pt idx="4180">
                  <c:v>39113</c:v>
                </c:pt>
                <c:pt idx="4181">
                  <c:v>39113</c:v>
                </c:pt>
                <c:pt idx="4182">
                  <c:v>39114</c:v>
                </c:pt>
                <c:pt idx="4183">
                  <c:v>39114</c:v>
                </c:pt>
                <c:pt idx="4184">
                  <c:v>39115</c:v>
                </c:pt>
                <c:pt idx="4185">
                  <c:v>39115</c:v>
                </c:pt>
                <c:pt idx="4186">
                  <c:v>39116</c:v>
                </c:pt>
                <c:pt idx="4187">
                  <c:v>39116</c:v>
                </c:pt>
                <c:pt idx="4188">
                  <c:v>39117</c:v>
                </c:pt>
                <c:pt idx="4189">
                  <c:v>39117</c:v>
                </c:pt>
                <c:pt idx="4190">
                  <c:v>39118</c:v>
                </c:pt>
                <c:pt idx="4191">
                  <c:v>39118</c:v>
                </c:pt>
                <c:pt idx="4192">
                  <c:v>39119</c:v>
                </c:pt>
                <c:pt idx="4193">
                  <c:v>39119</c:v>
                </c:pt>
                <c:pt idx="4194">
                  <c:v>39120</c:v>
                </c:pt>
                <c:pt idx="4195">
                  <c:v>39120</c:v>
                </c:pt>
                <c:pt idx="4196">
                  <c:v>39121</c:v>
                </c:pt>
                <c:pt idx="4197">
                  <c:v>39121</c:v>
                </c:pt>
                <c:pt idx="4198">
                  <c:v>39122</c:v>
                </c:pt>
                <c:pt idx="4199">
                  <c:v>39122</c:v>
                </c:pt>
                <c:pt idx="4200">
                  <c:v>39123</c:v>
                </c:pt>
                <c:pt idx="4201">
                  <c:v>39123</c:v>
                </c:pt>
                <c:pt idx="4202">
                  <c:v>39124</c:v>
                </c:pt>
                <c:pt idx="4203">
                  <c:v>39124</c:v>
                </c:pt>
                <c:pt idx="4204">
                  <c:v>39125</c:v>
                </c:pt>
                <c:pt idx="4205">
                  <c:v>39125</c:v>
                </c:pt>
                <c:pt idx="4206">
                  <c:v>39126</c:v>
                </c:pt>
                <c:pt idx="4207">
                  <c:v>39126</c:v>
                </c:pt>
                <c:pt idx="4208">
                  <c:v>39127</c:v>
                </c:pt>
                <c:pt idx="4209">
                  <c:v>39127</c:v>
                </c:pt>
                <c:pt idx="4210">
                  <c:v>39128</c:v>
                </c:pt>
                <c:pt idx="4211">
                  <c:v>39128</c:v>
                </c:pt>
                <c:pt idx="4212">
                  <c:v>39129</c:v>
                </c:pt>
                <c:pt idx="4213">
                  <c:v>39129</c:v>
                </c:pt>
                <c:pt idx="4214">
                  <c:v>39130</c:v>
                </c:pt>
                <c:pt idx="4215">
                  <c:v>39130</c:v>
                </c:pt>
                <c:pt idx="4216">
                  <c:v>39131</c:v>
                </c:pt>
                <c:pt idx="4217">
                  <c:v>39131</c:v>
                </c:pt>
                <c:pt idx="4218">
                  <c:v>39132</c:v>
                </c:pt>
                <c:pt idx="4219">
                  <c:v>39132</c:v>
                </c:pt>
                <c:pt idx="4220">
                  <c:v>39133</c:v>
                </c:pt>
                <c:pt idx="4221">
                  <c:v>39133</c:v>
                </c:pt>
                <c:pt idx="4222">
                  <c:v>39134</c:v>
                </c:pt>
                <c:pt idx="4223">
                  <c:v>39134</c:v>
                </c:pt>
                <c:pt idx="4224">
                  <c:v>39135</c:v>
                </c:pt>
                <c:pt idx="4225">
                  <c:v>39135</c:v>
                </c:pt>
                <c:pt idx="4226">
                  <c:v>39136</c:v>
                </c:pt>
                <c:pt idx="4227">
                  <c:v>39136</c:v>
                </c:pt>
                <c:pt idx="4228">
                  <c:v>39137</c:v>
                </c:pt>
                <c:pt idx="4229">
                  <c:v>39137</c:v>
                </c:pt>
                <c:pt idx="4230">
                  <c:v>39138</c:v>
                </c:pt>
                <c:pt idx="4231">
                  <c:v>39138</c:v>
                </c:pt>
                <c:pt idx="4232">
                  <c:v>39139</c:v>
                </c:pt>
                <c:pt idx="4233">
                  <c:v>39139</c:v>
                </c:pt>
                <c:pt idx="4234">
                  <c:v>39140</c:v>
                </c:pt>
                <c:pt idx="4235">
                  <c:v>39140</c:v>
                </c:pt>
                <c:pt idx="4236">
                  <c:v>39141</c:v>
                </c:pt>
                <c:pt idx="4237">
                  <c:v>39141</c:v>
                </c:pt>
                <c:pt idx="4238">
                  <c:v>39142</c:v>
                </c:pt>
                <c:pt idx="4239">
                  <c:v>39142</c:v>
                </c:pt>
                <c:pt idx="4240">
                  <c:v>39143</c:v>
                </c:pt>
                <c:pt idx="4241">
                  <c:v>39143</c:v>
                </c:pt>
                <c:pt idx="4242">
                  <c:v>39144</c:v>
                </c:pt>
                <c:pt idx="4243">
                  <c:v>39144</c:v>
                </c:pt>
                <c:pt idx="4244">
                  <c:v>39145</c:v>
                </c:pt>
                <c:pt idx="4245">
                  <c:v>39145</c:v>
                </c:pt>
                <c:pt idx="4246">
                  <c:v>39146</c:v>
                </c:pt>
                <c:pt idx="4247">
                  <c:v>39146</c:v>
                </c:pt>
                <c:pt idx="4248">
                  <c:v>39147</c:v>
                </c:pt>
                <c:pt idx="4249">
                  <c:v>39147</c:v>
                </c:pt>
                <c:pt idx="4250">
                  <c:v>39148</c:v>
                </c:pt>
                <c:pt idx="4251">
                  <c:v>39148</c:v>
                </c:pt>
                <c:pt idx="4252">
                  <c:v>39149</c:v>
                </c:pt>
                <c:pt idx="4253">
                  <c:v>39149</c:v>
                </c:pt>
                <c:pt idx="4254">
                  <c:v>39150</c:v>
                </c:pt>
                <c:pt idx="4255">
                  <c:v>39150</c:v>
                </c:pt>
                <c:pt idx="4256">
                  <c:v>39151</c:v>
                </c:pt>
                <c:pt idx="4257">
                  <c:v>39151</c:v>
                </c:pt>
                <c:pt idx="4258">
                  <c:v>39152</c:v>
                </c:pt>
                <c:pt idx="4259">
                  <c:v>39152</c:v>
                </c:pt>
                <c:pt idx="4260">
                  <c:v>39153</c:v>
                </c:pt>
                <c:pt idx="4261">
                  <c:v>39153</c:v>
                </c:pt>
                <c:pt idx="4262">
                  <c:v>39154</c:v>
                </c:pt>
                <c:pt idx="4263">
                  <c:v>39154</c:v>
                </c:pt>
                <c:pt idx="4264">
                  <c:v>39155</c:v>
                </c:pt>
                <c:pt idx="4265">
                  <c:v>39155</c:v>
                </c:pt>
                <c:pt idx="4266">
                  <c:v>39156</c:v>
                </c:pt>
                <c:pt idx="4267">
                  <c:v>39156</c:v>
                </c:pt>
                <c:pt idx="4268">
                  <c:v>39157</c:v>
                </c:pt>
                <c:pt idx="4269">
                  <c:v>39157</c:v>
                </c:pt>
                <c:pt idx="4270">
                  <c:v>39158</c:v>
                </c:pt>
                <c:pt idx="4271">
                  <c:v>39158</c:v>
                </c:pt>
                <c:pt idx="4272">
                  <c:v>39159</c:v>
                </c:pt>
                <c:pt idx="4273">
                  <c:v>39159</c:v>
                </c:pt>
                <c:pt idx="4274">
                  <c:v>39160</c:v>
                </c:pt>
                <c:pt idx="4275">
                  <c:v>39160</c:v>
                </c:pt>
                <c:pt idx="4276">
                  <c:v>39161</c:v>
                </c:pt>
                <c:pt idx="4277">
                  <c:v>39161</c:v>
                </c:pt>
                <c:pt idx="4278">
                  <c:v>39162</c:v>
                </c:pt>
                <c:pt idx="4279">
                  <c:v>39162</c:v>
                </c:pt>
                <c:pt idx="4280">
                  <c:v>39163</c:v>
                </c:pt>
                <c:pt idx="4281">
                  <c:v>39163</c:v>
                </c:pt>
                <c:pt idx="4282">
                  <c:v>39164</c:v>
                </c:pt>
                <c:pt idx="4283">
                  <c:v>39164</c:v>
                </c:pt>
                <c:pt idx="4284">
                  <c:v>39165</c:v>
                </c:pt>
                <c:pt idx="4285">
                  <c:v>39165</c:v>
                </c:pt>
                <c:pt idx="4286">
                  <c:v>39166</c:v>
                </c:pt>
                <c:pt idx="4287">
                  <c:v>39166</c:v>
                </c:pt>
                <c:pt idx="4288">
                  <c:v>39167</c:v>
                </c:pt>
                <c:pt idx="4289">
                  <c:v>39167</c:v>
                </c:pt>
                <c:pt idx="4290">
                  <c:v>39168</c:v>
                </c:pt>
                <c:pt idx="4291">
                  <c:v>39168</c:v>
                </c:pt>
                <c:pt idx="4292">
                  <c:v>39169</c:v>
                </c:pt>
                <c:pt idx="4293">
                  <c:v>39169</c:v>
                </c:pt>
                <c:pt idx="4294">
                  <c:v>39170</c:v>
                </c:pt>
                <c:pt idx="4295">
                  <c:v>39170</c:v>
                </c:pt>
                <c:pt idx="4296">
                  <c:v>39171</c:v>
                </c:pt>
                <c:pt idx="4297">
                  <c:v>39171</c:v>
                </c:pt>
                <c:pt idx="4298">
                  <c:v>39172</c:v>
                </c:pt>
                <c:pt idx="4299">
                  <c:v>39172</c:v>
                </c:pt>
                <c:pt idx="4300">
                  <c:v>39173</c:v>
                </c:pt>
                <c:pt idx="4301">
                  <c:v>39173</c:v>
                </c:pt>
                <c:pt idx="4302">
                  <c:v>39174</c:v>
                </c:pt>
                <c:pt idx="4303">
                  <c:v>39174</c:v>
                </c:pt>
                <c:pt idx="4304">
                  <c:v>39175</c:v>
                </c:pt>
                <c:pt idx="4305">
                  <c:v>39176</c:v>
                </c:pt>
                <c:pt idx="4306">
                  <c:v>39176</c:v>
                </c:pt>
                <c:pt idx="4307">
                  <c:v>39177</c:v>
                </c:pt>
                <c:pt idx="4308">
                  <c:v>39177</c:v>
                </c:pt>
                <c:pt idx="4309">
                  <c:v>39178</c:v>
                </c:pt>
                <c:pt idx="4310">
                  <c:v>39178</c:v>
                </c:pt>
                <c:pt idx="4311">
                  <c:v>39179</c:v>
                </c:pt>
                <c:pt idx="4312">
                  <c:v>39179</c:v>
                </c:pt>
                <c:pt idx="4313">
                  <c:v>39180</c:v>
                </c:pt>
                <c:pt idx="4314">
                  <c:v>39180</c:v>
                </c:pt>
                <c:pt idx="4315">
                  <c:v>39181</c:v>
                </c:pt>
                <c:pt idx="4316">
                  <c:v>39181</c:v>
                </c:pt>
                <c:pt idx="4317">
                  <c:v>39182</c:v>
                </c:pt>
                <c:pt idx="4318">
                  <c:v>39182</c:v>
                </c:pt>
                <c:pt idx="4319">
                  <c:v>39183</c:v>
                </c:pt>
                <c:pt idx="4320">
                  <c:v>39183</c:v>
                </c:pt>
                <c:pt idx="4321">
                  <c:v>39184</c:v>
                </c:pt>
                <c:pt idx="4322">
                  <c:v>39184</c:v>
                </c:pt>
                <c:pt idx="4323">
                  <c:v>39185</c:v>
                </c:pt>
                <c:pt idx="4324">
                  <c:v>39185</c:v>
                </c:pt>
                <c:pt idx="4325">
                  <c:v>39186</c:v>
                </c:pt>
                <c:pt idx="4326">
                  <c:v>39186</c:v>
                </c:pt>
                <c:pt idx="4327">
                  <c:v>39187</c:v>
                </c:pt>
                <c:pt idx="4328">
                  <c:v>39187</c:v>
                </c:pt>
                <c:pt idx="4329">
                  <c:v>39188</c:v>
                </c:pt>
                <c:pt idx="4330">
                  <c:v>39188</c:v>
                </c:pt>
                <c:pt idx="4331">
                  <c:v>39189</c:v>
                </c:pt>
                <c:pt idx="4332">
                  <c:v>39189</c:v>
                </c:pt>
                <c:pt idx="4333">
                  <c:v>39190</c:v>
                </c:pt>
                <c:pt idx="4334">
                  <c:v>39190</c:v>
                </c:pt>
                <c:pt idx="4335">
                  <c:v>39191</c:v>
                </c:pt>
                <c:pt idx="4336">
                  <c:v>39191</c:v>
                </c:pt>
                <c:pt idx="4337">
                  <c:v>39192</c:v>
                </c:pt>
                <c:pt idx="4338">
                  <c:v>39192</c:v>
                </c:pt>
                <c:pt idx="4339">
                  <c:v>39193</c:v>
                </c:pt>
                <c:pt idx="4340">
                  <c:v>39193</c:v>
                </c:pt>
                <c:pt idx="4341">
                  <c:v>39194</c:v>
                </c:pt>
                <c:pt idx="4342">
                  <c:v>39194</c:v>
                </c:pt>
                <c:pt idx="4343">
                  <c:v>39195</c:v>
                </c:pt>
                <c:pt idx="4344">
                  <c:v>39195</c:v>
                </c:pt>
                <c:pt idx="4345">
                  <c:v>39196</c:v>
                </c:pt>
                <c:pt idx="4346">
                  <c:v>39196</c:v>
                </c:pt>
                <c:pt idx="4347">
                  <c:v>39197</c:v>
                </c:pt>
                <c:pt idx="4348">
                  <c:v>39197</c:v>
                </c:pt>
                <c:pt idx="4349">
                  <c:v>39198</c:v>
                </c:pt>
                <c:pt idx="4350">
                  <c:v>39198</c:v>
                </c:pt>
                <c:pt idx="4351">
                  <c:v>39199</c:v>
                </c:pt>
                <c:pt idx="4352">
                  <c:v>39199</c:v>
                </c:pt>
                <c:pt idx="4353">
                  <c:v>39200</c:v>
                </c:pt>
                <c:pt idx="4354">
                  <c:v>39200</c:v>
                </c:pt>
                <c:pt idx="4355">
                  <c:v>39201</c:v>
                </c:pt>
                <c:pt idx="4356">
                  <c:v>39201</c:v>
                </c:pt>
                <c:pt idx="4357">
                  <c:v>39202</c:v>
                </c:pt>
                <c:pt idx="4358">
                  <c:v>39202</c:v>
                </c:pt>
                <c:pt idx="4359">
                  <c:v>39203</c:v>
                </c:pt>
                <c:pt idx="4360">
                  <c:v>39203</c:v>
                </c:pt>
                <c:pt idx="4361">
                  <c:v>39204</c:v>
                </c:pt>
                <c:pt idx="4362">
                  <c:v>39204</c:v>
                </c:pt>
                <c:pt idx="4363">
                  <c:v>39205</c:v>
                </c:pt>
                <c:pt idx="4364">
                  <c:v>39205</c:v>
                </c:pt>
                <c:pt idx="4365">
                  <c:v>39206</c:v>
                </c:pt>
                <c:pt idx="4366">
                  <c:v>39206</c:v>
                </c:pt>
                <c:pt idx="4367">
                  <c:v>39207</c:v>
                </c:pt>
                <c:pt idx="4368">
                  <c:v>39207</c:v>
                </c:pt>
                <c:pt idx="4369">
                  <c:v>39208</c:v>
                </c:pt>
                <c:pt idx="4370">
                  <c:v>39208</c:v>
                </c:pt>
                <c:pt idx="4371">
                  <c:v>39209</c:v>
                </c:pt>
                <c:pt idx="4372">
                  <c:v>39209</c:v>
                </c:pt>
                <c:pt idx="4373">
                  <c:v>39210</c:v>
                </c:pt>
                <c:pt idx="4374">
                  <c:v>39210</c:v>
                </c:pt>
                <c:pt idx="4375">
                  <c:v>39211</c:v>
                </c:pt>
                <c:pt idx="4376">
                  <c:v>39211</c:v>
                </c:pt>
                <c:pt idx="4377">
                  <c:v>39212</c:v>
                </c:pt>
                <c:pt idx="4378">
                  <c:v>39212</c:v>
                </c:pt>
                <c:pt idx="4379">
                  <c:v>39213</c:v>
                </c:pt>
                <c:pt idx="4380">
                  <c:v>39213</c:v>
                </c:pt>
                <c:pt idx="4381">
                  <c:v>39214</c:v>
                </c:pt>
                <c:pt idx="4382">
                  <c:v>39214</c:v>
                </c:pt>
                <c:pt idx="4383">
                  <c:v>39215</c:v>
                </c:pt>
                <c:pt idx="4384">
                  <c:v>39215</c:v>
                </c:pt>
                <c:pt idx="4385">
                  <c:v>39216</c:v>
                </c:pt>
                <c:pt idx="4386">
                  <c:v>39216</c:v>
                </c:pt>
                <c:pt idx="4387">
                  <c:v>39217</c:v>
                </c:pt>
                <c:pt idx="4388">
                  <c:v>39217</c:v>
                </c:pt>
                <c:pt idx="4389">
                  <c:v>39218</c:v>
                </c:pt>
                <c:pt idx="4390">
                  <c:v>39218</c:v>
                </c:pt>
                <c:pt idx="4391">
                  <c:v>39219</c:v>
                </c:pt>
                <c:pt idx="4392">
                  <c:v>39219</c:v>
                </c:pt>
                <c:pt idx="4393">
                  <c:v>39220</c:v>
                </c:pt>
                <c:pt idx="4394">
                  <c:v>39220</c:v>
                </c:pt>
                <c:pt idx="4395">
                  <c:v>39221</c:v>
                </c:pt>
                <c:pt idx="4396">
                  <c:v>39221</c:v>
                </c:pt>
                <c:pt idx="4397">
                  <c:v>39222</c:v>
                </c:pt>
                <c:pt idx="4398">
                  <c:v>39222</c:v>
                </c:pt>
                <c:pt idx="4399">
                  <c:v>39223</c:v>
                </c:pt>
                <c:pt idx="4400">
                  <c:v>39223</c:v>
                </c:pt>
                <c:pt idx="4401">
                  <c:v>39224</c:v>
                </c:pt>
                <c:pt idx="4402">
                  <c:v>39224</c:v>
                </c:pt>
                <c:pt idx="4403">
                  <c:v>39225</c:v>
                </c:pt>
                <c:pt idx="4404">
                  <c:v>39225</c:v>
                </c:pt>
                <c:pt idx="4405">
                  <c:v>39226</c:v>
                </c:pt>
                <c:pt idx="4406">
                  <c:v>39226</c:v>
                </c:pt>
                <c:pt idx="4407">
                  <c:v>39227</c:v>
                </c:pt>
                <c:pt idx="4408">
                  <c:v>39227</c:v>
                </c:pt>
                <c:pt idx="4409">
                  <c:v>39228</c:v>
                </c:pt>
                <c:pt idx="4410">
                  <c:v>39228</c:v>
                </c:pt>
                <c:pt idx="4411">
                  <c:v>39229</c:v>
                </c:pt>
                <c:pt idx="4412">
                  <c:v>39229</c:v>
                </c:pt>
                <c:pt idx="4413">
                  <c:v>39230</c:v>
                </c:pt>
                <c:pt idx="4414">
                  <c:v>39230</c:v>
                </c:pt>
                <c:pt idx="4415">
                  <c:v>39231</c:v>
                </c:pt>
                <c:pt idx="4416">
                  <c:v>39231</c:v>
                </c:pt>
                <c:pt idx="4417">
                  <c:v>39232</c:v>
                </c:pt>
                <c:pt idx="4418">
                  <c:v>39232</c:v>
                </c:pt>
                <c:pt idx="4419">
                  <c:v>39233</c:v>
                </c:pt>
                <c:pt idx="4420">
                  <c:v>39233</c:v>
                </c:pt>
                <c:pt idx="4421">
                  <c:v>39234</c:v>
                </c:pt>
                <c:pt idx="4422">
                  <c:v>39234</c:v>
                </c:pt>
                <c:pt idx="4423">
                  <c:v>39235</c:v>
                </c:pt>
                <c:pt idx="4424">
                  <c:v>39235</c:v>
                </c:pt>
                <c:pt idx="4425">
                  <c:v>39236</c:v>
                </c:pt>
                <c:pt idx="4426">
                  <c:v>39236</c:v>
                </c:pt>
                <c:pt idx="4427">
                  <c:v>39237</c:v>
                </c:pt>
                <c:pt idx="4428">
                  <c:v>39237</c:v>
                </c:pt>
                <c:pt idx="4429">
                  <c:v>39238</c:v>
                </c:pt>
                <c:pt idx="4430">
                  <c:v>39238</c:v>
                </c:pt>
                <c:pt idx="4431">
                  <c:v>39239</c:v>
                </c:pt>
                <c:pt idx="4432">
                  <c:v>39239</c:v>
                </c:pt>
                <c:pt idx="4433">
                  <c:v>39240</c:v>
                </c:pt>
                <c:pt idx="4434">
                  <c:v>39240</c:v>
                </c:pt>
                <c:pt idx="4435">
                  <c:v>39241</c:v>
                </c:pt>
                <c:pt idx="4436">
                  <c:v>39241</c:v>
                </c:pt>
                <c:pt idx="4437">
                  <c:v>39242</c:v>
                </c:pt>
                <c:pt idx="4438">
                  <c:v>39242</c:v>
                </c:pt>
                <c:pt idx="4439">
                  <c:v>39243</c:v>
                </c:pt>
                <c:pt idx="4440">
                  <c:v>39243</c:v>
                </c:pt>
                <c:pt idx="4441">
                  <c:v>39244</c:v>
                </c:pt>
                <c:pt idx="4442">
                  <c:v>39244</c:v>
                </c:pt>
                <c:pt idx="4443">
                  <c:v>39245</c:v>
                </c:pt>
                <c:pt idx="4444">
                  <c:v>39245</c:v>
                </c:pt>
                <c:pt idx="4445">
                  <c:v>39246</c:v>
                </c:pt>
                <c:pt idx="4446">
                  <c:v>39246</c:v>
                </c:pt>
                <c:pt idx="4447">
                  <c:v>39247</c:v>
                </c:pt>
                <c:pt idx="4448">
                  <c:v>39247</c:v>
                </c:pt>
                <c:pt idx="4449">
                  <c:v>39248</c:v>
                </c:pt>
                <c:pt idx="4450">
                  <c:v>39248</c:v>
                </c:pt>
                <c:pt idx="4451">
                  <c:v>39249</c:v>
                </c:pt>
                <c:pt idx="4452">
                  <c:v>39249</c:v>
                </c:pt>
                <c:pt idx="4453">
                  <c:v>39250</c:v>
                </c:pt>
                <c:pt idx="4454">
                  <c:v>39250</c:v>
                </c:pt>
                <c:pt idx="4455">
                  <c:v>39251</c:v>
                </c:pt>
                <c:pt idx="4456">
                  <c:v>39251</c:v>
                </c:pt>
                <c:pt idx="4457">
                  <c:v>39252</c:v>
                </c:pt>
                <c:pt idx="4458">
                  <c:v>39252</c:v>
                </c:pt>
                <c:pt idx="4459">
                  <c:v>39253</c:v>
                </c:pt>
                <c:pt idx="4460">
                  <c:v>39253</c:v>
                </c:pt>
                <c:pt idx="4461">
                  <c:v>39254</c:v>
                </c:pt>
                <c:pt idx="4462">
                  <c:v>39254</c:v>
                </c:pt>
                <c:pt idx="4463">
                  <c:v>39255</c:v>
                </c:pt>
                <c:pt idx="4464">
                  <c:v>39255</c:v>
                </c:pt>
                <c:pt idx="4465">
                  <c:v>39256</c:v>
                </c:pt>
                <c:pt idx="4466">
                  <c:v>39256</c:v>
                </c:pt>
                <c:pt idx="4467">
                  <c:v>39257</c:v>
                </c:pt>
                <c:pt idx="4468">
                  <c:v>39257</c:v>
                </c:pt>
                <c:pt idx="4469">
                  <c:v>39258</c:v>
                </c:pt>
                <c:pt idx="4470">
                  <c:v>39258</c:v>
                </c:pt>
                <c:pt idx="4471">
                  <c:v>39259</c:v>
                </c:pt>
                <c:pt idx="4472">
                  <c:v>39259</c:v>
                </c:pt>
                <c:pt idx="4473">
                  <c:v>39260</c:v>
                </c:pt>
                <c:pt idx="4474">
                  <c:v>39260</c:v>
                </c:pt>
                <c:pt idx="4475">
                  <c:v>39261</c:v>
                </c:pt>
                <c:pt idx="4476">
                  <c:v>39261</c:v>
                </c:pt>
                <c:pt idx="4477">
                  <c:v>39262</c:v>
                </c:pt>
                <c:pt idx="4478">
                  <c:v>39262</c:v>
                </c:pt>
                <c:pt idx="4479">
                  <c:v>39263</c:v>
                </c:pt>
                <c:pt idx="4480">
                  <c:v>39263</c:v>
                </c:pt>
                <c:pt idx="4481">
                  <c:v>39264</c:v>
                </c:pt>
                <c:pt idx="4482">
                  <c:v>39264</c:v>
                </c:pt>
                <c:pt idx="4483">
                  <c:v>39265</c:v>
                </c:pt>
                <c:pt idx="4484">
                  <c:v>39265</c:v>
                </c:pt>
                <c:pt idx="4485">
                  <c:v>39266</c:v>
                </c:pt>
                <c:pt idx="4486">
                  <c:v>39266</c:v>
                </c:pt>
                <c:pt idx="4487">
                  <c:v>39267</c:v>
                </c:pt>
                <c:pt idx="4488">
                  <c:v>39267</c:v>
                </c:pt>
                <c:pt idx="4489">
                  <c:v>39268</c:v>
                </c:pt>
                <c:pt idx="4490">
                  <c:v>39268</c:v>
                </c:pt>
                <c:pt idx="4491">
                  <c:v>39269</c:v>
                </c:pt>
                <c:pt idx="4492">
                  <c:v>39269</c:v>
                </c:pt>
                <c:pt idx="4493">
                  <c:v>39270</c:v>
                </c:pt>
                <c:pt idx="4494">
                  <c:v>39270</c:v>
                </c:pt>
                <c:pt idx="4495">
                  <c:v>39271</c:v>
                </c:pt>
                <c:pt idx="4496">
                  <c:v>39271</c:v>
                </c:pt>
                <c:pt idx="4497">
                  <c:v>39272</c:v>
                </c:pt>
                <c:pt idx="4498">
                  <c:v>39272</c:v>
                </c:pt>
                <c:pt idx="4499">
                  <c:v>39273</c:v>
                </c:pt>
                <c:pt idx="4500">
                  <c:v>39273</c:v>
                </c:pt>
                <c:pt idx="4501">
                  <c:v>39274</c:v>
                </c:pt>
                <c:pt idx="4502">
                  <c:v>39274</c:v>
                </c:pt>
                <c:pt idx="4503">
                  <c:v>39275</c:v>
                </c:pt>
                <c:pt idx="4504">
                  <c:v>39275</c:v>
                </c:pt>
                <c:pt idx="4505">
                  <c:v>39276</c:v>
                </c:pt>
                <c:pt idx="4506">
                  <c:v>39276</c:v>
                </c:pt>
                <c:pt idx="4507">
                  <c:v>39277</c:v>
                </c:pt>
                <c:pt idx="4508">
                  <c:v>39277</c:v>
                </c:pt>
                <c:pt idx="4509">
                  <c:v>39278</c:v>
                </c:pt>
                <c:pt idx="4510">
                  <c:v>39278</c:v>
                </c:pt>
                <c:pt idx="4511">
                  <c:v>39279</c:v>
                </c:pt>
                <c:pt idx="4512">
                  <c:v>39279</c:v>
                </c:pt>
                <c:pt idx="4513">
                  <c:v>39280</c:v>
                </c:pt>
                <c:pt idx="4514">
                  <c:v>39280</c:v>
                </c:pt>
                <c:pt idx="4515">
                  <c:v>39281</c:v>
                </c:pt>
                <c:pt idx="4516">
                  <c:v>39281</c:v>
                </c:pt>
                <c:pt idx="4517">
                  <c:v>39282</c:v>
                </c:pt>
                <c:pt idx="4518">
                  <c:v>39282</c:v>
                </c:pt>
                <c:pt idx="4519">
                  <c:v>39283</c:v>
                </c:pt>
                <c:pt idx="4520">
                  <c:v>39283</c:v>
                </c:pt>
                <c:pt idx="4521">
                  <c:v>39284</c:v>
                </c:pt>
                <c:pt idx="4522">
                  <c:v>39284</c:v>
                </c:pt>
                <c:pt idx="4523">
                  <c:v>39285</c:v>
                </c:pt>
                <c:pt idx="4524">
                  <c:v>39285</c:v>
                </c:pt>
                <c:pt idx="4525">
                  <c:v>39286</c:v>
                </c:pt>
                <c:pt idx="4526">
                  <c:v>39286</c:v>
                </c:pt>
                <c:pt idx="4527">
                  <c:v>39287</c:v>
                </c:pt>
                <c:pt idx="4528">
                  <c:v>39287</c:v>
                </c:pt>
                <c:pt idx="4529">
                  <c:v>39288</c:v>
                </c:pt>
                <c:pt idx="4530">
                  <c:v>39288</c:v>
                </c:pt>
                <c:pt idx="4531">
                  <c:v>39288</c:v>
                </c:pt>
                <c:pt idx="4532">
                  <c:v>39289</c:v>
                </c:pt>
                <c:pt idx="4533">
                  <c:v>39289</c:v>
                </c:pt>
                <c:pt idx="4534">
                  <c:v>39290</c:v>
                </c:pt>
                <c:pt idx="4535">
                  <c:v>39290</c:v>
                </c:pt>
                <c:pt idx="4536">
                  <c:v>39291</c:v>
                </c:pt>
                <c:pt idx="4537">
                  <c:v>39291</c:v>
                </c:pt>
                <c:pt idx="4538">
                  <c:v>39292</c:v>
                </c:pt>
                <c:pt idx="4539">
                  <c:v>39292</c:v>
                </c:pt>
                <c:pt idx="4540">
                  <c:v>39293</c:v>
                </c:pt>
                <c:pt idx="4541">
                  <c:v>39293</c:v>
                </c:pt>
                <c:pt idx="4542">
                  <c:v>39294</c:v>
                </c:pt>
                <c:pt idx="4543">
                  <c:v>39294</c:v>
                </c:pt>
                <c:pt idx="4544">
                  <c:v>39295</c:v>
                </c:pt>
                <c:pt idx="4545">
                  <c:v>39295</c:v>
                </c:pt>
                <c:pt idx="4546">
                  <c:v>39296</c:v>
                </c:pt>
                <c:pt idx="4547">
                  <c:v>39296</c:v>
                </c:pt>
                <c:pt idx="4548">
                  <c:v>39297</c:v>
                </c:pt>
                <c:pt idx="4549">
                  <c:v>39297</c:v>
                </c:pt>
                <c:pt idx="4550">
                  <c:v>39298</c:v>
                </c:pt>
                <c:pt idx="4551">
                  <c:v>39298</c:v>
                </c:pt>
                <c:pt idx="4552">
                  <c:v>39299</c:v>
                </c:pt>
                <c:pt idx="4553">
                  <c:v>39299</c:v>
                </c:pt>
                <c:pt idx="4554">
                  <c:v>39300</c:v>
                </c:pt>
                <c:pt idx="4555">
                  <c:v>39300</c:v>
                </c:pt>
                <c:pt idx="4556">
                  <c:v>39301</c:v>
                </c:pt>
                <c:pt idx="4557">
                  <c:v>39301</c:v>
                </c:pt>
                <c:pt idx="4558">
                  <c:v>39302</c:v>
                </c:pt>
                <c:pt idx="4559">
                  <c:v>39302</c:v>
                </c:pt>
                <c:pt idx="4560">
                  <c:v>39303</c:v>
                </c:pt>
                <c:pt idx="4561">
                  <c:v>39303</c:v>
                </c:pt>
                <c:pt idx="4562">
                  <c:v>39304</c:v>
                </c:pt>
                <c:pt idx="4563">
                  <c:v>39304</c:v>
                </c:pt>
                <c:pt idx="4564">
                  <c:v>39305</c:v>
                </c:pt>
                <c:pt idx="4565">
                  <c:v>39305</c:v>
                </c:pt>
                <c:pt idx="4566">
                  <c:v>39306</c:v>
                </c:pt>
                <c:pt idx="4567">
                  <c:v>39306</c:v>
                </c:pt>
                <c:pt idx="4568">
                  <c:v>39307</c:v>
                </c:pt>
                <c:pt idx="4569">
                  <c:v>39307</c:v>
                </c:pt>
                <c:pt idx="4570">
                  <c:v>39308</c:v>
                </c:pt>
                <c:pt idx="4571">
                  <c:v>39308</c:v>
                </c:pt>
                <c:pt idx="4572">
                  <c:v>39309</c:v>
                </c:pt>
                <c:pt idx="4573">
                  <c:v>39309</c:v>
                </c:pt>
                <c:pt idx="4574">
                  <c:v>39310</c:v>
                </c:pt>
                <c:pt idx="4575">
                  <c:v>39310</c:v>
                </c:pt>
                <c:pt idx="4576">
                  <c:v>39311</c:v>
                </c:pt>
                <c:pt idx="4577">
                  <c:v>39311</c:v>
                </c:pt>
                <c:pt idx="4578">
                  <c:v>39312</c:v>
                </c:pt>
                <c:pt idx="4579">
                  <c:v>39312</c:v>
                </c:pt>
                <c:pt idx="4580">
                  <c:v>39313</c:v>
                </c:pt>
                <c:pt idx="4581">
                  <c:v>39313</c:v>
                </c:pt>
                <c:pt idx="4582">
                  <c:v>39314</c:v>
                </c:pt>
                <c:pt idx="4583">
                  <c:v>39314</c:v>
                </c:pt>
                <c:pt idx="4584">
                  <c:v>39315</c:v>
                </c:pt>
                <c:pt idx="4585">
                  <c:v>39315</c:v>
                </c:pt>
                <c:pt idx="4586">
                  <c:v>39316</c:v>
                </c:pt>
                <c:pt idx="4587">
                  <c:v>39316</c:v>
                </c:pt>
                <c:pt idx="4588">
                  <c:v>39317</c:v>
                </c:pt>
                <c:pt idx="4589">
                  <c:v>39317</c:v>
                </c:pt>
                <c:pt idx="4590">
                  <c:v>39318</c:v>
                </c:pt>
                <c:pt idx="4591">
                  <c:v>39318</c:v>
                </c:pt>
                <c:pt idx="4592">
                  <c:v>39319</c:v>
                </c:pt>
                <c:pt idx="4593">
                  <c:v>39319</c:v>
                </c:pt>
                <c:pt idx="4594">
                  <c:v>39320</c:v>
                </c:pt>
                <c:pt idx="4595">
                  <c:v>39320</c:v>
                </c:pt>
                <c:pt idx="4596">
                  <c:v>39321</c:v>
                </c:pt>
                <c:pt idx="4597">
                  <c:v>39321</c:v>
                </c:pt>
                <c:pt idx="4598">
                  <c:v>39322</c:v>
                </c:pt>
                <c:pt idx="4599">
                  <c:v>39322</c:v>
                </c:pt>
                <c:pt idx="4600">
                  <c:v>39323</c:v>
                </c:pt>
                <c:pt idx="4601">
                  <c:v>39323</c:v>
                </c:pt>
                <c:pt idx="4602">
                  <c:v>39324</c:v>
                </c:pt>
                <c:pt idx="4603">
                  <c:v>39324</c:v>
                </c:pt>
                <c:pt idx="4604">
                  <c:v>39325</c:v>
                </c:pt>
                <c:pt idx="4605">
                  <c:v>39325</c:v>
                </c:pt>
                <c:pt idx="4606">
                  <c:v>39326</c:v>
                </c:pt>
                <c:pt idx="4607">
                  <c:v>39326</c:v>
                </c:pt>
                <c:pt idx="4608">
                  <c:v>39327</c:v>
                </c:pt>
                <c:pt idx="4609">
                  <c:v>39327</c:v>
                </c:pt>
                <c:pt idx="4610">
                  <c:v>39328</c:v>
                </c:pt>
                <c:pt idx="4611">
                  <c:v>39328</c:v>
                </c:pt>
                <c:pt idx="4612">
                  <c:v>39329</c:v>
                </c:pt>
                <c:pt idx="4613">
                  <c:v>39331</c:v>
                </c:pt>
                <c:pt idx="4614">
                  <c:v>39332</c:v>
                </c:pt>
                <c:pt idx="4615">
                  <c:v>39332</c:v>
                </c:pt>
                <c:pt idx="4616">
                  <c:v>39333</c:v>
                </c:pt>
                <c:pt idx="4617">
                  <c:v>39333</c:v>
                </c:pt>
                <c:pt idx="4618">
                  <c:v>39334</c:v>
                </c:pt>
                <c:pt idx="4619">
                  <c:v>39334</c:v>
                </c:pt>
                <c:pt idx="4620">
                  <c:v>39335</c:v>
                </c:pt>
                <c:pt idx="4621">
                  <c:v>39335</c:v>
                </c:pt>
                <c:pt idx="4622">
                  <c:v>39336</c:v>
                </c:pt>
                <c:pt idx="4623">
                  <c:v>39336</c:v>
                </c:pt>
                <c:pt idx="4624">
                  <c:v>39337</c:v>
                </c:pt>
                <c:pt idx="4625">
                  <c:v>39337</c:v>
                </c:pt>
                <c:pt idx="4626">
                  <c:v>39338</c:v>
                </c:pt>
                <c:pt idx="4627">
                  <c:v>39338</c:v>
                </c:pt>
                <c:pt idx="4628">
                  <c:v>39339</c:v>
                </c:pt>
                <c:pt idx="4629">
                  <c:v>39339</c:v>
                </c:pt>
                <c:pt idx="4630">
                  <c:v>39340</c:v>
                </c:pt>
                <c:pt idx="4631">
                  <c:v>39340</c:v>
                </c:pt>
                <c:pt idx="4632">
                  <c:v>39341</c:v>
                </c:pt>
                <c:pt idx="4633">
                  <c:v>39341</c:v>
                </c:pt>
                <c:pt idx="4634">
                  <c:v>39342</c:v>
                </c:pt>
                <c:pt idx="4635">
                  <c:v>39342</c:v>
                </c:pt>
                <c:pt idx="4636">
                  <c:v>39343</c:v>
                </c:pt>
                <c:pt idx="4637">
                  <c:v>39343</c:v>
                </c:pt>
                <c:pt idx="4638">
                  <c:v>39344</c:v>
                </c:pt>
                <c:pt idx="4639">
                  <c:v>39344</c:v>
                </c:pt>
                <c:pt idx="4640">
                  <c:v>39345</c:v>
                </c:pt>
                <c:pt idx="4641">
                  <c:v>39345</c:v>
                </c:pt>
                <c:pt idx="4642">
                  <c:v>39346</c:v>
                </c:pt>
                <c:pt idx="4643">
                  <c:v>39346</c:v>
                </c:pt>
                <c:pt idx="4644">
                  <c:v>39347</c:v>
                </c:pt>
                <c:pt idx="4645">
                  <c:v>39347</c:v>
                </c:pt>
                <c:pt idx="4646">
                  <c:v>39348</c:v>
                </c:pt>
                <c:pt idx="4647">
                  <c:v>39348</c:v>
                </c:pt>
                <c:pt idx="4648">
                  <c:v>39349</c:v>
                </c:pt>
                <c:pt idx="4649">
                  <c:v>39349</c:v>
                </c:pt>
                <c:pt idx="4650">
                  <c:v>39350</c:v>
                </c:pt>
                <c:pt idx="4651">
                  <c:v>39350</c:v>
                </c:pt>
                <c:pt idx="4652">
                  <c:v>39351</c:v>
                </c:pt>
                <c:pt idx="4653">
                  <c:v>39351</c:v>
                </c:pt>
                <c:pt idx="4654">
                  <c:v>39352</c:v>
                </c:pt>
                <c:pt idx="4655">
                  <c:v>39352</c:v>
                </c:pt>
                <c:pt idx="4656">
                  <c:v>39353</c:v>
                </c:pt>
                <c:pt idx="4657">
                  <c:v>39353</c:v>
                </c:pt>
                <c:pt idx="4658">
                  <c:v>39354</c:v>
                </c:pt>
                <c:pt idx="4659">
                  <c:v>39354</c:v>
                </c:pt>
                <c:pt idx="4660">
                  <c:v>39355</c:v>
                </c:pt>
                <c:pt idx="4661">
                  <c:v>39355</c:v>
                </c:pt>
                <c:pt idx="4662">
                  <c:v>39356</c:v>
                </c:pt>
                <c:pt idx="4663">
                  <c:v>39356</c:v>
                </c:pt>
                <c:pt idx="4664">
                  <c:v>39357</c:v>
                </c:pt>
                <c:pt idx="4665">
                  <c:v>39357</c:v>
                </c:pt>
                <c:pt idx="4666">
                  <c:v>39358</c:v>
                </c:pt>
                <c:pt idx="4667">
                  <c:v>39358</c:v>
                </c:pt>
                <c:pt idx="4668">
                  <c:v>39359</c:v>
                </c:pt>
                <c:pt idx="4669">
                  <c:v>39359</c:v>
                </c:pt>
                <c:pt idx="4670">
                  <c:v>39360</c:v>
                </c:pt>
                <c:pt idx="4671">
                  <c:v>39360</c:v>
                </c:pt>
                <c:pt idx="4672">
                  <c:v>39361</c:v>
                </c:pt>
                <c:pt idx="4673">
                  <c:v>39361</c:v>
                </c:pt>
                <c:pt idx="4674">
                  <c:v>39362</c:v>
                </c:pt>
                <c:pt idx="4675">
                  <c:v>39362</c:v>
                </c:pt>
                <c:pt idx="4676">
                  <c:v>39363</c:v>
                </c:pt>
                <c:pt idx="4677">
                  <c:v>39363</c:v>
                </c:pt>
                <c:pt idx="4678">
                  <c:v>39364</c:v>
                </c:pt>
                <c:pt idx="4679">
                  <c:v>39364</c:v>
                </c:pt>
                <c:pt idx="4680">
                  <c:v>39365</c:v>
                </c:pt>
                <c:pt idx="4681">
                  <c:v>39365</c:v>
                </c:pt>
                <c:pt idx="4682">
                  <c:v>39366</c:v>
                </c:pt>
                <c:pt idx="4683">
                  <c:v>39366</c:v>
                </c:pt>
                <c:pt idx="4684">
                  <c:v>39367</c:v>
                </c:pt>
                <c:pt idx="4685">
                  <c:v>39367</c:v>
                </c:pt>
                <c:pt idx="4686">
                  <c:v>39368</c:v>
                </c:pt>
                <c:pt idx="4687">
                  <c:v>39368</c:v>
                </c:pt>
                <c:pt idx="4688">
                  <c:v>39369</c:v>
                </c:pt>
                <c:pt idx="4689">
                  <c:v>39369</c:v>
                </c:pt>
                <c:pt idx="4690">
                  <c:v>39370</c:v>
                </c:pt>
                <c:pt idx="4691">
                  <c:v>39370</c:v>
                </c:pt>
                <c:pt idx="4692">
                  <c:v>39371</c:v>
                </c:pt>
                <c:pt idx="4693">
                  <c:v>39371</c:v>
                </c:pt>
                <c:pt idx="4694">
                  <c:v>39372</c:v>
                </c:pt>
                <c:pt idx="4695">
                  <c:v>39372</c:v>
                </c:pt>
                <c:pt idx="4696">
                  <c:v>39373</c:v>
                </c:pt>
                <c:pt idx="4697">
                  <c:v>39373</c:v>
                </c:pt>
                <c:pt idx="4698">
                  <c:v>39374</c:v>
                </c:pt>
                <c:pt idx="4699">
                  <c:v>39374</c:v>
                </c:pt>
                <c:pt idx="4700">
                  <c:v>39375</c:v>
                </c:pt>
                <c:pt idx="4701">
                  <c:v>39375</c:v>
                </c:pt>
                <c:pt idx="4702">
                  <c:v>39376</c:v>
                </c:pt>
                <c:pt idx="4703">
                  <c:v>39376</c:v>
                </c:pt>
                <c:pt idx="4704">
                  <c:v>39377</c:v>
                </c:pt>
                <c:pt idx="4705">
                  <c:v>39377</c:v>
                </c:pt>
                <c:pt idx="4706">
                  <c:v>39378</c:v>
                </c:pt>
                <c:pt idx="4707">
                  <c:v>39378</c:v>
                </c:pt>
                <c:pt idx="4708">
                  <c:v>39379</c:v>
                </c:pt>
                <c:pt idx="4709">
                  <c:v>39379</c:v>
                </c:pt>
                <c:pt idx="4710">
                  <c:v>39380</c:v>
                </c:pt>
                <c:pt idx="4711">
                  <c:v>39380</c:v>
                </c:pt>
                <c:pt idx="4712">
                  <c:v>39381</c:v>
                </c:pt>
                <c:pt idx="4713">
                  <c:v>39381</c:v>
                </c:pt>
                <c:pt idx="4714">
                  <c:v>39382</c:v>
                </c:pt>
                <c:pt idx="4715">
                  <c:v>39382</c:v>
                </c:pt>
                <c:pt idx="4716">
                  <c:v>39383</c:v>
                </c:pt>
                <c:pt idx="4717">
                  <c:v>39383</c:v>
                </c:pt>
                <c:pt idx="4718">
                  <c:v>39384</c:v>
                </c:pt>
                <c:pt idx="4719">
                  <c:v>39384</c:v>
                </c:pt>
                <c:pt idx="4720">
                  <c:v>39385</c:v>
                </c:pt>
                <c:pt idx="4721">
                  <c:v>39385</c:v>
                </c:pt>
                <c:pt idx="4722">
                  <c:v>39386</c:v>
                </c:pt>
                <c:pt idx="4723">
                  <c:v>39386</c:v>
                </c:pt>
                <c:pt idx="4724">
                  <c:v>39387</c:v>
                </c:pt>
                <c:pt idx="4725">
                  <c:v>39387</c:v>
                </c:pt>
                <c:pt idx="4726">
                  <c:v>39388</c:v>
                </c:pt>
                <c:pt idx="4727">
                  <c:v>39388</c:v>
                </c:pt>
                <c:pt idx="4728">
                  <c:v>39389</c:v>
                </c:pt>
                <c:pt idx="4729">
                  <c:v>39389</c:v>
                </c:pt>
                <c:pt idx="4730">
                  <c:v>39390</c:v>
                </c:pt>
                <c:pt idx="4731">
                  <c:v>39390</c:v>
                </c:pt>
                <c:pt idx="4732">
                  <c:v>39391</c:v>
                </c:pt>
                <c:pt idx="4733">
                  <c:v>39391</c:v>
                </c:pt>
                <c:pt idx="4734">
                  <c:v>39392</c:v>
                </c:pt>
                <c:pt idx="4735">
                  <c:v>39392</c:v>
                </c:pt>
                <c:pt idx="4736">
                  <c:v>39393</c:v>
                </c:pt>
                <c:pt idx="4737">
                  <c:v>39393</c:v>
                </c:pt>
                <c:pt idx="4738">
                  <c:v>39394</c:v>
                </c:pt>
                <c:pt idx="4739">
                  <c:v>39394</c:v>
                </c:pt>
                <c:pt idx="4740">
                  <c:v>39395</c:v>
                </c:pt>
                <c:pt idx="4741">
                  <c:v>39395</c:v>
                </c:pt>
                <c:pt idx="4742">
                  <c:v>39396</c:v>
                </c:pt>
                <c:pt idx="4743">
                  <c:v>39396</c:v>
                </c:pt>
                <c:pt idx="4744">
                  <c:v>39397</c:v>
                </c:pt>
                <c:pt idx="4745">
                  <c:v>39397</c:v>
                </c:pt>
                <c:pt idx="4746">
                  <c:v>39398</c:v>
                </c:pt>
                <c:pt idx="4747">
                  <c:v>39398</c:v>
                </c:pt>
                <c:pt idx="4748">
                  <c:v>39399</c:v>
                </c:pt>
                <c:pt idx="4749">
                  <c:v>39399</c:v>
                </c:pt>
                <c:pt idx="4750">
                  <c:v>39400</c:v>
                </c:pt>
                <c:pt idx="4751">
                  <c:v>39400</c:v>
                </c:pt>
                <c:pt idx="4752">
                  <c:v>39401</c:v>
                </c:pt>
                <c:pt idx="4753">
                  <c:v>39401</c:v>
                </c:pt>
                <c:pt idx="4754">
                  <c:v>39402</c:v>
                </c:pt>
                <c:pt idx="4755">
                  <c:v>39402</c:v>
                </c:pt>
                <c:pt idx="4756">
                  <c:v>39403</c:v>
                </c:pt>
                <c:pt idx="4757">
                  <c:v>39403</c:v>
                </c:pt>
                <c:pt idx="4758">
                  <c:v>39404</c:v>
                </c:pt>
                <c:pt idx="4759">
                  <c:v>39404</c:v>
                </c:pt>
                <c:pt idx="4760">
                  <c:v>39405</c:v>
                </c:pt>
                <c:pt idx="4761">
                  <c:v>39405</c:v>
                </c:pt>
                <c:pt idx="4762">
                  <c:v>39406</c:v>
                </c:pt>
                <c:pt idx="4763">
                  <c:v>39406</c:v>
                </c:pt>
                <c:pt idx="4764">
                  <c:v>39407</c:v>
                </c:pt>
                <c:pt idx="4765">
                  <c:v>39407</c:v>
                </c:pt>
                <c:pt idx="4766">
                  <c:v>39408</c:v>
                </c:pt>
                <c:pt idx="4767">
                  <c:v>39408</c:v>
                </c:pt>
                <c:pt idx="4768">
                  <c:v>39409</c:v>
                </c:pt>
                <c:pt idx="4769">
                  <c:v>39409</c:v>
                </c:pt>
                <c:pt idx="4770">
                  <c:v>39410</c:v>
                </c:pt>
                <c:pt idx="4771">
                  <c:v>39410</c:v>
                </c:pt>
                <c:pt idx="4772">
                  <c:v>39411</c:v>
                </c:pt>
                <c:pt idx="4773">
                  <c:v>39411</c:v>
                </c:pt>
                <c:pt idx="4774">
                  <c:v>39412</c:v>
                </c:pt>
                <c:pt idx="4775">
                  <c:v>39412</c:v>
                </c:pt>
                <c:pt idx="4776">
                  <c:v>39413</c:v>
                </c:pt>
                <c:pt idx="4777">
                  <c:v>39413</c:v>
                </c:pt>
                <c:pt idx="4778">
                  <c:v>39414</c:v>
                </c:pt>
                <c:pt idx="4779">
                  <c:v>39414</c:v>
                </c:pt>
                <c:pt idx="4780">
                  <c:v>39415</c:v>
                </c:pt>
                <c:pt idx="4781">
                  <c:v>39415</c:v>
                </c:pt>
                <c:pt idx="4782">
                  <c:v>39416</c:v>
                </c:pt>
                <c:pt idx="4783">
                  <c:v>39416</c:v>
                </c:pt>
                <c:pt idx="4784">
                  <c:v>39417</c:v>
                </c:pt>
                <c:pt idx="4785">
                  <c:v>39417</c:v>
                </c:pt>
                <c:pt idx="4786">
                  <c:v>39418</c:v>
                </c:pt>
                <c:pt idx="4787">
                  <c:v>39418</c:v>
                </c:pt>
                <c:pt idx="4788">
                  <c:v>39419</c:v>
                </c:pt>
                <c:pt idx="4789">
                  <c:v>39419</c:v>
                </c:pt>
                <c:pt idx="4790">
                  <c:v>39420</c:v>
                </c:pt>
                <c:pt idx="4791">
                  <c:v>39420</c:v>
                </c:pt>
                <c:pt idx="4792">
                  <c:v>39421</c:v>
                </c:pt>
                <c:pt idx="4793">
                  <c:v>39421</c:v>
                </c:pt>
                <c:pt idx="4794">
                  <c:v>39422</c:v>
                </c:pt>
                <c:pt idx="4795">
                  <c:v>39422</c:v>
                </c:pt>
                <c:pt idx="4796">
                  <c:v>39423</c:v>
                </c:pt>
                <c:pt idx="4797">
                  <c:v>39423</c:v>
                </c:pt>
                <c:pt idx="4798">
                  <c:v>39424</c:v>
                </c:pt>
                <c:pt idx="4799">
                  <c:v>39424</c:v>
                </c:pt>
                <c:pt idx="4800">
                  <c:v>39425</c:v>
                </c:pt>
                <c:pt idx="4801">
                  <c:v>39425</c:v>
                </c:pt>
                <c:pt idx="4802">
                  <c:v>39426</c:v>
                </c:pt>
                <c:pt idx="4803">
                  <c:v>39426</c:v>
                </c:pt>
                <c:pt idx="4804">
                  <c:v>39427</c:v>
                </c:pt>
                <c:pt idx="4805">
                  <c:v>39427</c:v>
                </c:pt>
                <c:pt idx="4806">
                  <c:v>39428</c:v>
                </c:pt>
                <c:pt idx="4807">
                  <c:v>39428</c:v>
                </c:pt>
                <c:pt idx="4808">
                  <c:v>39429</c:v>
                </c:pt>
                <c:pt idx="4809">
                  <c:v>39429</c:v>
                </c:pt>
                <c:pt idx="4810">
                  <c:v>39430</c:v>
                </c:pt>
                <c:pt idx="4811">
                  <c:v>39430</c:v>
                </c:pt>
                <c:pt idx="4812">
                  <c:v>39431</c:v>
                </c:pt>
                <c:pt idx="4813">
                  <c:v>39431</c:v>
                </c:pt>
                <c:pt idx="4814">
                  <c:v>39432</c:v>
                </c:pt>
                <c:pt idx="4815">
                  <c:v>39432</c:v>
                </c:pt>
                <c:pt idx="4816">
                  <c:v>39433</c:v>
                </c:pt>
                <c:pt idx="4817">
                  <c:v>39433</c:v>
                </c:pt>
                <c:pt idx="4818">
                  <c:v>39434</c:v>
                </c:pt>
                <c:pt idx="4819">
                  <c:v>39434</c:v>
                </c:pt>
                <c:pt idx="4820">
                  <c:v>39435</c:v>
                </c:pt>
                <c:pt idx="4821">
                  <c:v>39435</c:v>
                </c:pt>
                <c:pt idx="4822">
                  <c:v>39436</c:v>
                </c:pt>
                <c:pt idx="4823">
                  <c:v>39436</c:v>
                </c:pt>
                <c:pt idx="4824">
                  <c:v>39437</c:v>
                </c:pt>
                <c:pt idx="4825">
                  <c:v>39437</c:v>
                </c:pt>
                <c:pt idx="4826">
                  <c:v>39438</c:v>
                </c:pt>
                <c:pt idx="4827">
                  <c:v>39438</c:v>
                </c:pt>
                <c:pt idx="4828">
                  <c:v>39439</c:v>
                </c:pt>
                <c:pt idx="4829">
                  <c:v>39439</c:v>
                </c:pt>
                <c:pt idx="4830">
                  <c:v>39440</c:v>
                </c:pt>
                <c:pt idx="4831">
                  <c:v>39440</c:v>
                </c:pt>
                <c:pt idx="4832">
                  <c:v>39441</c:v>
                </c:pt>
                <c:pt idx="4833">
                  <c:v>39441</c:v>
                </c:pt>
                <c:pt idx="4834">
                  <c:v>39442</c:v>
                </c:pt>
                <c:pt idx="4835">
                  <c:v>39442</c:v>
                </c:pt>
                <c:pt idx="4836">
                  <c:v>39443</c:v>
                </c:pt>
                <c:pt idx="4837">
                  <c:v>39443</c:v>
                </c:pt>
                <c:pt idx="4838">
                  <c:v>39444</c:v>
                </c:pt>
                <c:pt idx="4839">
                  <c:v>39444</c:v>
                </c:pt>
                <c:pt idx="4840">
                  <c:v>39445</c:v>
                </c:pt>
                <c:pt idx="4841">
                  <c:v>39445</c:v>
                </c:pt>
                <c:pt idx="4842">
                  <c:v>39446</c:v>
                </c:pt>
                <c:pt idx="4843">
                  <c:v>39446</c:v>
                </c:pt>
                <c:pt idx="4844">
                  <c:v>39447</c:v>
                </c:pt>
                <c:pt idx="4845">
                  <c:v>39447</c:v>
                </c:pt>
                <c:pt idx="4846">
                  <c:v>39448</c:v>
                </c:pt>
                <c:pt idx="4847">
                  <c:v>39448</c:v>
                </c:pt>
                <c:pt idx="4848">
                  <c:v>39449</c:v>
                </c:pt>
                <c:pt idx="4849">
                  <c:v>39449</c:v>
                </c:pt>
                <c:pt idx="4850">
                  <c:v>39450</c:v>
                </c:pt>
                <c:pt idx="4851">
                  <c:v>39450</c:v>
                </c:pt>
                <c:pt idx="4852">
                  <c:v>39451</c:v>
                </c:pt>
                <c:pt idx="4853">
                  <c:v>39451</c:v>
                </c:pt>
                <c:pt idx="4854">
                  <c:v>39452</c:v>
                </c:pt>
                <c:pt idx="4855">
                  <c:v>39452</c:v>
                </c:pt>
                <c:pt idx="4856">
                  <c:v>39453</c:v>
                </c:pt>
                <c:pt idx="4857">
                  <c:v>39453</c:v>
                </c:pt>
                <c:pt idx="4858">
                  <c:v>39454</c:v>
                </c:pt>
                <c:pt idx="4859">
                  <c:v>39454</c:v>
                </c:pt>
                <c:pt idx="4860">
                  <c:v>39455</c:v>
                </c:pt>
                <c:pt idx="4861">
                  <c:v>39455</c:v>
                </c:pt>
                <c:pt idx="4862">
                  <c:v>39456</c:v>
                </c:pt>
                <c:pt idx="4863">
                  <c:v>39456</c:v>
                </c:pt>
                <c:pt idx="4864">
                  <c:v>39457</c:v>
                </c:pt>
                <c:pt idx="4865">
                  <c:v>39457</c:v>
                </c:pt>
                <c:pt idx="4866">
                  <c:v>39458</c:v>
                </c:pt>
                <c:pt idx="4867">
                  <c:v>39458</c:v>
                </c:pt>
                <c:pt idx="4868">
                  <c:v>39459</c:v>
                </c:pt>
                <c:pt idx="4869">
                  <c:v>39459</c:v>
                </c:pt>
                <c:pt idx="4870">
                  <c:v>39460</c:v>
                </c:pt>
                <c:pt idx="4871">
                  <c:v>39460</c:v>
                </c:pt>
                <c:pt idx="4872">
                  <c:v>39461</c:v>
                </c:pt>
                <c:pt idx="4873">
                  <c:v>39461</c:v>
                </c:pt>
                <c:pt idx="4874">
                  <c:v>39462</c:v>
                </c:pt>
                <c:pt idx="4875">
                  <c:v>39462</c:v>
                </c:pt>
                <c:pt idx="4876">
                  <c:v>39463</c:v>
                </c:pt>
                <c:pt idx="4877">
                  <c:v>39463</c:v>
                </c:pt>
                <c:pt idx="4878">
                  <c:v>39464</c:v>
                </c:pt>
                <c:pt idx="4879">
                  <c:v>39464</c:v>
                </c:pt>
                <c:pt idx="4880">
                  <c:v>39465</c:v>
                </c:pt>
                <c:pt idx="4881">
                  <c:v>39465</c:v>
                </c:pt>
                <c:pt idx="4882">
                  <c:v>39466</c:v>
                </c:pt>
                <c:pt idx="4883">
                  <c:v>39466</c:v>
                </c:pt>
                <c:pt idx="4884">
                  <c:v>39467</c:v>
                </c:pt>
                <c:pt idx="4885">
                  <c:v>39467</c:v>
                </c:pt>
                <c:pt idx="4886">
                  <c:v>39468</c:v>
                </c:pt>
                <c:pt idx="4887">
                  <c:v>39468</c:v>
                </c:pt>
                <c:pt idx="4888">
                  <c:v>39469</c:v>
                </c:pt>
                <c:pt idx="4889">
                  <c:v>39469</c:v>
                </c:pt>
                <c:pt idx="4890">
                  <c:v>39470</c:v>
                </c:pt>
                <c:pt idx="4891">
                  <c:v>39470</c:v>
                </c:pt>
                <c:pt idx="4892">
                  <c:v>39471</c:v>
                </c:pt>
                <c:pt idx="4893">
                  <c:v>39471</c:v>
                </c:pt>
                <c:pt idx="4894">
                  <c:v>39472</c:v>
                </c:pt>
                <c:pt idx="4895">
                  <c:v>39472</c:v>
                </c:pt>
                <c:pt idx="4896">
                  <c:v>39473</c:v>
                </c:pt>
                <c:pt idx="4897">
                  <c:v>39473</c:v>
                </c:pt>
                <c:pt idx="4898">
                  <c:v>39474</c:v>
                </c:pt>
                <c:pt idx="4899">
                  <c:v>39474</c:v>
                </c:pt>
                <c:pt idx="4900">
                  <c:v>39475</c:v>
                </c:pt>
                <c:pt idx="4901">
                  <c:v>39475</c:v>
                </c:pt>
                <c:pt idx="4902">
                  <c:v>39476</c:v>
                </c:pt>
                <c:pt idx="4903">
                  <c:v>39476</c:v>
                </c:pt>
                <c:pt idx="4904">
                  <c:v>39477</c:v>
                </c:pt>
                <c:pt idx="4905">
                  <c:v>39477</c:v>
                </c:pt>
                <c:pt idx="4906">
                  <c:v>39478</c:v>
                </c:pt>
                <c:pt idx="4907">
                  <c:v>39478</c:v>
                </c:pt>
                <c:pt idx="4908">
                  <c:v>39479</c:v>
                </c:pt>
                <c:pt idx="4909">
                  <c:v>39479</c:v>
                </c:pt>
                <c:pt idx="4910">
                  <c:v>39480</c:v>
                </c:pt>
                <c:pt idx="4911">
                  <c:v>39480</c:v>
                </c:pt>
                <c:pt idx="4912">
                  <c:v>39481</c:v>
                </c:pt>
                <c:pt idx="4913">
                  <c:v>39481</c:v>
                </c:pt>
                <c:pt idx="4914">
                  <c:v>39482</c:v>
                </c:pt>
                <c:pt idx="4915">
                  <c:v>39482</c:v>
                </c:pt>
                <c:pt idx="4916">
                  <c:v>39483</c:v>
                </c:pt>
                <c:pt idx="4917">
                  <c:v>39483</c:v>
                </c:pt>
                <c:pt idx="4918">
                  <c:v>39484</c:v>
                </c:pt>
                <c:pt idx="4919">
                  <c:v>39484</c:v>
                </c:pt>
                <c:pt idx="4920">
                  <c:v>39485</c:v>
                </c:pt>
                <c:pt idx="4921">
                  <c:v>39485</c:v>
                </c:pt>
                <c:pt idx="4922">
                  <c:v>39486</c:v>
                </c:pt>
                <c:pt idx="4923">
                  <c:v>39486</c:v>
                </c:pt>
                <c:pt idx="4924">
                  <c:v>39487</c:v>
                </c:pt>
                <c:pt idx="4925">
                  <c:v>39487</c:v>
                </c:pt>
                <c:pt idx="4926">
                  <c:v>39488</c:v>
                </c:pt>
                <c:pt idx="4927">
                  <c:v>39488</c:v>
                </c:pt>
                <c:pt idx="4928">
                  <c:v>39489</c:v>
                </c:pt>
                <c:pt idx="4929">
                  <c:v>39489</c:v>
                </c:pt>
                <c:pt idx="4930">
                  <c:v>39490</c:v>
                </c:pt>
                <c:pt idx="4931">
                  <c:v>39490</c:v>
                </c:pt>
                <c:pt idx="4932">
                  <c:v>39491</c:v>
                </c:pt>
                <c:pt idx="4933">
                  <c:v>39491</c:v>
                </c:pt>
                <c:pt idx="4934">
                  <c:v>39492</c:v>
                </c:pt>
                <c:pt idx="4935">
                  <c:v>39492</c:v>
                </c:pt>
                <c:pt idx="4936">
                  <c:v>39493</c:v>
                </c:pt>
                <c:pt idx="4937">
                  <c:v>39493</c:v>
                </c:pt>
                <c:pt idx="4938">
                  <c:v>39494</c:v>
                </c:pt>
                <c:pt idx="4939">
                  <c:v>39494</c:v>
                </c:pt>
                <c:pt idx="4940">
                  <c:v>39495</c:v>
                </c:pt>
                <c:pt idx="4941">
                  <c:v>39495</c:v>
                </c:pt>
                <c:pt idx="4942">
                  <c:v>39496</c:v>
                </c:pt>
                <c:pt idx="4943">
                  <c:v>39496</c:v>
                </c:pt>
                <c:pt idx="4944">
                  <c:v>39497</c:v>
                </c:pt>
                <c:pt idx="4945">
                  <c:v>39497</c:v>
                </c:pt>
                <c:pt idx="4946">
                  <c:v>39498</c:v>
                </c:pt>
                <c:pt idx="4947">
                  <c:v>39498</c:v>
                </c:pt>
                <c:pt idx="4948">
                  <c:v>39499</c:v>
                </c:pt>
                <c:pt idx="4949">
                  <c:v>39499</c:v>
                </c:pt>
                <c:pt idx="4950">
                  <c:v>39500</c:v>
                </c:pt>
                <c:pt idx="4951">
                  <c:v>39500</c:v>
                </c:pt>
                <c:pt idx="4952">
                  <c:v>39501</c:v>
                </c:pt>
                <c:pt idx="4953">
                  <c:v>39501</c:v>
                </c:pt>
                <c:pt idx="4954">
                  <c:v>39502</c:v>
                </c:pt>
                <c:pt idx="4955">
                  <c:v>39502</c:v>
                </c:pt>
                <c:pt idx="4956">
                  <c:v>39503</c:v>
                </c:pt>
                <c:pt idx="4957">
                  <c:v>39503</c:v>
                </c:pt>
                <c:pt idx="4958">
                  <c:v>39504</c:v>
                </c:pt>
                <c:pt idx="4959">
                  <c:v>39504</c:v>
                </c:pt>
                <c:pt idx="4960">
                  <c:v>39505</c:v>
                </c:pt>
                <c:pt idx="4961">
                  <c:v>39505</c:v>
                </c:pt>
                <c:pt idx="4962">
                  <c:v>39506</c:v>
                </c:pt>
                <c:pt idx="4963">
                  <c:v>39506</c:v>
                </c:pt>
                <c:pt idx="4964">
                  <c:v>39507</c:v>
                </c:pt>
                <c:pt idx="4965">
                  <c:v>39507</c:v>
                </c:pt>
                <c:pt idx="4966">
                  <c:v>39508</c:v>
                </c:pt>
                <c:pt idx="4967">
                  <c:v>39508</c:v>
                </c:pt>
                <c:pt idx="4968">
                  <c:v>39509</c:v>
                </c:pt>
                <c:pt idx="4969">
                  <c:v>39509</c:v>
                </c:pt>
                <c:pt idx="4970">
                  <c:v>39510</c:v>
                </c:pt>
                <c:pt idx="4971">
                  <c:v>39510</c:v>
                </c:pt>
                <c:pt idx="4972">
                  <c:v>39511</c:v>
                </c:pt>
                <c:pt idx="4973">
                  <c:v>39511</c:v>
                </c:pt>
                <c:pt idx="4974">
                  <c:v>39512</c:v>
                </c:pt>
                <c:pt idx="4975">
                  <c:v>39512</c:v>
                </c:pt>
                <c:pt idx="4976">
                  <c:v>39513</c:v>
                </c:pt>
                <c:pt idx="4977">
                  <c:v>39513</c:v>
                </c:pt>
                <c:pt idx="4978">
                  <c:v>39514</c:v>
                </c:pt>
                <c:pt idx="4979">
                  <c:v>39514</c:v>
                </c:pt>
                <c:pt idx="4980">
                  <c:v>39515</c:v>
                </c:pt>
                <c:pt idx="4981">
                  <c:v>39515</c:v>
                </c:pt>
                <c:pt idx="4982">
                  <c:v>39516</c:v>
                </c:pt>
                <c:pt idx="4983">
                  <c:v>39516</c:v>
                </c:pt>
                <c:pt idx="4984">
                  <c:v>39517</c:v>
                </c:pt>
                <c:pt idx="4985">
                  <c:v>39517</c:v>
                </c:pt>
                <c:pt idx="4986">
                  <c:v>39518</c:v>
                </c:pt>
                <c:pt idx="4987">
                  <c:v>39518</c:v>
                </c:pt>
                <c:pt idx="4988">
                  <c:v>39519</c:v>
                </c:pt>
                <c:pt idx="4989">
                  <c:v>39519</c:v>
                </c:pt>
                <c:pt idx="4990">
                  <c:v>39520</c:v>
                </c:pt>
                <c:pt idx="4991">
                  <c:v>39520</c:v>
                </c:pt>
                <c:pt idx="4992">
                  <c:v>39521</c:v>
                </c:pt>
                <c:pt idx="4993">
                  <c:v>39521</c:v>
                </c:pt>
                <c:pt idx="4994">
                  <c:v>39522</c:v>
                </c:pt>
                <c:pt idx="4995">
                  <c:v>39522</c:v>
                </c:pt>
                <c:pt idx="4996">
                  <c:v>39523</c:v>
                </c:pt>
                <c:pt idx="4997">
                  <c:v>39523</c:v>
                </c:pt>
                <c:pt idx="4998">
                  <c:v>39524</c:v>
                </c:pt>
                <c:pt idx="4999">
                  <c:v>39524</c:v>
                </c:pt>
                <c:pt idx="5000">
                  <c:v>39525</c:v>
                </c:pt>
                <c:pt idx="5001">
                  <c:v>39525</c:v>
                </c:pt>
                <c:pt idx="5002">
                  <c:v>39526</c:v>
                </c:pt>
                <c:pt idx="5003">
                  <c:v>39526</c:v>
                </c:pt>
                <c:pt idx="5004">
                  <c:v>39527</c:v>
                </c:pt>
                <c:pt idx="5005">
                  <c:v>39527</c:v>
                </c:pt>
                <c:pt idx="5006">
                  <c:v>39528</c:v>
                </c:pt>
                <c:pt idx="5007">
                  <c:v>39528</c:v>
                </c:pt>
                <c:pt idx="5008">
                  <c:v>39529</c:v>
                </c:pt>
                <c:pt idx="5009">
                  <c:v>39529</c:v>
                </c:pt>
                <c:pt idx="5010">
                  <c:v>39530</c:v>
                </c:pt>
                <c:pt idx="5011">
                  <c:v>39530</c:v>
                </c:pt>
                <c:pt idx="5012">
                  <c:v>39531</c:v>
                </c:pt>
                <c:pt idx="5013">
                  <c:v>39531</c:v>
                </c:pt>
                <c:pt idx="5014">
                  <c:v>39532</c:v>
                </c:pt>
                <c:pt idx="5015">
                  <c:v>39532</c:v>
                </c:pt>
                <c:pt idx="5016">
                  <c:v>39533</c:v>
                </c:pt>
                <c:pt idx="5017">
                  <c:v>39533</c:v>
                </c:pt>
                <c:pt idx="5018">
                  <c:v>39534</c:v>
                </c:pt>
                <c:pt idx="5019">
                  <c:v>39534</c:v>
                </c:pt>
                <c:pt idx="5020">
                  <c:v>39535</c:v>
                </c:pt>
                <c:pt idx="5021">
                  <c:v>39535</c:v>
                </c:pt>
                <c:pt idx="5022">
                  <c:v>39536</c:v>
                </c:pt>
                <c:pt idx="5023">
                  <c:v>39536</c:v>
                </c:pt>
                <c:pt idx="5024">
                  <c:v>39537</c:v>
                </c:pt>
                <c:pt idx="5025">
                  <c:v>39537</c:v>
                </c:pt>
                <c:pt idx="5026">
                  <c:v>39538</c:v>
                </c:pt>
                <c:pt idx="5027">
                  <c:v>39538</c:v>
                </c:pt>
                <c:pt idx="5028">
                  <c:v>39539</c:v>
                </c:pt>
                <c:pt idx="5029">
                  <c:v>39539</c:v>
                </c:pt>
                <c:pt idx="5030">
                  <c:v>39540</c:v>
                </c:pt>
                <c:pt idx="5031">
                  <c:v>39540</c:v>
                </c:pt>
                <c:pt idx="5032">
                  <c:v>39541</c:v>
                </c:pt>
                <c:pt idx="5033">
                  <c:v>39541</c:v>
                </c:pt>
                <c:pt idx="5034">
                  <c:v>39542</c:v>
                </c:pt>
                <c:pt idx="5035">
                  <c:v>39542</c:v>
                </c:pt>
                <c:pt idx="5036">
                  <c:v>39543</c:v>
                </c:pt>
                <c:pt idx="5037">
                  <c:v>39543</c:v>
                </c:pt>
                <c:pt idx="5038">
                  <c:v>39544</c:v>
                </c:pt>
                <c:pt idx="5039">
                  <c:v>39544</c:v>
                </c:pt>
                <c:pt idx="5040">
                  <c:v>39545</c:v>
                </c:pt>
                <c:pt idx="5041">
                  <c:v>39545</c:v>
                </c:pt>
                <c:pt idx="5042">
                  <c:v>39546</c:v>
                </c:pt>
                <c:pt idx="5043">
                  <c:v>39546</c:v>
                </c:pt>
                <c:pt idx="5044">
                  <c:v>39547</c:v>
                </c:pt>
                <c:pt idx="5045">
                  <c:v>39547</c:v>
                </c:pt>
                <c:pt idx="5046">
                  <c:v>39548</c:v>
                </c:pt>
                <c:pt idx="5047">
                  <c:v>39548</c:v>
                </c:pt>
                <c:pt idx="5048">
                  <c:v>39549</c:v>
                </c:pt>
                <c:pt idx="5049">
                  <c:v>39549</c:v>
                </c:pt>
                <c:pt idx="5050">
                  <c:v>39550</c:v>
                </c:pt>
                <c:pt idx="5051">
                  <c:v>39550</c:v>
                </c:pt>
                <c:pt idx="5052">
                  <c:v>39551</c:v>
                </c:pt>
                <c:pt idx="5053">
                  <c:v>39551</c:v>
                </c:pt>
                <c:pt idx="5054">
                  <c:v>39552</c:v>
                </c:pt>
                <c:pt idx="5055">
                  <c:v>39552</c:v>
                </c:pt>
                <c:pt idx="5056">
                  <c:v>39553</c:v>
                </c:pt>
                <c:pt idx="5057">
                  <c:v>39553</c:v>
                </c:pt>
                <c:pt idx="5058">
                  <c:v>39554</c:v>
                </c:pt>
                <c:pt idx="5059">
                  <c:v>39554</c:v>
                </c:pt>
                <c:pt idx="5060">
                  <c:v>39555</c:v>
                </c:pt>
                <c:pt idx="5061">
                  <c:v>39555</c:v>
                </c:pt>
                <c:pt idx="5062">
                  <c:v>39556</c:v>
                </c:pt>
                <c:pt idx="5063">
                  <c:v>39556</c:v>
                </c:pt>
                <c:pt idx="5064">
                  <c:v>39557</c:v>
                </c:pt>
                <c:pt idx="5065">
                  <c:v>39557</c:v>
                </c:pt>
                <c:pt idx="5066">
                  <c:v>39558</c:v>
                </c:pt>
                <c:pt idx="5067">
                  <c:v>39558</c:v>
                </c:pt>
                <c:pt idx="5068">
                  <c:v>39559</c:v>
                </c:pt>
                <c:pt idx="5069">
                  <c:v>39559</c:v>
                </c:pt>
                <c:pt idx="5070">
                  <c:v>39560</c:v>
                </c:pt>
                <c:pt idx="5071">
                  <c:v>39560</c:v>
                </c:pt>
                <c:pt idx="5072">
                  <c:v>39561</c:v>
                </c:pt>
                <c:pt idx="5073">
                  <c:v>39561</c:v>
                </c:pt>
                <c:pt idx="5074">
                  <c:v>39562</c:v>
                </c:pt>
                <c:pt idx="5075">
                  <c:v>39562</c:v>
                </c:pt>
                <c:pt idx="5076">
                  <c:v>39563</c:v>
                </c:pt>
                <c:pt idx="5077">
                  <c:v>39563</c:v>
                </c:pt>
                <c:pt idx="5078">
                  <c:v>39564</c:v>
                </c:pt>
                <c:pt idx="5079">
                  <c:v>39564</c:v>
                </c:pt>
                <c:pt idx="5080">
                  <c:v>39565</c:v>
                </c:pt>
                <c:pt idx="5081">
                  <c:v>39565</c:v>
                </c:pt>
                <c:pt idx="5082">
                  <c:v>39566</c:v>
                </c:pt>
                <c:pt idx="5083">
                  <c:v>39566</c:v>
                </c:pt>
                <c:pt idx="5084">
                  <c:v>39567</c:v>
                </c:pt>
                <c:pt idx="5085">
                  <c:v>39567</c:v>
                </c:pt>
                <c:pt idx="5086">
                  <c:v>39568</c:v>
                </c:pt>
                <c:pt idx="5087">
                  <c:v>39568</c:v>
                </c:pt>
                <c:pt idx="5088">
                  <c:v>39569</c:v>
                </c:pt>
                <c:pt idx="5089">
                  <c:v>39569</c:v>
                </c:pt>
                <c:pt idx="5090">
                  <c:v>39570</c:v>
                </c:pt>
                <c:pt idx="5091">
                  <c:v>39570</c:v>
                </c:pt>
                <c:pt idx="5092">
                  <c:v>39571</c:v>
                </c:pt>
                <c:pt idx="5093">
                  <c:v>39571</c:v>
                </c:pt>
                <c:pt idx="5094">
                  <c:v>39572</c:v>
                </c:pt>
                <c:pt idx="5095">
                  <c:v>39572</c:v>
                </c:pt>
                <c:pt idx="5096">
                  <c:v>39573</c:v>
                </c:pt>
                <c:pt idx="5097">
                  <c:v>39573</c:v>
                </c:pt>
                <c:pt idx="5098">
                  <c:v>39574</c:v>
                </c:pt>
                <c:pt idx="5099">
                  <c:v>39574</c:v>
                </c:pt>
                <c:pt idx="5100">
                  <c:v>39575</c:v>
                </c:pt>
                <c:pt idx="5101">
                  <c:v>39575</c:v>
                </c:pt>
                <c:pt idx="5102">
                  <c:v>39576</c:v>
                </c:pt>
                <c:pt idx="5103">
                  <c:v>39576</c:v>
                </c:pt>
                <c:pt idx="5104">
                  <c:v>39577</c:v>
                </c:pt>
                <c:pt idx="5105">
                  <c:v>39577</c:v>
                </c:pt>
                <c:pt idx="5106">
                  <c:v>39578</c:v>
                </c:pt>
                <c:pt idx="5107">
                  <c:v>39578</c:v>
                </c:pt>
                <c:pt idx="5108">
                  <c:v>39579</c:v>
                </c:pt>
                <c:pt idx="5109">
                  <c:v>39579</c:v>
                </c:pt>
                <c:pt idx="5110">
                  <c:v>39580</c:v>
                </c:pt>
                <c:pt idx="5111">
                  <c:v>39580</c:v>
                </c:pt>
                <c:pt idx="5112">
                  <c:v>39581</c:v>
                </c:pt>
                <c:pt idx="5113">
                  <c:v>39581</c:v>
                </c:pt>
                <c:pt idx="5114">
                  <c:v>39582</c:v>
                </c:pt>
                <c:pt idx="5115">
                  <c:v>39582</c:v>
                </c:pt>
                <c:pt idx="5116">
                  <c:v>39583</c:v>
                </c:pt>
                <c:pt idx="5117">
                  <c:v>39583</c:v>
                </c:pt>
                <c:pt idx="5118">
                  <c:v>39584</c:v>
                </c:pt>
                <c:pt idx="5119">
                  <c:v>39584</c:v>
                </c:pt>
                <c:pt idx="5120">
                  <c:v>39585</c:v>
                </c:pt>
                <c:pt idx="5121">
                  <c:v>39585</c:v>
                </c:pt>
                <c:pt idx="5122">
                  <c:v>39586</c:v>
                </c:pt>
                <c:pt idx="5123">
                  <c:v>39586</c:v>
                </c:pt>
                <c:pt idx="5124">
                  <c:v>39587</c:v>
                </c:pt>
                <c:pt idx="5125">
                  <c:v>39587</c:v>
                </c:pt>
                <c:pt idx="5126">
                  <c:v>39588</c:v>
                </c:pt>
                <c:pt idx="5127">
                  <c:v>39588</c:v>
                </c:pt>
                <c:pt idx="5128">
                  <c:v>39589</c:v>
                </c:pt>
                <c:pt idx="5129">
                  <c:v>39589</c:v>
                </c:pt>
                <c:pt idx="5130">
                  <c:v>39590</c:v>
                </c:pt>
                <c:pt idx="5131">
                  <c:v>39590</c:v>
                </c:pt>
                <c:pt idx="5132">
                  <c:v>39591</c:v>
                </c:pt>
                <c:pt idx="5133">
                  <c:v>39591</c:v>
                </c:pt>
                <c:pt idx="5134">
                  <c:v>39592</c:v>
                </c:pt>
                <c:pt idx="5135">
                  <c:v>39592</c:v>
                </c:pt>
                <c:pt idx="5136">
                  <c:v>39593</c:v>
                </c:pt>
                <c:pt idx="5137">
                  <c:v>39593</c:v>
                </c:pt>
                <c:pt idx="5138">
                  <c:v>39594</c:v>
                </c:pt>
                <c:pt idx="5139">
                  <c:v>39594</c:v>
                </c:pt>
                <c:pt idx="5140">
                  <c:v>39595</c:v>
                </c:pt>
                <c:pt idx="5141">
                  <c:v>39595</c:v>
                </c:pt>
                <c:pt idx="5142">
                  <c:v>39596</c:v>
                </c:pt>
                <c:pt idx="5143">
                  <c:v>39596</c:v>
                </c:pt>
                <c:pt idx="5144">
                  <c:v>39597</c:v>
                </c:pt>
                <c:pt idx="5145">
                  <c:v>39597</c:v>
                </c:pt>
                <c:pt idx="5146">
                  <c:v>39598</c:v>
                </c:pt>
                <c:pt idx="5147">
                  <c:v>39598</c:v>
                </c:pt>
                <c:pt idx="5148">
                  <c:v>39599</c:v>
                </c:pt>
                <c:pt idx="5149">
                  <c:v>39599</c:v>
                </c:pt>
                <c:pt idx="5150">
                  <c:v>39600</c:v>
                </c:pt>
                <c:pt idx="5151">
                  <c:v>39600</c:v>
                </c:pt>
                <c:pt idx="5152">
                  <c:v>39601</c:v>
                </c:pt>
                <c:pt idx="5153">
                  <c:v>39601</c:v>
                </c:pt>
                <c:pt idx="5154">
                  <c:v>39602</c:v>
                </c:pt>
                <c:pt idx="5155">
                  <c:v>39602</c:v>
                </c:pt>
                <c:pt idx="5156">
                  <c:v>39603</c:v>
                </c:pt>
                <c:pt idx="5157">
                  <c:v>39603</c:v>
                </c:pt>
                <c:pt idx="5158">
                  <c:v>39604</c:v>
                </c:pt>
                <c:pt idx="5159">
                  <c:v>39604</c:v>
                </c:pt>
                <c:pt idx="5160">
                  <c:v>39605</c:v>
                </c:pt>
                <c:pt idx="5161">
                  <c:v>39605</c:v>
                </c:pt>
                <c:pt idx="5162">
                  <c:v>39606</c:v>
                </c:pt>
                <c:pt idx="5163">
                  <c:v>39606</c:v>
                </c:pt>
                <c:pt idx="5164">
                  <c:v>39607</c:v>
                </c:pt>
                <c:pt idx="5165">
                  <c:v>39607</c:v>
                </c:pt>
                <c:pt idx="5166">
                  <c:v>39608</c:v>
                </c:pt>
                <c:pt idx="5167">
                  <c:v>39608</c:v>
                </c:pt>
                <c:pt idx="5168">
                  <c:v>39609</c:v>
                </c:pt>
                <c:pt idx="5169">
                  <c:v>39609</c:v>
                </c:pt>
                <c:pt idx="5170">
                  <c:v>39610</c:v>
                </c:pt>
                <c:pt idx="5171">
                  <c:v>39610</c:v>
                </c:pt>
                <c:pt idx="5172">
                  <c:v>39611</c:v>
                </c:pt>
                <c:pt idx="5173">
                  <c:v>39611</c:v>
                </c:pt>
                <c:pt idx="5174">
                  <c:v>39612</c:v>
                </c:pt>
                <c:pt idx="5175">
                  <c:v>39612</c:v>
                </c:pt>
                <c:pt idx="5176">
                  <c:v>39613</c:v>
                </c:pt>
                <c:pt idx="5177">
                  <c:v>39613</c:v>
                </c:pt>
                <c:pt idx="5178">
                  <c:v>39614</c:v>
                </c:pt>
                <c:pt idx="5179">
                  <c:v>39614</c:v>
                </c:pt>
                <c:pt idx="5180">
                  <c:v>39615</c:v>
                </c:pt>
                <c:pt idx="5181">
                  <c:v>39615</c:v>
                </c:pt>
                <c:pt idx="5182">
                  <c:v>39616</c:v>
                </c:pt>
                <c:pt idx="5183">
                  <c:v>39616</c:v>
                </c:pt>
                <c:pt idx="5184">
                  <c:v>39617</c:v>
                </c:pt>
                <c:pt idx="5185">
                  <c:v>39617</c:v>
                </c:pt>
                <c:pt idx="5186">
                  <c:v>39618</c:v>
                </c:pt>
                <c:pt idx="5187">
                  <c:v>39618</c:v>
                </c:pt>
                <c:pt idx="5188">
                  <c:v>39619</c:v>
                </c:pt>
                <c:pt idx="5189">
                  <c:v>39619</c:v>
                </c:pt>
                <c:pt idx="5190">
                  <c:v>39620</c:v>
                </c:pt>
                <c:pt idx="5191">
                  <c:v>39620</c:v>
                </c:pt>
                <c:pt idx="5192">
                  <c:v>39621</c:v>
                </c:pt>
                <c:pt idx="5193">
                  <c:v>39621</c:v>
                </c:pt>
                <c:pt idx="5194">
                  <c:v>39622</c:v>
                </c:pt>
                <c:pt idx="5195">
                  <c:v>39622</c:v>
                </c:pt>
                <c:pt idx="5196">
                  <c:v>39623</c:v>
                </c:pt>
                <c:pt idx="5197">
                  <c:v>39623</c:v>
                </c:pt>
                <c:pt idx="5198">
                  <c:v>39624</c:v>
                </c:pt>
                <c:pt idx="5199">
                  <c:v>39624</c:v>
                </c:pt>
                <c:pt idx="5200">
                  <c:v>39625</c:v>
                </c:pt>
                <c:pt idx="5201">
                  <c:v>39625</c:v>
                </c:pt>
                <c:pt idx="5202">
                  <c:v>39626</c:v>
                </c:pt>
                <c:pt idx="5203">
                  <c:v>39626</c:v>
                </c:pt>
                <c:pt idx="5204">
                  <c:v>39627</c:v>
                </c:pt>
                <c:pt idx="5205">
                  <c:v>39627</c:v>
                </c:pt>
                <c:pt idx="5206">
                  <c:v>39628</c:v>
                </c:pt>
                <c:pt idx="5207">
                  <c:v>39628</c:v>
                </c:pt>
                <c:pt idx="5208">
                  <c:v>39629</c:v>
                </c:pt>
                <c:pt idx="5209">
                  <c:v>39629</c:v>
                </c:pt>
                <c:pt idx="5210">
                  <c:v>39630</c:v>
                </c:pt>
                <c:pt idx="5211">
                  <c:v>39630</c:v>
                </c:pt>
                <c:pt idx="5212">
                  <c:v>39631</c:v>
                </c:pt>
                <c:pt idx="5213">
                  <c:v>39631</c:v>
                </c:pt>
                <c:pt idx="5214">
                  <c:v>39632</c:v>
                </c:pt>
                <c:pt idx="5215">
                  <c:v>39632</c:v>
                </c:pt>
                <c:pt idx="5216">
                  <c:v>39633</c:v>
                </c:pt>
                <c:pt idx="5217">
                  <c:v>39633</c:v>
                </c:pt>
                <c:pt idx="5218">
                  <c:v>39634</c:v>
                </c:pt>
                <c:pt idx="5219">
                  <c:v>39634</c:v>
                </c:pt>
                <c:pt idx="5220">
                  <c:v>39635</c:v>
                </c:pt>
                <c:pt idx="5221">
                  <c:v>39635</c:v>
                </c:pt>
                <c:pt idx="5222">
                  <c:v>39636</c:v>
                </c:pt>
                <c:pt idx="5223">
                  <c:v>39636</c:v>
                </c:pt>
                <c:pt idx="5224">
                  <c:v>39637</c:v>
                </c:pt>
                <c:pt idx="5225">
                  <c:v>39637</c:v>
                </c:pt>
                <c:pt idx="5226">
                  <c:v>39638</c:v>
                </c:pt>
                <c:pt idx="5227">
                  <c:v>39638</c:v>
                </c:pt>
                <c:pt idx="5228">
                  <c:v>39639</c:v>
                </c:pt>
                <c:pt idx="5229">
                  <c:v>39639</c:v>
                </c:pt>
                <c:pt idx="5230">
                  <c:v>39640</c:v>
                </c:pt>
                <c:pt idx="5231">
                  <c:v>39640</c:v>
                </c:pt>
                <c:pt idx="5232">
                  <c:v>39641</c:v>
                </c:pt>
                <c:pt idx="5233">
                  <c:v>39641</c:v>
                </c:pt>
                <c:pt idx="5234">
                  <c:v>39642</c:v>
                </c:pt>
                <c:pt idx="5235">
                  <c:v>39642</c:v>
                </c:pt>
                <c:pt idx="5236">
                  <c:v>39643</c:v>
                </c:pt>
                <c:pt idx="5237">
                  <c:v>39643</c:v>
                </c:pt>
                <c:pt idx="5238">
                  <c:v>39644</c:v>
                </c:pt>
                <c:pt idx="5239">
                  <c:v>39644</c:v>
                </c:pt>
                <c:pt idx="5240">
                  <c:v>39645</c:v>
                </c:pt>
                <c:pt idx="5241">
                  <c:v>39645</c:v>
                </c:pt>
                <c:pt idx="5242">
                  <c:v>39646</c:v>
                </c:pt>
                <c:pt idx="5243">
                  <c:v>39646</c:v>
                </c:pt>
                <c:pt idx="5244">
                  <c:v>39647</c:v>
                </c:pt>
                <c:pt idx="5245">
                  <c:v>39647</c:v>
                </c:pt>
                <c:pt idx="5246">
                  <c:v>39648</c:v>
                </c:pt>
                <c:pt idx="5247">
                  <c:v>39648</c:v>
                </c:pt>
                <c:pt idx="5248">
                  <c:v>39649</c:v>
                </c:pt>
                <c:pt idx="5249">
                  <c:v>39649</c:v>
                </c:pt>
                <c:pt idx="5250">
                  <c:v>39650</c:v>
                </c:pt>
                <c:pt idx="5251">
                  <c:v>39650</c:v>
                </c:pt>
                <c:pt idx="5252">
                  <c:v>39651</c:v>
                </c:pt>
                <c:pt idx="5253">
                  <c:v>39651</c:v>
                </c:pt>
                <c:pt idx="5254">
                  <c:v>39652</c:v>
                </c:pt>
                <c:pt idx="5255">
                  <c:v>39652</c:v>
                </c:pt>
                <c:pt idx="5256">
                  <c:v>39653</c:v>
                </c:pt>
                <c:pt idx="5257">
                  <c:v>39653</c:v>
                </c:pt>
                <c:pt idx="5258">
                  <c:v>39654</c:v>
                </c:pt>
                <c:pt idx="5259">
                  <c:v>39654</c:v>
                </c:pt>
                <c:pt idx="5260">
                  <c:v>39655</c:v>
                </c:pt>
                <c:pt idx="5261">
                  <c:v>39655</c:v>
                </c:pt>
                <c:pt idx="5262">
                  <c:v>39656</c:v>
                </c:pt>
                <c:pt idx="5263">
                  <c:v>39656</c:v>
                </c:pt>
                <c:pt idx="5264">
                  <c:v>39657</c:v>
                </c:pt>
                <c:pt idx="5265">
                  <c:v>39657</c:v>
                </c:pt>
                <c:pt idx="5266">
                  <c:v>39658</c:v>
                </c:pt>
                <c:pt idx="5267">
                  <c:v>39658</c:v>
                </c:pt>
                <c:pt idx="5268">
                  <c:v>39659</c:v>
                </c:pt>
                <c:pt idx="5269">
                  <c:v>39659</c:v>
                </c:pt>
                <c:pt idx="5270">
                  <c:v>39660</c:v>
                </c:pt>
                <c:pt idx="5271">
                  <c:v>39660</c:v>
                </c:pt>
                <c:pt idx="5272">
                  <c:v>39661</c:v>
                </c:pt>
                <c:pt idx="5273">
                  <c:v>39661</c:v>
                </c:pt>
                <c:pt idx="5274">
                  <c:v>39662</c:v>
                </c:pt>
                <c:pt idx="5275">
                  <c:v>39662</c:v>
                </c:pt>
                <c:pt idx="5276">
                  <c:v>39663</c:v>
                </c:pt>
                <c:pt idx="5277">
                  <c:v>39663</c:v>
                </c:pt>
                <c:pt idx="5278">
                  <c:v>39664</c:v>
                </c:pt>
                <c:pt idx="5279">
                  <c:v>39664</c:v>
                </c:pt>
                <c:pt idx="5280">
                  <c:v>39665</c:v>
                </c:pt>
                <c:pt idx="5281">
                  <c:v>39665</c:v>
                </c:pt>
                <c:pt idx="5282">
                  <c:v>39666</c:v>
                </c:pt>
                <c:pt idx="5283">
                  <c:v>39666</c:v>
                </c:pt>
                <c:pt idx="5284">
                  <c:v>39667</c:v>
                </c:pt>
                <c:pt idx="5285">
                  <c:v>39667</c:v>
                </c:pt>
                <c:pt idx="5286">
                  <c:v>39668</c:v>
                </c:pt>
                <c:pt idx="5287">
                  <c:v>39668</c:v>
                </c:pt>
                <c:pt idx="5288">
                  <c:v>39669</c:v>
                </c:pt>
                <c:pt idx="5289">
                  <c:v>39669</c:v>
                </c:pt>
                <c:pt idx="5290">
                  <c:v>39670</c:v>
                </c:pt>
                <c:pt idx="5291">
                  <c:v>39670</c:v>
                </c:pt>
                <c:pt idx="5292">
                  <c:v>39671</c:v>
                </c:pt>
                <c:pt idx="5293">
                  <c:v>39671</c:v>
                </c:pt>
                <c:pt idx="5294">
                  <c:v>39672</c:v>
                </c:pt>
                <c:pt idx="5295">
                  <c:v>39672</c:v>
                </c:pt>
                <c:pt idx="5296">
                  <c:v>39673</c:v>
                </c:pt>
                <c:pt idx="5297">
                  <c:v>39673</c:v>
                </c:pt>
                <c:pt idx="5298">
                  <c:v>39674</c:v>
                </c:pt>
                <c:pt idx="5299">
                  <c:v>39674</c:v>
                </c:pt>
                <c:pt idx="5300">
                  <c:v>39675</c:v>
                </c:pt>
                <c:pt idx="5301">
                  <c:v>39675</c:v>
                </c:pt>
                <c:pt idx="5302">
                  <c:v>39676</c:v>
                </c:pt>
                <c:pt idx="5303">
                  <c:v>39676</c:v>
                </c:pt>
                <c:pt idx="5304">
                  <c:v>39677</c:v>
                </c:pt>
                <c:pt idx="5305">
                  <c:v>39677</c:v>
                </c:pt>
                <c:pt idx="5306">
                  <c:v>39678</c:v>
                </c:pt>
                <c:pt idx="5307">
                  <c:v>39678</c:v>
                </c:pt>
                <c:pt idx="5308">
                  <c:v>39679</c:v>
                </c:pt>
                <c:pt idx="5309">
                  <c:v>39679</c:v>
                </c:pt>
                <c:pt idx="5310">
                  <c:v>39680</c:v>
                </c:pt>
                <c:pt idx="5311">
                  <c:v>39680</c:v>
                </c:pt>
                <c:pt idx="5312">
                  <c:v>39681</c:v>
                </c:pt>
                <c:pt idx="5313">
                  <c:v>39681</c:v>
                </c:pt>
                <c:pt idx="5314">
                  <c:v>39682</c:v>
                </c:pt>
                <c:pt idx="5315">
                  <c:v>39682</c:v>
                </c:pt>
                <c:pt idx="5316">
                  <c:v>39683</c:v>
                </c:pt>
                <c:pt idx="5317">
                  <c:v>39683</c:v>
                </c:pt>
                <c:pt idx="5318">
                  <c:v>39684</c:v>
                </c:pt>
                <c:pt idx="5319">
                  <c:v>39684</c:v>
                </c:pt>
                <c:pt idx="5320">
                  <c:v>39685</c:v>
                </c:pt>
                <c:pt idx="5321">
                  <c:v>39685</c:v>
                </c:pt>
                <c:pt idx="5322">
                  <c:v>39686</c:v>
                </c:pt>
                <c:pt idx="5323">
                  <c:v>39686</c:v>
                </c:pt>
                <c:pt idx="5324">
                  <c:v>39687</c:v>
                </c:pt>
                <c:pt idx="5325">
                  <c:v>39687</c:v>
                </c:pt>
                <c:pt idx="5326">
                  <c:v>39688</c:v>
                </c:pt>
                <c:pt idx="5327">
                  <c:v>39688</c:v>
                </c:pt>
                <c:pt idx="5328">
                  <c:v>39689</c:v>
                </c:pt>
                <c:pt idx="5329">
                  <c:v>39689</c:v>
                </c:pt>
                <c:pt idx="5330">
                  <c:v>39690</c:v>
                </c:pt>
                <c:pt idx="5331">
                  <c:v>39690</c:v>
                </c:pt>
                <c:pt idx="5332">
                  <c:v>39691</c:v>
                </c:pt>
                <c:pt idx="5333">
                  <c:v>39691</c:v>
                </c:pt>
                <c:pt idx="5334">
                  <c:v>39692</c:v>
                </c:pt>
                <c:pt idx="5335">
                  <c:v>39692</c:v>
                </c:pt>
                <c:pt idx="5336">
                  <c:v>39693</c:v>
                </c:pt>
                <c:pt idx="5337">
                  <c:v>39693</c:v>
                </c:pt>
                <c:pt idx="5338">
                  <c:v>39694</c:v>
                </c:pt>
                <c:pt idx="5339">
                  <c:v>39694</c:v>
                </c:pt>
                <c:pt idx="5340">
                  <c:v>39695</c:v>
                </c:pt>
                <c:pt idx="5341">
                  <c:v>39695</c:v>
                </c:pt>
                <c:pt idx="5342">
                  <c:v>39696</c:v>
                </c:pt>
                <c:pt idx="5343">
                  <c:v>39696</c:v>
                </c:pt>
                <c:pt idx="5344">
                  <c:v>39697</c:v>
                </c:pt>
                <c:pt idx="5345">
                  <c:v>39697</c:v>
                </c:pt>
                <c:pt idx="5346">
                  <c:v>39698</c:v>
                </c:pt>
                <c:pt idx="5347">
                  <c:v>39698</c:v>
                </c:pt>
                <c:pt idx="5348">
                  <c:v>39699</c:v>
                </c:pt>
                <c:pt idx="5349">
                  <c:v>39699</c:v>
                </c:pt>
                <c:pt idx="5350">
                  <c:v>39700</c:v>
                </c:pt>
                <c:pt idx="5351">
                  <c:v>39700</c:v>
                </c:pt>
                <c:pt idx="5352">
                  <c:v>39701</c:v>
                </c:pt>
                <c:pt idx="5353">
                  <c:v>39701</c:v>
                </c:pt>
                <c:pt idx="5354">
                  <c:v>39702</c:v>
                </c:pt>
                <c:pt idx="5355">
                  <c:v>39702</c:v>
                </c:pt>
                <c:pt idx="5356">
                  <c:v>39703</c:v>
                </c:pt>
                <c:pt idx="5357">
                  <c:v>39703</c:v>
                </c:pt>
                <c:pt idx="5358">
                  <c:v>39704</c:v>
                </c:pt>
                <c:pt idx="5359">
                  <c:v>39704</c:v>
                </c:pt>
                <c:pt idx="5360">
                  <c:v>39705</c:v>
                </c:pt>
                <c:pt idx="5361">
                  <c:v>39705</c:v>
                </c:pt>
                <c:pt idx="5362">
                  <c:v>39706</c:v>
                </c:pt>
                <c:pt idx="5363">
                  <c:v>39706</c:v>
                </c:pt>
                <c:pt idx="5364">
                  <c:v>39707</c:v>
                </c:pt>
                <c:pt idx="5365">
                  <c:v>39707</c:v>
                </c:pt>
                <c:pt idx="5366">
                  <c:v>39708</c:v>
                </c:pt>
                <c:pt idx="5367">
                  <c:v>39708</c:v>
                </c:pt>
                <c:pt idx="5368">
                  <c:v>39709</c:v>
                </c:pt>
                <c:pt idx="5369">
                  <c:v>39709</c:v>
                </c:pt>
                <c:pt idx="5370">
                  <c:v>39710</c:v>
                </c:pt>
                <c:pt idx="5371">
                  <c:v>39710</c:v>
                </c:pt>
                <c:pt idx="5372">
                  <c:v>39711</c:v>
                </c:pt>
                <c:pt idx="5373">
                  <c:v>39711</c:v>
                </c:pt>
                <c:pt idx="5374">
                  <c:v>39712</c:v>
                </c:pt>
                <c:pt idx="5375">
                  <c:v>39712</c:v>
                </c:pt>
                <c:pt idx="5376">
                  <c:v>39713</c:v>
                </c:pt>
                <c:pt idx="5377">
                  <c:v>39713</c:v>
                </c:pt>
                <c:pt idx="5378">
                  <c:v>39714</c:v>
                </c:pt>
                <c:pt idx="5379">
                  <c:v>39714</c:v>
                </c:pt>
                <c:pt idx="5380">
                  <c:v>39715</c:v>
                </c:pt>
                <c:pt idx="5381">
                  <c:v>39715</c:v>
                </c:pt>
                <c:pt idx="5382">
                  <c:v>39716</c:v>
                </c:pt>
                <c:pt idx="5383">
                  <c:v>39716</c:v>
                </c:pt>
                <c:pt idx="5384">
                  <c:v>39717</c:v>
                </c:pt>
                <c:pt idx="5385">
                  <c:v>39717</c:v>
                </c:pt>
                <c:pt idx="5386">
                  <c:v>39718</c:v>
                </c:pt>
                <c:pt idx="5387">
                  <c:v>39718</c:v>
                </c:pt>
                <c:pt idx="5388">
                  <c:v>39719</c:v>
                </c:pt>
                <c:pt idx="5389">
                  <c:v>39719</c:v>
                </c:pt>
                <c:pt idx="5390">
                  <c:v>39720</c:v>
                </c:pt>
                <c:pt idx="5391">
                  <c:v>39720</c:v>
                </c:pt>
                <c:pt idx="5392">
                  <c:v>39721</c:v>
                </c:pt>
                <c:pt idx="5393">
                  <c:v>39721</c:v>
                </c:pt>
                <c:pt idx="5394">
                  <c:v>39722</c:v>
                </c:pt>
                <c:pt idx="5395">
                  <c:v>39722</c:v>
                </c:pt>
                <c:pt idx="5396">
                  <c:v>39723</c:v>
                </c:pt>
                <c:pt idx="5397">
                  <c:v>39723</c:v>
                </c:pt>
                <c:pt idx="5398">
                  <c:v>39724</c:v>
                </c:pt>
                <c:pt idx="5399">
                  <c:v>39724</c:v>
                </c:pt>
                <c:pt idx="5400">
                  <c:v>39725</c:v>
                </c:pt>
                <c:pt idx="5401">
                  <c:v>39725</c:v>
                </c:pt>
                <c:pt idx="5402">
                  <c:v>39726</c:v>
                </c:pt>
                <c:pt idx="5403">
                  <c:v>39726</c:v>
                </c:pt>
                <c:pt idx="5404">
                  <c:v>39727</c:v>
                </c:pt>
                <c:pt idx="5405">
                  <c:v>39727</c:v>
                </c:pt>
                <c:pt idx="5406">
                  <c:v>39728</c:v>
                </c:pt>
                <c:pt idx="5407">
                  <c:v>39728</c:v>
                </c:pt>
                <c:pt idx="5408">
                  <c:v>39729</c:v>
                </c:pt>
                <c:pt idx="5409">
                  <c:v>39729</c:v>
                </c:pt>
                <c:pt idx="5410">
                  <c:v>39730</c:v>
                </c:pt>
                <c:pt idx="5411">
                  <c:v>39730</c:v>
                </c:pt>
                <c:pt idx="5412">
                  <c:v>39731</c:v>
                </c:pt>
                <c:pt idx="5413">
                  <c:v>39731</c:v>
                </c:pt>
                <c:pt idx="5414">
                  <c:v>39732</c:v>
                </c:pt>
                <c:pt idx="5415">
                  <c:v>39732</c:v>
                </c:pt>
                <c:pt idx="5416">
                  <c:v>39733</c:v>
                </c:pt>
                <c:pt idx="5417">
                  <c:v>39733</c:v>
                </c:pt>
                <c:pt idx="5418">
                  <c:v>39734</c:v>
                </c:pt>
                <c:pt idx="5419">
                  <c:v>39734</c:v>
                </c:pt>
                <c:pt idx="5420">
                  <c:v>39735</c:v>
                </c:pt>
                <c:pt idx="5421">
                  <c:v>39735</c:v>
                </c:pt>
                <c:pt idx="5422">
                  <c:v>39736</c:v>
                </c:pt>
                <c:pt idx="5423">
                  <c:v>39736</c:v>
                </c:pt>
                <c:pt idx="5424">
                  <c:v>39737</c:v>
                </c:pt>
                <c:pt idx="5425">
                  <c:v>39737</c:v>
                </c:pt>
                <c:pt idx="5426">
                  <c:v>39738</c:v>
                </c:pt>
                <c:pt idx="5427">
                  <c:v>39738</c:v>
                </c:pt>
                <c:pt idx="5428">
                  <c:v>39739</c:v>
                </c:pt>
                <c:pt idx="5429">
                  <c:v>39739</c:v>
                </c:pt>
                <c:pt idx="5430">
                  <c:v>39740</c:v>
                </c:pt>
                <c:pt idx="5431">
                  <c:v>39740</c:v>
                </c:pt>
                <c:pt idx="5432">
                  <c:v>39741</c:v>
                </c:pt>
                <c:pt idx="5433">
                  <c:v>39741</c:v>
                </c:pt>
                <c:pt idx="5434">
                  <c:v>39742</c:v>
                </c:pt>
                <c:pt idx="5435">
                  <c:v>39742</c:v>
                </c:pt>
                <c:pt idx="5436">
                  <c:v>39743</c:v>
                </c:pt>
                <c:pt idx="5437">
                  <c:v>39743</c:v>
                </c:pt>
                <c:pt idx="5438">
                  <c:v>39744</c:v>
                </c:pt>
                <c:pt idx="5439">
                  <c:v>39744</c:v>
                </c:pt>
                <c:pt idx="5440">
                  <c:v>39745</c:v>
                </c:pt>
                <c:pt idx="5441">
                  <c:v>39745</c:v>
                </c:pt>
                <c:pt idx="5442">
                  <c:v>39746</c:v>
                </c:pt>
                <c:pt idx="5443">
                  <c:v>39746</c:v>
                </c:pt>
                <c:pt idx="5444">
                  <c:v>39747</c:v>
                </c:pt>
                <c:pt idx="5445">
                  <c:v>39747</c:v>
                </c:pt>
                <c:pt idx="5446">
                  <c:v>39748</c:v>
                </c:pt>
                <c:pt idx="5447">
                  <c:v>39748</c:v>
                </c:pt>
                <c:pt idx="5448">
                  <c:v>39749</c:v>
                </c:pt>
                <c:pt idx="5449">
                  <c:v>39749</c:v>
                </c:pt>
                <c:pt idx="5450">
                  <c:v>39750</c:v>
                </c:pt>
                <c:pt idx="5451">
                  <c:v>39750</c:v>
                </c:pt>
                <c:pt idx="5452">
                  <c:v>39751</c:v>
                </c:pt>
                <c:pt idx="5453">
                  <c:v>39751</c:v>
                </c:pt>
                <c:pt idx="5454">
                  <c:v>39752</c:v>
                </c:pt>
                <c:pt idx="5455">
                  <c:v>39752</c:v>
                </c:pt>
                <c:pt idx="5456">
                  <c:v>39753</c:v>
                </c:pt>
                <c:pt idx="5457">
                  <c:v>39753</c:v>
                </c:pt>
                <c:pt idx="5458">
                  <c:v>39754</c:v>
                </c:pt>
                <c:pt idx="5459">
                  <c:v>39754</c:v>
                </c:pt>
                <c:pt idx="5460">
                  <c:v>39755</c:v>
                </c:pt>
                <c:pt idx="5461">
                  <c:v>39755</c:v>
                </c:pt>
                <c:pt idx="5462">
                  <c:v>39756</c:v>
                </c:pt>
                <c:pt idx="5463">
                  <c:v>39756</c:v>
                </c:pt>
                <c:pt idx="5464">
                  <c:v>39757</c:v>
                </c:pt>
                <c:pt idx="5465">
                  <c:v>39757</c:v>
                </c:pt>
                <c:pt idx="5466">
                  <c:v>39758</c:v>
                </c:pt>
                <c:pt idx="5467">
                  <c:v>39758</c:v>
                </c:pt>
                <c:pt idx="5468">
                  <c:v>39758</c:v>
                </c:pt>
                <c:pt idx="5469">
                  <c:v>39759</c:v>
                </c:pt>
                <c:pt idx="5470">
                  <c:v>39759</c:v>
                </c:pt>
                <c:pt idx="5471">
                  <c:v>39760</c:v>
                </c:pt>
                <c:pt idx="5472">
                  <c:v>39760</c:v>
                </c:pt>
                <c:pt idx="5473">
                  <c:v>39761</c:v>
                </c:pt>
                <c:pt idx="5474">
                  <c:v>39761</c:v>
                </c:pt>
                <c:pt idx="5475">
                  <c:v>39762</c:v>
                </c:pt>
                <c:pt idx="5476">
                  <c:v>39762</c:v>
                </c:pt>
                <c:pt idx="5477">
                  <c:v>39763</c:v>
                </c:pt>
                <c:pt idx="5478">
                  <c:v>39763</c:v>
                </c:pt>
                <c:pt idx="5479">
                  <c:v>39764</c:v>
                </c:pt>
                <c:pt idx="5480">
                  <c:v>39764</c:v>
                </c:pt>
                <c:pt idx="5481">
                  <c:v>39765</c:v>
                </c:pt>
                <c:pt idx="5482">
                  <c:v>39765</c:v>
                </c:pt>
                <c:pt idx="5483">
                  <c:v>39766</c:v>
                </c:pt>
                <c:pt idx="5484">
                  <c:v>39766</c:v>
                </c:pt>
                <c:pt idx="5485">
                  <c:v>39767</c:v>
                </c:pt>
                <c:pt idx="5486">
                  <c:v>39767</c:v>
                </c:pt>
                <c:pt idx="5487">
                  <c:v>39768</c:v>
                </c:pt>
                <c:pt idx="5488">
                  <c:v>39768</c:v>
                </c:pt>
                <c:pt idx="5489">
                  <c:v>39769</c:v>
                </c:pt>
                <c:pt idx="5490">
                  <c:v>39769</c:v>
                </c:pt>
                <c:pt idx="5491">
                  <c:v>39770</c:v>
                </c:pt>
                <c:pt idx="5492">
                  <c:v>39770</c:v>
                </c:pt>
                <c:pt idx="5493">
                  <c:v>39771</c:v>
                </c:pt>
                <c:pt idx="5494">
                  <c:v>39771</c:v>
                </c:pt>
                <c:pt idx="5495">
                  <c:v>39772</c:v>
                </c:pt>
                <c:pt idx="5496">
                  <c:v>39772</c:v>
                </c:pt>
                <c:pt idx="5497">
                  <c:v>39773</c:v>
                </c:pt>
                <c:pt idx="5498">
                  <c:v>39773</c:v>
                </c:pt>
                <c:pt idx="5499">
                  <c:v>39774</c:v>
                </c:pt>
                <c:pt idx="5500">
                  <c:v>39774</c:v>
                </c:pt>
                <c:pt idx="5501">
                  <c:v>39775</c:v>
                </c:pt>
                <c:pt idx="5502">
                  <c:v>39775</c:v>
                </c:pt>
                <c:pt idx="5503">
                  <c:v>39776</c:v>
                </c:pt>
                <c:pt idx="5504">
                  <c:v>39776</c:v>
                </c:pt>
                <c:pt idx="5505">
                  <c:v>39777</c:v>
                </c:pt>
                <c:pt idx="5506">
                  <c:v>39777</c:v>
                </c:pt>
                <c:pt idx="5507">
                  <c:v>39778</c:v>
                </c:pt>
                <c:pt idx="5508">
                  <c:v>39778</c:v>
                </c:pt>
                <c:pt idx="5509">
                  <c:v>39779</c:v>
                </c:pt>
                <c:pt idx="5510">
                  <c:v>39779</c:v>
                </c:pt>
                <c:pt idx="5511">
                  <c:v>39780</c:v>
                </c:pt>
                <c:pt idx="5512">
                  <c:v>39780</c:v>
                </c:pt>
                <c:pt idx="5513">
                  <c:v>39781</c:v>
                </c:pt>
                <c:pt idx="5514">
                  <c:v>39781</c:v>
                </c:pt>
                <c:pt idx="5515">
                  <c:v>39782</c:v>
                </c:pt>
                <c:pt idx="5516">
                  <c:v>39782</c:v>
                </c:pt>
                <c:pt idx="5517">
                  <c:v>39783</c:v>
                </c:pt>
                <c:pt idx="5518">
                  <c:v>39783</c:v>
                </c:pt>
                <c:pt idx="5519">
                  <c:v>39784</c:v>
                </c:pt>
                <c:pt idx="5520">
                  <c:v>39784</c:v>
                </c:pt>
                <c:pt idx="5521">
                  <c:v>39785</c:v>
                </c:pt>
                <c:pt idx="5522">
                  <c:v>39785</c:v>
                </c:pt>
                <c:pt idx="5523">
                  <c:v>39786</c:v>
                </c:pt>
                <c:pt idx="5524">
                  <c:v>39786</c:v>
                </c:pt>
                <c:pt idx="5525">
                  <c:v>39787</c:v>
                </c:pt>
                <c:pt idx="5526">
                  <c:v>39787</c:v>
                </c:pt>
                <c:pt idx="5527">
                  <c:v>39788</c:v>
                </c:pt>
                <c:pt idx="5528">
                  <c:v>39788</c:v>
                </c:pt>
                <c:pt idx="5529">
                  <c:v>39789</c:v>
                </c:pt>
                <c:pt idx="5530">
                  <c:v>39789</c:v>
                </c:pt>
                <c:pt idx="5531">
                  <c:v>39790</c:v>
                </c:pt>
                <c:pt idx="5532">
                  <c:v>39790</c:v>
                </c:pt>
                <c:pt idx="5533">
                  <c:v>39791</c:v>
                </c:pt>
                <c:pt idx="5534">
                  <c:v>39791</c:v>
                </c:pt>
                <c:pt idx="5535">
                  <c:v>39792</c:v>
                </c:pt>
                <c:pt idx="5536">
                  <c:v>39792</c:v>
                </c:pt>
                <c:pt idx="5537">
                  <c:v>39793</c:v>
                </c:pt>
                <c:pt idx="5538">
                  <c:v>39793</c:v>
                </c:pt>
                <c:pt idx="5539">
                  <c:v>39794</c:v>
                </c:pt>
                <c:pt idx="5540">
                  <c:v>39794</c:v>
                </c:pt>
                <c:pt idx="5541">
                  <c:v>39795</c:v>
                </c:pt>
                <c:pt idx="5542">
                  <c:v>39795</c:v>
                </c:pt>
                <c:pt idx="5543">
                  <c:v>39796</c:v>
                </c:pt>
                <c:pt idx="5544">
                  <c:v>39796</c:v>
                </c:pt>
                <c:pt idx="5545">
                  <c:v>39797</c:v>
                </c:pt>
                <c:pt idx="5546">
                  <c:v>39797</c:v>
                </c:pt>
                <c:pt idx="5547">
                  <c:v>39798</c:v>
                </c:pt>
                <c:pt idx="5548">
                  <c:v>39798</c:v>
                </c:pt>
                <c:pt idx="5549">
                  <c:v>39799</c:v>
                </c:pt>
                <c:pt idx="5550">
                  <c:v>39799</c:v>
                </c:pt>
                <c:pt idx="5551">
                  <c:v>39800</c:v>
                </c:pt>
                <c:pt idx="5552">
                  <c:v>39800</c:v>
                </c:pt>
                <c:pt idx="5553">
                  <c:v>39801</c:v>
                </c:pt>
                <c:pt idx="5554">
                  <c:v>39801</c:v>
                </c:pt>
                <c:pt idx="5555">
                  <c:v>39802</c:v>
                </c:pt>
                <c:pt idx="5556">
                  <c:v>39802</c:v>
                </c:pt>
                <c:pt idx="5557">
                  <c:v>39803</c:v>
                </c:pt>
                <c:pt idx="5558">
                  <c:v>39803</c:v>
                </c:pt>
                <c:pt idx="5559">
                  <c:v>39804</c:v>
                </c:pt>
                <c:pt idx="5560">
                  <c:v>39804</c:v>
                </c:pt>
                <c:pt idx="5561">
                  <c:v>39805</c:v>
                </c:pt>
                <c:pt idx="5562">
                  <c:v>39805</c:v>
                </c:pt>
                <c:pt idx="5563">
                  <c:v>39806</c:v>
                </c:pt>
                <c:pt idx="5564">
                  <c:v>39806</c:v>
                </c:pt>
                <c:pt idx="5565">
                  <c:v>39807</c:v>
                </c:pt>
                <c:pt idx="5566">
                  <c:v>39807</c:v>
                </c:pt>
                <c:pt idx="5567">
                  <c:v>39808</c:v>
                </c:pt>
                <c:pt idx="5568">
                  <c:v>39808</c:v>
                </c:pt>
                <c:pt idx="5569">
                  <c:v>39809</c:v>
                </c:pt>
                <c:pt idx="5570">
                  <c:v>39809</c:v>
                </c:pt>
                <c:pt idx="5571">
                  <c:v>39810</c:v>
                </c:pt>
                <c:pt idx="5572">
                  <c:v>39810</c:v>
                </c:pt>
                <c:pt idx="5573">
                  <c:v>39811</c:v>
                </c:pt>
                <c:pt idx="5574">
                  <c:v>39811</c:v>
                </c:pt>
                <c:pt idx="5575">
                  <c:v>39812</c:v>
                </c:pt>
                <c:pt idx="5576">
                  <c:v>39812</c:v>
                </c:pt>
                <c:pt idx="5577">
                  <c:v>39813</c:v>
                </c:pt>
                <c:pt idx="5578">
                  <c:v>39813</c:v>
                </c:pt>
                <c:pt idx="5579">
                  <c:v>39814</c:v>
                </c:pt>
                <c:pt idx="5580">
                  <c:v>39814</c:v>
                </c:pt>
                <c:pt idx="5581">
                  <c:v>39815</c:v>
                </c:pt>
                <c:pt idx="5582">
                  <c:v>39815</c:v>
                </c:pt>
                <c:pt idx="5583">
                  <c:v>39816</c:v>
                </c:pt>
                <c:pt idx="5584">
                  <c:v>39816</c:v>
                </c:pt>
                <c:pt idx="5585">
                  <c:v>39817</c:v>
                </c:pt>
                <c:pt idx="5586">
                  <c:v>39817</c:v>
                </c:pt>
                <c:pt idx="5587">
                  <c:v>39818</c:v>
                </c:pt>
                <c:pt idx="5588">
                  <c:v>39818</c:v>
                </c:pt>
                <c:pt idx="5589">
                  <c:v>39819</c:v>
                </c:pt>
                <c:pt idx="5590">
                  <c:v>39819</c:v>
                </c:pt>
                <c:pt idx="5591">
                  <c:v>39820</c:v>
                </c:pt>
                <c:pt idx="5592">
                  <c:v>39820</c:v>
                </c:pt>
                <c:pt idx="5593">
                  <c:v>39821</c:v>
                </c:pt>
                <c:pt idx="5594">
                  <c:v>39821</c:v>
                </c:pt>
                <c:pt idx="5595">
                  <c:v>39822</c:v>
                </c:pt>
                <c:pt idx="5596">
                  <c:v>39822</c:v>
                </c:pt>
                <c:pt idx="5597">
                  <c:v>39823</c:v>
                </c:pt>
                <c:pt idx="5598">
                  <c:v>39823</c:v>
                </c:pt>
                <c:pt idx="5599">
                  <c:v>39824</c:v>
                </c:pt>
                <c:pt idx="5600">
                  <c:v>39824</c:v>
                </c:pt>
                <c:pt idx="5601">
                  <c:v>39825</c:v>
                </c:pt>
                <c:pt idx="5602">
                  <c:v>39825</c:v>
                </c:pt>
                <c:pt idx="5603">
                  <c:v>39826</c:v>
                </c:pt>
                <c:pt idx="5604">
                  <c:v>39826</c:v>
                </c:pt>
                <c:pt idx="5605">
                  <c:v>39827</c:v>
                </c:pt>
                <c:pt idx="5606">
                  <c:v>39827</c:v>
                </c:pt>
                <c:pt idx="5607">
                  <c:v>39828</c:v>
                </c:pt>
                <c:pt idx="5608">
                  <c:v>39828</c:v>
                </c:pt>
                <c:pt idx="5609">
                  <c:v>39829</c:v>
                </c:pt>
                <c:pt idx="5610">
                  <c:v>39829</c:v>
                </c:pt>
                <c:pt idx="5611">
                  <c:v>39830</c:v>
                </c:pt>
                <c:pt idx="5612">
                  <c:v>39830</c:v>
                </c:pt>
                <c:pt idx="5613">
                  <c:v>39831</c:v>
                </c:pt>
                <c:pt idx="5614">
                  <c:v>39831</c:v>
                </c:pt>
                <c:pt idx="5615">
                  <c:v>39832</c:v>
                </c:pt>
                <c:pt idx="5616">
                  <c:v>39832</c:v>
                </c:pt>
                <c:pt idx="5617">
                  <c:v>39833</c:v>
                </c:pt>
                <c:pt idx="5618">
                  <c:v>39833</c:v>
                </c:pt>
                <c:pt idx="5619">
                  <c:v>39834</c:v>
                </c:pt>
                <c:pt idx="5620">
                  <c:v>39834</c:v>
                </c:pt>
                <c:pt idx="5621">
                  <c:v>39835</c:v>
                </c:pt>
                <c:pt idx="5622">
                  <c:v>39835</c:v>
                </c:pt>
                <c:pt idx="5623">
                  <c:v>39836</c:v>
                </c:pt>
                <c:pt idx="5624">
                  <c:v>39836</c:v>
                </c:pt>
                <c:pt idx="5625">
                  <c:v>39837</c:v>
                </c:pt>
                <c:pt idx="5626">
                  <c:v>39837</c:v>
                </c:pt>
                <c:pt idx="5627">
                  <c:v>39838</c:v>
                </c:pt>
                <c:pt idx="5628">
                  <c:v>39838</c:v>
                </c:pt>
                <c:pt idx="5629">
                  <c:v>39839</c:v>
                </c:pt>
                <c:pt idx="5630">
                  <c:v>39839</c:v>
                </c:pt>
                <c:pt idx="5631">
                  <c:v>39840</c:v>
                </c:pt>
                <c:pt idx="5632">
                  <c:v>39840</c:v>
                </c:pt>
                <c:pt idx="5633">
                  <c:v>39841</c:v>
                </c:pt>
                <c:pt idx="5634">
                  <c:v>39841</c:v>
                </c:pt>
                <c:pt idx="5635">
                  <c:v>39842</c:v>
                </c:pt>
                <c:pt idx="5636">
                  <c:v>39842</c:v>
                </c:pt>
                <c:pt idx="5637">
                  <c:v>39843</c:v>
                </c:pt>
                <c:pt idx="5638">
                  <c:v>39843</c:v>
                </c:pt>
                <c:pt idx="5639">
                  <c:v>39844</c:v>
                </c:pt>
                <c:pt idx="5640">
                  <c:v>39844</c:v>
                </c:pt>
                <c:pt idx="5641">
                  <c:v>39845</c:v>
                </c:pt>
                <c:pt idx="5642">
                  <c:v>39845</c:v>
                </c:pt>
                <c:pt idx="5643">
                  <c:v>39846</c:v>
                </c:pt>
                <c:pt idx="5644">
                  <c:v>39846</c:v>
                </c:pt>
                <c:pt idx="5645">
                  <c:v>39847</c:v>
                </c:pt>
                <c:pt idx="5646">
                  <c:v>39847</c:v>
                </c:pt>
                <c:pt idx="5647">
                  <c:v>39848</c:v>
                </c:pt>
                <c:pt idx="5648">
                  <c:v>39848</c:v>
                </c:pt>
                <c:pt idx="5649">
                  <c:v>39849</c:v>
                </c:pt>
                <c:pt idx="5650">
                  <c:v>39849</c:v>
                </c:pt>
                <c:pt idx="5651">
                  <c:v>39850</c:v>
                </c:pt>
                <c:pt idx="5652">
                  <c:v>39850</c:v>
                </c:pt>
                <c:pt idx="5653">
                  <c:v>39851</c:v>
                </c:pt>
                <c:pt idx="5654">
                  <c:v>39851</c:v>
                </c:pt>
                <c:pt idx="5655">
                  <c:v>39852</c:v>
                </c:pt>
                <c:pt idx="5656">
                  <c:v>39852</c:v>
                </c:pt>
                <c:pt idx="5657">
                  <c:v>39853</c:v>
                </c:pt>
                <c:pt idx="5658">
                  <c:v>39853</c:v>
                </c:pt>
                <c:pt idx="5659">
                  <c:v>39854</c:v>
                </c:pt>
                <c:pt idx="5660">
                  <c:v>39854</c:v>
                </c:pt>
                <c:pt idx="5661">
                  <c:v>39855</c:v>
                </c:pt>
                <c:pt idx="5662">
                  <c:v>39855</c:v>
                </c:pt>
                <c:pt idx="5663">
                  <c:v>39856</c:v>
                </c:pt>
                <c:pt idx="5664">
                  <c:v>39856</c:v>
                </c:pt>
                <c:pt idx="5665">
                  <c:v>39857</c:v>
                </c:pt>
                <c:pt idx="5666">
                  <c:v>39857</c:v>
                </c:pt>
                <c:pt idx="5667">
                  <c:v>39858</c:v>
                </c:pt>
                <c:pt idx="5668">
                  <c:v>39858</c:v>
                </c:pt>
                <c:pt idx="5669">
                  <c:v>39859</c:v>
                </c:pt>
                <c:pt idx="5670">
                  <c:v>39859</c:v>
                </c:pt>
                <c:pt idx="5671">
                  <c:v>39860</c:v>
                </c:pt>
                <c:pt idx="5672">
                  <c:v>39860</c:v>
                </c:pt>
                <c:pt idx="5673">
                  <c:v>39861</c:v>
                </c:pt>
                <c:pt idx="5674">
                  <c:v>39861</c:v>
                </c:pt>
                <c:pt idx="5675">
                  <c:v>39862</c:v>
                </c:pt>
                <c:pt idx="5676">
                  <c:v>39862</c:v>
                </c:pt>
                <c:pt idx="5677">
                  <c:v>39863</c:v>
                </c:pt>
                <c:pt idx="5678">
                  <c:v>39863</c:v>
                </c:pt>
                <c:pt idx="5679">
                  <c:v>39864</c:v>
                </c:pt>
                <c:pt idx="5680">
                  <c:v>39864</c:v>
                </c:pt>
                <c:pt idx="5681">
                  <c:v>39865</c:v>
                </c:pt>
                <c:pt idx="5682">
                  <c:v>39865</c:v>
                </c:pt>
                <c:pt idx="5683">
                  <c:v>39866</c:v>
                </c:pt>
                <c:pt idx="5684">
                  <c:v>39866</c:v>
                </c:pt>
                <c:pt idx="5685">
                  <c:v>39867</c:v>
                </c:pt>
                <c:pt idx="5686">
                  <c:v>39867</c:v>
                </c:pt>
                <c:pt idx="5687">
                  <c:v>39868</c:v>
                </c:pt>
                <c:pt idx="5688">
                  <c:v>39868</c:v>
                </c:pt>
                <c:pt idx="5689">
                  <c:v>39869</c:v>
                </c:pt>
                <c:pt idx="5690">
                  <c:v>39869</c:v>
                </c:pt>
                <c:pt idx="5691">
                  <c:v>39870</c:v>
                </c:pt>
                <c:pt idx="5692">
                  <c:v>39870</c:v>
                </c:pt>
                <c:pt idx="5693">
                  <c:v>39871</c:v>
                </c:pt>
                <c:pt idx="5694">
                  <c:v>39871</c:v>
                </c:pt>
                <c:pt idx="5695">
                  <c:v>39872</c:v>
                </c:pt>
                <c:pt idx="5696">
                  <c:v>39872</c:v>
                </c:pt>
                <c:pt idx="5697">
                  <c:v>39873</c:v>
                </c:pt>
                <c:pt idx="5698">
                  <c:v>39873</c:v>
                </c:pt>
                <c:pt idx="5699">
                  <c:v>39874</c:v>
                </c:pt>
                <c:pt idx="5700">
                  <c:v>39874</c:v>
                </c:pt>
                <c:pt idx="5701">
                  <c:v>39875</c:v>
                </c:pt>
                <c:pt idx="5702">
                  <c:v>39875</c:v>
                </c:pt>
                <c:pt idx="5703">
                  <c:v>39876</c:v>
                </c:pt>
                <c:pt idx="5704">
                  <c:v>39876</c:v>
                </c:pt>
                <c:pt idx="5705">
                  <c:v>39877</c:v>
                </c:pt>
                <c:pt idx="5706">
                  <c:v>39877</c:v>
                </c:pt>
                <c:pt idx="5707">
                  <c:v>39878</c:v>
                </c:pt>
                <c:pt idx="5708">
                  <c:v>39878</c:v>
                </c:pt>
                <c:pt idx="5709">
                  <c:v>39879</c:v>
                </c:pt>
                <c:pt idx="5710">
                  <c:v>39879</c:v>
                </c:pt>
                <c:pt idx="5711">
                  <c:v>39880</c:v>
                </c:pt>
                <c:pt idx="5712">
                  <c:v>39880</c:v>
                </c:pt>
                <c:pt idx="5713">
                  <c:v>39881</c:v>
                </c:pt>
                <c:pt idx="5714">
                  <c:v>39881</c:v>
                </c:pt>
                <c:pt idx="5715">
                  <c:v>39882</c:v>
                </c:pt>
                <c:pt idx="5716">
                  <c:v>39882</c:v>
                </c:pt>
                <c:pt idx="5717">
                  <c:v>39883</c:v>
                </c:pt>
                <c:pt idx="5718">
                  <c:v>39883</c:v>
                </c:pt>
                <c:pt idx="5719">
                  <c:v>39884</c:v>
                </c:pt>
                <c:pt idx="5720">
                  <c:v>39884</c:v>
                </c:pt>
                <c:pt idx="5721">
                  <c:v>39885</c:v>
                </c:pt>
                <c:pt idx="5722">
                  <c:v>39885</c:v>
                </c:pt>
                <c:pt idx="5723">
                  <c:v>39886</c:v>
                </c:pt>
                <c:pt idx="5724">
                  <c:v>39886</c:v>
                </c:pt>
                <c:pt idx="5725">
                  <c:v>39887</c:v>
                </c:pt>
                <c:pt idx="5726">
                  <c:v>39887</c:v>
                </c:pt>
                <c:pt idx="5727">
                  <c:v>39888</c:v>
                </c:pt>
                <c:pt idx="5728">
                  <c:v>39888</c:v>
                </c:pt>
                <c:pt idx="5729">
                  <c:v>39889</c:v>
                </c:pt>
                <c:pt idx="5730">
                  <c:v>39889</c:v>
                </c:pt>
                <c:pt idx="5731">
                  <c:v>39890</c:v>
                </c:pt>
                <c:pt idx="5732">
                  <c:v>39890</c:v>
                </c:pt>
                <c:pt idx="5733">
                  <c:v>39891</c:v>
                </c:pt>
                <c:pt idx="5734">
                  <c:v>39891</c:v>
                </c:pt>
                <c:pt idx="5735">
                  <c:v>39892</c:v>
                </c:pt>
                <c:pt idx="5736">
                  <c:v>39892</c:v>
                </c:pt>
                <c:pt idx="5737">
                  <c:v>39893</c:v>
                </c:pt>
                <c:pt idx="5738">
                  <c:v>39893</c:v>
                </c:pt>
                <c:pt idx="5739">
                  <c:v>39894</c:v>
                </c:pt>
                <c:pt idx="5740">
                  <c:v>39894</c:v>
                </c:pt>
                <c:pt idx="5741">
                  <c:v>39895</c:v>
                </c:pt>
                <c:pt idx="5742">
                  <c:v>39895</c:v>
                </c:pt>
                <c:pt idx="5743">
                  <c:v>39896</c:v>
                </c:pt>
                <c:pt idx="5744">
                  <c:v>39896</c:v>
                </c:pt>
                <c:pt idx="5745">
                  <c:v>39897</c:v>
                </c:pt>
                <c:pt idx="5746">
                  <c:v>39897</c:v>
                </c:pt>
                <c:pt idx="5747">
                  <c:v>39898</c:v>
                </c:pt>
                <c:pt idx="5748">
                  <c:v>39898</c:v>
                </c:pt>
                <c:pt idx="5749">
                  <c:v>39899</c:v>
                </c:pt>
                <c:pt idx="5750">
                  <c:v>39899</c:v>
                </c:pt>
                <c:pt idx="5751">
                  <c:v>39900</c:v>
                </c:pt>
                <c:pt idx="5752">
                  <c:v>39900</c:v>
                </c:pt>
                <c:pt idx="5753">
                  <c:v>39901</c:v>
                </c:pt>
                <c:pt idx="5754">
                  <c:v>39901</c:v>
                </c:pt>
                <c:pt idx="5755">
                  <c:v>39902</c:v>
                </c:pt>
                <c:pt idx="5756">
                  <c:v>39902</c:v>
                </c:pt>
                <c:pt idx="5757">
                  <c:v>39903</c:v>
                </c:pt>
                <c:pt idx="5758">
                  <c:v>39903</c:v>
                </c:pt>
                <c:pt idx="5759">
                  <c:v>39904</c:v>
                </c:pt>
                <c:pt idx="5760">
                  <c:v>39904</c:v>
                </c:pt>
                <c:pt idx="5761">
                  <c:v>39905</c:v>
                </c:pt>
                <c:pt idx="5762">
                  <c:v>39905</c:v>
                </c:pt>
                <c:pt idx="5763">
                  <c:v>39906</c:v>
                </c:pt>
                <c:pt idx="5764">
                  <c:v>39906</c:v>
                </c:pt>
                <c:pt idx="5765">
                  <c:v>39907</c:v>
                </c:pt>
                <c:pt idx="5766">
                  <c:v>39907</c:v>
                </c:pt>
                <c:pt idx="5767">
                  <c:v>39908</c:v>
                </c:pt>
                <c:pt idx="5768">
                  <c:v>39908</c:v>
                </c:pt>
                <c:pt idx="5769">
                  <c:v>39909</c:v>
                </c:pt>
                <c:pt idx="5770">
                  <c:v>39909</c:v>
                </c:pt>
                <c:pt idx="5771">
                  <c:v>39910</c:v>
                </c:pt>
                <c:pt idx="5772">
                  <c:v>39910</c:v>
                </c:pt>
                <c:pt idx="5773">
                  <c:v>39911</c:v>
                </c:pt>
                <c:pt idx="5774">
                  <c:v>39911</c:v>
                </c:pt>
                <c:pt idx="5775">
                  <c:v>39912</c:v>
                </c:pt>
                <c:pt idx="5776">
                  <c:v>39912</c:v>
                </c:pt>
                <c:pt idx="5777">
                  <c:v>39913</c:v>
                </c:pt>
                <c:pt idx="5778">
                  <c:v>39913</c:v>
                </c:pt>
                <c:pt idx="5779">
                  <c:v>39914</c:v>
                </c:pt>
                <c:pt idx="5780">
                  <c:v>39914</c:v>
                </c:pt>
                <c:pt idx="5781">
                  <c:v>39915</c:v>
                </c:pt>
                <c:pt idx="5782">
                  <c:v>39915</c:v>
                </c:pt>
                <c:pt idx="5783">
                  <c:v>39916</c:v>
                </c:pt>
                <c:pt idx="5784">
                  <c:v>39916</c:v>
                </c:pt>
                <c:pt idx="5785">
                  <c:v>39917</c:v>
                </c:pt>
                <c:pt idx="5786">
                  <c:v>39917</c:v>
                </c:pt>
                <c:pt idx="5787">
                  <c:v>39918</c:v>
                </c:pt>
                <c:pt idx="5788">
                  <c:v>39918</c:v>
                </c:pt>
                <c:pt idx="5789">
                  <c:v>39919</c:v>
                </c:pt>
                <c:pt idx="5790">
                  <c:v>39919</c:v>
                </c:pt>
                <c:pt idx="5791">
                  <c:v>39920</c:v>
                </c:pt>
                <c:pt idx="5792">
                  <c:v>39920</c:v>
                </c:pt>
                <c:pt idx="5793">
                  <c:v>39921</c:v>
                </c:pt>
                <c:pt idx="5794">
                  <c:v>39921</c:v>
                </c:pt>
                <c:pt idx="5795">
                  <c:v>39922</c:v>
                </c:pt>
                <c:pt idx="5796">
                  <c:v>39922</c:v>
                </c:pt>
                <c:pt idx="5797">
                  <c:v>39923</c:v>
                </c:pt>
                <c:pt idx="5798">
                  <c:v>39923</c:v>
                </c:pt>
                <c:pt idx="5799">
                  <c:v>39924</c:v>
                </c:pt>
                <c:pt idx="5800">
                  <c:v>39924</c:v>
                </c:pt>
                <c:pt idx="5801">
                  <c:v>39925</c:v>
                </c:pt>
                <c:pt idx="5802">
                  <c:v>39925</c:v>
                </c:pt>
                <c:pt idx="5803">
                  <c:v>39926</c:v>
                </c:pt>
                <c:pt idx="5804">
                  <c:v>39926</c:v>
                </c:pt>
                <c:pt idx="5805">
                  <c:v>39927</c:v>
                </c:pt>
                <c:pt idx="5806">
                  <c:v>39927</c:v>
                </c:pt>
                <c:pt idx="5807">
                  <c:v>39928</c:v>
                </c:pt>
                <c:pt idx="5808">
                  <c:v>39928</c:v>
                </c:pt>
                <c:pt idx="5809">
                  <c:v>39929</c:v>
                </c:pt>
                <c:pt idx="5810">
                  <c:v>39929</c:v>
                </c:pt>
                <c:pt idx="5811">
                  <c:v>39930</c:v>
                </c:pt>
                <c:pt idx="5812">
                  <c:v>39930</c:v>
                </c:pt>
                <c:pt idx="5813">
                  <c:v>39931</c:v>
                </c:pt>
                <c:pt idx="5814">
                  <c:v>39931</c:v>
                </c:pt>
                <c:pt idx="5815">
                  <c:v>39932</c:v>
                </c:pt>
                <c:pt idx="5816">
                  <c:v>39932</c:v>
                </c:pt>
                <c:pt idx="5817">
                  <c:v>39933</c:v>
                </c:pt>
                <c:pt idx="5818">
                  <c:v>39933</c:v>
                </c:pt>
                <c:pt idx="5819">
                  <c:v>39934</c:v>
                </c:pt>
                <c:pt idx="5820">
                  <c:v>39934</c:v>
                </c:pt>
                <c:pt idx="5821">
                  <c:v>39935</c:v>
                </c:pt>
                <c:pt idx="5822">
                  <c:v>39935</c:v>
                </c:pt>
                <c:pt idx="5823">
                  <c:v>39936</c:v>
                </c:pt>
                <c:pt idx="5824">
                  <c:v>39936</c:v>
                </c:pt>
                <c:pt idx="5825">
                  <c:v>39937</c:v>
                </c:pt>
                <c:pt idx="5826">
                  <c:v>39937</c:v>
                </c:pt>
                <c:pt idx="5827">
                  <c:v>39938</c:v>
                </c:pt>
                <c:pt idx="5828">
                  <c:v>39938</c:v>
                </c:pt>
                <c:pt idx="5829">
                  <c:v>39939</c:v>
                </c:pt>
                <c:pt idx="5830">
                  <c:v>39939</c:v>
                </c:pt>
                <c:pt idx="5831">
                  <c:v>39940</c:v>
                </c:pt>
                <c:pt idx="5832">
                  <c:v>39940</c:v>
                </c:pt>
                <c:pt idx="5833">
                  <c:v>39941</c:v>
                </c:pt>
                <c:pt idx="5834">
                  <c:v>39941</c:v>
                </c:pt>
                <c:pt idx="5835">
                  <c:v>39942</c:v>
                </c:pt>
                <c:pt idx="5836">
                  <c:v>39942</c:v>
                </c:pt>
                <c:pt idx="5837">
                  <c:v>39943</c:v>
                </c:pt>
                <c:pt idx="5838">
                  <c:v>39943</c:v>
                </c:pt>
                <c:pt idx="5839">
                  <c:v>39944</c:v>
                </c:pt>
                <c:pt idx="5840">
                  <c:v>39944</c:v>
                </c:pt>
                <c:pt idx="5841">
                  <c:v>39945</c:v>
                </c:pt>
                <c:pt idx="5842">
                  <c:v>39945</c:v>
                </c:pt>
                <c:pt idx="5843">
                  <c:v>39946</c:v>
                </c:pt>
                <c:pt idx="5844">
                  <c:v>39946</c:v>
                </c:pt>
                <c:pt idx="5845">
                  <c:v>39947</c:v>
                </c:pt>
                <c:pt idx="5846">
                  <c:v>39947</c:v>
                </c:pt>
                <c:pt idx="5847">
                  <c:v>39948</c:v>
                </c:pt>
                <c:pt idx="5848">
                  <c:v>39948</c:v>
                </c:pt>
                <c:pt idx="5849">
                  <c:v>39949</c:v>
                </c:pt>
                <c:pt idx="5850">
                  <c:v>39949</c:v>
                </c:pt>
                <c:pt idx="5851">
                  <c:v>39950</c:v>
                </c:pt>
                <c:pt idx="5852">
                  <c:v>39950</c:v>
                </c:pt>
                <c:pt idx="5853">
                  <c:v>39951</c:v>
                </c:pt>
                <c:pt idx="5854">
                  <c:v>39951</c:v>
                </c:pt>
                <c:pt idx="5855">
                  <c:v>39952</c:v>
                </c:pt>
                <c:pt idx="5856">
                  <c:v>39952</c:v>
                </c:pt>
                <c:pt idx="5857">
                  <c:v>39953</c:v>
                </c:pt>
                <c:pt idx="5858">
                  <c:v>39953</c:v>
                </c:pt>
                <c:pt idx="5859">
                  <c:v>39954</c:v>
                </c:pt>
                <c:pt idx="5860">
                  <c:v>39954</c:v>
                </c:pt>
                <c:pt idx="5861">
                  <c:v>39955</c:v>
                </c:pt>
                <c:pt idx="5862">
                  <c:v>39955</c:v>
                </c:pt>
                <c:pt idx="5863">
                  <c:v>39956</c:v>
                </c:pt>
                <c:pt idx="5864">
                  <c:v>39956</c:v>
                </c:pt>
                <c:pt idx="5865">
                  <c:v>39957</c:v>
                </c:pt>
                <c:pt idx="5866">
                  <c:v>39957</c:v>
                </c:pt>
                <c:pt idx="5867">
                  <c:v>39958</c:v>
                </c:pt>
                <c:pt idx="5868">
                  <c:v>39958</c:v>
                </c:pt>
                <c:pt idx="5869">
                  <c:v>39959</c:v>
                </c:pt>
                <c:pt idx="5870">
                  <c:v>39959</c:v>
                </c:pt>
                <c:pt idx="5871">
                  <c:v>39960</c:v>
                </c:pt>
                <c:pt idx="5872">
                  <c:v>39960</c:v>
                </c:pt>
                <c:pt idx="5873">
                  <c:v>39961</c:v>
                </c:pt>
                <c:pt idx="5874">
                  <c:v>39961</c:v>
                </c:pt>
                <c:pt idx="5875">
                  <c:v>39962</c:v>
                </c:pt>
                <c:pt idx="5876">
                  <c:v>39962</c:v>
                </c:pt>
                <c:pt idx="5877">
                  <c:v>39963</c:v>
                </c:pt>
                <c:pt idx="5878">
                  <c:v>39963</c:v>
                </c:pt>
                <c:pt idx="5879">
                  <c:v>39964</c:v>
                </c:pt>
                <c:pt idx="5880">
                  <c:v>39964</c:v>
                </c:pt>
                <c:pt idx="5881">
                  <c:v>39965</c:v>
                </c:pt>
                <c:pt idx="5882">
                  <c:v>39965</c:v>
                </c:pt>
                <c:pt idx="5883">
                  <c:v>39966</c:v>
                </c:pt>
                <c:pt idx="5884">
                  <c:v>39966</c:v>
                </c:pt>
                <c:pt idx="5885">
                  <c:v>39967</c:v>
                </c:pt>
                <c:pt idx="5886">
                  <c:v>39967</c:v>
                </c:pt>
                <c:pt idx="5887">
                  <c:v>39968</c:v>
                </c:pt>
                <c:pt idx="5888">
                  <c:v>39968</c:v>
                </c:pt>
                <c:pt idx="5889">
                  <c:v>39969</c:v>
                </c:pt>
                <c:pt idx="5890">
                  <c:v>39969</c:v>
                </c:pt>
                <c:pt idx="5891">
                  <c:v>39970</c:v>
                </c:pt>
                <c:pt idx="5892">
                  <c:v>39970</c:v>
                </c:pt>
                <c:pt idx="5893">
                  <c:v>39971</c:v>
                </c:pt>
                <c:pt idx="5894">
                  <c:v>39971</c:v>
                </c:pt>
                <c:pt idx="5895">
                  <c:v>39972</c:v>
                </c:pt>
                <c:pt idx="5896">
                  <c:v>39972</c:v>
                </c:pt>
                <c:pt idx="5897">
                  <c:v>39973</c:v>
                </c:pt>
                <c:pt idx="5898">
                  <c:v>39973</c:v>
                </c:pt>
                <c:pt idx="5899">
                  <c:v>39974</c:v>
                </c:pt>
                <c:pt idx="5900">
                  <c:v>39974</c:v>
                </c:pt>
                <c:pt idx="5901">
                  <c:v>39975</c:v>
                </c:pt>
                <c:pt idx="5902">
                  <c:v>39975</c:v>
                </c:pt>
                <c:pt idx="5903">
                  <c:v>39976</c:v>
                </c:pt>
                <c:pt idx="5904">
                  <c:v>39976</c:v>
                </c:pt>
                <c:pt idx="5905">
                  <c:v>39977</c:v>
                </c:pt>
                <c:pt idx="5906">
                  <c:v>39977</c:v>
                </c:pt>
                <c:pt idx="5907">
                  <c:v>39978</c:v>
                </c:pt>
                <c:pt idx="5908">
                  <c:v>39978</c:v>
                </c:pt>
                <c:pt idx="5909">
                  <c:v>39979</c:v>
                </c:pt>
                <c:pt idx="5910">
                  <c:v>39979</c:v>
                </c:pt>
                <c:pt idx="5911">
                  <c:v>39980</c:v>
                </c:pt>
                <c:pt idx="5912">
                  <c:v>39980</c:v>
                </c:pt>
                <c:pt idx="5913">
                  <c:v>39981</c:v>
                </c:pt>
                <c:pt idx="5914">
                  <c:v>39981</c:v>
                </c:pt>
                <c:pt idx="5915">
                  <c:v>39982</c:v>
                </c:pt>
                <c:pt idx="5916">
                  <c:v>39982</c:v>
                </c:pt>
                <c:pt idx="5917">
                  <c:v>39983</c:v>
                </c:pt>
                <c:pt idx="5918">
                  <c:v>39983</c:v>
                </c:pt>
                <c:pt idx="5919">
                  <c:v>39984</c:v>
                </c:pt>
                <c:pt idx="5920">
                  <c:v>39984</c:v>
                </c:pt>
                <c:pt idx="5921">
                  <c:v>39985</c:v>
                </c:pt>
                <c:pt idx="5922">
                  <c:v>39985</c:v>
                </c:pt>
                <c:pt idx="5923">
                  <c:v>39986</c:v>
                </c:pt>
                <c:pt idx="5924">
                  <c:v>39986</c:v>
                </c:pt>
                <c:pt idx="5925">
                  <c:v>39987</c:v>
                </c:pt>
                <c:pt idx="5926">
                  <c:v>39987</c:v>
                </c:pt>
                <c:pt idx="5927">
                  <c:v>39988</c:v>
                </c:pt>
                <c:pt idx="5928">
                  <c:v>39988</c:v>
                </c:pt>
                <c:pt idx="5929">
                  <c:v>39989</c:v>
                </c:pt>
                <c:pt idx="5930">
                  <c:v>39989</c:v>
                </c:pt>
                <c:pt idx="5931">
                  <c:v>39990</c:v>
                </c:pt>
                <c:pt idx="5932">
                  <c:v>39990</c:v>
                </c:pt>
                <c:pt idx="5933">
                  <c:v>39991</c:v>
                </c:pt>
                <c:pt idx="5934">
                  <c:v>39991</c:v>
                </c:pt>
                <c:pt idx="5935">
                  <c:v>39992</c:v>
                </c:pt>
                <c:pt idx="5936">
                  <c:v>39992</c:v>
                </c:pt>
                <c:pt idx="5937">
                  <c:v>39993</c:v>
                </c:pt>
                <c:pt idx="5938">
                  <c:v>39993</c:v>
                </c:pt>
                <c:pt idx="5939">
                  <c:v>39994</c:v>
                </c:pt>
                <c:pt idx="5940">
                  <c:v>39994</c:v>
                </c:pt>
                <c:pt idx="5941">
                  <c:v>39995</c:v>
                </c:pt>
                <c:pt idx="5942">
                  <c:v>39995</c:v>
                </c:pt>
                <c:pt idx="5943">
                  <c:v>39996</c:v>
                </c:pt>
                <c:pt idx="5944">
                  <c:v>39996</c:v>
                </c:pt>
                <c:pt idx="5945">
                  <c:v>39997</c:v>
                </c:pt>
                <c:pt idx="5946">
                  <c:v>39997</c:v>
                </c:pt>
                <c:pt idx="5947">
                  <c:v>39998</c:v>
                </c:pt>
                <c:pt idx="5948">
                  <c:v>39998</c:v>
                </c:pt>
                <c:pt idx="5949">
                  <c:v>39999</c:v>
                </c:pt>
                <c:pt idx="5950">
                  <c:v>39999</c:v>
                </c:pt>
                <c:pt idx="5951">
                  <c:v>40000</c:v>
                </c:pt>
                <c:pt idx="5952">
                  <c:v>40000</c:v>
                </c:pt>
                <c:pt idx="5953">
                  <c:v>40001</c:v>
                </c:pt>
                <c:pt idx="5954">
                  <c:v>40001</c:v>
                </c:pt>
                <c:pt idx="5955">
                  <c:v>40002</c:v>
                </c:pt>
                <c:pt idx="5956">
                  <c:v>40002</c:v>
                </c:pt>
                <c:pt idx="5957">
                  <c:v>40003</c:v>
                </c:pt>
                <c:pt idx="5958">
                  <c:v>40003</c:v>
                </c:pt>
                <c:pt idx="5959">
                  <c:v>40004</c:v>
                </c:pt>
                <c:pt idx="5960">
                  <c:v>40004</c:v>
                </c:pt>
                <c:pt idx="5961">
                  <c:v>40005</c:v>
                </c:pt>
                <c:pt idx="5962">
                  <c:v>40005</c:v>
                </c:pt>
                <c:pt idx="5963">
                  <c:v>40006</c:v>
                </c:pt>
                <c:pt idx="5964">
                  <c:v>40006</c:v>
                </c:pt>
                <c:pt idx="5965">
                  <c:v>40007</c:v>
                </c:pt>
                <c:pt idx="5966">
                  <c:v>40007</c:v>
                </c:pt>
                <c:pt idx="5967">
                  <c:v>40008</c:v>
                </c:pt>
                <c:pt idx="5968">
                  <c:v>40008</c:v>
                </c:pt>
                <c:pt idx="5969">
                  <c:v>40009</c:v>
                </c:pt>
                <c:pt idx="5970">
                  <c:v>40009</c:v>
                </c:pt>
                <c:pt idx="5971">
                  <c:v>40010</c:v>
                </c:pt>
                <c:pt idx="5972">
                  <c:v>40010</c:v>
                </c:pt>
                <c:pt idx="5973">
                  <c:v>40011</c:v>
                </c:pt>
                <c:pt idx="5974">
                  <c:v>40011</c:v>
                </c:pt>
                <c:pt idx="5975">
                  <c:v>40012</c:v>
                </c:pt>
                <c:pt idx="5976">
                  <c:v>40012</c:v>
                </c:pt>
                <c:pt idx="5977">
                  <c:v>40013</c:v>
                </c:pt>
                <c:pt idx="5978">
                  <c:v>40013</c:v>
                </c:pt>
                <c:pt idx="5979">
                  <c:v>40014</c:v>
                </c:pt>
                <c:pt idx="5980">
                  <c:v>40014</c:v>
                </c:pt>
                <c:pt idx="5981">
                  <c:v>40015</c:v>
                </c:pt>
                <c:pt idx="5982">
                  <c:v>40015</c:v>
                </c:pt>
                <c:pt idx="5983">
                  <c:v>40016</c:v>
                </c:pt>
                <c:pt idx="5984">
                  <c:v>40016</c:v>
                </c:pt>
                <c:pt idx="5985">
                  <c:v>40017</c:v>
                </c:pt>
                <c:pt idx="5986">
                  <c:v>40017</c:v>
                </c:pt>
                <c:pt idx="5987">
                  <c:v>40018</c:v>
                </c:pt>
                <c:pt idx="5988">
                  <c:v>40018</c:v>
                </c:pt>
                <c:pt idx="5989">
                  <c:v>40019</c:v>
                </c:pt>
                <c:pt idx="5990">
                  <c:v>40019</c:v>
                </c:pt>
                <c:pt idx="5991">
                  <c:v>40020</c:v>
                </c:pt>
                <c:pt idx="5992">
                  <c:v>40020</c:v>
                </c:pt>
                <c:pt idx="5993">
                  <c:v>40021</c:v>
                </c:pt>
                <c:pt idx="5994">
                  <c:v>40021</c:v>
                </c:pt>
                <c:pt idx="5995">
                  <c:v>40022</c:v>
                </c:pt>
                <c:pt idx="5996">
                  <c:v>40022</c:v>
                </c:pt>
                <c:pt idx="5997">
                  <c:v>40023</c:v>
                </c:pt>
                <c:pt idx="5998">
                  <c:v>40023</c:v>
                </c:pt>
                <c:pt idx="5999">
                  <c:v>40024</c:v>
                </c:pt>
                <c:pt idx="6000">
                  <c:v>40024</c:v>
                </c:pt>
                <c:pt idx="6001">
                  <c:v>40025</c:v>
                </c:pt>
                <c:pt idx="6002">
                  <c:v>40025</c:v>
                </c:pt>
                <c:pt idx="6003">
                  <c:v>40026</c:v>
                </c:pt>
                <c:pt idx="6004">
                  <c:v>40026</c:v>
                </c:pt>
                <c:pt idx="6005">
                  <c:v>40027</c:v>
                </c:pt>
                <c:pt idx="6006">
                  <c:v>40027</c:v>
                </c:pt>
                <c:pt idx="6007">
                  <c:v>40028</c:v>
                </c:pt>
                <c:pt idx="6008">
                  <c:v>40028</c:v>
                </c:pt>
                <c:pt idx="6009">
                  <c:v>40029</c:v>
                </c:pt>
                <c:pt idx="6010">
                  <c:v>40029</c:v>
                </c:pt>
                <c:pt idx="6011">
                  <c:v>40030</c:v>
                </c:pt>
                <c:pt idx="6012">
                  <c:v>40030</c:v>
                </c:pt>
                <c:pt idx="6013">
                  <c:v>40031</c:v>
                </c:pt>
                <c:pt idx="6014">
                  <c:v>40031</c:v>
                </c:pt>
                <c:pt idx="6015">
                  <c:v>40032</c:v>
                </c:pt>
                <c:pt idx="6016">
                  <c:v>40032</c:v>
                </c:pt>
                <c:pt idx="6017">
                  <c:v>40033</c:v>
                </c:pt>
                <c:pt idx="6018">
                  <c:v>40033</c:v>
                </c:pt>
                <c:pt idx="6019">
                  <c:v>40034</c:v>
                </c:pt>
                <c:pt idx="6020">
                  <c:v>40034</c:v>
                </c:pt>
                <c:pt idx="6021">
                  <c:v>40035</c:v>
                </c:pt>
                <c:pt idx="6022">
                  <c:v>40035</c:v>
                </c:pt>
                <c:pt idx="6023">
                  <c:v>40036</c:v>
                </c:pt>
                <c:pt idx="6024">
                  <c:v>40036</c:v>
                </c:pt>
                <c:pt idx="6025">
                  <c:v>40037</c:v>
                </c:pt>
                <c:pt idx="6026">
                  <c:v>40037</c:v>
                </c:pt>
                <c:pt idx="6027">
                  <c:v>40038</c:v>
                </c:pt>
                <c:pt idx="6028">
                  <c:v>40038</c:v>
                </c:pt>
                <c:pt idx="6029">
                  <c:v>40039</c:v>
                </c:pt>
                <c:pt idx="6030">
                  <c:v>40039</c:v>
                </c:pt>
                <c:pt idx="6031">
                  <c:v>40040</c:v>
                </c:pt>
                <c:pt idx="6032">
                  <c:v>40040</c:v>
                </c:pt>
                <c:pt idx="6033">
                  <c:v>40041</c:v>
                </c:pt>
                <c:pt idx="6034">
                  <c:v>40041</c:v>
                </c:pt>
                <c:pt idx="6035">
                  <c:v>40042</c:v>
                </c:pt>
                <c:pt idx="6036">
                  <c:v>40042</c:v>
                </c:pt>
                <c:pt idx="6037">
                  <c:v>40043</c:v>
                </c:pt>
                <c:pt idx="6038">
                  <c:v>40043</c:v>
                </c:pt>
                <c:pt idx="6039">
                  <c:v>40044</c:v>
                </c:pt>
                <c:pt idx="6040">
                  <c:v>40044</c:v>
                </c:pt>
                <c:pt idx="6041">
                  <c:v>40045</c:v>
                </c:pt>
                <c:pt idx="6042">
                  <c:v>40045</c:v>
                </c:pt>
                <c:pt idx="6043">
                  <c:v>40046</c:v>
                </c:pt>
                <c:pt idx="6044">
                  <c:v>40046</c:v>
                </c:pt>
                <c:pt idx="6045">
                  <c:v>40047</c:v>
                </c:pt>
                <c:pt idx="6046">
                  <c:v>40047</c:v>
                </c:pt>
                <c:pt idx="6047">
                  <c:v>40048</c:v>
                </c:pt>
                <c:pt idx="6048">
                  <c:v>40048</c:v>
                </c:pt>
                <c:pt idx="6049">
                  <c:v>40049</c:v>
                </c:pt>
                <c:pt idx="6050">
                  <c:v>40049</c:v>
                </c:pt>
                <c:pt idx="6051">
                  <c:v>40050</c:v>
                </c:pt>
                <c:pt idx="6052">
                  <c:v>40050</c:v>
                </c:pt>
                <c:pt idx="6053">
                  <c:v>40051</c:v>
                </c:pt>
                <c:pt idx="6054">
                  <c:v>40051</c:v>
                </c:pt>
                <c:pt idx="6055">
                  <c:v>40052</c:v>
                </c:pt>
                <c:pt idx="6056">
                  <c:v>40052</c:v>
                </c:pt>
                <c:pt idx="6057">
                  <c:v>40053</c:v>
                </c:pt>
                <c:pt idx="6058">
                  <c:v>40053</c:v>
                </c:pt>
                <c:pt idx="6059">
                  <c:v>40054</c:v>
                </c:pt>
                <c:pt idx="6060">
                  <c:v>40054</c:v>
                </c:pt>
                <c:pt idx="6061">
                  <c:v>40055</c:v>
                </c:pt>
                <c:pt idx="6062">
                  <c:v>40055</c:v>
                </c:pt>
                <c:pt idx="6063">
                  <c:v>40056</c:v>
                </c:pt>
                <c:pt idx="6064">
                  <c:v>40056</c:v>
                </c:pt>
                <c:pt idx="6065">
                  <c:v>40057</c:v>
                </c:pt>
                <c:pt idx="6066">
                  <c:v>40057</c:v>
                </c:pt>
                <c:pt idx="6067">
                  <c:v>40058</c:v>
                </c:pt>
                <c:pt idx="6068">
                  <c:v>40058</c:v>
                </c:pt>
                <c:pt idx="6069">
                  <c:v>40059</c:v>
                </c:pt>
                <c:pt idx="6070">
                  <c:v>40059</c:v>
                </c:pt>
                <c:pt idx="6071">
                  <c:v>40060</c:v>
                </c:pt>
                <c:pt idx="6072">
                  <c:v>40060</c:v>
                </c:pt>
                <c:pt idx="6073">
                  <c:v>40061</c:v>
                </c:pt>
                <c:pt idx="6074">
                  <c:v>40061</c:v>
                </c:pt>
                <c:pt idx="6075">
                  <c:v>40062</c:v>
                </c:pt>
                <c:pt idx="6076">
                  <c:v>40062</c:v>
                </c:pt>
                <c:pt idx="6077">
                  <c:v>40063</c:v>
                </c:pt>
                <c:pt idx="6078">
                  <c:v>40063</c:v>
                </c:pt>
                <c:pt idx="6079">
                  <c:v>40064</c:v>
                </c:pt>
                <c:pt idx="6080">
                  <c:v>40064</c:v>
                </c:pt>
                <c:pt idx="6081">
                  <c:v>40065</c:v>
                </c:pt>
                <c:pt idx="6082">
                  <c:v>40065</c:v>
                </c:pt>
                <c:pt idx="6083">
                  <c:v>40066</c:v>
                </c:pt>
                <c:pt idx="6084">
                  <c:v>40066</c:v>
                </c:pt>
                <c:pt idx="6085">
                  <c:v>40067</c:v>
                </c:pt>
                <c:pt idx="6086">
                  <c:v>40067</c:v>
                </c:pt>
                <c:pt idx="6087">
                  <c:v>40068</c:v>
                </c:pt>
                <c:pt idx="6088">
                  <c:v>40068</c:v>
                </c:pt>
                <c:pt idx="6089">
                  <c:v>40069</c:v>
                </c:pt>
                <c:pt idx="6090">
                  <c:v>40069</c:v>
                </c:pt>
                <c:pt idx="6091">
                  <c:v>40070</c:v>
                </c:pt>
                <c:pt idx="6092">
                  <c:v>40070</c:v>
                </c:pt>
                <c:pt idx="6093">
                  <c:v>40071</c:v>
                </c:pt>
                <c:pt idx="6094">
                  <c:v>40071</c:v>
                </c:pt>
                <c:pt idx="6095">
                  <c:v>40072</c:v>
                </c:pt>
                <c:pt idx="6096">
                  <c:v>40072</c:v>
                </c:pt>
                <c:pt idx="6097">
                  <c:v>40073</c:v>
                </c:pt>
                <c:pt idx="6098">
                  <c:v>40073</c:v>
                </c:pt>
                <c:pt idx="6099">
                  <c:v>40074</c:v>
                </c:pt>
                <c:pt idx="6100">
                  <c:v>40074</c:v>
                </c:pt>
                <c:pt idx="6101">
                  <c:v>40075</c:v>
                </c:pt>
                <c:pt idx="6102">
                  <c:v>40075</c:v>
                </c:pt>
                <c:pt idx="6103">
                  <c:v>40076</c:v>
                </c:pt>
                <c:pt idx="6104">
                  <c:v>40076</c:v>
                </c:pt>
                <c:pt idx="6105">
                  <c:v>40077</c:v>
                </c:pt>
                <c:pt idx="6106">
                  <c:v>40077</c:v>
                </c:pt>
                <c:pt idx="6107">
                  <c:v>40078</c:v>
                </c:pt>
                <c:pt idx="6108">
                  <c:v>40078</c:v>
                </c:pt>
                <c:pt idx="6109">
                  <c:v>40079</c:v>
                </c:pt>
                <c:pt idx="6110">
                  <c:v>40079</c:v>
                </c:pt>
                <c:pt idx="6111">
                  <c:v>40080</c:v>
                </c:pt>
                <c:pt idx="6112">
                  <c:v>40080</c:v>
                </c:pt>
                <c:pt idx="6113">
                  <c:v>40081</c:v>
                </c:pt>
                <c:pt idx="6114">
                  <c:v>40081</c:v>
                </c:pt>
                <c:pt idx="6115">
                  <c:v>40082</c:v>
                </c:pt>
                <c:pt idx="6116">
                  <c:v>40082</c:v>
                </c:pt>
                <c:pt idx="6117">
                  <c:v>40083</c:v>
                </c:pt>
                <c:pt idx="6118">
                  <c:v>40083</c:v>
                </c:pt>
                <c:pt idx="6119">
                  <c:v>40084</c:v>
                </c:pt>
                <c:pt idx="6120">
                  <c:v>40084</c:v>
                </c:pt>
                <c:pt idx="6121">
                  <c:v>40085</c:v>
                </c:pt>
                <c:pt idx="6122">
                  <c:v>40085</c:v>
                </c:pt>
                <c:pt idx="6123">
                  <c:v>40086</c:v>
                </c:pt>
                <c:pt idx="6124">
                  <c:v>40086</c:v>
                </c:pt>
                <c:pt idx="6125">
                  <c:v>40087</c:v>
                </c:pt>
                <c:pt idx="6126">
                  <c:v>40087</c:v>
                </c:pt>
                <c:pt idx="6127">
                  <c:v>40088</c:v>
                </c:pt>
                <c:pt idx="6128">
                  <c:v>40088</c:v>
                </c:pt>
                <c:pt idx="6129">
                  <c:v>40089</c:v>
                </c:pt>
                <c:pt idx="6130">
                  <c:v>40089</c:v>
                </c:pt>
                <c:pt idx="6131">
                  <c:v>40090</c:v>
                </c:pt>
                <c:pt idx="6132">
                  <c:v>40090</c:v>
                </c:pt>
                <c:pt idx="6133">
                  <c:v>40091</c:v>
                </c:pt>
                <c:pt idx="6134">
                  <c:v>40091</c:v>
                </c:pt>
                <c:pt idx="6135">
                  <c:v>40092</c:v>
                </c:pt>
                <c:pt idx="6136">
                  <c:v>40092</c:v>
                </c:pt>
                <c:pt idx="6137">
                  <c:v>40093</c:v>
                </c:pt>
                <c:pt idx="6138">
                  <c:v>40093</c:v>
                </c:pt>
                <c:pt idx="6139">
                  <c:v>40094</c:v>
                </c:pt>
                <c:pt idx="6140">
                  <c:v>40094</c:v>
                </c:pt>
                <c:pt idx="6141">
                  <c:v>40095</c:v>
                </c:pt>
                <c:pt idx="6142">
                  <c:v>40095</c:v>
                </c:pt>
                <c:pt idx="6143">
                  <c:v>40096</c:v>
                </c:pt>
                <c:pt idx="6144">
                  <c:v>40096</c:v>
                </c:pt>
                <c:pt idx="6145">
                  <c:v>40097</c:v>
                </c:pt>
                <c:pt idx="6146">
                  <c:v>40097</c:v>
                </c:pt>
                <c:pt idx="6147">
                  <c:v>40098</c:v>
                </c:pt>
                <c:pt idx="6148">
                  <c:v>40098</c:v>
                </c:pt>
                <c:pt idx="6149">
                  <c:v>40099</c:v>
                </c:pt>
                <c:pt idx="6150">
                  <c:v>40099</c:v>
                </c:pt>
                <c:pt idx="6151">
                  <c:v>40100</c:v>
                </c:pt>
                <c:pt idx="6152">
                  <c:v>40100</c:v>
                </c:pt>
                <c:pt idx="6153">
                  <c:v>40101</c:v>
                </c:pt>
                <c:pt idx="6154">
                  <c:v>40101</c:v>
                </c:pt>
                <c:pt idx="6155">
                  <c:v>40102</c:v>
                </c:pt>
                <c:pt idx="6156">
                  <c:v>40102</c:v>
                </c:pt>
                <c:pt idx="6157">
                  <c:v>40103</c:v>
                </c:pt>
                <c:pt idx="6158">
                  <c:v>40103</c:v>
                </c:pt>
                <c:pt idx="6159">
                  <c:v>40104</c:v>
                </c:pt>
                <c:pt idx="6160">
                  <c:v>40104</c:v>
                </c:pt>
                <c:pt idx="6161">
                  <c:v>40105</c:v>
                </c:pt>
                <c:pt idx="6162">
                  <c:v>40105</c:v>
                </c:pt>
                <c:pt idx="6163">
                  <c:v>40106</c:v>
                </c:pt>
                <c:pt idx="6164">
                  <c:v>40106</c:v>
                </c:pt>
                <c:pt idx="6165">
                  <c:v>40107</c:v>
                </c:pt>
                <c:pt idx="6166">
                  <c:v>40107</c:v>
                </c:pt>
                <c:pt idx="6167">
                  <c:v>40108</c:v>
                </c:pt>
                <c:pt idx="6168">
                  <c:v>40108</c:v>
                </c:pt>
                <c:pt idx="6169">
                  <c:v>40109</c:v>
                </c:pt>
                <c:pt idx="6170">
                  <c:v>40109</c:v>
                </c:pt>
                <c:pt idx="6171">
                  <c:v>40110</c:v>
                </c:pt>
                <c:pt idx="6172">
                  <c:v>40110</c:v>
                </c:pt>
                <c:pt idx="6173">
                  <c:v>40111</c:v>
                </c:pt>
                <c:pt idx="6174">
                  <c:v>40111</c:v>
                </c:pt>
                <c:pt idx="6175">
                  <c:v>40112</c:v>
                </c:pt>
                <c:pt idx="6176">
                  <c:v>40112</c:v>
                </c:pt>
                <c:pt idx="6177">
                  <c:v>40113</c:v>
                </c:pt>
                <c:pt idx="6178">
                  <c:v>40113</c:v>
                </c:pt>
                <c:pt idx="6179">
                  <c:v>40114</c:v>
                </c:pt>
                <c:pt idx="6180">
                  <c:v>40114</c:v>
                </c:pt>
                <c:pt idx="6181">
                  <c:v>40115</c:v>
                </c:pt>
                <c:pt idx="6182">
                  <c:v>40115</c:v>
                </c:pt>
                <c:pt idx="6183">
                  <c:v>40116</c:v>
                </c:pt>
                <c:pt idx="6184">
                  <c:v>40116</c:v>
                </c:pt>
                <c:pt idx="6185">
                  <c:v>40117</c:v>
                </c:pt>
                <c:pt idx="6186">
                  <c:v>40117</c:v>
                </c:pt>
                <c:pt idx="6187">
                  <c:v>40118</c:v>
                </c:pt>
                <c:pt idx="6188">
                  <c:v>40118</c:v>
                </c:pt>
                <c:pt idx="6189">
                  <c:v>40119</c:v>
                </c:pt>
                <c:pt idx="6190">
                  <c:v>40119</c:v>
                </c:pt>
                <c:pt idx="6191">
                  <c:v>40120</c:v>
                </c:pt>
                <c:pt idx="6192">
                  <c:v>40120</c:v>
                </c:pt>
                <c:pt idx="6193">
                  <c:v>40121</c:v>
                </c:pt>
                <c:pt idx="6194">
                  <c:v>40121</c:v>
                </c:pt>
                <c:pt idx="6195">
                  <c:v>40122</c:v>
                </c:pt>
                <c:pt idx="6196">
                  <c:v>40122</c:v>
                </c:pt>
                <c:pt idx="6197">
                  <c:v>40123</c:v>
                </c:pt>
                <c:pt idx="6198">
                  <c:v>40123</c:v>
                </c:pt>
                <c:pt idx="6199">
                  <c:v>40124</c:v>
                </c:pt>
                <c:pt idx="6200">
                  <c:v>40124</c:v>
                </c:pt>
                <c:pt idx="6201">
                  <c:v>40125</c:v>
                </c:pt>
                <c:pt idx="6202">
                  <c:v>40125</c:v>
                </c:pt>
                <c:pt idx="6203">
                  <c:v>40126</c:v>
                </c:pt>
                <c:pt idx="6204">
                  <c:v>40126</c:v>
                </c:pt>
                <c:pt idx="6205">
                  <c:v>40127</c:v>
                </c:pt>
                <c:pt idx="6206">
                  <c:v>40127</c:v>
                </c:pt>
                <c:pt idx="6207">
                  <c:v>40128</c:v>
                </c:pt>
                <c:pt idx="6208">
                  <c:v>40128</c:v>
                </c:pt>
                <c:pt idx="6209">
                  <c:v>40129</c:v>
                </c:pt>
                <c:pt idx="6210">
                  <c:v>40129</c:v>
                </c:pt>
                <c:pt idx="6211">
                  <c:v>40130</c:v>
                </c:pt>
                <c:pt idx="6212">
                  <c:v>40130</c:v>
                </c:pt>
                <c:pt idx="6213">
                  <c:v>40131</c:v>
                </c:pt>
                <c:pt idx="6214">
                  <c:v>40131</c:v>
                </c:pt>
                <c:pt idx="6215">
                  <c:v>40132</c:v>
                </c:pt>
                <c:pt idx="6216">
                  <c:v>40132</c:v>
                </c:pt>
                <c:pt idx="6217">
                  <c:v>40133</c:v>
                </c:pt>
                <c:pt idx="6218">
                  <c:v>40133</c:v>
                </c:pt>
                <c:pt idx="6219">
                  <c:v>40134</c:v>
                </c:pt>
                <c:pt idx="6220">
                  <c:v>40134</c:v>
                </c:pt>
                <c:pt idx="6221">
                  <c:v>40135</c:v>
                </c:pt>
                <c:pt idx="6222">
                  <c:v>40135</c:v>
                </c:pt>
                <c:pt idx="6223">
                  <c:v>40136</c:v>
                </c:pt>
                <c:pt idx="6224">
                  <c:v>40136</c:v>
                </c:pt>
                <c:pt idx="6225">
                  <c:v>40137</c:v>
                </c:pt>
                <c:pt idx="6226">
                  <c:v>40137</c:v>
                </c:pt>
                <c:pt idx="6227">
                  <c:v>40138</c:v>
                </c:pt>
                <c:pt idx="6228">
                  <c:v>40138</c:v>
                </c:pt>
                <c:pt idx="6229">
                  <c:v>40139</c:v>
                </c:pt>
                <c:pt idx="6230">
                  <c:v>40139</c:v>
                </c:pt>
                <c:pt idx="6231">
                  <c:v>40140</c:v>
                </c:pt>
                <c:pt idx="6232">
                  <c:v>40140</c:v>
                </c:pt>
                <c:pt idx="6233">
                  <c:v>40141</c:v>
                </c:pt>
                <c:pt idx="6234">
                  <c:v>40141</c:v>
                </c:pt>
                <c:pt idx="6235">
                  <c:v>40142</c:v>
                </c:pt>
                <c:pt idx="6236">
                  <c:v>40142</c:v>
                </c:pt>
                <c:pt idx="6237">
                  <c:v>40143</c:v>
                </c:pt>
                <c:pt idx="6238">
                  <c:v>40143</c:v>
                </c:pt>
                <c:pt idx="6239">
                  <c:v>40144</c:v>
                </c:pt>
                <c:pt idx="6240">
                  <c:v>40144</c:v>
                </c:pt>
                <c:pt idx="6241">
                  <c:v>40145</c:v>
                </c:pt>
                <c:pt idx="6242">
                  <c:v>40145</c:v>
                </c:pt>
                <c:pt idx="6243">
                  <c:v>40146</c:v>
                </c:pt>
                <c:pt idx="6244">
                  <c:v>40146</c:v>
                </c:pt>
                <c:pt idx="6245">
                  <c:v>40147</c:v>
                </c:pt>
                <c:pt idx="6246">
                  <c:v>40147</c:v>
                </c:pt>
                <c:pt idx="6247">
                  <c:v>40148</c:v>
                </c:pt>
                <c:pt idx="6248">
                  <c:v>40148</c:v>
                </c:pt>
                <c:pt idx="6249">
                  <c:v>40149</c:v>
                </c:pt>
                <c:pt idx="6250">
                  <c:v>40149</c:v>
                </c:pt>
                <c:pt idx="6251">
                  <c:v>40150</c:v>
                </c:pt>
                <c:pt idx="6252">
                  <c:v>40150</c:v>
                </c:pt>
                <c:pt idx="6253">
                  <c:v>40151</c:v>
                </c:pt>
                <c:pt idx="6254">
                  <c:v>40151</c:v>
                </c:pt>
                <c:pt idx="6255">
                  <c:v>40152</c:v>
                </c:pt>
                <c:pt idx="6256">
                  <c:v>40152</c:v>
                </c:pt>
                <c:pt idx="6257">
                  <c:v>40153</c:v>
                </c:pt>
                <c:pt idx="6258">
                  <c:v>40153</c:v>
                </c:pt>
                <c:pt idx="6259">
                  <c:v>40154</c:v>
                </c:pt>
                <c:pt idx="6260">
                  <c:v>40154</c:v>
                </c:pt>
                <c:pt idx="6261">
                  <c:v>40155</c:v>
                </c:pt>
                <c:pt idx="6262">
                  <c:v>40155</c:v>
                </c:pt>
                <c:pt idx="6263">
                  <c:v>40156</c:v>
                </c:pt>
                <c:pt idx="6264">
                  <c:v>40156</c:v>
                </c:pt>
                <c:pt idx="6265">
                  <c:v>40157</c:v>
                </c:pt>
                <c:pt idx="6266">
                  <c:v>40157</c:v>
                </c:pt>
                <c:pt idx="6267">
                  <c:v>40158</c:v>
                </c:pt>
                <c:pt idx="6268">
                  <c:v>40158</c:v>
                </c:pt>
                <c:pt idx="6269">
                  <c:v>40159</c:v>
                </c:pt>
                <c:pt idx="6270">
                  <c:v>40159</c:v>
                </c:pt>
                <c:pt idx="6271">
                  <c:v>40160</c:v>
                </c:pt>
                <c:pt idx="6272">
                  <c:v>40160</c:v>
                </c:pt>
                <c:pt idx="6273">
                  <c:v>40161</c:v>
                </c:pt>
                <c:pt idx="6274">
                  <c:v>40161</c:v>
                </c:pt>
                <c:pt idx="6275">
                  <c:v>40162</c:v>
                </c:pt>
                <c:pt idx="6276">
                  <c:v>40162</c:v>
                </c:pt>
                <c:pt idx="6277">
                  <c:v>40163</c:v>
                </c:pt>
                <c:pt idx="6278">
                  <c:v>40163</c:v>
                </c:pt>
                <c:pt idx="6279">
                  <c:v>40164</c:v>
                </c:pt>
                <c:pt idx="6280">
                  <c:v>40164</c:v>
                </c:pt>
                <c:pt idx="6281">
                  <c:v>40165</c:v>
                </c:pt>
                <c:pt idx="6282">
                  <c:v>40165</c:v>
                </c:pt>
                <c:pt idx="6283">
                  <c:v>40166</c:v>
                </c:pt>
                <c:pt idx="6284">
                  <c:v>40166</c:v>
                </c:pt>
                <c:pt idx="6285">
                  <c:v>40167</c:v>
                </c:pt>
                <c:pt idx="6286">
                  <c:v>40167</c:v>
                </c:pt>
                <c:pt idx="6287">
                  <c:v>40168</c:v>
                </c:pt>
                <c:pt idx="6288">
                  <c:v>40168</c:v>
                </c:pt>
                <c:pt idx="6289">
                  <c:v>40169</c:v>
                </c:pt>
                <c:pt idx="6290">
                  <c:v>40169</c:v>
                </c:pt>
                <c:pt idx="6291">
                  <c:v>40170</c:v>
                </c:pt>
                <c:pt idx="6292">
                  <c:v>40170</c:v>
                </c:pt>
                <c:pt idx="6293">
                  <c:v>40171</c:v>
                </c:pt>
                <c:pt idx="6294">
                  <c:v>40171</c:v>
                </c:pt>
                <c:pt idx="6295">
                  <c:v>40172</c:v>
                </c:pt>
                <c:pt idx="6296">
                  <c:v>40172</c:v>
                </c:pt>
                <c:pt idx="6297">
                  <c:v>40173</c:v>
                </c:pt>
                <c:pt idx="6298">
                  <c:v>40173</c:v>
                </c:pt>
                <c:pt idx="6299">
                  <c:v>40174</c:v>
                </c:pt>
                <c:pt idx="6300">
                  <c:v>40174</c:v>
                </c:pt>
                <c:pt idx="6301">
                  <c:v>40175</c:v>
                </c:pt>
                <c:pt idx="6302">
                  <c:v>40175</c:v>
                </c:pt>
                <c:pt idx="6303">
                  <c:v>40176</c:v>
                </c:pt>
                <c:pt idx="6304">
                  <c:v>40176</c:v>
                </c:pt>
                <c:pt idx="6305">
                  <c:v>40177</c:v>
                </c:pt>
                <c:pt idx="6306">
                  <c:v>40177</c:v>
                </c:pt>
                <c:pt idx="6307">
                  <c:v>40178</c:v>
                </c:pt>
                <c:pt idx="6308">
                  <c:v>40178</c:v>
                </c:pt>
                <c:pt idx="6309">
                  <c:v>40179</c:v>
                </c:pt>
                <c:pt idx="6310">
                  <c:v>40179</c:v>
                </c:pt>
                <c:pt idx="6311">
                  <c:v>40180</c:v>
                </c:pt>
                <c:pt idx="6312">
                  <c:v>40180</c:v>
                </c:pt>
                <c:pt idx="6313">
                  <c:v>40181</c:v>
                </c:pt>
                <c:pt idx="6314">
                  <c:v>40181</c:v>
                </c:pt>
                <c:pt idx="6315">
                  <c:v>40182</c:v>
                </c:pt>
                <c:pt idx="6316">
                  <c:v>40182</c:v>
                </c:pt>
                <c:pt idx="6317">
                  <c:v>40183</c:v>
                </c:pt>
                <c:pt idx="6318">
                  <c:v>40183</c:v>
                </c:pt>
                <c:pt idx="6319">
                  <c:v>40184</c:v>
                </c:pt>
                <c:pt idx="6320">
                  <c:v>40184</c:v>
                </c:pt>
                <c:pt idx="6321">
                  <c:v>40185</c:v>
                </c:pt>
                <c:pt idx="6322">
                  <c:v>40185</c:v>
                </c:pt>
                <c:pt idx="6323">
                  <c:v>40186</c:v>
                </c:pt>
                <c:pt idx="6324">
                  <c:v>40186</c:v>
                </c:pt>
                <c:pt idx="6325">
                  <c:v>40187</c:v>
                </c:pt>
                <c:pt idx="6326">
                  <c:v>40187</c:v>
                </c:pt>
                <c:pt idx="6327">
                  <c:v>40188</c:v>
                </c:pt>
                <c:pt idx="6328">
                  <c:v>40188</c:v>
                </c:pt>
                <c:pt idx="6329">
                  <c:v>40189</c:v>
                </c:pt>
                <c:pt idx="6330">
                  <c:v>40189</c:v>
                </c:pt>
                <c:pt idx="6331">
                  <c:v>40190</c:v>
                </c:pt>
                <c:pt idx="6332">
                  <c:v>40190</c:v>
                </c:pt>
                <c:pt idx="6333">
                  <c:v>40191</c:v>
                </c:pt>
                <c:pt idx="6334">
                  <c:v>40191</c:v>
                </c:pt>
                <c:pt idx="6335">
                  <c:v>40192</c:v>
                </c:pt>
                <c:pt idx="6336">
                  <c:v>40192</c:v>
                </c:pt>
                <c:pt idx="6337">
                  <c:v>40193</c:v>
                </c:pt>
                <c:pt idx="6338">
                  <c:v>40193</c:v>
                </c:pt>
                <c:pt idx="6339">
                  <c:v>40194</c:v>
                </c:pt>
                <c:pt idx="6340">
                  <c:v>40194</c:v>
                </c:pt>
                <c:pt idx="6341">
                  <c:v>40195</c:v>
                </c:pt>
                <c:pt idx="6342">
                  <c:v>40195</c:v>
                </c:pt>
                <c:pt idx="6343">
                  <c:v>40196</c:v>
                </c:pt>
                <c:pt idx="6344">
                  <c:v>40196</c:v>
                </c:pt>
                <c:pt idx="6345">
                  <c:v>40197</c:v>
                </c:pt>
                <c:pt idx="6346">
                  <c:v>40197</c:v>
                </c:pt>
                <c:pt idx="6347">
                  <c:v>40198</c:v>
                </c:pt>
                <c:pt idx="6348">
                  <c:v>40198</c:v>
                </c:pt>
                <c:pt idx="6349">
                  <c:v>40199</c:v>
                </c:pt>
                <c:pt idx="6350">
                  <c:v>40199</c:v>
                </c:pt>
                <c:pt idx="6351">
                  <c:v>40200</c:v>
                </c:pt>
                <c:pt idx="6352">
                  <c:v>40200</c:v>
                </c:pt>
                <c:pt idx="6353">
                  <c:v>40201</c:v>
                </c:pt>
                <c:pt idx="6354">
                  <c:v>40201</c:v>
                </c:pt>
                <c:pt idx="6355">
                  <c:v>40202</c:v>
                </c:pt>
                <c:pt idx="6356">
                  <c:v>40202</c:v>
                </c:pt>
                <c:pt idx="6357">
                  <c:v>40203</c:v>
                </c:pt>
                <c:pt idx="6358">
                  <c:v>40203</c:v>
                </c:pt>
                <c:pt idx="6359">
                  <c:v>40204</c:v>
                </c:pt>
                <c:pt idx="6360">
                  <c:v>40204</c:v>
                </c:pt>
                <c:pt idx="6361">
                  <c:v>40205</c:v>
                </c:pt>
                <c:pt idx="6362">
                  <c:v>40205</c:v>
                </c:pt>
                <c:pt idx="6363">
                  <c:v>40206</c:v>
                </c:pt>
                <c:pt idx="6364">
                  <c:v>40206</c:v>
                </c:pt>
                <c:pt idx="6365">
                  <c:v>40207</c:v>
                </c:pt>
                <c:pt idx="6366">
                  <c:v>40207</c:v>
                </c:pt>
                <c:pt idx="6367">
                  <c:v>40208</c:v>
                </c:pt>
                <c:pt idx="6368">
                  <c:v>40208</c:v>
                </c:pt>
                <c:pt idx="6369">
                  <c:v>40209</c:v>
                </c:pt>
                <c:pt idx="6370">
                  <c:v>40209</c:v>
                </c:pt>
                <c:pt idx="6371">
                  <c:v>40210</c:v>
                </c:pt>
                <c:pt idx="6372">
                  <c:v>40210</c:v>
                </c:pt>
                <c:pt idx="6373">
                  <c:v>40211</c:v>
                </c:pt>
                <c:pt idx="6374">
                  <c:v>40211</c:v>
                </c:pt>
                <c:pt idx="6375">
                  <c:v>40212</c:v>
                </c:pt>
                <c:pt idx="6376">
                  <c:v>40212</c:v>
                </c:pt>
                <c:pt idx="6377">
                  <c:v>40213</c:v>
                </c:pt>
                <c:pt idx="6378">
                  <c:v>40213</c:v>
                </c:pt>
                <c:pt idx="6379">
                  <c:v>40214</c:v>
                </c:pt>
                <c:pt idx="6380">
                  <c:v>40214</c:v>
                </c:pt>
                <c:pt idx="6381">
                  <c:v>40215</c:v>
                </c:pt>
                <c:pt idx="6382">
                  <c:v>40215</c:v>
                </c:pt>
                <c:pt idx="6383">
                  <c:v>40216</c:v>
                </c:pt>
                <c:pt idx="6384">
                  <c:v>40216</c:v>
                </c:pt>
                <c:pt idx="6385">
                  <c:v>40217</c:v>
                </c:pt>
                <c:pt idx="6386">
                  <c:v>40217</c:v>
                </c:pt>
                <c:pt idx="6387">
                  <c:v>40218</c:v>
                </c:pt>
                <c:pt idx="6388">
                  <c:v>40218</c:v>
                </c:pt>
                <c:pt idx="6389">
                  <c:v>40219</c:v>
                </c:pt>
                <c:pt idx="6390">
                  <c:v>40219</c:v>
                </c:pt>
                <c:pt idx="6391">
                  <c:v>40220</c:v>
                </c:pt>
                <c:pt idx="6392">
                  <c:v>40220</c:v>
                </c:pt>
                <c:pt idx="6393">
                  <c:v>40221</c:v>
                </c:pt>
                <c:pt idx="6394">
                  <c:v>40221</c:v>
                </c:pt>
                <c:pt idx="6395">
                  <c:v>40222</c:v>
                </c:pt>
                <c:pt idx="6396">
                  <c:v>40222</c:v>
                </c:pt>
                <c:pt idx="6397">
                  <c:v>40223</c:v>
                </c:pt>
                <c:pt idx="6398">
                  <c:v>40223</c:v>
                </c:pt>
                <c:pt idx="6399">
                  <c:v>40224</c:v>
                </c:pt>
                <c:pt idx="6400">
                  <c:v>40224</c:v>
                </c:pt>
                <c:pt idx="6401">
                  <c:v>40225</c:v>
                </c:pt>
                <c:pt idx="6402">
                  <c:v>40225</c:v>
                </c:pt>
                <c:pt idx="6403">
                  <c:v>40226</c:v>
                </c:pt>
                <c:pt idx="6404">
                  <c:v>40226</c:v>
                </c:pt>
                <c:pt idx="6405">
                  <c:v>40227</c:v>
                </c:pt>
                <c:pt idx="6406">
                  <c:v>40227</c:v>
                </c:pt>
                <c:pt idx="6407">
                  <c:v>40228</c:v>
                </c:pt>
                <c:pt idx="6408">
                  <c:v>40228</c:v>
                </c:pt>
                <c:pt idx="6409">
                  <c:v>40229</c:v>
                </c:pt>
                <c:pt idx="6410">
                  <c:v>40229</c:v>
                </c:pt>
                <c:pt idx="6411">
                  <c:v>40230</c:v>
                </c:pt>
                <c:pt idx="6412">
                  <c:v>40230</c:v>
                </c:pt>
                <c:pt idx="6413">
                  <c:v>40231</c:v>
                </c:pt>
                <c:pt idx="6414">
                  <c:v>40231</c:v>
                </c:pt>
                <c:pt idx="6415">
                  <c:v>40232</c:v>
                </c:pt>
                <c:pt idx="6416">
                  <c:v>40232</c:v>
                </c:pt>
                <c:pt idx="6417">
                  <c:v>40233</c:v>
                </c:pt>
                <c:pt idx="6418">
                  <c:v>40233</c:v>
                </c:pt>
                <c:pt idx="6419">
                  <c:v>40234</c:v>
                </c:pt>
                <c:pt idx="6420">
                  <c:v>40234</c:v>
                </c:pt>
                <c:pt idx="6421">
                  <c:v>40235</c:v>
                </c:pt>
                <c:pt idx="6422">
                  <c:v>40235</c:v>
                </c:pt>
                <c:pt idx="6423">
                  <c:v>40236</c:v>
                </c:pt>
                <c:pt idx="6424">
                  <c:v>40236</c:v>
                </c:pt>
                <c:pt idx="6425">
                  <c:v>40237</c:v>
                </c:pt>
                <c:pt idx="6426">
                  <c:v>40237</c:v>
                </c:pt>
                <c:pt idx="6427">
                  <c:v>40238</c:v>
                </c:pt>
                <c:pt idx="6428">
                  <c:v>40238</c:v>
                </c:pt>
                <c:pt idx="6429">
                  <c:v>40239</c:v>
                </c:pt>
                <c:pt idx="6430">
                  <c:v>40239</c:v>
                </c:pt>
                <c:pt idx="6431">
                  <c:v>40240</c:v>
                </c:pt>
                <c:pt idx="6432">
                  <c:v>40240</c:v>
                </c:pt>
                <c:pt idx="6433">
                  <c:v>40241</c:v>
                </c:pt>
                <c:pt idx="6434">
                  <c:v>40241</c:v>
                </c:pt>
                <c:pt idx="6435">
                  <c:v>40242</c:v>
                </c:pt>
                <c:pt idx="6436">
                  <c:v>40242</c:v>
                </c:pt>
                <c:pt idx="6437">
                  <c:v>40243</c:v>
                </c:pt>
                <c:pt idx="6438">
                  <c:v>40243</c:v>
                </c:pt>
                <c:pt idx="6439">
                  <c:v>40244</c:v>
                </c:pt>
                <c:pt idx="6440">
                  <c:v>40244</c:v>
                </c:pt>
                <c:pt idx="6441">
                  <c:v>40245</c:v>
                </c:pt>
                <c:pt idx="6442">
                  <c:v>40245</c:v>
                </c:pt>
                <c:pt idx="6443">
                  <c:v>40246</c:v>
                </c:pt>
                <c:pt idx="6444">
                  <c:v>40246</c:v>
                </c:pt>
                <c:pt idx="6445">
                  <c:v>40247</c:v>
                </c:pt>
                <c:pt idx="6446">
                  <c:v>40247</c:v>
                </c:pt>
                <c:pt idx="6447">
                  <c:v>40248</c:v>
                </c:pt>
                <c:pt idx="6448">
                  <c:v>40248</c:v>
                </c:pt>
                <c:pt idx="6449">
                  <c:v>40249</c:v>
                </c:pt>
                <c:pt idx="6450">
                  <c:v>40249</c:v>
                </c:pt>
                <c:pt idx="6451">
                  <c:v>40250</c:v>
                </c:pt>
                <c:pt idx="6452">
                  <c:v>40250</c:v>
                </c:pt>
                <c:pt idx="6453">
                  <c:v>40251</c:v>
                </c:pt>
                <c:pt idx="6454">
                  <c:v>40251</c:v>
                </c:pt>
                <c:pt idx="6455">
                  <c:v>40252</c:v>
                </c:pt>
                <c:pt idx="6456">
                  <c:v>40252</c:v>
                </c:pt>
                <c:pt idx="6457">
                  <c:v>40253</c:v>
                </c:pt>
                <c:pt idx="6458">
                  <c:v>40253</c:v>
                </c:pt>
                <c:pt idx="6459">
                  <c:v>40254</c:v>
                </c:pt>
                <c:pt idx="6460">
                  <c:v>40254</c:v>
                </c:pt>
                <c:pt idx="6461">
                  <c:v>40255</c:v>
                </c:pt>
                <c:pt idx="6462">
                  <c:v>40255</c:v>
                </c:pt>
                <c:pt idx="6463">
                  <c:v>40256</c:v>
                </c:pt>
                <c:pt idx="6464">
                  <c:v>40256</c:v>
                </c:pt>
                <c:pt idx="6465">
                  <c:v>40257</c:v>
                </c:pt>
                <c:pt idx="6466">
                  <c:v>40257</c:v>
                </c:pt>
                <c:pt idx="6467">
                  <c:v>40258</c:v>
                </c:pt>
                <c:pt idx="6468">
                  <c:v>40258</c:v>
                </c:pt>
                <c:pt idx="6469">
                  <c:v>40259</c:v>
                </c:pt>
                <c:pt idx="6470">
                  <c:v>40259</c:v>
                </c:pt>
                <c:pt idx="6471">
                  <c:v>40260</c:v>
                </c:pt>
                <c:pt idx="6472">
                  <c:v>40260</c:v>
                </c:pt>
                <c:pt idx="6473">
                  <c:v>40261</c:v>
                </c:pt>
                <c:pt idx="6474">
                  <c:v>40261</c:v>
                </c:pt>
                <c:pt idx="6475">
                  <c:v>40262</c:v>
                </c:pt>
                <c:pt idx="6476">
                  <c:v>40262</c:v>
                </c:pt>
                <c:pt idx="6477">
                  <c:v>40263</c:v>
                </c:pt>
                <c:pt idx="6478">
                  <c:v>40263</c:v>
                </c:pt>
                <c:pt idx="6479">
                  <c:v>40264</c:v>
                </c:pt>
                <c:pt idx="6480">
                  <c:v>40264</c:v>
                </c:pt>
                <c:pt idx="6481">
                  <c:v>40265</c:v>
                </c:pt>
                <c:pt idx="6482">
                  <c:v>40265</c:v>
                </c:pt>
                <c:pt idx="6483">
                  <c:v>40266</c:v>
                </c:pt>
                <c:pt idx="6484">
                  <c:v>40266</c:v>
                </c:pt>
                <c:pt idx="6485">
                  <c:v>40267</c:v>
                </c:pt>
                <c:pt idx="6486">
                  <c:v>40267</c:v>
                </c:pt>
                <c:pt idx="6487">
                  <c:v>40268</c:v>
                </c:pt>
                <c:pt idx="6488">
                  <c:v>40268</c:v>
                </c:pt>
                <c:pt idx="6489">
                  <c:v>40269</c:v>
                </c:pt>
                <c:pt idx="6490">
                  <c:v>40269</c:v>
                </c:pt>
                <c:pt idx="6491">
                  <c:v>40270</c:v>
                </c:pt>
                <c:pt idx="6492">
                  <c:v>40270</c:v>
                </c:pt>
                <c:pt idx="6493">
                  <c:v>40271</c:v>
                </c:pt>
                <c:pt idx="6494">
                  <c:v>40271</c:v>
                </c:pt>
                <c:pt idx="6495">
                  <c:v>40272</c:v>
                </c:pt>
                <c:pt idx="6496">
                  <c:v>40272</c:v>
                </c:pt>
                <c:pt idx="6497">
                  <c:v>40273</c:v>
                </c:pt>
                <c:pt idx="6498">
                  <c:v>40273</c:v>
                </c:pt>
                <c:pt idx="6499">
                  <c:v>40274</c:v>
                </c:pt>
                <c:pt idx="6500">
                  <c:v>40274</c:v>
                </c:pt>
                <c:pt idx="6501">
                  <c:v>40275</c:v>
                </c:pt>
                <c:pt idx="6502">
                  <c:v>40275</c:v>
                </c:pt>
                <c:pt idx="6503">
                  <c:v>40276</c:v>
                </c:pt>
                <c:pt idx="6504">
                  <c:v>40276</c:v>
                </c:pt>
                <c:pt idx="6505">
                  <c:v>40277</c:v>
                </c:pt>
                <c:pt idx="6506">
                  <c:v>40277</c:v>
                </c:pt>
                <c:pt idx="6507">
                  <c:v>40278</c:v>
                </c:pt>
                <c:pt idx="6508">
                  <c:v>40278</c:v>
                </c:pt>
                <c:pt idx="6509">
                  <c:v>40279</c:v>
                </c:pt>
                <c:pt idx="6510">
                  <c:v>40279</c:v>
                </c:pt>
                <c:pt idx="6511">
                  <c:v>40280</c:v>
                </c:pt>
                <c:pt idx="6512">
                  <c:v>40280</c:v>
                </c:pt>
                <c:pt idx="6513">
                  <c:v>40281</c:v>
                </c:pt>
                <c:pt idx="6514">
                  <c:v>40281</c:v>
                </c:pt>
                <c:pt idx="6515">
                  <c:v>40282</c:v>
                </c:pt>
                <c:pt idx="6516">
                  <c:v>40282</c:v>
                </c:pt>
                <c:pt idx="6517">
                  <c:v>40283</c:v>
                </c:pt>
                <c:pt idx="6518">
                  <c:v>40283</c:v>
                </c:pt>
                <c:pt idx="6519">
                  <c:v>40284</c:v>
                </c:pt>
                <c:pt idx="6520">
                  <c:v>40284</c:v>
                </c:pt>
                <c:pt idx="6521">
                  <c:v>40285</c:v>
                </c:pt>
                <c:pt idx="6522">
                  <c:v>40285</c:v>
                </c:pt>
                <c:pt idx="6523">
                  <c:v>40286</c:v>
                </c:pt>
                <c:pt idx="6524">
                  <c:v>40286</c:v>
                </c:pt>
                <c:pt idx="6525">
                  <c:v>40287</c:v>
                </c:pt>
                <c:pt idx="6526">
                  <c:v>40287</c:v>
                </c:pt>
                <c:pt idx="6527">
                  <c:v>40288</c:v>
                </c:pt>
                <c:pt idx="6528">
                  <c:v>40288</c:v>
                </c:pt>
                <c:pt idx="6529">
                  <c:v>40289</c:v>
                </c:pt>
                <c:pt idx="6530">
                  <c:v>40289</c:v>
                </c:pt>
                <c:pt idx="6531">
                  <c:v>40290</c:v>
                </c:pt>
                <c:pt idx="6532">
                  <c:v>40290</c:v>
                </c:pt>
                <c:pt idx="6533">
                  <c:v>40291</c:v>
                </c:pt>
                <c:pt idx="6534">
                  <c:v>40291</c:v>
                </c:pt>
                <c:pt idx="6535">
                  <c:v>40292</c:v>
                </c:pt>
                <c:pt idx="6536">
                  <c:v>40292</c:v>
                </c:pt>
                <c:pt idx="6537">
                  <c:v>40293</c:v>
                </c:pt>
                <c:pt idx="6538">
                  <c:v>40293</c:v>
                </c:pt>
                <c:pt idx="6539">
                  <c:v>40294</c:v>
                </c:pt>
                <c:pt idx="6540">
                  <c:v>40294</c:v>
                </c:pt>
                <c:pt idx="6541">
                  <c:v>40295</c:v>
                </c:pt>
                <c:pt idx="6542">
                  <c:v>40295</c:v>
                </c:pt>
                <c:pt idx="6543">
                  <c:v>40296</c:v>
                </c:pt>
                <c:pt idx="6544">
                  <c:v>40296</c:v>
                </c:pt>
                <c:pt idx="6545">
                  <c:v>40297</c:v>
                </c:pt>
                <c:pt idx="6546">
                  <c:v>40297</c:v>
                </c:pt>
                <c:pt idx="6547">
                  <c:v>40298</c:v>
                </c:pt>
                <c:pt idx="6548">
                  <c:v>40298</c:v>
                </c:pt>
                <c:pt idx="6549">
                  <c:v>40299</c:v>
                </c:pt>
                <c:pt idx="6550">
                  <c:v>40299</c:v>
                </c:pt>
                <c:pt idx="6551">
                  <c:v>40300</c:v>
                </c:pt>
                <c:pt idx="6552">
                  <c:v>40300</c:v>
                </c:pt>
                <c:pt idx="6553">
                  <c:v>40301</c:v>
                </c:pt>
                <c:pt idx="6554">
                  <c:v>40301</c:v>
                </c:pt>
                <c:pt idx="6555">
                  <c:v>40302</c:v>
                </c:pt>
                <c:pt idx="6556">
                  <c:v>40302</c:v>
                </c:pt>
                <c:pt idx="6557">
                  <c:v>40303</c:v>
                </c:pt>
                <c:pt idx="6558">
                  <c:v>40303</c:v>
                </c:pt>
                <c:pt idx="6559">
                  <c:v>40304</c:v>
                </c:pt>
                <c:pt idx="6560">
                  <c:v>40304</c:v>
                </c:pt>
                <c:pt idx="6561">
                  <c:v>40305</c:v>
                </c:pt>
                <c:pt idx="6562">
                  <c:v>40305</c:v>
                </c:pt>
                <c:pt idx="6563">
                  <c:v>40306</c:v>
                </c:pt>
                <c:pt idx="6564">
                  <c:v>40306</c:v>
                </c:pt>
                <c:pt idx="6565">
                  <c:v>40307</c:v>
                </c:pt>
                <c:pt idx="6566">
                  <c:v>40307</c:v>
                </c:pt>
                <c:pt idx="6567">
                  <c:v>40308</c:v>
                </c:pt>
                <c:pt idx="6568">
                  <c:v>40308</c:v>
                </c:pt>
                <c:pt idx="6569">
                  <c:v>40309</c:v>
                </c:pt>
                <c:pt idx="6570">
                  <c:v>40309</c:v>
                </c:pt>
                <c:pt idx="6571">
                  <c:v>40310</c:v>
                </c:pt>
                <c:pt idx="6572">
                  <c:v>40310</c:v>
                </c:pt>
                <c:pt idx="6573">
                  <c:v>40311</c:v>
                </c:pt>
                <c:pt idx="6574">
                  <c:v>40311</c:v>
                </c:pt>
                <c:pt idx="6575">
                  <c:v>40312</c:v>
                </c:pt>
                <c:pt idx="6576">
                  <c:v>40312</c:v>
                </c:pt>
                <c:pt idx="6577">
                  <c:v>40313</c:v>
                </c:pt>
                <c:pt idx="6578">
                  <c:v>40313</c:v>
                </c:pt>
                <c:pt idx="6579">
                  <c:v>40314</c:v>
                </c:pt>
                <c:pt idx="6580">
                  <c:v>40314</c:v>
                </c:pt>
                <c:pt idx="6581">
                  <c:v>40315</c:v>
                </c:pt>
                <c:pt idx="6582">
                  <c:v>40315</c:v>
                </c:pt>
                <c:pt idx="6583">
                  <c:v>40316</c:v>
                </c:pt>
                <c:pt idx="6584">
                  <c:v>40316</c:v>
                </c:pt>
                <c:pt idx="6585">
                  <c:v>40317</c:v>
                </c:pt>
                <c:pt idx="6586">
                  <c:v>40317</c:v>
                </c:pt>
                <c:pt idx="6587">
                  <c:v>40318</c:v>
                </c:pt>
                <c:pt idx="6588">
                  <c:v>40318</c:v>
                </c:pt>
                <c:pt idx="6589">
                  <c:v>40319</c:v>
                </c:pt>
                <c:pt idx="6590">
                  <c:v>40319</c:v>
                </c:pt>
                <c:pt idx="6591">
                  <c:v>40320</c:v>
                </c:pt>
                <c:pt idx="6592">
                  <c:v>40320</c:v>
                </c:pt>
                <c:pt idx="6593">
                  <c:v>40321</c:v>
                </c:pt>
                <c:pt idx="6594">
                  <c:v>40321</c:v>
                </c:pt>
                <c:pt idx="6595">
                  <c:v>40322</c:v>
                </c:pt>
                <c:pt idx="6596">
                  <c:v>40322</c:v>
                </c:pt>
                <c:pt idx="6597">
                  <c:v>40323</c:v>
                </c:pt>
                <c:pt idx="6598">
                  <c:v>40323</c:v>
                </c:pt>
                <c:pt idx="6599">
                  <c:v>40324</c:v>
                </c:pt>
                <c:pt idx="6600">
                  <c:v>40324</c:v>
                </c:pt>
                <c:pt idx="6601">
                  <c:v>40325</c:v>
                </c:pt>
                <c:pt idx="6602">
                  <c:v>40325</c:v>
                </c:pt>
                <c:pt idx="6603">
                  <c:v>40326</c:v>
                </c:pt>
                <c:pt idx="6604">
                  <c:v>40326</c:v>
                </c:pt>
                <c:pt idx="6605">
                  <c:v>40327</c:v>
                </c:pt>
                <c:pt idx="6606">
                  <c:v>40327</c:v>
                </c:pt>
                <c:pt idx="6607">
                  <c:v>40328</c:v>
                </c:pt>
                <c:pt idx="6608">
                  <c:v>40328</c:v>
                </c:pt>
                <c:pt idx="6609">
                  <c:v>40329</c:v>
                </c:pt>
                <c:pt idx="6610">
                  <c:v>40329</c:v>
                </c:pt>
                <c:pt idx="6611">
                  <c:v>40330</c:v>
                </c:pt>
                <c:pt idx="6612">
                  <c:v>40330</c:v>
                </c:pt>
                <c:pt idx="6613">
                  <c:v>40331</c:v>
                </c:pt>
                <c:pt idx="6614">
                  <c:v>40331</c:v>
                </c:pt>
                <c:pt idx="6615">
                  <c:v>40332</c:v>
                </c:pt>
                <c:pt idx="6616">
                  <c:v>40332</c:v>
                </c:pt>
                <c:pt idx="6617">
                  <c:v>40333</c:v>
                </c:pt>
                <c:pt idx="6618">
                  <c:v>40333</c:v>
                </c:pt>
                <c:pt idx="6619">
                  <c:v>40334</c:v>
                </c:pt>
                <c:pt idx="6620">
                  <c:v>40334</c:v>
                </c:pt>
                <c:pt idx="6621">
                  <c:v>40335</c:v>
                </c:pt>
                <c:pt idx="6622">
                  <c:v>40335</c:v>
                </c:pt>
                <c:pt idx="6623">
                  <c:v>40336</c:v>
                </c:pt>
                <c:pt idx="6624">
                  <c:v>40336</c:v>
                </c:pt>
                <c:pt idx="6625">
                  <c:v>40337</c:v>
                </c:pt>
                <c:pt idx="6626">
                  <c:v>40337</c:v>
                </c:pt>
                <c:pt idx="6627">
                  <c:v>40338</c:v>
                </c:pt>
                <c:pt idx="6628">
                  <c:v>40338</c:v>
                </c:pt>
                <c:pt idx="6629">
                  <c:v>40339</c:v>
                </c:pt>
                <c:pt idx="6630">
                  <c:v>40339</c:v>
                </c:pt>
                <c:pt idx="6631">
                  <c:v>40340</c:v>
                </c:pt>
                <c:pt idx="6632">
                  <c:v>40340</c:v>
                </c:pt>
                <c:pt idx="6633">
                  <c:v>40341</c:v>
                </c:pt>
                <c:pt idx="6634">
                  <c:v>40341</c:v>
                </c:pt>
                <c:pt idx="6635">
                  <c:v>40342</c:v>
                </c:pt>
                <c:pt idx="6636">
                  <c:v>40342</c:v>
                </c:pt>
                <c:pt idx="6637">
                  <c:v>40343</c:v>
                </c:pt>
                <c:pt idx="6638">
                  <c:v>40343</c:v>
                </c:pt>
                <c:pt idx="6639">
                  <c:v>40344</c:v>
                </c:pt>
                <c:pt idx="6640">
                  <c:v>40344</c:v>
                </c:pt>
                <c:pt idx="6641">
                  <c:v>40345</c:v>
                </c:pt>
                <c:pt idx="6642">
                  <c:v>40345</c:v>
                </c:pt>
                <c:pt idx="6643">
                  <c:v>40346</c:v>
                </c:pt>
                <c:pt idx="6644">
                  <c:v>40346</c:v>
                </c:pt>
                <c:pt idx="6645">
                  <c:v>40347</c:v>
                </c:pt>
                <c:pt idx="6646">
                  <c:v>40347</c:v>
                </c:pt>
                <c:pt idx="6647">
                  <c:v>40348</c:v>
                </c:pt>
                <c:pt idx="6648">
                  <c:v>40348</c:v>
                </c:pt>
                <c:pt idx="6649">
                  <c:v>40349</c:v>
                </c:pt>
                <c:pt idx="6650">
                  <c:v>40349</c:v>
                </c:pt>
                <c:pt idx="6651">
                  <c:v>40350</c:v>
                </c:pt>
                <c:pt idx="6652">
                  <c:v>40350</c:v>
                </c:pt>
                <c:pt idx="6653">
                  <c:v>40351</c:v>
                </c:pt>
                <c:pt idx="6654">
                  <c:v>40351</c:v>
                </c:pt>
                <c:pt idx="6655">
                  <c:v>40352</c:v>
                </c:pt>
                <c:pt idx="6656">
                  <c:v>40352</c:v>
                </c:pt>
                <c:pt idx="6657">
                  <c:v>40353</c:v>
                </c:pt>
                <c:pt idx="6658">
                  <c:v>40353</c:v>
                </c:pt>
                <c:pt idx="6659">
                  <c:v>40354</c:v>
                </c:pt>
                <c:pt idx="6660">
                  <c:v>40354</c:v>
                </c:pt>
                <c:pt idx="6661">
                  <c:v>40355</c:v>
                </c:pt>
                <c:pt idx="6662">
                  <c:v>40355</c:v>
                </c:pt>
                <c:pt idx="6663">
                  <c:v>40356</c:v>
                </c:pt>
                <c:pt idx="6664">
                  <c:v>40356</c:v>
                </c:pt>
                <c:pt idx="6665">
                  <c:v>40357</c:v>
                </c:pt>
                <c:pt idx="6666">
                  <c:v>40357</c:v>
                </c:pt>
                <c:pt idx="6667">
                  <c:v>40358</c:v>
                </c:pt>
                <c:pt idx="6668">
                  <c:v>40358</c:v>
                </c:pt>
                <c:pt idx="6669">
                  <c:v>40359</c:v>
                </c:pt>
                <c:pt idx="6670">
                  <c:v>40359</c:v>
                </c:pt>
                <c:pt idx="6671">
                  <c:v>40360</c:v>
                </c:pt>
                <c:pt idx="6672">
                  <c:v>40360</c:v>
                </c:pt>
                <c:pt idx="6673">
                  <c:v>40361</c:v>
                </c:pt>
                <c:pt idx="6674">
                  <c:v>40361</c:v>
                </c:pt>
                <c:pt idx="6675">
                  <c:v>40362</c:v>
                </c:pt>
                <c:pt idx="6676">
                  <c:v>40362</c:v>
                </c:pt>
                <c:pt idx="6677">
                  <c:v>40363</c:v>
                </c:pt>
                <c:pt idx="6678">
                  <c:v>40363</c:v>
                </c:pt>
                <c:pt idx="6679">
                  <c:v>40364</c:v>
                </c:pt>
                <c:pt idx="6680">
                  <c:v>40364</c:v>
                </c:pt>
                <c:pt idx="6681">
                  <c:v>40365</c:v>
                </c:pt>
                <c:pt idx="6682">
                  <c:v>40365</c:v>
                </c:pt>
                <c:pt idx="6683">
                  <c:v>40366</c:v>
                </c:pt>
                <c:pt idx="6684">
                  <c:v>40366</c:v>
                </c:pt>
                <c:pt idx="6685">
                  <c:v>40367</c:v>
                </c:pt>
                <c:pt idx="6686">
                  <c:v>40367</c:v>
                </c:pt>
                <c:pt idx="6687">
                  <c:v>40368</c:v>
                </c:pt>
                <c:pt idx="6688">
                  <c:v>40368</c:v>
                </c:pt>
                <c:pt idx="6689">
                  <c:v>40369</c:v>
                </c:pt>
                <c:pt idx="6690">
                  <c:v>40369</c:v>
                </c:pt>
                <c:pt idx="6691">
                  <c:v>40370</c:v>
                </c:pt>
                <c:pt idx="6692">
                  <c:v>40370</c:v>
                </c:pt>
                <c:pt idx="6693">
                  <c:v>40371</c:v>
                </c:pt>
                <c:pt idx="6694">
                  <c:v>40371</c:v>
                </c:pt>
                <c:pt idx="6695">
                  <c:v>40372</c:v>
                </c:pt>
                <c:pt idx="6696">
                  <c:v>40372</c:v>
                </c:pt>
                <c:pt idx="6697">
                  <c:v>40373</c:v>
                </c:pt>
                <c:pt idx="6698">
                  <c:v>40373</c:v>
                </c:pt>
                <c:pt idx="6699">
                  <c:v>40374</c:v>
                </c:pt>
                <c:pt idx="6700">
                  <c:v>40374</c:v>
                </c:pt>
                <c:pt idx="6701">
                  <c:v>40375</c:v>
                </c:pt>
                <c:pt idx="6702">
                  <c:v>40375</c:v>
                </c:pt>
                <c:pt idx="6703">
                  <c:v>40376</c:v>
                </c:pt>
                <c:pt idx="6704">
                  <c:v>40376</c:v>
                </c:pt>
                <c:pt idx="6705">
                  <c:v>40377</c:v>
                </c:pt>
                <c:pt idx="6706">
                  <c:v>40377</c:v>
                </c:pt>
                <c:pt idx="6707">
                  <c:v>40378</c:v>
                </c:pt>
                <c:pt idx="6708">
                  <c:v>40378</c:v>
                </c:pt>
                <c:pt idx="6709">
                  <c:v>40379</c:v>
                </c:pt>
                <c:pt idx="6710">
                  <c:v>40379</c:v>
                </c:pt>
                <c:pt idx="6711">
                  <c:v>40380</c:v>
                </c:pt>
                <c:pt idx="6712">
                  <c:v>40380</c:v>
                </c:pt>
                <c:pt idx="6713">
                  <c:v>40381</c:v>
                </c:pt>
                <c:pt idx="6714">
                  <c:v>40381</c:v>
                </c:pt>
                <c:pt idx="6715">
                  <c:v>40382</c:v>
                </c:pt>
                <c:pt idx="6716">
                  <c:v>40382</c:v>
                </c:pt>
                <c:pt idx="6717">
                  <c:v>40383</c:v>
                </c:pt>
                <c:pt idx="6718">
                  <c:v>40383</c:v>
                </c:pt>
                <c:pt idx="6719">
                  <c:v>40384</c:v>
                </c:pt>
                <c:pt idx="6720">
                  <c:v>40384</c:v>
                </c:pt>
                <c:pt idx="6721">
                  <c:v>40385</c:v>
                </c:pt>
                <c:pt idx="6722">
                  <c:v>40385</c:v>
                </c:pt>
                <c:pt idx="6723">
                  <c:v>40386</c:v>
                </c:pt>
                <c:pt idx="6724">
                  <c:v>40386</c:v>
                </c:pt>
                <c:pt idx="6725">
                  <c:v>40387</c:v>
                </c:pt>
                <c:pt idx="6726">
                  <c:v>40387</c:v>
                </c:pt>
                <c:pt idx="6727">
                  <c:v>40388</c:v>
                </c:pt>
                <c:pt idx="6728">
                  <c:v>40388</c:v>
                </c:pt>
                <c:pt idx="6729">
                  <c:v>40389</c:v>
                </c:pt>
                <c:pt idx="6730">
                  <c:v>40389</c:v>
                </c:pt>
                <c:pt idx="6731">
                  <c:v>40390</c:v>
                </c:pt>
                <c:pt idx="6732">
                  <c:v>40390</c:v>
                </c:pt>
                <c:pt idx="6733">
                  <c:v>40391</c:v>
                </c:pt>
                <c:pt idx="6734">
                  <c:v>40391</c:v>
                </c:pt>
                <c:pt idx="6735">
                  <c:v>40392</c:v>
                </c:pt>
                <c:pt idx="6736">
                  <c:v>40392</c:v>
                </c:pt>
                <c:pt idx="6737">
                  <c:v>40393</c:v>
                </c:pt>
                <c:pt idx="6738">
                  <c:v>40393</c:v>
                </c:pt>
                <c:pt idx="6739">
                  <c:v>40394</c:v>
                </c:pt>
                <c:pt idx="6740">
                  <c:v>40394</c:v>
                </c:pt>
                <c:pt idx="6741">
                  <c:v>40395</c:v>
                </c:pt>
                <c:pt idx="6742">
                  <c:v>40395</c:v>
                </c:pt>
                <c:pt idx="6743">
                  <c:v>40396</c:v>
                </c:pt>
                <c:pt idx="6744">
                  <c:v>40396</c:v>
                </c:pt>
                <c:pt idx="6745">
                  <c:v>40397</c:v>
                </c:pt>
                <c:pt idx="6746">
                  <c:v>40397</c:v>
                </c:pt>
                <c:pt idx="6747">
                  <c:v>40398</c:v>
                </c:pt>
                <c:pt idx="6748">
                  <c:v>40398</c:v>
                </c:pt>
                <c:pt idx="6749">
                  <c:v>40399</c:v>
                </c:pt>
                <c:pt idx="6750">
                  <c:v>40399</c:v>
                </c:pt>
                <c:pt idx="6751">
                  <c:v>40400</c:v>
                </c:pt>
                <c:pt idx="6752">
                  <c:v>40400</c:v>
                </c:pt>
                <c:pt idx="6753">
                  <c:v>40401</c:v>
                </c:pt>
                <c:pt idx="6754">
                  <c:v>40401</c:v>
                </c:pt>
                <c:pt idx="6755">
                  <c:v>40402</c:v>
                </c:pt>
                <c:pt idx="6756">
                  <c:v>40402</c:v>
                </c:pt>
                <c:pt idx="6757">
                  <c:v>40403</c:v>
                </c:pt>
                <c:pt idx="6758">
                  <c:v>40403</c:v>
                </c:pt>
                <c:pt idx="6759">
                  <c:v>40404</c:v>
                </c:pt>
                <c:pt idx="6760">
                  <c:v>40404</c:v>
                </c:pt>
                <c:pt idx="6761">
                  <c:v>40405</c:v>
                </c:pt>
                <c:pt idx="6762">
                  <c:v>40405</c:v>
                </c:pt>
                <c:pt idx="6763">
                  <c:v>40406</c:v>
                </c:pt>
                <c:pt idx="6764">
                  <c:v>40406</c:v>
                </c:pt>
                <c:pt idx="6765">
                  <c:v>40407</c:v>
                </c:pt>
                <c:pt idx="6766">
                  <c:v>40407</c:v>
                </c:pt>
                <c:pt idx="6767">
                  <c:v>40408</c:v>
                </c:pt>
                <c:pt idx="6768">
                  <c:v>40408</c:v>
                </c:pt>
                <c:pt idx="6769">
                  <c:v>40409</c:v>
                </c:pt>
                <c:pt idx="6770">
                  <c:v>40409</c:v>
                </c:pt>
                <c:pt idx="6771">
                  <c:v>40410</c:v>
                </c:pt>
                <c:pt idx="6772">
                  <c:v>40410</c:v>
                </c:pt>
                <c:pt idx="6773">
                  <c:v>40411</c:v>
                </c:pt>
                <c:pt idx="6774">
                  <c:v>40411</c:v>
                </c:pt>
                <c:pt idx="6775">
                  <c:v>40412</c:v>
                </c:pt>
                <c:pt idx="6776">
                  <c:v>40412</c:v>
                </c:pt>
                <c:pt idx="6777">
                  <c:v>40413</c:v>
                </c:pt>
                <c:pt idx="6778">
                  <c:v>40413</c:v>
                </c:pt>
                <c:pt idx="6779">
                  <c:v>40414</c:v>
                </c:pt>
                <c:pt idx="6780">
                  <c:v>40414</c:v>
                </c:pt>
                <c:pt idx="6781">
                  <c:v>40415</c:v>
                </c:pt>
                <c:pt idx="6782">
                  <c:v>40415</c:v>
                </c:pt>
                <c:pt idx="6783">
                  <c:v>40416</c:v>
                </c:pt>
                <c:pt idx="6784">
                  <c:v>40416</c:v>
                </c:pt>
                <c:pt idx="6785">
                  <c:v>40417</c:v>
                </c:pt>
                <c:pt idx="6786">
                  <c:v>40417</c:v>
                </c:pt>
                <c:pt idx="6787">
                  <c:v>40418</c:v>
                </c:pt>
                <c:pt idx="6788">
                  <c:v>40418</c:v>
                </c:pt>
                <c:pt idx="6789">
                  <c:v>40419</c:v>
                </c:pt>
                <c:pt idx="6790">
                  <c:v>40419</c:v>
                </c:pt>
                <c:pt idx="6791">
                  <c:v>40420</c:v>
                </c:pt>
                <c:pt idx="6792">
                  <c:v>40420</c:v>
                </c:pt>
                <c:pt idx="6793">
                  <c:v>40421</c:v>
                </c:pt>
                <c:pt idx="6794">
                  <c:v>40421</c:v>
                </c:pt>
                <c:pt idx="6795">
                  <c:v>40422</c:v>
                </c:pt>
                <c:pt idx="6796">
                  <c:v>40422</c:v>
                </c:pt>
                <c:pt idx="6797">
                  <c:v>40423</c:v>
                </c:pt>
                <c:pt idx="6798">
                  <c:v>40423</c:v>
                </c:pt>
                <c:pt idx="6799">
                  <c:v>40424</c:v>
                </c:pt>
                <c:pt idx="6800">
                  <c:v>40424</c:v>
                </c:pt>
                <c:pt idx="6801">
                  <c:v>40425</c:v>
                </c:pt>
                <c:pt idx="6802">
                  <c:v>40425</c:v>
                </c:pt>
                <c:pt idx="6803">
                  <c:v>40426</c:v>
                </c:pt>
                <c:pt idx="6804">
                  <c:v>40426</c:v>
                </c:pt>
                <c:pt idx="6805">
                  <c:v>40427</c:v>
                </c:pt>
                <c:pt idx="6806">
                  <c:v>40427</c:v>
                </c:pt>
                <c:pt idx="6807">
                  <c:v>40428</c:v>
                </c:pt>
                <c:pt idx="6808">
                  <c:v>40428</c:v>
                </c:pt>
                <c:pt idx="6809">
                  <c:v>40429</c:v>
                </c:pt>
                <c:pt idx="6810">
                  <c:v>40429</c:v>
                </c:pt>
                <c:pt idx="6811">
                  <c:v>40430</c:v>
                </c:pt>
                <c:pt idx="6812">
                  <c:v>40430</c:v>
                </c:pt>
                <c:pt idx="6813">
                  <c:v>40431</c:v>
                </c:pt>
                <c:pt idx="6814">
                  <c:v>40431</c:v>
                </c:pt>
                <c:pt idx="6815">
                  <c:v>40432</c:v>
                </c:pt>
                <c:pt idx="6816">
                  <c:v>40432</c:v>
                </c:pt>
                <c:pt idx="6817">
                  <c:v>40433</c:v>
                </c:pt>
                <c:pt idx="6818">
                  <c:v>40433</c:v>
                </c:pt>
                <c:pt idx="6819">
                  <c:v>40434</c:v>
                </c:pt>
                <c:pt idx="6820">
                  <c:v>40434</c:v>
                </c:pt>
                <c:pt idx="6821">
                  <c:v>40435</c:v>
                </c:pt>
                <c:pt idx="6822">
                  <c:v>40435</c:v>
                </c:pt>
                <c:pt idx="6823">
                  <c:v>40436</c:v>
                </c:pt>
                <c:pt idx="6824">
                  <c:v>40436</c:v>
                </c:pt>
                <c:pt idx="6825">
                  <c:v>40437</c:v>
                </c:pt>
                <c:pt idx="6826">
                  <c:v>40437</c:v>
                </c:pt>
                <c:pt idx="6827">
                  <c:v>40438</c:v>
                </c:pt>
                <c:pt idx="6828">
                  <c:v>40438</c:v>
                </c:pt>
                <c:pt idx="6829">
                  <c:v>40439</c:v>
                </c:pt>
                <c:pt idx="6830">
                  <c:v>40439</c:v>
                </c:pt>
                <c:pt idx="6831">
                  <c:v>40440</c:v>
                </c:pt>
                <c:pt idx="6832">
                  <c:v>40440</c:v>
                </c:pt>
                <c:pt idx="6833">
                  <c:v>40441</c:v>
                </c:pt>
                <c:pt idx="6834">
                  <c:v>40441</c:v>
                </c:pt>
                <c:pt idx="6835">
                  <c:v>40442</c:v>
                </c:pt>
                <c:pt idx="6836">
                  <c:v>40442</c:v>
                </c:pt>
                <c:pt idx="6837">
                  <c:v>40443</c:v>
                </c:pt>
                <c:pt idx="6838">
                  <c:v>40443</c:v>
                </c:pt>
                <c:pt idx="6839">
                  <c:v>40444</c:v>
                </c:pt>
                <c:pt idx="6840">
                  <c:v>40444</c:v>
                </c:pt>
                <c:pt idx="6841">
                  <c:v>40445</c:v>
                </c:pt>
                <c:pt idx="6842">
                  <c:v>40445</c:v>
                </c:pt>
                <c:pt idx="6843">
                  <c:v>40446</c:v>
                </c:pt>
                <c:pt idx="6844">
                  <c:v>40446</c:v>
                </c:pt>
                <c:pt idx="6845">
                  <c:v>40447</c:v>
                </c:pt>
                <c:pt idx="6846">
                  <c:v>40447</c:v>
                </c:pt>
                <c:pt idx="6847">
                  <c:v>40448</c:v>
                </c:pt>
                <c:pt idx="6848">
                  <c:v>40448</c:v>
                </c:pt>
                <c:pt idx="6849">
                  <c:v>40449</c:v>
                </c:pt>
                <c:pt idx="6850">
                  <c:v>40449</c:v>
                </c:pt>
                <c:pt idx="6851">
                  <c:v>40450</c:v>
                </c:pt>
                <c:pt idx="6852">
                  <c:v>40450</c:v>
                </c:pt>
                <c:pt idx="6853">
                  <c:v>40451</c:v>
                </c:pt>
                <c:pt idx="6854">
                  <c:v>40451</c:v>
                </c:pt>
                <c:pt idx="6855">
                  <c:v>40452</c:v>
                </c:pt>
                <c:pt idx="6856">
                  <c:v>40452</c:v>
                </c:pt>
                <c:pt idx="6857">
                  <c:v>40453</c:v>
                </c:pt>
                <c:pt idx="6858">
                  <c:v>40453</c:v>
                </c:pt>
                <c:pt idx="6859">
                  <c:v>40454</c:v>
                </c:pt>
                <c:pt idx="6860">
                  <c:v>40454</c:v>
                </c:pt>
                <c:pt idx="6861">
                  <c:v>40455</c:v>
                </c:pt>
                <c:pt idx="6862">
                  <c:v>40455</c:v>
                </c:pt>
                <c:pt idx="6863">
                  <c:v>40456</c:v>
                </c:pt>
                <c:pt idx="6864">
                  <c:v>40456</c:v>
                </c:pt>
                <c:pt idx="6865">
                  <c:v>40457</c:v>
                </c:pt>
                <c:pt idx="6866">
                  <c:v>40457</c:v>
                </c:pt>
                <c:pt idx="6867">
                  <c:v>40458</c:v>
                </c:pt>
                <c:pt idx="6868">
                  <c:v>40458</c:v>
                </c:pt>
                <c:pt idx="6869">
                  <c:v>40459</c:v>
                </c:pt>
                <c:pt idx="6870">
                  <c:v>40459</c:v>
                </c:pt>
                <c:pt idx="6871">
                  <c:v>40460</c:v>
                </c:pt>
                <c:pt idx="6872">
                  <c:v>40460</c:v>
                </c:pt>
                <c:pt idx="6873">
                  <c:v>40461</c:v>
                </c:pt>
                <c:pt idx="6874">
                  <c:v>40461</c:v>
                </c:pt>
                <c:pt idx="6875">
                  <c:v>40462</c:v>
                </c:pt>
                <c:pt idx="6876">
                  <c:v>40462</c:v>
                </c:pt>
                <c:pt idx="6877">
                  <c:v>40463</c:v>
                </c:pt>
                <c:pt idx="6878">
                  <c:v>40463</c:v>
                </c:pt>
                <c:pt idx="6879">
                  <c:v>40464</c:v>
                </c:pt>
                <c:pt idx="6880">
                  <c:v>40464</c:v>
                </c:pt>
                <c:pt idx="6881">
                  <c:v>40465</c:v>
                </c:pt>
                <c:pt idx="6882">
                  <c:v>40465</c:v>
                </c:pt>
                <c:pt idx="6883">
                  <c:v>40466</c:v>
                </c:pt>
                <c:pt idx="6884">
                  <c:v>40466</c:v>
                </c:pt>
                <c:pt idx="6885">
                  <c:v>40467</c:v>
                </c:pt>
                <c:pt idx="6886">
                  <c:v>40467</c:v>
                </c:pt>
                <c:pt idx="6887">
                  <c:v>40468</c:v>
                </c:pt>
                <c:pt idx="6888">
                  <c:v>40468</c:v>
                </c:pt>
                <c:pt idx="6889">
                  <c:v>40469</c:v>
                </c:pt>
                <c:pt idx="6890">
                  <c:v>40469</c:v>
                </c:pt>
                <c:pt idx="6891">
                  <c:v>40470</c:v>
                </c:pt>
                <c:pt idx="6892">
                  <c:v>40470</c:v>
                </c:pt>
                <c:pt idx="6893">
                  <c:v>40471</c:v>
                </c:pt>
                <c:pt idx="6894">
                  <c:v>40471</c:v>
                </c:pt>
                <c:pt idx="6895">
                  <c:v>40472</c:v>
                </c:pt>
                <c:pt idx="6896">
                  <c:v>40472</c:v>
                </c:pt>
                <c:pt idx="6897">
                  <c:v>40473</c:v>
                </c:pt>
                <c:pt idx="6898">
                  <c:v>40473</c:v>
                </c:pt>
                <c:pt idx="6899">
                  <c:v>40474</c:v>
                </c:pt>
                <c:pt idx="6900">
                  <c:v>40474</c:v>
                </c:pt>
                <c:pt idx="6901">
                  <c:v>40475</c:v>
                </c:pt>
                <c:pt idx="6902">
                  <c:v>40475</c:v>
                </c:pt>
                <c:pt idx="6903">
                  <c:v>40476</c:v>
                </c:pt>
                <c:pt idx="6904">
                  <c:v>40476</c:v>
                </c:pt>
                <c:pt idx="6905">
                  <c:v>40477</c:v>
                </c:pt>
                <c:pt idx="6906">
                  <c:v>40477</c:v>
                </c:pt>
                <c:pt idx="6907">
                  <c:v>40478</c:v>
                </c:pt>
                <c:pt idx="6908">
                  <c:v>40478</c:v>
                </c:pt>
                <c:pt idx="6909">
                  <c:v>40479</c:v>
                </c:pt>
                <c:pt idx="6910">
                  <c:v>40479</c:v>
                </c:pt>
                <c:pt idx="6911">
                  <c:v>40480</c:v>
                </c:pt>
                <c:pt idx="6912">
                  <c:v>40480</c:v>
                </c:pt>
                <c:pt idx="6913">
                  <c:v>40481</c:v>
                </c:pt>
                <c:pt idx="6914">
                  <c:v>40481</c:v>
                </c:pt>
                <c:pt idx="6915">
                  <c:v>40482</c:v>
                </c:pt>
                <c:pt idx="6916">
                  <c:v>40482</c:v>
                </c:pt>
                <c:pt idx="6917">
                  <c:v>40483</c:v>
                </c:pt>
                <c:pt idx="6918">
                  <c:v>40483</c:v>
                </c:pt>
                <c:pt idx="6919">
                  <c:v>40484</c:v>
                </c:pt>
                <c:pt idx="6920">
                  <c:v>40484</c:v>
                </c:pt>
                <c:pt idx="6921">
                  <c:v>40485</c:v>
                </c:pt>
                <c:pt idx="6922">
                  <c:v>40485</c:v>
                </c:pt>
                <c:pt idx="6923">
                  <c:v>40486</c:v>
                </c:pt>
                <c:pt idx="6924">
                  <c:v>40486</c:v>
                </c:pt>
                <c:pt idx="6925">
                  <c:v>40487</c:v>
                </c:pt>
                <c:pt idx="6926">
                  <c:v>40487</c:v>
                </c:pt>
                <c:pt idx="6927">
                  <c:v>40488</c:v>
                </c:pt>
                <c:pt idx="6928">
                  <c:v>40488</c:v>
                </c:pt>
                <c:pt idx="6929">
                  <c:v>40489</c:v>
                </c:pt>
                <c:pt idx="6930">
                  <c:v>40489</c:v>
                </c:pt>
                <c:pt idx="6931">
                  <c:v>40490</c:v>
                </c:pt>
                <c:pt idx="6932">
                  <c:v>40490</c:v>
                </c:pt>
                <c:pt idx="6933">
                  <c:v>40491</c:v>
                </c:pt>
                <c:pt idx="6934">
                  <c:v>40491</c:v>
                </c:pt>
                <c:pt idx="6935">
                  <c:v>40492</c:v>
                </c:pt>
                <c:pt idx="6936">
                  <c:v>40492</c:v>
                </c:pt>
                <c:pt idx="6937">
                  <c:v>40493</c:v>
                </c:pt>
                <c:pt idx="6938">
                  <c:v>40493</c:v>
                </c:pt>
                <c:pt idx="6939">
                  <c:v>40494</c:v>
                </c:pt>
                <c:pt idx="6940">
                  <c:v>40494</c:v>
                </c:pt>
                <c:pt idx="6941">
                  <c:v>40495</c:v>
                </c:pt>
                <c:pt idx="6942">
                  <c:v>40495</c:v>
                </c:pt>
                <c:pt idx="6943">
                  <c:v>40496</c:v>
                </c:pt>
                <c:pt idx="6944">
                  <c:v>40496</c:v>
                </c:pt>
                <c:pt idx="6945">
                  <c:v>40497</c:v>
                </c:pt>
                <c:pt idx="6946">
                  <c:v>40497</c:v>
                </c:pt>
                <c:pt idx="6947">
                  <c:v>40498</c:v>
                </c:pt>
                <c:pt idx="6948">
                  <c:v>40498</c:v>
                </c:pt>
                <c:pt idx="6949">
                  <c:v>40499</c:v>
                </c:pt>
                <c:pt idx="6950">
                  <c:v>40499</c:v>
                </c:pt>
                <c:pt idx="6951">
                  <c:v>40500</c:v>
                </c:pt>
                <c:pt idx="6952">
                  <c:v>40500</c:v>
                </c:pt>
                <c:pt idx="6953">
                  <c:v>40501</c:v>
                </c:pt>
                <c:pt idx="6954">
                  <c:v>40501</c:v>
                </c:pt>
                <c:pt idx="6955">
                  <c:v>40502</c:v>
                </c:pt>
                <c:pt idx="6956">
                  <c:v>40502</c:v>
                </c:pt>
                <c:pt idx="6957">
                  <c:v>40503</c:v>
                </c:pt>
                <c:pt idx="6958">
                  <c:v>40503</c:v>
                </c:pt>
                <c:pt idx="6959">
                  <c:v>40504</c:v>
                </c:pt>
                <c:pt idx="6960">
                  <c:v>40504</c:v>
                </c:pt>
                <c:pt idx="6961">
                  <c:v>40505</c:v>
                </c:pt>
                <c:pt idx="6962">
                  <c:v>40505</c:v>
                </c:pt>
                <c:pt idx="6963">
                  <c:v>40506</c:v>
                </c:pt>
                <c:pt idx="6964">
                  <c:v>40506</c:v>
                </c:pt>
                <c:pt idx="6965">
                  <c:v>40507</c:v>
                </c:pt>
                <c:pt idx="6966">
                  <c:v>40507</c:v>
                </c:pt>
                <c:pt idx="6967">
                  <c:v>40508</c:v>
                </c:pt>
                <c:pt idx="6968">
                  <c:v>40508</c:v>
                </c:pt>
                <c:pt idx="6969">
                  <c:v>40509</c:v>
                </c:pt>
                <c:pt idx="6970">
                  <c:v>40509</c:v>
                </c:pt>
                <c:pt idx="6971">
                  <c:v>40510</c:v>
                </c:pt>
                <c:pt idx="6972">
                  <c:v>40510</c:v>
                </c:pt>
                <c:pt idx="6973">
                  <c:v>40511</c:v>
                </c:pt>
                <c:pt idx="6974">
                  <c:v>40511</c:v>
                </c:pt>
                <c:pt idx="6975">
                  <c:v>40512</c:v>
                </c:pt>
                <c:pt idx="6976">
                  <c:v>40512</c:v>
                </c:pt>
                <c:pt idx="6977">
                  <c:v>40513</c:v>
                </c:pt>
                <c:pt idx="6978">
                  <c:v>40513</c:v>
                </c:pt>
                <c:pt idx="6979">
                  <c:v>40514</c:v>
                </c:pt>
                <c:pt idx="6980">
                  <c:v>40514</c:v>
                </c:pt>
                <c:pt idx="6981">
                  <c:v>40515</c:v>
                </c:pt>
                <c:pt idx="6982">
                  <c:v>40515</c:v>
                </c:pt>
                <c:pt idx="6983">
                  <c:v>40516</c:v>
                </c:pt>
                <c:pt idx="6984">
                  <c:v>40516</c:v>
                </c:pt>
                <c:pt idx="6985">
                  <c:v>40517</c:v>
                </c:pt>
                <c:pt idx="6986">
                  <c:v>40517</c:v>
                </c:pt>
                <c:pt idx="6987">
                  <c:v>40518</c:v>
                </c:pt>
                <c:pt idx="6988">
                  <c:v>40518</c:v>
                </c:pt>
                <c:pt idx="6989">
                  <c:v>40519</c:v>
                </c:pt>
                <c:pt idx="6990">
                  <c:v>40519</c:v>
                </c:pt>
                <c:pt idx="6991">
                  <c:v>40520</c:v>
                </c:pt>
                <c:pt idx="6992">
                  <c:v>40520</c:v>
                </c:pt>
                <c:pt idx="6993">
                  <c:v>40521</c:v>
                </c:pt>
                <c:pt idx="6994">
                  <c:v>40521</c:v>
                </c:pt>
                <c:pt idx="6995">
                  <c:v>40522</c:v>
                </c:pt>
                <c:pt idx="6996">
                  <c:v>40522</c:v>
                </c:pt>
                <c:pt idx="6997">
                  <c:v>40523</c:v>
                </c:pt>
                <c:pt idx="6998">
                  <c:v>40523</c:v>
                </c:pt>
                <c:pt idx="6999">
                  <c:v>40524</c:v>
                </c:pt>
                <c:pt idx="7000">
                  <c:v>40524</c:v>
                </c:pt>
                <c:pt idx="7001">
                  <c:v>40525</c:v>
                </c:pt>
                <c:pt idx="7002">
                  <c:v>40525</c:v>
                </c:pt>
                <c:pt idx="7003">
                  <c:v>40526</c:v>
                </c:pt>
                <c:pt idx="7004">
                  <c:v>40526</c:v>
                </c:pt>
                <c:pt idx="7005">
                  <c:v>40527</c:v>
                </c:pt>
                <c:pt idx="7006">
                  <c:v>40527</c:v>
                </c:pt>
                <c:pt idx="7007">
                  <c:v>40528</c:v>
                </c:pt>
                <c:pt idx="7008">
                  <c:v>40528</c:v>
                </c:pt>
                <c:pt idx="7009">
                  <c:v>40529</c:v>
                </c:pt>
                <c:pt idx="7010">
                  <c:v>40529</c:v>
                </c:pt>
                <c:pt idx="7011">
                  <c:v>40530</c:v>
                </c:pt>
                <c:pt idx="7012">
                  <c:v>40530</c:v>
                </c:pt>
                <c:pt idx="7013">
                  <c:v>40531</c:v>
                </c:pt>
                <c:pt idx="7014">
                  <c:v>40531</c:v>
                </c:pt>
                <c:pt idx="7015">
                  <c:v>40532</c:v>
                </c:pt>
                <c:pt idx="7016">
                  <c:v>40532</c:v>
                </c:pt>
                <c:pt idx="7017">
                  <c:v>40533</c:v>
                </c:pt>
                <c:pt idx="7018">
                  <c:v>40533</c:v>
                </c:pt>
                <c:pt idx="7019">
                  <c:v>40534</c:v>
                </c:pt>
                <c:pt idx="7020">
                  <c:v>40534</c:v>
                </c:pt>
                <c:pt idx="7021">
                  <c:v>40535</c:v>
                </c:pt>
                <c:pt idx="7022">
                  <c:v>40535</c:v>
                </c:pt>
                <c:pt idx="7023">
                  <c:v>40536</c:v>
                </c:pt>
                <c:pt idx="7024">
                  <c:v>40536</c:v>
                </c:pt>
                <c:pt idx="7025">
                  <c:v>40537</c:v>
                </c:pt>
                <c:pt idx="7026">
                  <c:v>40537</c:v>
                </c:pt>
                <c:pt idx="7027">
                  <c:v>40538</c:v>
                </c:pt>
                <c:pt idx="7028">
                  <c:v>40538</c:v>
                </c:pt>
                <c:pt idx="7029">
                  <c:v>40539</c:v>
                </c:pt>
                <c:pt idx="7030">
                  <c:v>40539</c:v>
                </c:pt>
                <c:pt idx="7031">
                  <c:v>40540</c:v>
                </c:pt>
                <c:pt idx="7032">
                  <c:v>40540</c:v>
                </c:pt>
                <c:pt idx="7033">
                  <c:v>40541</c:v>
                </c:pt>
                <c:pt idx="7034">
                  <c:v>40541</c:v>
                </c:pt>
                <c:pt idx="7035">
                  <c:v>40542</c:v>
                </c:pt>
                <c:pt idx="7036">
                  <c:v>40542</c:v>
                </c:pt>
                <c:pt idx="7037">
                  <c:v>40543</c:v>
                </c:pt>
                <c:pt idx="7038">
                  <c:v>40543</c:v>
                </c:pt>
                <c:pt idx="7039">
                  <c:v>40544</c:v>
                </c:pt>
                <c:pt idx="7040">
                  <c:v>40544</c:v>
                </c:pt>
                <c:pt idx="7041">
                  <c:v>40545</c:v>
                </c:pt>
                <c:pt idx="7042">
                  <c:v>40545</c:v>
                </c:pt>
                <c:pt idx="7043">
                  <c:v>40546</c:v>
                </c:pt>
                <c:pt idx="7044">
                  <c:v>40546</c:v>
                </c:pt>
                <c:pt idx="7045">
                  <c:v>40547</c:v>
                </c:pt>
                <c:pt idx="7046">
                  <c:v>40547</c:v>
                </c:pt>
                <c:pt idx="7047">
                  <c:v>40548</c:v>
                </c:pt>
                <c:pt idx="7048">
                  <c:v>40548</c:v>
                </c:pt>
                <c:pt idx="7049">
                  <c:v>40549</c:v>
                </c:pt>
                <c:pt idx="7050">
                  <c:v>40549</c:v>
                </c:pt>
                <c:pt idx="7051">
                  <c:v>40550</c:v>
                </c:pt>
                <c:pt idx="7052">
                  <c:v>40550</c:v>
                </c:pt>
                <c:pt idx="7053">
                  <c:v>40551</c:v>
                </c:pt>
                <c:pt idx="7054">
                  <c:v>40551</c:v>
                </c:pt>
                <c:pt idx="7055">
                  <c:v>40552</c:v>
                </c:pt>
                <c:pt idx="7056">
                  <c:v>40552</c:v>
                </c:pt>
                <c:pt idx="7057">
                  <c:v>40553</c:v>
                </c:pt>
                <c:pt idx="7058">
                  <c:v>40553</c:v>
                </c:pt>
                <c:pt idx="7059">
                  <c:v>40554</c:v>
                </c:pt>
                <c:pt idx="7060">
                  <c:v>40554</c:v>
                </c:pt>
                <c:pt idx="7061">
                  <c:v>40555</c:v>
                </c:pt>
                <c:pt idx="7062">
                  <c:v>40555</c:v>
                </c:pt>
                <c:pt idx="7063">
                  <c:v>40556</c:v>
                </c:pt>
                <c:pt idx="7064">
                  <c:v>40556</c:v>
                </c:pt>
                <c:pt idx="7065">
                  <c:v>40557</c:v>
                </c:pt>
                <c:pt idx="7066">
                  <c:v>40557</c:v>
                </c:pt>
                <c:pt idx="7067">
                  <c:v>40558</c:v>
                </c:pt>
                <c:pt idx="7068">
                  <c:v>40558</c:v>
                </c:pt>
                <c:pt idx="7069">
                  <c:v>40559</c:v>
                </c:pt>
                <c:pt idx="7070">
                  <c:v>40559</c:v>
                </c:pt>
                <c:pt idx="7071">
                  <c:v>40560</c:v>
                </c:pt>
                <c:pt idx="7072">
                  <c:v>40560</c:v>
                </c:pt>
                <c:pt idx="7073">
                  <c:v>40561</c:v>
                </c:pt>
                <c:pt idx="7074">
                  <c:v>40561</c:v>
                </c:pt>
                <c:pt idx="7075">
                  <c:v>40562</c:v>
                </c:pt>
                <c:pt idx="7076">
                  <c:v>40562</c:v>
                </c:pt>
                <c:pt idx="7077">
                  <c:v>40563</c:v>
                </c:pt>
                <c:pt idx="7078">
                  <c:v>40563</c:v>
                </c:pt>
                <c:pt idx="7079">
                  <c:v>40564</c:v>
                </c:pt>
                <c:pt idx="7080">
                  <c:v>40564</c:v>
                </c:pt>
                <c:pt idx="7081">
                  <c:v>40565</c:v>
                </c:pt>
                <c:pt idx="7082">
                  <c:v>40565</c:v>
                </c:pt>
                <c:pt idx="7083">
                  <c:v>40566</c:v>
                </c:pt>
                <c:pt idx="7084">
                  <c:v>40566</c:v>
                </c:pt>
                <c:pt idx="7085">
                  <c:v>40567</c:v>
                </c:pt>
                <c:pt idx="7086">
                  <c:v>40567</c:v>
                </c:pt>
                <c:pt idx="7087">
                  <c:v>40568</c:v>
                </c:pt>
                <c:pt idx="7088">
                  <c:v>40568</c:v>
                </c:pt>
                <c:pt idx="7089">
                  <c:v>40569</c:v>
                </c:pt>
                <c:pt idx="7090">
                  <c:v>40569</c:v>
                </c:pt>
                <c:pt idx="7091">
                  <c:v>40570</c:v>
                </c:pt>
                <c:pt idx="7092">
                  <c:v>40570</c:v>
                </c:pt>
                <c:pt idx="7093">
                  <c:v>40571</c:v>
                </c:pt>
                <c:pt idx="7094">
                  <c:v>40571</c:v>
                </c:pt>
                <c:pt idx="7095">
                  <c:v>40572</c:v>
                </c:pt>
                <c:pt idx="7096">
                  <c:v>40572</c:v>
                </c:pt>
                <c:pt idx="7097">
                  <c:v>40573</c:v>
                </c:pt>
                <c:pt idx="7098">
                  <c:v>40573</c:v>
                </c:pt>
                <c:pt idx="7099">
                  <c:v>40574</c:v>
                </c:pt>
                <c:pt idx="7100">
                  <c:v>40574</c:v>
                </c:pt>
                <c:pt idx="7101">
                  <c:v>40575</c:v>
                </c:pt>
                <c:pt idx="7102">
                  <c:v>40575</c:v>
                </c:pt>
                <c:pt idx="7103">
                  <c:v>40576</c:v>
                </c:pt>
                <c:pt idx="7104">
                  <c:v>40576</c:v>
                </c:pt>
                <c:pt idx="7105">
                  <c:v>40577</c:v>
                </c:pt>
                <c:pt idx="7106">
                  <c:v>40577</c:v>
                </c:pt>
                <c:pt idx="7107">
                  <c:v>40578</c:v>
                </c:pt>
                <c:pt idx="7108">
                  <c:v>40578</c:v>
                </c:pt>
                <c:pt idx="7109">
                  <c:v>40579</c:v>
                </c:pt>
                <c:pt idx="7110">
                  <c:v>40579</c:v>
                </c:pt>
                <c:pt idx="7111">
                  <c:v>40580</c:v>
                </c:pt>
                <c:pt idx="7112">
                  <c:v>40580</c:v>
                </c:pt>
                <c:pt idx="7113">
                  <c:v>40581</c:v>
                </c:pt>
                <c:pt idx="7114">
                  <c:v>40581</c:v>
                </c:pt>
                <c:pt idx="7115">
                  <c:v>40582</c:v>
                </c:pt>
                <c:pt idx="7116">
                  <c:v>40582</c:v>
                </c:pt>
                <c:pt idx="7117">
                  <c:v>40583</c:v>
                </c:pt>
                <c:pt idx="7118">
                  <c:v>40583</c:v>
                </c:pt>
                <c:pt idx="7119">
                  <c:v>40584</c:v>
                </c:pt>
                <c:pt idx="7120">
                  <c:v>40584</c:v>
                </c:pt>
                <c:pt idx="7121">
                  <c:v>40585</c:v>
                </c:pt>
                <c:pt idx="7122">
                  <c:v>40585</c:v>
                </c:pt>
                <c:pt idx="7123">
                  <c:v>40586</c:v>
                </c:pt>
                <c:pt idx="7124">
                  <c:v>40586</c:v>
                </c:pt>
                <c:pt idx="7125">
                  <c:v>40587</c:v>
                </c:pt>
                <c:pt idx="7126">
                  <c:v>40587</c:v>
                </c:pt>
                <c:pt idx="7127">
                  <c:v>40588</c:v>
                </c:pt>
                <c:pt idx="7128">
                  <c:v>40588</c:v>
                </c:pt>
                <c:pt idx="7129">
                  <c:v>40589</c:v>
                </c:pt>
                <c:pt idx="7130">
                  <c:v>40589</c:v>
                </c:pt>
                <c:pt idx="7131">
                  <c:v>40590</c:v>
                </c:pt>
                <c:pt idx="7132">
                  <c:v>40590</c:v>
                </c:pt>
                <c:pt idx="7133">
                  <c:v>40591</c:v>
                </c:pt>
                <c:pt idx="7134">
                  <c:v>40591</c:v>
                </c:pt>
                <c:pt idx="7135">
                  <c:v>40592</c:v>
                </c:pt>
                <c:pt idx="7136">
                  <c:v>40592</c:v>
                </c:pt>
                <c:pt idx="7137">
                  <c:v>40593</c:v>
                </c:pt>
                <c:pt idx="7138">
                  <c:v>40593</c:v>
                </c:pt>
                <c:pt idx="7139">
                  <c:v>40594</c:v>
                </c:pt>
                <c:pt idx="7140">
                  <c:v>40594</c:v>
                </c:pt>
                <c:pt idx="7141">
                  <c:v>40595</c:v>
                </c:pt>
                <c:pt idx="7142">
                  <c:v>40595</c:v>
                </c:pt>
                <c:pt idx="7143">
                  <c:v>40596</c:v>
                </c:pt>
                <c:pt idx="7144">
                  <c:v>40596</c:v>
                </c:pt>
                <c:pt idx="7145">
                  <c:v>40597</c:v>
                </c:pt>
                <c:pt idx="7146">
                  <c:v>40597</c:v>
                </c:pt>
                <c:pt idx="7147">
                  <c:v>40598</c:v>
                </c:pt>
                <c:pt idx="7148">
                  <c:v>40598</c:v>
                </c:pt>
                <c:pt idx="7149">
                  <c:v>40599</c:v>
                </c:pt>
                <c:pt idx="7150">
                  <c:v>40599</c:v>
                </c:pt>
                <c:pt idx="7151">
                  <c:v>40600</c:v>
                </c:pt>
                <c:pt idx="7152">
                  <c:v>40600</c:v>
                </c:pt>
                <c:pt idx="7153">
                  <c:v>40601</c:v>
                </c:pt>
                <c:pt idx="7154">
                  <c:v>40601</c:v>
                </c:pt>
                <c:pt idx="7155">
                  <c:v>40602</c:v>
                </c:pt>
                <c:pt idx="7156">
                  <c:v>40602</c:v>
                </c:pt>
                <c:pt idx="7157">
                  <c:v>40603</c:v>
                </c:pt>
                <c:pt idx="7158">
                  <c:v>40603</c:v>
                </c:pt>
                <c:pt idx="7159">
                  <c:v>40604</c:v>
                </c:pt>
                <c:pt idx="7160">
                  <c:v>40604</c:v>
                </c:pt>
                <c:pt idx="7161">
                  <c:v>40605</c:v>
                </c:pt>
                <c:pt idx="7162">
                  <c:v>40605</c:v>
                </c:pt>
                <c:pt idx="7163">
                  <c:v>40606</c:v>
                </c:pt>
                <c:pt idx="7164">
                  <c:v>40606</c:v>
                </c:pt>
                <c:pt idx="7165">
                  <c:v>40607</c:v>
                </c:pt>
                <c:pt idx="7166">
                  <c:v>40607</c:v>
                </c:pt>
                <c:pt idx="7167">
                  <c:v>40608</c:v>
                </c:pt>
                <c:pt idx="7168">
                  <c:v>40608</c:v>
                </c:pt>
                <c:pt idx="7169">
                  <c:v>40609</c:v>
                </c:pt>
                <c:pt idx="7170">
                  <c:v>40609</c:v>
                </c:pt>
                <c:pt idx="7171">
                  <c:v>40610</c:v>
                </c:pt>
                <c:pt idx="7172">
                  <c:v>40610</c:v>
                </c:pt>
                <c:pt idx="7173">
                  <c:v>40611</c:v>
                </c:pt>
                <c:pt idx="7174">
                  <c:v>40611</c:v>
                </c:pt>
                <c:pt idx="7175">
                  <c:v>40612</c:v>
                </c:pt>
                <c:pt idx="7176">
                  <c:v>40612</c:v>
                </c:pt>
                <c:pt idx="7177">
                  <c:v>40613</c:v>
                </c:pt>
                <c:pt idx="7178">
                  <c:v>40613</c:v>
                </c:pt>
                <c:pt idx="7179">
                  <c:v>40614</c:v>
                </c:pt>
                <c:pt idx="7180">
                  <c:v>40614</c:v>
                </c:pt>
                <c:pt idx="7181">
                  <c:v>40615</c:v>
                </c:pt>
                <c:pt idx="7182">
                  <c:v>40615</c:v>
                </c:pt>
                <c:pt idx="7183">
                  <c:v>40616</c:v>
                </c:pt>
                <c:pt idx="7184">
                  <c:v>40616</c:v>
                </c:pt>
                <c:pt idx="7185">
                  <c:v>40617</c:v>
                </c:pt>
                <c:pt idx="7186">
                  <c:v>40617</c:v>
                </c:pt>
                <c:pt idx="7187">
                  <c:v>40618</c:v>
                </c:pt>
                <c:pt idx="7188">
                  <c:v>40618</c:v>
                </c:pt>
                <c:pt idx="7189">
                  <c:v>40619</c:v>
                </c:pt>
                <c:pt idx="7190">
                  <c:v>40619</c:v>
                </c:pt>
                <c:pt idx="7191">
                  <c:v>40620</c:v>
                </c:pt>
                <c:pt idx="7192">
                  <c:v>40620</c:v>
                </c:pt>
                <c:pt idx="7193">
                  <c:v>40621</c:v>
                </c:pt>
                <c:pt idx="7194">
                  <c:v>40621</c:v>
                </c:pt>
                <c:pt idx="7195">
                  <c:v>40622</c:v>
                </c:pt>
                <c:pt idx="7196">
                  <c:v>40622</c:v>
                </c:pt>
                <c:pt idx="7197">
                  <c:v>40623</c:v>
                </c:pt>
                <c:pt idx="7198">
                  <c:v>40623</c:v>
                </c:pt>
                <c:pt idx="7199">
                  <c:v>40624</c:v>
                </c:pt>
                <c:pt idx="7200">
                  <c:v>40624</c:v>
                </c:pt>
                <c:pt idx="7201">
                  <c:v>40625</c:v>
                </c:pt>
                <c:pt idx="7202">
                  <c:v>40625</c:v>
                </c:pt>
                <c:pt idx="7203">
                  <c:v>40626</c:v>
                </c:pt>
                <c:pt idx="7204">
                  <c:v>40626</c:v>
                </c:pt>
                <c:pt idx="7205">
                  <c:v>40627</c:v>
                </c:pt>
                <c:pt idx="7206">
                  <c:v>40627</c:v>
                </c:pt>
                <c:pt idx="7207">
                  <c:v>40628</c:v>
                </c:pt>
                <c:pt idx="7208">
                  <c:v>40628</c:v>
                </c:pt>
                <c:pt idx="7209">
                  <c:v>40629</c:v>
                </c:pt>
                <c:pt idx="7210">
                  <c:v>40629</c:v>
                </c:pt>
                <c:pt idx="7211">
                  <c:v>40630</c:v>
                </c:pt>
                <c:pt idx="7212">
                  <c:v>40630</c:v>
                </c:pt>
                <c:pt idx="7213">
                  <c:v>40631</c:v>
                </c:pt>
                <c:pt idx="7214">
                  <c:v>40631</c:v>
                </c:pt>
                <c:pt idx="7215">
                  <c:v>40632</c:v>
                </c:pt>
                <c:pt idx="7216">
                  <c:v>40632</c:v>
                </c:pt>
                <c:pt idx="7217">
                  <c:v>40633</c:v>
                </c:pt>
                <c:pt idx="7218">
                  <c:v>40633</c:v>
                </c:pt>
                <c:pt idx="7219">
                  <c:v>40634</c:v>
                </c:pt>
                <c:pt idx="7220">
                  <c:v>40634</c:v>
                </c:pt>
                <c:pt idx="7221">
                  <c:v>40635</c:v>
                </c:pt>
                <c:pt idx="7222">
                  <c:v>40635</c:v>
                </c:pt>
                <c:pt idx="7223">
                  <c:v>40636</c:v>
                </c:pt>
                <c:pt idx="7224">
                  <c:v>40636</c:v>
                </c:pt>
                <c:pt idx="7225">
                  <c:v>40637</c:v>
                </c:pt>
                <c:pt idx="7226">
                  <c:v>40637</c:v>
                </c:pt>
                <c:pt idx="7227">
                  <c:v>40638</c:v>
                </c:pt>
                <c:pt idx="7228">
                  <c:v>40638</c:v>
                </c:pt>
                <c:pt idx="7229">
                  <c:v>40639</c:v>
                </c:pt>
                <c:pt idx="7230">
                  <c:v>40639</c:v>
                </c:pt>
                <c:pt idx="7231">
                  <c:v>40640</c:v>
                </c:pt>
                <c:pt idx="7232">
                  <c:v>40640</c:v>
                </c:pt>
                <c:pt idx="7233">
                  <c:v>40641</c:v>
                </c:pt>
                <c:pt idx="7234">
                  <c:v>40641</c:v>
                </c:pt>
                <c:pt idx="7235">
                  <c:v>40642</c:v>
                </c:pt>
                <c:pt idx="7236">
                  <c:v>40642</c:v>
                </c:pt>
                <c:pt idx="7237">
                  <c:v>40643</c:v>
                </c:pt>
                <c:pt idx="7238">
                  <c:v>40643</c:v>
                </c:pt>
                <c:pt idx="7239">
                  <c:v>40644</c:v>
                </c:pt>
                <c:pt idx="7240">
                  <c:v>40644</c:v>
                </c:pt>
                <c:pt idx="7241">
                  <c:v>40645</c:v>
                </c:pt>
                <c:pt idx="7242">
                  <c:v>40645</c:v>
                </c:pt>
                <c:pt idx="7243">
                  <c:v>40646</c:v>
                </c:pt>
                <c:pt idx="7244">
                  <c:v>40646</c:v>
                </c:pt>
                <c:pt idx="7245">
                  <c:v>40647</c:v>
                </c:pt>
                <c:pt idx="7246">
                  <c:v>40647</c:v>
                </c:pt>
                <c:pt idx="7247">
                  <c:v>40648</c:v>
                </c:pt>
                <c:pt idx="7248">
                  <c:v>40648</c:v>
                </c:pt>
                <c:pt idx="7249">
                  <c:v>40649</c:v>
                </c:pt>
                <c:pt idx="7250">
                  <c:v>40649</c:v>
                </c:pt>
                <c:pt idx="7251">
                  <c:v>40650</c:v>
                </c:pt>
                <c:pt idx="7252">
                  <c:v>40650</c:v>
                </c:pt>
                <c:pt idx="7253">
                  <c:v>40651</c:v>
                </c:pt>
                <c:pt idx="7254">
                  <c:v>40651</c:v>
                </c:pt>
                <c:pt idx="7255">
                  <c:v>40652</c:v>
                </c:pt>
                <c:pt idx="7256">
                  <c:v>40652</c:v>
                </c:pt>
                <c:pt idx="7257">
                  <c:v>40653</c:v>
                </c:pt>
                <c:pt idx="7258">
                  <c:v>40653</c:v>
                </c:pt>
                <c:pt idx="7259">
                  <c:v>40654</c:v>
                </c:pt>
                <c:pt idx="7260">
                  <c:v>40654</c:v>
                </c:pt>
                <c:pt idx="7261">
                  <c:v>40655</c:v>
                </c:pt>
                <c:pt idx="7262">
                  <c:v>40655</c:v>
                </c:pt>
                <c:pt idx="7263">
                  <c:v>40656</c:v>
                </c:pt>
                <c:pt idx="7264">
                  <c:v>40656</c:v>
                </c:pt>
                <c:pt idx="7265">
                  <c:v>40657</c:v>
                </c:pt>
                <c:pt idx="7266">
                  <c:v>40657</c:v>
                </c:pt>
                <c:pt idx="7267">
                  <c:v>40658</c:v>
                </c:pt>
                <c:pt idx="7268">
                  <c:v>40658</c:v>
                </c:pt>
                <c:pt idx="7269">
                  <c:v>40659</c:v>
                </c:pt>
                <c:pt idx="7270">
                  <c:v>40659</c:v>
                </c:pt>
                <c:pt idx="7271">
                  <c:v>40660</c:v>
                </c:pt>
                <c:pt idx="7272">
                  <c:v>40660</c:v>
                </c:pt>
                <c:pt idx="7273">
                  <c:v>40661</c:v>
                </c:pt>
                <c:pt idx="7274">
                  <c:v>40661</c:v>
                </c:pt>
                <c:pt idx="7275">
                  <c:v>40662</c:v>
                </c:pt>
                <c:pt idx="7276">
                  <c:v>40662</c:v>
                </c:pt>
                <c:pt idx="7277">
                  <c:v>40663</c:v>
                </c:pt>
                <c:pt idx="7278">
                  <c:v>40663</c:v>
                </c:pt>
                <c:pt idx="7279">
                  <c:v>40664</c:v>
                </c:pt>
                <c:pt idx="7280">
                  <c:v>40664</c:v>
                </c:pt>
                <c:pt idx="7281">
                  <c:v>40665</c:v>
                </c:pt>
                <c:pt idx="7282">
                  <c:v>40665</c:v>
                </c:pt>
                <c:pt idx="7283">
                  <c:v>40666</c:v>
                </c:pt>
                <c:pt idx="7284">
                  <c:v>40666</c:v>
                </c:pt>
                <c:pt idx="7285">
                  <c:v>40667</c:v>
                </c:pt>
                <c:pt idx="7286">
                  <c:v>40667</c:v>
                </c:pt>
                <c:pt idx="7287">
                  <c:v>40668</c:v>
                </c:pt>
                <c:pt idx="7288">
                  <c:v>40668</c:v>
                </c:pt>
                <c:pt idx="7289">
                  <c:v>40669</c:v>
                </c:pt>
                <c:pt idx="7290">
                  <c:v>40669</c:v>
                </c:pt>
                <c:pt idx="7291">
                  <c:v>40670</c:v>
                </c:pt>
                <c:pt idx="7292">
                  <c:v>40670</c:v>
                </c:pt>
                <c:pt idx="7293">
                  <c:v>40671</c:v>
                </c:pt>
                <c:pt idx="7294">
                  <c:v>40671</c:v>
                </c:pt>
                <c:pt idx="7295">
                  <c:v>40672</c:v>
                </c:pt>
                <c:pt idx="7296">
                  <c:v>40672</c:v>
                </c:pt>
                <c:pt idx="7297">
                  <c:v>40673</c:v>
                </c:pt>
                <c:pt idx="7298">
                  <c:v>40673</c:v>
                </c:pt>
                <c:pt idx="7299">
                  <c:v>40674</c:v>
                </c:pt>
                <c:pt idx="7300">
                  <c:v>40674</c:v>
                </c:pt>
                <c:pt idx="7301">
                  <c:v>40675</c:v>
                </c:pt>
                <c:pt idx="7302">
                  <c:v>40675</c:v>
                </c:pt>
                <c:pt idx="7303">
                  <c:v>40676</c:v>
                </c:pt>
                <c:pt idx="7304">
                  <c:v>40676</c:v>
                </c:pt>
                <c:pt idx="7305">
                  <c:v>40677</c:v>
                </c:pt>
                <c:pt idx="7306">
                  <c:v>40677</c:v>
                </c:pt>
                <c:pt idx="7307">
                  <c:v>40678</c:v>
                </c:pt>
                <c:pt idx="7308">
                  <c:v>40678</c:v>
                </c:pt>
                <c:pt idx="7309">
                  <c:v>40679</c:v>
                </c:pt>
                <c:pt idx="7310">
                  <c:v>40679</c:v>
                </c:pt>
                <c:pt idx="7311">
                  <c:v>40680</c:v>
                </c:pt>
                <c:pt idx="7312">
                  <c:v>40680</c:v>
                </c:pt>
                <c:pt idx="7313">
                  <c:v>40681</c:v>
                </c:pt>
                <c:pt idx="7314">
                  <c:v>40681</c:v>
                </c:pt>
                <c:pt idx="7315">
                  <c:v>40682</c:v>
                </c:pt>
                <c:pt idx="7316">
                  <c:v>40682</c:v>
                </c:pt>
                <c:pt idx="7317">
                  <c:v>40683</c:v>
                </c:pt>
                <c:pt idx="7318">
                  <c:v>40683</c:v>
                </c:pt>
                <c:pt idx="7319">
                  <c:v>40684</c:v>
                </c:pt>
                <c:pt idx="7320">
                  <c:v>40684</c:v>
                </c:pt>
                <c:pt idx="7321">
                  <c:v>40685</c:v>
                </c:pt>
                <c:pt idx="7322">
                  <c:v>40685</c:v>
                </c:pt>
                <c:pt idx="7323">
                  <c:v>40686</c:v>
                </c:pt>
                <c:pt idx="7324">
                  <c:v>40686</c:v>
                </c:pt>
                <c:pt idx="7325">
                  <c:v>40687</c:v>
                </c:pt>
                <c:pt idx="7326">
                  <c:v>40687</c:v>
                </c:pt>
                <c:pt idx="7327">
                  <c:v>40688</c:v>
                </c:pt>
                <c:pt idx="7328">
                  <c:v>40688</c:v>
                </c:pt>
                <c:pt idx="7329">
                  <c:v>40689</c:v>
                </c:pt>
                <c:pt idx="7330">
                  <c:v>40689</c:v>
                </c:pt>
                <c:pt idx="7331">
                  <c:v>40690</c:v>
                </c:pt>
                <c:pt idx="7332">
                  <c:v>40690</c:v>
                </c:pt>
                <c:pt idx="7333">
                  <c:v>40691</c:v>
                </c:pt>
                <c:pt idx="7334">
                  <c:v>40691</c:v>
                </c:pt>
                <c:pt idx="7335">
                  <c:v>40692</c:v>
                </c:pt>
                <c:pt idx="7336">
                  <c:v>40692</c:v>
                </c:pt>
                <c:pt idx="7337">
                  <c:v>40693</c:v>
                </c:pt>
                <c:pt idx="7338">
                  <c:v>40693</c:v>
                </c:pt>
                <c:pt idx="7339">
                  <c:v>40694</c:v>
                </c:pt>
                <c:pt idx="7340">
                  <c:v>40694</c:v>
                </c:pt>
                <c:pt idx="7341">
                  <c:v>40695</c:v>
                </c:pt>
                <c:pt idx="7342">
                  <c:v>40695</c:v>
                </c:pt>
                <c:pt idx="7343">
                  <c:v>40696</c:v>
                </c:pt>
                <c:pt idx="7344">
                  <c:v>40696</c:v>
                </c:pt>
                <c:pt idx="7345">
                  <c:v>40697</c:v>
                </c:pt>
                <c:pt idx="7346">
                  <c:v>40697</c:v>
                </c:pt>
                <c:pt idx="7347">
                  <c:v>40698</c:v>
                </c:pt>
                <c:pt idx="7348">
                  <c:v>40698</c:v>
                </c:pt>
                <c:pt idx="7349">
                  <c:v>40699</c:v>
                </c:pt>
                <c:pt idx="7350">
                  <c:v>40699</c:v>
                </c:pt>
                <c:pt idx="7351">
                  <c:v>40700</c:v>
                </c:pt>
                <c:pt idx="7352">
                  <c:v>40700</c:v>
                </c:pt>
                <c:pt idx="7353">
                  <c:v>40701</c:v>
                </c:pt>
                <c:pt idx="7354">
                  <c:v>40701</c:v>
                </c:pt>
                <c:pt idx="7355">
                  <c:v>40702</c:v>
                </c:pt>
                <c:pt idx="7356">
                  <c:v>40702</c:v>
                </c:pt>
                <c:pt idx="7357">
                  <c:v>40703</c:v>
                </c:pt>
                <c:pt idx="7358">
                  <c:v>40703</c:v>
                </c:pt>
                <c:pt idx="7359">
                  <c:v>40704</c:v>
                </c:pt>
                <c:pt idx="7360">
                  <c:v>40704</c:v>
                </c:pt>
                <c:pt idx="7361">
                  <c:v>40705</c:v>
                </c:pt>
                <c:pt idx="7362">
                  <c:v>40705</c:v>
                </c:pt>
                <c:pt idx="7363">
                  <c:v>40706</c:v>
                </c:pt>
                <c:pt idx="7364">
                  <c:v>40706</c:v>
                </c:pt>
                <c:pt idx="7365">
                  <c:v>40707</c:v>
                </c:pt>
                <c:pt idx="7366">
                  <c:v>40707</c:v>
                </c:pt>
                <c:pt idx="7367">
                  <c:v>40708</c:v>
                </c:pt>
                <c:pt idx="7368">
                  <c:v>40708</c:v>
                </c:pt>
                <c:pt idx="7369">
                  <c:v>40709</c:v>
                </c:pt>
                <c:pt idx="7370">
                  <c:v>40709</c:v>
                </c:pt>
                <c:pt idx="7371">
                  <c:v>40710</c:v>
                </c:pt>
                <c:pt idx="7372">
                  <c:v>40710</c:v>
                </c:pt>
                <c:pt idx="7373">
                  <c:v>40711</c:v>
                </c:pt>
                <c:pt idx="7374">
                  <c:v>40711</c:v>
                </c:pt>
                <c:pt idx="7375">
                  <c:v>40712</c:v>
                </c:pt>
                <c:pt idx="7376">
                  <c:v>40712</c:v>
                </c:pt>
                <c:pt idx="7377">
                  <c:v>40713</c:v>
                </c:pt>
                <c:pt idx="7378">
                  <c:v>40713</c:v>
                </c:pt>
                <c:pt idx="7379">
                  <c:v>40714</c:v>
                </c:pt>
                <c:pt idx="7380">
                  <c:v>40714</c:v>
                </c:pt>
                <c:pt idx="7381">
                  <c:v>40715</c:v>
                </c:pt>
                <c:pt idx="7382">
                  <c:v>40715</c:v>
                </c:pt>
                <c:pt idx="7383">
                  <c:v>40716</c:v>
                </c:pt>
                <c:pt idx="7384">
                  <c:v>40716</c:v>
                </c:pt>
                <c:pt idx="7385">
                  <c:v>40717</c:v>
                </c:pt>
                <c:pt idx="7386">
                  <c:v>40717</c:v>
                </c:pt>
                <c:pt idx="7387">
                  <c:v>40718</c:v>
                </c:pt>
                <c:pt idx="7388">
                  <c:v>40718</c:v>
                </c:pt>
                <c:pt idx="7389">
                  <c:v>40719</c:v>
                </c:pt>
                <c:pt idx="7390">
                  <c:v>40719</c:v>
                </c:pt>
                <c:pt idx="7391">
                  <c:v>40720</c:v>
                </c:pt>
                <c:pt idx="7392">
                  <c:v>40720</c:v>
                </c:pt>
                <c:pt idx="7393">
                  <c:v>40721</c:v>
                </c:pt>
                <c:pt idx="7394">
                  <c:v>40721</c:v>
                </c:pt>
                <c:pt idx="7395">
                  <c:v>40722</c:v>
                </c:pt>
                <c:pt idx="7396">
                  <c:v>40722</c:v>
                </c:pt>
                <c:pt idx="7397">
                  <c:v>40723</c:v>
                </c:pt>
                <c:pt idx="7398">
                  <c:v>40723</c:v>
                </c:pt>
                <c:pt idx="7399">
                  <c:v>40724</c:v>
                </c:pt>
                <c:pt idx="7400">
                  <c:v>40724</c:v>
                </c:pt>
                <c:pt idx="7401">
                  <c:v>40725</c:v>
                </c:pt>
                <c:pt idx="7402">
                  <c:v>40725</c:v>
                </c:pt>
                <c:pt idx="7403">
                  <c:v>40726</c:v>
                </c:pt>
                <c:pt idx="7404">
                  <c:v>40726</c:v>
                </c:pt>
                <c:pt idx="7405">
                  <c:v>40727</c:v>
                </c:pt>
                <c:pt idx="7406">
                  <c:v>40727</c:v>
                </c:pt>
                <c:pt idx="7407">
                  <c:v>40728</c:v>
                </c:pt>
                <c:pt idx="7408">
                  <c:v>40728</c:v>
                </c:pt>
                <c:pt idx="7409">
                  <c:v>40729</c:v>
                </c:pt>
                <c:pt idx="7410">
                  <c:v>40729</c:v>
                </c:pt>
                <c:pt idx="7411">
                  <c:v>40730</c:v>
                </c:pt>
                <c:pt idx="7412">
                  <c:v>40730</c:v>
                </c:pt>
                <c:pt idx="7413">
                  <c:v>40731</c:v>
                </c:pt>
                <c:pt idx="7414">
                  <c:v>40731</c:v>
                </c:pt>
                <c:pt idx="7415">
                  <c:v>40732</c:v>
                </c:pt>
                <c:pt idx="7416">
                  <c:v>40732</c:v>
                </c:pt>
                <c:pt idx="7417">
                  <c:v>40733</c:v>
                </c:pt>
                <c:pt idx="7418">
                  <c:v>40733</c:v>
                </c:pt>
                <c:pt idx="7419">
                  <c:v>40734</c:v>
                </c:pt>
                <c:pt idx="7420">
                  <c:v>40734</c:v>
                </c:pt>
                <c:pt idx="7421">
                  <c:v>40735</c:v>
                </c:pt>
                <c:pt idx="7422">
                  <c:v>40735</c:v>
                </c:pt>
                <c:pt idx="7423">
                  <c:v>40736</c:v>
                </c:pt>
                <c:pt idx="7424">
                  <c:v>40736</c:v>
                </c:pt>
                <c:pt idx="7425">
                  <c:v>40737</c:v>
                </c:pt>
                <c:pt idx="7426">
                  <c:v>40737</c:v>
                </c:pt>
                <c:pt idx="7427">
                  <c:v>40738</c:v>
                </c:pt>
                <c:pt idx="7428">
                  <c:v>40738</c:v>
                </c:pt>
                <c:pt idx="7429">
                  <c:v>40739</c:v>
                </c:pt>
                <c:pt idx="7430">
                  <c:v>40739</c:v>
                </c:pt>
                <c:pt idx="7431">
                  <c:v>40740</c:v>
                </c:pt>
                <c:pt idx="7432">
                  <c:v>40740</c:v>
                </c:pt>
                <c:pt idx="7433">
                  <c:v>40741</c:v>
                </c:pt>
                <c:pt idx="7434">
                  <c:v>40741</c:v>
                </c:pt>
                <c:pt idx="7435">
                  <c:v>40742</c:v>
                </c:pt>
                <c:pt idx="7436">
                  <c:v>40742</c:v>
                </c:pt>
                <c:pt idx="7437">
                  <c:v>40743</c:v>
                </c:pt>
                <c:pt idx="7438">
                  <c:v>40743</c:v>
                </c:pt>
                <c:pt idx="7439">
                  <c:v>40744</c:v>
                </c:pt>
                <c:pt idx="7440">
                  <c:v>40744</c:v>
                </c:pt>
                <c:pt idx="7441">
                  <c:v>40745</c:v>
                </c:pt>
                <c:pt idx="7442">
                  <c:v>40745</c:v>
                </c:pt>
                <c:pt idx="7443">
                  <c:v>40746</c:v>
                </c:pt>
                <c:pt idx="7444">
                  <c:v>40746</c:v>
                </c:pt>
                <c:pt idx="7445">
                  <c:v>40747</c:v>
                </c:pt>
                <c:pt idx="7446">
                  <c:v>40747</c:v>
                </c:pt>
                <c:pt idx="7447">
                  <c:v>40748</c:v>
                </c:pt>
                <c:pt idx="7448">
                  <c:v>40748</c:v>
                </c:pt>
                <c:pt idx="7449">
                  <c:v>40749</c:v>
                </c:pt>
                <c:pt idx="7450">
                  <c:v>40749</c:v>
                </c:pt>
                <c:pt idx="7451">
                  <c:v>40750</c:v>
                </c:pt>
                <c:pt idx="7452">
                  <c:v>40750</c:v>
                </c:pt>
                <c:pt idx="7453">
                  <c:v>40751</c:v>
                </c:pt>
                <c:pt idx="7454">
                  <c:v>40751</c:v>
                </c:pt>
                <c:pt idx="7455">
                  <c:v>40752</c:v>
                </c:pt>
                <c:pt idx="7456">
                  <c:v>40752</c:v>
                </c:pt>
                <c:pt idx="7457">
                  <c:v>40753</c:v>
                </c:pt>
                <c:pt idx="7458">
                  <c:v>40753</c:v>
                </c:pt>
                <c:pt idx="7459">
                  <c:v>40754</c:v>
                </c:pt>
                <c:pt idx="7460">
                  <c:v>40754</c:v>
                </c:pt>
                <c:pt idx="7461">
                  <c:v>40755</c:v>
                </c:pt>
                <c:pt idx="7462">
                  <c:v>40755</c:v>
                </c:pt>
                <c:pt idx="7463">
                  <c:v>40756</c:v>
                </c:pt>
                <c:pt idx="7464">
                  <c:v>40756</c:v>
                </c:pt>
                <c:pt idx="7465">
                  <c:v>40757</c:v>
                </c:pt>
                <c:pt idx="7466">
                  <c:v>40757</c:v>
                </c:pt>
                <c:pt idx="7467">
                  <c:v>40758</c:v>
                </c:pt>
                <c:pt idx="7468">
                  <c:v>40758</c:v>
                </c:pt>
                <c:pt idx="7469">
                  <c:v>40759</c:v>
                </c:pt>
                <c:pt idx="7470">
                  <c:v>40759</c:v>
                </c:pt>
                <c:pt idx="7471">
                  <c:v>40760</c:v>
                </c:pt>
                <c:pt idx="7472">
                  <c:v>40760</c:v>
                </c:pt>
                <c:pt idx="7473">
                  <c:v>40761</c:v>
                </c:pt>
                <c:pt idx="7474">
                  <c:v>40761</c:v>
                </c:pt>
                <c:pt idx="7475">
                  <c:v>40762</c:v>
                </c:pt>
                <c:pt idx="7476">
                  <c:v>40762</c:v>
                </c:pt>
                <c:pt idx="7477">
                  <c:v>40763</c:v>
                </c:pt>
                <c:pt idx="7478">
                  <c:v>40763</c:v>
                </c:pt>
                <c:pt idx="7479">
                  <c:v>40764</c:v>
                </c:pt>
                <c:pt idx="7480">
                  <c:v>40764</c:v>
                </c:pt>
                <c:pt idx="7481">
                  <c:v>40765</c:v>
                </c:pt>
                <c:pt idx="7482">
                  <c:v>40765</c:v>
                </c:pt>
                <c:pt idx="7483">
                  <c:v>40766</c:v>
                </c:pt>
                <c:pt idx="7484">
                  <c:v>40766</c:v>
                </c:pt>
                <c:pt idx="7485">
                  <c:v>40767</c:v>
                </c:pt>
                <c:pt idx="7486">
                  <c:v>40767</c:v>
                </c:pt>
                <c:pt idx="7487">
                  <c:v>40768</c:v>
                </c:pt>
                <c:pt idx="7488">
                  <c:v>40768</c:v>
                </c:pt>
                <c:pt idx="7489">
                  <c:v>40769</c:v>
                </c:pt>
                <c:pt idx="7490">
                  <c:v>40769</c:v>
                </c:pt>
                <c:pt idx="7491">
                  <c:v>40770</c:v>
                </c:pt>
                <c:pt idx="7492">
                  <c:v>40770</c:v>
                </c:pt>
                <c:pt idx="7493">
                  <c:v>40771</c:v>
                </c:pt>
                <c:pt idx="7494">
                  <c:v>40771</c:v>
                </c:pt>
                <c:pt idx="7495">
                  <c:v>40772</c:v>
                </c:pt>
                <c:pt idx="7496">
                  <c:v>40772</c:v>
                </c:pt>
                <c:pt idx="7497">
                  <c:v>40773</c:v>
                </c:pt>
                <c:pt idx="7498">
                  <c:v>40773</c:v>
                </c:pt>
                <c:pt idx="7499">
                  <c:v>40774</c:v>
                </c:pt>
                <c:pt idx="7500">
                  <c:v>40774</c:v>
                </c:pt>
                <c:pt idx="7501">
                  <c:v>40775</c:v>
                </c:pt>
                <c:pt idx="7502">
                  <c:v>40775</c:v>
                </c:pt>
                <c:pt idx="7503">
                  <c:v>40776</c:v>
                </c:pt>
                <c:pt idx="7504">
                  <c:v>40776</c:v>
                </c:pt>
                <c:pt idx="7505">
                  <c:v>40777</c:v>
                </c:pt>
                <c:pt idx="7506">
                  <c:v>40777</c:v>
                </c:pt>
                <c:pt idx="7507">
                  <c:v>40778</c:v>
                </c:pt>
                <c:pt idx="7508">
                  <c:v>40778</c:v>
                </c:pt>
                <c:pt idx="7509">
                  <c:v>40779</c:v>
                </c:pt>
                <c:pt idx="7510">
                  <c:v>40779</c:v>
                </c:pt>
                <c:pt idx="7511">
                  <c:v>40780</c:v>
                </c:pt>
                <c:pt idx="7512">
                  <c:v>40780</c:v>
                </c:pt>
                <c:pt idx="7513">
                  <c:v>40781</c:v>
                </c:pt>
                <c:pt idx="7514">
                  <c:v>40781</c:v>
                </c:pt>
                <c:pt idx="7515">
                  <c:v>40782</c:v>
                </c:pt>
                <c:pt idx="7516">
                  <c:v>40782</c:v>
                </c:pt>
                <c:pt idx="7517">
                  <c:v>40783</c:v>
                </c:pt>
                <c:pt idx="7518">
                  <c:v>40783</c:v>
                </c:pt>
                <c:pt idx="7519">
                  <c:v>40784</c:v>
                </c:pt>
                <c:pt idx="7520">
                  <c:v>40784</c:v>
                </c:pt>
                <c:pt idx="7521">
                  <c:v>40785</c:v>
                </c:pt>
                <c:pt idx="7522">
                  <c:v>40785</c:v>
                </c:pt>
                <c:pt idx="7523">
                  <c:v>40786</c:v>
                </c:pt>
                <c:pt idx="7524">
                  <c:v>40786</c:v>
                </c:pt>
                <c:pt idx="7525">
                  <c:v>40787</c:v>
                </c:pt>
                <c:pt idx="7526">
                  <c:v>40787</c:v>
                </c:pt>
                <c:pt idx="7527">
                  <c:v>40788</c:v>
                </c:pt>
                <c:pt idx="7528">
                  <c:v>40788</c:v>
                </c:pt>
                <c:pt idx="7529">
                  <c:v>40789</c:v>
                </c:pt>
                <c:pt idx="7530">
                  <c:v>40789</c:v>
                </c:pt>
                <c:pt idx="7531">
                  <c:v>40790</c:v>
                </c:pt>
                <c:pt idx="7532">
                  <c:v>40790</c:v>
                </c:pt>
                <c:pt idx="7533">
                  <c:v>40791</c:v>
                </c:pt>
                <c:pt idx="7534">
                  <c:v>40791</c:v>
                </c:pt>
                <c:pt idx="7535">
                  <c:v>40792</c:v>
                </c:pt>
                <c:pt idx="7536">
                  <c:v>40792</c:v>
                </c:pt>
                <c:pt idx="7537">
                  <c:v>40793</c:v>
                </c:pt>
                <c:pt idx="7538">
                  <c:v>40793</c:v>
                </c:pt>
                <c:pt idx="7539">
                  <c:v>40794</c:v>
                </c:pt>
                <c:pt idx="7540">
                  <c:v>40794</c:v>
                </c:pt>
                <c:pt idx="7541">
                  <c:v>40795</c:v>
                </c:pt>
                <c:pt idx="7542">
                  <c:v>40795</c:v>
                </c:pt>
                <c:pt idx="7543">
                  <c:v>40796</c:v>
                </c:pt>
                <c:pt idx="7544">
                  <c:v>40796</c:v>
                </c:pt>
                <c:pt idx="7545">
                  <c:v>40797</c:v>
                </c:pt>
                <c:pt idx="7546">
                  <c:v>40797</c:v>
                </c:pt>
                <c:pt idx="7547">
                  <c:v>40798</c:v>
                </c:pt>
                <c:pt idx="7548">
                  <c:v>40798</c:v>
                </c:pt>
                <c:pt idx="7549">
                  <c:v>40799</c:v>
                </c:pt>
                <c:pt idx="7550">
                  <c:v>40799</c:v>
                </c:pt>
                <c:pt idx="7551">
                  <c:v>40800</c:v>
                </c:pt>
                <c:pt idx="7552">
                  <c:v>40800</c:v>
                </c:pt>
                <c:pt idx="7553">
                  <c:v>40801</c:v>
                </c:pt>
                <c:pt idx="7554">
                  <c:v>40801</c:v>
                </c:pt>
                <c:pt idx="7555">
                  <c:v>40802</c:v>
                </c:pt>
                <c:pt idx="7556">
                  <c:v>40802</c:v>
                </c:pt>
                <c:pt idx="7557">
                  <c:v>40803</c:v>
                </c:pt>
                <c:pt idx="7558">
                  <c:v>40803</c:v>
                </c:pt>
                <c:pt idx="7559">
                  <c:v>40804</c:v>
                </c:pt>
                <c:pt idx="7560">
                  <c:v>40804</c:v>
                </c:pt>
                <c:pt idx="7561">
                  <c:v>40805</c:v>
                </c:pt>
                <c:pt idx="7562">
                  <c:v>40805</c:v>
                </c:pt>
                <c:pt idx="7563">
                  <c:v>40806</c:v>
                </c:pt>
                <c:pt idx="7564">
                  <c:v>40806</c:v>
                </c:pt>
                <c:pt idx="7565">
                  <c:v>40807</c:v>
                </c:pt>
                <c:pt idx="7566">
                  <c:v>40807</c:v>
                </c:pt>
                <c:pt idx="7567">
                  <c:v>40808</c:v>
                </c:pt>
                <c:pt idx="7568">
                  <c:v>40808</c:v>
                </c:pt>
                <c:pt idx="7569">
                  <c:v>40809</c:v>
                </c:pt>
                <c:pt idx="7570">
                  <c:v>40809</c:v>
                </c:pt>
                <c:pt idx="7571">
                  <c:v>40810</c:v>
                </c:pt>
                <c:pt idx="7572">
                  <c:v>40810</c:v>
                </c:pt>
                <c:pt idx="7573">
                  <c:v>40811</c:v>
                </c:pt>
                <c:pt idx="7574">
                  <c:v>40811</c:v>
                </c:pt>
                <c:pt idx="7575">
                  <c:v>40812</c:v>
                </c:pt>
                <c:pt idx="7576">
                  <c:v>40812</c:v>
                </c:pt>
                <c:pt idx="7577">
                  <c:v>40813</c:v>
                </c:pt>
                <c:pt idx="7578">
                  <c:v>40813</c:v>
                </c:pt>
                <c:pt idx="7579">
                  <c:v>40814</c:v>
                </c:pt>
                <c:pt idx="7580">
                  <c:v>40814</c:v>
                </c:pt>
                <c:pt idx="7581">
                  <c:v>40815</c:v>
                </c:pt>
                <c:pt idx="7582">
                  <c:v>40815</c:v>
                </c:pt>
                <c:pt idx="7583">
                  <c:v>40816</c:v>
                </c:pt>
                <c:pt idx="7584">
                  <c:v>40816</c:v>
                </c:pt>
                <c:pt idx="7585">
                  <c:v>40817</c:v>
                </c:pt>
                <c:pt idx="7586">
                  <c:v>40817</c:v>
                </c:pt>
                <c:pt idx="7587">
                  <c:v>40818</c:v>
                </c:pt>
                <c:pt idx="7588">
                  <c:v>40818</c:v>
                </c:pt>
                <c:pt idx="7589">
                  <c:v>40819</c:v>
                </c:pt>
                <c:pt idx="7590">
                  <c:v>40819</c:v>
                </c:pt>
                <c:pt idx="7591">
                  <c:v>40820</c:v>
                </c:pt>
                <c:pt idx="7592">
                  <c:v>40820</c:v>
                </c:pt>
                <c:pt idx="7593">
                  <c:v>40821</c:v>
                </c:pt>
                <c:pt idx="7594">
                  <c:v>40821</c:v>
                </c:pt>
                <c:pt idx="7595">
                  <c:v>40822</c:v>
                </c:pt>
                <c:pt idx="7596">
                  <c:v>40822</c:v>
                </c:pt>
                <c:pt idx="7597">
                  <c:v>40823</c:v>
                </c:pt>
                <c:pt idx="7598">
                  <c:v>40823</c:v>
                </c:pt>
                <c:pt idx="7599">
                  <c:v>40824</c:v>
                </c:pt>
                <c:pt idx="7600">
                  <c:v>40824</c:v>
                </c:pt>
                <c:pt idx="7601">
                  <c:v>40825</c:v>
                </c:pt>
                <c:pt idx="7602">
                  <c:v>40825</c:v>
                </c:pt>
                <c:pt idx="7603">
                  <c:v>40826</c:v>
                </c:pt>
                <c:pt idx="7604">
                  <c:v>40826</c:v>
                </c:pt>
                <c:pt idx="7605">
                  <c:v>40827</c:v>
                </c:pt>
                <c:pt idx="7606">
                  <c:v>40827</c:v>
                </c:pt>
                <c:pt idx="7607">
                  <c:v>40828</c:v>
                </c:pt>
                <c:pt idx="7608">
                  <c:v>40828</c:v>
                </c:pt>
                <c:pt idx="7609">
                  <c:v>40829</c:v>
                </c:pt>
                <c:pt idx="7610">
                  <c:v>40829</c:v>
                </c:pt>
                <c:pt idx="7611">
                  <c:v>40830</c:v>
                </c:pt>
                <c:pt idx="7612">
                  <c:v>40830</c:v>
                </c:pt>
                <c:pt idx="7613">
                  <c:v>40831</c:v>
                </c:pt>
                <c:pt idx="7614">
                  <c:v>40831</c:v>
                </c:pt>
                <c:pt idx="7615">
                  <c:v>40832</c:v>
                </c:pt>
                <c:pt idx="7616">
                  <c:v>40832</c:v>
                </c:pt>
                <c:pt idx="7617">
                  <c:v>40833</c:v>
                </c:pt>
                <c:pt idx="7618">
                  <c:v>40833</c:v>
                </c:pt>
                <c:pt idx="7619">
                  <c:v>40834</c:v>
                </c:pt>
                <c:pt idx="7620">
                  <c:v>40834</c:v>
                </c:pt>
                <c:pt idx="7621">
                  <c:v>40835</c:v>
                </c:pt>
                <c:pt idx="7622">
                  <c:v>40835</c:v>
                </c:pt>
                <c:pt idx="7623">
                  <c:v>40836</c:v>
                </c:pt>
                <c:pt idx="7624">
                  <c:v>40836</c:v>
                </c:pt>
                <c:pt idx="7625">
                  <c:v>40837</c:v>
                </c:pt>
                <c:pt idx="7626">
                  <c:v>40837</c:v>
                </c:pt>
                <c:pt idx="7627">
                  <c:v>40838</c:v>
                </c:pt>
                <c:pt idx="7628">
                  <c:v>40838</c:v>
                </c:pt>
                <c:pt idx="7629">
                  <c:v>40839</c:v>
                </c:pt>
                <c:pt idx="7630">
                  <c:v>40839</c:v>
                </c:pt>
                <c:pt idx="7631">
                  <c:v>40840</c:v>
                </c:pt>
                <c:pt idx="7632">
                  <c:v>40840</c:v>
                </c:pt>
              </c:numCache>
            </c:numRef>
          </c:xVal>
          <c:yVal>
            <c:numRef>
              <c:f>West5!$DR$5:$DR$9998</c:f>
              <c:numCache>
                <c:formatCode>#,##0</c:formatCode>
                <c:ptCount val="9994"/>
                <c:pt idx="0">
                  <c:v>221.33175425668298</c:v>
                </c:pt>
                <c:pt idx="1">
                  <c:v>206.98153966969761</c:v>
                </c:pt>
                <c:pt idx="2">
                  <c:v>212.61109407053303</c:v>
                </c:pt>
                <c:pt idx="3">
                  <c:v>210.53668127164002</c:v>
                </c:pt>
                <c:pt idx="4">
                  <c:v>233.9453160891631</c:v>
                </c:pt>
                <c:pt idx="5">
                  <c:v>233.92286492521202</c:v>
                </c:pt>
                <c:pt idx="6">
                  <c:v>249.6227801247725</c:v>
                </c:pt>
                <c:pt idx="7">
                  <c:v>234.08134536412618</c:v>
                </c:pt>
                <c:pt idx="8">
                  <c:v>252.90877191355702</c:v>
                </c:pt>
                <c:pt idx="9">
                  <c:v>241.67994899851487</c:v>
                </c:pt>
                <c:pt idx="10">
                  <c:v>255.77045330617233</c:v>
                </c:pt>
                <c:pt idx="11">
                  <c:v>232.20145517934003</c:v>
                </c:pt>
                <c:pt idx="12">
                  <c:v>275.1804005302115</c:v>
                </c:pt>
                <c:pt idx="13">
                  <c:v>245.05015488215835</c:v>
                </c:pt>
                <c:pt idx="14">
                  <c:v>260.39022185864087</c:v>
                </c:pt>
                <c:pt idx="15">
                  <c:v>247.01172587796844</c:v>
                </c:pt>
                <c:pt idx="16">
                  <c:v>267.61720191635419</c:v>
                </c:pt>
                <c:pt idx="17">
                  <c:v>249.41679229798874</c:v>
                </c:pt>
                <c:pt idx="18">
                  <c:v>269.19636957711805</c:v>
                </c:pt>
                <c:pt idx="19">
                  <c:v>247.26100410992893</c:v>
                </c:pt>
                <c:pt idx="20">
                  <c:v>282.77348602453031</c:v>
                </c:pt>
                <c:pt idx="21">
                  <c:v>242.93908685658837</c:v>
                </c:pt>
                <c:pt idx="22">
                  <c:v>296.94006941217054</c:v>
                </c:pt>
                <c:pt idx="23">
                  <c:v>276.22681832753869</c:v>
                </c:pt>
                <c:pt idx="24">
                  <c:v>288.49252719017153</c:v>
                </c:pt>
                <c:pt idx="25">
                  <c:v>290.90345219863252</c:v>
                </c:pt>
                <c:pt idx="26">
                  <c:v>296.12302219040231</c:v>
                </c:pt>
                <c:pt idx="27">
                  <c:v>265.83628438038613</c:v>
                </c:pt>
                <c:pt idx="28">
                  <c:v>320.30272297593717</c:v>
                </c:pt>
                <c:pt idx="29">
                  <c:v>304.39597327500326</c:v>
                </c:pt>
                <c:pt idx="30">
                  <c:v>331.92388509720797</c:v>
                </c:pt>
                <c:pt idx="31">
                  <c:v>318.35133900583588</c:v>
                </c:pt>
                <c:pt idx="32">
                  <c:v>329.18774353502153</c:v>
                </c:pt>
                <c:pt idx="33">
                  <c:v>301.57645825140975</c:v>
                </c:pt>
                <c:pt idx="34">
                  <c:v>350.76151116417566</c:v>
                </c:pt>
                <c:pt idx="35">
                  <c:v>331.98967311218126</c:v>
                </c:pt>
                <c:pt idx="36">
                  <c:v>357.10640137734373</c:v>
                </c:pt>
                <c:pt idx="37">
                  <c:v>373.58504419395837</c:v>
                </c:pt>
                <c:pt idx="38">
                  <c:v>393.19104737822391</c:v>
                </c:pt>
                <c:pt idx="39">
                  <c:v>359.20125930449143</c:v>
                </c:pt>
                <c:pt idx="40">
                  <c:v>426.09741858896291</c:v>
                </c:pt>
                <c:pt idx="41">
                  <c:v>370.95928010525927</c:v>
                </c:pt>
                <c:pt idx="42">
                  <c:v>406.84505805700428</c:v>
                </c:pt>
                <c:pt idx="43">
                  <c:v>376.11874814034786</c:v>
                </c:pt>
                <c:pt idx="44">
                  <c:v>427.3176835540973</c:v>
                </c:pt>
                <c:pt idx="45">
                  <c:v>388.19006114016713</c:v>
                </c:pt>
                <c:pt idx="46">
                  <c:v>447.13096570171029</c:v>
                </c:pt>
                <c:pt idx="47">
                  <c:v>448.96582940070425</c:v>
                </c:pt>
                <c:pt idx="48">
                  <c:v>515.50831467592991</c:v>
                </c:pt>
                <c:pt idx="49">
                  <c:v>461.04714424188376</c:v>
                </c:pt>
                <c:pt idx="50">
                  <c:v>530.63759530737411</c:v>
                </c:pt>
                <c:pt idx="51">
                  <c:v>490.41496601515144</c:v>
                </c:pt>
                <c:pt idx="52">
                  <c:v>593.47188583261516</c:v>
                </c:pt>
                <c:pt idx="53">
                  <c:v>538.6059212475277</c:v>
                </c:pt>
                <c:pt idx="54">
                  <c:v>606.15268506756979</c:v>
                </c:pt>
                <c:pt idx="55">
                  <c:v>628.43849941528072</c:v>
                </c:pt>
                <c:pt idx="56">
                  <c:v>742.78893234568409</c:v>
                </c:pt>
                <c:pt idx="57">
                  <c:v>687.97065371173687</c:v>
                </c:pt>
                <c:pt idx="58">
                  <c:v>818.8403627142601</c:v>
                </c:pt>
                <c:pt idx="59">
                  <c:v>785.90397499722928</c:v>
                </c:pt>
                <c:pt idx="60">
                  <c:v>990.19987699303465</c:v>
                </c:pt>
                <c:pt idx="61">
                  <c:v>916.70009870425486</c:v>
                </c:pt>
                <c:pt idx="62">
                  <c:v>1038.089306336507</c:v>
                </c:pt>
                <c:pt idx="63">
                  <c:v>1192.9906481355374</c:v>
                </c:pt>
                <c:pt idx="64">
                  <c:v>1204.7574998571476</c:v>
                </c:pt>
                <c:pt idx="65">
                  <c:v>1172.6460039910421</c:v>
                </c:pt>
                <c:pt idx="66">
                  <c:v>1316.5357468354812</c:v>
                </c:pt>
                <c:pt idx="67">
                  <c:v>1243.7193984008029</c:v>
                </c:pt>
                <c:pt idx="68">
                  <c:v>1296.5972278363467</c:v>
                </c:pt>
                <c:pt idx="69">
                  <c:v>1296.6604831358075</c:v>
                </c:pt>
                <c:pt idx="70">
                  <c:v>1592.961505457032</c:v>
                </c:pt>
                <c:pt idx="71">
                  <c:v>1535.1991739882976</c:v>
                </c:pt>
                <c:pt idx="72">
                  <c:v>1608.6124372085285</c:v>
                </c:pt>
                <c:pt idx="73">
                  <c:v>1617.0220656320166</c:v>
                </c:pt>
                <c:pt idx="74">
                  <c:v>1849.7735025813131</c:v>
                </c:pt>
                <c:pt idx="75">
                  <c:v>1906.1079751955765</c:v>
                </c:pt>
                <c:pt idx="76">
                  <c:v>2327.8334624157956</c:v>
                </c:pt>
                <c:pt idx="77">
                  <c:v>2084.1569925801396</c:v>
                </c:pt>
                <c:pt idx="78">
                  <c:v>2651.4637904657611</c:v>
                </c:pt>
                <c:pt idx="79">
                  <c:v>2639.640718021657</c:v>
                </c:pt>
                <c:pt idx="80">
                  <c:v>3051.1017697025877</c:v>
                </c:pt>
                <c:pt idx="81">
                  <c:v>3169.0124483094087</c:v>
                </c:pt>
                <c:pt idx="82">
                  <c:v>3578.742185681393</c:v>
                </c:pt>
                <c:pt idx="83">
                  <c:v>3673.5596140136731</c:v>
                </c:pt>
                <c:pt idx="84">
                  <c:v>4235.2990023886769</c:v>
                </c:pt>
                <c:pt idx="85">
                  <c:v>4214.5801785876747</c:v>
                </c:pt>
                <c:pt idx="86">
                  <c:v>4780.5940941695308</c:v>
                </c:pt>
                <c:pt idx="87">
                  <c:v>4692.2007903797848</c:v>
                </c:pt>
                <c:pt idx="88">
                  <c:v>5329.869873508731</c:v>
                </c:pt>
                <c:pt idx="89">
                  <c:v>5394.6399457161742</c:v>
                </c:pt>
                <c:pt idx="90">
                  <c:v>5796.1822104145785</c:v>
                </c:pt>
                <c:pt idx="91">
                  <c:v>5691.682805205045</c:v>
                </c:pt>
                <c:pt idx="92">
                  <c:v>6360.0974606764912</c:v>
                </c:pt>
                <c:pt idx="93">
                  <c:v>6564.469420326408</c:v>
                </c:pt>
                <c:pt idx="94">
                  <c:v>6979.6071980011775</c:v>
                </c:pt>
                <c:pt idx="95">
                  <c:v>6880.949158782013</c:v>
                </c:pt>
                <c:pt idx="96">
                  <c:v>7612.1052434273097</c:v>
                </c:pt>
                <c:pt idx="97">
                  <c:v>7061.4952352998216</c:v>
                </c:pt>
                <c:pt idx="98">
                  <c:v>9124.7011164895102</c:v>
                </c:pt>
                <c:pt idx="99">
                  <c:v>7130.9307032751785</c:v>
                </c:pt>
                <c:pt idx="100">
                  <c:v>8429.3876532532504</c:v>
                </c:pt>
                <c:pt idx="101">
                  <c:v>7586.3056615729902</c:v>
                </c:pt>
                <c:pt idx="102">
                  <c:v>8356.9741392488995</c:v>
                </c:pt>
                <c:pt idx="103">
                  <c:v>8004.9882971635934</c:v>
                </c:pt>
                <c:pt idx="104">
                  <c:v>8732.0904716878267</c:v>
                </c:pt>
                <c:pt idx="105">
                  <c:v>8352.6771883637066</c:v>
                </c:pt>
                <c:pt idx="106">
                  <c:v>9299.661542596652</c:v>
                </c:pt>
                <c:pt idx="107">
                  <c:v>8503.2462404436501</c:v>
                </c:pt>
                <c:pt idx="108">
                  <c:v>9687.2125539295739</c:v>
                </c:pt>
                <c:pt idx="109">
                  <c:v>9104.4890964680708</c:v>
                </c:pt>
                <c:pt idx="110">
                  <c:v>9905.5508033984952</c:v>
                </c:pt>
                <c:pt idx="111">
                  <c:v>9735.1683029746418</c:v>
                </c:pt>
                <c:pt idx="112">
                  <c:v>10593.161172646889</c:v>
                </c:pt>
                <c:pt idx="113">
                  <c:v>10196.220600253879</c:v>
                </c:pt>
                <c:pt idx="114">
                  <c:v>10277.619421334924</c:v>
                </c:pt>
                <c:pt idx="115">
                  <c:v>10569.543778040703</c:v>
                </c:pt>
                <c:pt idx="116">
                  <c:v>11051.554842805697</c:v>
                </c:pt>
                <c:pt idx="117">
                  <c:v>10078.877536809861</c:v>
                </c:pt>
                <c:pt idx="118">
                  <c:v>11108.073847819556</c:v>
                </c:pt>
                <c:pt idx="119">
                  <c:v>9602.843392873765</c:v>
                </c:pt>
                <c:pt idx="120">
                  <c:v>11132.064338112743</c:v>
                </c:pt>
                <c:pt idx="121">
                  <c:v>11026.484284185863</c:v>
                </c:pt>
                <c:pt idx="122">
                  <c:v>11096.401748924864</c:v>
                </c:pt>
                <c:pt idx="123">
                  <c:v>11009.447567728146</c:v>
                </c:pt>
                <c:pt idx="124">
                  <c:v>11058.902533256556</c:v>
                </c:pt>
                <c:pt idx="125">
                  <c:v>10953.463016064339</c:v>
                </c:pt>
                <c:pt idx="126">
                  <c:v>11066.971304246972</c:v>
                </c:pt>
                <c:pt idx="127">
                  <c:v>11032.395509786849</c:v>
                </c:pt>
                <c:pt idx="128">
                  <c:v>11091.2868633051</c:v>
                </c:pt>
                <c:pt idx="129">
                  <c:v>10995.32693384806</c:v>
                </c:pt>
                <c:pt idx="130">
                  <c:v>11109.531000494979</c:v>
                </c:pt>
                <c:pt idx="131">
                  <c:v>11034.61027482544</c:v>
                </c:pt>
                <c:pt idx="132">
                  <c:v>11129.162336393676</c:v>
                </c:pt>
                <c:pt idx="133">
                  <c:v>11069.16938643737</c:v>
                </c:pt>
                <c:pt idx="134">
                  <c:v>11168.202606816469</c:v>
                </c:pt>
                <c:pt idx="135">
                  <c:v>11100.78189003746</c:v>
                </c:pt>
                <c:pt idx="136">
                  <c:v>11211.239048496693</c:v>
                </c:pt>
                <c:pt idx="137">
                  <c:v>11135.689548161901</c:v>
                </c:pt>
                <c:pt idx="138">
                  <c:v>11239.023678970692</c:v>
                </c:pt>
                <c:pt idx="139">
                  <c:v>11009.14051401331</c:v>
                </c:pt>
                <c:pt idx="140">
                  <c:v>11303.289727018722</c:v>
                </c:pt>
                <c:pt idx="141">
                  <c:v>11245.414664117929</c:v>
                </c:pt>
                <c:pt idx="142">
                  <c:v>11329.897424561505</c:v>
                </c:pt>
                <c:pt idx="143">
                  <c:v>11247.543266639419</c:v>
                </c:pt>
                <c:pt idx="144">
                  <c:v>11302.587727974516</c:v>
                </c:pt>
                <c:pt idx="145">
                  <c:v>11189.047978315348</c:v>
                </c:pt>
                <c:pt idx="146">
                  <c:v>11229.778498756437</c:v>
                </c:pt>
                <c:pt idx="147">
                  <c:v>11186.895432008929</c:v>
                </c:pt>
                <c:pt idx="148">
                  <c:v>11137.138920062544</c:v>
                </c:pt>
                <c:pt idx="149">
                  <c:v>11044.195318733458</c:v>
                </c:pt>
                <c:pt idx="150">
                  <c:v>11086.898619722913</c:v>
                </c:pt>
                <c:pt idx="151">
                  <c:v>11043.458716146735</c:v>
                </c:pt>
                <c:pt idx="152">
                  <c:v>11078.682053274613</c:v>
                </c:pt>
                <c:pt idx="153">
                  <c:v>10991.603953122039</c:v>
                </c:pt>
                <c:pt idx="154">
                  <c:v>11075.757218631134</c:v>
                </c:pt>
                <c:pt idx="155">
                  <c:v>11012.414939632825</c:v>
                </c:pt>
                <c:pt idx="156">
                  <c:v>11100.78189003746</c:v>
                </c:pt>
                <c:pt idx="157">
                  <c:v>11021.305780103212</c:v>
                </c:pt>
                <c:pt idx="158">
                  <c:v>11111.715956630349</c:v>
                </c:pt>
                <c:pt idx="159">
                  <c:v>11070.634180840325</c:v>
                </c:pt>
                <c:pt idx="160">
                  <c:v>11131.338990603979</c:v>
                </c:pt>
                <c:pt idx="161">
                  <c:v>11072.830481516005</c:v>
                </c:pt>
                <c:pt idx="162">
                  <c:v>11142.932346044106</c:v>
                </c:pt>
                <c:pt idx="163">
                  <c:v>11041.248199588412</c:v>
                </c:pt>
                <c:pt idx="164">
                  <c:v>11129.162336393676</c:v>
                </c:pt>
                <c:pt idx="165">
                  <c:v>11058.168297218872</c:v>
                </c:pt>
                <c:pt idx="166">
                  <c:v>11128.436580968539</c:v>
                </c:pt>
                <c:pt idx="167">
                  <c:v>11044.195318733458</c:v>
                </c:pt>
                <c:pt idx="168">
                  <c:v>11099.322257476533</c:v>
                </c:pt>
                <c:pt idx="169">
                  <c:v>11009.447567728146</c:v>
                </c:pt>
                <c:pt idx="170">
                  <c:v>11109.531000494979</c:v>
                </c:pt>
                <c:pt idx="171">
                  <c:v>11074.294087814236</c:v>
                </c:pt>
                <c:pt idx="172">
                  <c:v>11116.810586166153</c:v>
                </c:pt>
                <c:pt idx="173">
                  <c:v>11036.82397845462</c:v>
                </c:pt>
                <c:pt idx="174">
                  <c:v>11134.23976948866</c:v>
                </c:pt>
                <c:pt idx="175">
                  <c:v>11056.699469684061</c:v>
                </c:pt>
                <c:pt idx="176">
                  <c:v>11142.208522787454</c:v>
                </c:pt>
                <c:pt idx="177">
                  <c:v>11055.964878221532</c:v>
                </c:pt>
                <c:pt idx="178">
                  <c:v>11158.109290344781</c:v>
                </c:pt>
                <c:pt idx="179">
                  <c:v>11092.01787297894</c:v>
                </c:pt>
                <c:pt idx="180">
                  <c:v>11171.082807939876</c:v>
                </c:pt>
                <c:pt idx="181">
                  <c:v>11102.241108525892</c:v>
                </c:pt>
                <c:pt idx="182">
                  <c:v>11191.916656234345</c:v>
                </c:pt>
                <c:pt idx="183">
                  <c:v>11140.760572187008</c:v>
                </c:pt>
                <c:pt idx="184">
                  <c:v>11223.368425502529</c:v>
                </c:pt>
                <c:pt idx="185">
                  <c:v>11176.119318382129</c:v>
                </c:pt>
                <c:pt idx="186">
                  <c:v>11236.891621235951</c:v>
                </c:pt>
                <c:pt idx="187">
                  <c:v>11171.082807939876</c:v>
                </c:pt>
                <c:pt idx="188">
                  <c:v>11251.089024283994</c:v>
                </c:pt>
                <c:pt idx="189">
                  <c:v>11167.482306702263</c:v>
                </c:pt>
                <c:pt idx="190">
                  <c:v>11244.704938388726</c:v>
                </c:pt>
                <c:pt idx="191">
                  <c:v>11147.27315938038</c:v>
                </c:pt>
                <c:pt idx="192">
                  <c:v>11250.380063896337</c:v>
                </c:pt>
                <c:pt idx="193">
                  <c:v>11170.362907482304</c:v>
                </c:pt>
                <c:pt idx="194">
                  <c:v>11191.199634905857</c:v>
                </c:pt>
                <c:pt idx="195">
                  <c:v>11072.830481516005</c:v>
                </c:pt>
                <c:pt idx="196">
                  <c:v>11148.719288093849</c:v>
                </c:pt>
                <c:pt idx="197">
                  <c:v>11092.748778680343</c:v>
                </c:pt>
                <c:pt idx="198">
                  <c:v>11196.216712783527</c:v>
                </c:pt>
                <c:pt idx="199">
                  <c:v>11113.172079245031</c:v>
                </c:pt>
                <c:pt idx="200">
                  <c:v>11209.095645750298</c:v>
                </c:pt>
                <c:pt idx="201">
                  <c:v>11145.826626338097</c:v>
                </c:pt>
                <c:pt idx="202">
                  <c:v>11247.543266639419</c:v>
                </c:pt>
                <c:pt idx="203">
                  <c:v>11159.552396345631</c:v>
                </c:pt>
                <c:pt idx="204">
                  <c:v>11232.624905456634</c:v>
                </c:pt>
                <c:pt idx="205">
                  <c:v>11149.442200922838</c:v>
                </c:pt>
                <c:pt idx="206">
                  <c:v>11226.930545552736</c:v>
                </c:pt>
                <c:pt idx="207">
                  <c:v>11168.202606816469</c:v>
                </c:pt>
                <c:pt idx="208">
                  <c:v>11237.602403364855</c:v>
                </c:pt>
                <c:pt idx="209">
                  <c:v>11188.330561788531</c:v>
                </c:pt>
                <c:pt idx="210">
                  <c:v>11280.074627033036</c:v>
                </c:pt>
                <c:pt idx="211">
                  <c:v>11229.066655537041</c:v>
                </c:pt>
                <c:pt idx="212">
                  <c:v>11301.183451901432</c:v>
                </c:pt>
                <c:pt idx="213">
                  <c:v>11248.961856486803</c:v>
                </c:pt>
                <c:pt idx="214">
                  <c:v>11291.34311649872</c:v>
                </c:pt>
                <c:pt idx="215">
                  <c:v>11198.365411163393</c:v>
                </c:pt>
                <c:pt idx="216">
                  <c:v>11262.419429864065</c:v>
                </c:pt>
                <c:pt idx="217">
                  <c:v>11183.305874862986</c:v>
                </c:pt>
                <c:pt idx="218">
                  <c:v>11261.004460627679</c:v>
                </c:pt>
                <c:pt idx="219">
                  <c:v>11222.655710632711</c:v>
                </c:pt>
                <c:pt idx="220">
                  <c:v>11215.523218157674</c:v>
                </c:pt>
                <c:pt idx="221">
                  <c:v>11138.587885495761</c:v>
                </c:pt>
                <c:pt idx="222">
                  <c:v>11219.090679856756</c:v>
                </c:pt>
                <c:pt idx="223">
                  <c:v>11157.387586601038</c:v>
                </c:pt>
                <c:pt idx="224">
                  <c:v>11241.154871331142</c:v>
                </c:pt>
                <c:pt idx="225">
                  <c:v>11160.273798679331</c:v>
                </c:pt>
                <c:pt idx="226">
                  <c:v>11229.778498756437</c:v>
                </c:pt>
                <c:pt idx="227">
                  <c:v>11139.31221588249</c:v>
                </c:pt>
                <c:pt idx="228">
                  <c:v>11219.803880331123</c:v>
                </c:pt>
                <c:pt idx="229">
                  <c:v>11133.51472751696</c:v>
                </c:pt>
                <c:pt idx="230">
                  <c:v>11226.218315320222</c:v>
                </c:pt>
                <c:pt idx="231">
                  <c:v>11147.996274259103</c:v>
                </c:pt>
                <c:pt idx="232">
                  <c:v>11234.7586970801</c:v>
                </c:pt>
                <c:pt idx="233">
                  <c:v>11147.996274259103</c:v>
                </c:pt>
                <c:pt idx="234">
                  <c:v>11216.236905203315</c:v>
                </c:pt>
                <c:pt idx="235">
                  <c:v>11148.719288093849</c:v>
                </c:pt>
                <c:pt idx="236">
                  <c:v>11196.933043997627</c:v>
                </c:pt>
                <c:pt idx="237">
                  <c:v>11105.158304498042</c:v>
                </c:pt>
                <c:pt idx="238">
                  <c:v>11179.713838589278</c:v>
                </c:pt>
                <c:pt idx="239">
                  <c:v>11074.294087814236</c:v>
                </c:pt>
                <c:pt idx="240">
                  <c:v>11158.830893580211</c:v>
                </c:pt>
                <c:pt idx="241">
                  <c:v>11061.104530243401</c:v>
                </c:pt>
                <c:pt idx="242">
                  <c:v>11142.932346044106</c:v>
                </c:pt>
                <c:pt idx="243">
                  <c:v>11042.721995415337</c:v>
                </c:pt>
                <c:pt idx="244">
                  <c:v>11128.436580968539</c:v>
                </c:pt>
                <c:pt idx="245">
                  <c:v>11053.760393261186</c:v>
                </c:pt>
                <c:pt idx="246">
                  <c:v>11132.064338112743</c:v>
                </c:pt>
                <c:pt idx="247">
                  <c:v>11058.902533256556</c:v>
                </c:pt>
                <c:pt idx="248">
                  <c:v>11151.610333757688</c:v>
                </c:pt>
                <c:pt idx="249">
                  <c:v>11076.488605691375</c:v>
                </c:pt>
                <c:pt idx="250">
                  <c:v>11164.600105761177</c:v>
                </c:pt>
                <c:pt idx="251">
                  <c:v>11091.2868633051</c:v>
                </c:pt>
                <c:pt idx="252">
                  <c:v>11181.150950901711</c:v>
                </c:pt>
                <c:pt idx="253">
                  <c:v>11133.51472751696</c:v>
                </c:pt>
                <c:pt idx="254">
                  <c:v>11142.208522787454</c:v>
                </c:pt>
                <c:pt idx="255">
                  <c:v>11106.61628258842</c:v>
                </c:pt>
                <c:pt idx="256">
                  <c:v>11161.716302204837</c:v>
                </c:pt>
                <c:pt idx="257">
                  <c:v>11080.143756828425</c:v>
                </c:pt>
                <c:pt idx="258">
                  <c:v>11160.995100619635</c:v>
                </c:pt>
                <c:pt idx="259">
                  <c:v>11073.562344091741</c:v>
                </c:pt>
                <c:pt idx="260">
                  <c:v>11148.719288093849</c:v>
                </c:pt>
                <c:pt idx="261">
                  <c:v>11054.495339992762</c:v>
                </c:pt>
                <c:pt idx="262">
                  <c:v>11133.51472751696</c:v>
                </c:pt>
                <c:pt idx="263">
                  <c:v>11044.195318733458</c:v>
                </c:pt>
                <c:pt idx="264">
                  <c:v>11136.414284939729</c:v>
                </c:pt>
                <c:pt idx="265">
                  <c:v>11064.038866287041</c:v>
                </c:pt>
                <c:pt idx="266">
                  <c:v>11155.221871937038</c:v>
                </c:pt>
                <c:pt idx="267">
                  <c:v>11070.634180840325</c:v>
                </c:pt>
                <c:pt idx="268">
                  <c:v>11150.165012784326</c:v>
                </c:pt>
                <c:pt idx="269">
                  <c:v>11023.525845049242</c:v>
                </c:pt>
                <c:pt idx="270">
                  <c:v>11022.785941046617</c:v>
                </c:pt>
                <c:pt idx="271">
                  <c:v>10899.104084776873</c:v>
                </c:pt>
                <c:pt idx="272">
                  <c:v>10957.965887664859</c:v>
                </c:pt>
                <c:pt idx="273">
                  <c:v>10839.545050619374</c:v>
                </c:pt>
                <c:pt idx="274">
                  <c:v>10896.826186951923</c:v>
                </c:pt>
                <c:pt idx="275">
                  <c:v>10798.682325887201</c:v>
                </c:pt>
                <c:pt idx="276">
                  <c:v>10878.565934644635</c:v>
                </c:pt>
                <c:pt idx="277">
                  <c:v>10802.550788698511</c:v>
                </c:pt>
                <c:pt idx="278">
                  <c:v>10893.787386275109</c:v>
                </c:pt>
                <c:pt idx="279">
                  <c:v>10874.753435446322</c:v>
                </c:pt>
                <c:pt idx="280">
                  <c:v>10902.898288790964</c:v>
                </c:pt>
                <c:pt idx="281">
                  <c:v>10903.656785567038</c:v>
                </c:pt>
                <c:pt idx="282">
                  <c:v>10851.052430520835</c:v>
                </c:pt>
                <c:pt idx="283">
                  <c:v>10730.141335875549</c:v>
                </c:pt>
                <c:pt idx="284">
                  <c:v>10780.074767899912</c:v>
                </c:pt>
                <c:pt idx="285">
                  <c:v>10663.708706508653</c:v>
                </c:pt>
                <c:pt idx="286">
                  <c:v>10749.700604711081</c:v>
                </c:pt>
                <c:pt idx="287">
                  <c:v>10654.157860514113</c:v>
                </c:pt>
                <c:pt idx="288">
                  <c:v>10750.48153831023</c:v>
                </c:pt>
                <c:pt idx="289">
                  <c:v>10686.079152857203</c:v>
                </c:pt>
                <c:pt idx="290">
                  <c:v>10747.357139690972</c:v>
                </c:pt>
                <c:pt idx="291">
                  <c:v>10640.596803289072</c:v>
                </c:pt>
                <c:pt idx="292">
                  <c:v>10722.298326117525</c:v>
                </c:pt>
                <c:pt idx="293">
                  <c:v>10624.596350573347</c:v>
                </c:pt>
                <c:pt idx="294">
                  <c:v>10718.372695586817</c:v>
                </c:pt>
                <c:pt idx="295">
                  <c:v>10625.397564893459</c:v>
                </c:pt>
                <c:pt idx="296">
                  <c:v>10721.51341989102</c:v>
                </c:pt>
                <c:pt idx="297">
                  <c:v>10638.199929673088</c:v>
                </c:pt>
                <c:pt idx="298">
                  <c:v>10728.57361479565</c:v>
                </c:pt>
                <c:pt idx="299">
                  <c:v>10643.790884712755</c:v>
                </c:pt>
                <c:pt idx="300">
                  <c:v>10739.53840021788</c:v>
                </c:pt>
                <c:pt idx="301">
                  <c:v>10659.731361677359</c:v>
                </c:pt>
                <c:pt idx="302">
                  <c:v>10741.103032348678</c:v>
                </c:pt>
                <c:pt idx="303">
                  <c:v>10716.801674092469</c:v>
                </c:pt>
                <c:pt idx="304">
                  <c:v>10782.404231497887</c:v>
                </c:pt>
                <c:pt idx="305">
                  <c:v>10690.027229379164</c:v>
                </c:pt>
                <c:pt idx="306">
                  <c:v>10776.190098341451</c:v>
                </c:pt>
                <c:pt idx="307">
                  <c:v>10759.844097933637</c:v>
                </c:pt>
                <c:pt idx="308">
                  <c:v>10797.134156511256</c:v>
                </c:pt>
                <c:pt idx="309">
                  <c:v>10682.918729512325</c:v>
                </c:pt>
                <c:pt idx="310">
                  <c:v>10752.043073271989</c:v>
                </c:pt>
                <c:pt idx="311">
                  <c:v>10654.95444807214</c:v>
                </c:pt>
                <c:pt idx="312">
                  <c:v>10760.62359030719</c:v>
                </c:pt>
                <c:pt idx="313">
                  <c:v>10665.298775788111</c:v>
                </c:pt>
                <c:pt idx="314">
                  <c:v>10758.284780242502</c:v>
                </c:pt>
                <c:pt idx="315">
                  <c:v>10642.194093900824</c:v>
                </c:pt>
                <c:pt idx="316">
                  <c:v>10706.579333177697</c:v>
                </c:pt>
                <c:pt idx="317">
                  <c:v>10654.95444807214</c:v>
                </c:pt>
                <c:pt idx="318">
                  <c:v>10705.005020814304</c:v>
                </c:pt>
                <c:pt idx="319">
                  <c:v>10629.401752604068</c:v>
                </c:pt>
                <c:pt idx="320">
                  <c:v>10721.51341989102</c:v>
                </c:pt>
                <c:pt idx="321">
                  <c:v>10634.202637601062</c:v>
                </c:pt>
                <c:pt idx="322">
                  <c:v>10705.792231763966</c:v>
                </c:pt>
                <c:pt idx="323">
                  <c:v>10606.937783867112</c:v>
                </c:pt>
                <c:pt idx="324">
                  <c:v>10682.918729512325</c:v>
                </c:pt>
                <c:pt idx="325">
                  <c:v>10580.335136038771</c:v>
                </c:pt>
                <c:pt idx="326">
                  <c:v>10657.343464335916</c:v>
                </c:pt>
                <c:pt idx="327">
                  <c:v>10556.842522517449</c:v>
                </c:pt>
                <c:pt idx="328">
                  <c:v>10635.002346439365</c:v>
                </c:pt>
                <c:pt idx="329">
                  <c:v>10583.567068043503</c:v>
                </c:pt>
                <c:pt idx="330">
                  <c:v>10673.241687853841</c:v>
                </c:pt>
                <c:pt idx="331">
                  <c:v>10579.526834518345</c:v>
                </c:pt>
                <c:pt idx="332">
                  <c:v>10658.93552016654</c:v>
                </c:pt>
                <c:pt idx="333">
                  <c:v>10590.024823119451</c:v>
                </c:pt>
                <c:pt idx="334">
                  <c:v>10624.596350573347</c:v>
                </c:pt>
                <c:pt idx="335">
                  <c:v>10534.057578477301</c:v>
                </c:pt>
                <c:pt idx="336">
                  <c:v>10491.47336169757</c:v>
                </c:pt>
                <c:pt idx="337">
                  <c:v>10381.77646128314</c:v>
                </c:pt>
                <c:pt idx="338">
                  <c:v>10401.893998272619</c:v>
                </c:pt>
                <c:pt idx="339">
                  <c:v>10378.416004739802</c:v>
                </c:pt>
                <c:pt idx="340">
                  <c:v>10347.22927410456</c:v>
                </c:pt>
                <c:pt idx="341">
                  <c:v>10236.170209431664</c:v>
                </c:pt>
                <c:pt idx="342">
                  <c:v>10257.708838969427</c:v>
                </c:pt>
                <c:pt idx="343">
                  <c:v>10173.920599059109</c:v>
                </c:pt>
                <c:pt idx="344">
                  <c:v>10240.484889799924</c:v>
                </c:pt>
                <c:pt idx="345">
                  <c:v>10155.490631884748</c:v>
                </c:pt>
                <c:pt idx="346">
                  <c:v>10241.347408116766</c:v>
                </c:pt>
                <c:pt idx="347">
                  <c:v>10183.547822572007</c:v>
                </c:pt>
                <c:pt idx="348">
                  <c:v>10268.874641627315</c:v>
                </c:pt>
                <c:pt idx="349">
                  <c:v>10224.070561175295</c:v>
                </c:pt>
                <c:pt idx="350">
                  <c:v>10297.113719823461</c:v>
                </c:pt>
                <c:pt idx="351">
                  <c:v>10224.070561175295</c:v>
                </c:pt>
                <c:pt idx="352">
                  <c:v>10329.44604112536</c:v>
                </c:pt>
                <c:pt idx="353">
                  <c:v>10236.170209431664</c:v>
                </c:pt>
                <c:pt idx="354">
                  <c:v>10265.441503213657</c:v>
                </c:pt>
                <c:pt idx="355">
                  <c:v>10162.519441104951</c:v>
                </c:pt>
                <c:pt idx="356">
                  <c:v>10243.93412801585</c:v>
                </c:pt>
                <c:pt idx="357">
                  <c:v>10166.030210338326</c:v>
                </c:pt>
                <c:pt idx="358">
                  <c:v>10255.128788541335</c:v>
                </c:pt>
                <c:pt idx="359">
                  <c:v>10177.423515581873</c:v>
                </c:pt>
                <c:pt idx="360">
                  <c:v>10270.590380562033</c:v>
                </c:pt>
                <c:pt idx="361">
                  <c:v>10225.800757161123</c:v>
                </c:pt>
                <c:pt idx="362">
                  <c:v>10263.724103315197</c:v>
                </c:pt>
                <c:pt idx="363">
                  <c:v>10218.876619544451</c:v>
                </c:pt>
                <c:pt idx="364">
                  <c:v>10239.622232265008</c:v>
                </c:pt>
                <c:pt idx="365">
                  <c:v>10103.351578850679</c:v>
                </c:pt>
                <c:pt idx="366">
                  <c:v>10115.77188376055</c:v>
                </c:pt>
                <c:pt idx="367">
                  <c:v>10007.414880782346</c:v>
                </c:pt>
                <c:pt idx="368">
                  <c:v>10063.223337026984</c:v>
                </c:pt>
                <c:pt idx="369">
                  <c:v>10001.981675861731</c:v>
                </c:pt>
                <c:pt idx="370">
                  <c:v>10098.90842059617</c:v>
                </c:pt>
                <c:pt idx="371">
                  <c:v>10072.167993727911</c:v>
                </c:pt>
                <c:pt idx="372">
                  <c:v>10137.87605603962</c:v>
                </c:pt>
                <c:pt idx="373">
                  <c:v>10115.77188376055</c:v>
                </c:pt>
                <c:pt idx="374">
                  <c:v>10178.298868055268</c:v>
                </c:pt>
                <c:pt idx="375">
                  <c:v>10114.885721029201</c:v>
                </c:pt>
                <c:pt idx="376">
                  <c:v>10210.208859131797</c:v>
                </c:pt>
                <c:pt idx="377">
                  <c:v>10212.810657223485</c:v>
                </c:pt>
                <c:pt idx="378">
                  <c:v>10229.259473512595</c:v>
                </c:pt>
                <c:pt idx="379">
                  <c:v>10190.538014136746</c:v>
                </c:pt>
                <c:pt idx="380">
                  <c:v>10151.092694583775</c:v>
                </c:pt>
                <c:pt idx="381">
                  <c:v>10034.494901784097</c:v>
                </c:pt>
                <c:pt idx="382">
                  <c:v>10037.195050897804</c:v>
                </c:pt>
                <c:pt idx="383">
                  <c:v>9956.4800797424705</c:v>
                </c:pt>
                <c:pt idx="384">
                  <c:v>9977.4608542334499</c:v>
                </c:pt>
                <c:pt idx="385">
                  <c:v>9920.7074248706431</c:v>
                </c:pt>
                <c:pt idx="386">
                  <c:v>9952.8225002489435</c:v>
                </c:pt>
                <c:pt idx="387">
                  <c:v>9889.3173438776539</c:v>
                </c:pt>
                <c:pt idx="388">
                  <c:v>9964.7001422959129</c:v>
                </c:pt>
                <c:pt idx="389">
                  <c:v>9894.870645328303</c:v>
                </c:pt>
                <c:pt idx="390">
                  <c:v>9979.2812304379622</c:v>
                </c:pt>
                <c:pt idx="391">
                  <c:v>9963.7874502246632</c:v>
                </c:pt>
                <c:pt idx="392">
                  <c:v>10020.070026092695</c:v>
                </c:pt>
                <c:pt idx="393">
                  <c:v>9929.9035949113859</c:v>
                </c:pt>
                <c:pt idx="394">
                  <c:v>9929.9035949113859</c:v>
                </c:pt>
                <c:pt idx="395">
                  <c:v>9852.1422774699367</c:v>
                </c:pt>
                <c:pt idx="396">
                  <c:v>9844.6751561965884</c:v>
                </c:pt>
                <c:pt idx="397">
                  <c:v>9773.5761631671248</c:v>
                </c:pt>
                <c:pt idx="398">
                  <c:v>9801.529644884462</c:v>
                </c:pt>
                <c:pt idx="399">
                  <c:v>9730.9815674594265</c:v>
                </c:pt>
                <c:pt idx="400">
                  <c:v>9795.8754979853838</c:v>
                </c:pt>
                <c:pt idx="401">
                  <c:v>9816.5774203685869</c:v>
                </c:pt>
                <c:pt idx="402">
                  <c:v>9837.1972749827728</c:v>
                </c:pt>
                <c:pt idx="403">
                  <c:v>9836.2617820504493</c:v>
                </c:pt>
                <c:pt idx="404">
                  <c:v>9890.2433083961059</c:v>
                </c:pt>
                <c:pt idx="405">
                  <c:v>9889.3173438776539</c:v>
                </c:pt>
                <c:pt idx="406">
                  <c:v>9874.4793271067683</c:v>
                </c:pt>
                <c:pt idx="407">
                  <c:v>9800.5877131662546</c:v>
                </c:pt>
                <c:pt idx="408">
                  <c:v>9852.1422774699367</c:v>
                </c:pt>
                <c:pt idx="409">
                  <c:v>9779.4437012132621</c:v>
                </c:pt>
                <c:pt idx="410">
                  <c:v>9825.0227058320033</c:v>
                </c:pt>
                <c:pt idx="411">
                  <c:v>9783.0366759899898</c:v>
                </c:pt>
                <c:pt idx="412">
                  <c:v>9825.0227058320033</c:v>
                </c:pt>
                <c:pt idx="413">
                  <c:v>9807.1776599884943</c:v>
                </c:pt>
                <c:pt idx="414">
                  <c:v>9817.5164630277486</c:v>
                </c:pt>
                <c:pt idx="415">
                  <c:v>9743.7583017459292</c:v>
                </c:pt>
                <c:pt idx="416">
                  <c:v>9728.7854096682859</c:v>
                </c:pt>
                <c:pt idx="417">
                  <c:v>9690.7322663838422</c:v>
                </c:pt>
                <c:pt idx="418">
                  <c:v>9694.4827142902195</c:v>
                </c:pt>
                <c:pt idx="419">
                  <c:v>9687.0754107528574</c:v>
                </c:pt>
                <c:pt idx="420">
                  <c:v>9712.1411373003048</c:v>
                </c:pt>
                <c:pt idx="421">
                  <c:v>9722.191411526539</c:v>
                </c:pt>
                <c:pt idx="422">
                  <c:v>9774.6176593955788</c:v>
                </c:pt>
                <c:pt idx="423">
                  <c:v>9778.7815674874018</c:v>
                </c:pt>
                <c:pt idx="424">
                  <c:v>9760.2076489481497</c:v>
                </c:pt>
                <c:pt idx="425">
                  <c:v>9627.1472972080683</c:v>
                </c:pt>
                <c:pt idx="426">
                  <c:v>9624.2255316238825</c:v>
                </c:pt>
                <c:pt idx="427">
                  <c:v>9589.7512571523894</c:v>
                </c:pt>
                <c:pt idx="428">
                  <c:v>9546.7848368889263</c:v>
                </c:pt>
                <c:pt idx="429">
                  <c:v>9517.4399282611721</c:v>
                </c:pt>
                <c:pt idx="430">
                  <c:v>9515.8435220609645</c:v>
                </c:pt>
                <c:pt idx="431">
                  <c:v>9493.3412395237265</c:v>
                </c:pt>
                <c:pt idx="432">
                  <c:v>9498.5505486474431</c:v>
                </c:pt>
                <c:pt idx="433">
                  <c:v>9424.2207378895891</c:v>
                </c:pt>
                <c:pt idx="434">
                  <c:v>9467.1143325314169</c:v>
                </c:pt>
                <c:pt idx="435">
                  <c:v>9475.167480612834</c:v>
                </c:pt>
                <c:pt idx="436">
                  <c:v>9465.0990711662325</c:v>
                </c:pt>
                <c:pt idx="437">
                  <c:v>9456.2225193356953</c:v>
                </c:pt>
                <c:pt idx="438">
                  <c:v>9450.7679450494161</c:v>
                </c:pt>
                <c:pt idx="439">
                  <c:v>9445.9145721412933</c:v>
                </c:pt>
                <c:pt idx="440">
                  <c:v>9424.9317975351441</c:v>
                </c:pt>
                <c:pt idx="441">
                  <c:v>9460.8644476186473</c:v>
                </c:pt>
                <c:pt idx="442">
                  <c:v>9428.3841198600367</c:v>
                </c:pt>
                <c:pt idx="443">
                  <c:v>9435.4845610756438</c:v>
                </c:pt>
                <c:pt idx="444">
                  <c:v>9427.2674453191867</c:v>
                </c:pt>
                <c:pt idx="445">
                  <c:v>9365.7830914228998</c:v>
                </c:pt>
                <c:pt idx="446">
                  <c:v>9409.7751543362956</c:v>
                </c:pt>
                <c:pt idx="447">
                  <c:v>9367.9402679261475</c:v>
                </c:pt>
                <c:pt idx="448">
                  <c:v>9397.8423103216192</c:v>
                </c:pt>
                <c:pt idx="449">
                  <c:v>9390.9965205306744</c:v>
                </c:pt>
                <c:pt idx="450">
                  <c:v>9392.8365804274235</c:v>
                </c:pt>
                <c:pt idx="451">
                  <c:v>9378.6101746017684</c:v>
                </c:pt>
                <c:pt idx="452">
                  <c:v>9390.2807644557906</c:v>
                </c:pt>
                <c:pt idx="453">
                  <c:v>9345.7090752826534</c:v>
                </c:pt>
                <c:pt idx="454">
                  <c:v>9354.6748011165073</c:v>
                </c:pt>
                <c:pt idx="455">
                  <c:v>9348.080835569679</c:v>
                </c:pt>
                <c:pt idx="456">
                  <c:v>9362.2886101918266</c:v>
                </c:pt>
                <c:pt idx="457">
                  <c:v>9305.3260757250973</c:v>
                </c:pt>
                <c:pt idx="458">
                  <c:v>9351.4818984650083</c:v>
                </c:pt>
                <c:pt idx="459">
                  <c:v>9357.4541115021802</c:v>
                </c:pt>
                <c:pt idx="460">
                  <c:v>9360.8490193507514</c:v>
                </c:pt>
                <c:pt idx="461">
                  <c:v>9350.863689642787</c:v>
                </c:pt>
                <c:pt idx="462">
                  <c:v>9352.306062008247</c:v>
                </c:pt>
                <c:pt idx="463">
                  <c:v>9340.2395737538227</c:v>
                </c:pt>
                <c:pt idx="464">
                  <c:v>9348.4932046905578</c:v>
                </c:pt>
                <c:pt idx="465">
                  <c:v>9363.4194361517493</c:v>
                </c:pt>
                <c:pt idx="466">
                  <c:v>9347.1528848930066</c:v>
                </c:pt>
                <c:pt idx="467">
                  <c:v>9339.3102163060848</c:v>
                </c:pt>
                <c:pt idx="468">
                  <c:v>9333.9373275106082</c:v>
                </c:pt>
                <c:pt idx="469">
                  <c:v>9335.4877713605929</c:v>
                </c:pt>
                <c:pt idx="470">
                  <c:v>9329.386680175814</c:v>
                </c:pt>
                <c:pt idx="471">
                  <c:v>9324.6249084365281</c:v>
                </c:pt>
                <c:pt idx="472">
                  <c:v>9303.558618444602</c:v>
                </c:pt>
                <c:pt idx="473">
                  <c:v>9307.3007572130246</c:v>
                </c:pt>
                <c:pt idx="474">
                  <c:v>9320.1697278338961</c:v>
                </c:pt>
                <c:pt idx="475">
                  <c:v>9260.8534466585625</c:v>
                </c:pt>
                <c:pt idx="476">
                  <c:v>9309.69015629971</c:v>
                </c:pt>
                <c:pt idx="477">
                  <c:v>9293.4621887656431</c:v>
                </c:pt>
                <c:pt idx="478">
                  <c:v>9309.0669408563317</c:v>
                </c:pt>
                <c:pt idx="479">
                  <c:v>9293.0454194991689</c:v>
                </c:pt>
                <c:pt idx="480">
                  <c:v>9306.3654754206564</c:v>
                </c:pt>
                <c:pt idx="481">
                  <c:v>9291.5864637287614</c:v>
                </c:pt>
                <c:pt idx="482">
                  <c:v>9304.3904380113581</c:v>
                </c:pt>
                <c:pt idx="483">
                  <c:v>9311.1440346464024</c:v>
                </c:pt>
                <c:pt idx="484">
                  <c:v>9309.69015629971</c:v>
                </c:pt>
                <c:pt idx="485">
                  <c:v>9253.5092361250117</c:v>
                </c:pt>
                <c:pt idx="486">
                  <c:v>9297.0033781624024</c:v>
                </c:pt>
                <c:pt idx="487">
                  <c:v>9311.9746394011127</c:v>
                </c:pt>
                <c:pt idx="488">
                  <c:v>9313.1165038562922</c:v>
                </c:pt>
                <c:pt idx="489">
                  <c:v>9264.8359711739722</c:v>
                </c:pt>
                <c:pt idx="490">
                  <c:v>9306.5733303847337</c:v>
                </c:pt>
                <c:pt idx="491">
                  <c:v>9306.8850972239725</c:v>
                </c:pt>
                <c:pt idx="492">
                  <c:v>9301.5825126450836</c:v>
                </c:pt>
                <c:pt idx="493">
                  <c:v>9264.03580508911</c:v>
                </c:pt>
                <c:pt idx="494">
                  <c:v>9301.6865369671359</c:v>
                </c:pt>
                <c:pt idx="495">
                  <c:v>8210.7634758287913</c:v>
                </c:pt>
                <c:pt idx="496">
                  <c:v>8205.9575444608909</c:v>
                </c:pt>
                <c:pt idx="497">
                  <c:v>7722.2527159965584</c:v>
                </c:pt>
                <c:pt idx="498">
                  <c:v>7712.1707317646251</c:v>
                </c:pt>
                <c:pt idx="499">
                  <c:v>7244.6201549318748</c:v>
                </c:pt>
                <c:pt idx="500">
                  <c:v>7021.0821450381964</c:v>
                </c:pt>
                <c:pt idx="501">
                  <c:v>6596.3001735917642</c:v>
                </c:pt>
                <c:pt idx="502">
                  <c:v>6392.4909589482286</c:v>
                </c:pt>
                <c:pt idx="503">
                  <c:v>5832.95477952082</c:v>
                </c:pt>
                <c:pt idx="504">
                  <c:v>5650.1296453006116</c:v>
                </c:pt>
                <c:pt idx="505">
                  <c:v>5141.4111832204917</c:v>
                </c:pt>
                <c:pt idx="506">
                  <c:v>5827.9658457873211</c:v>
                </c:pt>
                <c:pt idx="507">
                  <c:v>5465.5466041160889</c:v>
                </c:pt>
                <c:pt idx="508">
                  <c:v>5142.09968226611</c:v>
                </c:pt>
                <c:pt idx="509">
                  <c:v>1385.231138337462</c:v>
                </c:pt>
                <c:pt idx="510">
                  <c:v>714.29887272858934</c:v>
                </c:pt>
                <c:pt idx="511">
                  <c:v>476.78761835484266</c:v>
                </c:pt>
                <c:pt idx="512">
                  <c:v>445.35023339989738</c:v>
                </c:pt>
                <c:pt idx="513">
                  <c:v>408.96760831950064</c:v>
                </c:pt>
                <c:pt idx="514">
                  <c:v>359.0350751848643</c:v>
                </c:pt>
                <c:pt idx="515">
                  <c:v>263.09068965251021</c:v>
                </c:pt>
                <c:pt idx="516">
                  <c:v>172.25490310895728</c:v>
                </c:pt>
                <c:pt idx="517">
                  <c:v>128.27207793760917</c:v>
                </c:pt>
                <c:pt idx="518">
                  <c:v>116.7764159175989</c:v>
                </c:pt>
                <c:pt idx="519">
                  <c:v>107.86755686023415</c:v>
                </c:pt>
                <c:pt idx="520">
                  <c:v>118.87134150444091</c:v>
                </c:pt>
                <c:pt idx="521">
                  <c:v>116.3743784610845</c:v>
                </c:pt>
                <c:pt idx="522">
                  <c:v>130.97409923278451</c:v>
                </c:pt>
                <c:pt idx="523">
                  <c:v>141.03596782384889</c:v>
                </c:pt>
                <c:pt idx="524">
                  <c:v>159.07751792784447</c:v>
                </c:pt>
                <c:pt idx="525">
                  <c:v>155.18049673635733</c:v>
                </c:pt>
                <c:pt idx="526">
                  <c:v>159.42425610396387</c:v>
                </c:pt>
                <c:pt idx="527">
                  <c:v>158.16161314412994</c:v>
                </c:pt>
                <c:pt idx="528">
                  <c:v>172.0387766952679</c:v>
                </c:pt>
                <c:pt idx="529">
                  <c:v>164.4234108141674</c:v>
                </c:pt>
                <c:pt idx="530">
                  <c:v>179.35689101855519</c:v>
                </c:pt>
                <c:pt idx="531">
                  <c:v>189.9619253758049</c:v>
                </c:pt>
                <c:pt idx="532">
                  <c:v>190.19596652906841</c:v>
                </c:pt>
                <c:pt idx="533">
                  <c:v>197.49074002558319</c:v>
                </c:pt>
                <c:pt idx="534">
                  <c:v>205.68557670361275</c:v>
                </c:pt>
                <c:pt idx="535">
                  <c:v>216.75495893277653</c:v>
                </c:pt>
                <c:pt idx="536">
                  <c:v>222.73116016642854</c:v>
                </c:pt>
                <c:pt idx="537">
                  <c:v>204.1021791674471</c:v>
                </c:pt>
                <c:pt idx="538">
                  <c:v>235.97775081139832</c:v>
                </c:pt>
                <c:pt idx="539">
                  <c:v>240.54245489778393</c:v>
                </c:pt>
                <c:pt idx="540">
                  <c:v>240.5066503913298</c:v>
                </c:pt>
                <c:pt idx="541">
                  <c:v>240.8017899460875</c:v>
                </c:pt>
                <c:pt idx="542">
                  <c:v>245.22176483612861</c:v>
                </c:pt>
                <c:pt idx="543">
                  <c:v>235.80551539895856</c:v>
                </c:pt>
                <c:pt idx="544">
                  <c:v>271.98098686895457</c:v>
                </c:pt>
                <c:pt idx="545">
                  <c:v>269.01147711835301</c:v>
                </c:pt>
                <c:pt idx="546">
                  <c:v>266.1751674569926</c:v>
                </c:pt>
                <c:pt idx="547">
                  <c:v>288.69593752705833</c:v>
                </c:pt>
                <c:pt idx="548">
                  <c:v>277.48838536931999</c:v>
                </c:pt>
                <c:pt idx="549">
                  <c:v>274.7793394640035</c:v>
                </c:pt>
                <c:pt idx="550">
                  <c:v>288.10130462647714</c:v>
                </c:pt>
                <c:pt idx="551">
                  <c:v>288.59456884135983</c:v>
                </c:pt>
                <c:pt idx="552">
                  <c:v>293.81244471658385</c:v>
                </c:pt>
                <c:pt idx="553">
                  <c:v>282.99062609777383</c:v>
                </c:pt>
                <c:pt idx="554">
                  <c:v>306.9945388515734</c:v>
                </c:pt>
                <c:pt idx="555">
                  <c:v>300.73063763020042</c:v>
                </c:pt>
                <c:pt idx="556">
                  <c:v>294.36558259687081</c:v>
                </c:pt>
                <c:pt idx="557">
                  <c:v>312.9149449128783</c:v>
                </c:pt>
                <c:pt idx="558">
                  <c:v>306.66549290902901</c:v>
                </c:pt>
                <c:pt idx="559">
                  <c:v>290.85707415324089</c:v>
                </c:pt>
                <c:pt idx="560">
                  <c:v>313.5751447718348</c:v>
                </c:pt>
                <c:pt idx="561">
                  <c:v>291.85826026789636</c:v>
                </c:pt>
                <c:pt idx="562">
                  <c:v>326.78333269748924</c:v>
                </c:pt>
                <c:pt idx="563">
                  <c:v>310.37346436238772</c:v>
                </c:pt>
                <c:pt idx="564">
                  <c:v>325.72713786527834</c:v>
                </c:pt>
                <c:pt idx="565">
                  <c:v>292.43529806670239</c:v>
                </c:pt>
                <c:pt idx="566">
                  <c:v>319.44087652874646</c:v>
                </c:pt>
                <c:pt idx="567">
                  <c:v>302.85917688051842</c:v>
                </c:pt>
                <c:pt idx="568">
                  <c:v>332.0799997010709</c:v>
                </c:pt>
                <c:pt idx="569">
                  <c:v>304.57144868836815</c:v>
                </c:pt>
                <c:pt idx="570">
                  <c:v>332.04137816560683</c:v>
                </c:pt>
                <c:pt idx="571">
                  <c:v>315.32667488531956</c:v>
                </c:pt>
                <c:pt idx="572">
                  <c:v>338.96603448378823</c:v>
                </c:pt>
                <c:pt idx="573">
                  <c:v>337.97256684665467</c:v>
                </c:pt>
                <c:pt idx="574">
                  <c:v>338.60077840192616</c:v>
                </c:pt>
                <c:pt idx="575">
                  <c:v>318.57248453039892</c:v>
                </c:pt>
                <c:pt idx="576">
                  <c:v>346.31519637632636</c:v>
                </c:pt>
                <c:pt idx="577">
                  <c:v>332.01936035320887</c:v>
                </c:pt>
                <c:pt idx="578">
                  <c:v>346.9474949575162</c:v>
                </c:pt>
                <c:pt idx="579">
                  <c:v>343.78739373168776</c:v>
                </c:pt>
                <c:pt idx="580">
                  <c:v>360.29578407529999</c:v>
                </c:pt>
                <c:pt idx="581">
                  <c:v>366.61715506962048</c:v>
                </c:pt>
                <c:pt idx="582">
                  <c:v>360.10552802619117</c:v>
                </c:pt>
                <c:pt idx="583">
                  <c:v>344.98879995710678</c:v>
                </c:pt>
                <c:pt idx="584">
                  <c:v>352.56394909462097</c:v>
                </c:pt>
                <c:pt idx="585">
                  <c:v>357.00490861249187</c:v>
                </c:pt>
                <c:pt idx="586">
                  <c:v>376.89538908140929</c:v>
                </c:pt>
                <c:pt idx="587">
                  <c:v>341.67757642819532</c:v>
                </c:pt>
                <c:pt idx="588">
                  <c:v>337.84853887464425</c:v>
                </c:pt>
                <c:pt idx="589">
                  <c:v>298.92110142008437</c:v>
                </c:pt>
                <c:pt idx="590">
                  <c:v>224.61121488981181</c:v>
                </c:pt>
                <c:pt idx="591">
                  <c:v>179.51510353320489</c:v>
                </c:pt>
                <c:pt idx="592">
                  <c:v>88.9523693147854</c:v>
                </c:pt>
                <c:pt idx="593">
                  <c:v>85.667516747676942</c:v>
                </c:pt>
                <c:pt idx="594">
                  <c:v>90.624627100580341</c:v>
                </c:pt>
                <c:pt idx="595">
                  <c:v>92.399024191143582</c:v>
                </c:pt>
                <c:pt idx="596">
                  <c:v>87.271893111478576</c:v>
                </c:pt>
                <c:pt idx="597">
                  <c:v>97.694293708829818</c:v>
                </c:pt>
                <c:pt idx="598">
                  <c:v>89.093608115584189</c:v>
                </c:pt>
                <c:pt idx="599">
                  <c:v>85.742823522832452</c:v>
                </c:pt>
                <c:pt idx="600">
                  <c:v>92.500961473725241</c:v>
                </c:pt>
                <c:pt idx="601">
                  <c:v>89.063720607784944</c:v>
                </c:pt>
                <c:pt idx="602">
                  <c:v>94.247486569936115</c:v>
                </c:pt>
                <c:pt idx="603">
                  <c:v>103.46346428768067</c:v>
                </c:pt>
                <c:pt idx="604">
                  <c:v>103.42520438107729</c:v>
                </c:pt>
                <c:pt idx="605">
                  <c:v>99.447490238132573</c:v>
                </c:pt>
                <c:pt idx="606">
                  <c:v>97.810343441452886</c:v>
                </c:pt>
                <c:pt idx="607">
                  <c:v>97.633329483644459</c:v>
                </c:pt>
                <c:pt idx="608">
                  <c:v>87.241946504671034</c:v>
                </c:pt>
                <c:pt idx="609">
                  <c:v>92.337439157671582</c:v>
                </c:pt>
                <c:pt idx="610">
                  <c:v>90.645077030173255</c:v>
                </c:pt>
                <c:pt idx="611">
                  <c:v>90.601869869602226</c:v>
                </c:pt>
                <c:pt idx="612">
                  <c:v>90.730332207457067</c:v>
                </c:pt>
                <c:pt idx="613">
                  <c:v>88.784852438916687</c:v>
                </c:pt>
                <c:pt idx="614">
                  <c:v>94.232757550749199</c:v>
                </c:pt>
                <c:pt idx="615">
                  <c:v>97.538124395689039</c:v>
                </c:pt>
                <c:pt idx="616">
                  <c:v>124.95053501484777</c:v>
                </c:pt>
                <c:pt idx="617">
                  <c:v>137.19637163552082</c:v>
                </c:pt>
                <c:pt idx="618">
                  <c:v>160.51573694185473</c:v>
                </c:pt>
                <c:pt idx="619">
                  <c:v>169.59708451341146</c:v>
                </c:pt>
                <c:pt idx="620">
                  <c:v>173.74389980004918</c:v>
                </c:pt>
                <c:pt idx="621">
                  <c:v>183.23506089996249</c:v>
                </c:pt>
                <c:pt idx="622">
                  <c:v>199.05500191742667</c:v>
                </c:pt>
                <c:pt idx="623">
                  <c:v>193.48734264358313</c:v>
                </c:pt>
                <c:pt idx="624">
                  <c:v>210.63568113735062</c:v>
                </c:pt>
                <c:pt idx="625">
                  <c:v>208.81121520937572</c:v>
                </c:pt>
                <c:pt idx="626">
                  <c:v>236.47008336646516</c:v>
                </c:pt>
                <c:pt idx="627">
                  <c:v>235.30667160139348</c:v>
                </c:pt>
                <c:pt idx="628">
                  <c:v>245.87786893772227</c:v>
                </c:pt>
                <c:pt idx="629">
                  <c:v>240.18312233443069</c:v>
                </c:pt>
                <c:pt idx="630">
                  <c:v>257.53892636744763</c:v>
                </c:pt>
                <c:pt idx="631">
                  <c:v>268.11583475178554</c:v>
                </c:pt>
                <c:pt idx="632">
                  <c:v>247.17629624448486</c:v>
                </c:pt>
                <c:pt idx="633">
                  <c:v>251.18676540077064</c:v>
                </c:pt>
                <c:pt idx="634">
                  <c:v>257.55743551919875</c:v>
                </c:pt>
                <c:pt idx="635">
                  <c:v>296.36412212928593</c:v>
                </c:pt>
                <c:pt idx="636">
                  <c:v>246.5760943479595</c:v>
                </c:pt>
                <c:pt idx="637">
                  <c:v>242.17574899544513</c:v>
                </c:pt>
                <c:pt idx="638">
                  <c:v>257.25229215273959</c:v>
                </c:pt>
                <c:pt idx="639">
                  <c:v>247.8171068311978</c:v>
                </c:pt>
                <c:pt idx="640">
                  <c:v>247.11139260845326</c:v>
                </c:pt>
                <c:pt idx="641">
                  <c:v>217.92582939084903</c:v>
                </c:pt>
                <c:pt idx="642">
                  <c:v>233.09290038092348</c:v>
                </c:pt>
                <c:pt idx="643">
                  <c:v>203.11948418258942</c:v>
                </c:pt>
                <c:pt idx="644">
                  <c:v>135.04945163388496</c:v>
                </c:pt>
                <c:pt idx="645">
                  <c:v>135.06602590309873</c:v>
                </c:pt>
                <c:pt idx="646">
                  <c:v>125.29123340832093</c:v>
                </c:pt>
                <c:pt idx="647">
                  <c:v>143.09520885855835</c:v>
                </c:pt>
                <c:pt idx="648">
                  <c:v>146.55794353598182</c:v>
                </c:pt>
                <c:pt idx="649">
                  <c:v>145.96010496866205</c:v>
                </c:pt>
                <c:pt idx="650">
                  <c:v>167.14783807945537</c:v>
                </c:pt>
                <c:pt idx="651">
                  <c:v>164.05223732552665</c:v>
                </c:pt>
                <c:pt idx="652">
                  <c:v>181.16160097871852</c:v>
                </c:pt>
                <c:pt idx="653">
                  <c:v>172.95408013514313</c:v>
                </c:pt>
                <c:pt idx="654">
                  <c:v>184.89674694110892</c:v>
                </c:pt>
                <c:pt idx="655">
                  <c:v>179.39898126915384</c:v>
                </c:pt>
                <c:pt idx="656">
                  <c:v>199.7237899414792</c:v>
                </c:pt>
                <c:pt idx="657">
                  <c:v>190.55754596683516</c:v>
                </c:pt>
                <c:pt idx="658">
                  <c:v>187.73904652453362</c:v>
                </c:pt>
                <c:pt idx="659">
                  <c:v>176.1522521983151</c:v>
                </c:pt>
                <c:pt idx="660">
                  <c:v>135.67677140251311</c:v>
                </c:pt>
                <c:pt idx="661">
                  <c:v>130.63240427039588</c:v>
                </c:pt>
                <c:pt idx="662">
                  <c:v>145.73169322127944</c:v>
                </c:pt>
                <c:pt idx="663">
                  <c:v>139.81257673113029</c:v>
                </c:pt>
                <c:pt idx="664">
                  <c:v>159.68002157223435</c:v>
                </c:pt>
                <c:pt idx="665">
                  <c:v>165.8191373693243</c:v>
                </c:pt>
                <c:pt idx="666">
                  <c:v>165.65303372098163</c:v>
                </c:pt>
                <c:pt idx="667">
                  <c:v>158.25799414171692</c:v>
                </c:pt>
                <c:pt idx="668">
                  <c:v>145.90889801594892</c:v>
                </c:pt>
                <c:pt idx="669">
                  <c:v>116.98437365895792</c:v>
                </c:pt>
                <c:pt idx="670">
                  <c:v>100.77268090215712</c:v>
                </c:pt>
                <c:pt idx="671">
                  <c:v>104.4706641474544</c:v>
                </c:pt>
                <c:pt idx="672">
                  <c:v>115.99674691075781</c:v>
                </c:pt>
                <c:pt idx="673">
                  <c:v>122.29003235052309</c:v>
                </c:pt>
                <c:pt idx="674">
                  <c:v>136.23221469906917</c:v>
                </c:pt>
                <c:pt idx="675">
                  <c:v>143.8221701603695</c:v>
                </c:pt>
                <c:pt idx="676">
                  <c:v>145.08483615862767</c:v>
                </c:pt>
                <c:pt idx="677">
                  <c:v>147.12919684258765</c:v>
                </c:pt>
                <c:pt idx="678">
                  <c:v>171.39215588091869</c:v>
                </c:pt>
                <c:pt idx="679">
                  <c:v>166.16948061788534</c:v>
                </c:pt>
                <c:pt idx="680">
                  <c:v>175.82648892109458</c:v>
                </c:pt>
                <c:pt idx="681">
                  <c:v>173.67474885801772</c:v>
                </c:pt>
                <c:pt idx="682">
                  <c:v>192.43782680423158</c:v>
                </c:pt>
                <c:pt idx="683">
                  <c:v>182.33459177644812</c:v>
                </c:pt>
                <c:pt idx="684">
                  <c:v>211.5863361468727</c:v>
                </c:pt>
                <c:pt idx="685">
                  <c:v>195.80568622701333</c:v>
                </c:pt>
                <c:pt idx="686">
                  <c:v>212.14593078751093</c:v>
                </c:pt>
                <c:pt idx="687">
                  <c:v>209.25250043205364</c:v>
                </c:pt>
                <c:pt idx="688">
                  <c:v>218.2512405392234</c:v>
                </c:pt>
                <c:pt idx="689">
                  <c:v>202.05152172499859</c:v>
                </c:pt>
                <c:pt idx="690">
                  <c:v>225.39710342455399</c:v>
                </c:pt>
                <c:pt idx="691">
                  <c:v>223.48611036378244</c:v>
                </c:pt>
                <c:pt idx="692">
                  <c:v>228.25876541088294</c:v>
                </c:pt>
                <c:pt idx="693">
                  <c:v>229.10500501216868</c:v>
                </c:pt>
                <c:pt idx="694">
                  <c:v>242.73877382360828</c:v>
                </c:pt>
                <c:pt idx="695">
                  <c:v>244.21517979020322</c:v>
                </c:pt>
                <c:pt idx="696">
                  <c:v>236.71198798771454</c:v>
                </c:pt>
                <c:pt idx="697">
                  <c:v>238.25428776665655</c:v>
                </c:pt>
                <c:pt idx="698">
                  <c:v>248.50621007775521</c:v>
                </c:pt>
                <c:pt idx="699">
                  <c:v>236.01052205349882</c:v>
                </c:pt>
                <c:pt idx="700">
                  <c:v>257.62177813656444</c:v>
                </c:pt>
                <c:pt idx="701">
                  <c:v>244.53067542813989</c:v>
                </c:pt>
                <c:pt idx="702">
                  <c:v>262.68822294985591</c:v>
                </c:pt>
                <c:pt idx="703">
                  <c:v>295.26126507778503</c:v>
                </c:pt>
                <c:pt idx="704">
                  <c:v>270.56586247887628</c:v>
                </c:pt>
                <c:pt idx="705">
                  <c:v>239.47126532831672</c:v>
                </c:pt>
                <c:pt idx="706">
                  <c:v>268.01655985971172</c:v>
                </c:pt>
                <c:pt idx="707">
                  <c:v>247.36875767646487</c:v>
                </c:pt>
                <c:pt idx="708">
                  <c:v>270.71348594913218</c:v>
                </c:pt>
                <c:pt idx="709">
                  <c:v>245.25178458170944</c:v>
                </c:pt>
                <c:pt idx="710">
                  <c:v>271.87871256356772</c:v>
                </c:pt>
                <c:pt idx="711">
                  <c:v>275.37966860727192</c:v>
                </c:pt>
                <c:pt idx="712">
                  <c:v>284.39323263786389</c:v>
                </c:pt>
                <c:pt idx="713">
                  <c:v>279.29701969470551</c:v>
                </c:pt>
                <c:pt idx="714">
                  <c:v>285.9610392808089</c:v>
                </c:pt>
                <c:pt idx="715">
                  <c:v>251.50342692208639</c:v>
                </c:pt>
                <c:pt idx="716">
                  <c:v>286.11456126754376</c:v>
                </c:pt>
                <c:pt idx="717">
                  <c:v>253.67212285121681</c:v>
                </c:pt>
                <c:pt idx="718">
                  <c:v>284.26902942089612</c:v>
                </c:pt>
                <c:pt idx="719">
                  <c:v>280.01593066657068</c:v>
                </c:pt>
                <c:pt idx="720">
                  <c:v>294.42456822260237</c:v>
                </c:pt>
                <c:pt idx="721">
                  <c:v>280.1788551762761</c:v>
                </c:pt>
                <c:pt idx="722">
                  <c:v>281.78973662480024</c:v>
                </c:pt>
                <c:pt idx="723">
                  <c:v>277.25786819847713</c:v>
                </c:pt>
                <c:pt idx="724">
                  <c:v>279.27661381558443</c:v>
                </c:pt>
                <c:pt idx="725">
                  <c:v>270.30299881240745</c:v>
                </c:pt>
                <c:pt idx="726">
                  <c:v>277.02995293593034</c:v>
                </c:pt>
                <c:pt idx="727">
                  <c:v>268.82083778545098</c:v>
                </c:pt>
                <c:pt idx="728">
                  <c:v>287.21137409415667</c:v>
                </c:pt>
                <c:pt idx="729">
                  <c:v>264.12809781826689</c:v>
                </c:pt>
                <c:pt idx="730">
                  <c:v>275.4859570145224</c:v>
                </c:pt>
                <c:pt idx="731">
                  <c:v>265.33544202924639</c:v>
                </c:pt>
                <c:pt idx="732">
                  <c:v>285.83062627142658</c:v>
                </c:pt>
                <c:pt idx="733">
                  <c:v>361.22592709866859</c:v>
                </c:pt>
                <c:pt idx="734">
                  <c:v>280.27587090621068</c:v>
                </c:pt>
                <c:pt idx="735">
                  <c:v>242.26674499731055</c:v>
                </c:pt>
                <c:pt idx="736">
                  <c:v>291.03498972341515</c:v>
                </c:pt>
                <c:pt idx="737">
                  <c:v>294.28933456520946</c:v>
                </c:pt>
                <c:pt idx="738">
                  <c:v>292.81896439825329</c:v>
                </c:pt>
                <c:pt idx="739">
                  <c:v>316.21475300564055</c:v>
                </c:pt>
                <c:pt idx="740">
                  <c:v>311.35282022581254</c:v>
                </c:pt>
                <c:pt idx="741">
                  <c:v>328.19271357709431</c:v>
                </c:pt>
                <c:pt idx="742">
                  <c:v>300.79746947631389</c:v>
                </c:pt>
                <c:pt idx="743">
                  <c:v>308.14153994265007</c:v>
                </c:pt>
                <c:pt idx="744">
                  <c:v>168.66485676772848</c:v>
                </c:pt>
                <c:pt idx="745">
                  <c:v>116.01847743741935</c:v>
                </c:pt>
                <c:pt idx="746">
                  <c:v>122.41708496835521</c:v>
                </c:pt>
                <c:pt idx="747">
                  <c:v>127.07785170839956</c:v>
                </c:pt>
                <c:pt idx="748">
                  <c:v>152.09322307350817</c:v>
                </c:pt>
                <c:pt idx="749">
                  <c:v>163.07235531145298</c:v>
                </c:pt>
                <c:pt idx="750">
                  <c:v>181.03284538247055</c:v>
                </c:pt>
                <c:pt idx="751">
                  <c:v>199.47156661925297</c:v>
                </c:pt>
                <c:pt idx="752">
                  <c:v>203.24329963937467</c:v>
                </c:pt>
                <c:pt idx="753">
                  <c:v>195.82276278937209</c:v>
                </c:pt>
                <c:pt idx="754">
                  <c:v>219.66184489690033</c:v>
                </c:pt>
                <c:pt idx="755">
                  <c:v>227.43432163460076</c:v>
                </c:pt>
                <c:pt idx="756">
                  <c:v>235.5128370107897</c:v>
                </c:pt>
                <c:pt idx="757">
                  <c:v>225.16375457446915</c:v>
                </c:pt>
                <c:pt idx="758">
                  <c:v>239.41912014286825</c:v>
                </c:pt>
                <c:pt idx="759">
                  <c:v>247.4226991958171</c:v>
                </c:pt>
                <c:pt idx="760">
                  <c:v>256.19474133516974</c:v>
                </c:pt>
                <c:pt idx="761">
                  <c:v>243.85184041678087</c:v>
                </c:pt>
                <c:pt idx="762">
                  <c:v>273.18870336442933</c:v>
                </c:pt>
                <c:pt idx="763">
                  <c:v>286.26503872338128</c:v>
                </c:pt>
                <c:pt idx="764">
                  <c:v>268.01655985971172</c:v>
                </c:pt>
                <c:pt idx="765">
                  <c:v>259.27530666083987</c:v>
                </c:pt>
                <c:pt idx="766">
                  <c:v>272.82651262063621</c:v>
                </c:pt>
                <c:pt idx="767">
                  <c:v>258.31466191394344</c:v>
                </c:pt>
                <c:pt idx="768">
                  <c:v>290.08897662031058</c:v>
                </c:pt>
                <c:pt idx="769">
                  <c:v>285.79505001133396</c:v>
                </c:pt>
                <c:pt idx="770">
                  <c:v>321.88170237006995</c:v>
                </c:pt>
                <c:pt idx="771">
                  <c:v>280.22705798830054</c:v>
                </c:pt>
                <c:pt idx="772">
                  <c:v>321.39642833378309</c:v>
                </c:pt>
                <c:pt idx="773">
                  <c:v>301.49293482467323</c:v>
                </c:pt>
                <c:pt idx="774">
                  <c:v>324.20167099131072</c:v>
                </c:pt>
                <c:pt idx="775">
                  <c:v>317.55373179892251</c:v>
                </c:pt>
                <c:pt idx="776">
                  <c:v>358.95538130692097</c:v>
                </c:pt>
                <c:pt idx="777">
                  <c:v>329.80610308573324</c:v>
                </c:pt>
                <c:pt idx="778">
                  <c:v>372.65850201343017</c:v>
                </c:pt>
                <c:pt idx="779">
                  <c:v>356.51670410135256</c:v>
                </c:pt>
                <c:pt idx="780">
                  <c:v>410.56487772741292</c:v>
                </c:pt>
                <c:pt idx="781">
                  <c:v>418.65790317486938</c:v>
                </c:pt>
                <c:pt idx="782">
                  <c:v>431.80438955709917</c:v>
                </c:pt>
                <c:pt idx="783">
                  <c:v>417.31565423384586</c:v>
                </c:pt>
                <c:pt idx="784">
                  <c:v>448.86362242077246</c:v>
                </c:pt>
                <c:pt idx="785">
                  <c:v>374.34497254434632</c:v>
                </c:pt>
                <c:pt idx="786">
                  <c:v>483.83416521000356</c:v>
                </c:pt>
                <c:pt idx="787">
                  <c:v>486.69883013605522</c:v>
                </c:pt>
                <c:pt idx="788">
                  <c:v>473.63545146241381</c:v>
                </c:pt>
                <c:pt idx="789">
                  <c:v>474.3475446744514</c:v>
                </c:pt>
                <c:pt idx="790">
                  <c:v>492.13545304313772</c:v>
                </c:pt>
                <c:pt idx="791">
                  <c:v>494.03797439452711</c:v>
                </c:pt>
                <c:pt idx="792">
                  <c:v>503.19144979522389</c:v>
                </c:pt>
                <c:pt idx="793">
                  <c:v>540.19532875132995</c:v>
                </c:pt>
                <c:pt idx="794">
                  <c:v>571.38817878789439</c:v>
                </c:pt>
                <c:pt idx="795">
                  <c:v>572.59840219963917</c:v>
                </c:pt>
                <c:pt idx="796">
                  <c:v>635.363805013552</c:v>
                </c:pt>
                <c:pt idx="797">
                  <c:v>620.08592949318631</c:v>
                </c:pt>
                <c:pt idx="798">
                  <c:v>770.95122336923112</c:v>
                </c:pt>
                <c:pt idx="799">
                  <c:v>791.24369547169704</c:v>
                </c:pt>
                <c:pt idx="800">
                  <c:v>818.8604039812044</c:v>
                </c:pt>
                <c:pt idx="801">
                  <c:v>881.24260073789446</c:v>
                </c:pt>
                <c:pt idx="802">
                  <c:v>981.7140992324629</c:v>
                </c:pt>
                <c:pt idx="803">
                  <c:v>957.86612354479814</c:v>
                </c:pt>
                <c:pt idx="804">
                  <c:v>1141.2947641122882</c:v>
                </c:pt>
                <c:pt idx="805">
                  <c:v>1147.149347085423</c:v>
                </c:pt>
                <c:pt idx="806">
                  <c:v>1199.5672183041422</c:v>
                </c:pt>
                <c:pt idx="807">
                  <c:v>1599.5904853544794</c:v>
                </c:pt>
                <c:pt idx="808">
                  <c:v>1328.4954562883077</c:v>
                </c:pt>
                <c:pt idx="809">
                  <c:v>1300.1059188389722</c:v>
                </c:pt>
                <c:pt idx="810">
                  <c:v>1497.8120121948866</c:v>
                </c:pt>
                <c:pt idx="811">
                  <c:v>1427.0651133998422</c:v>
                </c:pt>
                <c:pt idx="812">
                  <c:v>1573.7852535497502</c:v>
                </c:pt>
                <c:pt idx="813">
                  <c:v>1619.9118267664508</c:v>
                </c:pt>
                <c:pt idx="814">
                  <c:v>1701.4926511198989</c:v>
                </c:pt>
                <c:pt idx="815">
                  <c:v>1752.2309934472696</c:v>
                </c:pt>
                <c:pt idx="816">
                  <c:v>1889.9926977019072</c:v>
                </c:pt>
                <c:pt idx="817">
                  <c:v>2206.3431581405334</c:v>
                </c:pt>
                <c:pt idx="818">
                  <c:v>2128.54396638969</c:v>
                </c:pt>
                <c:pt idx="819">
                  <c:v>2299.8511501959356</c:v>
                </c:pt>
                <c:pt idx="820">
                  <c:v>2492.9869638513146</c:v>
                </c:pt>
                <c:pt idx="821">
                  <c:v>2567.7871982611387</c:v>
                </c:pt>
                <c:pt idx="822">
                  <c:v>2905.4421909780094</c:v>
                </c:pt>
                <c:pt idx="823">
                  <c:v>2872.0656810450541</c:v>
                </c:pt>
                <c:pt idx="824">
                  <c:v>3457.0630965678174</c:v>
                </c:pt>
                <c:pt idx="825">
                  <c:v>3509.2168792929601</c:v>
                </c:pt>
                <c:pt idx="826">
                  <c:v>3829.604868426502</c:v>
                </c:pt>
                <c:pt idx="827">
                  <c:v>4220.0593771093208</c:v>
                </c:pt>
                <c:pt idx="828">
                  <c:v>4463.447391173604</c:v>
                </c:pt>
                <c:pt idx="829">
                  <c:v>4925.858686358747</c:v>
                </c:pt>
                <c:pt idx="830">
                  <c:v>5731.376681685043</c:v>
                </c:pt>
                <c:pt idx="831">
                  <c:v>5714.1143650280537</c:v>
                </c:pt>
                <c:pt idx="832">
                  <c:v>6809.6670704521766</c:v>
                </c:pt>
                <c:pt idx="833">
                  <c:v>6641.09819371905</c:v>
                </c:pt>
                <c:pt idx="834">
                  <c:v>7318.8902106411933</c:v>
                </c:pt>
                <c:pt idx="835">
                  <c:v>7506.1737275149762</c:v>
                </c:pt>
                <c:pt idx="836">
                  <c:v>9050.4746797891275</c:v>
                </c:pt>
                <c:pt idx="837">
                  <c:v>8677.3114111916475</c:v>
                </c:pt>
                <c:pt idx="838">
                  <c:v>9950.1114729853689</c:v>
                </c:pt>
                <c:pt idx="839">
                  <c:v>9535.8280135730329</c:v>
                </c:pt>
                <c:pt idx="840">
                  <c:v>10410.553855939746</c:v>
                </c:pt>
                <c:pt idx="841">
                  <c:v>9327.3567031253497</c:v>
                </c:pt>
                <c:pt idx="842">
                  <c:v>10693.972578213497</c:v>
                </c:pt>
                <c:pt idx="843">
                  <c:v>10487.760406311758</c:v>
                </c:pt>
                <c:pt idx="844">
                  <c:v>10689.23783220376</c:v>
                </c:pt>
                <c:pt idx="845">
                  <c:v>10636.601388414711</c:v>
                </c:pt>
                <c:pt idx="846">
                  <c:v>10676.415388282545</c:v>
                </c:pt>
                <c:pt idx="847">
                  <c:v>10596.474446591321</c:v>
                </c:pt>
                <c:pt idx="848">
                  <c:v>10662.118140988397</c:v>
                </c:pt>
                <c:pt idx="849">
                  <c:v>10604.525065872893</c:v>
                </c:pt>
                <c:pt idx="850">
                  <c:v>10708.939979990115</c:v>
                </c:pt>
                <c:pt idx="851">
                  <c:v>10653.361148499385</c:v>
                </c:pt>
                <c:pt idx="852">
                  <c:v>10766.076927508115</c:v>
                </c:pt>
                <c:pt idx="853">
                  <c:v>10745.012678775427</c:v>
                </c:pt>
                <c:pt idx="854">
                  <c:v>10823.391989177278</c:v>
                </c:pt>
                <c:pt idx="855">
                  <c:v>10753.604165112705</c:v>
                </c:pt>
                <c:pt idx="856">
                  <c:v>10822.621555026866</c:v>
                </c:pt>
                <c:pt idx="857">
                  <c:v>10764.519386624732</c:v>
                </c:pt>
                <c:pt idx="858">
                  <c:v>10896.066658556076</c:v>
                </c:pt>
                <c:pt idx="859">
                  <c:v>10808.734498051143</c:v>
                </c:pt>
                <c:pt idx="860">
                  <c:v>10891.507083758319</c:v>
                </c:pt>
                <c:pt idx="861">
                  <c:v>10816.454028405111</c:v>
                </c:pt>
                <c:pt idx="862">
                  <c:v>10913.506797151627</c:v>
                </c:pt>
                <c:pt idx="863">
                  <c:v>10844.918331588337</c:v>
                </c:pt>
                <c:pt idx="864">
                  <c:v>10951.961130949432</c:v>
                </c:pt>
                <c:pt idx="865">
                  <c:v>10874.753435446322</c:v>
                </c:pt>
                <c:pt idx="866">
                  <c:v>10969.953105090732</c:v>
                </c:pt>
                <c:pt idx="867">
                  <c:v>10904.415167622818</c:v>
                </c:pt>
                <c:pt idx="868">
                  <c:v>11004.250150323467</c:v>
                </c:pt>
                <c:pt idx="869">
                  <c:v>10933.902382828763</c:v>
                </c:pt>
                <c:pt idx="870">
                  <c:v>11019.825148693839</c:v>
                </c:pt>
                <c:pt idx="871">
                  <c:v>10932.394481124476</c:v>
                </c:pt>
                <c:pt idx="872">
                  <c:v>11023.525845049242</c:v>
                </c:pt>
                <c:pt idx="873">
                  <c:v>10974.440635203329</c:v>
                </c:pt>
                <c:pt idx="874">
                  <c:v>11041.248199588412</c:v>
                </c:pt>
                <c:pt idx="875">
                  <c:v>10978.177040576753</c:v>
                </c:pt>
                <c:pt idx="876">
                  <c:v>11080.143756828425</c:v>
                </c:pt>
                <c:pt idx="877">
                  <c:v>11023.525845049242</c:v>
                </c:pt>
                <c:pt idx="878">
                  <c:v>11141.484598181156</c:v>
                </c:pt>
                <c:pt idx="879">
                  <c:v>11036.82397845462</c:v>
                </c:pt>
                <c:pt idx="880">
                  <c:v>11133.51472751696</c:v>
                </c:pt>
                <c:pt idx="881">
                  <c:v>11032.395509786849</c:v>
                </c:pt>
                <c:pt idx="882">
                  <c:v>11121.90018422711</c:v>
                </c:pt>
                <c:pt idx="883">
                  <c:v>11097.132031586198</c:v>
                </c:pt>
                <c:pt idx="884">
                  <c:v>11183.305874862986</c:v>
                </c:pt>
                <c:pt idx="885">
                  <c:v>11140.036444766853</c:v>
                </c:pt>
                <c:pt idx="886">
                  <c:v>11236.180742838027</c:v>
                </c:pt>
                <c:pt idx="887">
                  <c:v>11187.613046365886</c:v>
                </c:pt>
                <c:pt idx="888">
                  <c:v>11286.416099894683</c:v>
                </c:pt>
                <c:pt idx="889">
                  <c:v>11211.239048496693</c:v>
                </c:pt>
                <c:pt idx="890">
                  <c:v>11306.798333879786</c:v>
                </c:pt>
                <c:pt idx="891">
                  <c:v>11243.285199364409</c:v>
                </c:pt>
                <c:pt idx="892">
                  <c:v>11283.598604668035</c:v>
                </c:pt>
                <c:pt idx="893">
                  <c:v>11203.375600035759</c:v>
                </c:pt>
                <c:pt idx="894">
                  <c:v>11249.671007976884</c:v>
                </c:pt>
                <c:pt idx="895">
                  <c:v>11163.879305213111</c:v>
                </c:pt>
                <c:pt idx="896">
                  <c:v>11219.090679856756</c:v>
                </c:pt>
                <c:pt idx="897">
                  <c:v>11155.221871937038</c:v>
                </c:pt>
                <c:pt idx="898">
                  <c:v>11216.950494857392</c:v>
                </c:pt>
                <c:pt idx="899">
                  <c:v>11191.199634905857</c:v>
                </c:pt>
                <c:pt idx="900">
                  <c:v>11156.665782310696</c:v>
                </c:pt>
                <c:pt idx="901">
                  <c:v>11024.265631382184</c:v>
                </c:pt>
                <c:pt idx="902">
                  <c:v>11141.484598181156</c:v>
                </c:pt>
                <c:pt idx="903">
                  <c:v>11007.963177715559</c:v>
                </c:pt>
                <c:pt idx="904">
                  <c:v>11146.549943419448</c:v>
                </c:pt>
                <c:pt idx="905">
                  <c:v>11061.83829213938</c:v>
                </c:pt>
                <c:pt idx="906">
                  <c:v>11177.557424844435</c:v>
                </c:pt>
                <c:pt idx="907">
                  <c:v>11077.951023030166</c:v>
                </c:pt>
                <c:pt idx="908">
                  <c:v>11280.074627033036</c:v>
                </c:pt>
                <c:pt idx="909">
                  <c:v>11116.810586166153</c:v>
                </c:pt>
                <c:pt idx="910">
                  <c:v>11208.380982663895</c:v>
                </c:pt>
                <c:pt idx="911">
                  <c:v>11092.01787297894</c:v>
                </c:pt>
                <c:pt idx="912">
                  <c:v>11234.7586970801</c:v>
                </c:pt>
                <c:pt idx="913">
                  <c:v>11122.626859692171</c:v>
                </c:pt>
                <c:pt idx="914">
                  <c:v>11229.066655537041</c:v>
                </c:pt>
                <c:pt idx="915">
                  <c:v>11078.682053274613</c:v>
                </c:pt>
                <c:pt idx="916">
                  <c:v>11211.239048496693</c:v>
                </c:pt>
                <c:pt idx="917">
                  <c:v>11083.971039763639</c:v>
                </c:pt>
                <c:pt idx="918">
                  <c:v>11224.081043367503</c:v>
                </c:pt>
                <c:pt idx="919">
                  <c:v>11066.971304246972</c:v>
                </c:pt>
                <c:pt idx="920">
                  <c:v>11199.797384902866</c:v>
                </c:pt>
                <c:pt idx="921">
                  <c:v>11064.038866287041</c:v>
                </c:pt>
                <c:pt idx="922">
                  <c:v>11196.216712783527</c:v>
                </c:pt>
                <c:pt idx="923">
                  <c:v>11085.435038368603</c:v>
                </c:pt>
                <c:pt idx="924">
                  <c:v>11221.942898719346</c:v>
                </c:pt>
                <c:pt idx="925">
                  <c:v>11094.940872328178</c:v>
                </c:pt>
                <c:pt idx="926">
                  <c:v>11194.067128153931</c:v>
                </c:pt>
                <c:pt idx="927">
                  <c:v>11113.899986223632</c:v>
                </c:pt>
                <c:pt idx="928">
                  <c:v>11248.961856486803</c:v>
                </c:pt>
                <c:pt idx="929">
                  <c:v>11080.143756828425</c:v>
                </c:pt>
                <c:pt idx="930">
                  <c:v>11226.930545552736</c:v>
                </c:pt>
                <c:pt idx="931">
                  <c:v>11076.488605691375</c:v>
                </c:pt>
                <c:pt idx="932">
                  <c:v>11236.180742838027</c:v>
                </c:pt>
                <c:pt idx="933">
                  <c:v>11061.83829213938</c:v>
                </c:pt>
                <c:pt idx="934">
                  <c:v>11219.803880331123</c:v>
                </c:pt>
                <c:pt idx="935">
                  <c:v>11040.511124527871</c:v>
                </c:pt>
                <c:pt idx="936">
                  <c:v>11224.081043367503</c:v>
                </c:pt>
                <c:pt idx="937">
                  <c:v>11023.525845049242</c:v>
                </c:pt>
                <c:pt idx="938">
                  <c:v>11168.922806958974</c:v>
                </c:pt>
                <c:pt idx="939">
                  <c:v>10980.417485080146</c:v>
                </c:pt>
                <c:pt idx="940">
                  <c:v>11106.61628258842</c:v>
                </c:pt>
                <c:pt idx="941">
                  <c:v>10923.337379092889</c:v>
                </c:pt>
                <c:pt idx="942">
                  <c:v>11091.2868633051</c:v>
                </c:pt>
                <c:pt idx="943">
                  <c:v>10896.066658556076</c:v>
                </c:pt>
                <c:pt idx="944">
                  <c:v>11072.830481516005</c:v>
                </c:pt>
                <c:pt idx="945">
                  <c:v>10896.826186951923</c:v>
                </c:pt>
                <c:pt idx="946">
                  <c:v>11086.166881183199</c:v>
                </c:pt>
                <c:pt idx="947">
                  <c:v>10920.314656588307</c:v>
                </c:pt>
                <c:pt idx="948">
                  <c:v>11134.964709690938</c:v>
                </c:pt>
                <c:pt idx="949">
                  <c:v>10961.715088750614</c:v>
                </c:pt>
                <c:pt idx="950">
                  <c:v>11168.922806958974</c:v>
                </c:pt>
                <c:pt idx="951">
                  <c:v>10978.177040576753</c:v>
                </c:pt>
                <c:pt idx="952">
                  <c:v>11118.265269886306</c:v>
                </c:pt>
                <c:pt idx="953">
                  <c:v>10957.215699146278</c:v>
                </c:pt>
                <c:pt idx="954">
                  <c:v>11109.531000494979</c:v>
                </c:pt>
                <c:pt idx="955">
                  <c:v>10956.465394570381</c:v>
                </c:pt>
                <c:pt idx="956">
                  <c:v>11107.345116792421</c:v>
                </c:pt>
                <c:pt idx="957">
                  <c:v>10978.177040576753</c:v>
                </c:pt>
                <c:pt idx="958">
                  <c:v>11106.61628258842</c:v>
                </c:pt>
                <c:pt idx="959">
                  <c:v>11013.897921239</c:v>
                </c:pt>
                <c:pt idx="960">
                  <c:v>11153.777558917564</c:v>
                </c:pt>
                <c:pt idx="961">
                  <c:v>10969.204776000495</c:v>
                </c:pt>
                <c:pt idx="962">
                  <c:v>11142.932346044106</c:v>
                </c:pt>
                <c:pt idx="963">
                  <c:v>10954.213784684152</c:v>
                </c:pt>
                <c:pt idx="964">
                  <c:v>11126.984763857168</c:v>
                </c:pt>
                <c:pt idx="965">
                  <c:v>10937.6701158778</c:v>
                </c:pt>
                <c:pt idx="966">
                  <c:v>11129.887989782545</c:v>
                </c:pt>
                <c:pt idx="967">
                  <c:v>10919.55868806644</c:v>
                </c:pt>
                <c:pt idx="968">
                  <c:v>11040.511124527871</c:v>
                </c:pt>
                <c:pt idx="969">
                  <c:v>10880.854158412343</c:v>
                </c:pt>
                <c:pt idx="970">
                  <c:v>11036.82397845462</c:v>
                </c:pt>
                <c:pt idx="971">
                  <c:v>11018.344046960501</c:v>
                </c:pt>
                <c:pt idx="972">
                  <c:v>11007.22080675681</c:v>
                </c:pt>
                <c:pt idx="973">
                  <c:v>10818.767695049039</c:v>
                </c:pt>
                <c:pt idx="974">
                  <c:v>10991.603953122039</c:v>
                </c:pt>
                <c:pt idx="975">
                  <c:v>10800.230047200761</c:v>
                </c:pt>
                <c:pt idx="976">
                  <c:v>10982.656879940576</c:v>
                </c:pt>
                <c:pt idx="977">
                  <c:v>10809.506956676294</c:v>
                </c:pt>
                <c:pt idx="978">
                  <c:v>10978.177040576753</c:v>
                </c:pt>
                <c:pt idx="979">
                  <c:v>10795.585539235683</c:v>
                </c:pt>
                <c:pt idx="980">
                  <c:v>10984.895224665957</c:v>
                </c:pt>
                <c:pt idx="981">
                  <c:v>10783.956649330534</c:v>
                </c:pt>
                <c:pt idx="982">
                  <c:v>10960.965480796049</c:v>
                </c:pt>
                <c:pt idx="983">
                  <c:v>10788.611223107895</c:v>
                </c:pt>
                <c:pt idx="984">
                  <c:v>10917.290091854389</c:v>
                </c:pt>
                <c:pt idx="985">
                  <c:v>10861.769637309926</c:v>
                </c:pt>
                <c:pt idx="986">
                  <c:v>10966.959090688855</c:v>
                </c:pt>
                <c:pt idx="987">
                  <c:v>10799.456242561933</c:v>
                </c:pt>
                <c:pt idx="988">
                  <c:v>10977.429992573456</c:v>
                </c:pt>
                <c:pt idx="989">
                  <c:v>10797.908297196855</c:v>
                </c:pt>
                <c:pt idx="990">
                  <c:v>10978.177040576753</c:v>
                </c:pt>
                <c:pt idx="991">
                  <c:v>10804.870521141907</c:v>
                </c:pt>
                <c:pt idx="992">
                  <c:v>10975.188149312817</c:v>
                </c:pt>
                <c:pt idx="993">
                  <c:v>10827.242469600129</c:v>
                </c:pt>
                <c:pt idx="994">
                  <c:v>10996.071179095619</c:v>
                </c:pt>
                <c:pt idx="995">
                  <c:v>10866.355909837917</c:v>
                </c:pt>
                <c:pt idx="996">
                  <c:v>10994.582571610526</c:v>
                </c:pt>
                <c:pt idx="997">
                  <c:v>10806.416448581351</c:v>
                </c:pt>
                <c:pt idx="998">
                  <c:v>10974.440635203329</c:v>
                </c:pt>
                <c:pt idx="999">
                  <c:v>10884.66</c:v>
                </c:pt>
                <c:pt idx="1000">
                  <c:v>10929.377292569314</c:v>
                </c:pt>
                <c:pt idx="1001">
                  <c:v>10674.828785259286</c:v>
                </c:pt>
                <c:pt idx="1002">
                  <c:v>10830.320824341474</c:v>
                </c:pt>
                <c:pt idx="1003">
                  <c:v>10608.545630568828</c:v>
                </c:pt>
                <c:pt idx="1004">
                  <c:v>10750.48153831023</c:v>
                </c:pt>
                <c:pt idx="1005">
                  <c:v>10540.57787128014</c:v>
                </c:pt>
                <c:pt idx="1006">
                  <c:v>10701.067323774409</c:v>
                </c:pt>
                <c:pt idx="1007">
                  <c:v>10548.716630505089</c:v>
                </c:pt>
                <c:pt idx="1008">
                  <c:v>10693.183726790608</c:v>
                </c:pt>
                <c:pt idx="1009">
                  <c:v>10515.265609282702</c:v>
                </c:pt>
                <c:pt idx="1010">
                  <c:v>10700.279456057679</c:v>
                </c:pt>
                <c:pt idx="1011">
                  <c:v>10551.155747739076</c:v>
                </c:pt>
                <c:pt idx="1012">
                  <c:v>10710.513196461237</c:v>
                </c:pt>
                <c:pt idx="1013">
                  <c:v>10543.834921040994</c:v>
                </c:pt>
                <c:pt idx="1014">
                  <c:v>10718.372695586817</c:v>
                </c:pt>
                <c:pt idx="1015">
                  <c:v>10578.718405526482</c:v>
                </c:pt>
                <c:pt idx="1016">
                  <c:v>10721.51341989102</c:v>
                </c:pt>
                <c:pt idx="1017">
                  <c:v>10645.387175987335</c:v>
                </c:pt>
                <c:pt idx="1018">
                  <c:v>10730.925031135994</c:v>
                </c:pt>
                <c:pt idx="1019">
                  <c:v>10691.60569638591</c:v>
                </c:pt>
                <c:pt idx="1020">
                  <c:v>10730.141335875549</c:v>
                </c:pt>
                <c:pt idx="1021">
                  <c:v>10560.900653132285</c:v>
                </c:pt>
                <c:pt idx="1022">
                  <c:v>10683.708998772954</c:v>
                </c:pt>
                <c:pt idx="1023">
                  <c:v>10488.183054102501</c:v>
                </c:pt>
                <c:pt idx="1024">
                  <c:v>10599.696214102998</c:v>
                </c:pt>
                <c:pt idx="1025">
                  <c:v>10350.609755026651</c:v>
                </c:pt>
                <c:pt idx="1026">
                  <c:v>10545.462672635691</c:v>
                </c:pt>
                <c:pt idx="1027">
                  <c:v>10324.354075789468</c:v>
                </c:pt>
                <c:pt idx="1028">
                  <c:v>10546.276355221069</c:v>
                </c:pt>
                <c:pt idx="1029">
                  <c:v>10341.308200273999</c:v>
                </c:pt>
                <c:pt idx="1030">
                  <c:v>10532.42621355484</c:v>
                </c:pt>
                <c:pt idx="1031">
                  <c:v>10324.354075789468</c:v>
                </c:pt>
                <c:pt idx="1032">
                  <c:v>10538.133729725219</c:v>
                </c:pt>
                <c:pt idx="1033">
                  <c:v>10351.454535780875</c:v>
                </c:pt>
                <c:pt idx="1034">
                  <c:v>10570.627097681883</c:v>
                </c:pt>
                <c:pt idx="1035">
                  <c:v>10370.005420996253</c:v>
                </c:pt>
                <c:pt idx="1036">
                  <c:v>10581.951356792793</c:v>
                </c:pt>
                <c:pt idx="1037">
                  <c:v>10371.688617781296</c:v>
                </c:pt>
                <c:pt idx="1038">
                  <c:v>10538.94857261399</c:v>
                </c:pt>
                <c:pt idx="1039">
                  <c:v>10298.820357469136</c:v>
                </c:pt>
                <c:pt idx="1040">
                  <c:v>10480.772198154422</c:v>
                </c:pt>
                <c:pt idx="1041">
                  <c:v>10374.212400071112</c:v>
                </c:pt>
                <c:pt idx="1042">
                  <c:v>10493.117730368829</c:v>
                </c:pt>
                <c:pt idx="1043">
                  <c:v>10309.900112190939</c:v>
                </c:pt>
                <c:pt idx="1044">
                  <c:v>10470.874518347056</c:v>
                </c:pt>
                <c:pt idx="1045">
                  <c:v>10268.874641627315</c:v>
                </c:pt>
                <c:pt idx="1046">
                  <c:v>10439.406609152446</c:v>
                </c:pt>
                <c:pt idx="1047">
                  <c:v>10341.308200273999</c:v>
                </c:pt>
                <c:pt idx="1048">
                  <c:v>10396.034375977039</c:v>
                </c:pt>
                <c:pt idx="1049">
                  <c:v>10377.575553588609</c:v>
                </c:pt>
                <c:pt idx="1050">
                  <c:v>10371.688617781296</c:v>
                </c:pt>
                <c:pt idx="1051">
                  <c:v>10218.876619544451</c:v>
                </c:pt>
                <c:pt idx="1052">
                  <c:v>10268.016564631293</c:v>
                </c:pt>
                <c:pt idx="1053">
                  <c:v>10090.010488129825</c:v>
                </c:pt>
                <c:pt idx="1054">
                  <c:v>10244.796089717436</c:v>
                </c:pt>
                <c:pt idx="1055">
                  <c:v>10278.30436253092</c:v>
                </c:pt>
                <c:pt idx="1056">
                  <c:v>10262.006149343099</c:v>
                </c:pt>
                <c:pt idx="1057">
                  <c:v>10029.991488278118</c:v>
                </c:pt>
                <c:pt idx="1058">
                  <c:v>10232.715957059243</c:v>
                </c:pt>
                <c:pt idx="1059">
                  <c:v>10001.075582218196</c:v>
                </c:pt>
                <c:pt idx="1060">
                  <c:v>10209.341312923292</c:v>
                </c:pt>
                <c:pt idx="1061">
                  <c:v>9978.3711229237597</c:v>
                </c:pt>
                <c:pt idx="1062">
                  <c:v>10205.869726532133</c:v>
                </c:pt>
                <c:pt idx="1063">
                  <c:v>9991.0979828474738</c:v>
                </c:pt>
                <c:pt idx="1064">
                  <c:v>10205.001479420118</c:v>
                </c:pt>
                <c:pt idx="1065">
                  <c:v>9983.8293520406078</c:v>
                </c:pt>
                <c:pt idx="1066">
                  <c:v>10197.518611070784</c:v>
                </c:pt>
                <c:pt idx="1067">
                  <c:v>10159.006249286718</c:v>
                </c:pt>
                <c:pt idx="1068">
                  <c:v>10195.774360028847</c:v>
                </c:pt>
                <c:pt idx="1069">
                  <c:v>10019.167122059896</c:v>
                </c:pt>
                <c:pt idx="1070">
                  <c:v>10160.763148206326</c:v>
                </c:pt>
                <c:pt idx="1071">
                  <c:v>9922.5479708852145</c:v>
                </c:pt>
                <c:pt idx="1072">
                  <c:v>10132.579787781822</c:v>
                </c:pt>
                <c:pt idx="1073">
                  <c:v>9846.5429443006378</c:v>
                </c:pt>
                <c:pt idx="1074">
                  <c:v>10061.432526855255</c:v>
                </c:pt>
                <c:pt idx="1075">
                  <c:v>9816.5774203685869</c:v>
                </c:pt>
                <c:pt idx="1076">
                  <c:v>10025.484113383785</c:v>
                </c:pt>
                <c:pt idx="1077">
                  <c:v>9802.4714062750318</c:v>
                </c:pt>
                <c:pt idx="1078">
                  <c:v>10061.432526855255</c:v>
                </c:pt>
                <c:pt idx="1079">
                  <c:v>9802.4714062750318</c:v>
                </c:pt>
                <c:pt idx="1080">
                  <c:v>10047.98143348912</c:v>
                </c:pt>
                <c:pt idx="1081">
                  <c:v>9785.4936020665173</c:v>
                </c:pt>
                <c:pt idx="1082">
                  <c:v>10019.167122059896</c:v>
                </c:pt>
                <c:pt idx="1083">
                  <c:v>9782.9421557177648</c:v>
                </c:pt>
                <c:pt idx="1084">
                  <c:v>10029.090330400863</c:v>
                </c:pt>
                <c:pt idx="1085">
                  <c:v>9798.7033385554369</c:v>
                </c:pt>
                <c:pt idx="1086">
                  <c:v>10022.777784503447</c:v>
                </c:pt>
                <c:pt idx="1087">
                  <c:v>9763.5292675983255</c:v>
                </c:pt>
                <c:pt idx="1088">
                  <c:v>10024.582162514278</c:v>
                </c:pt>
                <c:pt idx="1089">
                  <c:v>9787.3827579098106</c:v>
                </c:pt>
                <c:pt idx="1090">
                  <c:v>10019.167122059896</c:v>
                </c:pt>
                <c:pt idx="1091">
                  <c:v>9855.8718107989607</c:v>
                </c:pt>
                <c:pt idx="1092">
                  <c:v>10081.09702829301</c:v>
                </c:pt>
                <c:pt idx="1093">
                  <c:v>9840.0027429263264</c:v>
                </c:pt>
                <c:pt idx="1094">
                  <c:v>9991.0979828474738</c:v>
                </c:pt>
                <c:pt idx="1095">
                  <c:v>9788.3270792395342</c:v>
                </c:pt>
                <c:pt idx="1096">
                  <c:v>9996.5427133214125</c:v>
                </c:pt>
                <c:pt idx="1097">
                  <c:v>9886.5384551951392</c:v>
                </c:pt>
                <c:pt idx="1098">
                  <c:v>9982.0105864019915</c:v>
                </c:pt>
                <c:pt idx="1099">
                  <c:v>9761.3467274601735</c:v>
                </c:pt>
                <c:pt idx="1100">
                  <c:v>9994.7284445543883</c:v>
                </c:pt>
                <c:pt idx="1101">
                  <c:v>9730.7906337400182</c:v>
                </c:pt>
                <c:pt idx="1102">
                  <c:v>9936.3311701484781</c:v>
                </c:pt>
                <c:pt idx="1103">
                  <c:v>9744.0439915954594</c:v>
                </c:pt>
                <c:pt idx="1104">
                  <c:v>9910.5726717449124</c:v>
                </c:pt>
                <c:pt idx="1105">
                  <c:v>9565.4974012916264</c:v>
                </c:pt>
                <c:pt idx="1106">
                  <c:v>9853.074912293192</c:v>
                </c:pt>
                <c:pt idx="1107">
                  <c:v>9731.3634140329541</c:v>
                </c:pt>
                <c:pt idx="1108">
                  <c:v>9792.1026550617498</c:v>
                </c:pt>
                <c:pt idx="1109">
                  <c:v>9462.7805429394011</c:v>
                </c:pt>
                <c:pt idx="1110">
                  <c:v>9641.9261795589555</c:v>
                </c:pt>
                <c:pt idx="1111">
                  <c:v>9299.2934501392956</c:v>
                </c:pt>
                <c:pt idx="1112">
                  <c:v>9500.7528952249941</c:v>
                </c:pt>
                <c:pt idx="1113">
                  <c:v>9157.9381874154005</c:v>
                </c:pt>
                <c:pt idx="1114">
                  <c:v>9428.8916191460721</c:v>
                </c:pt>
                <c:pt idx="1115">
                  <c:v>9150.8762486103551</c:v>
                </c:pt>
                <c:pt idx="1116">
                  <c:v>9392.1210795427032</c:v>
                </c:pt>
                <c:pt idx="1117">
                  <c:v>9111.9730596231475</c:v>
                </c:pt>
                <c:pt idx="1118">
                  <c:v>9396.6168662941855</c:v>
                </c:pt>
                <c:pt idx="1119">
                  <c:v>9133.8243353133621</c:v>
                </c:pt>
                <c:pt idx="1120">
                  <c:v>9436.5994546847996</c:v>
                </c:pt>
                <c:pt idx="1121">
                  <c:v>9299.8137802335041</c:v>
                </c:pt>
                <c:pt idx="1122">
                  <c:v>9486.219975737662</c:v>
                </c:pt>
                <c:pt idx="1123">
                  <c:v>9413.8484317818002</c:v>
                </c:pt>
                <c:pt idx="1124">
                  <c:v>9613.7914302685458</c:v>
                </c:pt>
                <c:pt idx="1125">
                  <c:v>9647.7486021389468</c:v>
                </c:pt>
                <c:pt idx="1126">
                  <c:v>9660.3418839771057</c:v>
                </c:pt>
                <c:pt idx="1127">
                  <c:v>9658.98712646073</c:v>
                </c:pt>
                <c:pt idx="1128">
                  <c:v>9628.0235127172182</c:v>
                </c:pt>
                <c:pt idx="1129">
                  <c:v>9622.5691489561304</c:v>
                </c:pt>
                <c:pt idx="1130">
                  <c:v>9594.0772271167207</c:v>
                </c:pt>
                <c:pt idx="1131">
                  <c:v>9345.3996351034748</c:v>
                </c:pt>
                <c:pt idx="1132">
                  <c:v>9528.4017731672975</c:v>
                </c:pt>
                <c:pt idx="1133">
                  <c:v>9405.3927881214568</c:v>
                </c:pt>
                <c:pt idx="1134">
                  <c:v>9559.6632620876844</c:v>
                </c:pt>
                <c:pt idx="1135">
                  <c:v>9531.6857562070163</c:v>
                </c:pt>
                <c:pt idx="1136">
                  <c:v>9626.4656960299417</c:v>
                </c:pt>
                <c:pt idx="1137">
                  <c:v>9470.2364260726463</c:v>
                </c:pt>
                <c:pt idx="1138">
                  <c:v>9592.701179749909</c:v>
                </c:pt>
                <c:pt idx="1139">
                  <c:v>9368.1456663590325</c:v>
                </c:pt>
                <c:pt idx="1140">
                  <c:v>9496.0467334869645</c:v>
                </c:pt>
                <c:pt idx="1141">
                  <c:v>9413.2376453594243</c:v>
                </c:pt>
                <c:pt idx="1142">
                  <c:v>9491.4365176501906</c:v>
                </c:pt>
                <c:pt idx="1143">
                  <c:v>9311.9746394011127</c:v>
                </c:pt>
                <c:pt idx="1144">
                  <c:v>9474.6645286542043</c:v>
                </c:pt>
                <c:pt idx="1145">
                  <c:v>9196.6098651614648</c:v>
                </c:pt>
                <c:pt idx="1146">
                  <c:v>9404.3730990798231</c:v>
                </c:pt>
                <c:pt idx="1147">
                  <c:v>9162.9613615253838</c:v>
                </c:pt>
                <c:pt idx="1148">
                  <c:v>9429.7035139655072</c:v>
                </c:pt>
                <c:pt idx="1149">
                  <c:v>9171.3937535168661</c:v>
                </c:pt>
                <c:pt idx="1150">
                  <c:v>9421.0705788648411</c:v>
                </c:pt>
                <c:pt idx="1151">
                  <c:v>9263.159489988755</c:v>
                </c:pt>
                <c:pt idx="1152">
                  <c:v>9465.5021866861498</c:v>
                </c:pt>
                <c:pt idx="1153">
                  <c:v>9410.7937755344738</c:v>
                </c:pt>
                <c:pt idx="1154">
                  <c:v>9528.9990176873198</c:v>
                </c:pt>
                <c:pt idx="1155">
                  <c:v>9346.1216334134097</c:v>
                </c:pt>
                <c:pt idx="1156">
                  <c:v>9563.5204729278321</c:v>
                </c:pt>
                <c:pt idx="1157">
                  <c:v>9487.6249511282094</c:v>
                </c:pt>
                <c:pt idx="1158">
                  <c:v>9520.0330278165311</c:v>
                </c:pt>
                <c:pt idx="1159">
                  <c:v>9204.9883266118904</c:v>
                </c:pt>
                <c:pt idx="1160">
                  <c:v>9435.7886469229397</c:v>
                </c:pt>
                <c:pt idx="1161">
                  <c:v>9124.2553754387845</c:v>
                </c:pt>
                <c:pt idx="1162">
                  <c:v>9338.4839807489243</c:v>
                </c:pt>
                <c:pt idx="1163">
                  <c:v>9068.3234629492308</c:v>
                </c:pt>
                <c:pt idx="1164">
                  <c:v>9298.2526335160837</c:v>
                </c:pt>
                <c:pt idx="1165">
                  <c:v>9111.5415810699978</c:v>
                </c:pt>
                <c:pt idx="1166">
                  <c:v>9291.7949110658119</c:v>
                </c:pt>
                <c:pt idx="1167">
                  <c:v>9028.4767271539276</c:v>
                </c:pt>
                <c:pt idx="1168">
                  <c:v>9257.6022878643034</c:v>
                </c:pt>
                <c:pt idx="1169">
                  <c:v>8994.3797025195745</c:v>
                </c:pt>
                <c:pt idx="1170">
                  <c:v>9274.6744083719423</c:v>
                </c:pt>
                <c:pt idx="1171">
                  <c:v>9262.2162320554635</c:v>
                </c:pt>
                <c:pt idx="1172">
                  <c:v>9243.8410770162645</c:v>
                </c:pt>
                <c:pt idx="1173">
                  <c:v>9255.6086386996285</c:v>
                </c:pt>
                <c:pt idx="1174">
                  <c:v>9252.4592175529651</c:v>
                </c:pt>
                <c:pt idx="1175">
                  <c:v>8988.291806059935</c:v>
                </c:pt>
                <c:pt idx="1176">
                  <c:v>9258.3365978982638</c:v>
                </c:pt>
                <c:pt idx="1177">
                  <c:v>9010.1453392331096</c:v>
                </c:pt>
                <c:pt idx="1178">
                  <c:v>9239.6319313377226</c:v>
                </c:pt>
                <c:pt idx="1179">
                  <c:v>9029.0245982215602</c:v>
                </c:pt>
                <c:pt idx="1180">
                  <c:v>9219.6976704886183</c:v>
                </c:pt>
                <c:pt idx="1181">
                  <c:v>9250.6737002899354</c:v>
                </c:pt>
                <c:pt idx="1182">
                  <c:v>9200.8538007513034</c:v>
                </c:pt>
                <c:pt idx="1183">
                  <c:v>8994.158450145962</c:v>
                </c:pt>
                <c:pt idx="1184">
                  <c:v>9203.0804899042396</c:v>
                </c:pt>
                <c:pt idx="1185">
                  <c:v>8897.7942735136003</c:v>
                </c:pt>
                <c:pt idx="1186">
                  <c:v>9175.5515882787658</c:v>
                </c:pt>
                <c:pt idx="1187">
                  <c:v>9123.824901259286</c:v>
                </c:pt>
                <c:pt idx="1188">
                  <c:v>9188.7495029363472</c:v>
                </c:pt>
                <c:pt idx="1189">
                  <c:v>9206.8954677447691</c:v>
                </c:pt>
                <c:pt idx="1190">
                  <c:v>9186.7293969660786</c:v>
                </c:pt>
                <c:pt idx="1191">
                  <c:v>8925.3340629946579</c:v>
                </c:pt>
                <c:pt idx="1192">
                  <c:v>9187.6863863755425</c:v>
                </c:pt>
                <c:pt idx="1193">
                  <c:v>8924.1007109133625</c:v>
                </c:pt>
                <c:pt idx="1194">
                  <c:v>9187.8990269493079</c:v>
                </c:pt>
                <c:pt idx="1195">
                  <c:v>9145.412788212534</c:v>
                </c:pt>
                <c:pt idx="1196">
                  <c:v>9210.6018080344311</c:v>
                </c:pt>
                <c:pt idx="1197">
                  <c:v>9223.7117343450318</c:v>
                </c:pt>
                <c:pt idx="1198">
                  <c:v>9211.0252225559198</c:v>
                </c:pt>
                <c:pt idx="1199">
                  <c:v>9260.3292034559945</c:v>
                </c:pt>
                <c:pt idx="1200">
                  <c:v>9270.4901124818025</c:v>
                </c:pt>
                <c:pt idx="1201">
                  <c:v>9176.2975175070696</c:v>
                </c:pt>
                <c:pt idx="1202">
                  <c:v>9264.4169014831095</c:v>
                </c:pt>
                <c:pt idx="1203">
                  <c:v>9220.2260130357845</c:v>
                </c:pt>
                <c:pt idx="1204">
                  <c:v>9273.9423994620156</c:v>
                </c:pt>
                <c:pt idx="1205">
                  <c:v>9222.5500856680137</c:v>
                </c:pt>
                <c:pt idx="1206">
                  <c:v>9261.3776370938285</c:v>
                </c:pt>
                <c:pt idx="1207">
                  <c:v>9251.0938770362227</c:v>
                </c:pt>
                <c:pt idx="1208">
                  <c:v>9227.8282261650911</c:v>
                </c:pt>
                <c:pt idx="1209">
                  <c:v>8960.9741951675569</c:v>
                </c:pt>
                <c:pt idx="1210">
                  <c:v>9242.5786899612194</c:v>
                </c:pt>
                <c:pt idx="1211">
                  <c:v>9223.3949466903232</c:v>
                </c:pt>
                <c:pt idx="1212">
                  <c:v>9193.7432622117103</c:v>
                </c:pt>
                <c:pt idx="1213">
                  <c:v>9187.5800628517445</c:v>
                </c:pt>
                <c:pt idx="1214">
                  <c:v>9203.3985110095546</c:v>
                </c:pt>
                <c:pt idx="1215">
                  <c:v>9170.1137563915927</c:v>
                </c:pt>
                <c:pt idx="1216">
                  <c:v>9215.9977760391612</c:v>
                </c:pt>
                <c:pt idx="1217">
                  <c:v>9072.8894107458673</c:v>
                </c:pt>
                <c:pt idx="1218">
                  <c:v>9210.4959490461843</c:v>
                </c:pt>
                <c:pt idx="1219">
                  <c:v>8853.538533746445</c:v>
                </c:pt>
                <c:pt idx="1220">
                  <c:v>9214.8344108547535</c:v>
                </c:pt>
                <c:pt idx="1221">
                  <c:v>9183.431761475671</c:v>
                </c:pt>
                <c:pt idx="1222">
                  <c:v>9202.3383654730223</c:v>
                </c:pt>
                <c:pt idx="1223">
                  <c:v>9179.8126123128222</c:v>
                </c:pt>
                <c:pt idx="1224">
                  <c:v>9220.0146824284111</c:v>
                </c:pt>
                <c:pt idx="1225">
                  <c:v>9215.4690057840908</c:v>
                </c:pt>
                <c:pt idx="1226">
                  <c:v>9186.8357377561279</c:v>
                </c:pt>
                <c:pt idx="1227">
                  <c:v>9206.365776068189</c:v>
                </c:pt>
                <c:pt idx="1228">
                  <c:v>9177.7890576897644</c:v>
                </c:pt>
                <c:pt idx="1229">
                  <c:v>9256.1333571909727</c:v>
                </c:pt>
                <c:pt idx="1230">
                  <c:v>9194.0618511727644</c:v>
                </c:pt>
                <c:pt idx="1231">
                  <c:v>9212.2952604153415</c:v>
                </c:pt>
                <c:pt idx="1232">
                  <c:v>9215.1517179506845</c:v>
                </c:pt>
                <c:pt idx="1233">
                  <c:v>9030.5583368587486</c:v>
                </c:pt>
                <c:pt idx="1234">
                  <c:v>9187.2610793318127</c:v>
                </c:pt>
                <c:pt idx="1235">
                  <c:v>8986.6302247015792</c:v>
                </c:pt>
                <c:pt idx="1236">
                  <c:v>9216.8436971846604</c:v>
                </c:pt>
                <c:pt idx="1237">
                  <c:v>8946.5912443287452</c:v>
                </c:pt>
                <c:pt idx="1238">
                  <c:v>9213.1417809444501</c:v>
                </c:pt>
                <c:pt idx="1239">
                  <c:v>9229.8325215062905</c:v>
                </c:pt>
                <c:pt idx="1240">
                  <c:v>9222.1276039069853</c:v>
                </c:pt>
                <c:pt idx="1241">
                  <c:v>9018.1662313151755</c:v>
                </c:pt>
                <c:pt idx="1242">
                  <c:v>9215.3632453131249</c:v>
                </c:pt>
                <c:pt idx="1243">
                  <c:v>8924.5492365119171</c:v>
                </c:pt>
                <c:pt idx="1244">
                  <c:v>9170.647126482294</c:v>
                </c:pt>
                <c:pt idx="1245">
                  <c:v>8915.4590266931809</c:v>
                </c:pt>
                <c:pt idx="1246">
                  <c:v>9197.6711717229991</c:v>
                </c:pt>
                <c:pt idx="1247">
                  <c:v>8914.7850439226349</c:v>
                </c:pt>
                <c:pt idx="1248">
                  <c:v>9174.8055529278972</c:v>
                </c:pt>
                <c:pt idx="1249">
                  <c:v>9183.1125252969414</c:v>
                </c:pt>
                <c:pt idx="1250">
                  <c:v>9158.5797113134959</c:v>
                </c:pt>
                <c:pt idx="1251">
                  <c:v>9252.8792503716504</c:v>
                </c:pt>
                <c:pt idx="1252">
                  <c:v>9182.7932696699827</c:v>
                </c:pt>
                <c:pt idx="1253">
                  <c:v>9161.7861557130927</c:v>
                </c:pt>
                <c:pt idx="1254">
                  <c:v>9211.2369169587328</c:v>
                </c:pt>
                <c:pt idx="1255">
                  <c:v>9232.7848179755383</c:v>
                </c:pt>
                <c:pt idx="1256">
                  <c:v>9221.0712499905931</c:v>
                </c:pt>
                <c:pt idx="1257">
                  <c:v>9046.3082861814091</c:v>
                </c:pt>
                <c:pt idx="1258">
                  <c:v>5649.7181897215287</c:v>
                </c:pt>
                <c:pt idx="1259">
                  <c:v>617.54035564491505</c:v>
                </c:pt>
                <c:pt idx="1260">
                  <c:v>497.88128251861633</c:v>
                </c:pt>
                <c:pt idx="1261">
                  <c:v>405.4869764312229</c:v>
                </c:pt>
                <c:pt idx="1262">
                  <c:v>434.07143097177487</c:v>
                </c:pt>
                <c:pt idx="1263">
                  <c:v>418.2552462550766</c:v>
                </c:pt>
                <c:pt idx="1264">
                  <c:v>431.87490214416493</c:v>
                </c:pt>
                <c:pt idx="1265">
                  <c:v>432.55638757136501</c:v>
                </c:pt>
                <c:pt idx="1266">
                  <c:v>450.74593385581517</c:v>
                </c:pt>
                <c:pt idx="1267">
                  <c:v>410.70453906702278</c:v>
                </c:pt>
                <c:pt idx="1268">
                  <c:v>488.62206963708451</c:v>
                </c:pt>
                <c:pt idx="1269">
                  <c:v>427.74909060699326</c:v>
                </c:pt>
                <c:pt idx="1270">
                  <c:v>489.47157421143902</c:v>
                </c:pt>
                <c:pt idx="1271">
                  <c:v>454.75524849701117</c:v>
                </c:pt>
                <c:pt idx="1272">
                  <c:v>488.59596539568264</c:v>
                </c:pt>
                <c:pt idx="1273">
                  <c:v>528.78492802313099</c:v>
                </c:pt>
                <c:pt idx="1274">
                  <c:v>510.32721717751747</c:v>
                </c:pt>
                <c:pt idx="1275">
                  <c:v>482.28432382368089</c:v>
                </c:pt>
                <c:pt idx="1276">
                  <c:v>535.65281520551741</c:v>
                </c:pt>
                <c:pt idx="1277">
                  <c:v>566.87399409797922</c:v>
                </c:pt>
                <c:pt idx="1278">
                  <c:v>540.19071671008976</c:v>
                </c:pt>
                <c:pt idx="1279">
                  <c:v>505.73625120942745</c:v>
                </c:pt>
                <c:pt idx="1280">
                  <c:v>440.50413816334452</c:v>
                </c:pt>
                <c:pt idx="1281">
                  <c:v>394.56000091831356</c:v>
                </c:pt>
                <c:pt idx="1282">
                  <c:v>356.67627856156395</c:v>
                </c:pt>
                <c:pt idx="1283">
                  <c:v>336.90759448668797</c:v>
                </c:pt>
                <c:pt idx="1284">
                  <c:v>336.06452384976626</c:v>
                </c:pt>
                <c:pt idx="1285">
                  <c:v>337.20373710904391</c:v>
                </c:pt>
                <c:pt idx="1286">
                  <c:v>232.26916911710012</c:v>
                </c:pt>
                <c:pt idx="1287">
                  <c:v>151.32735598554865</c:v>
                </c:pt>
                <c:pt idx="1288">
                  <c:v>168.47288559150661</c:v>
                </c:pt>
                <c:pt idx="1289">
                  <c:v>181.77910391744041</c:v>
                </c:pt>
                <c:pt idx="1290">
                  <c:v>199.99982862273222</c:v>
                </c:pt>
                <c:pt idx="1291">
                  <c:v>203.89872258879643</c:v>
                </c:pt>
                <c:pt idx="1292">
                  <c:v>218.58747591941196</c:v>
                </c:pt>
                <c:pt idx="1293">
                  <c:v>208.37443201590514</c:v>
                </c:pt>
                <c:pt idx="1294">
                  <c:v>228.55891425553526</c:v>
                </c:pt>
                <c:pt idx="1295">
                  <c:v>248.67031116740228</c:v>
                </c:pt>
                <c:pt idx="1296">
                  <c:v>254.21611509171191</c:v>
                </c:pt>
                <c:pt idx="1297">
                  <c:v>259.5717258369711</c:v>
                </c:pt>
                <c:pt idx="1298">
                  <c:v>252.38045952709626</c:v>
                </c:pt>
                <c:pt idx="1299">
                  <c:v>283.34215647200909</c:v>
                </c:pt>
                <c:pt idx="1300">
                  <c:v>282.11685590450827</c:v>
                </c:pt>
                <c:pt idx="1301">
                  <c:v>301.32986682315908</c:v>
                </c:pt>
                <c:pt idx="1302">
                  <c:v>292.44423714668017</c:v>
                </c:pt>
                <c:pt idx="1303">
                  <c:v>273.47908826177627</c:v>
                </c:pt>
                <c:pt idx="1304">
                  <c:v>306.9045351066502</c:v>
                </c:pt>
                <c:pt idx="1305">
                  <c:v>311.70645882104793</c:v>
                </c:pt>
                <c:pt idx="1306">
                  <c:v>319.73469043064432</c:v>
                </c:pt>
                <c:pt idx="1307">
                  <c:v>289.80515674304564</c:v>
                </c:pt>
                <c:pt idx="1308">
                  <c:v>326.93720092886622</c:v>
                </c:pt>
                <c:pt idx="1309">
                  <c:v>320.29462703315119</c:v>
                </c:pt>
                <c:pt idx="1310">
                  <c:v>342.89709440585563</c:v>
                </c:pt>
                <c:pt idx="1311">
                  <c:v>342.19954614728778</c:v>
                </c:pt>
                <c:pt idx="1312">
                  <c:v>395.96296431221526</c:v>
                </c:pt>
                <c:pt idx="1313">
                  <c:v>386.60931826624784</c:v>
                </c:pt>
                <c:pt idx="1314">
                  <c:v>441.55040654624764</c:v>
                </c:pt>
                <c:pt idx="1315">
                  <c:v>448.10364781223024</c:v>
                </c:pt>
                <c:pt idx="1316">
                  <c:v>489.58994318416558</c:v>
                </c:pt>
                <c:pt idx="1317">
                  <c:v>501.1732657844799</c:v>
                </c:pt>
                <c:pt idx="1318">
                  <c:v>536.58997551249649</c:v>
                </c:pt>
                <c:pt idx="1319">
                  <c:v>558.06709174642026</c:v>
                </c:pt>
                <c:pt idx="1320">
                  <c:v>535.7242379708224</c:v>
                </c:pt>
                <c:pt idx="1321">
                  <c:v>536.39904904651655</c:v>
                </c:pt>
                <c:pt idx="1322">
                  <c:v>525.56696648816887</c:v>
                </c:pt>
                <c:pt idx="1323">
                  <c:v>469.66365067349079</c:v>
                </c:pt>
                <c:pt idx="1324">
                  <c:v>505.46103742723733</c:v>
                </c:pt>
                <c:pt idx="1325">
                  <c:v>472.85946261354104</c:v>
                </c:pt>
                <c:pt idx="1326">
                  <c:v>502.31370030069877</c:v>
                </c:pt>
                <c:pt idx="1327">
                  <c:v>465.33710404605137</c:v>
                </c:pt>
                <c:pt idx="1328">
                  <c:v>504.62679887872343</c:v>
                </c:pt>
                <c:pt idx="1329">
                  <c:v>445.06763211841377</c:v>
                </c:pt>
                <c:pt idx="1330">
                  <c:v>459.68162767082498</c:v>
                </c:pt>
                <c:pt idx="1331">
                  <c:v>462.65740404896763</c:v>
                </c:pt>
                <c:pt idx="1332">
                  <c:v>463.16659023167097</c:v>
                </c:pt>
                <c:pt idx="1333">
                  <c:v>380.29667514985334</c:v>
                </c:pt>
                <c:pt idx="1334">
                  <c:v>463.33650530832875</c:v>
                </c:pt>
                <c:pt idx="1335">
                  <c:v>407.71220356960754</c:v>
                </c:pt>
                <c:pt idx="1336">
                  <c:v>459.65935356131854</c:v>
                </c:pt>
                <c:pt idx="1337">
                  <c:v>444.09342480683438</c:v>
                </c:pt>
                <c:pt idx="1338">
                  <c:v>445.01725609475056</c:v>
                </c:pt>
                <c:pt idx="1339">
                  <c:v>427.58126997699776</c:v>
                </c:pt>
                <c:pt idx="1340">
                  <c:v>443.34217024226001</c:v>
                </c:pt>
                <c:pt idx="1341">
                  <c:v>450.76284629235357</c:v>
                </c:pt>
                <c:pt idx="1342">
                  <c:v>465.48063006921046</c:v>
                </c:pt>
                <c:pt idx="1343">
                  <c:v>414.88083481215443</c:v>
                </c:pt>
                <c:pt idx="1344">
                  <c:v>464.93025969233349</c:v>
                </c:pt>
                <c:pt idx="1345">
                  <c:v>414.73909772049564</c:v>
                </c:pt>
                <c:pt idx="1346">
                  <c:v>454.26070561438098</c:v>
                </c:pt>
                <c:pt idx="1347">
                  <c:v>434.58909127584377</c:v>
                </c:pt>
                <c:pt idx="1348">
                  <c:v>485.70365114044358</c:v>
                </c:pt>
                <c:pt idx="1349">
                  <c:v>447.39009533182144</c:v>
                </c:pt>
                <c:pt idx="1350">
                  <c:v>462.97251495881511</c:v>
                </c:pt>
                <c:pt idx="1351">
                  <c:v>470.78509500660471</c:v>
                </c:pt>
                <c:pt idx="1352">
                  <c:v>464.28490545591001</c:v>
                </c:pt>
                <c:pt idx="1353">
                  <c:v>471.39522814017249</c:v>
                </c:pt>
                <c:pt idx="1354">
                  <c:v>482.33415115610148</c:v>
                </c:pt>
                <c:pt idx="1355">
                  <c:v>482.92323289554207</c:v>
                </c:pt>
                <c:pt idx="1356">
                  <c:v>481.07462524969907</c:v>
                </c:pt>
                <c:pt idx="1357">
                  <c:v>498.42617136571619</c:v>
                </c:pt>
                <c:pt idx="1358">
                  <c:v>505.57815962180138</c:v>
                </c:pt>
                <c:pt idx="1359">
                  <c:v>490.03168767979366</c:v>
                </c:pt>
                <c:pt idx="1360">
                  <c:v>517.36809697762305</c:v>
                </c:pt>
                <c:pt idx="1361">
                  <c:v>517.84555506659717</c:v>
                </c:pt>
                <c:pt idx="1362">
                  <c:v>498.05213992495061</c:v>
                </c:pt>
                <c:pt idx="1363">
                  <c:v>546.85673286701854</c:v>
                </c:pt>
                <c:pt idx="1364">
                  <c:v>541.76131205316653</c:v>
                </c:pt>
                <c:pt idx="1365">
                  <c:v>512.02527674763303</c:v>
                </c:pt>
                <c:pt idx="1366">
                  <c:v>528.22232092875765</c:v>
                </c:pt>
                <c:pt idx="1367">
                  <c:v>513.27122669065398</c:v>
                </c:pt>
                <c:pt idx="1368">
                  <c:v>541.71661063229726</c:v>
                </c:pt>
                <c:pt idx="1369">
                  <c:v>502.11551625701435</c:v>
                </c:pt>
                <c:pt idx="1370">
                  <c:v>538.16605679975362</c:v>
                </c:pt>
                <c:pt idx="1371">
                  <c:v>423.38472743325917</c:v>
                </c:pt>
                <c:pt idx="1372">
                  <c:v>421.47308628631566</c:v>
                </c:pt>
                <c:pt idx="1373">
                  <c:v>401.50282307519421</c:v>
                </c:pt>
                <c:pt idx="1374">
                  <c:v>426.78783953931713</c:v>
                </c:pt>
                <c:pt idx="1375">
                  <c:v>380.76928407506921</c:v>
                </c:pt>
                <c:pt idx="1376">
                  <c:v>441.60459171283617</c:v>
                </c:pt>
                <c:pt idx="1377">
                  <c:v>372.97161766301235</c:v>
                </c:pt>
                <c:pt idx="1378">
                  <c:v>402.66199613124468</c:v>
                </c:pt>
                <c:pt idx="1379">
                  <c:v>402.97134858352211</c:v>
                </c:pt>
                <c:pt idx="1380">
                  <c:v>417.58650578012418</c:v>
                </c:pt>
                <c:pt idx="1381">
                  <c:v>349.66543062780488</c:v>
                </c:pt>
                <c:pt idx="1382">
                  <c:v>328.18339495536384</c:v>
                </c:pt>
                <c:pt idx="1383">
                  <c:v>334.93335137911799</c:v>
                </c:pt>
                <c:pt idx="1384">
                  <c:v>315.27286292197516</c:v>
                </c:pt>
                <c:pt idx="1385">
                  <c:v>297.67020414921211</c:v>
                </c:pt>
                <c:pt idx="1386">
                  <c:v>323.82762848381105</c:v>
                </c:pt>
                <c:pt idx="1387">
                  <c:v>291.29515181381311</c:v>
                </c:pt>
                <c:pt idx="1388">
                  <c:v>335.61097358752392</c:v>
                </c:pt>
                <c:pt idx="1389">
                  <c:v>327.30653733428608</c:v>
                </c:pt>
                <c:pt idx="1390">
                  <c:v>331.95810558093257</c:v>
                </c:pt>
                <c:pt idx="1391">
                  <c:v>314.45304345655808</c:v>
                </c:pt>
                <c:pt idx="1392">
                  <c:v>328.02633811351683</c:v>
                </c:pt>
                <c:pt idx="1393">
                  <c:v>349.90107635613663</c:v>
                </c:pt>
                <c:pt idx="1394">
                  <c:v>345.41384426315392</c:v>
                </c:pt>
                <c:pt idx="1395">
                  <c:v>301.44033410750501</c:v>
                </c:pt>
                <c:pt idx="1396">
                  <c:v>341.87678934775408</c:v>
                </c:pt>
                <c:pt idx="1397">
                  <c:v>340.17958086823904</c:v>
                </c:pt>
                <c:pt idx="1398">
                  <c:v>354.42471864096183</c:v>
                </c:pt>
                <c:pt idx="1399">
                  <c:v>320.79179544001516</c:v>
                </c:pt>
                <c:pt idx="1400">
                  <c:v>342.45682724808245</c:v>
                </c:pt>
                <c:pt idx="1401">
                  <c:v>343.74000599282681</c:v>
                </c:pt>
                <c:pt idx="1402">
                  <c:v>383.71721504714031</c:v>
                </c:pt>
                <c:pt idx="1403">
                  <c:v>344.64958384349745</c:v>
                </c:pt>
                <c:pt idx="1404">
                  <c:v>385.40325147102135</c:v>
                </c:pt>
                <c:pt idx="1405">
                  <c:v>367.09461278678174</c:v>
                </c:pt>
                <c:pt idx="1406">
                  <c:v>373.16650952682477</c:v>
                </c:pt>
                <c:pt idx="1407">
                  <c:v>364.20950825256125</c:v>
                </c:pt>
                <c:pt idx="1408">
                  <c:v>373.92505487509544</c:v>
                </c:pt>
                <c:pt idx="1409">
                  <c:v>343.4876312466327</c:v>
                </c:pt>
                <c:pt idx="1410">
                  <c:v>379.96025749918527</c:v>
                </c:pt>
                <c:pt idx="1411">
                  <c:v>379.49612388887124</c:v>
                </c:pt>
                <c:pt idx="1412">
                  <c:v>385.32766750776693</c:v>
                </c:pt>
                <c:pt idx="1413">
                  <c:v>388.97608380623768</c:v>
                </c:pt>
                <c:pt idx="1414">
                  <c:v>405.38356375727807</c:v>
                </c:pt>
                <c:pt idx="1415">
                  <c:v>375.06695812353718</c:v>
                </c:pt>
                <c:pt idx="1416">
                  <c:v>387.80687679294732</c:v>
                </c:pt>
                <c:pt idx="1417">
                  <c:v>416.87514557112405</c:v>
                </c:pt>
                <c:pt idx="1418">
                  <c:v>405.60544549501077</c:v>
                </c:pt>
                <c:pt idx="1419">
                  <c:v>391.58969481280224</c:v>
                </c:pt>
                <c:pt idx="1420">
                  <c:v>429.43230354746919</c:v>
                </c:pt>
                <c:pt idx="1421">
                  <c:v>401.76778347091516</c:v>
                </c:pt>
                <c:pt idx="1422">
                  <c:v>400.2814741888053</c:v>
                </c:pt>
                <c:pt idx="1423">
                  <c:v>371.9754149147538</c:v>
                </c:pt>
                <c:pt idx="1424">
                  <c:v>404.91914032277805</c:v>
                </c:pt>
                <c:pt idx="1425">
                  <c:v>368.36088071052581</c:v>
                </c:pt>
                <c:pt idx="1426">
                  <c:v>382.57431767150695</c:v>
                </c:pt>
                <c:pt idx="1427">
                  <c:v>379.16939262087521</c:v>
                </c:pt>
                <c:pt idx="1428">
                  <c:v>386.54458782086078</c:v>
                </c:pt>
                <c:pt idx="1429">
                  <c:v>371.75753465216445</c:v>
                </c:pt>
                <c:pt idx="1430">
                  <c:v>386.82006128687618</c:v>
                </c:pt>
                <c:pt idx="1431">
                  <c:v>355.60440241095603</c:v>
                </c:pt>
                <c:pt idx="1432">
                  <c:v>400.14552541413406</c:v>
                </c:pt>
                <c:pt idx="1433">
                  <c:v>367.06532463118174</c:v>
                </c:pt>
                <c:pt idx="1434">
                  <c:v>392.01497729039522</c:v>
                </c:pt>
                <c:pt idx="1435">
                  <c:v>386.52727736273175</c:v>
                </c:pt>
                <c:pt idx="1436">
                  <c:v>409.26458324654311</c:v>
                </c:pt>
                <c:pt idx="1437">
                  <c:v>395.36039331080997</c:v>
                </c:pt>
                <c:pt idx="1438">
                  <c:v>410.64930530751053</c:v>
                </c:pt>
                <c:pt idx="1439">
                  <c:v>400.24906350556785</c:v>
                </c:pt>
                <c:pt idx="1440">
                  <c:v>408.37573186663883</c:v>
                </c:pt>
                <c:pt idx="1441">
                  <c:v>367.78394128705872</c:v>
                </c:pt>
                <c:pt idx="1442">
                  <c:v>252.59556584220613</c:v>
                </c:pt>
                <c:pt idx="1443">
                  <c:v>240.09621040691641</c:v>
                </c:pt>
                <c:pt idx="1444">
                  <c:v>239.11186285388291</c:v>
                </c:pt>
                <c:pt idx="1445">
                  <c:v>97.044818326691882</c:v>
                </c:pt>
                <c:pt idx="1446">
                  <c:v>96.982764844237892</c:v>
                </c:pt>
                <c:pt idx="1447">
                  <c:v>92.172898762663081</c:v>
                </c:pt>
                <c:pt idx="1448">
                  <c:v>93.238602179001077</c:v>
                </c:pt>
                <c:pt idx="1449">
                  <c:v>95.468778225159895</c:v>
                </c:pt>
                <c:pt idx="1450">
                  <c:v>109.50446837484152</c:v>
                </c:pt>
                <c:pt idx="1451">
                  <c:v>134.42169914901956</c:v>
                </c:pt>
                <c:pt idx="1452">
                  <c:v>164.95904289398365</c:v>
                </c:pt>
                <c:pt idx="1453">
                  <c:v>180.73599312380239</c:v>
                </c:pt>
                <c:pt idx="1454">
                  <c:v>191.48257141063681</c:v>
                </c:pt>
                <c:pt idx="1455">
                  <c:v>181.62031628362973</c:v>
                </c:pt>
                <c:pt idx="1456">
                  <c:v>168.2296747715173</c:v>
                </c:pt>
                <c:pt idx="1457">
                  <c:v>155.00810616513732</c:v>
                </c:pt>
                <c:pt idx="1458">
                  <c:v>175.72016193709626</c:v>
                </c:pt>
                <c:pt idx="1459">
                  <c:v>169.38623435688609</c:v>
                </c:pt>
                <c:pt idx="1460">
                  <c:v>197.51046321159558</c:v>
                </c:pt>
                <c:pt idx="1461">
                  <c:v>188.2057789209743</c:v>
                </c:pt>
                <c:pt idx="1462">
                  <c:v>208.8805746197431</c:v>
                </c:pt>
                <c:pt idx="1463">
                  <c:v>193.96827401750639</c:v>
                </c:pt>
                <c:pt idx="1464">
                  <c:v>247.20686795381914</c:v>
                </c:pt>
                <c:pt idx="1465">
                  <c:v>225.52865535328161</c:v>
                </c:pt>
                <c:pt idx="1466">
                  <c:v>253.68738580625683</c:v>
                </c:pt>
                <c:pt idx="1467">
                  <c:v>289.27292339595243</c:v>
                </c:pt>
                <c:pt idx="1468">
                  <c:v>219.46693921821685</c:v>
                </c:pt>
                <c:pt idx="1469">
                  <c:v>210.43836103836654</c:v>
                </c:pt>
                <c:pt idx="1470">
                  <c:v>181.63379231685528</c:v>
                </c:pt>
                <c:pt idx="1471">
                  <c:v>160.44525374431103</c:v>
                </c:pt>
                <c:pt idx="1472">
                  <c:v>188.38098641933306</c:v>
                </c:pt>
                <c:pt idx="1473">
                  <c:v>190.17854423775776</c:v>
                </c:pt>
                <c:pt idx="1474">
                  <c:v>205.00227434707452</c:v>
                </c:pt>
                <c:pt idx="1475">
                  <c:v>231.9974011531969</c:v>
                </c:pt>
                <c:pt idx="1476">
                  <c:v>225.27230928252322</c:v>
                </c:pt>
                <c:pt idx="1477">
                  <c:v>235.69703873469726</c:v>
                </c:pt>
                <c:pt idx="1478">
                  <c:v>175.03498067348531</c:v>
                </c:pt>
                <c:pt idx="1479">
                  <c:v>99.322156968903258</c:v>
                </c:pt>
                <c:pt idx="1480">
                  <c:v>99.97497281885542</c:v>
                </c:pt>
                <c:pt idx="1481">
                  <c:v>93.397795080115529</c:v>
                </c:pt>
                <c:pt idx="1482">
                  <c:v>108.30023555778645</c:v>
                </c:pt>
                <c:pt idx="1483">
                  <c:v>116.76123315789506</c:v>
                </c:pt>
                <c:pt idx="1484">
                  <c:v>150.58423413969501</c:v>
                </c:pt>
                <c:pt idx="1485">
                  <c:v>161.07572255653417</c:v>
                </c:pt>
                <c:pt idx="1486">
                  <c:v>186.69284946958803</c:v>
                </c:pt>
                <c:pt idx="1487">
                  <c:v>192.99146253550359</c:v>
                </c:pt>
                <c:pt idx="1488">
                  <c:v>141.23235375081106</c:v>
                </c:pt>
                <c:pt idx="1489">
                  <c:v>102.85109031196265</c:v>
                </c:pt>
                <c:pt idx="1490">
                  <c:v>93.563709703917809</c:v>
                </c:pt>
                <c:pt idx="1491">
                  <c:v>82.758916035965768</c:v>
                </c:pt>
                <c:pt idx="1492">
                  <c:v>93.805294057240289</c:v>
                </c:pt>
                <c:pt idx="1493">
                  <c:v>92.943928479403823</c:v>
                </c:pt>
                <c:pt idx="1494">
                  <c:v>100.31186153844605</c:v>
                </c:pt>
                <c:pt idx="1495">
                  <c:v>110.18679733342137</c:v>
                </c:pt>
                <c:pt idx="1496">
                  <c:v>151.03829678376863</c:v>
                </c:pt>
                <c:pt idx="1497">
                  <c:v>168.07512609934989</c:v>
                </c:pt>
                <c:pt idx="1498">
                  <c:v>192.59699447349982</c:v>
                </c:pt>
                <c:pt idx="1499">
                  <c:v>196.34627963375672</c:v>
                </c:pt>
                <c:pt idx="1500">
                  <c:v>235.20504585830892</c:v>
                </c:pt>
                <c:pt idx="1501">
                  <c:v>221.98734380386452</c:v>
                </c:pt>
                <c:pt idx="1502">
                  <c:v>278.06044978197934</c:v>
                </c:pt>
                <c:pt idx="1503">
                  <c:v>262.16082219441347</c:v>
                </c:pt>
                <c:pt idx="1504">
                  <c:v>314.09825578837848</c:v>
                </c:pt>
                <c:pt idx="1505">
                  <c:v>318.23075783242626</c:v>
                </c:pt>
                <c:pt idx="1506">
                  <c:v>337.21539744318557</c:v>
                </c:pt>
                <c:pt idx="1507">
                  <c:v>317.44983802864618</c:v>
                </c:pt>
                <c:pt idx="1508">
                  <c:v>387.80417005042227</c:v>
                </c:pt>
                <c:pt idx="1509">
                  <c:v>383.9355511767759</c:v>
                </c:pt>
                <c:pt idx="1510">
                  <c:v>404.8136980131377</c:v>
                </c:pt>
                <c:pt idx="1511">
                  <c:v>397.6234893949985</c:v>
                </c:pt>
                <c:pt idx="1512">
                  <c:v>476.82783099590733</c:v>
                </c:pt>
                <c:pt idx="1513">
                  <c:v>490.99557535959229</c:v>
                </c:pt>
                <c:pt idx="1514">
                  <c:v>529.16512661947672</c:v>
                </c:pt>
                <c:pt idx="1515">
                  <c:v>572.49778112608669</c:v>
                </c:pt>
                <c:pt idx="1516">
                  <c:v>627.44561763524189</c:v>
                </c:pt>
                <c:pt idx="1517">
                  <c:v>672.34257575404729</c:v>
                </c:pt>
                <c:pt idx="1518">
                  <c:v>782.40783276758259</c:v>
                </c:pt>
                <c:pt idx="1519">
                  <c:v>764.99589562791607</c:v>
                </c:pt>
                <c:pt idx="1520">
                  <c:v>877.0912315379519</c:v>
                </c:pt>
                <c:pt idx="1521">
                  <c:v>900.10288208943496</c:v>
                </c:pt>
                <c:pt idx="1522">
                  <c:v>1065.2312195872667</c:v>
                </c:pt>
                <c:pt idx="1523">
                  <c:v>1000.3929512615283</c:v>
                </c:pt>
                <c:pt idx="1524">
                  <c:v>1141.7637312824211</c:v>
                </c:pt>
                <c:pt idx="1525">
                  <c:v>1066.4676130227731</c:v>
                </c:pt>
                <c:pt idx="1526">
                  <c:v>1231.80854717325</c:v>
                </c:pt>
                <c:pt idx="1527">
                  <c:v>1156.3889452816059</c:v>
                </c:pt>
                <c:pt idx="1528">
                  <c:v>1315.1933391024168</c:v>
                </c:pt>
                <c:pt idx="1529">
                  <c:v>1294.9364038591432</c:v>
                </c:pt>
                <c:pt idx="1530">
                  <c:v>1430.2655742154031</c:v>
                </c:pt>
                <c:pt idx="1531">
                  <c:v>1388.0970914052368</c:v>
                </c:pt>
                <c:pt idx="1532">
                  <c:v>1572.4123352857634</c:v>
                </c:pt>
                <c:pt idx="1533">
                  <c:v>1528.921160226867</c:v>
                </c:pt>
                <c:pt idx="1534">
                  <c:v>1784.4241610219904</c:v>
                </c:pt>
                <c:pt idx="1535">
                  <c:v>1647.2370308184197</c:v>
                </c:pt>
                <c:pt idx="1536">
                  <c:v>1826.8592764448558</c:v>
                </c:pt>
                <c:pt idx="1537">
                  <c:v>1866.9011552254512</c:v>
                </c:pt>
                <c:pt idx="1538">
                  <c:v>2161.6611421363609</c:v>
                </c:pt>
                <c:pt idx="1539">
                  <c:v>2159.5599819350687</c:v>
                </c:pt>
                <c:pt idx="1540">
                  <c:v>2470.5319115590373</c:v>
                </c:pt>
                <c:pt idx="1541">
                  <c:v>2391.5948011178371</c:v>
                </c:pt>
                <c:pt idx="1542">
                  <c:v>2695.5339958411864</c:v>
                </c:pt>
                <c:pt idx="1543">
                  <c:v>2855.8974365115819</c:v>
                </c:pt>
                <c:pt idx="1544">
                  <c:v>3520.242399339973</c:v>
                </c:pt>
                <c:pt idx="1545">
                  <c:v>3472.544113632292</c:v>
                </c:pt>
                <c:pt idx="1546">
                  <c:v>3889.9111522711287</c:v>
                </c:pt>
                <c:pt idx="1547">
                  <c:v>4047.7247199372268</c:v>
                </c:pt>
                <c:pt idx="1548">
                  <c:v>5091.1558919579893</c:v>
                </c:pt>
                <c:pt idx="1549">
                  <c:v>5075.2286245371224</c:v>
                </c:pt>
                <c:pt idx="1550">
                  <c:v>6021.5372647399954</c:v>
                </c:pt>
                <c:pt idx="1551">
                  <c:v>5588.4503903922359</c:v>
                </c:pt>
                <c:pt idx="1552">
                  <c:v>6968.0964103195101</c:v>
                </c:pt>
                <c:pt idx="1553">
                  <c:v>6476.1877971602062</c:v>
                </c:pt>
                <c:pt idx="1554">
                  <c:v>6805.7719912032862</c:v>
                </c:pt>
                <c:pt idx="1555">
                  <c:v>6986.0411267253085</c:v>
                </c:pt>
                <c:pt idx="1556">
                  <c:v>7655.6603760169564</c:v>
                </c:pt>
                <c:pt idx="1557">
                  <c:v>6803.8748740418123</c:v>
                </c:pt>
                <c:pt idx="1558">
                  <c:v>8020.0895829314422</c:v>
                </c:pt>
                <c:pt idx="1559">
                  <c:v>9338.5219979663052</c:v>
                </c:pt>
                <c:pt idx="1560">
                  <c:v>8612.0349956850005</c:v>
                </c:pt>
                <c:pt idx="1561">
                  <c:v>8265.9815073718382</c:v>
                </c:pt>
                <c:pt idx="1562">
                  <c:v>9696.6207694399491</c:v>
                </c:pt>
                <c:pt idx="1563">
                  <c:v>8254.8278788346415</c:v>
                </c:pt>
                <c:pt idx="1564">
                  <c:v>9233.2765439706363</c:v>
                </c:pt>
                <c:pt idx="1565">
                  <c:v>9045.3617036492888</c:v>
                </c:pt>
                <c:pt idx="1566">
                  <c:v>9645.0498705197333</c:v>
                </c:pt>
                <c:pt idx="1567">
                  <c:v>8816.0511331430862</c:v>
                </c:pt>
                <c:pt idx="1568">
                  <c:v>9639.3172822149445</c:v>
                </c:pt>
                <c:pt idx="1569">
                  <c:v>9671.6786669780031</c:v>
                </c:pt>
                <c:pt idx="1570">
                  <c:v>10552.223609107577</c:v>
                </c:pt>
                <c:pt idx="1571">
                  <c:v>10149.997063625513</c:v>
                </c:pt>
                <c:pt idx="1572">
                  <c:v>10824.932519472395</c:v>
                </c:pt>
                <c:pt idx="1573">
                  <c:v>10655.937327653914</c:v>
                </c:pt>
                <c:pt idx="1574">
                  <c:v>10839.545050619374</c:v>
                </c:pt>
                <c:pt idx="1575">
                  <c:v>10682.128351338031</c:v>
                </c:pt>
                <c:pt idx="1576">
                  <c:v>10849.519585662914</c:v>
                </c:pt>
                <c:pt idx="1577">
                  <c:v>10723.083122361879</c:v>
                </c:pt>
                <c:pt idx="1578">
                  <c:v>10745.012678775427</c:v>
                </c:pt>
                <c:pt idx="1579">
                  <c:v>10653.361148499385</c:v>
                </c:pt>
                <c:pt idx="1580">
                  <c:v>10732.492090992524</c:v>
                </c:pt>
                <c:pt idx="1581">
                  <c:v>10606.133670960193</c:v>
                </c:pt>
                <c:pt idx="1582">
                  <c:v>10704.217700350058</c:v>
                </c:pt>
                <c:pt idx="1583">
                  <c:v>10567.386997335514</c:v>
                </c:pt>
                <c:pt idx="1584">
                  <c:v>10700.279456057679</c:v>
                </c:pt>
                <c:pt idx="1585">
                  <c:v>10598.890962312518</c:v>
                </c:pt>
                <c:pt idx="1586">
                  <c:v>10741.885182693093</c:v>
                </c:pt>
                <c:pt idx="1587">
                  <c:v>10623.795010584612</c:v>
                </c:pt>
                <c:pt idx="1588">
                  <c:v>10777.74430057582</c:v>
                </c:pt>
                <c:pt idx="1589">
                  <c:v>10686.079152857203</c:v>
                </c:pt>
                <c:pt idx="1590">
                  <c:v>10831.09013097161</c:v>
                </c:pt>
                <c:pt idx="1591">
                  <c:v>10780.851367318417</c:v>
                </c:pt>
                <c:pt idx="1592">
                  <c:v>10930.131762804376</c:v>
                </c:pt>
                <c:pt idx="1593">
                  <c:v>10765.29821263311</c:v>
                </c:pt>
                <c:pt idx="1594">
                  <c:v>10930.886117654471</c:v>
                </c:pt>
                <c:pt idx="1595">
                  <c:v>10786.284438820419</c:v>
                </c:pt>
                <c:pt idx="1596">
                  <c:v>10918.046405680512</c:v>
                </c:pt>
                <c:pt idx="1597">
                  <c:v>10777.74430057582</c:v>
                </c:pt>
                <c:pt idx="1598">
                  <c:v>10981.910531644487</c:v>
                </c:pt>
                <c:pt idx="1599">
                  <c:v>10780.074767899912</c:v>
                </c:pt>
                <c:pt idx="1600">
                  <c:v>10924.092771728639</c:v>
                </c:pt>
                <c:pt idx="1601">
                  <c:v>10807.961927146782</c:v>
                </c:pt>
                <c:pt idx="1602">
                  <c:v>10930.131762804376</c:v>
                </c:pt>
                <c:pt idx="1603">
                  <c:v>10787.060145299358</c:v>
                </c:pt>
                <c:pt idx="1604">
                  <c:v>10947.452693940335</c:v>
                </c:pt>
                <c:pt idx="1605">
                  <c:v>10827.242469600129</c:v>
                </c:pt>
                <c:pt idx="1606">
                  <c:v>10973.693004613026</c:v>
                </c:pt>
                <c:pt idx="1607">
                  <c:v>10848.752993215716</c:v>
                </c:pt>
                <c:pt idx="1608">
                  <c:v>11026.484284185863</c:v>
                </c:pt>
                <c:pt idx="1609">
                  <c:v>10867.883757383037</c:v>
                </c:pt>
                <c:pt idx="1610">
                  <c:v>10991.603953122039</c:v>
                </c:pt>
                <c:pt idx="1611">
                  <c:v>10890.746754068001</c:v>
                </c:pt>
                <c:pt idx="1612">
                  <c:v>11019.825148693839</c:v>
                </c:pt>
                <c:pt idx="1613">
                  <c:v>10930.131762804376</c:v>
                </c:pt>
                <c:pt idx="1614">
                  <c:v>11041.985156556739</c:v>
                </c:pt>
                <c:pt idx="1615">
                  <c:v>10945.948954878644</c:v>
                </c:pt>
                <c:pt idx="1616">
                  <c:v>11061.83829213938</c:v>
                </c:pt>
                <c:pt idx="1617">
                  <c:v>10960.965480796049</c:v>
                </c:pt>
                <c:pt idx="1618">
                  <c:v>11136.414284939729</c:v>
                </c:pt>
                <c:pt idx="1619">
                  <c:v>10981.910531644487</c:v>
                </c:pt>
                <c:pt idx="1620">
                  <c:v>11081.604984355326</c:v>
                </c:pt>
                <c:pt idx="1621">
                  <c:v>10981.910531644487</c:v>
                </c:pt>
                <c:pt idx="1622">
                  <c:v>11108.802475707746</c:v>
                </c:pt>
                <c:pt idx="1623">
                  <c:v>10996.815307335151</c:v>
                </c:pt>
                <c:pt idx="1624">
                  <c:v>11144.379688661216</c:v>
                </c:pt>
                <c:pt idx="1625">
                  <c:v>11004.250150323467</c:v>
                </c:pt>
                <c:pt idx="1626">
                  <c:v>11132.789583737698</c:v>
                </c:pt>
                <c:pt idx="1627">
                  <c:v>11036.82397845462</c:v>
                </c:pt>
                <c:pt idx="1628">
                  <c:v>11158.830893580211</c:v>
                </c:pt>
                <c:pt idx="1629">
                  <c:v>11059.63665078472</c:v>
                </c:pt>
                <c:pt idx="1630">
                  <c:v>11170.362907482304</c:v>
                </c:pt>
                <c:pt idx="1631">
                  <c:v>11072.830481516005</c:v>
                </c:pt>
                <c:pt idx="1632">
                  <c:v>11197.649276778069</c:v>
                </c:pt>
                <c:pt idx="1633">
                  <c:v>11097.86221054001</c:v>
                </c:pt>
                <c:pt idx="1634">
                  <c:v>11234.7586970801</c:v>
                </c:pt>
                <c:pt idx="1635">
                  <c:v>11118.265269886306</c:v>
                </c:pt>
                <c:pt idx="1636">
                  <c:v>11233.33626578101</c:v>
                </c:pt>
                <c:pt idx="1637">
                  <c:v>11177.557424844435</c:v>
                </c:pt>
                <c:pt idx="1638">
                  <c:v>11231.201895264572</c:v>
                </c:pt>
                <c:pt idx="1639">
                  <c:v>11134.964709690938</c:v>
                </c:pt>
                <c:pt idx="1640">
                  <c:v>11279.369549969217</c:v>
                </c:pt>
                <c:pt idx="1641">
                  <c:v>11192.633578859528</c:v>
                </c:pt>
                <c:pt idx="1642">
                  <c:v>11276.548301958539</c:v>
                </c:pt>
                <c:pt idx="1643">
                  <c:v>11152.332842946091</c:v>
                </c:pt>
                <c:pt idx="1644">
                  <c:v>11190.48251483553</c:v>
                </c:pt>
                <c:pt idx="1645">
                  <c:v>11013.897921239</c:v>
                </c:pt>
                <c:pt idx="1646">
                  <c:v>11124.079903523574</c:v>
                </c:pt>
                <c:pt idx="1647">
                  <c:v>11043.458716146735</c:v>
                </c:pt>
                <c:pt idx="1648">
                  <c:v>11092.01787297894</c:v>
                </c:pt>
                <c:pt idx="1649">
                  <c:v>10975.188149312817</c:v>
                </c:pt>
                <c:pt idx="1650">
                  <c:v>11087.630254025546</c:v>
                </c:pt>
                <c:pt idx="1651">
                  <c:v>11011.673272716407</c:v>
                </c:pt>
                <c:pt idx="1652">
                  <c:v>11097.86221054001</c:v>
                </c:pt>
                <c:pt idx="1653">
                  <c:v>10995.32693384806</c:v>
                </c:pt>
                <c:pt idx="1654">
                  <c:v>11102.241108525892</c:v>
                </c:pt>
                <c:pt idx="1655">
                  <c:v>11053.025328141253</c:v>
                </c:pt>
                <c:pt idx="1656">
                  <c:v>11153.777558917564</c:v>
                </c:pt>
                <c:pt idx="1657">
                  <c:v>11064.038866287041</c:v>
                </c:pt>
                <c:pt idx="1658">
                  <c:v>11171.802608579203</c:v>
                </c:pt>
                <c:pt idx="1659">
                  <c:v>11128.436580968539</c:v>
                </c:pt>
                <c:pt idx="1660">
                  <c:v>11129.887989782545</c:v>
                </c:pt>
                <c:pt idx="1661">
                  <c:v>10997.559318548605</c:v>
                </c:pt>
                <c:pt idx="1662">
                  <c:v>11054.495339992762</c:v>
                </c:pt>
                <c:pt idx="1663">
                  <c:v>10940.682222117957</c:v>
                </c:pt>
                <c:pt idx="1664">
                  <c:v>11018.344046960501</c:v>
                </c:pt>
                <c:pt idx="1665">
                  <c:v>10884.66</c:v>
                </c:pt>
                <c:pt idx="1666">
                  <c:v>10985.64110612613</c:v>
                </c:pt>
                <c:pt idx="1667">
                  <c:v>10861.769637309926</c:v>
                </c:pt>
                <c:pt idx="1668">
                  <c:v>10993.838092401082</c:v>
                </c:pt>
                <c:pt idx="1669">
                  <c:v>10818.767695049039</c:v>
                </c:pt>
                <c:pt idx="1670">
                  <c:v>10972.945257560228</c:v>
                </c:pt>
                <c:pt idx="1671">
                  <c:v>10824.162310665812</c:v>
                </c:pt>
                <c:pt idx="1672">
                  <c:v>10975.935546923198</c:v>
                </c:pt>
                <c:pt idx="1673">
                  <c:v>10820.309576804979</c:v>
                </c:pt>
                <c:pt idx="1674">
                  <c:v>10954.964437320792</c:v>
                </c:pt>
                <c:pt idx="1675">
                  <c:v>10812.595667980582</c:v>
                </c:pt>
                <c:pt idx="1676">
                  <c:v>10989.368761746951</c:v>
                </c:pt>
                <c:pt idx="1677">
                  <c:v>10852.584821865083</c:v>
                </c:pt>
                <c:pt idx="1678">
                  <c:v>11002.76411879887</c:v>
                </c:pt>
                <c:pt idx="1679">
                  <c:v>10855.648243381051</c:v>
                </c:pt>
                <c:pt idx="1680">
                  <c:v>10990.113942408037</c:v>
                </c:pt>
                <c:pt idx="1681">
                  <c:v>10827.242469600129</c:v>
                </c:pt>
                <c:pt idx="1682">
                  <c:v>10974.440635203329</c:v>
                </c:pt>
                <c:pt idx="1683">
                  <c:v>10883.137503648804</c:v>
                </c:pt>
                <c:pt idx="1684">
                  <c:v>10991.603953122039</c:v>
                </c:pt>
                <c:pt idx="1685">
                  <c:v>10873.22763772572</c:v>
                </c:pt>
                <c:pt idx="1686">
                  <c:v>11034.61027482544</c:v>
                </c:pt>
                <c:pt idx="1687">
                  <c:v>10903.656785567038</c:v>
                </c:pt>
                <c:pt idx="1688">
                  <c:v>11066.238372762562</c:v>
                </c:pt>
                <c:pt idx="1689">
                  <c:v>10867.883757383037</c:v>
                </c:pt>
                <c:pt idx="1690">
                  <c:v>11016.86247504536</c:v>
                </c:pt>
                <c:pt idx="1691">
                  <c:v>10850.286064771215</c:v>
                </c:pt>
                <c:pt idx="1692">
                  <c:v>10997.559318548605</c:v>
                </c:pt>
                <c:pt idx="1693">
                  <c:v>10883.898725202558</c:v>
                </c:pt>
                <c:pt idx="1694">
                  <c:v>10996.071179095619</c:v>
                </c:pt>
                <c:pt idx="1695">
                  <c:v>10895.307015631819</c:v>
                </c:pt>
                <c:pt idx="1696">
                  <c:v>11032.395509786849</c:v>
                </c:pt>
                <c:pt idx="1697">
                  <c:v>10981.164066684931</c:v>
                </c:pt>
                <c:pt idx="1698">
                  <c:v>11041.248199588412</c:v>
                </c:pt>
                <c:pt idx="1699">
                  <c:v>10929.377292569314</c:v>
                </c:pt>
                <c:pt idx="1700">
                  <c:v>10988.623464240651</c:v>
                </c:pt>
                <c:pt idx="1701">
                  <c:v>10788.611223107895</c:v>
                </c:pt>
                <c:pt idx="1702">
                  <c:v>10908.205356427867</c:v>
                </c:pt>
                <c:pt idx="1703">
                  <c:v>10734.841853800524</c:v>
                </c:pt>
                <c:pt idx="1704">
                  <c:v>10911.235440556764</c:v>
                </c:pt>
                <c:pt idx="1705">
                  <c:v>10745.012678775427</c:v>
                </c:pt>
                <c:pt idx="1706">
                  <c:v>10886.944143891618</c:v>
                </c:pt>
                <c:pt idx="1707">
                  <c:v>10835.703599950908</c:v>
                </c:pt>
                <c:pt idx="1708">
                  <c:v>10857.944617871142</c:v>
                </c:pt>
                <c:pt idx="1709">
                  <c:v>10668.477426684705</c:v>
                </c:pt>
                <c:pt idx="1710">
                  <c:v>10830.320824341474</c:v>
                </c:pt>
                <c:pt idx="1711">
                  <c:v>10666.888349091747</c:v>
                </c:pt>
                <c:pt idx="1712">
                  <c:v>10836.472116127705</c:v>
                </c:pt>
                <c:pt idx="1713">
                  <c:v>10712.08597427719</c:v>
                </c:pt>
                <c:pt idx="1714">
                  <c:v>10821.85100823462</c:v>
                </c:pt>
                <c:pt idx="1715">
                  <c:v>10647.780676841268</c:v>
                </c:pt>
                <c:pt idx="1716">
                  <c:v>10815.682581201627</c:v>
                </c:pt>
                <c:pt idx="1717">
                  <c:v>10658.93552016654</c:v>
                </c:pt>
                <c:pt idx="1718">
                  <c:v>10799.456242561933</c:v>
                </c:pt>
                <c:pt idx="1719">
                  <c:v>10678.794366433302</c:v>
                </c:pt>
                <c:pt idx="1720">
                  <c:v>10812.595667980582</c:v>
                </c:pt>
                <c:pt idx="1721">
                  <c:v>10630.202213596231</c:v>
                </c:pt>
                <c:pt idx="1722">
                  <c:v>10799.456242561933</c:v>
                </c:pt>
                <c:pt idx="1723">
                  <c:v>10670.860114197119</c:v>
                </c:pt>
                <c:pt idx="1724">
                  <c:v>10817.996585348945</c:v>
                </c:pt>
                <c:pt idx="1725">
                  <c:v>10766.855531229041</c:v>
                </c:pt>
                <c:pt idx="1726">
                  <c:v>10790.161853914287</c:v>
                </c:pt>
                <c:pt idx="1727">
                  <c:v>10653.361148499385</c:v>
                </c:pt>
                <c:pt idx="1728">
                  <c:v>10811.051537008121</c:v>
                </c:pt>
                <c:pt idx="1729">
                  <c:v>10652.564311994998</c:v>
                </c:pt>
                <c:pt idx="1730">
                  <c:v>10791.71203755504</c:v>
                </c:pt>
                <c:pt idx="1731">
                  <c:v>10694.76132042145</c:v>
                </c:pt>
                <c:pt idx="1732">
                  <c:v>10788.611223107895</c:v>
                </c:pt>
                <c:pt idx="1733">
                  <c:v>10621.390236281452</c:v>
                </c:pt>
                <c:pt idx="1734">
                  <c:v>10765.29821263311</c:v>
                </c:pt>
                <c:pt idx="1735">
                  <c:v>10697.915196674936</c:v>
                </c:pt>
                <c:pt idx="1736">
                  <c:v>10670.066008832335</c:v>
                </c:pt>
                <c:pt idx="1737">
                  <c:v>10582.759276090117</c:v>
                </c:pt>
                <c:pt idx="1738">
                  <c:v>10596.474446591321</c:v>
                </c:pt>
                <c:pt idx="1739">
                  <c:v>10398.546447510182</c:v>
                </c:pt>
                <c:pt idx="1740">
                  <c:v>10561.711894527743</c:v>
                </c:pt>
                <c:pt idx="1741">
                  <c:v>10402.730550807166</c:v>
                </c:pt>
                <c:pt idx="1742">
                  <c:v>10538.94857261399</c:v>
                </c:pt>
                <c:pt idx="1743">
                  <c:v>10312.453686554725</c:v>
                </c:pt>
                <c:pt idx="1744">
                  <c:v>10487.36014989057</c:v>
                </c:pt>
                <c:pt idx="1745">
                  <c:v>10282.585074340805</c:v>
                </c:pt>
                <c:pt idx="1746">
                  <c:v>10453.507951706855</c:v>
                </c:pt>
                <c:pt idx="1747">
                  <c:v>10323.504936894873</c:v>
                </c:pt>
                <c:pt idx="1748">
                  <c:v>10556.842522517449</c:v>
                </c:pt>
                <c:pt idx="1749">
                  <c:v>10374.212400071112</c:v>
                </c:pt>
                <c:pt idx="1750">
                  <c:v>10508.713177954556</c:v>
                </c:pt>
                <c:pt idx="1751">
                  <c:v>10297.113719823461</c:v>
                </c:pt>
                <c:pt idx="1752">
                  <c:v>10409.418149336152</c:v>
                </c:pt>
                <c:pt idx="1753">
                  <c:v>10216.277761036665</c:v>
                </c:pt>
                <c:pt idx="1754">
                  <c:v>10396.034375977039</c:v>
                </c:pt>
                <c:pt idx="1755">
                  <c:v>10153.731912652242</c:v>
                </c:pt>
                <c:pt idx="1756">
                  <c:v>10401.057311704446</c:v>
                </c:pt>
                <c:pt idx="1757">
                  <c:v>10195.774360028847</c:v>
                </c:pt>
                <c:pt idx="1758">
                  <c:v>10396.871867351443</c:v>
                </c:pt>
                <c:pt idx="1759">
                  <c:v>10184.422122040043</c:v>
                </c:pt>
                <c:pt idx="1760">
                  <c:v>10411.923790724673</c:v>
                </c:pt>
                <c:pt idx="1761">
                  <c:v>10228.39500381377</c:v>
                </c:pt>
                <c:pt idx="1762">
                  <c:v>10469.223064192593</c:v>
                </c:pt>
                <c:pt idx="1763">
                  <c:v>10255.128788541335</c:v>
                </c:pt>
                <c:pt idx="1764">
                  <c:v>10469.223064192593</c:v>
                </c:pt>
                <c:pt idx="1765">
                  <c:v>10292.844719245453</c:v>
                </c:pt>
                <c:pt idx="1766">
                  <c:v>10494.76157594695</c:v>
                </c:pt>
                <c:pt idx="1767">
                  <c:v>10284.29639330684</c:v>
                </c:pt>
                <c:pt idx="1768">
                  <c:v>10510.352066327476</c:v>
                </c:pt>
                <c:pt idx="1769">
                  <c:v>10244.796089717436</c:v>
                </c:pt>
                <c:pt idx="1770">
                  <c:v>10476.650464387019</c:v>
                </c:pt>
                <c:pt idx="1771">
                  <c:v>10262.865195601422</c:v>
                </c:pt>
                <c:pt idx="1772">
                  <c:v>10486.537114692655</c:v>
                </c:pt>
                <c:pt idx="1773">
                  <c:v>10284.29639330684</c:v>
                </c:pt>
                <c:pt idx="1774">
                  <c:v>10532.42621355484</c:v>
                </c:pt>
                <c:pt idx="1775">
                  <c:v>10300.526445387834</c:v>
                </c:pt>
                <c:pt idx="1776">
                  <c:v>10520.992163964711</c:v>
                </c:pt>
                <c:pt idx="1777">
                  <c:v>10360.738171723151</c:v>
                </c:pt>
                <c:pt idx="1778">
                  <c:v>10507.893538494591</c:v>
                </c:pt>
                <c:pt idx="1779">
                  <c:v>10409.418149336152</c:v>
                </c:pt>
                <c:pt idx="1780">
                  <c:v>10624.596350573347</c:v>
                </c:pt>
                <c:pt idx="1781">
                  <c:v>10379.256321056448</c:v>
                </c:pt>
                <c:pt idx="1782">
                  <c:v>10560.089283536361</c:v>
                </c:pt>
                <c:pt idx="1783">
                  <c:v>10331.990181292267</c:v>
                </c:pt>
                <c:pt idx="1784">
                  <c:v>10525.895579513544</c:v>
                </c:pt>
                <c:pt idx="1785">
                  <c:v>10386.813105042047</c:v>
                </c:pt>
                <c:pt idx="1786">
                  <c:v>10531.610337164162</c:v>
                </c:pt>
                <c:pt idx="1787">
                  <c:v>10353.988063746292</c:v>
                </c:pt>
                <c:pt idx="1788">
                  <c:v>10537.318757757737</c:v>
                </c:pt>
                <c:pt idx="1789">
                  <c:v>10331.142270978326</c:v>
                </c:pt>
                <c:pt idx="1790">
                  <c:v>10554.406104104139</c:v>
                </c:pt>
                <c:pt idx="1791">
                  <c:v>10443.558037980449</c:v>
                </c:pt>
                <c:pt idx="1792">
                  <c:v>10533.241960648858</c:v>
                </c:pt>
                <c:pt idx="1793">
                  <c:v>10298.820357469136</c:v>
                </c:pt>
                <c:pt idx="1794">
                  <c:v>10501.331732202931</c:v>
                </c:pt>
                <c:pt idx="1795">
                  <c:v>10278.30436253092</c:v>
                </c:pt>
                <c:pt idx="1796">
                  <c:v>10500.510919630575</c:v>
                </c:pt>
                <c:pt idx="1797">
                  <c:v>10260.287641088313</c:v>
                </c:pt>
                <c:pt idx="1798">
                  <c:v>10409.418149336152</c:v>
                </c:pt>
                <c:pt idx="1799">
                  <c:v>10137.87605603962</c:v>
                </c:pt>
                <c:pt idx="1800">
                  <c:v>10323.504936894873</c:v>
                </c:pt>
                <c:pt idx="1801">
                  <c:v>10121.085629830677</c:v>
                </c:pt>
                <c:pt idx="1802">
                  <c:v>10350.609755026651</c:v>
                </c:pt>
                <c:pt idx="1803">
                  <c:v>10050.674482094089</c:v>
                </c:pt>
                <c:pt idx="1804">
                  <c:v>10229.259473512595</c:v>
                </c:pt>
                <c:pt idx="1805">
                  <c:v>9978.3711229237597</c:v>
                </c:pt>
                <c:pt idx="1806">
                  <c:v>10199.789050508591</c:v>
                </c:pt>
                <c:pt idx="1807">
                  <c:v>10068.59200836028</c:v>
                </c:pt>
                <c:pt idx="1808">
                  <c:v>10247.381140388512</c:v>
                </c:pt>
                <c:pt idx="1809">
                  <c:v>10055.159749849252</c:v>
                </c:pt>
                <c:pt idx="1810">
                  <c:v>10194.902010076445</c:v>
                </c:pt>
                <c:pt idx="1811">
                  <c:v>10060.536886606871</c:v>
                </c:pt>
                <c:pt idx="1812">
                  <c:v>10198.919821084581</c:v>
                </c:pt>
                <c:pt idx="1813">
                  <c:v>10134.345822064592</c:v>
                </c:pt>
                <c:pt idx="1814">
                  <c:v>10236.170209431664</c:v>
                </c:pt>
                <c:pt idx="1815">
                  <c:v>10108.678268654625</c:v>
                </c:pt>
                <c:pt idx="1816">
                  <c:v>10292.844719245453</c:v>
                </c:pt>
                <c:pt idx="1817">
                  <c:v>10109.565510030137</c:v>
                </c:pt>
                <c:pt idx="1818">
                  <c:v>10275.734278800621</c:v>
                </c:pt>
                <c:pt idx="1819">
                  <c:v>10187.917817952959</c:v>
                </c:pt>
                <c:pt idx="1820">
                  <c:v>10262.865195601422</c:v>
                </c:pt>
                <c:pt idx="1821">
                  <c:v>10136.993726752078</c:v>
                </c:pt>
                <c:pt idx="1822">
                  <c:v>10289.427041796323</c:v>
                </c:pt>
                <c:pt idx="1823">
                  <c:v>10165.152744983365</c:v>
                </c:pt>
                <c:pt idx="1824">
                  <c:v>10287.717376821798</c:v>
                </c:pt>
                <c:pt idx="1825">
                  <c:v>10150.212651248026</c:v>
                </c:pt>
                <c:pt idx="1826">
                  <c:v>10201.52708816684</c:v>
                </c:pt>
                <c:pt idx="1827">
                  <c:v>10001.075582218196</c:v>
                </c:pt>
                <c:pt idx="1828">
                  <c:v>10137.87605603962</c:v>
                </c:pt>
                <c:pt idx="1829">
                  <c:v>9943.6671687037251</c:v>
                </c:pt>
                <c:pt idx="1830">
                  <c:v>10125.509526564232</c:v>
                </c:pt>
                <c:pt idx="1831">
                  <c:v>9957.3940686853384</c:v>
                </c:pt>
                <c:pt idx="1832">
                  <c:v>10099.797361659177</c:v>
                </c:pt>
                <c:pt idx="1833">
                  <c:v>9939.0833936235158</c:v>
                </c:pt>
                <c:pt idx="1834">
                  <c:v>10098.019324732559</c:v>
                </c:pt>
                <c:pt idx="1835">
                  <c:v>10053.366114449944</c:v>
                </c:pt>
                <c:pt idx="1836">
                  <c:v>10130.813141466997</c:v>
                </c:pt>
                <c:pt idx="1837">
                  <c:v>10019.167122059896</c:v>
                </c:pt>
                <c:pt idx="1838">
                  <c:v>9993.821069720927</c:v>
                </c:pt>
                <c:pt idx="1839">
                  <c:v>9916.1031856265781</c:v>
                </c:pt>
                <c:pt idx="1840">
                  <c:v>9928.9847154077306</c:v>
                </c:pt>
                <c:pt idx="1841">
                  <c:v>9716.9293825407694</c:v>
                </c:pt>
                <c:pt idx="1842">
                  <c:v>9843.7410099824156</c:v>
                </c:pt>
                <c:pt idx="1843">
                  <c:v>9743.8535334281423</c:v>
                </c:pt>
                <c:pt idx="1844">
                  <c:v>9784.548767457316</c:v>
                </c:pt>
                <c:pt idx="1845">
                  <c:v>9696.7893538225471</c:v>
                </c:pt>
                <c:pt idx="1846">
                  <c:v>9759.7329596290638</c:v>
                </c:pt>
                <c:pt idx="1847">
                  <c:v>9646.8756474676429</c:v>
                </c:pt>
                <c:pt idx="1848">
                  <c:v>9717.8865076575676</c:v>
                </c:pt>
                <c:pt idx="1849">
                  <c:v>9684.4755738460353</c:v>
                </c:pt>
                <c:pt idx="1850">
                  <c:v>9695.9244825483202</c:v>
                </c:pt>
                <c:pt idx="1851">
                  <c:v>9579.6101987891961</c:v>
                </c:pt>
                <c:pt idx="1852">
                  <c:v>9628.51023648111</c:v>
                </c:pt>
                <c:pt idx="1853">
                  <c:v>9614.8650423250292</c:v>
                </c:pt>
                <c:pt idx="1854">
                  <c:v>9619.5473530339277</c:v>
                </c:pt>
                <c:pt idx="1855">
                  <c:v>9609.6901845000411</c:v>
                </c:pt>
                <c:pt idx="1856">
                  <c:v>9649.1062450905356</c:v>
                </c:pt>
                <c:pt idx="1857">
                  <c:v>9628.218207590553</c:v>
                </c:pt>
                <c:pt idx="1858">
                  <c:v>9650.948202785321</c:v>
                </c:pt>
                <c:pt idx="1859">
                  <c:v>9740.9005454893504</c:v>
                </c:pt>
                <c:pt idx="1860">
                  <c:v>9622.5691489561304</c:v>
                </c:pt>
                <c:pt idx="1861">
                  <c:v>9453.1929147771079</c:v>
                </c:pt>
                <c:pt idx="1862">
                  <c:v>9572.114544774462</c:v>
                </c:pt>
                <c:pt idx="1863">
                  <c:v>9473.1553771397284</c:v>
                </c:pt>
                <c:pt idx="1864">
                  <c:v>9574.7787342434131</c:v>
                </c:pt>
                <c:pt idx="1865">
                  <c:v>9555.3080404197644</c:v>
                </c:pt>
                <c:pt idx="1866">
                  <c:v>9540.1348111236184</c:v>
                </c:pt>
                <c:pt idx="1867">
                  <c:v>9380.2497443520824</c:v>
                </c:pt>
                <c:pt idx="1868">
                  <c:v>9535.8623265153365</c:v>
                </c:pt>
                <c:pt idx="1869">
                  <c:v>9540.4327583781396</c:v>
                </c:pt>
                <c:pt idx="1870">
                  <c:v>9556.1991830658044</c:v>
                </c:pt>
                <c:pt idx="1871">
                  <c:v>9542.2200776807622</c:v>
                </c:pt>
                <c:pt idx="1872">
                  <c:v>9555.3080404197644</c:v>
                </c:pt>
                <c:pt idx="1873">
                  <c:v>9541.028600848058</c:v>
                </c:pt>
                <c:pt idx="1874">
                  <c:v>9542.319354894551</c:v>
                </c:pt>
                <c:pt idx="1875">
                  <c:v>9312.3898919183994</c:v>
                </c:pt>
                <c:pt idx="1876">
                  <c:v>9513.5478163689204</c:v>
                </c:pt>
                <c:pt idx="1877">
                  <c:v>9347.1528848930066</c:v>
                </c:pt>
                <c:pt idx="1878">
                  <c:v>9512.9487674298125</c:v>
                </c:pt>
                <c:pt idx="1879">
                  <c:v>9456.0206012376057</c:v>
                </c:pt>
                <c:pt idx="1880">
                  <c:v>9401.2449239321886</c:v>
                </c:pt>
                <c:pt idx="1881">
                  <c:v>8165.7597792488687</c:v>
                </c:pt>
                <c:pt idx="1882">
                  <c:v>7700.9740317189935</c:v>
                </c:pt>
                <c:pt idx="1883">
                  <c:v>6616.3601928697763</c:v>
                </c:pt>
                <c:pt idx="1884">
                  <c:v>6622.8578659846862</c:v>
                </c:pt>
                <c:pt idx="1885">
                  <c:v>5993.1846546301522</c:v>
                </c:pt>
                <c:pt idx="1886">
                  <c:v>5846.1319276475488</c:v>
                </c:pt>
                <c:pt idx="1887">
                  <c:v>5151.3696253797962</c:v>
                </c:pt>
                <c:pt idx="1888">
                  <c:v>5006.2630761810078</c:v>
                </c:pt>
                <c:pt idx="1889">
                  <c:v>4223.9412099364108</c:v>
                </c:pt>
                <c:pt idx="1890">
                  <c:v>4545.9949601753906</c:v>
                </c:pt>
                <c:pt idx="1891">
                  <c:v>3902.6964813942591</c:v>
                </c:pt>
                <c:pt idx="1892">
                  <c:v>4015.3928554607182</c:v>
                </c:pt>
                <c:pt idx="1893">
                  <c:v>3720.5640792184249</c:v>
                </c:pt>
                <c:pt idx="1894">
                  <c:v>3543.2368202179719</c:v>
                </c:pt>
                <c:pt idx="1895">
                  <c:v>3232.7308500281556</c:v>
                </c:pt>
                <c:pt idx="1896">
                  <c:v>2950.9825304113474</c:v>
                </c:pt>
                <c:pt idx="1897">
                  <c:v>3026.8173159084577</c:v>
                </c:pt>
                <c:pt idx="1898">
                  <c:v>2713.5772791533996</c:v>
                </c:pt>
                <c:pt idx="1899">
                  <c:v>2636.2392522773371</c:v>
                </c:pt>
                <c:pt idx="1900">
                  <c:v>2353.1863320334523</c:v>
                </c:pt>
                <c:pt idx="1901">
                  <c:v>2315.6757578177117</c:v>
                </c:pt>
                <c:pt idx="1902">
                  <c:v>2499.0977590067578</c:v>
                </c:pt>
                <c:pt idx="1903">
                  <c:v>2135.6191269653355</c:v>
                </c:pt>
                <c:pt idx="1904">
                  <c:v>2295.1296387808015</c:v>
                </c:pt>
                <c:pt idx="1905">
                  <c:v>2105.533288493918</c:v>
                </c:pt>
                <c:pt idx="1906">
                  <c:v>2162.4625323941186</c:v>
                </c:pt>
                <c:pt idx="1907">
                  <c:v>2000.085547975289</c:v>
                </c:pt>
                <c:pt idx="1908">
                  <c:v>2055.3245017093077</c:v>
                </c:pt>
                <c:pt idx="1909">
                  <c:v>1717.6606228430551</c:v>
                </c:pt>
                <c:pt idx="1910">
                  <c:v>1779.4310727310192</c:v>
                </c:pt>
                <c:pt idx="1911">
                  <c:v>1681.3999762048006</c:v>
                </c:pt>
                <c:pt idx="1912">
                  <c:v>1564.4432155856221</c:v>
                </c:pt>
                <c:pt idx="1913">
                  <c:v>1759.1606012749357</c:v>
                </c:pt>
                <c:pt idx="1914">
                  <c:v>1525.5316102151692</c:v>
                </c:pt>
                <c:pt idx="1915">
                  <c:v>1427.5200812138867</c:v>
                </c:pt>
                <c:pt idx="1916">
                  <c:v>1393.7658618182281</c:v>
                </c:pt>
                <c:pt idx="1917">
                  <c:v>1307.9950479261113</c:v>
                </c:pt>
                <c:pt idx="1918">
                  <c:v>1208.6449681534179</c:v>
                </c:pt>
                <c:pt idx="1919">
                  <c:v>1149.2787792084368</c:v>
                </c:pt>
                <c:pt idx="1920">
                  <c:v>1061.4921125883741</c:v>
                </c:pt>
                <c:pt idx="1921">
                  <c:v>956.24750072921074</c:v>
                </c:pt>
                <c:pt idx="1922">
                  <c:v>984.99953804889435</c:v>
                </c:pt>
                <c:pt idx="1923">
                  <c:v>979.83651004159231</c:v>
                </c:pt>
                <c:pt idx="1924">
                  <c:v>958.13026994386632</c:v>
                </c:pt>
                <c:pt idx="1925">
                  <c:v>901.42784386500432</c:v>
                </c:pt>
                <c:pt idx="1926">
                  <c:v>936.26967915293744</c:v>
                </c:pt>
                <c:pt idx="1927">
                  <c:v>909.51725083368945</c:v>
                </c:pt>
                <c:pt idx="1928">
                  <c:v>811.65161288390823</c:v>
                </c:pt>
                <c:pt idx="1929">
                  <c:v>618.42673539849579</c:v>
                </c:pt>
                <c:pt idx="1930">
                  <c:v>596.86707984347925</c:v>
                </c:pt>
                <c:pt idx="1931">
                  <c:v>511.86986720881129</c:v>
                </c:pt>
                <c:pt idx="1932">
                  <c:v>593.96005324663804</c:v>
                </c:pt>
                <c:pt idx="1933">
                  <c:v>514.02967978575646</c:v>
                </c:pt>
                <c:pt idx="1934">
                  <c:v>541.89315482105883</c:v>
                </c:pt>
                <c:pt idx="1935">
                  <c:v>506.51747737645769</c:v>
                </c:pt>
                <c:pt idx="1936">
                  <c:v>569.3073829799456</c:v>
                </c:pt>
                <c:pt idx="1937">
                  <c:v>566.4338429094654</c:v>
                </c:pt>
                <c:pt idx="1938">
                  <c:v>564.28653747516148</c:v>
                </c:pt>
                <c:pt idx="1939">
                  <c:v>561.89987714539234</c:v>
                </c:pt>
                <c:pt idx="1940">
                  <c:v>579.22433953735799</c:v>
                </c:pt>
                <c:pt idx="1941">
                  <c:v>519.46651907387979</c:v>
                </c:pt>
                <c:pt idx="1942">
                  <c:v>566.23086861416868</c:v>
                </c:pt>
                <c:pt idx="1943">
                  <c:v>436.88264694755787</c:v>
                </c:pt>
                <c:pt idx="1944">
                  <c:v>380.76998451114827</c:v>
                </c:pt>
                <c:pt idx="1945">
                  <c:v>335.70877933035041</c:v>
                </c:pt>
                <c:pt idx="1946">
                  <c:v>343.58408468824263</c:v>
                </c:pt>
                <c:pt idx="1947">
                  <c:v>350.1916821180892</c:v>
                </c:pt>
                <c:pt idx="1948">
                  <c:v>116.7764159175989</c:v>
                </c:pt>
                <c:pt idx="1949">
                  <c:v>133.1975316965358</c:v>
                </c:pt>
                <c:pt idx="1950">
                  <c:v>155.79294564650175</c:v>
                </c:pt>
                <c:pt idx="1951">
                  <c:v>168.29537948700732</c:v>
                </c:pt>
                <c:pt idx="1952">
                  <c:v>186.26810653694156</c:v>
                </c:pt>
                <c:pt idx="1953">
                  <c:v>187.32729215008334</c:v>
                </c:pt>
                <c:pt idx="1954">
                  <c:v>206.014190325599</c:v>
                </c:pt>
                <c:pt idx="1955">
                  <c:v>227.87024160803847</c:v>
                </c:pt>
                <c:pt idx="1956">
                  <c:v>227.78591554513753</c:v>
                </c:pt>
                <c:pt idx="1957">
                  <c:v>235.61814677422382</c:v>
                </c:pt>
                <c:pt idx="1958">
                  <c:v>241.16877092586321</c:v>
                </c:pt>
                <c:pt idx="1959">
                  <c:v>245.74087846913056</c:v>
                </c:pt>
                <c:pt idx="1960">
                  <c:v>261.59571224318341</c:v>
                </c:pt>
                <c:pt idx="1961">
                  <c:v>267.01840474047992</c:v>
                </c:pt>
                <c:pt idx="1962">
                  <c:v>273.27903318055166</c:v>
                </c:pt>
                <c:pt idx="1963">
                  <c:v>273.88505071878967</c:v>
                </c:pt>
                <c:pt idx="1964">
                  <c:v>284.10807715813633</c:v>
                </c:pt>
                <c:pt idx="1965">
                  <c:v>261.94761768167194</c:v>
                </c:pt>
                <c:pt idx="1966">
                  <c:v>296.39428410231807</c:v>
                </c:pt>
                <c:pt idx="1967">
                  <c:v>299.80562623137433</c:v>
                </c:pt>
                <c:pt idx="1968">
                  <c:v>301.34335673057291</c:v>
                </c:pt>
                <c:pt idx="1969">
                  <c:v>302.78005423270997</c:v>
                </c:pt>
                <c:pt idx="1970">
                  <c:v>308.8672946479092</c:v>
                </c:pt>
                <c:pt idx="1971">
                  <c:v>272.74662957813661</c:v>
                </c:pt>
                <c:pt idx="1972">
                  <c:v>303.64671004261459</c:v>
                </c:pt>
                <c:pt idx="1973">
                  <c:v>276.29939891785148</c:v>
                </c:pt>
                <c:pt idx="1974">
                  <c:v>303.84678100387941</c:v>
                </c:pt>
                <c:pt idx="1975">
                  <c:v>288.14227239343444</c:v>
                </c:pt>
                <c:pt idx="1976">
                  <c:v>297.79676785484577</c:v>
                </c:pt>
                <c:pt idx="1977">
                  <c:v>289.02582472469834</c:v>
                </c:pt>
                <c:pt idx="1978">
                  <c:v>302.83528847480613</c:v>
                </c:pt>
                <c:pt idx="1979">
                  <c:v>285.76819660795127</c:v>
                </c:pt>
                <c:pt idx="1980">
                  <c:v>309.33578969955585</c:v>
                </c:pt>
                <c:pt idx="1981">
                  <c:v>298.70618649560203</c:v>
                </c:pt>
                <c:pt idx="1982">
                  <c:v>309.74986640079999</c:v>
                </c:pt>
                <c:pt idx="1983">
                  <c:v>283.45217364932108</c:v>
                </c:pt>
                <c:pt idx="1984">
                  <c:v>299.45550424815178</c:v>
                </c:pt>
                <c:pt idx="1985">
                  <c:v>312.95677414165903</c:v>
                </c:pt>
                <c:pt idx="1986">
                  <c:v>327.65328546127228</c:v>
                </c:pt>
                <c:pt idx="1987">
                  <c:v>290.02527452822318</c:v>
                </c:pt>
                <c:pt idx="1988">
                  <c:v>314.27372883224001</c:v>
                </c:pt>
                <c:pt idx="1989">
                  <c:v>277.639914522374</c:v>
                </c:pt>
                <c:pt idx="1990">
                  <c:v>302.98438517345596</c:v>
                </c:pt>
                <c:pt idx="1991">
                  <c:v>300.05537388625845</c:v>
                </c:pt>
                <c:pt idx="1992">
                  <c:v>315.33063914626706</c:v>
                </c:pt>
                <c:pt idx="1993">
                  <c:v>313.01317248147114</c:v>
                </c:pt>
                <c:pt idx="1994">
                  <c:v>309.56065703498547</c:v>
                </c:pt>
                <c:pt idx="1995">
                  <c:v>313.39654483545894</c:v>
                </c:pt>
                <c:pt idx="1996">
                  <c:v>329.98643885039519</c:v>
                </c:pt>
                <c:pt idx="1997">
                  <c:v>285.73073036046111</c:v>
                </c:pt>
                <c:pt idx="1998">
                  <c:v>329.59464506181905</c:v>
                </c:pt>
                <c:pt idx="1999">
                  <c:v>296.07031525606629</c:v>
                </c:pt>
                <c:pt idx="2000">
                  <c:v>321.69680562977339</c:v>
                </c:pt>
                <c:pt idx="2001">
                  <c:v>317.81641974743349</c:v>
                </c:pt>
                <c:pt idx="2002">
                  <c:v>335.50811963805415</c:v>
                </c:pt>
                <c:pt idx="2003">
                  <c:v>310.00687801113548</c:v>
                </c:pt>
                <c:pt idx="2004">
                  <c:v>343.6478691681466</c:v>
                </c:pt>
                <c:pt idx="2005">
                  <c:v>309.993021598903</c:v>
                </c:pt>
                <c:pt idx="2006">
                  <c:v>345.58149682215355</c:v>
                </c:pt>
                <c:pt idx="2007">
                  <c:v>323.6050192229514</c:v>
                </c:pt>
                <c:pt idx="2008">
                  <c:v>322.39545729959076</c:v>
                </c:pt>
                <c:pt idx="2009">
                  <c:v>323.96097004408642</c:v>
                </c:pt>
                <c:pt idx="2010">
                  <c:v>335.460896951412</c:v>
                </c:pt>
                <c:pt idx="2011">
                  <c:v>357.01160252959733</c:v>
                </c:pt>
                <c:pt idx="2012">
                  <c:v>371.89813853420168</c:v>
                </c:pt>
                <c:pt idx="2013">
                  <c:v>333.68797258442123</c:v>
                </c:pt>
                <c:pt idx="2014">
                  <c:v>357.97721844024096</c:v>
                </c:pt>
                <c:pt idx="2015">
                  <c:v>351.05489490490771</c:v>
                </c:pt>
                <c:pt idx="2016">
                  <c:v>364.8633935675694</c:v>
                </c:pt>
                <c:pt idx="2017">
                  <c:v>349.21844382435864</c:v>
                </c:pt>
                <c:pt idx="2018">
                  <c:v>364.50970406892935</c:v>
                </c:pt>
                <c:pt idx="2019">
                  <c:v>380.94833075235471</c:v>
                </c:pt>
                <c:pt idx="2020">
                  <c:v>380.4052420762311</c:v>
                </c:pt>
                <c:pt idx="2021">
                  <c:v>367.7448177871197</c:v>
                </c:pt>
                <c:pt idx="2022">
                  <c:v>396.67759012165709</c:v>
                </c:pt>
                <c:pt idx="2023">
                  <c:v>394.95275915295116</c:v>
                </c:pt>
                <c:pt idx="2024">
                  <c:v>382.3796700749437</c:v>
                </c:pt>
                <c:pt idx="2025">
                  <c:v>360.92760369499268</c:v>
                </c:pt>
                <c:pt idx="2026">
                  <c:v>398.29824686571072</c:v>
                </c:pt>
                <c:pt idx="2027">
                  <c:v>382.89120085435445</c:v>
                </c:pt>
                <c:pt idx="2028">
                  <c:v>381.91749470621744</c:v>
                </c:pt>
                <c:pt idx="2029">
                  <c:v>371.75597361667025</c:v>
                </c:pt>
                <c:pt idx="2030">
                  <c:v>406.02087039770782</c:v>
                </c:pt>
                <c:pt idx="2031">
                  <c:v>388.76643600154802</c:v>
                </c:pt>
                <c:pt idx="2032">
                  <c:v>390.63575973441027</c:v>
                </c:pt>
                <c:pt idx="2033">
                  <c:v>433.86731644131243</c:v>
                </c:pt>
                <c:pt idx="2034">
                  <c:v>389.88825410265713</c:v>
                </c:pt>
                <c:pt idx="2035">
                  <c:v>357.34583146246752</c:v>
                </c:pt>
                <c:pt idx="2036">
                  <c:v>389.72352732502014</c:v>
                </c:pt>
                <c:pt idx="2037">
                  <c:v>387.36808652931927</c:v>
                </c:pt>
                <c:pt idx="2038">
                  <c:v>397.88933061510221</c:v>
                </c:pt>
                <c:pt idx="2039">
                  <c:v>380.24612465215273</c:v>
                </c:pt>
                <c:pt idx="2040">
                  <c:v>390.99576238040987</c:v>
                </c:pt>
                <c:pt idx="2041">
                  <c:v>396.12320821616441</c:v>
                </c:pt>
                <c:pt idx="2042">
                  <c:v>414.72448102742788</c:v>
                </c:pt>
                <c:pt idx="2043">
                  <c:v>350.61863718507766</c:v>
                </c:pt>
                <c:pt idx="2044">
                  <c:v>381.7102871506824</c:v>
                </c:pt>
                <c:pt idx="2045">
                  <c:v>363.17058163457745</c:v>
                </c:pt>
                <c:pt idx="2046">
                  <c:v>381.23062314020541</c:v>
                </c:pt>
                <c:pt idx="2047">
                  <c:v>367.29837755622611</c:v>
                </c:pt>
                <c:pt idx="2048">
                  <c:v>389.7962593951537</c:v>
                </c:pt>
                <c:pt idx="2049">
                  <c:v>319.75170184651392</c:v>
                </c:pt>
                <c:pt idx="2050">
                  <c:v>381.87981178097493</c:v>
                </c:pt>
                <c:pt idx="2051">
                  <c:v>367.12202267255611</c:v>
                </c:pt>
                <c:pt idx="2052">
                  <c:v>373.56831999283088</c:v>
                </c:pt>
                <c:pt idx="2053">
                  <c:v>335.69712247732883</c:v>
                </c:pt>
                <c:pt idx="2054">
                  <c:v>358.16697450275313</c:v>
                </c:pt>
                <c:pt idx="2055">
                  <c:v>344.18141051782351</c:v>
                </c:pt>
                <c:pt idx="2056">
                  <c:v>320.89729417808718</c:v>
                </c:pt>
                <c:pt idx="2057">
                  <c:v>275.50698704974371</c:v>
                </c:pt>
                <c:pt idx="2058">
                  <c:v>90.929372398023958</c:v>
                </c:pt>
                <c:pt idx="2059">
                  <c:v>87.414958343209619</c:v>
                </c:pt>
                <c:pt idx="2060">
                  <c:v>85.950783775595866</c:v>
                </c:pt>
                <c:pt idx="2061">
                  <c:v>87.100290908282133</c:v>
                </c:pt>
                <c:pt idx="2062">
                  <c:v>89.190644176031554</c:v>
                </c:pt>
                <c:pt idx="2063">
                  <c:v>87.304129947132211</c:v>
                </c:pt>
                <c:pt idx="2064">
                  <c:v>92.621793338289507</c:v>
                </c:pt>
                <c:pt idx="2065">
                  <c:v>89.227139193644931</c:v>
                </c:pt>
                <c:pt idx="2066">
                  <c:v>87.616861577456305</c:v>
                </c:pt>
                <c:pt idx="2067">
                  <c:v>87.256166201406458</c:v>
                </c:pt>
                <c:pt idx="2068">
                  <c:v>84.30258421379115</c:v>
                </c:pt>
                <c:pt idx="2069">
                  <c:v>84.418618093415887</c:v>
                </c:pt>
                <c:pt idx="2070">
                  <c:v>84.229967789971198</c:v>
                </c:pt>
                <c:pt idx="2071">
                  <c:v>87.469782199908224</c:v>
                </c:pt>
                <c:pt idx="2072">
                  <c:v>81.318824370679749</c:v>
                </c:pt>
                <c:pt idx="2073">
                  <c:v>86.020329880030445</c:v>
                </c:pt>
                <c:pt idx="2074">
                  <c:v>84.227181052207058</c:v>
                </c:pt>
                <c:pt idx="2075">
                  <c:v>82.722992375084274</c:v>
                </c:pt>
                <c:pt idx="2076">
                  <c:v>84.390083996139978</c:v>
                </c:pt>
                <c:pt idx="2077">
                  <c:v>84.340039853082359</c:v>
                </c:pt>
                <c:pt idx="2078">
                  <c:v>85.964187926234104</c:v>
                </c:pt>
                <c:pt idx="2079">
                  <c:v>84.428409489516483</c:v>
                </c:pt>
                <c:pt idx="2080">
                  <c:v>92.720496280151821</c:v>
                </c:pt>
                <c:pt idx="2081">
                  <c:v>94.232754121486863</c:v>
                </c:pt>
                <c:pt idx="2082">
                  <c:v>105.98462534368734</c:v>
                </c:pt>
                <c:pt idx="2083">
                  <c:v>106.35714139116112</c:v>
                </c:pt>
                <c:pt idx="2084">
                  <c:v>130.89167244555065</c:v>
                </c:pt>
                <c:pt idx="2085">
                  <c:v>120.48068106356241</c:v>
                </c:pt>
                <c:pt idx="2086">
                  <c:v>133.39423904218566</c:v>
                </c:pt>
                <c:pt idx="2087">
                  <c:v>124.05330437372808</c:v>
                </c:pt>
                <c:pt idx="2088">
                  <c:v>130.86714681592642</c:v>
                </c:pt>
                <c:pt idx="2089">
                  <c:v>130.48162945589812</c:v>
                </c:pt>
                <c:pt idx="2090">
                  <c:v>131.07249274517409</c:v>
                </c:pt>
                <c:pt idx="2091">
                  <c:v>124.32103412060354</c:v>
                </c:pt>
                <c:pt idx="2092">
                  <c:v>136.03281850225034</c:v>
                </c:pt>
                <c:pt idx="2093">
                  <c:v>134.32872837415542</c:v>
                </c:pt>
                <c:pt idx="2094">
                  <c:v>92.707453010958915</c:v>
                </c:pt>
                <c:pt idx="2095">
                  <c:v>90.494964295521854</c:v>
                </c:pt>
                <c:pt idx="2096">
                  <c:v>90.889333017581549</c:v>
                </c:pt>
                <c:pt idx="2097">
                  <c:v>87.255417573446238</c:v>
                </c:pt>
                <c:pt idx="2098">
                  <c:v>87.710326833998664</c:v>
                </c:pt>
                <c:pt idx="2099">
                  <c:v>83.87559839684522</c:v>
                </c:pt>
                <c:pt idx="2100">
                  <c:v>98.73925939030984</c:v>
                </c:pt>
                <c:pt idx="2101">
                  <c:v>90.759912673169708</c:v>
                </c:pt>
                <c:pt idx="2102">
                  <c:v>99.113191935811287</c:v>
                </c:pt>
                <c:pt idx="2103">
                  <c:v>98.303150650920713</c:v>
                </c:pt>
                <c:pt idx="2104">
                  <c:v>113.29853068989095</c:v>
                </c:pt>
                <c:pt idx="2105">
                  <c:v>125.47429791918113</c:v>
                </c:pt>
                <c:pt idx="2106">
                  <c:v>135.47291292569159</c:v>
                </c:pt>
                <c:pt idx="2107">
                  <c:v>133.09635811115248</c:v>
                </c:pt>
                <c:pt idx="2108">
                  <c:v>147.16029706897044</c:v>
                </c:pt>
                <c:pt idx="2109">
                  <c:v>147.97830912341004</c:v>
                </c:pt>
                <c:pt idx="2110">
                  <c:v>157.63642263911373</c:v>
                </c:pt>
                <c:pt idx="2111">
                  <c:v>163.35281656075227</c:v>
                </c:pt>
                <c:pt idx="2112">
                  <c:v>166.85571907912919</c:v>
                </c:pt>
                <c:pt idx="2113">
                  <c:v>166.94388649493058</c:v>
                </c:pt>
                <c:pt idx="2114">
                  <c:v>184.77102895524072</c:v>
                </c:pt>
                <c:pt idx="2115">
                  <c:v>176.75787099591125</c:v>
                </c:pt>
                <c:pt idx="2116">
                  <c:v>196.70294284413609</c:v>
                </c:pt>
                <c:pt idx="2117">
                  <c:v>188.89215209533032</c:v>
                </c:pt>
                <c:pt idx="2118">
                  <c:v>207.73622167018453</c:v>
                </c:pt>
                <c:pt idx="2119">
                  <c:v>197.77388819645353</c:v>
                </c:pt>
                <c:pt idx="2120">
                  <c:v>203.87524147013562</c:v>
                </c:pt>
                <c:pt idx="2121">
                  <c:v>200.21563806929544</c:v>
                </c:pt>
                <c:pt idx="2122">
                  <c:v>213.43199540199808</c:v>
                </c:pt>
                <c:pt idx="2123">
                  <c:v>190.17650876137165</c:v>
                </c:pt>
                <c:pt idx="2124">
                  <c:v>215.63918247684254</c:v>
                </c:pt>
                <c:pt idx="2125">
                  <c:v>204.82113385820372</c:v>
                </c:pt>
                <c:pt idx="2126">
                  <c:v>225.92832776316598</c:v>
                </c:pt>
                <c:pt idx="2127">
                  <c:v>215.60149708045313</c:v>
                </c:pt>
                <c:pt idx="2128">
                  <c:v>241.64486856827557</c:v>
                </c:pt>
                <c:pt idx="2129">
                  <c:v>224.92001628652278</c:v>
                </c:pt>
                <c:pt idx="2130">
                  <c:v>247.57918726376408</c:v>
                </c:pt>
                <c:pt idx="2131">
                  <c:v>216.04988823539978</c:v>
                </c:pt>
                <c:pt idx="2132">
                  <c:v>242.07490836824064</c:v>
                </c:pt>
                <c:pt idx="2133">
                  <c:v>231.31957113498743</c:v>
                </c:pt>
                <c:pt idx="2134">
                  <c:v>261.39831425611357</c:v>
                </c:pt>
                <c:pt idx="2135">
                  <c:v>240.37660125848984</c:v>
                </c:pt>
                <c:pt idx="2136">
                  <c:v>248.35300293528309</c:v>
                </c:pt>
                <c:pt idx="2137">
                  <c:v>220.21355528813595</c:v>
                </c:pt>
                <c:pt idx="2138">
                  <c:v>247.597269164897</c:v>
                </c:pt>
                <c:pt idx="2139">
                  <c:v>250.0857506624595</c:v>
                </c:pt>
                <c:pt idx="2140">
                  <c:v>253.8205704528593</c:v>
                </c:pt>
                <c:pt idx="2141">
                  <c:v>232.86822305430317</c:v>
                </c:pt>
                <c:pt idx="2142">
                  <c:v>273.26804561143808</c:v>
                </c:pt>
                <c:pt idx="2143">
                  <c:v>259.8968038190053</c:v>
                </c:pt>
                <c:pt idx="2144">
                  <c:v>291.26760521368732</c:v>
                </c:pt>
                <c:pt idx="2145">
                  <c:v>276.34526612318444</c:v>
                </c:pt>
                <c:pt idx="2146">
                  <c:v>273.61198434714169</c:v>
                </c:pt>
                <c:pt idx="2147">
                  <c:v>263.72275905602334</c:v>
                </c:pt>
                <c:pt idx="2148">
                  <c:v>297.19129668569923</c:v>
                </c:pt>
                <c:pt idx="2149">
                  <c:v>284.45776944714697</c:v>
                </c:pt>
                <c:pt idx="2150">
                  <c:v>266.28676951626284</c:v>
                </c:pt>
                <c:pt idx="2151">
                  <c:v>275.34039392250298</c:v>
                </c:pt>
                <c:pt idx="2152">
                  <c:v>310.36326410826695</c:v>
                </c:pt>
                <c:pt idx="2153">
                  <c:v>283.01167375691989</c:v>
                </c:pt>
                <c:pt idx="2154">
                  <c:v>298.81442896662077</c:v>
                </c:pt>
                <c:pt idx="2155">
                  <c:v>311.33049920900601</c:v>
                </c:pt>
                <c:pt idx="2156">
                  <c:v>298.52909130955817</c:v>
                </c:pt>
                <c:pt idx="2157">
                  <c:v>287.22112852282413</c:v>
                </c:pt>
                <c:pt idx="2158">
                  <c:v>318.46186266546806</c:v>
                </c:pt>
                <c:pt idx="2159">
                  <c:v>292.13448702349558</c:v>
                </c:pt>
                <c:pt idx="2160">
                  <c:v>311.3378887093449</c:v>
                </c:pt>
                <c:pt idx="2161">
                  <c:v>303.30470790615681</c:v>
                </c:pt>
                <c:pt idx="2162">
                  <c:v>306.72500946340534</c:v>
                </c:pt>
                <c:pt idx="2163">
                  <c:v>298.71414574881305</c:v>
                </c:pt>
                <c:pt idx="2164">
                  <c:v>329.45326899456211</c:v>
                </c:pt>
                <c:pt idx="2165">
                  <c:v>292.43728556674466</c:v>
                </c:pt>
                <c:pt idx="2166">
                  <c:v>323.4396801360237</c:v>
                </c:pt>
                <c:pt idx="2167">
                  <c:v>293.55093351916179</c:v>
                </c:pt>
                <c:pt idx="2168">
                  <c:v>341.08991248528736</c:v>
                </c:pt>
                <c:pt idx="2169">
                  <c:v>311.54657138984692</c:v>
                </c:pt>
                <c:pt idx="2170">
                  <c:v>341.46261427121703</c:v>
                </c:pt>
                <c:pt idx="2171">
                  <c:v>308.14612005329514</c:v>
                </c:pt>
                <c:pt idx="2172">
                  <c:v>342.39929101997984</c:v>
                </c:pt>
                <c:pt idx="2173">
                  <c:v>318.91325189371548</c:v>
                </c:pt>
                <c:pt idx="2174">
                  <c:v>346.29376558501633</c:v>
                </c:pt>
                <c:pt idx="2175">
                  <c:v>330.80362173322442</c:v>
                </c:pt>
                <c:pt idx="2176">
                  <c:v>378.98522505910142</c:v>
                </c:pt>
                <c:pt idx="2177">
                  <c:v>374.96277356648642</c:v>
                </c:pt>
                <c:pt idx="2178">
                  <c:v>361.24890484853728</c:v>
                </c:pt>
                <c:pt idx="2179">
                  <c:v>292.07587770084911</c:v>
                </c:pt>
                <c:pt idx="2180">
                  <c:v>351.15417817059603</c:v>
                </c:pt>
                <c:pt idx="2181">
                  <c:v>343.94569383166294</c:v>
                </c:pt>
                <c:pt idx="2182">
                  <c:v>340.69715202135757</c:v>
                </c:pt>
                <c:pt idx="2183">
                  <c:v>317.14940276406207</c:v>
                </c:pt>
                <c:pt idx="2184">
                  <c:v>326.04661273152527</c:v>
                </c:pt>
                <c:pt idx="2185">
                  <c:v>268.88089076865299</c:v>
                </c:pt>
                <c:pt idx="2186">
                  <c:v>323.46332719889949</c:v>
                </c:pt>
                <c:pt idx="2187">
                  <c:v>261.81434275171898</c:v>
                </c:pt>
                <c:pt idx="2188">
                  <c:v>241.12993846948686</c:v>
                </c:pt>
                <c:pt idx="2189">
                  <c:v>245.05316357645904</c:v>
                </c:pt>
                <c:pt idx="2190">
                  <c:v>257.87476096306762</c:v>
                </c:pt>
                <c:pt idx="2191">
                  <c:v>258.82680651734501</c:v>
                </c:pt>
                <c:pt idx="2192">
                  <c:v>282.4408788128203</c:v>
                </c:pt>
                <c:pt idx="2193">
                  <c:v>253.54075861257533</c:v>
                </c:pt>
                <c:pt idx="2194">
                  <c:v>290.33910927421448</c:v>
                </c:pt>
                <c:pt idx="2195">
                  <c:v>268.73273475140871</c:v>
                </c:pt>
                <c:pt idx="2196">
                  <c:v>301.37010932001272</c:v>
                </c:pt>
                <c:pt idx="2197">
                  <c:v>293.83330522126175</c:v>
                </c:pt>
                <c:pt idx="2198">
                  <c:v>306.69412482628809</c:v>
                </c:pt>
                <c:pt idx="2199">
                  <c:v>306.57502024419563</c:v>
                </c:pt>
                <c:pt idx="2200">
                  <c:v>322.38964764984058</c:v>
                </c:pt>
                <c:pt idx="2201">
                  <c:v>316.97858527919817</c:v>
                </c:pt>
                <c:pt idx="2202">
                  <c:v>341.05684250786794</c:v>
                </c:pt>
                <c:pt idx="2203">
                  <c:v>315.63001439656097</c:v>
                </c:pt>
                <c:pt idx="2204">
                  <c:v>371.24830205525683</c:v>
                </c:pt>
                <c:pt idx="2205">
                  <c:v>339.69359345122001</c:v>
                </c:pt>
                <c:pt idx="2206">
                  <c:v>386.66606318824989</c:v>
                </c:pt>
                <c:pt idx="2207">
                  <c:v>367.61373325487523</c:v>
                </c:pt>
                <c:pt idx="2208">
                  <c:v>399.94395359057927</c:v>
                </c:pt>
                <c:pt idx="2209">
                  <c:v>416.06697803044085</c:v>
                </c:pt>
                <c:pt idx="2210">
                  <c:v>405.12159196378411</c:v>
                </c:pt>
                <c:pt idx="2211">
                  <c:v>440.33394543481222</c:v>
                </c:pt>
                <c:pt idx="2212">
                  <c:v>491.8588395933387</c:v>
                </c:pt>
                <c:pt idx="2213">
                  <c:v>483.97649927804679</c:v>
                </c:pt>
                <c:pt idx="2214">
                  <c:v>575.70026631573705</c:v>
                </c:pt>
                <c:pt idx="2215">
                  <c:v>543.19544076901991</c:v>
                </c:pt>
                <c:pt idx="2216">
                  <c:v>663.52658140432334</c:v>
                </c:pt>
                <c:pt idx="2217">
                  <c:v>625.75780434927844</c:v>
                </c:pt>
                <c:pt idx="2218">
                  <c:v>789.55788453606533</c:v>
                </c:pt>
                <c:pt idx="2219">
                  <c:v>705.24141857589802</c:v>
                </c:pt>
                <c:pt idx="2220">
                  <c:v>862.7896967482734</c:v>
                </c:pt>
                <c:pt idx="2221">
                  <c:v>856.10545968019221</c:v>
                </c:pt>
                <c:pt idx="2222">
                  <c:v>947.94590100844459</c:v>
                </c:pt>
                <c:pt idx="2223">
                  <c:v>1059.4225804890411</c:v>
                </c:pt>
                <c:pt idx="2224">
                  <c:v>1000.8456448016491</c:v>
                </c:pt>
                <c:pt idx="2225">
                  <c:v>1042.2114464093261</c:v>
                </c:pt>
                <c:pt idx="2226">
                  <c:v>1081.3214369527855</c:v>
                </c:pt>
                <c:pt idx="2227">
                  <c:v>955.02366782903562</c:v>
                </c:pt>
                <c:pt idx="2228">
                  <c:v>1138.0526439739249</c:v>
                </c:pt>
                <c:pt idx="2229">
                  <c:v>957.65323735794857</c:v>
                </c:pt>
                <c:pt idx="2230">
                  <c:v>1155.023287406327</c:v>
                </c:pt>
                <c:pt idx="2231">
                  <c:v>1145.0047021714943</c:v>
                </c:pt>
                <c:pt idx="2232">
                  <c:v>1166.1070693662405</c:v>
                </c:pt>
                <c:pt idx="2233">
                  <c:v>1435.7385803149677</c:v>
                </c:pt>
                <c:pt idx="2234">
                  <c:v>1286.4182916184379</c:v>
                </c:pt>
                <c:pt idx="2235">
                  <c:v>1220.7894508998863</c:v>
                </c:pt>
                <c:pt idx="2236">
                  <c:v>1322.2245193369022</c:v>
                </c:pt>
                <c:pt idx="2237">
                  <c:v>1293.0926356167383</c:v>
                </c:pt>
                <c:pt idx="2238">
                  <c:v>1376.1391683687611</c:v>
                </c:pt>
                <c:pt idx="2239">
                  <c:v>1525.4301504872835</c:v>
                </c:pt>
                <c:pt idx="2240">
                  <c:v>1478.3417739033041</c:v>
                </c:pt>
                <c:pt idx="2241">
                  <c:v>1371.8292011707947</c:v>
                </c:pt>
                <c:pt idx="2242">
                  <c:v>1713.7870508514377</c:v>
                </c:pt>
                <c:pt idx="2243">
                  <c:v>1509.0562530921352</c:v>
                </c:pt>
                <c:pt idx="2244">
                  <c:v>1719.3265104245982</c:v>
                </c:pt>
                <c:pt idx="2245">
                  <c:v>1656.4610262058293</c:v>
                </c:pt>
                <c:pt idx="2246">
                  <c:v>1941.4015672845251</c:v>
                </c:pt>
                <c:pt idx="2247">
                  <c:v>1966.9599253671254</c:v>
                </c:pt>
                <c:pt idx="2248">
                  <c:v>2139.1476669517551</c:v>
                </c:pt>
                <c:pt idx="2249">
                  <c:v>2092.6367537189453</c:v>
                </c:pt>
                <c:pt idx="2250">
                  <c:v>2301.506914209604</c:v>
                </c:pt>
                <c:pt idx="2251">
                  <c:v>2313.512751243647</c:v>
                </c:pt>
                <c:pt idx="2252">
                  <c:v>2670.3688687298904</c:v>
                </c:pt>
                <c:pt idx="2253">
                  <c:v>3321.3469578017734</c:v>
                </c:pt>
                <c:pt idx="2254">
                  <c:v>3130.5230263691374</c:v>
                </c:pt>
                <c:pt idx="2255">
                  <c:v>3272.8175102598361</c:v>
                </c:pt>
                <c:pt idx="2256">
                  <c:v>3672.2967655676575</c:v>
                </c:pt>
                <c:pt idx="2257">
                  <c:v>3863.3033527088528</c:v>
                </c:pt>
                <c:pt idx="2258">
                  <c:v>4532.216219859276</c:v>
                </c:pt>
                <c:pt idx="2259">
                  <c:v>5012.7967828651108</c:v>
                </c:pt>
                <c:pt idx="2260">
                  <c:v>5168.9291364080518</c:v>
                </c:pt>
                <c:pt idx="2261">
                  <c:v>5562.7011128182958</c:v>
                </c:pt>
                <c:pt idx="2262">
                  <c:v>5887.9878721974883</c:v>
                </c:pt>
                <c:pt idx="2263">
                  <c:v>5552.0285722865183</c:v>
                </c:pt>
                <c:pt idx="2264">
                  <c:v>6033.2967838908544</c:v>
                </c:pt>
                <c:pt idx="2265">
                  <c:v>5401.8258000179094</c:v>
                </c:pt>
                <c:pt idx="2266">
                  <c:v>6358.8648318626083</c:v>
                </c:pt>
                <c:pt idx="2267">
                  <c:v>5706.012896275075</c:v>
                </c:pt>
                <c:pt idx="2268">
                  <c:v>5587.1376129761438</c:v>
                </c:pt>
                <c:pt idx="2269">
                  <c:v>5860.5846448955945</c:v>
                </c:pt>
                <c:pt idx="2270">
                  <c:v>6186.5901559337226</c:v>
                </c:pt>
                <c:pt idx="2271">
                  <c:v>6514.4101527666826</c:v>
                </c:pt>
                <c:pt idx="2272">
                  <c:v>7031.7726992072867</c:v>
                </c:pt>
                <c:pt idx="2273">
                  <c:v>6858.2106980905346</c:v>
                </c:pt>
                <c:pt idx="2274">
                  <c:v>7784.0582475253495</c:v>
                </c:pt>
                <c:pt idx="2275">
                  <c:v>7794.7317876101824</c:v>
                </c:pt>
                <c:pt idx="2276">
                  <c:v>8584.7479570012456</c:v>
                </c:pt>
                <c:pt idx="2277">
                  <c:v>9087.2950374467055</c:v>
                </c:pt>
                <c:pt idx="2278">
                  <c:v>9666.1942657314994</c:v>
                </c:pt>
                <c:pt idx="2279">
                  <c:v>10030.851231557999</c:v>
                </c:pt>
                <c:pt idx="2280">
                  <c:v>10465.092124408109</c:v>
                </c:pt>
                <c:pt idx="2281">
                  <c:v>10363.26722689561</c:v>
                </c:pt>
                <c:pt idx="2282">
                  <c:v>10465.092124408109</c:v>
                </c:pt>
                <c:pt idx="2283">
                  <c:v>10364.952586915741</c:v>
                </c:pt>
                <c:pt idx="2284">
                  <c:v>10413.593549835408</c:v>
                </c:pt>
                <c:pt idx="2285">
                  <c:v>10351.454535780875</c:v>
                </c:pt>
                <c:pt idx="2286">
                  <c:v>10355.676404087906</c:v>
                </c:pt>
                <c:pt idx="2287">
                  <c:v>10199.789050508591</c:v>
                </c:pt>
                <c:pt idx="2288">
                  <c:v>10357.364202048691</c:v>
                </c:pt>
                <c:pt idx="2289">
                  <c:v>10213.677643159686</c:v>
                </c:pt>
                <c:pt idx="2290">
                  <c:v>10380.096502566939</c:v>
                </c:pt>
                <c:pt idx="2291">
                  <c:v>10250.825928567916</c:v>
                </c:pt>
                <c:pt idx="2292">
                  <c:v>10424.43396566226</c:v>
                </c:pt>
                <c:pt idx="2293">
                  <c:v>10276.591111492784</c:v>
                </c:pt>
                <c:pt idx="2294">
                  <c:v>10450.193431816175</c:v>
                </c:pt>
                <c:pt idx="2295">
                  <c:v>10298.820357469136</c:v>
                </c:pt>
                <c:pt idx="2296">
                  <c:v>10436.914159435944</c:v>
                </c:pt>
                <c:pt idx="2297">
                  <c:v>10293.698794492653</c:v>
                </c:pt>
                <c:pt idx="2298">
                  <c:v>10448.535377970053</c:v>
                </c:pt>
                <c:pt idx="2299">
                  <c:v>10312.453686554725</c:v>
                </c:pt>
                <c:pt idx="2300">
                  <c:v>10479.948113978144</c:v>
                </c:pt>
                <c:pt idx="2301">
                  <c:v>10368.321683740733</c:v>
                </c:pt>
                <c:pt idx="2302">
                  <c:v>10489.005827358802</c:v>
                </c:pt>
                <c:pt idx="2303">
                  <c:v>10364.952586915741</c:v>
                </c:pt>
                <c:pt idx="2304">
                  <c:v>10529.978196368487</c:v>
                </c:pt>
                <c:pt idx="2305">
                  <c:v>10385.97400095667</c:v>
                </c:pt>
                <c:pt idx="2306">
                  <c:v>10514.447010502809</c:v>
                </c:pt>
                <c:pt idx="2307">
                  <c:v>10454.336251060869</c:v>
                </c:pt>
                <c:pt idx="2308">
                  <c:v>10539.763286455227</c:v>
                </c:pt>
                <c:pt idx="2309">
                  <c:v>10475.000851437382</c:v>
                </c:pt>
                <c:pt idx="2310">
                  <c:v>10594.056789670954</c:v>
                </c:pt>
                <c:pt idx="2311">
                  <c:v>10474.175847818531</c:v>
                </c:pt>
                <c:pt idx="2312">
                  <c:v>10636.601388414711</c:v>
                </c:pt>
                <c:pt idx="2313">
                  <c:v>10551.968529619</c:v>
                </c:pt>
                <c:pt idx="2314">
                  <c:v>10655.750911206465</c:v>
                </c:pt>
                <c:pt idx="2315">
                  <c:v>10535.688426461924</c:v>
                </c:pt>
                <c:pt idx="2316">
                  <c:v>10658.93552016654</c:v>
                </c:pt>
                <c:pt idx="2317">
                  <c:v>10533.241960648858</c:v>
                </c:pt>
                <c:pt idx="2318">
                  <c:v>10693.972578213497</c:v>
                </c:pt>
                <c:pt idx="2319">
                  <c:v>10637.400721617169</c:v>
                </c:pt>
                <c:pt idx="2320">
                  <c:v>10705.792231763966</c:v>
                </c:pt>
                <c:pt idx="2321">
                  <c:v>10609.34936442817</c:v>
                </c:pt>
                <c:pt idx="2322">
                  <c:v>10680.547268334793</c:v>
                </c:pt>
                <c:pt idx="2323">
                  <c:v>10561.711894527743</c:v>
                </c:pt>
                <c:pt idx="2324">
                  <c:v>10708.939979990115</c:v>
                </c:pt>
                <c:pt idx="2325">
                  <c:v>10591.637990685009</c:v>
                </c:pt>
                <c:pt idx="2326">
                  <c:v>10746.575763346304</c:v>
                </c:pt>
                <c:pt idx="2327">
                  <c:v>10663.708706508653</c:v>
                </c:pt>
                <c:pt idx="2328">
                  <c:v>10743.449151835217</c:v>
                </c:pt>
                <c:pt idx="2329">
                  <c:v>10385.769891364425</c:v>
                </c:pt>
                <c:pt idx="2330">
                  <c:v>10705.005020814304</c:v>
                </c:pt>
                <c:pt idx="2331">
                  <c:v>10569.007303277323</c:v>
                </c:pt>
                <c:pt idx="2332">
                  <c:v>10715.230213262847</c:v>
                </c:pt>
                <c:pt idx="2333">
                  <c:v>10592.44438396328</c:v>
                </c:pt>
                <c:pt idx="2334">
                  <c:v>10723.867808602909</c:v>
                </c:pt>
                <c:pt idx="2335">
                  <c:v>10594.862802164493</c:v>
                </c:pt>
                <c:pt idx="2336">
                  <c:v>10716.801674092469</c:v>
                </c:pt>
                <c:pt idx="2337">
                  <c:v>10635.002346439365</c:v>
                </c:pt>
                <c:pt idx="2338">
                  <c:v>10834.934970792405</c:v>
                </c:pt>
                <c:pt idx="2339">
                  <c:v>10695.549953393027</c:v>
                </c:pt>
                <c:pt idx="2340">
                  <c:v>10812.595667980582</c:v>
                </c:pt>
                <c:pt idx="2341">
                  <c:v>10682.128351338031</c:v>
                </c:pt>
                <c:pt idx="2342">
                  <c:v>10789.386594396577</c:v>
                </c:pt>
                <c:pt idx="2343">
                  <c:v>10697.126891541204</c:v>
                </c:pt>
                <c:pt idx="2344">
                  <c:v>10828.012227478594</c:v>
                </c:pt>
                <c:pt idx="2345">
                  <c:v>10692.39476617425</c:v>
                </c:pt>
                <c:pt idx="2346">
                  <c:v>10783.180496217814</c:v>
                </c:pt>
                <c:pt idx="2347">
                  <c:v>10695.549953393027</c:v>
                </c:pt>
                <c:pt idx="2348">
                  <c:v>10853.350847420232</c:v>
                </c:pt>
                <c:pt idx="2349">
                  <c:v>10717.587239767172</c:v>
                </c:pt>
                <c:pt idx="2350">
                  <c:v>10843.383674257639</c:v>
                </c:pt>
                <c:pt idx="2351">
                  <c:v>10740.320771516615</c:v>
                </c:pt>
                <c:pt idx="2352">
                  <c:v>10887.705631700999</c:v>
                </c:pt>
                <c:pt idx="2353">
                  <c:v>10805.643540960753</c:v>
                </c:pt>
                <c:pt idx="2354">
                  <c:v>10929.377292569314</c:v>
                </c:pt>
                <c:pt idx="2355">
                  <c:v>10834.16622867208</c:v>
                </c:pt>
                <c:pt idx="2356">
                  <c:v>10958.715960107629</c:v>
                </c:pt>
                <c:pt idx="2357">
                  <c:v>10943.692477993534</c:v>
                </c:pt>
                <c:pt idx="2358">
                  <c:v>10983.403111554977</c:v>
                </c:pt>
                <c:pt idx="2359">
                  <c:v>10936.91680033872</c:v>
                </c:pt>
                <c:pt idx="2360">
                  <c:v>10997.559318548605</c:v>
                </c:pt>
                <c:pt idx="2361">
                  <c:v>10940.682222117957</c:v>
                </c:pt>
                <c:pt idx="2362">
                  <c:v>10971.449414140454</c:v>
                </c:pt>
                <c:pt idx="2363">
                  <c:v>10912.749793229717</c:v>
                </c:pt>
                <c:pt idx="2364">
                  <c:v>10950.458782124653</c:v>
                </c:pt>
                <c:pt idx="2365">
                  <c:v>10826.472598959592</c:v>
                </c:pt>
                <c:pt idx="2366">
                  <c:v>10970.701317810168</c:v>
                </c:pt>
                <c:pt idx="2367">
                  <c:v>10861.004860651712</c:v>
                </c:pt>
                <c:pt idx="2368">
                  <c:v>10966.210296299263</c:v>
                </c:pt>
                <c:pt idx="2369">
                  <c:v>10897.585600800148</c:v>
                </c:pt>
                <c:pt idx="2370">
                  <c:v>10983.403111554977</c:v>
                </c:pt>
                <c:pt idx="2371">
                  <c:v>10909.72062823864</c:v>
                </c:pt>
                <c:pt idx="2372">
                  <c:v>10984.149226469515</c:v>
                </c:pt>
                <c:pt idx="2373">
                  <c:v>11007.963177715559</c:v>
                </c:pt>
                <c:pt idx="2374">
                  <c:v>11004.992990285693</c:v>
                </c:pt>
                <c:pt idx="2375">
                  <c:v>10967.70776878118</c:v>
                </c:pt>
                <c:pt idx="2376">
                  <c:v>11031.657018987298</c:v>
                </c:pt>
                <c:pt idx="2377">
                  <c:v>10915.777119030712</c:v>
                </c:pt>
                <c:pt idx="2378">
                  <c:v>11037.561643713587</c:v>
                </c:pt>
                <c:pt idx="2379">
                  <c:v>10924.848049130409</c:v>
                </c:pt>
                <c:pt idx="2380">
                  <c:v>11010.931488414912</c:v>
                </c:pt>
                <c:pt idx="2381">
                  <c:v>10893.787386275109</c:v>
                </c:pt>
                <c:pt idx="2382">
                  <c:v>11032.395509786849</c:v>
                </c:pt>
                <c:pt idx="2383">
                  <c:v>10905.931587496985</c:v>
                </c:pt>
                <c:pt idx="2384">
                  <c:v>11025.005300027737</c:v>
                </c:pt>
                <c:pt idx="2385">
                  <c:v>10919.55868806644</c:v>
                </c:pt>
                <c:pt idx="2386">
                  <c:v>11033.872137723507</c:v>
                </c:pt>
                <c:pt idx="2387">
                  <c:v>10942.940087561783</c:v>
                </c:pt>
                <c:pt idx="2388">
                  <c:v>11079.412964546371</c:v>
                </c:pt>
                <c:pt idx="2389">
                  <c:v>10972.945257560228</c:v>
                </c:pt>
                <c:pt idx="2390">
                  <c:v>11013.156489146313</c:v>
                </c:pt>
                <c:pt idx="2391">
                  <c:v>10926.358258156384</c:v>
                </c:pt>
                <c:pt idx="2392">
                  <c:v>11043.458716146735</c:v>
                </c:pt>
                <c:pt idx="2393">
                  <c:v>10888.467172772691</c:v>
                </c:pt>
                <c:pt idx="2394">
                  <c:v>10997.559318548605</c:v>
                </c:pt>
                <c:pt idx="2395">
                  <c:v>10880.093149796059</c:v>
                </c:pt>
                <c:pt idx="2396">
                  <c:v>11002.76411879887</c:v>
                </c:pt>
                <c:pt idx="2397">
                  <c:v>10883.137503648804</c:v>
                </c:pt>
                <c:pt idx="2398">
                  <c:v>11013.897921239</c:v>
                </c:pt>
                <c:pt idx="2399">
                  <c:v>10875.516163336721</c:v>
                </c:pt>
                <c:pt idx="2400">
                  <c:v>10990.859006205765</c:v>
                </c:pt>
                <c:pt idx="2401">
                  <c:v>10840.313001588946</c:v>
                </c:pt>
                <c:pt idx="2402">
                  <c:v>10983.403111554977</c:v>
                </c:pt>
                <c:pt idx="2403">
                  <c:v>10831.859324739709</c:v>
                </c:pt>
                <c:pt idx="2404">
                  <c:v>10975.188149312817</c:v>
                </c:pt>
                <c:pt idx="2405">
                  <c:v>10917.290091854389</c:v>
                </c:pt>
                <c:pt idx="2406">
                  <c:v>10983.403111554977</c:v>
                </c:pt>
                <c:pt idx="2407">
                  <c:v>10862.534300314119</c:v>
                </c:pt>
                <c:pt idx="2408">
                  <c:v>11028.701877325366</c:v>
                </c:pt>
                <c:pt idx="2409">
                  <c:v>10888.467172772691</c:v>
                </c:pt>
                <c:pt idx="2410">
                  <c:v>11021.305780103212</c:v>
                </c:pt>
                <c:pt idx="2411">
                  <c:v>10906.6896252771</c:v>
                </c:pt>
                <c:pt idx="2412">
                  <c:v>11037.561643713587</c:v>
                </c:pt>
                <c:pt idx="2413">
                  <c:v>10985.64110612613</c:v>
                </c:pt>
                <c:pt idx="2414">
                  <c:v>11049.348227323666</c:v>
                </c:pt>
                <c:pt idx="2415">
                  <c:v>10972.19739406326</c:v>
                </c:pt>
                <c:pt idx="2416">
                  <c:v>11049.348227323666</c:v>
                </c:pt>
                <c:pt idx="2417">
                  <c:v>10998.303212717961</c:v>
                </c:pt>
                <c:pt idx="2418">
                  <c:v>11047.140547284409</c:v>
                </c:pt>
                <c:pt idx="2419">
                  <c:v>10967.70776878118</c:v>
                </c:pt>
                <c:pt idx="2420">
                  <c:v>11016.86247504536</c:v>
                </c:pt>
                <c:pt idx="2421">
                  <c:v>10942.940087561783</c:v>
                </c:pt>
                <c:pt idx="2422">
                  <c:v>10932.394481124476</c:v>
                </c:pt>
                <c:pt idx="2423">
                  <c:v>10768.412405125975</c:v>
                </c:pt>
                <c:pt idx="2424">
                  <c:v>10909.72062823864</c:v>
                </c:pt>
                <c:pt idx="2425">
                  <c:v>10769.968834158486</c:v>
                </c:pt>
                <c:pt idx="2426">
                  <c:v>10906.6896252771</c:v>
                </c:pt>
                <c:pt idx="2427">
                  <c:v>10751.262361170813</c:v>
                </c:pt>
                <c:pt idx="2428">
                  <c:v>10885.421328044844</c:v>
                </c:pt>
                <c:pt idx="2429">
                  <c:v>10728.57361479565</c:v>
                </c:pt>
                <c:pt idx="2430">
                  <c:v>10874.753435446322</c:v>
                </c:pt>
                <c:pt idx="2431">
                  <c:v>10791.71203755504</c:v>
                </c:pt>
                <c:pt idx="2432">
                  <c:v>10823.391989177278</c:v>
                </c:pt>
                <c:pt idx="2433">
                  <c:v>10676.415388282545</c:v>
                </c:pt>
                <c:pt idx="2434">
                  <c:v>10792.486961637267</c:v>
                </c:pt>
                <c:pt idx="2435">
                  <c:v>10660.527078962554</c:v>
                </c:pt>
                <c:pt idx="2436">
                  <c:v>10778.521234508076</c:v>
                </c:pt>
                <c:pt idx="2437">
                  <c:v>10610.956453325332</c:v>
                </c:pt>
                <c:pt idx="2438">
                  <c:v>10780.851367318417</c:v>
                </c:pt>
                <c:pt idx="2439">
                  <c:v>10591.637990685009</c:v>
                </c:pt>
                <c:pt idx="2440">
                  <c:v>10671.65409580015</c:v>
                </c:pt>
                <c:pt idx="2441">
                  <c:v>10502.152414307027</c:v>
                </c:pt>
                <c:pt idx="2442">
                  <c:v>10645.387175987335</c:v>
                </c:pt>
                <c:pt idx="2443">
                  <c:v>10481.596151102496</c:v>
                </c:pt>
                <c:pt idx="2444">
                  <c:v>10636.601388414711</c:v>
                </c:pt>
                <c:pt idx="2445">
                  <c:v>10496.404898675517</c:v>
                </c:pt>
                <c:pt idx="2446">
                  <c:v>10648.578260975224</c:v>
                </c:pt>
                <c:pt idx="2447">
                  <c:v>10515.265609282702</c:v>
                </c:pt>
                <c:pt idx="2448">
                  <c:v>10643.790884712755</c:v>
                </c:pt>
                <c:pt idx="2449">
                  <c:v>10563.333992843533</c:v>
                </c:pt>
                <c:pt idx="2450">
                  <c:v>10678.001497189871</c:v>
                </c:pt>
                <c:pt idx="2451">
                  <c:v>10556.030511446357</c:v>
                </c:pt>
                <c:pt idx="2452">
                  <c:v>10718.372695586817</c:v>
                </c:pt>
                <c:pt idx="2453">
                  <c:v>10570.627097681883</c:v>
                </c:pt>
                <c:pt idx="2454">
                  <c:v>10700.279456057679</c:v>
                </c:pt>
                <c:pt idx="2455">
                  <c:v>10521.809724035631</c:v>
                </c:pt>
                <c:pt idx="2456">
                  <c:v>10650.970265385466</c:v>
                </c:pt>
                <c:pt idx="2457">
                  <c:v>10446.876794540134</c:v>
                </c:pt>
                <c:pt idx="2458">
                  <c:v>10590.831470414407</c:v>
                </c:pt>
                <c:pt idx="2459">
                  <c:v>10413.593549835408</c:v>
                </c:pt>
                <c:pt idx="2460">
                  <c:v>10557.654405230496</c:v>
                </c:pt>
                <c:pt idx="2461">
                  <c:v>10416.097186359495</c:v>
                </c:pt>
                <c:pt idx="2462">
                  <c:v>10595.668687793917</c:v>
                </c:pt>
                <c:pt idx="2463">
                  <c:v>10430.261781071893</c:v>
                </c:pt>
                <c:pt idx="2464">
                  <c:v>10608.545630568828</c:v>
                </c:pt>
                <c:pt idx="2465">
                  <c:v>10449.364471076262</c:v>
                </c:pt>
                <c:pt idx="2466">
                  <c:v>10590.024823119451</c:v>
                </c:pt>
                <c:pt idx="2467">
                  <c:v>10469.223064192593</c:v>
                </c:pt>
                <c:pt idx="2468">
                  <c:v>10625.397564893459</c:v>
                </c:pt>
                <c:pt idx="2469">
                  <c:v>10452.679520135107</c:v>
                </c:pt>
                <c:pt idx="2470">
                  <c:v>10616.577290234685</c:v>
                </c:pt>
                <c:pt idx="2471">
                  <c:v>10444.387925906885</c:v>
                </c:pt>
                <c:pt idx="2472">
                  <c:v>10614.971967284753</c:v>
                </c:pt>
                <c:pt idx="2473">
                  <c:v>10542.206654005851</c:v>
                </c:pt>
                <c:pt idx="2474">
                  <c:v>10650.970265385466</c:v>
                </c:pt>
                <c:pt idx="2475">
                  <c:v>10503.793387232754</c:v>
                </c:pt>
                <c:pt idx="2476">
                  <c:v>10612.56303734261</c:v>
                </c:pt>
                <c:pt idx="2477">
                  <c:v>10420.267243458782</c:v>
                </c:pt>
                <c:pt idx="2478">
                  <c:v>10541.392327119944</c:v>
                </c:pt>
                <c:pt idx="2479">
                  <c:v>10352.299180800293</c:v>
                </c:pt>
                <c:pt idx="2480">
                  <c:v>10526.712361850434</c:v>
                </c:pt>
                <c:pt idx="2481">
                  <c:v>10367.479612365998</c:v>
                </c:pt>
                <c:pt idx="2482">
                  <c:v>10522.627154406853</c:v>
                </c:pt>
                <c:pt idx="2483">
                  <c:v>10360.738171723151</c:v>
                </c:pt>
                <c:pt idx="2484">
                  <c:v>10516.902417033618</c:v>
                </c:pt>
                <c:pt idx="2485">
                  <c:v>10512.809422980165</c:v>
                </c:pt>
                <c:pt idx="2486">
                  <c:v>10508.713177954556</c:v>
                </c:pt>
                <c:pt idx="2487">
                  <c:v>10491.47336169757</c:v>
                </c:pt>
                <c:pt idx="2488">
                  <c:v>10411.923790724673</c:v>
                </c:pt>
                <c:pt idx="2489">
                  <c:v>10265.441503213657</c:v>
                </c:pt>
                <c:pt idx="2490">
                  <c:v>10297.967107375589</c:v>
                </c:pt>
                <c:pt idx="2491">
                  <c:v>10099.797361659177</c:v>
                </c:pt>
                <c:pt idx="2492">
                  <c:v>10243.072027199016</c:v>
                </c:pt>
                <c:pt idx="2493">
                  <c:v>10056.952756755118</c:v>
                </c:pt>
                <c:pt idx="2494">
                  <c:v>10227.530394539195</c:v>
                </c:pt>
                <c:pt idx="2495">
                  <c:v>10053.366114449944</c:v>
                </c:pt>
                <c:pt idx="2496">
                  <c:v>10247.381140388512</c:v>
                </c:pt>
                <c:pt idx="2497">
                  <c:v>10096.240668414428</c:v>
                </c:pt>
                <c:pt idx="2498">
                  <c:v>10267.158349247824</c:v>
                </c:pt>
                <c:pt idx="2499">
                  <c:v>10129.929588679905</c:v>
                </c:pt>
                <c:pt idx="2500">
                  <c:v>10303.93697290443</c:v>
                </c:pt>
                <c:pt idx="2501">
                  <c:v>10202.395896450755</c:v>
                </c:pt>
                <c:pt idx="2502">
                  <c:v>10364.109974563084</c:v>
                </c:pt>
                <c:pt idx="2503">
                  <c:v>10186.170270295022</c:v>
                </c:pt>
                <c:pt idx="2504">
                  <c:v>10362.424343885184</c:v>
                </c:pt>
                <c:pt idx="2505">
                  <c:v>10297.113719823461</c:v>
                </c:pt>
                <c:pt idx="2506">
                  <c:v>10372.53001356801</c:v>
                </c:pt>
                <c:pt idx="2507">
                  <c:v>10417.765609619855</c:v>
                </c:pt>
                <c:pt idx="2508">
                  <c:v>10369.16361994141</c:v>
                </c:pt>
                <c:pt idx="2509">
                  <c:v>10274.877307957855</c:v>
                </c:pt>
                <c:pt idx="2510">
                  <c:v>10370.847086933471</c:v>
                </c:pt>
                <c:pt idx="2511">
                  <c:v>10181.79877272148</c:v>
                </c:pt>
                <c:pt idx="2512">
                  <c:v>10348.074598076537</c:v>
                </c:pt>
                <c:pt idx="2513">
                  <c:v>10187.917817952959</c:v>
                </c:pt>
                <c:pt idx="2514">
                  <c:v>10313.304603973324</c:v>
                </c:pt>
                <c:pt idx="2515">
                  <c:v>10210.208859131797</c:v>
                </c:pt>
                <c:pt idx="2516">
                  <c:v>10321.806249140598</c:v>
                </c:pt>
                <c:pt idx="2517">
                  <c:v>10167.784687422369</c:v>
                </c:pt>
                <c:pt idx="2518">
                  <c:v>10313.304603973324</c:v>
                </c:pt>
                <c:pt idx="2519">
                  <c:v>10160.763148206326</c:v>
                </c:pt>
                <c:pt idx="2520">
                  <c:v>10303.93697290443</c:v>
                </c:pt>
                <c:pt idx="2521">
                  <c:v>10140.522127735872</c:v>
                </c:pt>
                <c:pt idx="2522">
                  <c:v>10269.73258026214</c:v>
                </c:pt>
                <c:pt idx="2523">
                  <c:v>10111.339530127503</c:v>
                </c:pt>
                <c:pt idx="2524">
                  <c:v>10269.73258026214</c:v>
                </c:pt>
                <c:pt idx="2525">
                  <c:v>10136.993726752078</c:v>
                </c:pt>
                <c:pt idx="2526">
                  <c:v>10309.048646610012</c:v>
                </c:pt>
                <c:pt idx="2527">
                  <c:v>10168.661699245089</c:v>
                </c:pt>
                <c:pt idx="2528">
                  <c:v>10265.441503213657</c:v>
                </c:pt>
                <c:pt idx="2529">
                  <c:v>10067.697621109284</c:v>
                </c:pt>
                <c:pt idx="2530">
                  <c:v>10211.943531256831</c:v>
                </c:pt>
                <c:pt idx="2531">
                  <c:v>10005.604451574503</c:v>
                </c:pt>
                <c:pt idx="2532">
                  <c:v>10138.758232601424</c:v>
                </c:pt>
                <c:pt idx="2533">
                  <c:v>9973.8181667547033</c:v>
                </c:pt>
                <c:pt idx="2534">
                  <c:v>10142.285412531477</c:v>
                </c:pt>
                <c:pt idx="2535">
                  <c:v>10037.195050897804</c:v>
                </c:pt>
                <c:pt idx="2536">
                  <c:v>10099.797361659177</c:v>
                </c:pt>
                <c:pt idx="2537">
                  <c:v>9935.413435631559</c:v>
                </c:pt>
                <c:pt idx="2538">
                  <c:v>10116.65789258861</c:v>
                </c:pt>
                <c:pt idx="2539">
                  <c:v>9929.9035949113859</c:v>
                </c:pt>
                <c:pt idx="2540">
                  <c:v>10115.77188376055</c:v>
                </c:pt>
                <c:pt idx="2541">
                  <c:v>9950.992735598702</c:v>
                </c:pt>
                <c:pt idx="2542">
                  <c:v>10094.461392326437</c:v>
                </c:pt>
                <c:pt idx="2543">
                  <c:v>9980.1911768238588</c:v>
                </c:pt>
                <c:pt idx="2544">
                  <c:v>10106.903323013803</c:v>
                </c:pt>
                <c:pt idx="2545">
                  <c:v>9950.0776093801578</c:v>
                </c:pt>
                <c:pt idx="2546">
                  <c:v>10062.328010312795</c:v>
                </c:pt>
                <c:pt idx="2547">
                  <c:v>10026.385905559542</c:v>
                </c:pt>
                <c:pt idx="2548">
                  <c:v>9979.2812304379622</c:v>
                </c:pt>
                <c:pt idx="2549">
                  <c:v>10001.075582218196</c:v>
                </c:pt>
                <c:pt idx="2550">
                  <c:v>9964.7001422959129</c:v>
                </c:pt>
                <c:pt idx="2551">
                  <c:v>9886.5384551951392</c:v>
                </c:pt>
                <c:pt idx="2552">
                  <c:v>9922.5479708852145</c:v>
                </c:pt>
                <c:pt idx="2553">
                  <c:v>9854.0073794238142</c:v>
                </c:pt>
                <c:pt idx="2554">
                  <c:v>9940.917393022828</c:v>
                </c:pt>
                <c:pt idx="2555">
                  <c:v>9929.9035949113859</c:v>
                </c:pt>
                <c:pt idx="2556">
                  <c:v>9904.1129100722046</c:v>
                </c:pt>
                <c:pt idx="2557">
                  <c:v>9763.0548798833242</c:v>
                </c:pt>
                <c:pt idx="2558">
                  <c:v>9857.7355719789466</c:v>
                </c:pt>
                <c:pt idx="2559">
                  <c:v>9831.5817880986233</c:v>
                </c:pt>
                <c:pt idx="2560">
                  <c:v>9867.0443383763213</c:v>
                </c:pt>
                <c:pt idx="2561">
                  <c:v>9828.7717665701875</c:v>
                </c:pt>
                <c:pt idx="2562">
                  <c:v>9832.5181242874205</c:v>
                </c:pt>
                <c:pt idx="2563">
                  <c:v>9842.8066955962495</c:v>
                </c:pt>
                <c:pt idx="2564">
                  <c:v>9827.8347549136379</c:v>
                </c:pt>
                <c:pt idx="2565">
                  <c:v>9642.2174530190514</c:v>
                </c:pt>
                <c:pt idx="2566">
                  <c:v>9788.3270792395342</c:v>
                </c:pt>
                <c:pt idx="2567">
                  <c:v>9752.2271428991608</c:v>
                </c:pt>
                <c:pt idx="2568">
                  <c:v>9745.8529986492813</c:v>
                </c:pt>
                <c:pt idx="2569">
                  <c:v>9713.7696307489987</c:v>
                </c:pt>
                <c:pt idx="2570">
                  <c:v>9775.1856606811234</c:v>
                </c:pt>
                <c:pt idx="2571">
                  <c:v>9677.0541665403089</c:v>
                </c:pt>
                <c:pt idx="2572">
                  <c:v>9687.0754107528574</c:v>
                </c:pt>
                <c:pt idx="2573">
                  <c:v>9457.8375786369852</c:v>
                </c:pt>
                <c:pt idx="2574">
                  <c:v>9592.3079552157833</c:v>
                </c:pt>
                <c:pt idx="2575">
                  <c:v>9449.2517580000695</c:v>
                </c:pt>
                <c:pt idx="2576">
                  <c:v>9544.0067728735721</c:v>
                </c:pt>
                <c:pt idx="2577">
                  <c:v>9485.9188595296237</c:v>
                </c:pt>
                <c:pt idx="2578">
                  <c:v>9587.4884948987328</c:v>
                </c:pt>
                <c:pt idx="2579">
                  <c:v>9530.2928085320455</c:v>
                </c:pt>
                <c:pt idx="2580">
                  <c:v>9581.5809125364049</c:v>
                </c:pt>
                <c:pt idx="2581">
                  <c:v>9498.7508010619295</c:v>
                </c:pt>
                <c:pt idx="2582">
                  <c:v>9597.6139320864331</c:v>
                </c:pt>
                <c:pt idx="2583">
                  <c:v>9503.5545143918844</c:v>
                </c:pt>
                <c:pt idx="2584">
                  <c:v>9629.7755089533057</c:v>
                </c:pt>
                <c:pt idx="2585">
                  <c:v>9521.5284499032041</c:v>
                </c:pt>
                <c:pt idx="2586">
                  <c:v>9624.5177807049968</c:v>
                </c:pt>
                <c:pt idx="2587">
                  <c:v>9024.3476874754651</c:v>
                </c:pt>
                <c:pt idx="2588">
                  <c:v>9718.1736111565424</c:v>
                </c:pt>
                <c:pt idx="2589">
                  <c:v>6958.7349980039371</c:v>
                </c:pt>
                <c:pt idx="2590">
                  <c:v>9002.2341311334749</c:v>
                </c:pt>
                <c:pt idx="2591">
                  <c:v>8023.9003694720186</c:v>
                </c:pt>
                <c:pt idx="2592">
                  <c:v>8019.350279892511</c:v>
                </c:pt>
                <c:pt idx="2593">
                  <c:v>7179.9981823594198</c:v>
                </c:pt>
                <c:pt idx="2594">
                  <c:v>7184.3908791833101</c:v>
                </c:pt>
                <c:pt idx="2595">
                  <c:v>6386.0691240994092</c:v>
                </c:pt>
                <c:pt idx="2596">
                  <c:v>6962.7535878607368</c:v>
                </c:pt>
                <c:pt idx="2597">
                  <c:v>6209.4359131967203</c:v>
                </c:pt>
                <c:pt idx="2598">
                  <c:v>6221.1841245389196</c:v>
                </c:pt>
                <c:pt idx="2599">
                  <c:v>5523.3671167056582</c:v>
                </c:pt>
                <c:pt idx="2600">
                  <c:v>5375.0991890800706</c:v>
                </c:pt>
                <c:pt idx="2601">
                  <c:v>4893.3752576438237</c:v>
                </c:pt>
                <c:pt idx="2602">
                  <c:v>5217.138148533676</c:v>
                </c:pt>
                <c:pt idx="2603">
                  <c:v>4203.9061190046941</c:v>
                </c:pt>
                <c:pt idx="2604">
                  <c:v>4897.5588305493675</c:v>
                </c:pt>
                <c:pt idx="2605">
                  <c:v>4292.4748322044934</c:v>
                </c:pt>
                <c:pt idx="2606">
                  <c:v>4369.7151456452693</c:v>
                </c:pt>
                <c:pt idx="2607">
                  <c:v>3698.4807380924417</c:v>
                </c:pt>
                <c:pt idx="2608">
                  <c:v>3570.5480804107087</c:v>
                </c:pt>
                <c:pt idx="2609">
                  <c:v>3373.4034299370974</c:v>
                </c:pt>
                <c:pt idx="2610">
                  <c:v>3666.2620262451474</c:v>
                </c:pt>
                <c:pt idx="2611">
                  <c:v>2892.4747651675202</c:v>
                </c:pt>
                <c:pt idx="2612">
                  <c:v>3329.623264173214</c:v>
                </c:pt>
                <c:pt idx="2613">
                  <c:v>2648.5837251308512</c:v>
                </c:pt>
                <c:pt idx="2614">
                  <c:v>2770.7800440845654</c:v>
                </c:pt>
                <c:pt idx="2615">
                  <c:v>2466.917545805044</c:v>
                </c:pt>
                <c:pt idx="2616">
                  <c:v>2325.5032724782109</c:v>
                </c:pt>
                <c:pt idx="2617">
                  <c:v>2031.1470315458928</c:v>
                </c:pt>
                <c:pt idx="2618">
                  <c:v>2001.1418108635639</c:v>
                </c:pt>
                <c:pt idx="2619">
                  <c:v>1746.0767212616779</c:v>
                </c:pt>
                <c:pt idx="2620">
                  <c:v>1789.0691416830493</c:v>
                </c:pt>
                <c:pt idx="2621">
                  <c:v>1767.4579547938288</c:v>
                </c:pt>
                <c:pt idx="2622">
                  <c:v>1692.6242746850455</c:v>
                </c:pt>
                <c:pt idx="2623">
                  <c:v>1679.9331624097586</c:v>
                </c:pt>
                <c:pt idx="2624">
                  <c:v>1607.7786826882348</c:v>
                </c:pt>
                <c:pt idx="2625">
                  <c:v>1648.4965839736342</c:v>
                </c:pt>
                <c:pt idx="2626">
                  <c:v>1531.5873142058401</c:v>
                </c:pt>
                <c:pt idx="2627">
                  <c:v>1450.4179590847866</c:v>
                </c:pt>
                <c:pt idx="2628">
                  <c:v>1653.2191786440937</c:v>
                </c:pt>
                <c:pt idx="2629">
                  <c:v>1355.8011148547994</c:v>
                </c:pt>
                <c:pt idx="2630">
                  <c:v>1642.8870413381994</c:v>
                </c:pt>
                <c:pt idx="2631">
                  <c:v>1544.5945156953358</c:v>
                </c:pt>
                <c:pt idx="2632">
                  <c:v>1470.9678333327533</c:v>
                </c:pt>
                <c:pt idx="2633">
                  <c:v>1384.7902942150458</c:v>
                </c:pt>
                <c:pt idx="2634">
                  <c:v>1460.2602242597213</c:v>
                </c:pt>
                <c:pt idx="2635">
                  <c:v>1314.8343987743531</c:v>
                </c:pt>
                <c:pt idx="2636">
                  <c:v>1419.8813466100976</c:v>
                </c:pt>
                <c:pt idx="2637">
                  <c:v>1253.7372618855939</c:v>
                </c:pt>
                <c:pt idx="2638">
                  <c:v>1315.9282572725913</c:v>
                </c:pt>
                <c:pt idx="2639">
                  <c:v>1340.2772715210749</c:v>
                </c:pt>
                <c:pt idx="2640">
                  <c:v>1372.6450769348523</c:v>
                </c:pt>
                <c:pt idx="2641">
                  <c:v>1299.3012799650878</c:v>
                </c:pt>
                <c:pt idx="2642">
                  <c:v>1341.793514520172</c:v>
                </c:pt>
                <c:pt idx="2643">
                  <c:v>1249.2396007388636</c:v>
                </c:pt>
                <c:pt idx="2644">
                  <c:v>1403.6928187211699</c:v>
                </c:pt>
                <c:pt idx="2645">
                  <c:v>1339.6677184957139</c:v>
                </c:pt>
                <c:pt idx="2646">
                  <c:v>1378.2041795680427</c:v>
                </c:pt>
                <c:pt idx="2647">
                  <c:v>1339.4117640963038</c:v>
                </c:pt>
                <c:pt idx="2648">
                  <c:v>757.45727962416584</c:v>
                </c:pt>
                <c:pt idx="2649">
                  <c:v>88.906167480482054</c:v>
                </c:pt>
                <c:pt idx="2650">
                  <c:v>87.369493759033517</c:v>
                </c:pt>
                <c:pt idx="2651">
                  <c:v>89.753473841403888</c:v>
                </c:pt>
                <c:pt idx="2652">
                  <c:v>85.744260466918163</c:v>
                </c:pt>
                <c:pt idx="2653">
                  <c:v>100.99445007619035</c:v>
                </c:pt>
                <c:pt idx="2654">
                  <c:v>103.510461724913</c:v>
                </c:pt>
                <c:pt idx="2655">
                  <c:v>106.63441471050511</c:v>
                </c:pt>
                <c:pt idx="2656">
                  <c:v>94.348807703518531</c:v>
                </c:pt>
                <c:pt idx="2657">
                  <c:v>89.913756182131166</c:v>
                </c:pt>
                <c:pt idx="2658">
                  <c:v>101.65558584034662</c:v>
                </c:pt>
                <c:pt idx="2659">
                  <c:v>95.53460818777333</c:v>
                </c:pt>
                <c:pt idx="2660">
                  <c:v>125.58252597465957</c:v>
                </c:pt>
                <c:pt idx="2661">
                  <c:v>135.30180165575982</c:v>
                </c:pt>
                <c:pt idx="2662">
                  <c:v>155.83793406575836</c:v>
                </c:pt>
                <c:pt idx="2663">
                  <c:v>173.59251187791918</c:v>
                </c:pt>
                <c:pt idx="2664">
                  <c:v>189.20792274005859</c:v>
                </c:pt>
                <c:pt idx="2665">
                  <c:v>194.18114219267449</c:v>
                </c:pt>
                <c:pt idx="2666">
                  <c:v>216.93142324713907</c:v>
                </c:pt>
                <c:pt idx="2667">
                  <c:v>202.95402555513803</c:v>
                </c:pt>
                <c:pt idx="2668">
                  <c:v>235.64056512991954</c:v>
                </c:pt>
                <c:pt idx="2669">
                  <c:v>231.68816024339483</c:v>
                </c:pt>
                <c:pt idx="2670">
                  <c:v>248.35939610918828</c:v>
                </c:pt>
                <c:pt idx="2671">
                  <c:v>244.83726291266129</c:v>
                </c:pt>
                <c:pt idx="2672">
                  <c:v>271.76032748214254</c:v>
                </c:pt>
                <c:pt idx="2673">
                  <c:v>242.16394337923884</c:v>
                </c:pt>
                <c:pt idx="2674">
                  <c:v>292.73877759201497</c:v>
                </c:pt>
                <c:pt idx="2675">
                  <c:v>269.03752922284161</c:v>
                </c:pt>
                <c:pt idx="2676">
                  <c:v>288.38358023014047</c:v>
                </c:pt>
                <c:pt idx="2677">
                  <c:v>271.13711804794366</c:v>
                </c:pt>
                <c:pt idx="2678">
                  <c:v>305.37177567227604</c:v>
                </c:pt>
                <c:pt idx="2679">
                  <c:v>291.417179188094</c:v>
                </c:pt>
                <c:pt idx="2680">
                  <c:v>324.25951243888869</c:v>
                </c:pt>
                <c:pt idx="2681">
                  <c:v>285.15660041660055</c:v>
                </c:pt>
                <c:pt idx="2682">
                  <c:v>310.81532846038982</c:v>
                </c:pt>
                <c:pt idx="2683">
                  <c:v>330.34188558528047</c:v>
                </c:pt>
                <c:pt idx="2684">
                  <c:v>358.26901418437001</c:v>
                </c:pt>
                <c:pt idx="2685">
                  <c:v>343.81977206295142</c:v>
                </c:pt>
                <c:pt idx="2686">
                  <c:v>358.73539920017271</c:v>
                </c:pt>
                <c:pt idx="2687">
                  <c:v>358.82131757564042</c:v>
                </c:pt>
                <c:pt idx="2688">
                  <c:v>352.3215329082513</c:v>
                </c:pt>
                <c:pt idx="2689">
                  <c:v>374.08710427683536</c:v>
                </c:pt>
                <c:pt idx="2690">
                  <c:v>374.06890123658866</c:v>
                </c:pt>
                <c:pt idx="2691">
                  <c:v>372.41168332992612</c:v>
                </c:pt>
                <c:pt idx="2692">
                  <c:v>360.0882402187658</c:v>
                </c:pt>
                <c:pt idx="2693">
                  <c:v>359.78592455011039</c:v>
                </c:pt>
                <c:pt idx="2694">
                  <c:v>375.46029838765389</c:v>
                </c:pt>
                <c:pt idx="2695">
                  <c:v>365.93765723502628</c:v>
                </c:pt>
                <c:pt idx="2696">
                  <c:v>382.28271391022389</c:v>
                </c:pt>
                <c:pt idx="2697">
                  <c:v>360.48620554096834</c:v>
                </c:pt>
                <c:pt idx="2698">
                  <c:v>375.05392634428176</c:v>
                </c:pt>
                <c:pt idx="2699">
                  <c:v>334.84064909699464</c:v>
                </c:pt>
                <c:pt idx="2700">
                  <c:v>373.32498811065591</c:v>
                </c:pt>
                <c:pt idx="2701">
                  <c:v>368.26096925803165</c:v>
                </c:pt>
                <c:pt idx="2702">
                  <c:v>375.27339218525304</c:v>
                </c:pt>
                <c:pt idx="2703">
                  <c:v>372.99372550345396</c:v>
                </c:pt>
                <c:pt idx="2704">
                  <c:v>375.81379797821586</c:v>
                </c:pt>
                <c:pt idx="2705">
                  <c:v>327.21492142749514</c:v>
                </c:pt>
                <c:pt idx="2706">
                  <c:v>391.5882520445432</c:v>
                </c:pt>
                <c:pt idx="2707">
                  <c:v>385.90318974165666</c:v>
                </c:pt>
                <c:pt idx="2708">
                  <c:v>385.92223857063124</c:v>
                </c:pt>
                <c:pt idx="2709">
                  <c:v>385.52252938420042</c:v>
                </c:pt>
                <c:pt idx="2710">
                  <c:v>384.58298011575164</c:v>
                </c:pt>
                <c:pt idx="2711">
                  <c:v>380.78739234176038</c:v>
                </c:pt>
                <c:pt idx="2712">
                  <c:v>392.36779093744354</c:v>
                </c:pt>
                <c:pt idx="2713">
                  <c:v>386.2229061333644</c:v>
                </c:pt>
                <c:pt idx="2714">
                  <c:v>384.29899351625244</c:v>
                </c:pt>
                <c:pt idx="2715">
                  <c:v>373.80511868207657</c:v>
                </c:pt>
                <c:pt idx="2716">
                  <c:v>397.96182202902941</c:v>
                </c:pt>
                <c:pt idx="2717">
                  <c:v>339.10628703428023</c:v>
                </c:pt>
                <c:pt idx="2718">
                  <c:v>384.04239102913965</c:v>
                </c:pt>
                <c:pt idx="2719">
                  <c:v>347.14129621898945</c:v>
                </c:pt>
                <c:pt idx="2720">
                  <c:v>376.00645007029942</c:v>
                </c:pt>
                <c:pt idx="2721">
                  <c:v>347.7498266321719</c:v>
                </c:pt>
                <c:pt idx="2722">
                  <c:v>377.64584465055191</c:v>
                </c:pt>
                <c:pt idx="2723">
                  <c:v>401.27163026295375</c:v>
                </c:pt>
                <c:pt idx="2724">
                  <c:v>391.58440675153673</c:v>
                </c:pt>
                <c:pt idx="2725">
                  <c:v>345.27394320861134</c:v>
                </c:pt>
                <c:pt idx="2726">
                  <c:v>369.74029164306484</c:v>
                </c:pt>
                <c:pt idx="2727">
                  <c:v>403.72204431207359</c:v>
                </c:pt>
                <c:pt idx="2728">
                  <c:v>362.82525018916397</c:v>
                </c:pt>
                <c:pt idx="2729">
                  <c:v>360.4583453852627</c:v>
                </c:pt>
                <c:pt idx="2730">
                  <c:v>361.49812948947766</c:v>
                </c:pt>
                <c:pt idx="2731">
                  <c:v>340.92569803726411</c:v>
                </c:pt>
                <c:pt idx="2732">
                  <c:v>347.0095409963667</c:v>
                </c:pt>
                <c:pt idx="2733">
                  <c:v>344.31283833097928</c:v>
                </c:pt>
                <c:pt idx="2734">
                  <c:v>338.21012240401706</c:v>
                </c:pt>
                <c:pt idx="2735">
                  <c:v>305.90086117408015</c:v>
                </c:pt>
                <c:pt idx="2736">
                  <c:v>332.74548324436432</c:v>
                </c:pt>
                <c:pt idx="2737">
                  <c:v>315.88423215548545</c:v>
                </c:pt>
                <c:pt idx="2738">
                  <c:v>318.86410338608414</c:v>
                </c:pt>
                <c:pt idx="2739">
                  <c:v>332.42984302175927</c:v>
                </c:pt>
                <c:pt idx="2740">
                  <c:v>325.65191819623061</c:v>
                </c:pt>
                <c:pt idx="2741">
                  <c:v>319.59362510930038</c:v>
                </c:pt>
                <c:pt idx="2742">
                  <c:v>326.60185639157049</c:v>
                </c:pt>
                <c:pt idx="2743">
                  <c:v>276.03111328925348</c:v>
                </c:pt>
                <c:pt idx="2744">
                  <c:v>300.62313296912453</c:v>
                </c:pt>
                <c:pt idx="2745">
                  <c:v>310.82252738104864</c:v>
                </c:pt>
                <c:pt idx="2746">
                  <c:v>254.87157450210083</c:v>
                </c:pt>
                <c:pt idx="2747">
                  <c:v>170.16561090913279</c:v>
                </c:pt>
                <c:pt idx="2748">
                  <c:v>133.27658385189687</c:v>
                </c:pt>
                <c:pt idx="2749">
                  <c:v>124.98391061294289</c:v>
                </c:pt>
                <c:pt idx="2750">
                  <c:v>99.880259774760987</c:v>
                </c:pt>
                <c:pt idx="2751">
                  <c:v>100.9702814342622</c:v>
                </c:pt>
                <c:pt idx="2752">
                  <c:v>112.00649455091629</c:v>
                </c:pt>
                <c:pt idx="2753">
                  <c:v>118.27509903409536</c:v>
                </c:pt>
                <c:pt idx="2754">
                  <c:v>123.45028957113864</c:v>
                </c:pt>
                <c:pt idx="2755">
                  <c:v>112.79565707705822</c:v>
                </c:pt>
                <c:pt idx="2756">
                  <c:v>132.96661837390931</c:v>
                </c:pt>
                <c:pt idx="2757">
                  <c:v>131.05839375799695</c:v>
                </c:pt>
                <c:pt idx="2758">
                  <c:v>149.59455931037584</c:v>
                </c:pt>
                <c:pt idx="2759">
                  <c:v>137.70055244282193</c:v>
                </c:pt>
                <c:pt idx="2760">
                  <c:v>144.02959142281543</c:v>
                </c:pt>
                <c:pt idx="2761">
                  <c:v>149.77516739683801</c:v>
                </c:pt>
                <c:pt idx="2762">
                  <c:v>155.92897970126688</c:v>
                </c:pt>
                <c:pt idx="2763">
                  <c:v>158.04260520738873</c:v>
                </c:pt>
                <c:pt idx="2764">
                  <c:v>174.66593065756106</c:v>
                </c:pt>
                <c:pt idx="2765">
                  <c:v>159.48825925047169</c:v>
                </c:pt>
                <c:pt idx="2766">
                  <c:v>181.65207057589728</c:v>
                </c:pt>
                <c:pt idx="2767">
                  <c:v>188.6198922024611</c:v>
                </c:pt>
                <c:pt idx="2768">
                  <c:v>182.09599679045763</c:v>
                </c:pt>
                <c:pt idx="2769">
                  <c:v>167.34071381265429</c:v>
                </c:pt>
                <c:pt idx="2770">
                  <c:v>180.57752871546884</c:v>
                </c:pt>
                <c:pt idx="2771">
                  <c:v>166.81895216098044</c:v>
                </c:pt>
                <c:pt idx="2772">
                  <c:v>171.35781891284739</c:v>
                </c:pt>
                <c:pt idx="2773">
                  <c:v>190.087395451932</c:v>
                </c:pt>
                <c:pt idx="2774">
                  <c:v>178.65205771754137</c:v>
                </c:pt>
                <c:pt idx="2775">
                  <c:v>170.94144388492703</c:v>
                </c:pt>
                <c:pt idx="2776">
                  <c:v>189.4125225624274</c:v>
                </c:pt>
                <c:pt idx="2777">
                  <c:v>193.91863493358346</c:v>
                </c:pt>
                <c:pt idx="2778">
                  <c:v>192.94689809205195</c:v>
                </c:pt>
                <c:pt idx="2779">
                  <c:v>191.01016704141298</c:v>
                </c:pt>
                <c:pt idx="2780">
                  <c:v>200.63159698294635</c:v>
                </c:pt>
                <c:pt idx="2781">
                  <c:v>178.57274759665012</c:v>
                </c:pt>
                <c:pt idx="2782">
                  <c:v>101.60048424581265</c:v>
                </c:pt>
                <c:pt idx="2783">
                  <c:v>99.541996832078922</c:v>
                </c:pt>
                <c:pt idx="2784">
                  <c:v>90.898469331239639</c:v>
                </c:pt>
                <c:pt idx="2785">
                  <c:v>93.413779747721179</c:v>
                </c:pt>
                <c:pt idx="2786">
                  <c:v>92.706590620726629</c:v>
                </c:pt>
                <c:pt idx="2787">
                  <c:v>95.01554900027223</c:v>
                </c:pt>
                <c:pt idx="2788">
                  <c:v>96.29526577482487</c:v>
                </c:pt>
                <c:pt idx="2789">
                  <c:v>102.56162204941353</c:v>
                </c:pt>
                <c:pt idx="2790">
                  <c:v>105.81023664064229</c:v>
                </c:pt>
                <c:pt idx="2791">
                  <c:v>101.74856452679495</c:v>
                </c:pt>
                <c:pt idx="2792">
                  <c:v>90.842136548225184</c:v>
                </c:pt>
                <c:pt idx="2793">
                  <c:v>86.671642166135626</c:v>
                </c:pt>
                <c:pt idx="2794">
                  <c:v>92.796015558336819</c:v>
                </c:pt>
                <c:pt idx="2795">
                  <c:v>88.267593834087933</c:v>
                </c:pt>
                <c:pt idx="2796">
                  <c:v>94.405552839486361</c:v>
                </c:pt>
                <c:pt idx="2797">
                  <c:v>89.196987125069882</c:v>
                </c:pt>
                <c:pt idx="2798">
                  <c:v>96.218783405959996</c:v>
                </c:pt>
                <c:pt idx="2799">
                  <c:v>95.426465426965805</c:v>
                </c:pt>
                <c:pt idx="2800">
                  <c:v>87.511980380384117</c:v>
                </c:pt>
                <c:pt idx="2801">
                  <c:v>91.577126983466584</c:v>
                </c:pt>
                <c:pt idx="2802">
                  <c:v>87.632839281770487</c:v>
                </c:pt>
                <c:pt idx="2803">
                  <c:v>83.224341832603244</c:v>
                </c:pt>
                <c:pt idx="2804">
                  <c:v>90.89763998022876</c:v>
                </c:pt>
                <c:pt idx="2805">
                  <c:v>81.699018265341138</c:v>
                </c:pt>
                <c:pt idx="2806">
                  <c:v>89.038130851291598</c:v>
                </c:pt>
                <c:pt idx="2807">
                  <c:v>83.095703615892972</c:v>
                </c:pt>
                <c:pt idx="2808">
                  <c:v>89.031515884111954</c:v>
                </c:pt>
                <c:pt idx="2809">
                  <c:v>85.329142716416186</c:v>
                </c:pt>
                <c:pt idx="2810">
                  <c:v>87.463737326176386</c:v>
                </c:pt>
                <c:pt idx="2811">
                  <c:v>86.831633514578968</c:v>
                </c:pt>
                <c:pt idx="2812">
                  <c:v>87.429010346730209</c:v>
                </c:pt>
                <c:pt idx="2813">
                  <c:v>86.572824358527711</c:v>
                </c:pt>
                <c:pt idx="2814">
                  <c:v>87.534865790206965</c:v>
                </c:pt>
                <c:pt idx="2815">
                  <c:v>92.355386098982308</c:v>
                </c:pt>
                <c:pt idx="2816">
                  <c:v>99.900637704276633</c:v>
                </c:pt>
                <c:pt idx="2817">
                  <c:v>104.39475766563642</c:v>
                </c:pt>
                <c:pt idx="2818">
                  <c:v>90.895981361353435</c:v>
                </c:pt>
                <c:pt idx="2819">
                  <c:v>96.979860195986632</c:v>
                </c:pt>
                <c:pt idx="2820">
                  <c:v>101.78463430043233</c:v>
                </c:pt>
                <c:pt idx="2821">
                  <c:v>98.396111339172379</c:v>
                </c:pt>
                <c:pt idx="2822">
                  <c:v>112.11313920992396</c:v>
                </c:pt>
                <c:pt idx="2823">
                  <c:v>116.12064713670726</c:v>
                </c:pt>
                <c:pt idx="2824">
                  <c:v>130.74079514340602</c:v>
                </c:pt>
                <c:pt idx="2825">
                  <c:v>127.7114594114998</c:v>
                </c:pt>
                <c:pt idx="2826">
                  <c:v>144.65058735685139</c:v>
                </c:pt>
                <c:pt idx="2827">
                  <c:v>135.6298297224217</c:v>
                </c:pt>
                <c:pt idx="2828">
                  <c:v>145.2824620456621</c:v>
                </c:pt>
                <c:pt idx="2829">
                  <c:v>146.71701159222044</c:v>
                </c:pt>
                <c:pt idx="2830">
                  <c:v>167.4009526709919</c:v>
                </c:pt>
                <c:pt idx="2831">
                  <c:v>161.97130712501757</c:v>
                </c:pt>
                <c:pt idx="2832">
                  <c:v>171.65820093547526</c:v>
                </c:pt>
                <c:pt idx="2833">
                  <c:v>166.57394274542165</c:v>
                </c:pt>
                <c:pt idx="2834">
                  <c:v>176.21202297524763</c:v>
                </c:pt>
                <c:pt idx="2835">
                  <c:v>171.04020395986137</c:v>
                </c:pt>
                <c:pt idx="2836">
                  <c:v>187.99173444218889</c:v>
                </c:pt>
                <c:pt idx="2837">
                  <c:v>180.35871769327034</c:v>
                </c:pt>
                <c:pt idx="2838">
                  <c:v>205.08867001309514</c:v>
                </c:pt>
                <c:pt idx="2839">
                  <c:v>197.96641230132542</c:v>
                </c:pt>
                <c:pt idx="2840">
                  <c:v>193.23595658312405</c:v>
                </c:pt>
                <c:pt idx="2841">
                  <c:v>186.43508323893295</c:v>
                </c:pt>
                <c:pt idx="2842">
                  <c:v>204.45379602296535</c:v>
                </c:pt>
                <c:pt idx="2843">
                  <c:v>211.03307323650446</c:v>
                </c:pt>
                <c:pt idx="2844">
                  <c:v>201.8319861342485</c:v>
                </c:pt>
                <c:pt idx="2845">
                  <c:v>206.42127203742811</c:v>
                </c:pt>
                <c:pt idx="2846">
                  <c:v>217.65623812430951</c:v>
                </c:pt>
                <c:pt idx="2847">
                  <c:v>184.03391436098812</c:v>
                </c:pt>
                <c:pt idx="2848">
                  <c:v>210.68172464041891</c:v>
                </c:pt>
                <c:pt idx="2849">
                  <c:v>240.38757029653377</c:v>
                </c:pt>
                <c:pt idx="2850">
                  <c:v>219.52624276912334</c:v>
                </c:pt>
                <c:pt idx="2851">
                  <c:v>196.23508125452597</c:v>
                </c:pt>
                <c:pt idx="2852">
                  <c:v>135.3749139564419</c:v>
                </c:pt>
                <c:pt idx="2853">
                  <c:v>145.10075109891773</c:v>
                </c:pt>
                <c:pt idx="2854">
                  <c:v>149.87791688172169</c:v>
                </c:pt>
                <c:pt idx="2855">
                  <c:v>158.31014383283895</c:v>
                </c:pt>
                <c:pt idx="2856">
                  <c:v>113.89563030287489</c:v>
                </c:pt>
                <c:pt idx="2857">
                  <c:v>89.714557070494592</c:v>
                </c:pt>
                <c:pt idx="2858">
                  <c:v>93.637977172103717</c:v>
                </c:pt>
                <c:pt idx="2859">
                  <c:v>93.632751585494901</c:v>
                </c:pt>
                <c:pt idx="2860">
                  <c:v>93.335108875821618</c:v>
                </c:pt>
                <c:pt idx="2861">
                  <c:v>92.944995219056281</c:v>
                </c:pt>
                <c:pt idx="2862">
                  <c:v>97.004131463702791</c:v>
                </c:pt>
                <c:pt idx="2863">
                  <c:v>97.972667736811317</c:v>
                </c:pt>
                <c:pt idx="2864">
                  <c:v>91.41479825002763</c:v>
                </c:pt>
                <c:pt idx="2865">
                  <c:v>90.773550640937557</c:v>
                </c:pt>
                <c:pt idx="2866">
                  <c:v>88.083333952247898</c:v>
                </c:pt>
                <c:pt idx="2867">
                  <c:v>78.372725931587354</c:v>
                </c:pt>
                <c:pt idx="2868">
                  <c:v>84.964043222342141</c:v>
                </c:pt>
                <c:pt idx="2869">
                  <c:v>83.106596048542357</c:v>
                </c:pt>
                <c:pt idx="2870">
                  <c:v>89.740740528282288</c:v>
                </c:pt>
                <c:pt idx="2871">
                  <c:v>90.743037428160818</c:v>
                </c:pt>
                <c:pt idx="2872">
                  <c:v>87.993106493662324</c:v>
                </c:pt>
                <c:pt idx="2873">
                  <c:v>87.157561138728511</c:v>
                </c:pt>
                <c:pt idx="2874">
                  <c:v>87.960347726480634</c:v>
                </c:pt>
                <c:pt idx="2875">
                  <c:v>90.397560291379023</c:v>
                </c:pt>
                <c:pt idx="2876">
                  <c:v>90.080955943620467</c:v>
                </c:pt>
                <c:pt idx="2877">
                  <c:v>92.865804233039682</c:v>
                </c:pt>
                <c:pt idx="2878">
                  <c:v>105.5734788586622</c:v>
                </c:pt>
                <c:pt idx="2879">
                  <c:v>99.161067167189174</c:v>
                </c:pt>
                <c:pt idx="2880">
                  <c:v>116.61039186524576</c:v>
                </c:pt>
                <c:pt idx="2881">
                  <c:v>120.52772866592132</c:v>
                </c:pt>
                <c:pt idx="2882">
                  <c:v>136.63012227490972</c:v>
                </c:pt>
                <c:pt idx="2883">
                  <c:v>128.57920676002553</c:v>
                </c:pt>
                <c:pt idx="2884">
                  <c:v>136.56505441232724</c:v>
                </c:pt>
                <c:pt idx="2885">
                  <c:v>140.69654034150838</c:v>
                </c:pt>
                <c:pt idx="2886">
                  <c:v>151.58543372964451</c:v>
                </c:pt>
                <c:pt idx="2887">
                  <c:v>144.51853584736995</c:v>
                </c:pt>
                <c:pt idx="2888">
                  <c:v>162.31568370435545</c:v>
                </c:pt>
                <c:pt idx="2889">
                  <c:v>162.90747125388447</c:v>
                </c:pt>
                <c:pt idx="2890">
                  <c:v>161.61074658784793</c:v>
                </c:pt>
                <c:pt idx="2891">
                  <c:v>136.75283630334073</c:v>
                </c:pt>
                <c:pt idx="2892">
                  <c:v>139.78386872975059</c:v>
                </c:pt>
                <c:pt idx="2893">
                  <c:v>126.75756302036676</c:v>
                </c:pt>
                <c:pt idx="2894">
                  <c:v>137.34389669840837</c:v>
                </c:pt>
                <c:pt idx="2895">
                  <c:v>144.99838964634955</c:v>
                </c:pt>
                <c:pt idx="2896">
                  <c:v>146.54549108480546</c:v>
                </c:pt>
                <c:pt idx="2897">
                  <c:v>143.40365624785636</c:v>
                </c:pt>
                <c:pt idx="2898">
                  <c:v>158.71708960057035</c:v>
                </c:pt>
                <c:pt idx="2899">
                  <c:v>158.73500395878503</c:v>
                </c:pt>
                <c:pt idx="2900">
                  <c:v>172.10506470730098</c:v>
                </c:pt>
                <c:pt idx="2901">
                  <c:v>154.51849390401838</c:v>
                </c:pt>
                <c:pt idx="2902">
                  <c:v>168.10395910341009</c:v>
                </c:pt>
                <c:pt idx="2903">
                  <c:v>164.13676626421977</c:v>
                </c:pt>
                <c:pt idx="2904">
                  <c:v>172.60786157100131</c:v>
                </c:pt>
                <c:pt idx="2905">
                  <c:v>178.24311979957909</c:v>
                </c:pt>
                <c:pt idx="2906">
                  <c:v>185.24750215527479</c:v>
                </c:pt>
                <c:pt idx="2907">
                  <c:v>187.14421746798948</c:v>
                </c:pt>
                <c:pt idx="2908">
                  <c:v>189.40885420011486</c:v>
                </c:pt>
                <c:pt idx="2909">
                  <c:v>182.70833123277666</c:v>
                </c:pt>
                <c:pt idx="2910">
                  <c:v>194.66208307395877</c:v>
                </c:pt>
                <c:pt idx="2911">
                  <c:v>208.82720930764131</c:v>
                </c:pt>
                <c:pt idx="2912">
                  <c:v>200.47034104686074</c:v>
                </c:pt>
                <c:pt idx="2913">
                  <c:v>190.54529121100734</c:v>
                </c:pt>
                <c:pt idx="2914">
                  <c:v>187.30675298701448</c:v>
                </c:pt>
                <c:pt idx="2915">
                  <c:v>159.9667375674278</c:v>
                </c:pt>
                <c:pt idx="2916">
                  <c:v>180.94122448886245</c:v>
                </c:pt>
                <c:pt idx="2917">
                  <c:v>174.8095530000181</c:v>
                </c:pt>
                <c:pt idx="2918">
                  <c:v>186.69735460776394</c:v>
                </c:pt>
                <c:pt idx="2919">
                  <c:v>178.70025196179691</c:v>
                </c:pt>
                <c:pt idx="2920">
                  <c:v>188.29520112463763</c:v>
                </c:pt>
                <c:pt idx="2921">
                  <c:v>187.59488216707555</c:v>
                </c:pt>
                <c:pt idx="2922">
                  <c:v>126.69698336183899</c:v>
                </c:pt>
                <c:pt idx="2923">
                  <c:v>91.37697969137831</c:v>
                </c:pt>
                <c:pt idx="2924">
                  <c:v>95.551376219596364</c:v>
                </c:pt>
                <c:pt idx="2925">
                  <c:v>100.74483429172776</c:v>
                </c:pt>
                <c:pt idx="2926">
                  <c:v>99.731869761945219</c:v>
                </c:pt>
                <c:pt idx="2927">
                  <c:v>101.17150068958043</c:v>
                </c:pt>
                <c:pt idx="2928">
                  <c:v>115.51947948371965</c:v>
                </c:pt>
                <c:pt idx="2929">
                  <c:v>106.13503368134582</c:v>
                </c:pt>
                <c:pt idx="2930">
                  <c:v>119.68909611236136</c:v>
                </c:pt>
                <c:pt idx="2931">
                  <c:v>115.99360542998797</c:v>
                </c:pt>
                <c:pt idx="2932">
                  <c:v>124.63669538046484</c:v>
                </c:pt>
                <c:pt idx="2933">
                  <c:v>125.7880312999129</c:v>
                </c:pt>
                <c:pt idx="2934">
                  <c:v>133.02743898217651</c:v>
                </c:pt>
                <c:pt idx="2935">
                  <c:v>129.28265487667971</c:v>
                </c:pt>
                <c:pt idx="2936">
                  <c:v>153.63750504563976</c:v>
                </c:pt>
                <c:pt idx="2937">
                  <c:v>156.15282309454204</c:v>
                </c:pt>
                <c:pt idx="2938">
                  <c:v>158.40880118712994</c:v>
                </c:pt>
                <c:pt idx="2939">
                  <c:v>137.28114368597184</c:v>
                </c:pt>
                <c:pt idx="2940">
                  <c:v>162.28294652242224</c:v>
                </c:pt>
                <c:pt idx="2941">
                  <c:v>153.01301332591191</c:v>
                </c:pt>
                <c:pt idx="2942">
                  <c:v>163.37162863085894</c:v>
                </c:pt>
                <c:pt idx="2943">
                  <c:v>162.31944536474722</c:v>
                </c:pt>
                <c:pt idx="2944">
                  <c:v>130.03838498513298</c:v>
                </c:pt>
                <c:pt idx="2945">
                  <c:v>116.33607952714145</c:v>
                </c:pt>
                <c:pt idx="2946">
                  <c:v>132.39483848541926</c:v>
                </c:pt>
                <c:pt idx="2947">
                  <c:v>128.78278417111733</c:v>
                </c:pt>
                <c:pt idx="2948">
                  <c:v>100.7936085848754</c:v>
                </c:pt>
                <c:pt idx="2949">
                  <c:v>98.253738601046692</c:v>
                </c:pt>
                <c:pt idx="2950">
                  <c:v>103.25949599113795</c:v>
                </c:pt>
                <c:pt idx="2951">
                  <c:v>78.666143258867137</c:v>
                </c:pt>
                <c:pt idx="2952">
                  <c:v>89.194009833078709</c:v>
                </c:pt>
                <c:pt idx="2953">
                  <c:v>83.526138608194017</c:v>
                </c:pt>
                <c:pt idx="2954">
                  <c:v>90.72318310065927</c:v>
                </c:pt>
                <c:pt idx="2955">
                  <c:v>88.729805029302511</c:v>
                </c:pt>
                <c:pt idx="2956">
                  <c:v>88.567314017597184</c:v>
                </c:pt>
                <c:pt idx="2957">
                  <c:v>83.304062239070788</c:v>
                </c:pt>
                <c:pt idx="2958">
                  <c:v>86.932701268521797</c:v>
                </c:pt>
                <c:pt idx="2959">
                  <c:v>93.362842012802673</c:v>
                </c:pt>
                <c:pt idx="2960">
                  <c:v>91.045027375218922</c:v>
                </c:pt>
                <c:pt idx="2961">
                  <c:v>86.616487461658366</c:v>
                </c:pt>
                <c:pt idx="2962">
                  <c:v>97.29509538389857</c:v>
                </c:pt>
                <c:pt idx="2963">
                  <c:v>96.967420849587469</c:v>
                </c:pt>
                <c:pt idx="2964">
                  <c:v>108.37436790955815</c:v>
                </c:pt>
                <c:pt idx="2965">
                  <c:v>93.202704996879049</c:v>
                </c:pt>
                <c:pt idx="2966">
                  <c:v>93.181552619546267</c:v>
                </c:pt>
                <c:pt idx="2967">
                  <c:v>86.624217709580776</c:v>
                </c:pt>
                <c:pt idx="2968">
                  <c:v>97.183853011173795</c:v>
                </c:pt>
                <c:pt idx="2969">
                  <c:v>94.368384402548998</c:v>
                </c:pt>
                <c:pt idx="2970">
                  <c:v>91.595451823087529</c:v>
                </c:pt>
                <c:pt idx="2971">
                  <c:v>104.82132283478846</c:v>
                </c:pt>
                <c:pt idx="2972">
                  <c:v>114.19915900890092</c:v>
                </c:pt>
                <c:pt idx="2973">
                  <c:v>114.4974855066112</c:v>
                </c:pt>
                <c:pt idx="2974">
                  <c:v>142.02886784377569</c:v>
                </c:pt>
                <c:pt idx="2975">
                  <c:v>141.42086481107427</c:v>
                </c:pt>
                <c:pt idx="2976">
                  <c:v>145.68146830740963</c:v>
                </c:pt>
                <c:pt idx="2977">
                  <c:v>151.07305779451858</c:v>
                </c:pt>
                <c:pt idx="2978">
                  <c:v>167.46227133118092</c:v>
                </c:pt>
                <c:pt idx="2979">
                  <c:v>169.42989198347206</c:v>
                </c:pt>
                <c:pt idx="2980">
                  <c:v>179.38180838191641</c:v>
                </c:pt>
                <c:pt idx="2981">
                  <c:v>177.01818946802575</c:v>
                </c:pt>
                <c:pt idx="2982">
                  <c:v>191.6733000681057</c:v>
                </c:pt>
                <c:pt idx="2983">
                  <c:v>190.01787330668955</c:v>
                </c:pt>
                <c:pt idx="2984">
                  <c:v>196.74227501556447</c:v>
                </c:pt>
                <c:pt idx="2985">
                  <c:v>191.77847777349996</c:v>
                </c:pt>
                <c:pt idx="2986">
                  <c:v>206.70294133331242</c:v>
                </c:pt>
                <c:pt idx="2987">
                  <c:v>201.64714461094437</c:v>
                </c:pt>
                <c:pt idx="2988">
                  <c:v>214.15449154074585</c:v>
                </c:pt>
                <c:pt idx="2989">
                  <c:v>197.41320432788399</c:v>
                </c:pt>
                <c:pt idx="2990">
                  <c:v>237.74482283900508</c:v>
                </c:pt>
                <c:pt idx="2991">
                  <c:v>231.63395361839534</c:v>
                </c:pt>
                <c:pt idx="2992">
                  <c:v>205.83451427335558</c:v>
                </c:pt>
                <c:pt idx="2993">
                  <c:v>203.03050790469905</c:v>
                </c:pt>
                <c:pt idx="2994">
                  <c:v>146.94730880899766</c:v>
                </c:pt>
                <c:pt idx="2995">
                  <c:v>166.83136342682323</c:v>
                </c:pt>
                <c:pt idx="2996">
                  <c:v>210.97317168387792</c:v>
                </c:pt>
                <c:pt idx="2997">
                  <c:v>200.33924676287037</c:v>
                </c:pt>
                <c:pt idx="2998">
                  <c:v>214.32737049164174</c:v>
                </c:pt>
                <c:pt idx="2999">
                  <c:v>202.04589543651986</c:v>
                </c:pt>
                <c:pt idx="3000">
                  <c:v>222.90205397772934</c:v>
                </c:pt>
                <c:pt idx="3001">
                  <c:v>202.82480343477184</c:v>
                </c:pt>
                <c:pt idx="3002">
                  <c:v>236.49886772585344</c:v>
                </c:pt>
                <c:pt idx="3003">
                  <c:v>246.50201610115698</c:v>
                </c:pt>
                <c:pt idx="3004">
                  <c:v>238.45292215116788</c:v>
                </c:pt>
                <c:pt idx="3005">
                  <c:v>240.10584251910882</c:v>
                </c:pt>
                <c:pt idx="3006">
                  <c:v>249.242479898542</c:v>
                </c:pt>
                <c:pt idx="3007">
                  <c:v>235.96890825819818</c:v>
                </c:pt>
                <c:pt idx="3008">
                  <c:v>262.97657774223529</c:v>
                </c:pt>
                <c:pt idx="3009">
                  <c:v>208.80775297474682</c:v>
                </c:pt>
                <c:pt idx="3010">
                  <c:v>259.94019559678065</c:v>
                </c:pt>
                <c:pt idx="3011">
                  <c:v>243.0539316004101</c:v>
                </c:pt>
                <c:pt idx="3012">
                  <c:v>264.28951879262553</c:v>
                </c:pt>
                <c:pt idx="3013">
                  <c:v>292.05772925587951</c:v>
                </c:pt>
                <c:pt idx="3014">
                  <c:v>281.4864456320978</c:v>
                </c:pt>
                <c:pt idx="3015">
                  <c:v>228.52810461876305</c:v>
                </c:pt>
                <c:pt idx="3016">
                  <c:v>274.06546164035495</c:v>
                </c:pt>
                <c:pt idx="3017">
                  <c:v>272.82651262063621</c:v>
                </c:pt>
                <c:pt idx="3018">
                  <c:v>302.22758935344882</c:v>
                </c:pt>
                <c:pt idx="3019">
                  <c:v>249.036197365524</c:v>
                </c:pt>
                <c:pt idx="3020">
                  <c:v>293.0358509570915</c:v>
                </c:pt>
                <c:pt idx="3021">
                  <c:v>276.89594935858304</c:v>
                </c:pt>
                <c:pt idx="3022">
                  <c:v>309.22680619904997</c:v>
                </c:pt>
                <c:pt idx="3023">
                  <c:v>258.81068624701851</c:v>
                </c:pt>
                <c:pt idx="3024">
                  <c:v>307.52704207827531</c:v>
                </c:pt>
                <c:pt idx="3025">
                  <c:v>289.81023475339248</c:v>
                </c:pt>
                <c:pt idx="3026">
                  <c:v>302.14736164824137</c:v>
                </c:pt>
                <c:pt idx="3027">
                  <c:v>287.73711159269988</c:v>
                </c:pt>
                <c:pt idx="3028">
                  <c:v>333.80737920909894</c:v>
                </c:pt>
                <c:pt idx="3029">
                  <c:v>306.98502141545487</c:v>
                </c:pt>
                <c:pt idx="3030">
                  <c:v>318.97913332896024</c:v>
                </c:pt>
                <c:pt idx="3031">
                  <c:v>281.53510053074905</c:v>
                </c:pt>
                <c:pt idx="3032">
                  <c:v>337.93219296298037</c:v>
                </c:pt>
                <c:pt idx="3033">
                  <c:v>310.31182394096027</c:v>
                </c:pt>
                <c:pt idx="3034">
                  <c:v>354.7106809579015</c:v>
                </c:pt>
                <c:pt idx="3035">
                  <c:v>335.97079567541408</c:v>
                </c:pt>
                <c:pt idx="3036">
                  <c:v>360.0489260598016</c:v>
                </c:pt>
                <c:pt idx="3037">
                  <c:v>357.68305221150018</c:v>
                </c:pt>
                <c:pt idx="3038">
                  <c:v>394.48254037305668</c:v>
                </c:pt>
                <c:pt idx="3039">
                  <c:v>377.87160203103315</c:v>
                </c:pt>
                <c:pt idx="3040">
                  <c:v>376.50147438166601</c:v>
                </c:pt>
                <c:pt idx="3041">
                  <c:v>370.1389128059277</c:v>
                </c:pt>
                <c:pt idx="3042">
                  <c:v>380.62132278044248</c:v>
                </c:pt>
                <c:pt idx="3043">
                  <c:v>387.15381563214157</c:v>
                </c:pt>
                <c:pt idx="3044">
                  <c:v>438.68946648157845</c:v>
                </c:pt>
                <c:pt idx="3045">
                  <c:v>396.9956388682653</c:v>
                </c:pt>
                <c:pt idx="3046">
                  <c:v>445.87161449934769</c:v>
                </c:pt>
                <c:pt idx="3047">
                  <c:v>447.88189067621329</c:v>
                </c:pt>
                <c:pt idx="3048">
                  <c:v>445.36690399580749</c:v>
                </c:pt>
                <c:pt idx="3049">
                  <c:v>471.11403099215562</c:v>
                </c:pt>
                <c:pt idx="3050">
                  <c:v>457.12876883399332</c:v>
                </c:pt>
                <c:pt idx="3051">
                  <c:v>509.63718923222524</c:v>
                </c:pt>
                <c:pt idx="3052">
                  <c:v>477.01888222429875</c:v>
                </c:pt>
                <c:pt idx="3053">
                  <c:v>473.70530881386071</c:v>
                </c:pt>
                <c:pt idx="3054">
                  <c:v>467.24742236783578</c:v>
                </c:pt>
                <c:pt idx="3055">
                  <c:v>457.15200491255951</c:v>
                </c:pt>
                <c:pt idx="3056">
                  <c:v>484.64454932396205</c:v>
                </c:pt>
                <c:pt idx="3057">
                  <c:v>506.43960827384268</c:v>
                </c:pt>
                <c:pt idx="3058">
                  <c:v>516.76849337279498</c:v>
                </c:pt>
                <c:pt idx="3059">
                  <c:v>522.26484314532252</c:v>
                </c:pt>
                <c:pt idx="3060">
                  <c:v>526.71837890587688</c:v>
                </c:pt>
                <c:pt idx="3061">
                  <c:v>497.52399294423623</c:v>
                </c:pt>
                <c:pt idx="3062">
                  <c:v>549.78021132722904</c:v>
                </c:pt>
                <c:pt idx="3063">
                  <c:v>539.7509691821316</c:v>
                </c:pt>
                <c:pt idx="3064">
                  <c:v>557.21566641451261</c:v>
                </c:pt>
                <c:pt idx="3065">
                  <c:v>551.47901211978956</c:v>
                </c:pt>
                <c:pt idx="3066">
                  <c:v>573.45722305069432</c:v>
                </c:pt>
                <c:pt idx="3067">
                  <c:v>561.13777467851799</c:v>
                </c:pt>
                <c:pt idx="3068">
                  <c:v>629.85345760806695</c:v>
                </c:pt>
                <c:pt idx="3069">
                  <c:v>575.12648958255022</c:v>
                </c:pt>
                <c:pt idx="3070">
                  <c:v>638.2852579461811</c:v>
                </c:pt>
                <c:pt idx="3071">
                  <c:v>564.66560196306989</c:v>
                </c:pt>
                <c:pt idx="3072">
                  <c:v>655.84986429849687</c:v>
                </c:pt>
                <c:pt idx="3073">
                  <c:v>620.98047266055653</c:v>
                </c:pt>
                <c:pt idx="3074">
                  <c:v>633.05524330733658</c:v>
                </c:pt>
                <c:pt idx="3075">
                  <c:v>629.47191853407139</c:v>
                </c:pt>
                <c:pt idx="3076">
                  <c:v>693.63493295919852</c:v>
                </c:pt>
                <c:pt idx="3077">
                  <c:v>647.83296466018874</c:v>
                </c:pt>
                <c:pt idx="3078">
                  <c:v>655.45608643313403</c:v>
                </c:pt>
                <c:pt idx="3079">
                  <c:v>693.969365015824</c:v>
                </c:pt>
                <c:pt idx="3080">
                  <c:v>702.50185503178579</c:v>
                </c:pt>
                <c:pt idx="3081">
                  <c:v>689.79856427842606</c:v>
                </c:pt>
                <c:pt idx="3082">
                  <c:v>710.62220009423356</c:v>
                </c:pt>
                <c:pt idx="3083">
                  <c:v>643.30010534736664</c:v>
                </c:pt>
                <c:pt idx="3084">
                  <c:v>766.28768586565423</c:v>
                </c:pt>
                <c:pt idx="3085">
                  <c:v>724.56218225855275</c:v>
                </c:pt>
                <c:pt idx="3086">
                  <c:v>779.34357330214038</c:v>
                </c:pt>
                <c:pt idx="3087">
                  <c:v>798.57047017530215</c:v>
                </c:pt>
                <c:pt idx="3088">
                  <c:v>798.75761048702543</c:v>
                </c:pt>
                <c:pt idx="3089">
                  <c:v>834.18111888131887</c:v>
                </c:pt>
                <c:pt idx="3090">
                  <c:v>891.05674052455231</c:v>
                </c:pt>
                <c:pt idx="3091">
                  <c:v>797.22461269350299</c:v>
                </c:pt>
                <c:pt idx="3092">
                  <c:v>879.31780459971833</c:v>
                </c:pt>
                <c:pt idx="3093">
                  <c:v>835.08487982874192</c:v>
                </c:pt>
                <c:pt idx="3094">
                  <c:v>900.41078452266458</c:v>
                </c:pt>
                <c:pt idx="3095">
                  <c:v>876.32577467325791</c:v>
                </c:pt>
                <c:pt idx="3096">
                  <c:v>901.65275068105416</c:v>
                </c:pt>
                <c:pt idx="3097">
                  <c:v>926.87038631718735</c:v>
                </c:pt>
                <c:pt idx="3098">
                  <c:v>916.30245270644446</c:v>
                </c:pt>
                <c:pt idx="3099">
                  <c:v>839.64726298665141</c:v>
                </c:pt>
                <c:pt idx="3100">
                  <c:v>1007.8691250666462</c:v>
                </c:pt>
                <c:pt idx="3101">
                  <c:v>899.01777367805823</c:v>
                </c:pt>
                <c:pt idx="3102">
                  <c:v>987.10037950152673</c:v>
                </c:pt>
                <c:pt idx="3103">
                  <c:v>1002.5948075225247</c:v>
                </c:pt>
                <c:pt idx="3104">
                  <c:v>1039.3097421943405</c:v>
                </c:pt>
                <c:pt idx="3105">
                  <c:v>958.31593816740497</c:v>
                </c:pt>
                <c:pt idx="3106">
                  <c:v>1053.1195007329243</c:v>
                </c:pt>
                <c:pt idx="3107">
                  <c:v>998.81249130693766</c:v>
                </c:pt>
                <c:pt idx="3108">
                  <c:v>1101.2305299219474</c:v>
                </c:pt>
                <c:pt idx="3109">
                  <c:v>1071.0465593398249</c:v>
                </c:pt>
                <c:pt idx="3110">
                  <c:v>1125.7923599203514</c:v>
                </c:pt>
                <c:pt idx="3111">
                  <c:v>1030.1590096181299</c:v>
                </c:pt>
                <c:pt idx="3112">
                  <c:v>1168.6551142072176</c:v>
                </c:pt>
                <c:pt idx="3113">
                  <c:v>1046.8750960344</c:v>
                </c:pt>
                <c:pt idx="3114">
                  <c:v>1243.6569898779048</c:v>
                </c:pt>
                <c:pt idx="3115">
                  <c:v>1085.2595479647441</c:v>
                </c:pt>
                <c:pt idx="3116">
                  <c:v>1269.4372654392043</c:v>
                </c:pt>
                <c:pt idx="3117">
                  <c:v>1227.5287265607344</c:v>
                </c:pt>
                <c:pt idx="3118">
                  <c:v>1264.9777541272515</c:v>
                </c:pt>
                <c:pt idx="3119">
                  <c:v>1213.5135081950752</c:v>
                </c:pt>
                <c:pt idx="3120">
                  <c:v>1350.8729444031221</c:v>
                </c:pt>
                <c:pt idx="3121">
                  <c:v>1177.382990717334</c:v>
                </c:pt>
                <c:pt idx="3122">
                  <c:v>1353.9375667814813</c:v>
                </c:pt>
                <c:pt idx="3123">
                  <c:v>1328.1790935117306</c:v>
                </c:pt>
                <c:pt idx="3124">
                  <c:v>1381.9268456606017</c:v>
                </c:pt>
                <c:pt idx="3125">
                  <c:v>1336.9796642537092</c:v>
                </c:pt>
                <c:pt idx="3126">
                  <c:v>1449.7243204299223</c:v>
                </c:pt>
                <c:pt idx="3127">
                  <c:v>1209.6342304756238</c:v>
                </c:pt>
                <c:pt idx="3128">
                  <c:v>1496.2894207480795</c:v>
                </c:pt>
                <c:pt idx="3129">
                  <c:v>1414.313985171169</c:v>
                </c:pt>
                <c:pt idx="3130">
                  <c:v>1527.6219874755568</c:v>
                </c:pt>
                <c:pt idx="3131">
                  <c:v>1470.8607469887468</c:v>
                </c:pt>
                <c:pt idx="3132">
                  <c:v>1761.6677188581134</c:v>
                </c:pt>
                <c:pt idx="3133">
                  <c:v>1593.4554746515728</c:v>
                </c:pt>
                <c:pt idx="3134">
                  <c:v>1614.2543797410447</c:v>
                </c:pt>
                <c:pt idx="3135">
                  <c:v>1525.0839456992605</c:v>
                </c:pt>
                <c:pt idx="3136">
                  <c:v>1772.6145502534184</c:v>
                </c:pt>
                <c:pt idx="3137">
                  <c:v>1709.9686051236129</c:v>
                </c:pt>
                <c:pt idx="3138">
                  <c:v>1855.8439490801427</c:v>
                </c:pt>
                <c:pt idx="3139">
                  <c:v>1711.2764005590091</c:v>
                </c:pt>
                <c:pt idx="3140">
                  <c:v>1942.367839351856</c:v>
                </c:pt>
                <c:pt idx="3141">
                  <c:v>1770.9115773011254</c:v>
                </c:pt>
                <c:pt idx="3142">
                  <c:v>1985.6693805122077</c:v>
                </c:pt>
                <c:pt idx="3143">
                  <c:v>1809.4059197539079</c:v>
                </c:pt>
                <c:pt idx="3144">
                  <c:v>2106.4574969686232</c:v>
                </c:pt>
                <c:pt idx="3145">
                  <c:v>1936.7039365342289</c:v>
                </c:pt>
                <c:pt idx="3146">
                  <c:v>2196.8797658217418</c:v>
                </c:pt>
                <c:pt idx="3147">
                  <c:v>2009.1304298601729</c:v>
                </c:pt>
                <c:pt idx="3148">
                  <c:v>2344.5172679707475</c:v>
                </c:pt>
                <c:pt idx="3149">
                  <c:v>2141.2675062583066</c:v>
                </c:pt>
                <c:pt idx="3150">
                  <c:v>2461.529679947937</c:v>
                </c:pt>
                <c:pt idx="3151">
                  <c:v>2557.7095162093756</c:v>
                </c:pt>
                <c:pt idx="3152">
                  <c:v>2520.0130110537234</c:v>
                </c:pt>
                <c:pt idx="3153">
                  <c:v>2421.9924364653257</c:v>
                </c:pt>
                <c:pt idx="3154">
                  <c:v>2686.0791420541354</c:v>
                </c:pt>
                <c:pt idx="3155">
                  <c:v>2599.7653155874318</c:v>
                </c:pt>
                <c:pt idx="3156">
                  <c:v>2753.4159903797845</c:v>
                </c:pt>
                <c:pt idx="3157">
                  <c:v>2750.8393098191405</c:v>
                </c:pt>
                <c:pt idx="3158">
                  <c:v>2887.1383502361591</c:v>
                </c:pt>
                <c:pt idx="3159">
                  <c:v>3559.121319013047</c:v>
                </c:pt>
                <c:pt idx="3160">
                  <c:v>3318.2688667917091</c:v>
                </c:pt>
                <c:pt idx="3161">
                  <c:v>3015.9240711633347</c:v>
                </c:pt>
                <c:pt idx="3162">
                  <c:v>3313.2374405061059</c:v>
                </c:pt>
                <c:pt idx="3163">
                  <c:v>3333.9615847518839</c:v>
                </c:pt>
                <c:pt idx="3164">
                  <c:v>3658.4071493931788</c:v>
                </c:pt>
                <c:pt idx="3165">
                  <c:v>3483.0093869159587</c:v>
                </c:pt>
                <c:pt idx="3166">
                  <c:v>3881.9868840998347</c:v>
                </c:pt>
                <c:pt idx="3167">
                  <c:v>3644.1694829367493</c:v>
                </c:pt>
                <c:pt idx="3168">
                  <c:v>4260.4899844957199</c:v>
                </c:pt>
                <c:pt idx="3169">
                  <c:v>3824.5382057858724</c:v>
                </c:pt>
                <c:pt idx="3170">
                  <c:v>4259.5350795035401</c:v>
                </c:pt>
                <c:pt idx="3171">
                  <c:v>3912.5387404295998</c:v>
                </c:pt>
                <c:pt idx="3172">
                  <c:v>4262.7392418034524</c:v>
                </c:pt>
                <c:pt idx="3173">
                  <c:v>4105.8060341968994</c:v>
                </c:pt>
                <c:pt idx="3174">
                  <c:v>4568.3322304395024</c:v>
                </c:pt>
                <c:pt idx="3175">
                  <c:v>4624.2307714838535</c:v>
                </c:pt>
                <c:pt idx="3176">
                  <c:v>5012.8132998675883</c:v>
                </c:pt>
                <c:pt idx="3177">
                  <c:v>4965.0216843218104</c:v>
                </c:pt>
                <c:pt idx="3178">
                  <c:v>5126.0626250859623</c:v>
                </c:pt>
                <c:pt idx="3179">
                  <c:v>4604.0013641296673</c:v>
                </c:pt>
                <c:pt idx="3180">
                  <c:v>5242.5578233265014</c:v>
                </c:pt>
                <c:pt idx="3181">
                  <c:v>5468.6600192379728</c:v>
                </c:pt>
                <c:pt idx="3182">
                  <c:v>5748.2777905064449</c:v>
                </c:pt>
                <c:pt idx="3183">
                  <c:v>5742.1909205922948</c:v>
                </c:pt>
                <c:pt idx="3184">
                  <c:v>6477.4464179429579</c:v>
                </c:pt>
                <c:pt idx="3185">
                  <c:v>5739.4787542610748</c:v>
                </c:pt>
                <c:pt idx="3186">
                  <c:v>6034.6650868678098</c:v>
                </c:pt>
                <c:pt idx="3187">
                  <c:v>5884.0473934725896</c:v>
                </c:pt>
                <c:pt idx="3188">
                  <c:v>6484.2074455435531</c:v>
                </c:pt>
                <c:pt idx="3189">
                  <c:v>6480.1422357446854</c:v>
                </c:pt>
                <c:pt idx="3190">
                  <c:v>6777.9848040822289</c:v>
                </c:pt>
                <c:pt idx="3191">
                  <c:v>6818.6090714054853</c:v>
                </c:pt>
                <c:pt idx="3192">
                  <c:v>7292.3773018437687</c:v>
                </c:pt>
                <c:pt idx="3193">
                  <c:v>7156.727257119227</c:v>
                </c:pt>
                <c:pt idx="3194">
                  <c:v>7288.8438410737108</c:v>
                </c:pt>
                <c:pt idx="3195">
                  <c:v>7504.3568718945507</c:v>
                </c:pt>
                <c:pt idx="3196">
                  <c:v>7790.0545202222465</c:v>
                </c:pt>
                <c:pt idx="3197">
                  <c:v>7704.8519003910133</c:v>
                </c:pt>
                <c:pt idx="3198">
                  <c:v>9031.4535069940102</c:v>
                </c:pt>
                <c:pt idx="3199">
                  <c:v>7506.5748125638211</c:v>
                </c:pt>
                <c:pt idx="3200">
                  <c:v>9329.4732067153145</c:v>
                </c:pt>
                <c:pt idx="3201">
                  <c:v>10436.914159435944</c:v>
                </c:pt>
                <c:pt idx="3202">
                  <c:v>9154.6825035946749</c:v>
                </c:pt>
                <c:pt idx="3203">
                  <c:v>9076.129144590881</c:v>
                </c:pt>
                <c:pt idx="3204">
                  <c:v>9435.4724219745694</c:v>
                </c:pt>
                <c:pt idx="3205">
                  <c:v>10321.806249140598</c:v>
                </c:pt>
                <c:pt idx="3206">
                  <c:v>9675.612216812031</c:v>
                </c:pt>
                <c:pt idx="3207">
                  <c:v>9860.8328805597648</c:v>
                </c:pt>
                <c:pt idx="3208">
                  <c:v>10176.666117876091</c:v>
                </c:pt>
                <c:pt idx="3209">
                  <c:v>10229.259473512595</c:v>
                </c:pt>
                <c:pt idx="3210">
                  <c:v>10470.874518347056</c:v>
                </c:pt>
                <c:pt idx="3211">
                  <c:v>10273.162951714963</c:v>
                </c:pt>
                <c:pt idx="3212">
                  <c:v>10492.295611435058</c:v>
                </c:pt>
                <c:pt idx="3213">
                  <c:v>10375.894246669119</c:v>
                </c:pt>
                <c:pt idx="3214">
                  <c:v>10487.36014989057</c:v>
                </c:pt>
                <c:pt idx="3215">
                  <c:v>10228.39500381377</c:v>
                </c:pt>
                <c:pt idx="3216">
                  <c:v>10467.571083438528</c:v>
                </c:pt>
                <c:pt idx="3217">
                  <c:v>10253.408061070741</c:v>
                </c:pt>
                <c:pt idx="3218">
                  <c:v>10446.876794540134</c:v>
                </c:pt>
                <c:pt idx="3219">
                  <c:v>10299.673470130929</c:v>
                </c:pt>
                <c:pt idx="3220">
                  <c:v>10459.30327227994</c:v>
                </c:pt>
                <c:pt idx="3221">
                  <c:v>10318.407233007018</c:v>
                </c:pt>
                <c:pt idx="3222">
                  <c:v>10471.70004802451</c:v>
                </c:pt>
                <c:pt idx="3223">
                  <c:v>10262.865195601422</c:v>
                </c:pt>
                <c:pt idx="3224">
                  <c:v>10452.679520135107</c:v>
                </c:pt>
                <c:pt idx="3225">
                  <c:v>10231.852045408941</c:v>
                </c:pt>
                <c:pt idx="3226">
                  <c:v>10458.475765606932</c:v>
                </c:pt>
                <c:pt idx="3227">
                  <c:v>10402.730550807166</c:v>
                </c:pt>
                <c:pt idx="3228">
                  <c:v>10383.455881115873</c:v>
                </c:pt>
                <c:pt idx="3229">
                  <c:v>10115.77188376055</c:v>
                </c:pt>
                <c:pt idx="3230">
                  <c:v>10323.504936894873</c:v>
                </c:pt>
                <c:pt idx="3231">
                  <c:v>10194.029510441</c:v>
                </c:pt>
                <c:pt idx="3232">
                  <c:v>10358.20789770619</c:v>
                </c:pt>
                <c:pt idx="3233">
                  <c:v>10194.029510441</c:v>
                </c:pt>
                <c:pt idx="3234">
                  <c:v>10362.424343885184</c:v>
                </c:pt>
                <c:pt idx="3235">
                  <c:v>10109.565510030137</c:v>
                </c:pt>
                <c:pt idx="3236">
                  <c:v>10310.751440690645</c:v>
                </c:pt>
                <c:pt idx="3237">
                  <c:v>10060.536886606871</c:v>
                </c:pt>
                <c:pt idx="3238">
                  <c:v>10290.281667681076</c:v>
                </c:pt>
                <c:pt idx="3239">
                  <c:v>10057.849024641786</c:v>
                </c:pt>
                <c:pt idx="3240">
                  <c:v>10277.447806060742</c:v>
                </c:pt>
                <c:pt idx="3241">
                  <c:v>10254.268494208545</c:v>
                </c:pt>
                <c:pt idx="3242">
                  <c:v>10243.072027199016</c:v>
                </c:pt>
                <c:pt idx="3243">
                  <c:v>10186.170270295022</c:v>
                </c:pt>
                <c:pt idx="3244">
                  <c:v>10292.844719245453</c:v>
                </c:pt>
                <c:pt idx="3245">
                  <c:v>10193.1568610759</c:v>
                </c:pt>
                <c:pt idx="3246">
                  <c:v>10210.208859131797</c:v>
                </c:pt>
                <c:pt idx="3247">
                  <c:v>10039.893777340223</c:v>
                </c:pt>
                <c:pt idx="3248">
                  <c:v>10138.758232601424</c:v>
                </c:pt>
                <c:pt idx="3249">
                  <c:v>9926.2270941379356</c:v>
                </c:pt>
                <c:pt idx="3250">
                  <c:v>10058.745135547635</c:v>
                </c:pt>
                <c:pt idx="3251">
                  <c:v>9901.3419659120682</c:v>
                </c:pt>
                <c:pt idx="3252">
                  <c:v>10042.591082396453</c:v>
                </c:pt>
                <c:pt idx="3253">
                  <c:v>9791.1590174350295</c:v>
                </c:pt>
                <c:pt idx="3254">
                  <c:v>10084.664278541964</c:v>
                </c:pt>
                <c:pt idx="3255">
                  <c:v>9962.874596211961</c:v>
                </c:pt>
                <c:pt idx="3256">
                  <c:v>10091.791315298173</c:v>
                </c:pt>
                <c:pt idx="3257">
                  <c:v>9867.0443383763213</c:v>
                </c:pt>
                <c:pt idx="3258">
                  <c:v>10015.553915178007</c:v>
                </c:pt>
                <c:pt idx="3259">
                  <c:v>9719.0348274186126</c:v>
                </c:pt>
                <c:pt idx="3260">
                  <c:v>9992.0058389152364</c:v>
                </c:pt>
                <c:pt idx="3261">
                  <c:v>9723.7211931135189</c:v>
                </c:pt>
                <c:pt idx="3262">
                  <c:v>9981.1009621292633</c:v>
                </c:pt>
                <c:pt idx="3263">
                  <c:v>9715.0146085185334</c:v>
                </c:pt>
                <c:pt idx="3264">
                  <c:v>9980.1911768238588</c:v>
                </c:pt>
                <c:pt idx="3265">
                  <c:v>9707.2526246743928</c:v>
                </c:pt>
                <c:pt idx="3266">
                  <c:v>9961.0484021707853</c:v>
                </c:pt>
                <c:pt idx="3267">
                  <c:v>9767.2280143374574</c:v>
                </c:pt>
                <c:pt idx="3268">
                  <c:v>10024.582162514278</c:v>
                </c:pt>
                <c:pt idx="3269">
                  <c:v>9922.5479708852145</c:v>
                </c:pt>
                <c:pt idx="3270">
                  <c:v>10056.056331840111</c:v>
                </c:pt>
                <c:pt idx="3271">
                  <c:v>9781.3350490076409</c:v>
                </c:pt>
                <c:pt idx="3272">
                  <c:v>10031.793328713693</c:v>
                </c:pt>
                <c:pt idx="3273">
                  <c:v>9825.0227058320033</c:v>
                </c:pt>
                <c:pt idx="3274">
                  <c:v>10048.879273797684</c:v>
                </c:pt>
                <c:pt idx="3275">
                  <c:v>9948.2468689167872</c:v>
                </c:pt>
                <c:pt idx="3276">
                  <c:v>10100.68614796886</c:v>
                </c:pt>
                <c:pt idx="3277">
                  <c:v>9807.1776599884943</c:v>
                </c:pt>
                <c:pt idx="3278">
                  <c:v>10078.419955426061</c:v>
                </c:pt>
                <c:pt idx="3279">
                  <c:v>9787.3827579098106</c:v>
                </c:pt>
                <c:pt idx="3280">
                  <c:v>10067.697621109284</c:v>
                </c:pt>
                <c:pt idx="3281">
                  <c:v>9790.2152089543179</c:v>
                </c:pt>
                <c:pt idx="3282">
                  <c:v>10016.457455606454</c:v>
                </c:pt>
                <c:pt idx="3283">
                  <c:v>9735.2757380792918</c:v>
                </c:pt>
                <c:pt idx="3284">
                  <c:v>10020.972771145765</c:v>
                </c:pt>
                <c:pt idx="3285">
                  <c:v>9745.2818008029026</c:v>
                </c:pt>
                <c:pt idx="3286">
                  <c:v>10013.74635661904</c:v>
                </c:pt>
                <c:pt idx="3287">
                  <c:v>9765.5212258292413</c:v>
                </c:pt>
                <c:pt idx="3288">
                  <c:v>10066.803077399738</c:v>
                </c:pt>
                <c:pt idx="3289">
                  <c:v>9825.0227058320033</c:v>
                </c:pt>
                <c:pt idx="3290">
                  <c:v>10065.013520415205</c:v>
                </c:pt>
                <c:pt idx="3291">
                  <c:v>9840.9375621161234</c:v>
                </c:pt>
                <c:pt idx="3292">
                  <c:v>10078.419955426061</c:v>
                </c:pt>
                <c:pt idx="3293">
                  <c:v>10052.469060946438</c:v>
                </c:pt>
                <c:pt idx="3294">
                  <c:v>10025.484113383785</c:v>
                </c:pt>
                <c:pt idx="3295">
                  <c:v>9829.7086092879181</c:v>
                </c:pt>
                <c:pt idx="3296">
                  <c:v>10010.129327357261</c:v>
                </c:pt>
                <c:pt idx="3297">
                  <c:v>9833.4542917290782</c:v>
                </c:pt>
                <c:pt idx="3298">
                  <c:v>9941.8341479909723</c:v>
                </c:pt>
                <c:pt idx="3299">
                  <c:v>9649.9788314090547</c:v>
                </c:pt>
                <c:pt idx="3300">
                  <c:v>9853.074912293192</c:v>
                </c:pt>
                <c:pt idx="3301">
                  <c:v>9694.2904486583448</c:v>
                </c:pt>
                <c:pt idx="3302">
                  <c:v>9839.0677553727801</c:v>
                </c:pt>
                <c:pt idx="3303">
                  <c:v>9591.0297662431785</c:v>
                </c:pt>
                <c:pt idx="3304">
                  <c:v>9849.3433663650303</c:v>
                </c:pt>
                <c:pt idx="3305">
                  <c:v>9880.9761954421738</c:v>
                </c:pt>
                <c:pt idx="3306">
                  <c:v>9851.2094749061234</c:v>
                </c:pt>
                <c:pt idx="3307">
                  <c:v>9653.4677362576003</c:v>
                </c:pt>
                <c:pt idx="3308">
                  <c:v>9773.5761631671248</c:v>
                </c:pt>
                <c:pt idx="3309">
                  <c:v>9757.9287470009986</c:v>
                </c:pt>
                <c:pt idx="3310">
                  <c:v>9859.5986633473276</c:v>
                </c:pt>
                <c:pt idx="3311">
                  <c:v>9648.9123174502965</c:v>
                </c:pt>
                <c:pt idx="3312">
                  <c:v>9782.4695286651549</c:v>
                </c:pt>
                <c:pt idx="3313">
                  <c:v>9727.0660354890733</c:v>
                </c:pt>
                <c:pt idx="3314">
                  <c:v>9867.9742958711013</c:v>
                </c:pt>
                <c:pt idx="3315">
                  <c:v>9780.6731552640595</c:v>
                </c:pt>
                <c:pt idx="3316">
                  <c:v>9836.2617820504493</c:v>
                </c:pt>
                <c:pt idx="3317">
                  <c:v>9800.5877131662546</c:v>
                </c:pt>
                <c:pt idx="3318">
                  <c:v>9876.3364074323163</c:v>
                </c:pt>
                <c:pt idx="3319">
                  <c:v>9716.9293825407694</c:v>
                </c:pt>
                <c:pt idx="3320">
                  <c:v>9851.2094749061234</c:v>
                </c:pt>
                <c:pt idx="3321">
                  <c:v>9833.4542917290782</c:v>
                </c:pt>
                <c:pt idx="3322">
                  <c:v>9880.0485705402698</c:v>
                </c:pt>
                <c:pt idx="3323">
                  <c:v>9637.2636213817641</c:v>
                </c:pt>
                <c:pt idx="3324">
                  <c:v>9853.074912293192</c:v>
                </c:pt>
                <c:pt idx="3325">
                  <c:v>9763.3395176801441</c:v>
                </c:pt>
                <c:pt idx="3326">
                  <c:v>9776.13219216578</c:v>
                </c:pt>
                <c:pt idx="3327">
                  <c:v>9658.3096172967525</c:v>
                </c:pt>
                <c:pt idx="3328">
                  <c:v>9748.8031948076568</c:v>
                </c:pt>
                <c:pt idx="3329">
                  <c:v>9658.98712646073</c:v>
                </c:pt>
                <c:pt idx="3330">
                  <c:v>9735.8480283576027</c:v>
                </c:pt>
                <c:pt idx="3331">
                  <c:v>9378.2002008224244</c:v>
                </c:pt>
                <c:pt idx="3332">
                  <c:v>9594.6668481607994</c:v>
                </c:pt>
                <c:pt idx="3333">
                  <c:v>9330.3178196166955</c:v>
                </c:pt>
                <c:pt idx="3334">
                  <c:v>9516.2426702472294</c:v>
                </c:pt>
                <c:pt idx="3335">
                  <c:v>9190.4500407458108</c:v>
                </c:pt>
                <c:pt idx="3336">
                  <c:v>9493.4414684552612</c:v>
                </c:pt>
                <c:pt idx="3337">
                  <c:v>9161.0381604755439</c:v>
                </c:pt>
                <c:pt idx="3338">
                  <c:v>9409.1638849803803</c:v>
                </c:pt>
                <c:pt idx="3339">
                  <c:v>9118.3332701357031</c:v>
                </c:pt>
                <c:pt idx="3340">
                  <c:v>9419.7489708507219</c:v>
                </c:pt>
                <c:pt idx="3341">
                  <c:v>9121.7796683918441</c:v>
                </c:pt>
                <c:pt idx="3342">
                  <c:v>9424.7286476544359</c:v>
                </c:pt>
                <c:pt idx="3343">
                  <c:v>9118.0100547131678</c:v>
                </c:pt>
                <c:pt idx="3344">
                  <c:v>9397.4338613239779</c:v>
                </c:pt>
                <c:pt idx="3345">
                  <c:v>9080.5990896530202</c:v>
                </c:pt>
                <c:pt idx="3346">
                  <c:v>9359.2032817555482</c:v>
                </c:pt>
                <c:pt idx="3347">
                  <c:v>9110.2469335583901</c:v>
                </c:pt>
                <c:pt idx="3348">
                  <c:v>9330.6281622501083</c:v>
                </c:pt>
                <c:pt idx="3349">
                  <c:v>9031.9821265344672</c:v>
                </c:pt>
                <c:pt idx="3350">
                  <c:v>9363.9333661955352</c:v>
                </c:pt>
                <c:pt idx="3351">
                  <c:v>9373.1753794610777</c:v>
                </c:pt>
                <c:pt idx="3352">
                  <c:v>9367.4267361286275</c:v>
                </c:pt>
                <c:pt idx="3353">
                  <c:v>9338.5872674031853</c:v>
                </c:pt>
                <c:pt idx="3354">
                  <c:v>9419.7489708507219</c:v>
                </c:pt>
                <c:pt idx="3355">
                  <c:v>9241.1055187523325</c:v>
                </c:pt>
                <c:pt idx="3356">
                  <c:v>9366.9131533025047</c:v>
                </c:pt>
                <c:pt idx="3357">
                  <c:v>9187.4737371698939</c:v>
                </c:pt>
                <c:pt idx="3358">
                  <c:v>9343.955336291845</c:v>
                </c:pt>
                <c:pt idx="3359">
                  <c:v>9330.8350470127898</c:v>
                </c:pt>
                <c:pt idx="3360">
                  <c:v>9282.4064939944219</c:v>
                </c:pt>
                <c:pt idx="3361">
                  <c:v>738.24080927676016</c:v>
                </c:pt>
                <c:pt idx="3362">
                  <c:v>723.45729729415064</c:v>
                </c:pt>
                <c:pt idx="3363">
                  <c:v>711.84799379900926</c:v>
                </c:pt>
                <c:pt idx="3364">
                  <c:v>574.31299254392923</c:v>
                </c:pt>
                <c:pt idx="3365">
                  <c:v>291.14591771594075</c:v>
                </c:pt>
                <c:pt idx="3366">
                  <c:v>289.70274211767662</c:v>
                </c:pt>
                <c:pt idx="3367">
                  <c:v>328.2550080718193</c:v>
                </c:pt>
                <c:pt idx="3368">
                  <c:v>346.47513556386582</c:v>
                </c:pt>
                <c:pt idx="3369">
                  <c:v>328.04914482605568</c:v>
                </c:pt>
                <c:pt idx="3370">
                  <c:v>384.97478598450994</c:v>
                </c:pt>
                <c:pt idx="3371">
                  <c:v>344.87130835600635</c:v>
                </c:pt>
                <c:pt idx="3372">
                  <c:v>400.10207979800253</c:v>
                </c:pt>
                <c:pt idx="3373">
                  <c:v>380.96182389280665</c:v>
                </c:pt>
                <c:pt idx="3374">
                  <c:v>437.09774441646613</c:v>
                </c:pt>
                <c:pt idx="3375">
                  <c:v>379.93300103211368</c:v>
                </c:pt>
                <c:pt idx="3376">
                  <c:v>442.58714671164859</c:v>
                </c:pt>
                <c:pt idx="3377">
                  <c:v>461.13601380712657</c:v>
                </c:pt>
                <c:pt idx="3378">
                  <c:v>480.35337192966188</c:v>
                </c:pt>
                <c:pt idx="3379">
                  <c:v>469.54696742395515</c:v>
                </c:pt>
                <c:pt idx="3380">
                  <c:v>513.6801057491333</c:v>
                </c:pt>
                <c:pt idx="3381">
                  <c:v>481.29535190697538</c:v>
                </c:pt>
                <c:pt idx="3382">
                  <c:v>547.77513641581709</c:v>
                </c:pt>
                <c:pt idx="3383">
                  <c:v>540.35889407512036</c:v>
                </c:pt>
                <c:pt idx="3384">
                  <c:v>560.91217415113954</c:v>
                </c:pt>
                <c:pt idx="3385">
                  <c:v>540.78515960568132</c:v>
                </c:pt>
                <c:pt idx="3386">
                  <c:v>598.41388429891219</c:v>
                </c:pt>
                <c:pt idx="3387">
                  <c:v>596.35334468636154</c:v>
                </c:pt>
                <c:pt idx="3388">
                  <c:v>640.37634308987265</c:v>
                </c:pt>
                <c:pt idx="3389">
                  <c:v>551.53078153409456</c:v>
                </c:pt>
                <c:pt idx="3390">
                  <c:v>687.44106846201635</c:v>
                </c:pt>
                <c:pt idx="3391">
                  <c:v>563.2608274724065</c:v>
                </c:pt>
                <c:pt idx="3392">
                  <c:v>681.3607112954212</c:v>
                </c:pt>
                <c:pt idx="3393">
                  <c:v>599.54446314099732</c:v>
                </c:pt>
                <c:pt idx="3394">
                  <c:v>711.80821002273001</c:v>
                </c:pt>
                <c:pt idx="3395">
                  <c:v>693.0338220546696</c:v>
                </c:pt>
                <c:pt idx="3396">
                  <c:v>712.33223145896682</c:v>
                </c:pt>
                <c:pt idx="3397">
                  <c:v>760.59732006946479</c:v>
                </c:pt>
                <c:pt idx="3398">
                  <c:v>747.2225330762966</c:v>
                </c:pt>
                <c:pt idx="3399">
                  <c:v>734.1028915910108</c:v>
                </c:pt>
                <c:pt idx="3400">
                  <c:v>799.59596707704998</c:v>
                </c:pt>
                <c:pt idx="3401">
                  <c:v>700.51972471116051</c:v>
                </c:pt>
                <c:pt idx="3402">
                  <c:v>423.42778107400164</c:v>
                </c:pt>
                <c:pt idx="3403">
                  <c:v>313.38092519990244</c:v>
                </c:pt>
                <c:pt idx="3404">
                  <c:v>176.16626175081296</c:v>
                </c:pt>
                <c:pt idx="3405">
                  <c:v>101.44859418460084</c:v>
                </c:pt>
                <c:pt idx="3406">
                  <c:v>87.221754937278334</c:v>
                </c:pt>
                <c:pt idx="3407">
                  <c:v>99.012160543663839</c:v>
                </c:pt>
                <c:pt idx="3408">
                  <c:v>95.902521453200535</c:v>
                </c:pt>
                <c:pt idx="3409">
                  <c:v>108.26879682049402</c:v>
                </c:pt>
                <c:pt idx="3410">
                  <c:v>135.2431545958483</c:v>
                </c:pt>
                <c:pt idx="3411">
                  <c:v>145.50366127060158</c:v>
                </c:pt>
                <c:pt idx="3412">
                  <c:v>151.61645662700658</c:v>
                </c:pt>
                <c:pt idx="3413">
                  <c:v>140.64873846140844</c:v>
                </c:pt>
                <c:pt idx="3414">
                  <c:v>107.86875685590317</c:v>
                </c:pt>
                <c:pt idx="3415">
                  <c:v>118.45996722058747</c:v>
                </c:pt>
                <c:pt idx="3416">
                  <c:v>136.08926150942403</c:v>
                </c:pt>
                <c:pt idx="3417">
                  <c:v>127.95268350141326</c:v>
                </c:pt>
                <c:pt idx="3418">
                  <c:v>89.24064062136371</c:v>
                </c:pt>
                <c:pt idx="3419">
                  <c:v>92.402573620652603</c:v>
                </c:pt>
                <c:pt idx="3420">
                  <c:v>101.90000328302158</c:v>
                </c:pt>
                <c:pt idx="3421">
                  <c:v>128.61067604387804</c:v>
                </c:pt>
                <c:pt idx="3422">
                  <c:v>100.2447389119471</c:v>
                </c:pt>
                <c:pt idx="3423">
                  <c:v>84.530514586450778</c:v>
                </c:pt>
                <c:pt idx="3424">
                  <c:v>89.509735301306492</c:v>
                </c:pt>
                <c:pt idx="3425">
                  <c:v>87.586541256429996</c:v>
                </c:pt>
                <c:pt idx="3426">
                  <c:v>100.15956955189364</c:v>
                </c:pt>
                <c:pt idx="3427">
                  <c:v>116.85943609789707</c:v>
                </c:pt>
                <c:pt idx="3428">
                  <c:v>96.515492133658825</c:v>
                </c:pt>
                <c:pt idx="3429">
                  <c:v>104.68935167899093</c:v>
                </c:pt>
                <c:pt idx="3430">
                  <c:v>102.12622345031491</c:v>
                </c:pt>
                <c:pt idx="3431">
                  <c:v>102.18630049043144</c:v>
                </c:pt>
                <c:pt idx="3432">
                  <c:v>119.26799054102689</c:v>
                </c:pt>
                <c:pt idx="3433">
                  <c:v>130.78106641311251</c:v>
                </c:pt>
                <c:pt idx="3434">
                  <c:v>131.24452896457385</c:v>
                </c:pt>
                <c:pt idx="3435">
                  <c:v>136.07808117772848</c:v>
                </c:pt>
                <c:pt idx="3436">
                  <c:v>141.73140548963119</c:v>
                </c:pt>
                <c:pt idx="3437">
                  <c:v>158.7474269602603</c:v>
                </c:pt>
                <c:pt idx="3438">
                  <c:v>159.80046010849398</c:v>
                </c:pt>
                <c:pt idx="3439">
                  <c:v>163.01902813068403</c:v>
                </c:pt>
                <c:pt idx="3440">
                  <c:v>169.82203910733378</c:v>
                </c:pt>
                <c:pt idx="3441">
                  <c:v>171.22368559214118</c:v>
                </c:pt>
                <c:pt idx="3442">
                  <c:v>189.53873127475461</c:v>
                </c:pt>
                <c:pt idx="3443">
                  <c:v>172.93336870472771</c:v>
                </c:pt>
                <c:pt idx="3444">
                  <c:v>193.65575735302298</c:v>
                </c:pt>
                <c:pt idx="3445">
                  <c:v>201.06084603290856</c:v>
                </c:pt>
                <c:pt idx="3446">
                  <c:v>174.55009752879786</c:v>
                </c:pt>
                <c:pt idx="3447">
                  <c:v>157.59415267489106</c:v>
                </c:pt>
                <c:pt idx="3448">
                  <c:v>175.32327139606045</c:v>
                </c:pt>
                <c:pt idx="3449">
                  <c:v>185.90035713073183</c:v>
                </c:pt>
                <c:pt idx="3450">
                  <c:v>189.31223457471501</c:v>
                </c:pt>
                <c:pt idx="3451">
                  <c:v>207.53923734740124</c:v>
                </c:pt>
                <c:pt idx="3452">
                  <c:v>197.12285273785167</c:v>
                </c:pt>
                <c:pt idx="3453">
                  <c:v>196.39634656530885</c:v>
                </c:pt>
                <c:pt idx="3454">
                  <c:v>206.24686015160444</c:v>
                </c:pt>
                <c:pt idx="3455">
                  <c:v>195.57088829103708</c:v>
                </c:pt>
                <c:pt idx="3456">
                  <c:v>205.37507724826452</c:v>
                </c:pt>
                <c:pt idx="3457">
                  <c:v>184.817288100978</c:v>
                </c:pt>
                <c:pt idx="3458">
                  <c:v>213.22337967804248</c:v>
                </c:pt>
                <c:pt idx="3459">
                  <c:v>216.37839044847755</c:v>
                </c:pt>
                <c:pt idx="3460">
                  <c:v>222.57650034453962</c:v>
                </c:pt>
                <c:pt idx="3461">
                  <c:v>211.96182053598434</c:v>
                </c:pt>
                <c:pt idx="3462">
                  <c:v>222.6151450267844</c:v>
                </c:pt>
                <c:pt idx="3463">
                  <c:v>218.78191145558492</c:v>
                </c:pt>
                <c:pt idx="3464">
                  <c:v>226.76967215098512</c:v>
                </c:pt>
                <c:pt idx="3465">
                  <c:v>215.48793356740492</c:v>
                </c:pt>
                <c:pt idx="3466">
                  <c:v>239.95210662279143</c:v>
                </c:pt>
                <c:pt idx="3467">
                  <c:v>213.68589123366218</c:v>
                </c:pt>
                <c:pt idx="3468">
                  <c:v>241.64825574500705</c:v>
                </c:pt>
                <c:pt idx="3469">
                  <c:v>223.65205637451237</c:v>
                </c:pt>
                <c:pt idx="3470">
                  <c:v>241.45803743092864</c:v>
                </c:pt>
                <c:pt idx="3471">
                  <c:v>226.80214878663415</c:v>
                </c:pt>
                <c:pt idx="3472">
                  <c:v>265.59137132271104</c:v>
                </c:pt>
                <c:pt idx="3473">
                  <c:v>242.51125293838916</c:v>
                </c:pt>
                <c:pt idx="3474">
                  <c:v>255.34131864421656</c:v>
                </c:pt>
                <c:pt idx="3475">
                  <c:v>235.49565650543545</c:v>
                </c:pt>
                <c:pt idx="3476">
                  <c:v>271.2621445915056</c:v>
                </c:pt>
                <c:pt idx="3477">
                  <c:v>256.59456257512949</c:v>
                </c:pt>
                <c:pt idx="3478">
                  <c:v>260.59795079969587</c:v>
                </c:pt>
                <c:pt idx="3479">
                  <c:v>260.32016477807719</c:v>
                </c:pt>
                <c:pt idx="3480">
                  <c:v>265.68663844185971</c:v>
                </c:pt>
                <c:pt idx="3481">
                  <c:v>246.36768648781515</c:v>
                </c:pt>
                <c:pt idx="3482">
                  <c:v>270.79444821837473</c:v>
                </c:pt>
                <c:pt idx="3483">
                  <c:v>255.43812491269051</c:v>
                </c:pt>
                <c:pt idx="3484">
                  <c:v>123.34382100725168</c:v>
                </c:pt>
                <c:pt idx="3485">
                  <c:v>133.50573045810512</c:v>
                </c:pt>
                <c:pt idx="3486">
                  <c:v>146.48671694982028</c:v>
                </c:pt>
                <c:pt idx="3487">
                  <c:v>149.62797903716918</c:v>
                </c:pt>
                <c:pt idx="3488">
                  <c:v>125.70054346480036</c:v>
                </c:pt>
                <c:pt idx="3489">
                  <c:v>88.915762658101869</c:v>
                </c:pt>
                <c:pt idx="3490">
                  <c:v>89.048373055691883</c:v>
                </c:pt>
                <c:pt idx="3491">
                  <c:v>89.673685014803596</c:v>
                </c:pt>
                <c:pt idx="3492">
                  <c:v>87.582731270001162</c:v>
                </c:pt>
                <c:pt idx="3493">
                  <c:v>83.976209566180529</c:v>
                </c:pt>
                <c:pt idx="3494">
                  <c:v>92.890987264761094</c:v>
                </c:pt>
                <c:pt idx="3495">
                  <c:v>94.968914288413188</c:v>
                </c:pt>
                <c:pt idx="3496">
                  <c:v>94.613119802539615</c:v>
                </c:pt>
                <c:pt idx="3497">
                  <c:v>90.205383066347594</c:v>
                </c:pt>
                <c:pt idx="3498">
                  <c:v>114.30461440994979</c:v>
                </c:pt>
                <c:pt idx="3499">
                  <c:v>127.32239481723548</c:v>
                </c:pt>
                <c:pt idx="3500">
                  <c:v>140.90940646843003</c:v>
                </c:pt>
                <c:pt idx="3501">
                  <c:v>148.09642077731982</c:v>
                </c:pt>
                <c:pt idx="3502">
                  <c:v>167.6400600215041</c:v>
                </c:pt>
                <c:pt idx="3503">
                  <c:v>160.07804624682743</c:v>
                </c:pt>
                <c:pt idx="3504">
                  <c:v>182.0435959176408</c:v>
                </c:pt>
                <c:pt idx="3505">
                  <c:v>173.95407294814228</c:v>
                </c:pt>
                <c:pt idx="3506">
                  <c:v>192.3818300658686</c:v>
                </c:pt>
                <c:pt idx="3507">
                  <c:v>181.70965906549884</c:v>
                </c:pt>
                <c:pt idx="3508">
                  <c:v>200.4899695630649</c:v>
                </c:pt>
                <c:pt idx="3509">
                  <c:v>204.22219919089784</c:v>
                </c:pt>
                <c:pt idx="3510">
                  <c:v>224.84066061784864</c:v>
                </c:pt>
                <c:pt idx="3511">
                  <c:v>204.4356362040312</c:v>
                </c:pt>
                <c:pt idx="3512">
                  <c:v>221.14545466707037</c:v>
                </c:pt>
                <c:pt idx="3513">
                  <c:v>206.80564005954764</c:v>
                </c:pt>
                <c:pt idx="3514">
                  <c:v>243.59173171470022</c:v>
                </c:pt>
                <c:pt idx="3515">
                  <c:v>240.83022850878905</c:v>
                </c:pt>
                <c:pt idx="3516">
                  <c:v>245.14016834100357</c:v>
                </c:pt>
                <c:pt idx="3517">
                  <c:v>229.21874545344863</c:v>
                </c:pt>
                <c:pt idx="3518">
                  <c:v>253.87850671519158</c:v>
                </c:pt>
                <c:pt idx="3519">
                  <c:v>231.5358621194714</c:v>
                </c:pt>
                <c:pt idx="3520">
                  <c:v>262.31261694109469</c:v>
                </c:pt>
                <c:pt idx="3521">
                  <c:v>239.44809643236499</c:v>
                </c:pt>
                <c:pt idx="3522">
                  <c:v>273.58059771194229</c:v>
                </c:pt>
                <c:pt idx="3523">
                  <c:v>287.1711958717803</c:v>
                </c:pt>
                <c:pt idx="3524">
                  <c:v>304.24700698464278</c:v>
                </c:pt>
                <c:pt idx="3525">
                  <c:v>287.6745590090311</c:v>
                </c:pt>
                <c:pt idx="3526">
                  <c:v>315.88129078200637</c:v>
                </c:pt>
                <c:pt idx="3527">
                  <c:v>305.94657808803572</c:v>
                </c:pt>
                <c:pt idx="3528">
                  <c:v>341.83728122428215</c:v>
                </c:pt>
                <c:pt idx="3529">
                  <c:v>346.23647476252751</c:v>
                </c:pt>
                <c:pt idx="3530">
                  <c:v>372.13209126825166</c:v>
                </c:pt>
                <c:pt idx="3531">
                  <c:v>354.91335593654389</c:v>
                </c:pt>
                <c:pt idx="3532">
                  <c:v>405.5683466631744</c:v>
                </c:pt>
                <c:pt idx="3533">
                  <c:v>392.4510195665772</c:v>
                </c:pt>
                <c:pt idx="3534">
                  <c:v>403.62813606904666</c:v>
                </c:pt>
                <c:pt idx="3535">
                  <c:v>377.70611355239413</c:v>
                </c:pt>
                <c:pt idx="3536">
                  <c:v>308.9247931914407</c:v>
                </c:pt>
                <c:pt idx="3537">
                  <c:v>311.83143426583217</c:v>
                </c:pt>
                <c:pt idx="3538">
                  <c:v>176.84672456010307</c:v>
                </c:pt>
                <c:pt idx="3539">
                  <c:v>230.1766333756693</c:v>
                </c:pt>
                <c:pt idx="3540">
                  <c:v>194.92026725014532</c:v>
                </c:pt>
                <c:pt idx="3541">
                  <c:v>93.814672348173232</c:v>
                </c:pt>
                <c:pt idx="3542">
                  <c:v>107.46342519988296</c:v>
                </c:pt>
                <c:pt idx="3543">
                  <c:v>135.39086199792078</c:v>
                </c:pt>
                <c:pt idx="3544">
                  <c:v>157.15985211015331</c:v>
                </c:pt>
                <c:pt idx="3545">
                  <c:v>162.34121996429988</c:v>
                </c:pt>
                <c:pt idx="3546">
                  <c:v>179.34203271937241</c:v>
                </c:pt>
                <c:pt idx="3547">
                  <c:v>182.20951798039232</c:v>
                </c:pt>
                <c:pt idx="3548">
                  <c:v>186.79345923448875</c:v>
                </c:pt>
                <c:pt idx="3549">
                  <c:v>184.80795140872493</c:v>
                </c:pt>
                <c:pt idx="3550">
                  <c:v>194.74189826195001</c:v>
                </c:pt>
                <c:pt idx="3551">
                  <c:v>180.00975650891056</c:v>
                </c:pt>
                <c:pt idx="3552">
                  <c:v>202.05830615845969</c:v>
                </c:pt>
                <c:pt idx="3553">
                  <c:v>202.92228478120168</c:v>
                </c:pt>
                <c:pt idx="3554">
                  <c:v>207.01516703235868</c:v>
                </c:pt>
                <c:pt idx="3555">
                  <c:v>189.18435269063355</c:v>
                </c:pt>
                <c:pt idx="3556">
                  <c:v>173.07777460315407</c:v>
                </c:pt>
                <c:pt idx="3557">
                  <c:v>179.78595983428184</c:v>
                </c:pt>
                <c:pt idx="3558">
                  <c:v>169.80256354556693</c:v>
                </c:pt>
                <c:pt idx="3559">
                  <c:v>166.7441032450312</c:v>
                </c:pt>
                <c:pt idx="3560">
                  <c:v>170.4046774858011</c:v>
                </c:pt>
                <c:pt idx="3561">
                  <c:v>184.19848001127966</c:v>
                </c:pt>
                <c:pt idx="3562">
                  <c:v>187.83229691742415</c:v>
                </c:pt>
                <c:pt idx="3563">
                  <c:v>184.59885121938103</c:v>
                </c:pt>
                <c:pt idx="3564">
                  <c:v>202.88372563055052</c:v>
                </c:pt>
                <c:pt idx="3565">
                  <c:v>184.44033274465536</c:v>
                </c:pt>
                <c:pt idx="3566">
                  <c:v>211.37821986083159</c:v>
                </c:pt>
                <c:pt idx="3567">
                  <c:v>225.4520156564511</c:v>
                </c:pt>
                <c:pt idx="3568">
                  <c:v>224.22470352343194</c:v>
                </c:pt>
                <c:pt idx="3569">
                  <c:v>206.94598764955177</c:v>
                </c:pt>
                <c:pt idx="3570">
                  <c:v>241.22436459168608</c:v>
                </c:pt>
                <c:pt idx="3571">
                  <c:v>227.73665675789329</c:v>
                </c:pt>
                <c:pt idx="3572">
                  <c:v>234.04785841081681</c:v>
                </c:pt>
                <c:pt idx="3573">
                  <c:v>235.77537866725609</c:v>
                </c:pt>
                <c:pt idx="3574">
                  <c:v>207.2501238348809</c:v>
                </c:pt>
                <c:pt idx="3575">
                  <c:v>200.07803480276041</c:v>
                </c:pt>
                <c:pt idx="3576">
                  <c:v>109.61789701651085</c:v>
                </c:pt>
                <c:pt idx="3577">
                  <c:v>121.2512751353044</c:v>
                </c:pt>
                <c:pt idx="3578">
                  <c:v>111.78897657370263</c:v>
                </c:pt>
                <c:pt idx="3579">
                  <c:v>122.90726850095</c:v>
                </c:pt>
                <c:pt idx="3580">
                  <c:v>137.64111497968574</c:v>
                </c:pt>
                <c:pt idx="3581">
                  <c:v>150.9388592534624</c:v>
                </c:pt>
                <c:pt idx="3582">
                  <c:v>149.03692772366537</c:v>
                </c:pt>
                <c:pt idx="3583">
                  <c:v>160.89045930709656</c:v>
                </c:pt>
                <c:pt idx="3584">
                  <c:v>151.70395990599042</c:v>
                </c:pt>
                <c:pt idx="3585">
                  <c:v>146.58146040637851</c:v>
                </c:pt>
                <c:pt idx="3586">
                  <c:v>146.27392542602109</c:v>
                </c:pt>
                <c:pt idx="3587">
                  <c:v>137.01953225088818</c:v>
                </c:pt>
                <c:pt idx="3588">
                  <c:v>123.24073069069331</c:v>
                </c:pt>
                <c:pt idx="3589">
                  <c:v>118.55252899097559</c:v>
                </c:pt>
                <c:pt idx="3590">
                  <c:v>96.574639761862315</c:v>
                </c:pt>
                <c:pt idx="3591">
                  <c:v>113.64643807695556</c:v>
                </c:pt>
                <c:pt idx="3592">
                  <c:v>98.192241080656316</c:v>
                </c:pt>
                <c:pt idx="3593">
                  <c:v>98.83479494033898</c:v>
                </c:pt>
                <c:pt idx="3594">
                  <c:v>106.18343720997503</c:v>
                </c:pt>
                <c:pt idx="3595">
                  <c:v>111.26025511342169</c:v>
                </c:pt>
                <c:pt idx="3596">
                  <c:v>128.8232766801334</c:v>
                </c:pt>
                <c:pt idx="3597">
                  <c:v>123.80906399572611</c:v>
                </c:pt>
                <c:pt idx="3598">
                  <c:v>131.9009996476035</c:v>
                </c:pt>
                <c:pt idx="3599">
                  <c:v>118.2064446469867</c:v>
                </c:pt>
                <c:pt idx="3600">
                  <c:v>93.39482368733384</c:v>
                </c:pt>
                <c:pt idx="3601">
                  <c:v>93.815556050064359</c:v>
                </c:pt>
                <c:pt idx="3602">
                  <c:v>97.199079735969491</c:v>
                </c:pt>
                <c:pt idx="3603">
                  <c:v>104.51428626704029</c:v>
                </c:pt>
                <c:pt idx="3604">
                  <c:v>93.411801265871247</c:v>
                </c:pt>
                <c:pt idx="3605">
                  <c:v>82.779673407439873</c:v>
                </c:pt>
                <c:pt idx="3606">
                  <c:v>93.483969456500645</c:v>
                </c:pt>
                <c:pt idx="3607">
                  <c:v>89.773509250876955</c:v>
                </c:pt>
                <c:pt idx="3608">
                  <c:v>95.352593068714881</c:v>
                </c:pt>
                <c:pt idx="3609">
                  <c:v>102.3265280123391</c:v>
                </c:pt>
                <c:pt idx="3610">
                  <c:v>103.56857081205109</c:v>
                </c:pt>
                <c:pt idx="3611">
                  <c:v>86.801798016256384</c:v>
                </c:pt>
                <c:pt idx="3612">
                  <c:v>96.228341317952243</c:v>
                </c:pt>
                <c:pt idx="3613">
                  <c:v>90.520003628992157</c:v>
                </c:pt>
                <c:pt idx="3614">
                  <c:v>88.556192006438422</c:v>
                </c:pt>
                <c:pt idx="3615">
                  <c:v>85.897295758302121</c:v>
                </c:pt>
                <c:pt idx="3616">
                  <c:v>85.101383380193838</c:v>
                </c:pt>
                <c:pt idx="3617">
                  <c:v>87.826461491727841</c:v>
                </c:pt>
                <c:pt idx="3618">
                  <c:v>87.877097101276192</c:v>
                </c:pt>
                <c:pt idx="3619">
                  <c:v>79.700814624193455</c:v>
                </c:pt>
                <c:pt idx="3620">
                  <c:v>90.32327891825463</c:v>
                </c:pt>
                <c:pt idx="3621">
                  <c:v>78.870379587673355</c:v>
                </c:pt>
                <c:pt idx="3622">
                  <c:v>87.052070208929464</c:v>
                </c:pt>
                <c:pt idx="3623">
                  <c:v>91.556495718612268</c:v>
                </c:pt>
                <c:pt idx="3624">
                  <c:v>88.941987189407328</c:v>
                </c:pt>
                <c:pt idx="3625">
                  <c:v>88.461199432416976</c:v>
                </c:pt>
                <c:pt idx="3626">
                  <c:v>89.045068442963412</c:v>
                </c:pt>
                <c:pt idx="3627">
                  <c:v>95.50021849012056</c:v>
                </c:pt>
                <c:pt idx="3628">
                  <c:v>96.859185620148679</c:v>
                </c:pt>
                <c:pt idx="3629">
                  <c:v>117.66326581454067</c:v>
                </c:pt>
                <c:pt idx="3630">
                  <c:v>107.35654551290882</c:v>
                </c:pt>
                <c:pt idx="3631">
                  <c:v>121.76978554575574</c:v>
                </c:pt>
                <c:pt idx="3632">
                  <c:v>121.194855312044</c:v>
                </c:pt>
                <c:pt idx="3633">
                  <c:v>113.57863301273163</c:v>
                </c:pt>
                <c:pt idx="3634">
                  <c:v>137.24949841516224</c:v>
                </c:pt>
                <c:pt idx="3635">
                  <c:v>172.53558153666421</c:v>
                </c:pt>
                <c:pt idx="3636">
                  <c:v>144.86604748440541</c:v>
                </c:pt>
                <c:pt idx="3637">
                  <c:v>133.74981783787246</c:v>
                </c:pt>
                <c:pt idx="3638">
                  <c:v>130.12232881733183</c:v>
                </c:pt>
                <c:pt idx="3639">
                  <c:v>117.78287225850762</c:v>
                </c:pt>
                <c:pt idx="3640">
                  <c:v>96.248781423980532</c:v>
                </c:pt>
                <c:pt idx="3641">
                  <c:v>89.724684752163313</c:v>
                </c:pt>
                <c:pt idx="3642">
                  <c:v>98.330727918566495</c:v>
                </c:pt>
                <c:pt idx="3643">
                  <c:v>101.17298423152627</c:v>
                </c:pt>
                <c:pt idx="3644">
                  <c:v>105.04166419186936</c:v>
                </c:pt>
                <c:pt idx="3645">
                  <c:v>98.412473027902081</c:v>
                </c:pt>
                <c:pt idx="3646">
                  <c:v>112.76040173346095</c:v>
                </c:pt>
                <c:pt idx="3647">
                  <c:v>107.14542896933045</c:v>
                </c:pt>
                <c:pt idx="3648">
                  <c:v>133.10241706619323</c:v>
                </c:pt>
                <c:pt idx="3649">
                  <c:v>144.04060896214696</c:v>
                </c:pt>
                <c:pt idx="3650">
                  <c:v>144.22380731077973</c:v>
                </c:pt>
                <c:pt idx="3651">
                  <c:v>156.70259701455853</c:v>
                </c:pt>
                <c:pt idx="3652">
                  <c:v>143.95523031809512</c:v>
                </c:pt>
                <c:pt idx="3653">
                  <c:v>128.30556417259382</c:v>
                </c:pt>
                <c:pt idx="3654">
                  <c:v>150.8275482221172</c:v>
                </c:pt>
                <c:pt idx="3655">
                  <c:v>136.51982893754845</c:v>
                </c:pt>
                <c:pt idx="3656">
                  <c:v>151.96858304050062</c:v>
                </c:pt>
                <c:pt idx="3657">
                  <c:v>161.74549325743416</c:v>
                </c:pt>
                <c:pt idx="3658">
                  <c:v>159.66681457067719</c:v>
                </c:pt>
                <c:pt idx="3659">
                  <c:v>167.38115395352838</c:v>
                </c:pt>
                <c:pt idx="3660">
                  <c:v>163.02153553203209</c:v>
                </c:pt>
                <c:pt idx="3661">
                  <c:v>168.51951471905312</c:v>
                </c:pt>
                <c:pt idx="3662">
                  <c:v>174.74941874703583</c:v>
                </c:pt>
                <c:pt idx="3663">
                  <c:v>173.72843066698979</c:v>
                </c:pt>
                <c:pt idx="3664">
                  <c:v>180.13957173694101</c:v>
                </c:pt>
                <c:pt idx="3665">
                  <c:v>176.82347603943717</c:v>
                </c:pt>
                <c:pt idx="3666">
                  <c:v>195.7436197049816</c:v>
                </c:pt>
                <c:pt idx="3667">
                  <c:v>177.36378508983589</c:v>
                </c:pt>
                <c:pt idx="3668">
                  <c:v>199.52059212618093</c:v>
                </c:pt>
                <c:pt idx="3669">
                  <c:v>188.08504751739318</c:v>
                </c:pt>
                <c:pt idx="3670">
                  <c:v>200.23449457687096</c:v>
                </c:pt>
                <c:pt idx="3671">
                  <c:v>195.94137109122647</c:v>
                </c:pt>
                <c:pt idx="3672">
                  <c:v>209.23022740407535</c:v>
                </c:pt>
                <c:pt idx="3673">
                  <c:v>179.59186074776269</c:v>
                </c:pt>
                <c:pt idx="3674">
                  <c:v>212.30240683452905</c:v>
                </c:pt>
                <c:pt idx="3675">
                  <c:v>205.24340823606136</c:v>
                </c:pt>
                <c:pt idx="3676">
                  <c:v>221.99389367274176</c:v>
                </c:pt>
                <c:pt idx="3677">
                  <c:v>203.13321357250211</c:v>
                </c:pt>
                <c:pt idx="3678">
                  <c:v>219.63702374741456</c:v>
                </c:pt>
                <c:pt idx="3679">
                  <c:v>233.78589938162062</c:v>
                </c:pt>
                <c:pt idx="3680">
                  <c:v>230.7500316644186</c:v>
                </c:pt>
                <c:pt idx="3681">
                  <c:v>211.35300103703472</c:v>
                </c:pt>
                <c:pt idx="3682">
                  <c:v>243.53105016064941</c:v>
                </c:pt>
                <c:pt idx="3683">
                  <c:v>217.21660028590381</c:v>
                </c:pt>
                <c:pt idx="3684">
                  <c:v>244.88358144843556</c:v>
                </c:pt>
                <c:pt idx="3685">
                  <c:v>227.49318656334816</c:v>
                </c:pt>
                <c:pt idx="3686">
                  <c:v>247.58505504653081</c:v>
                </c:pt>
                <c:pt idx="3687">
                  <c:v>242.37148905574509</c:v>
                </c:pt>
                <c:pt idx="3688">
                  <c:v>239.68884639469997</c:v>
                </c:pt>
                <c:pt idx="3689">
                  <c:v>245.56789823367475</c:v>
                </c:pt>
                <c:pt idx="3690">
                  <c:v>241.03201617955003</c:v>
                </c:pt>
                <c:pt idx="3691">
                  <c:v>252.0343687874402</c:v>
                </c:pt>
                <c:pt idx="3692">
                  <c:v>255.44916068279269</c:v>
                </c:pt>
                <c:pt idx="3693">
                  <c:v>276.30810395844691</c:v>
                </c:pt>
                <c:pt idx="3694">
                  <c:v>272.78807645868858</c:v>
                </c:pt>
                <c:pt idx="3695">
                  <c:v>267.84106731312858</c:v>
                </c:pt>
                <c:pt idx="3696">
                  <c:v>279.71014081687292</c:v>
                </c:pt>
                <c:pt idx="3697">
                  <c:v>261.12980222074947</c:v>
                </c:pt>
                <c:pt idx="3698">
                  <c:v>294.94960876307579</c:v>
                </c:pt>
                <c:pt idx="3699">
                  <c:v>276.50309451652163</c:v>
                </c:pt>
                <c:pt idx="3700">
                  <c:v>305.10915702793824</c:v>
                </c:pt>
                <c:pt idx="3701">
                  <c:v>290.98823220889739</c:v>
                </c:pt>
                <c:pt idx="3702">
                  <c:v>325.77140274745051</c:v>
                </c:pt>
                <c:pt idx="3703">
                  <c:v>293.73148379934651</c:v>
                </c:pt>
                <c:pt idx="3704">
                  <c:v>312.62260711559298</c:v>
                </c:pt>
                <c:pt idx="3705">
                  <c:v>349.14413130062508</c:v>
                </c:pt>
                <c:pt idx="3706">
                  <c:v>307.5990173932629</c:v>
                </c:pt>
                <c:pt idx="3707">
                  <c:v>299.20694587012383</c:v>
                </c:pt>
                <c:pt idx="3708">
                  <c:v>330.28427822497997</c:v>
                </c:pt>
                <c:pt idx="3709">
                  <c:v>302.6675561333297</c:v>
                </c:pt>
                <c:pt idx="3710">
                  <c:v>323.44539881884924</c:v>
                </c:pt>
                <c:pt idx="3711">
                  <c:v>325.87058929019315</c:v>
                </c:pt>
                <c:pt idx="3712">
                  <c:v>339.57987422261618</c:v>
                </c:pt>
                <c:pt idx="3713">
                  <c:v>319.99501478493278</c:v>
                </c:pt>
                <c:pt idx="3714">
                  <c:v>352.71741746418974</c:v>
                </c:pt>
                <c:pt idx="3715">
                  <c:v>381.33877088385907</c:v>
                </c:pt>
                <c:pt idx="3716">
                  <c:v>354.65693545441002</c:v>
                </c:pt>
                <c:pt idx="3717">
                  <c:v>353.56596895863777</c:v>
                </c:pt>
                <c:pt idx="3718">
                  <c:v>354.14316565913009</c:v>
                </c:pt>
                <c:pt idx="3719">
                  <c:v>365.93379929890398</c:v>
                </c:pt>
                <c:pt idx="3720">
                  <c:v>359.1452918862646</c:v>
                </c:pt>
                <c:pt idx="3721">
                  <c:v>408.20255551563218</c:v>
                </c:pt>
                <c:pt idx="3722">
                  <c:v>398.97574995997854</c:v>
                </c:pt>
                <c:pt idx="3723">
                  <c:v>358.88597541540031</c:v>
                </c:pt>
                <c:pt idx="3724">
                  <c:v>402.86264669411759</c:v>
                </c:pt>
                <c:pt idx="3725">
                  <c:v>374.05421012905578</c:v>
                </c:pt>
                <c:pt idx="3726">
                  <c:v>391.20364815216919</c:v>
                </c:pt>
                <c:pt idx="3727">
                  <c:v>406.20344044843512</c:v>
                </c:pt>
                <c:pt idx="3728">
                  <c:v>461.51437134609193</c:v>
                </c:pt>
                <c:pt idx="3729">
                  <c:v>453.0757757755178</c:v>
                </c:pt>
                <c:pt idx="3730">
                  <c:v>403.05996292339654</c:v>
                </c:pt>
                <c:pt idx="3731">
                  <c:v>488.60808833526397</c:v>
                </c:pt>
                <c:pt idx="3732">
                  <c:v>430.23552762349976</c:v>
                </c:pt>
                <c:pt idx="3733">
                  <c:v>503.62865070500897</c:v>
                </c:pt>
                <c:pt idx="3734">
                  <c:v>487.58138929820325</c:v>
                </c:pt>
                <c:pt idx="3735">
                  <c:v>560.77479851092937</c:v>
                </c:pt>
                <c:pt idx="3736">
                  <c:v>533.66029493391511</c:v>
                </c:pt>
                <c:pt idx="3737">
                  <c:v>613.12996515048872</c:v>
                </c:pt>
                <c:pt idx="3738">
                  <c:v>501.58922095117771</c:v>
                </c:pt>
                <c:pt idx="3739">
                  <c:v>641.60643228268941</c:v>
                </c:pt>
                <c:pt idx="3740">
                  <c:v>608.74893781611343</c:v>
                </c:pt>
                <c:pt idx="3741">
                  <c:v>689.71367604998056</c:v>
                </c:pt>
                <c:pt idx="3742">
                  <c:v>640.21856816452475</c:v>
                </c:pt>
                <c:pt idx="3743">
                  <c:v>784.86226047421007</c:v>
                </c:pt>
                <c:pt idx="3744">
                  <c:v>660.81125593073421</c:v>
                </c:pt>
                <c:pt idx="3745">
                  <c:v>876.40528317523831</c:v>
                </c:pt>
                <c:pt idx="3746">
                  <c:v>780.53364003055572</c:v>
                </c:pt>
                <c:pt idx="3747">
                  <c:v>810.19665702888028</c:v>
                </c:pt>
                <c:pt idx="3748">
                  <c:v>854.27591442473692</c:v>
                </c:pt>
                <c:pt idx="3749">
                  <c:v>910.5395329624065</c:v>
                </c:pt>
                <c:pt idx="3750">
                  <c:v>981.81394859096997</c:v>
                </c:pt>
                <c:pt idx="3751">
                  <c:v>1053.678677577077</c:v>
                </c:pt>
                <c:pt idx="3752">
                  <c:v>913.73372958158882</c:v>
                </c:pt>
                <c:pt idx="3753">
                  <c:v>1129.0430616362542</c:v>
                </c:pt>
                <c:pt idx="3754">
                  <c:v>1141.7691026089531</c:v>
                </c:pt>
                <c:pt idx="3755">
                  <c:v>1177.1142288269996</c:v>
                </c:pt>
                <c:pt idx="3756">
                  <c:v>1153.2786669518116</c:v>
                </c:pt>
                <c:pt idx="3757">
                  <c:v>1240.1300212742829</c:v>
                </c:pt>
                <c:pt idx="3758">
                  <c:v>1212.2489925253226</c:v>
                </c:pt>
                <c:pt idx="3759">
                  <c:v>1290.3676698166273</c:v>
                </c:pt>
                <c:pt idx="3760">
                  <c:v>1236.9335623204047</c:v>
                </c:pt>
                <c:pt idx="3761">
                  <c:v>1423.8454657701054</c:v>
                </c:pt>
                <c:pt idx="3762">
                  <c:v>1269.105709513974</c:v>
                </c:pt>
                <c:pt idx="3763">
                  <c:v>1505.3002862018361</c:v>
                </c:pt>
                <c:pt idx="3764">
                  <c:v>1459.315091954338</c:v>
                </c:pt>
                <c:pt idx="3765">
                  <c:v>1541.8318788854153</c:v>
                </c:pt>
                <c:pt idx="3766">
                  <c:v>1462.4000974339249</c:v>
                </c:pt>
                <c:pt idx="3767">
                  <c:v>1608.7988392585985</c:v>
                </c:pt>
                <c:pt idx="3768">
                  <c:v>1588.6475714453863</c:v>
                </c:pt>
                <c:pt idx="3769">
                  <c:v>1728.9433959407768</c:v>
                </c:pt>
                <c:pt idx="3770">
                  <c:v>1806.2760280835762</c:v>
                </c:pt>
                <c:pt idx="3771">
                  <c:v>1843.6432969005095</c:v>
                </c:pt>
                <c:pt idx="3772">
                  <c:v>1947.078474548897</c:v>
                </c:pt>
                <c:pt idx="3773">
                  <c:v>2183.2642189959874</c:v>
                </c:pt>
                <c:pt idx="3774">
                  <c:v>1991.9155611815124</c:v>
                </c:pt>
                <c:pt idx="3775">
                  <c:v>2406.4875777821176</c:v>
                </c:pt>
                <c:pt idx="3776">
                  <c:v>2302.3024714960129</c:v>
                </c:pt>
                <c:pt idx="3777">
                  <c:v>2649.1469462662817</c:v>
                </c:pt>
                <c:pt idx="3778">
                  <c:v>3062.4454910620998</c:v>
                </c:pt>
                <c:pt idx="3779">
                  <c:v>3214.2241061309228</c:v>
                </c:pt>
                <c:pt idx="3780">
                  <c:v>3743.2921860184006</c:v>
                </c:pt>
                <c:pt idx="3781">
                  <c:v>4105.397676982705</c:v>
                </c:pt>
                <c:pt idx="3782">
                  <c:v>3846.485107312516</c:v>
                </c:pt>
                <c:pt idx="3783">
                  <c:v>4859.0942781135846</c:v>
                </c:pt>
                <c:pt idx="3784">
                  <c:v>4830.3977124829544</c:v>
                </c:pt>
                <c:pt idx="3785">
                  <c:v>5352.9792384887351</c:v>
                </c:pt>
                <c:pt idx="3786">
                  <c:v>5744.2199107506794</c:v>
                </c:pt>
                <c:pt idx="3787">
                  <c:v>5901.518998849996</c:v>
                </c:pt>
                <c:pt idx="3788">
                  <c:v>6491.7255782230814</c:v>
                </c:pt>
                <c:pt idx="3789">
                  <c:v>6646.9989280191248</c:v>
                </c:pt>
                <c:pt idx="3790">
                  <c:v>6994.2856436979355</c:v>
                </c:pt>
                <c:pt idx="3791">
                  <c:v>8017.9438578174077</c:v>
                </c:pt>
                <c:pt idx="3792">
                  <c:v>9123.0791402522173</c:v>
                </c:pt>
                <c:pt idx="3793">
                  <c:v>8624.0612953720592</c:v>
                </c:pt>
                <c:pt idx="3794">
                  <c:v>9096.3641333847008</c:v>
                </c:pt>
                <c:pt idx="3795">
                  <c:v>9030.7459009366812</c:v>
                </c:pt>
                <c:pt idx="3796">
                  <c:v>8914.2191227251133</c:v>
                </c:pt>
                <c:pt idx="3797">
                  <c:v>10206.21423463809</c:v>
                </c:pt>
                <c:pt idx="3798">
                  <c:v>9841.6263182437033</c:v>
                </c:pt>
                <c:pt idx="3799">
                  <c:v>10735.624887458544</c:v>
                </c:pt>
                <c:pt idx="3800">
                  <c:v>10561.780015569155</c:v>
                </c:pt>
                <c:pt idx="3801">
                  <c:v>10722.298326117525</c:v>
                </c:pt>
                <c:pt idx="3802">
                  <c:v>10598.085583818503</c:v>
                </c:pt>
                <c:pt idx="3803">
                  <c:v>10684.499159098354</c:v>
                </c:pt>
                <c:pt idx="3804">
                  <c:v>10527.529014673371</c:v>
                </c:pt>
                <c:pt idx="3805">
                  <c:v>10724.652384819483</c:v>
                </c:pt>
                <c:pt idx="3806">
                  <c:v>10557.654405230496</c:v>
                </c:pt>
                <c:pt idx="3807">
                  <c:v>10746.575763346304</c:v>
                </c:pt>
                <c:pt idx="3808">
                  <c:v>10617.379762703384</c:v>
                </c:pt>
                <c:pt idx="3809">
                  <c:v>10770.746881798957</c:v>
                </c:pt>
                <c:pt idx="3810">
                  <c:v>10593.250650281243</c:v>
                </c:pt>
                <c:pt idx="3811">
                  <c:v>10766.076927508115</c:v>
                </c:pt>
                <c:pt idx="3812">
                  <c:v>10600.501339222094</c:v>
                </c:pt>
                <c:pt idx="3813">
                  <c:v>10778.521234508076</c:v>
                </c:pt>
                <c:pt idx="3814">
                  <c:v>10631.002549147825</c:v>
                </c:pt>
                <c:pt idx="3815">
                  <c:v>10787.835740068673</c:v>
                </c:pt>
                <c:pt idx="3816">
                  <c:v>10673.241687853841</c:v>
                </c:pt>
                <c:pt idx="3817">
                  <c:v>10802.550788698511</c:v>
                </c:pt>
                <c:pt idx="3818">
                  <c:v>10674.035298370964</c:v>
                </c:pt>
                <c:pt idx="3819">
                  <c:v>10847.986287449368</c:v>
                </c:pt>
                <c:pt idx="3820">
                  <c:v>10736.407810775856</c:v>
                </c:pt>
                <c:pt idx="3821">
                  <c:v>10844.918331588337</c:v>
                </c:pt>
                <c:pt idx="3822">
                  <c:v>10773.857959373869</c:v>
                </c:pt>
                <c:pt idx="3823">
                  <c:v>10838.776986568577</c:v>
                </c:pt>
                <c:pt idx="3824">
                  <c:v>10712.872198636283</c:v>
                </c:pt>
                <c:pt idx="3825">
                  <c:v>10889.228767110397</c:v>
                </c:pt>
                <c:pt idx="3826">
                  <c:v>10810.279303002029</c:v>
                </c:pt>
                <c:pt idx="3827">
                  <c:v>10870.938086587634</c:v>
                </c:pt>
                <c:pt idx="3828">
                  <c:v>10770.746881798957</c:v>
                </c:pt>
                <c:pt idx="3829">
                  <c:v>10927.868006019669</c:v>
                </c:pt>
                <c:pt idx="3830">
                  <c:v>10783.180496217814</c:v>
                </c:pt>
                <c:pt idx="3831">
                  <c:v>10935.409822616932</c:v>
                </c:pt>
                <c:pt idx="3832">
                  <c:v>10794.036474223347</c:v>
                </c:pt>
                <c:pt idx="3833">
                  <c:v>10901.380951154568</c:v>
                </c:pt>
                <c:pt idx="3834">
                  <c:v>10745.012678775427</c:v>
                </c:pt>
                <c:pt idx="3835">
                  <c:v>10889.990414717866</c:v>
                </c:pt>
                <c:pt idx="3836">
                  <c:v>10819.538692207751</c:v>
                </c:pt>
                <c:pt idx="3837">
                  <c:v>10889.990414717866</c:v>
                </c:pt>
                <c:pt idx="3838">
                  <c:v>10800.230047200761</c:v>
                </c:pt>
                <c:pt idx="3839">
                  <c:v>10901.380951154568</c:v>
                </c:pt>
                <c:pt idx="3840">
                  <c:v>10771.524818161344</c:v>
                </c:pt>
                <c:pt idx="3841">
                  <c:v>10917.290091854389</c:v>
                </c:pt>
                <c:pt idx="3842">
                  <c:v>10816.454028405111</c:v>
                </c:pt>
                <c:pt idx="3843">
                  <c:v>10951.961130949432</c:v>
                </c:pt>
                <c:pt idx="3844">
                  <c:v>10760.62359030719</c:v>
                </c:pt>
                <c:pt idx="3845">
                  <c:v>10958.715960107629</c:v>
                </c:pt>
                <c:pt idx="3846">
                  <c:v>10764.519386624732</c:v>
                </c:pt>
                <c:pt idx="3847">
                  <c:v>10874.753435446322</c:v>
                </c:pt>
                <c:pt idx="3848">
                  <c:v>10705.005020814304</c:v>
                </c:pt>
                <c:pt idx="3849">
                  <c:v>10847.986287449368</c:v>
                </c:pt>
                <c:pt idx="3850">
                  <c:v>10728.57361479565</c:v>
                </c:pt>
                <c:pt idx="3851">
                  <c:v>10899.104084776873</c:v>
                </c:pt>
                <c:pt idx="3852">
                  <c:v>10713.65831326777</c:v>
                </c:pt>
                <c:pt idx="3853">
                  <c:v>10871.701384215288</c:v>
                </c:pt>
                <c:pt idx="3854">
                  <c:v>10637.400721617169</c:v>
                </c:pt>
                <c:pt idx="3855">
                  <c:v>10896.826186951923</c:v>
                </c:pt>
                <c:pt idx="3856">
                  <c:v>10737.19062373144</c:v>
                </c:pt>
                <c:pt idx="3857">
                  <c:v>10895.307015631819</c:v>
                </c:pt>
                <c:pt idx="3858">
                  <c:v>10788.611223107895</c:v>
                </c:pt>
                <c:pt idx="3859">
                  <c:v>10951.210014491484</c:v>
                </c:pt>
                <c:pt idx="3860">
                  <c:v>10792.486961637267</c:v>
                </c:pt>
                <c:pt idx="3861">
                  <c:v>10902.139677313749</c:v>
                </c:pt>
                <c:pt idx="3862">
                  <c:v>10762.96140129069</c:v>
                </c:pt>
                <c:pt idx="3863">
                  <c:v>10938.423315844011</c:v>
                </c:pt>
                <c:pt idx="3864">
                  <c:v>10698.703392486534</c:v>
                </c:pt>
                <c:pt idx="3865">
                  <c:v>10903.656785567038</c:v>
                </c:pt>
                <c:pt idx="3866">
                  <c:v>10760.62359030719</c:v>
                </c:pt>
                <c:pt idx="3867">
                  <c:v>10939.176400218596</c:v>
                </c:pt>
                <c:pt idx="3868">
                  <c:v>10676.415388282545</c:v>
                </c:pt>
                <c:pt idx="3869">
                  <c:v>10894.547258198429</c:v>
                </c:pt>
                <c:pt idx="3870">
                  <c:v>10678.794366433302</c:v>
                </c:pt>
                <c:pt idx="3871">
                  <c:v>10850.286064771215</c:v>
                </c:pt>
                <c:pt idx="3872">
                  <c:v>10727.005453111004</c:v>
                </c:pt>
                <c:pt idx="3873">
                  <c:v>10857.944617871142</c:v>
                </c:pt>
                <c:pt idx="3874">
                  <c:v>10719.158041530231</c:v>
                </c:pt>
                <c:pt idx="3875">
                  <c:v>10883.898725202558</c:v>
                </c:pt>
                <c:pt idx="3876">
                  <c:v>10734.058709822819</c:v>
                </c:pt>
                <c:pt idx="3877">
                  <c:v>10885.421328044844</c:v>
                </c:pt>
                <c:pt idx="3878">
                  <c:v>10727.005453111004</c:v>
                </c:pt>
                <c:pt idx="3879">
                  <c:v>10859.474966451658</c:v>
                </c:pt>
                <c:pt idx="3880">
                  <c:v>10678.001497189871</c:v>
                </c:pt>
                <c:pt idx="3881">
                  <c:v>10828.781872574973</c:v>
                </c:pt>
                <c:pt idx="3882">
                  <c:v>10659.731361677359</c:v>
                </c:pt>
                <c:pt idx="3883">
                  <c:v>10854.116759537748</c:v>
                </c:pt>
                <c:pt idx="3884">
                  <c:v>10662.913485795174</c:v>
                </c:pt>
                <c:pt idx="3885">
                  <c:v>10834.934970792405</c:v>
                </c:pt>
                <c:pt idx="3886">
                  <c:v>10769.190675260614</c:v>
                </c:pt>
                <c:pt idx="3887">
                  <c:v>10856.41381506741</c:v>
                </c:pt>
                <c:pt idx="3888">
                  <c:v>10719.158041530231</c:v>
                </c:pt>
                <c:pt idx="3889">
                  <c:v>10851.052430520835</c:v>
                </c:pt>
                <c:pt idx="3890">
                  <c:v>10702.642730963245</c:v>
                </c:pt>
                <c:pt idx="3891">
                  <c:v>10876.278777221209</c:v>
                </c:pt>
                <c:pt idx="3892">
                  <c:v>10780.074767899912</c:v>
                </c:pt>
                <c:pt idx="3893">
                  <c:v>10848.752993215716</c:v>
                </c:pt>
                <c:pt idx="3894">
                  <c:v>10625.397564893459</c:v>
                </c:pt>
                <c:pt idx="3895">
                  <c:v>10821.080348820635</c:v>
                </c:pt>
                <c:pt idx="3896">
                  <c:v>10586.796963055835</c:v>
                </c:pt>
                <c:pt idx="3897">
                  <c:v>10821.85100823462</c:v>
                </c:pt>
                <c:pt idx="3898">
                  <c:v>10573.05583071101</c:v>
                </c:pt>
                <c:pt idx="3899">
                  <c:v>10780.074767899912</c:v>
                </c:pt>
                <c:pt idx="3900">
                  <c:v>10606.133670960193</c:v>
                </c:pt>
                <c:pt idx="3901">
                  <c:v>10787.060145299358</c:v>
                </c:pt>
                <c:pt idx="3902">
                  <c:v>10631.002549147825</c:v>
                </c:pt>
                <c:pt idx="3903">
                  <c:v>10779.298056956286</c:v>
                </c:pt>
                <c:pt idx="3904">
                  <c:v>10681.337864271662</c:v>
                </c:pt>
                <c:pt idx="3905">
                  <c:v>10813.367564906601</c:v>
                </c:pt>
                <c:pt idx="3906">
                  <c:v>10614.971967284753</c:v>
                </c:pt>
                <c:pt idx="3907">
                  <c:v>10761.402971671701</c:v>
                </c:pt>
                <c:pt idx="3908">
                  <c:v>10544.648861252757</c:v>
                </c:pt>
                <c:pt idx="3909">
                  <c:v>10558.466159616994</c:v>
                </c:pt>
                <c:pt idx="3910">
                  <c:v>10727.005453111004</c:v>
                </c:pt>
                <c:pt idx="3911">
                  <c:v>10567.386997335514</c:v>
                </c:pt>
                <c:pt idx="3912">
                  <c:v>10786.284438820419</c:v>
                </c:pt>
                <c:pt idx="3913">
                  <c:v>10642.992551765361</c:v>
                </c:pt>
                <c:pt idx="3914">
                  <c:v>10543.834921040994</c:v>
                </c:pt>
                <c:pt idx="3915">
                  <c:v>10741.885182693093</c:v>
                </c:pt>
                <c:pt idx="3916">
                  <c:v>10542.206654005851</c:v>
                </c:pt>
                <c:pt idx="3917">
                  <c:v>10745.794276367487</c:v>
                </c:pt>
                <c:pt idx="3918">
                  <c:v>10560.089283536361</c:v>
                </c:pt>
                <c:pt idx="3919">
                  <c:v>10758.284780242502</c:v>
                </c:pt>
                <c:pt idx="3920">
                  <c:v>10689.23783220376</c:v>
                </c:pt>
                <c:pt idx="3921">
                  <c:v>10723.867808602909</c:v>
                </c:pt>
                <c:pt idx="3922">
                  <c:v>10710.513196461237</c:v>
                </c:pt>
                <c:pt idx="3923">
                  <c:v>10632.602844059782</c:v>
                </c:pt>
                <c:pt idx="3924">
                  <c:v>10516.084078116026</c:v>
                </c:pt>
                <c:pt idx="3925">
                  <c:v>10507.073768811391</c:v>
                </c:pt>
                <c:pt idx="3926">
                  <c:v>10258.568578342041</c:v>
                </c:pt>
                <c:pt idx="3927">
                  <c:v>10447.706152467896</c:v>
                </c:pt>
                <c:pt idx="3928">
                  <c:v>10242.20978724124</c:v>
                </c:pt>
                <c:pt idx="3929">
                  <c:v>10444.387925906885</c:v>
                </c:pt>
                <c:pt idx="3930">
                  <c:v>10361.581325503734</c:v>
                </c:pt>
                <c:pt idx="3931">
                  <c:v>10492.295611435058</c:v>
                </c:pt>
                <c:pt idx="3932">
                  <c:v>10426.099721589921</c:v>
                </c:pt>
                <c:pt idx="3933">
                  <c:v>10426.932399752004</c:v>
                </c:pt>
                <c:pt idx="3934">
                  <c:v>10294.552732147289</c:v>
                </c:pt>
                <c:pt idx="3935">
                  <c:v>10426.932399752004</c:v>
                </c:pt>
                <c:pt idx="3936">
                  <c:v>10242.20978724124</c:v>
                </c:pt>
                <c:pt idx="3937">
                  <c:v>10150.212651248026</c:v>
                </c:pt>
                <c:pt idx="3938">
                  <c:v>10344.692486833568</c:v>
                </c:pt>
                <c:pt idx="3939">
                  <c:v>10089.119841658818</c:v>
                </c:pt>
                <c:pt idx="3940">
                  <c:v>10228.39500381377</c:v>
                </c:pt>
                <c:pt idx="3941">
                  <c:v>10274.877307957855</c:v>
                </c:pt>
                <c:pt idx="3942">
                  <c:v>10417.765609619855</c:v>
                </c:pt>
                <c:pt idx="3943">
                  <c:v>10173.044493037438</c:v>
                </c:pt>
                <c:pt idx="3944">
                  <c:v>10416.931464745856</c:v>
                </c:pt>
                <c:pt idx="3945">
                  <c:v>10205.869726532133</c:v>
                </c:pt>
                <c:pt idx="3946">
                  <c:v>10370.847086933471</c:v>
                </c:pt>
                <c:pt idx="3947">
                  <c:v>10354.832301728675</c:v>
                </c:pt>
                <c:pt idx="3948">
                  <c:v>10392.683067842609</c:v>
                </c:pt>
                <c:pt idx="3949">
                  <c:v>10316.706904191353</c:v>
                </c:pt>
                <c:pt idx="3950">
                  <c:v>10357.364202048691</c:v>
                </c:pt>
                <c:pt idx="3951">
                  <c:v>10086.446970130452</c:v>
                </c:pt>
                <c:pt idx="3952">
                  <c:v>10263.724103315197</c:v>
                </c:pt>
                <c:pt idx="3953">
                  <c:v>9996.5427133214125</c:v>
                </c:pt>
                <c:pt idx="3954">
                  <c:v>10213.677643159686</c:v>
                </c:pt>
                <c:pt idx="3955">
                  <c:v>10105.127759871788</c:v>
                </c:pt>
                <c:pt idx="3956">
                  <c:v>10200.658139527739</c:v>
                </c:pt>
                <c:pt idx="3957">
                  <c:v>9889.3173438776539</c:v>
                </c:pt>
                <c:pt idx="3958">
                  <c:v>10132.579787781822</c:v>
                </c:pt>
                <c:pt idx="3959">
                  <c:v>9846.5429443006378</c:v>
                </c:pt>
                <c:pt idx="3960">
                  <c:v>10140.522127735872</c:v>
                </c:pt>
                <c:pt idx="3961">
                  <c:v>9861.4610852876667</c:v>
                </c:pt>
                <c:pt idx="3962">
                  <c:v>10169.538559984001</c:v>
                </c:pt>
                <c:pt idx="3963">
                  <c:v>9849.3433663650303</c:v>
                </c:pt>
                <c:pt idx="3964">
                  <c:v>10148.452108325542</c:v>
                </c:pt>
                <c:pt idx="3965">
                  <c:v>10001.981675861731</c:v>
                </c:pt>
                <c:pt idx="3966">
                  <c:v>10162.519441104951</c:v>
                </c:pt>
                <c:pt idx="3967">
                  <c:v>10123.740428354751</c:v>
                </c:pt>
                <c:pt idx="3968">
                  <c:v>10204.133092052492</c:v>
                </c:pt>
                <c:pt idx="3969">
                  <c:v>10073.955048894053</c:v>
                </c:pt>
                <c:pt idx="3970">
                  <c:v>10110.452597172038</c:v>
                </c:pt>
                <c:pt idx="3971">
                  <c:v>9881.9036540899378</c:v>
                </c:pt>
                <c:pt idx="3972">
                  <c:v>10019.167122059896</c:v>
                </c:pt>
                <c:pt idx="3973">
                  <c:v>9918.8662220860515</c:v>
                </c:pt>
                <c:pt idx="3974">
                  <c:v>9986.5562939484626</c:v>
                </c:pt>
                <c:pt idx="3975">
                  <c:v>9767.3228195726406</c:v>
                </c:pt>
                <c:pt idx="3976">
                  <c:v>9995.6356590719734</c:v>
                </c:pt>
                <c:pt idx="3977">
                  <c:v>9662.3733684657036</c:v>
                </c:pt>
                <c:pt idx="3978">
                  <c:v>9903.1894271381352</c:v>
                </c:pt>
                <c:pt idx="3979">
                  <c:v>9688.9041561887207</c:v>
                </c:pt>
                <c:pt idx="3980">
                  <c:v>9896.7204210215459</c:v>
                </c:pt>
                <c:pt idx="3981">
                  <c:v>9588.0788773944823</c:v>
                </c:pt>
                <c:pt idx="3982">
                  <c:v>9863.3228381835524</c:v>
                </c:pt>
                <c:pt idx="3983">
                  <c:v>9617.79197102955</c:v>
                </c:pt>
                <c:pt idx="3984">
                  <c:v>9855.8718107989607</c:v>
                </c:pt>
                <c:pt idx="3985">
                  <c:v>9767.1332073816284</c:v>
                </c:pt>
                <c:pt idx="3986">
                  <c:v>9924.3878605131704</c:v>
                </c:pt>
                <c:pt idx="3987">
                  <c:v>9535.2658822152862</c:v>
                </c:pt>
                <c:pt idx="3988">
                  <c:v>9740.0429143798574</c:v>
                </c:pt>
                <c:pt idx="3989">
                  <c:v>9483.408870471636</c:v>
                </c:pt>
                <c:pt idx="3990">
                  <c:v>9712.7159573719146</c:v>
                </c:pt>
                <c:pt idx="3991">
                  <c:v>9453.4959555888017</c:v>
                </c:pt>
                <c:pt idx="3992">
                  <c:v>9744.3296658544696</c:v>
                </c:pt>
                <c:pt idx="3993">
                  <c:v>9499.85204958338</c:v>
                </c:pt>
                <c:pt idx="3994">
                  <c:v>9719.2261896166347</c:v>
                </c:pt>
                <c:pt idx="3995">
                  <c:v>9454.8089260613979</c:v>
                </c:pt>
                <c:pt idx="3996">
                  <c:v>9673.3877975785399</c:v>
                </c:pt>
                <c:pt idx="3997">
                  <c:v>9382.6057142556274</c:v>
                </c:pt>
                <c:pt idx="3998">
                  <c:v>9662.4700863193084</c:v>
                </c:pt>
                <c:pt idx="3999">
                  <c:v>9467.2150748507338</c:v>
                </c:pt>
                <c:pt idx="4000">
                  <c:v>9616.7189514091733</c:v>
                </c:pt>
                <c:pt idx="4001">
                  <c:v>9659.5677794014609</c:v>
                </c:pt>
                <c:pt idx="4002">
                  <c:v>9661.6962938527031</c:v>
                </c:pt>
                <c:pt idx="4003">
                  <c:v>9594.7651117131227</c:v>
                </c:pt>
                <c:pt idx="4004">
                  <c:v>9718.0779117354632</c:v>
                </c:pt>
                <c:pt idx="4005">
                  <c:v>9745.9481922302566</c:v>
                </c:pt>
                <c:pt idx="4006">
                  <c:v>9768.5551310741612</c:v>
                </c:pt>
                <c:pt idx="4007">
                  <c:v>9617.889507501035</c:v>
                </c:pt>
                <c:pt idx="4008">
                  <c:v>9776.0375467407484</c:v>
                </c:pt>
                <c:pt idx="4009">
                  <c:v>9580.0044023761438</c:v>
                </c:pt>
                <c:pt idx="4010">
                  <c:v>9771.5872750744456</c:v>
                </c:pt>
                <c:pt idx="4011">
                  <c:v>9558.0799743234675</c:v>
                </c:pt>
                <c:pt idx="4012">
                  <c:v>9872.6215804220174</c:v>
                </c:pt>
                <c:pt idx="4013">
                  <c:v>9819.3940398529085</c:v>
                </c:pt>
                <c:pt idx="4014">
                  <c:v>9833.4542917290782</c:v>
                </c:pt>
                <c:pt idx="4015">
                  <c:v>9810.9396019443466</c:v>
                </c:pt>
                <c:pt idx="4016">
                  <c:v>9796.8182820597231</c:v>
                </c:pt>
                <c:pt idx="4017">
                  <c:v>9578.230246594745</c:v>
                </c:pt>
                <c:pt idx="4018">
                  <c:v>9687.2679401964742</c:v>
                </c:pt>
                <c:pt idx="4019">
                  <c:v>9653.7583743417326</c:v>
                </c:pt>
                <c:pt idx="4020">
                  <c:v>9704.6627455919479</c:v>
                </c:pt>
                <c:pt idx="4021">
                  <c:v>9378.7126629618979</c:v>
                </c:pt>
                <c:pt idx="4022">
                  <c:v>9533.77446732725</c:v>
                </c:pt>
                <c:pt idx="4023">
                  <c:v>9579.4130855858439</c:v>
                </c:pt>
                <c:pt idx="4024">
                  <c:v>9566.9795959083967</c:v>
                </c:pt>
                <c:pt idx="4025">
                  <c:v>9372.6623676748331</c:v>
                </c:pt>
                <c:pt idx="4026">
                  <c:v>9568.2638169504917</c:v>
                </c:pt>
                <c:pt idx="4027">
                  <c:v>9450.5658126045219</c:v>
                </c:pt>
                <c:pt idx="4028">
                  <c:v>9499.4516229380606</c:v>
                </c:pt>
                <c:pt idx="4029">
                  <c:v>9525.414505193874</c:v>
                </c:pt>
                <c:pt idx="4030">
                  <c:v>9591.1280998351704</c:v>
                </c:pt>
                <c:pt idx="4031">
                  <c:v>9557.288146537594</c:v>
                </c:pt>
                <c:pt idx="4032">
                  <c:v>9616.5238336019684</c:v>
                </c:pt>
                <c:pt idx="4033">
                  <c:v>9486.5210742777745</c:v>
                </c:pt>
                <c:pt idx="4034">
                  <c:v>9632.8887382863741</c:v>
                </c:pt>
                <c:pt idx="4035">
                  <c:v>9612.1317841125456</c:v>
                </c:pt>
                <c:pt idx="4036">
                  <c:v>9640.0810750208166</c:v>
                </c:pt>
                <c:pt idx="4037">
                  <c:v>9652.498827129748</c:v>
                </c:pt>
                <c:pt idx="4038">
                  <c:v>9703.3193425944155</c:v>
                </c:pt>
                <c:pt idx="4039">
                  <c:v>9565.5962276403916</c:v>
                </c:pt>
                <c:pt idx="4040">
                  <c:v>9684.0903036106265</c:v>
                </c:pt>
                <c:pt idx="4041">
                  <c:v>9565.695052078263</c:v>
                </c:pt>
                <c:pt idx="4042">
                  <c:v>9646.6816379592947</c:v>
                </c:pt>
                <c:pt idx="4043">
                  <c:v>9390.0762444856955</c:v>
                </c:pt>
                <c:pt idx="4044">
                  <c:v>9570.1401750561399</c:v>
                </c:pt>
                <c:pt idx="4045">
                  <c:v>9270.80405141548</c:v>
                </c:pt>
                <c:pt idx="4046">
                  <c:v>9486.1196056315111</c:v>
                </c:pt>
                <c:pt idx="4047">
                  <c:v>9172.7800647024833</c:v>
                </c:pt>
                <c:pt idx="4048">
                  <c:v>9426.759785913031</c:v>
                </c:pt>
                <c:pt idx="4049">
                  <c:v>9184.8148935603349</c:v>
                </c:pt>
                <c:pt idx="4050">
                  <c:v>9324.4177756109439</c:v>
                </c:pt>
                <c:pt idx="4051">
                  <c:v>9341.5816845398913</c:v>
                </c:pt>
                <c:pt idx="4052">
                  <c:v>9333.7305665967924</c:v>
                </c:pt>
                <c:pt idx="4053">
                  <c:v>9166.9123966896095</c:v>
                </c:pt>
                <c:pt idx="4054">
                  <c:v>9333.213628205056</c:v>
                </c:pt>
                <c:pt idx="4055">
                  <c:v>8991.8347277727516</c:v>
                </c:pt>
                <c:pt idx="4056">
                  <c:v>9334.5575607406117</c:v>
                </c:pt>
                <c:pt idx="4057">
                  <c:v>9116.6092254645537</c:v>
                </c:pt>
                <c:pt idx="4058">
                  <c:v>9284.0767857335322</c:v>
                </c:pt>
                <c:pt idx="4059">
                  <c:v>9088.8392689113607</c:v>
                </c:pt>
                <c:pt idx="4060">
                  <c:v>9296.7951397194847</c:v>
                </c:pt>
                <c:pt idx="4061">
                  <c:v>9006.5154874840264</c:v>
                </c:pt>
                <c:pt idx="4062">
                  <c:v>9253.9291843171814</c:v>
                </c:pt>
                <c:pt idx="4063">
                  <c:v>8983.0837309167655</c:v>
                </c:pt>
                <c:pt idx="4064">
                  <c:v>9236.7888367042087</c:v>
                </c:pt>
                <c:pt idx="4065">
                  <c:v>8953.6204682625103</c:v>
                </c:pt>
                <c:pt idx="4066">
                  <c:v>9183.431761475671</c:v>
                </c:pt>
                <c:pt idx="4067">
                  <c:v>8974.9841720757213</c:v>
                </c:pt>
                <c:pt idx="4068">
                  <c:v>9168.4066076244653</c:v>
                </c:pt>
                <c:pt idx="4069">
                  <c:v>8909.6149333213871</c:v>
                </c:pt>
                <c:pt idx="4070">
                  <c:v>9189.4935561661023</c:v>
                </c:pt>
                <c:pt idx="4071">
                  <c:v>8949.2701691087696</c:v>
                </c:pt>
                <c:pt idx="4072">
                  <c:v>9178.7476809300188</c:v>
                </c:pt>
                <c:pt idx="4073">
                  <c:v>8991.3919954289995</c:v>
                </c:pt>
                <c:pt idx="4074">
                  <c:v>9143.0542473050482</c:v>
                </c:pt>
                <c:pt idx="4075">
                  <c:v>9082.3349317915854</c:v>
                </c:pt>
                <c:pt idx="4076">
                  <c:v>9186.4103616441153</c:v>
                </c:pt>
                <c:pt idx="4077">
                  <c:v>9166.8056510545393</c:v>
                </c:pt>
                <c:pt idx="4078">
                  <c:v>9179.1736794438966</c:v>
                </c:pt>
                <c:pt idx="4079">
                  <c:v>9094.9027695232253</c:v>
                </c:pt>
                <c:pt idx="4080">
                  <c:v>9182.3675652447546</c:v>
                </c:pt>
                <c:pt idx="4081">
                  <c:v>9214.4113047597511</c:v>
                </c:pt>
                <c:pt idx="4082">
                  <c:v>9218.0066152216896</c:v>
                </c:pt>
                <c:pt idx="4083">
                  <c:v>9178.0021002250487</c:v>
                </c:pt>
                <c:pt idx="4084">
                  <c:v>9239.7372013883596</c:v>
                </c:pt>
                <c:pt idx="4085">
                  <c:v>9145.1984191148331</c:v>
                </c:pt>
                <c:pt idx="4086">
                  <c:v>9244.8928328338843</c:v>
                </c:pt>
                <c:pt idx="4087">
                  <c:v>1309.2269496282174</c:v>
                </c:pt>
                <c:pt idx="4088">
                  <c:v>500.85026581574516</c:v>
                </c:pt>
                <c:pt idx="4089">
                  <c:v>422.47183773390117</c:v>
                </c:pt>
                <c:pt idx="4090">
                  <c:v>444.70996550365396</c:v>
                </c:pt>
                <c:pt idx="4091">
                  <c:v>387.02456474743781</c:v>
                </c:pt>
                <c:pt idx="4092">
                  <c:v>471.82372224353242</c:v>
                </c:pt>
                <c:pt idx="4093">
                  <c:v>419.62301093378676</c:v>
                </c:pt>
                <c:pt idx="4094">
                  <c:v>472.37359082670667</c:v>
                </c:pt>
                <c:pt idx="4095">
                  <c:v>472.78547079485611</c:v>
                </c:pt>
                <c:pt idx="4096">
                  <c:v>509.56140455051946</c:v>
                </c:pt>
                <c:pt idx="4097">
                  <c:v>504.58871097589127</c:v>
                </c:pt>
                <c:pt idx="4098">
                  <c:v>592.59034002906822</c:v>
                </c:pt>
                <c:pt idx="4099">
                  <c:v>608.04728025284658</c:v>
                </c:pt>
                <c:pt idx="4100">
                  <c:v>690.40490476707305</c:v>
                </c:pt>
                <c:pt idx="4101">
                  <c:v>688.04301436147443</c:v>
                </c:pt>
                <c:pt idx="4102">
                  <c:v>857.45168551600477</c:v>
                </c:pt>
                <c:pt idx="4103">
                  <c:v>803.84300602402266</c:v>
                </c:pt>
                <c:pt idx="4104">
                  <c:v>914.74797776726075</c:v>
                </c:pt>
                <c:pt idx="4105">
                  <c:v>854.15164100581273</c:v>
                </c:pt>
                <c:pt idx="4106">
                  <c:v>898.22761842982982</c:v>
                </c:pt>
                <c:pt idx="4107">
                  <c:v>906.67573679294185</c:v>
                </c:pt>
                <c:pt idx="4108">
                  <c:v>925.00595126921974</c:v>
                </c:pt>
                <c:pt idx="4109">
                  <c:v>1081.8940333676194</c:v>
                </c:pt>
                <c:pt idx="4110">
                  <c:v>964.32910971401293</c:v>
                </c:pt>
                <c:pt idx="4111">
                  <c:v>989.23725654441614</c:v>
                </c:pt>
                <c:pt idx="4112">
                  <c:v>1048.1294054092937</c:v>
                </c:pt>
                <c:pt idx="4113">
                  <c:v>938.32703722584984</c:v>
                </c:pt>
                <c:pt idx="4114">
                  <c:v>975.82232378651986</c:v>
                </c:pt>
                <c:pt idx="4115">
                  <c:v>848.42463251080608</c:v>
                </c:pt>
                <c:pt idx="4116">
                  <c:v>976.25738433247727</c:v>
                </c:pt>
                <c:pt idx="4117">
                  <c:v>806.53179091789968</c:v>
                </c:pt>
                <c:pt idx="4118">
                  <c:v>977.38175640586303</c:v>
                </c:pt>
                <c:pt idx="4119">
                  <c:v>913.50727492832493</c:v>
                </c:pt>
                <c:pt idx="4120">
                  <c:v>966.03917754410031</c:v>
                </c:pt>
                <c:pt idx="4121">
                  <c:v>864.21010975485592</c:v>
                </c:pt>
                <c:pt idx="4122">
                  <c:v>1017.216072461913</c:v>
                </c:pt>
                <c:pt idx="4123">
                  <c:v>943.3491782307201</c:v>
                </c:pt>
                <c:pt idx="4124">
                  <c:v>1013.5620929334084</c:v>
                </c:pt>
                <c:pt idx="4125">
                  <c:v>980.63093435286123</c:v>
                </c:pt>
                <c:pt idx="4126">
                  <c:v>1040.5549930658433</c:v>
                </c:pt>
                <c:pt idx="4127">
                  <c:v>1038.5034022854204</c:v>
                </c:pt>
                <c:pt idx="4128">
                  <c:v>1068.6814036294127</c:v>
                </c:pt>
                <c:pt idx="4129">
                  <c:v>1038.7111870798012</c:v>
                </c:pt>
                <c:pt idx="4130">
                  <c:v>1133.0450646424702</c:v>
                </c:pt>
                <c:pt idx="4131">
                  <c:v>1092.1881399704992</c:v>
                </c:pt>
                <c:pt idx="4132">
                  <c:v>1187.8438666627239</c:v>
                </c:pt>
                <c:pt idx="4133">
                  <c:v>1115.8320276701611</c:v>
                </c:pt>
                <c:pt idx="4134">
                  <c:v>1216.803217256316</c:v>
                </c:pt>
                <c:pt idx="4135">
                  <c:v>1111.5373307456557</c:v>
                </c:pt>
                <c:pt idx="4136">
                  <c:v>1122.7659159323875</c:v>
                </c:pt>
                <c:pt idx="4137">
                  <c:v>995.04820468954529</c:v>
                </c:pt>
                <c:pt idx="4138">
                  <c:v>1254.2673118880114</c:v>
                </c:pt>
                <c:pt idx="4139">
                  <c:v>1148.2871594926253</c:v>
                </c:pt>
                <c:pt idx="4140">
                  <c:v>1190.8293639886328</c:v>
                </c:pt>
                <c:pt idx="4141">
                  <c:v>1090.1233672064341</c:v>
                </c:pt>
                <c:pt idx="4142">
                  <c:v>1242.1638220404745</c:v>
                </c:pt>
                <c:pt idx="4143">
                  <c:v>1141.1237168068812</c:v>
                </c:pt>
                <c:pt idx="4144">
                  <c:v>1257.6666655520062</c:v>
                </c:pt>
                <c:pt idx="4145">
                  <c:v>1072.7333386609491</c:v>
                </c:pt>
                <c:pt idx="4146">
                  <c:v>1250.3472834074198</c:v>
                </c:pt>
                <c:pt idx="4147">
                  <c:v>1207.6887585607717</c:v>
                </c:pt>
                <c:pt idx="4148">
                  <c:v>186.64289411431673</c:v>
                </c:pt>
                <c:pt idx="4149">
                  <c:v>87.296356129856335</c:v>
                </c:pt>
                <c:pt idx="4150">
                  <c:v>102.64442096999517</c:v>
                </c:pt>
                <c:pt idx="4151">
                  <c:v>124.88311333917603</c:v>
                </c:pt>
                <c:pt idx="4152">
                  <c:v>184.08225595883195</c:v>
                </c:pt>
                <c:pt idx="4153">
                  <c:v>231.05391300498579</c:v>
                </c:pt>
                <c:pt idx="4154">
                  <c:v>311.82338268386644</c:v>
                </c:pt>
                <c:pt idx="4155">
                  <c:v>402.04322731586211</c:v>
                </c:pt>
                <c:pt idx="4156">
                  <c:v>536.86394754006403</c:v>
                </c:pt>
                <c:pt idx="4157">
                  <c:v>617.55473840762602</c:v>
                </c:pt>
                <c:pt idx="4158">
                  <c:v>758.09666286025868</c:v>
                </c:pt>
                <c:pt idx="4159">
                  <c:v>768.98676991411048</c:v>
                </c:pt>
                <c:pt idx="4160">
                  <c:v>856.38366563408317</c:v>
                </c:pt>
                <c:pt idx="4161">
                  <c:v>997.79342609327603</c:v>
                </c:pt>
                <c:pt idx="4162">
                  <c:v>917.54951273692257</c:v>
                </c:pt>
                <c:pt idx="4163">
                  <c:v>850.4693853494424</c:v>
                </c:pt>
                <c:pt idx="4164">
                  <c:v>983.11695649100102</c:v>
                </c:pt>
                <c:pt idx="4165">
                  <c:v>868.46154076338712</c:v>
                </c:pt>
                <c:pt idx="4166">
                  <c:v>1050.9474397443589</c:v>
                </c:pt>
                <c:pt idx="4167">
                  <c:v>910.28572820385386</c:v>
                </c:pt>
                <c:pt idx="4168">
                  <c:v>1027.5920462981551</c:v>
                </c:pt>
                <c:pt idx="4169">
                  <c:v>926.24231236130242</c:v>
                </c:pt>
                <c:pt idx="4170">
                  <c:v>1006.0587091177732</c:v>
                </c:pt>
                <c:pt idx="4171">
                  <c:v>909.15632767008162</c:v>
                </c:pt>
                <c:pt idx="4172">
                  <c:v>875.47565763181353</c:v>
                </c:pt>
                <c:pt idx="4173">
                  <c:v>873.56312904075048</c:v>
                </c:pt>
                <c:pt idx="4174">
                  <c:v>697.07602274916485</c:v>
                </c:pt>
                <c:pt idx="4175">
                  <c:v>519.99590011213479</c:v>
                </c:pt>
                <c:pt idx="4176">
                  <c:v>514.16671449125306</c:v>
                </c:pt>
                <c:pt idx="4177">
                  <c:v>432.77315620895689</c:v>
                </c:pt>
                <c:pt idx="4178">
                  <c:v>527.52357531852408</c:v>
                </c:pt>
                <c:pt idx="4179">
                  <c:v>440.87617648917103</c:v>
                </c:pt>
                <c:pt idx="4180">
                  <c:v>454.98577951552812</c:v>
                </c:pt>
                <c:pt idx="4181">
                  <c:v>383.94492269466338</c:v>
                </c:pt>
                <c:pt idx="4182">
                  <c:v>483.51539825011201</c:v>
                </c:pt>
                <c:pt idx="4183">
                  <c:v>453.94474825300847</c:v>
                </c:pt>
                <c:pt idx="4184">
                  <c:v>567.00404203531798</c:v>
                </c:pt>
                <c:pt idx="4185">
                  <c:v>637.27119847088181</c:v>
                </c:pt>
                <c:pt idx="4186">
                  <c:v>814.46079298795405</c:v>
                </c:pt>
                <c:pt idx="4187">
                  <c:v>866.86343434525622</c:v>
                </c:pt>
                <c:pt idx="4188">
                  <c:v>869.11937137523557</c:v>
                </c:pt>
                <c:pt idx="4189">
                  <c:v>808.49264318420285</c:v>
                </c:pt>
                <c:pt idx="4190">
                  <c:v>658.778182008003</c:v>
                </c:pt>
                <c:pt idx="4191">
                  <c:v>485.5903665304204</c:v>
                </c:pt>
                <c:pt idx="4192">
                  <c:v>338.8871678788347</c:v>
                </c:pt>
                <c:pt idx="4193">
                  <c:v>186.76636743009129</c:v>
                </c:pt>
                <c:pt idx="4194">
                  <c:v>119.27985187715682</c:v>
                </c:pt>
                <c:pt idx="4195">
                  <c:v>99.825664725405133</c:v>
                </c:pt>
                <c:pt idx="4196">
                  <c:v>90.153241959181699</c:v>
                </c:pt>
                <c:pt idx="4197">
                  <c:v>89.149002197538337</c:v>
                </c:pt>
                <c:pt idx="4198">
                  <c:v>101.15354127639158</c:v>
                </c:pt>
                <c:pt idx="4199">
                  <c:v>114.71318121982708</c:v>
                </c:pt>
                <c:pt idx="4200">
                  <c:v>147.48250692724758</c:v>
                </c:pt>
                <c:pt idx="4201">
                  <c:v>104.31435165813005</c:v>
                </c:pt>
                <c:pt idx="4202">
                  <c:v>88.714769711548541</c:v>
                </c:pt>
                <c:pt idx="4203">
                  <c:v>102.22196224971518</c:v>
                </c:pt>
                <c:pt idx="4204">
                  <c:v>108.90420285287991</c:v>
                </c:pt>
                <c:pt idx="4205">
                  <c:v>338.63882009301994</c:v>
                </c:pt>
                <c:pt idx="4206">
                  <c:v>396.19849772799182</c:v>
                </c:pt>
                <c:pt idx="4207">
                  <c:v>372.91294951451698</c:v>
                </c:pt>
                <c:pt idx="4208">
                  <c:v>385.88358781798604</c:v>
                </c:pt>
                <c:pt idx="4209">
                  <c:v>363.26834878710167</c:v>
                </c:pt>
                <c:pt idx="4210">
                  <c:v>351.81089649640819</c:v>
                </c:pt>
                <c:pt idx="4211">
                  <c:v>334.62329162936226</c:v>
                </c:pt>
                <c:pt idx="4212">
                  <c:v>302.04346604755813</c:v>
                </c:pt>
                <c:pt idx="4213">
                  <c:v>290.46313167210036</c:v>
                </c:pt>
                <c:pt idx="4214">
                  <c:v>214.21982200774201</c:v>
                </c:pt>
                <c:pt idx="4215">
                  <c:v>183.10013247555037</c:v>
                </c:pt>
                <c:pt idx="4216">
                  <c:v>228.11711122339432</c:v>
                </c:pt>
                <c:pt idx="4217">
                  <c:v>220.41640298975707</c:v>
                </c:pt>
                <c:pt idx="4218">
                  <c:v>249.46709410664252</c:v>
                </c:pt>
                <c:pt idx="4219">
                  <c:v>225.19464325137955</c:v>
                </c:pt>
                <c:pt idx="4220">
                  <c:v>237.15640980004093</c:v>
                </c:pt>
                <c:pt idx="4221">
                  <c:v>212.46297055287394</c:v>
                </c:pt>
                <c:pt idx="4222">
                  <c:v>248.82436750375629</c:v>
                </c:pt>
                <c:pt idx="4223">
                  <c:v>227.02697776453954</c:v>
                </c:pt>
                <c:pt idx="4224">
                  <c:v>232.47044243386114</c:v>
                </c:pt>
                <c:pt idx="4225">
                  <c:v>224.51350874604938</c:v>
                </c:pt>
                <c:pt idx="4226">
                  <c:v>186.78470386428722</c:v>
                </c:pt>
                <c:pt idx="4227">
                  <c:v>197.67526539936162</c:v>
                </c:pt>
                <c:pt idx="4228">
                  <c:v>210.28985755875996</c:v>
                </c:pt>
                <c:pt idx="4229">
                  <c:v>207.969748228968</c:v>
                </c:pt>
                <c:pt idx="4230">
                  <c:v>218.83922203643957</c:v>
                </c:pt>
                <c:pt idx="4231">
                  <c:v>207.73872445529571</c:v>
                </c:pt>
                <c:pt idx="4232">
                  <c:v>229.26141269177967</c:v>
                </c:pt>
                <c:pt idx="4233">
                  <c:v>236.49336357052724</c:v>
                </c:pt>
                <c:pt idx="4234">
                  <c:v>232.17094186924405</c:v>
                </c:pt>
                <c:pt idx="4235">
                  <c:v>225.6729931810512</c:v>
                </c:pt>
                <c:pt idx="4236">
                  <c:v>238.73045715053132</c:v>
                </c:pt>
                <c:pt idx="4237">
                  <c:v>226.56945331378856</c:v>
                </c:pt>
                <c:pt idx="4238">
                  <c:v>258.56996563545584</c:v>
                </c:pt>
                <c:pt idx="4239">
                  <c:v>250.76029616280886</c:v>
                </c:pt>
                <c:pt idx="4240">
                  <c:v>258.21205660817128</c:v>
                </c:pt>
                <c:pt idx="4241">
                  <c:v>226.31317446124285</c:v>
                </c:pt>
                <c:pt idx="4242">
                  <c:v>243.47923058671563</c:v>
                </c:pt>
                <c:pt idx="4243">
                  <c:v>241.60176953384234</c:v>
                </c:pt>
                <c:pt idx="4244">
                  <c:v>148.65052808575084</c:v>
                </c:pt>
                <c:pt idx="4245">
                  <c:v>170.63571957458294</c:v>
                </c:pt>
                <c:pt idx="4246">
                  <c:v>95.782980685470051</c:v>
                </c:pt>
                <c:pt idx="4247">
                  <c:v>95.083843088240229</c:v>
                </c:pt>
                <c:pt idx="4248">
                  <c:v>89.166913373210633</c:v>
                </c:pt>
                <c:pt idx="4249">
                  <c:v>115.76469600126465</c:v>
                </c:pt>
                <c:pt idx="4250">
                  <c:v>97.553083561449384</c:v>
                </c:pt>
                <c:pt idx="4251">
                  <c:v>101.06286839828157</c:v>
                </c:pt>
                <c:pt idx="4252">
                  <c:v>111.14884789873732</c:v>
                </c:pt>
                <c:pt idx="4253">
                  <c:v>105.88154515364633</c:v>
                </c:pt>
                <c:pt idx="4254">
                  <c:v>117.97559365796309</c:v>
                </c:pt>
                <c:pt idx="4255">
                  <c:v>121.35294036421881</c:v>
                </c:pt>
                <c:pt idx="4256">
                  <c:v>127.57563681415873</c:v>
                </c:pt>
                <c:pt idx="4257">
                  <c:v>119.98180061500202</c:v>
                </c:pt>
                <c:pt idx="4258">
                  <c:v>120.68497037391015</c:v>
                </c:pt>
                <c:pt idx="4259">
                  <c:v>118.29900620027244</c:v>
                </c:pt>
                <c:pt idx="4260">
                  <c:v>116.1449027849265</c:v>
                </c:pt>
                <c:pt idx="4261">
                  <c:v>113.89335281717632</c:v>
                </c:pt>
                <c:pt idx="4262">
                  <c:v>108.1603857598753</c:v>
                </c:pt>
                <c:pt idx="4263">
                  <c:v>106.04450553601178</c:v>
                </c:pt>
                <c:pt idx="4264">
                  <c:v>112.66777071491718</c:v>
                </c:pt>
                <c:pt idx="4265">
                  <c:v>119.74125833253569</c:v>
                </c:pt>
                <c:pt idx="4266">
                  <c:v>140.2142434906458</c:v>
                </c:pt>
                <c:pt idx="4267">
                  <c:v>146.64048060426865</c:v>
                </c:pt>
                <c:pt idx="4268">
                  <c:v>161.11344693607307</c:v>
                </c:pt>
                <c:pt idx="4269">
                  <c:v>166.08601020101901</c:v>
                </c:pt>
                <c:pt idx="4270">
                  <c:v>189.00414501327785</c:v>
                </c:pt>
                <c:pt idx="4271">
                  <c:v>173.46690197693329</c:v>
                </c:pt>
                <c:pt idx="4272">
                  <c:v>202.92491087052218</c:v>
                </c:pt>
                <c:pt idx="4273">
                  <c:v>207.17718069079112</c:v>
                </c:pt>
                <c:pt idx="4274">
                  <c:v>212.22913470060396</c:v>
                </c:pt>
                <c:pt idx="4275">
                  <c:v>217.32854056053003</c:v>
                </c:pt>
                <c:pt idx="4276">
                  <c:v>221.44532692287305</c:v>
                </c:pt>
                <c:pt idx="4277">
                  <c:v>199.5553754875356</c:v>
                </c:pt>
                <c:pt idx="4278">
                  <c:v>232.15594469315263</c:v>
                </c:pt>
                <c:pt idx="4279">
                  <c:v>218.54645422038078</c:v>
                </c:pt>
                <c:pt idx="4280">
                  <c:v>236.49516835523701</c:v>
                </c:pt>
                <c:pt idx="4281">
                  <c:v>227.07935341014965</c:v>
                </c:pt>
                <c:pt idx="4282">
                  <c:v>264.8239938044199</c:v>
                </c:pt>
                <c:pt idx="4283">
                  <c:v>248.83955777016894</c:v>
                </c:pt>
                <c:pt idx="4284">
                  <c:v>260.296482135963</c:v>
                </c:pt>
                <c:pt idx="4285">
                  <c:v>240.37156039742976</c:v>
                </c:pt>
                <c:pt idx="4286">
                  <c:v>266.84469263110799</c:v>
                </c:pt>
                <c:pt idx="4287">
                  <c:v>258.02796375352295</c:v>
                </c:pt>
                <c:pt idx="4288">
                  <c:v>263.8874723250434</c:v>
                </c:pt>
                <c:pt idx="4289">
                  <c:v>253.64222924585525</c:v>
                </c:pt>
                <c:pt idx="4290">
                  <c:v>281.28074822214887</c:v>
                </c:pt>
                <c:pt idx="4291">
                  <c:v>260.2023403742848</c:v>
                </c:pt>
                <c:pt idx="4292">
                  <c:v>273.17832183808605</c:v>
                </c:pt>
                <c:pt idx="4293">
                  <c:v>269.85198177861668</c:v>
                </c:pt>
                <c:pt idx="4294">
                  <c:v>287.72566350008935</c:v>
                </c:pt>
                <c:pt idx="4295">
                  <c:v>248.39471566445607</c:v>
                </c:pt>
                <c:pt idx="4296">
                  <c:v>95.447311007495557</c:v>
                </c:pt>
                <c:pt idx="4297">
                  <c:v>90.534035280036591</c:v>
                </c:pt>
                <c:pt idx="4298">
                  <c:v>93.611642509795317</c:v>
                </c:pt>
                <c:pt idx="4299">
                  <c:v>101.51673653411875</c:v>
                </c:pt>
                <c:pt idx="4300">
                  <c:v>94.153274475485816</c:v>
                </c:pt>
                <c:pt idx="4301">
                  <c:v>106.71974581553046</c:v>
                </c:pt>
                <c:pt idx="4302">
                  <c:v>126.92118360171776</c:v>
                </c:pt>
                <c:pt idx="4303">
                  <c:v>145.19087897372657</c:v>
                </c:pt>
                <c:pt idx="4304">
                  <c:v>155.64267358998686</c:v>
                </c:pt>
                <c:pt idx="4305">
                  <c:v>178.7567356085824</c:v>
                </c:pt>
                <c:pt idx="4306">
                  <c:v>195.4901118241045</c:v>
                </c:pt>
                <c:pt idx="4307">
                  <c:v>200.39045661963922</c:v>
                </c:pt>
                <c:pt idx="4308">
                  <c:v>185.59846037377898</c:v>
                </c:pt>
                <c:pt idx="4309">
                  <c:v>214.36084127862068</c:v>
                </c:pt>
                <c:pt idx="4310">
                  <c:v>196.6436933050237</c:v>
                </c:pt>
                <c:pt idx="4311">
                  <c:v>215.83047037892874</c:v>
                </c:pt>
                <c:pt idx="4312">
                  <c:v>236.38613551436416</c:v>
                </c:pt>
                <c:pt idx="4313">
                  <c:v>251.50342692208639</c:v>
                </c:pt>
                <c:pt idx="4314">
                  <c:v>204.10643575717054</c:v>
                </c:pt>
                <c:pt idx="4315">
                  <c:v>245.06855846655824</c:v>
                </c:pt>
                <c:pt idx="4316">
                  <c:v>277.84196864922762</c:v>
                </c:pt>
                <c:pt idx="4317">
                  <c:v>257.14224742644956</c:v>
                </c:pt>
                <c:pt idx="4318">
                  <c:v>246.93696564003378</c:v>
                </c:pt>
                <c:pt idx="4319">
                  <c:v>254.06724578501229</c:v>
                </c:pt>
                <c:pt idx="4320">
                  <c:v>251.401391119583</c:v>
                </c:pt>
                <c:pt idx="4321">
                  <c:v>266.28889737638752</c:v>
                </c:pt>
                <c:pt idx="4322">
                  <c:v>233.56323303701913</c:v>
                </c:pt>
                <c:pt idx="4323">
                  <c:v>273.33340272620472</c:v>
                </c:pt>
                <c:pt idx="4324">
                  <c:v>247.10717595346887</c:v>
                </c:pt>
                <c:pt idx="4325">
                  <c:v>257.13538416508868</c:v>
                </c:pt>
                <c:pt idx="4326">
                  <c:v>235.6071648939174</c:v>
                </c:pt>
                <c:pt idx="4327">
                  <c:v>278.64327768019308</c:v>
                </c:pt>
                <c:pt idx="4328">
                  <c:v>248.81594782719509</c:v>
                </c:pt>
                <c:pt idx="4329">
                  <c:v>287.44197806798763</c:v>
                </c:pt>
                <c:pt idx="4330">
                  <c:v>243.51718973080432</c:v>
                </c:pt>
                <c:pt idx="4331">
                  <c:v>286.02757665762914</c:v>
                </c:pt>
                <c:pt idx="4332">
                  <c:v>255.7489462961446</c:v>
                </c:pt>
                <c:pt idx="4333">
                  <c:v>292.23762954147077</c:v>
                </c:pt>
                <c:pt idx="4334">
                  <c:v>284.12127244786137</c:v>
                </c:pt>
                <c:pt idx="4335">
                  <c:v>290.66678930489951</c:v>
                </c:pt>
                <c:pt idx="4336">
                  <c:v>279.50106009746986</c:v>
                </c:pt>
                <c:pt idx="4337">
                  <c:v>249.94652610078694</c:v>
                </c:pt>
                <c:pt idx="4338">
                  <c:v>217.92240339308901</c:v>
                </c:pt>
                <c:pt idx="4339">
                  <c:v>235.26975491025874</c:v>
                </c:pt>
                <c:pt idx="4340">
                  <c:v>208.72566436141207</c:v>
                </c:pt>
                <c:pt idx="4341">
                  <c:v>235.71239763600627</c:v>
                </c:pt>
                <c:pt idx="4342">
                  <c:v>216.79529486566179</c:v>
                </c:pt>
                <c:pt idx="4343">
                  <c:v>104.72783755239934</c:v>
                </c:pt>
                <c:pt idx="4344">
                  <c:v>96.187854184860427</c:v>
                </c:pt>
                <c:pt idx="4345">
                  <c:v>107.34931874047236</c:v>
                </c:pt>
                <c:pt idx="4346">
                  <c:v>124.87331875053297</c:v>
                </c:pt>
                <c:pt idx="4347">
                  <c:v>136.9303573535924</c:v>
                </c:pt>
                <c:pt idx="4348">
                  <c:v>141.3493629391449</c:v>
                </c:pt>
                <c:pt idx="4349">
                  <c:v>165.64990500656029</c:v>
                </c:pt>
                <c:pt idx="4350">
                  <c:v>157.17384632470663</c:v>
                </c:pt>
                <c:pt idx="4351">
                  <c:v>181.54357793218475</c:v>
                </c:pt>
                <c:pt idx="4352">
                  <c:v>180.949560567091</c:v>
                </c:pt>
                <c:pt idx="4353">
                  <c:v>207.22147273741325</c:v>
                </c:pt>
                <c:pt idx="4354">
                  <c:v>191.88279262678009</c:v>
                </c:pt>
                <c:pt idx="4355">
                  <c:v>213.81056647542849</c:v>
                </c:pt>
                <c:pt idx="4356">
                  <c:v>210.31032776708884</c:v>
                </c:pt>
                <c:pt idx="4357">
                  <c:v>229.11495434570116</c:v>
                </c:pt>
                <c:pt idx="4358">
                  <c:v>228.96898156167543</c:v>
                </c:pt>
                <c:pt idx="4359">
                  <c:v>251.44777457413585</c:v>
                </c:pt>
                <c:pt idx="4360">
                  <c:v>244.18912587040569</c:v>
                </c:pt>
                <c:pt idx="4361">
                  <c:v>282.36017684172998</c:v>
                </c:pt>
                <c:pt idx="4362">
                  <c:v>277.29374142062773</c:v>
                </c:pt>
                <c:pt idx="4363">
                  <c:v>286.58321763896799</c:v>
                </c:pt>
                <c:pt idx="4364">
                  <c:v>240.39334152379718</c:v>
                </c:pt>
                <c:pt idx="4365">
                  <c:v>289.89494739468762</c:v>
                </c:pt>
                <c:pt idx="4366">
                  <c:v>285.16823049927547</c:v>
                </c:pt>
                <c:pt idx="4367">
                  <c:v>311.77865394759505</c:v>
                </c:pt>
                <c:pt idx="4368">
                  <c:v>278.17028991834098</c:v>
                </c:pt>
                <c:pt idx="4369">
                  <c:v>309.83850062675242</c:v>
                </c:pt>
                <c:pt idx="4370">
                  <c:v>270.89130692023264</c:v>
                </c:pt>
                <c:pt idx="4371">
                  <c:v>296.09695315387899</c:v>
                </c:pt>
                <c:pt idx="4372">
                  <c:v>275.44213244231935</c:v>
                </c:pt>
                <c:pt idx="4373">
                  <c:v>313.21412378126257</c:v>
                </c:pt>
                <c:pt idx="4374">
                  <c:v>290.97955374186358</c:v>
                </c:pt>
                <c:pt idx="4375">
                  <c:v>329.81174631871539</c:v>
                </c:pt>
                <c:pt idx="4376">
                  <c:v>306.27269969508677</c:v>
                </c:pt>
                <c:pt idx="4377">
                  <c:v>342.12651169124229</c:v>
                </c:pt>
                <c:pt idx="4378">
                  <c:v>337.06542340046826</c:v>
                </c:pt>
                <c:pt idx="4379">
                  <c:v>368.26040354834271</c:v>
                </c:pt>
                <c:pt idx="4380">
                  <c:v>364.11854359347285</c:v>
                </c:pt>
                <c:pt idx="4381">
                  <c:v>379.18010935081355</c:v>
                </c:pt>
                <c:pt idx="4382">
                  <c:v>372.80629688303014</c:v>
                </c:pt>
                <c:pt idx="4383">
                  <c:v>464.93925552922775</c:v>
                </c:pt>
                <c:pt idx="4384">
                  <c:v>400.72001715516978</c:v>
                </c:pt>
                <c:pt idx="4385">
                  <c:v>460.84231166700368</c:v>
                </c:pt>
                <c:pt idx="4386">
                  <c:v>444.33774549976073</c:v>
                </c:pt>
                <c:pt idx="4387">
                  <c:v>531.12575036152725</c:v>
                </c:pt>
                <c:pt idx="4388">
                  <c:v>474.63935466351387</c:v>
                </c:pt>
                <c:pt idx="4389">
                  <c:v>584.60282476604777</c:v>
                </c:pt>
                <c:pt idx="4390">
                  <c:v>553.39289070429936</c:v>
                </c:pt>
                <c:pt idx="4391">
                  <c:v>692.62588241216554</c:v>
                </c:pt>
                <c:pt idx="4392">
                  <c:v>668.91515405271025</c:v>
                </c:pt>
                <c:pt idx="4393">
                  <c:v>780.52269828380781</c:v>
                </c:pt>
                <c:pt idx="4394">
                  <c:v>771.5269631024629</c:v>
                </c:pt>
                <c:pt idx="4395">
                  <c:v>923.52327177899929</c:v>
                </c:pt>
                <c:pt idx="4396">
                  <c:v>853.90451476337103</c:v>
                </c:pt>
                <c:pt idx="4397">
                  <c:v>1000.0120642452822</c:v>
                </c:pt>
                <c:pt idx="4398">
                  <c:v>909.0510717843049</c:v>
                </c:pt>
                <c:pt idx="4399">
                  <c:v>1080.1830453919647</c:v>
                </c:pt>
                <c:pt idx="4400">
                  <c:v>1123.7001031953789</c:v>
                </c:pt>
                <c:pt idx="4401">
                  <c:v>1245.5788741972701</c:v>
                </c:pt>
                <c:pt idx="4402">
                  <c:v>1224.6712431089538</c:v>
                </c:pt>
                <c:pt idx="4403">
                  <c:v>1279.5214176098323</c:v>
                </c:pt>
                <c:pt idx="4404">
                  <c:v>1254.4799022365605</c:v>
                </c:pt>
                <c:pt idx="4405">
                  <c:v>1367.7034836241507</c:v>
                </c:pt>
                <c:pt idx="4406">
                  <c:v>1442.8523147867586</c:v>
                </c:pt>
                <c:pt idx="4407">
                  <c:v>1449.1986682966854</c:v>
                </c:pt>
                <c:pt idx="4408">
                  <c:v>1501.1204574514445</c:v>
                </c:pt>
                <c:pt idx="4409">
                  <c:v>1527.22390064825</c:v>
                </c:pt>
                <c:pt idx="4410">
                  <c:v>1600.582184602026</c:v>
                </c:pt>
                <c:pt idx="4411">
                  <c:v>1736.2109189406779</c:v>
                </c:pt>
                <c:pt idx="4412">
                  <c:v>1830.7033393895942</c:v>
                </c:pt>
                <c:pt idx="4413">
                  <c:v>2236.9804676454755</c:v>
                </c:pt>
                <c:pt idx="4414">
                  <c:v>2155.0335345791</c:v>
                </c:pt>
                <c:pt idx="4415">
                  <c:v>2108.7699247845794</c:v>
                </c:pt>
                <c:pt idx="4416">
                  <c:v>2432.978374313067</c:v>
                </c:pt>
                <c:pt idx="4417">
                  <c:v>2880.0233242968084</c:v>
                </c:pt>
                <c:pt idx="4418">
                  <c:v>2843.0184864727717</c:v>
                </c:pt>
                <c:pt idx="4419">
                  <c:v>3193.4346971704881</c:v>
                </c:pt>
                <c:pt idx="4420">
                  <c:v>4131.8247391138502</c:v>
                </c:pt>
                <c:pt idx="4421">
                  <c:v>4683.7521513862994</c:v>
                </c:pt>
                <c:pt idx="4422">
                  <c:v>5135.1615369070005</c:v>
                </c:pt>
                <c:pt idx="4423">
                  <c:v>5743.8944337613248</c:v>
                </c:pt>
                <c:pt idx="4424">
                  <c:v>6339.9654003995847</c:v>
                </c:pt>
                <c:pt idx="4425">
                  <c:v>6517.6970788184599</c:v>
                </c:pt>
                <c:pt idx="4426">
                  <c:v>7431.1589112312031</c:v>
                </c:pt>
                <c:pt idx="4427">
                  <c:v>8167.199272288216</c:v>
                </c:pt>
                <c:pt idx="4428">
                  <c:v>8234.2549018705668</c:v>
                </c:pt>
                <c:pt idx="4429">
                  <c:v>8774.5454792185155</c:v>
                </c:pt>
                <c:pt idx="4430">
                  <c:v>10066.421542362714</c:v>
                </c:pt>
                <c:pt idx="4431">
                  <c:v>10431.093793716274</c:v>
                </c:pt>
                <c:pt idx="4432">
                  <c:v>10280.87320361914</c:v>
                </c:pt>
                <c:pt idx="4433">
                  <c:v>10330.294224265177</c:v>
                </c:pt>
                <c:pt idx="4434">
                  <c:v>10205.869726532133</c:v>
                </c:pt>
                <c:pt idx="4435">
                  <c:v>10268.016564631293</c:v>
                </c:pt>
                <c:pt idx="4436">
                  <c:v>10144.929196162091</c:v>
                </c:pt>
                <c:pt idx="4437">
                  <c:v>10270.590380562033</c:v>
                </c:pt>
                <c:pt idx="4438">
                  <c:v>10076.634460813328</c:v>
                </c:pt>
                <c:pt idx="4439">
                  <c:v>10272.305566262132</c:v>
                </c:pt>
                <c:pt idx="4440">
                  <c:v>10105.127759871788</c:v>
                </c:pt>
                <c:pt idx="4441">
                  <c:v>10313.304603973324</c:v>
                </c:pt>
                <c:pt idx="4442">
                  <c:v>9742.835070750345</c:v>
                </c:pt>
                <c:pt idx="4443">
                  <c:v>10326.051943750314</c:v>
                </c:pt>
                <c:pt idx="4444">
                  <c:v>10109.565510030137</c:v>
                </c:pt>
                <c:pt idx="4445">
                  <c:v>10389.329610113053</c:v>
                </c:pt>
                <c:pt idx="4446">
                  <c:v>10173.920599059109</c:v>
                </c:pt>
                <c:pt idx="4447">
                  <c:v>10406.911303985275</c:v>
                </c:pt>
                <c:pt idx="4448">
                  <c:v>10215.411195041139</c:v>
                </c:pt>
                <c:pt idx="4449">
                  <c:v>10444.387925906885</c:v>
                </c:pt>
                <c:pt idx="4450">
                  <c:v>10268.874641627315</c:v>
                </c:pt>
                <c:pt idx="4451">
                  <c:v>10473.350712730173</c:v>
                </c:pt>
                <c:pt idx="4452">
                  <c:v>10295.406532236111</c:v>
                </c:pt>
                <c:pt idx="4453">
                  <c:v>10512.809422980165</c:v>
                </c:pt>
                <c:pt idx="4454">
                  <c:v>10327.749265455859</c:v>
                </c:pt>
                <c:pt idx="4455">
                  <c:v>10516.084078116026</c:v>
                </c:pt>
                <c:pt idx="4456">
                  <c:v>10320.107014584088</c:v>
                </c:pt>
                <c:pt idx="4457">
                  <c:v>10538.94857261399</c:v>
                </c:pt>
                <c:pt idx="4458">
                  <c:v>10389.329610113053</c:v>
                </c:pt>
                <c:pt idx="4459">
                  <c:v>10532.42621355484</c:v>
                </c:pt>
                <c:pt idx="4460">
                  <c:v>10374.212400071112</c:v>
                </c:pt>
                <c:pt idx="4461">
                  <c:v>10571.436803136909</c:v>
                </c:pt>
                <c:pt idx="4462">
                  <c:v>10397.709224519576</c:v>
                </c:pt>
                <c:pt idx="4463">
                  <c:v>10615.774691772609</c:v>
                </c:pt>
                <c:pt idx="4464">
                  <c:v>10455.164418226899</c:v>
                </c:pt>
                <c:pt idx="4465">
                  <c:v>10689.23783220376</c:v>
                </c:pt>
                <c:pt idx="4466">
                  <c:v>10495.583302652194</c:v>
                </c:pt>
                <c:pt idx="4467">
                  <c:v>10665.298775788111</c:v>
                </c:pt>
                <c:pt idx="4468">
                  <c:v>10475.000851437382</c:v>
                </c:pt>
                <c:pt idx="4469">
                  <c:v>10739.53840021788</c:v>
                </c:pt>
                <c:pt idx="4470">
                  <c:v>10435.251862291942</c:v>
                </c:pt>
                <c:pt idx="4471">
                  <c:v>10670.860114197119</c:v>
                </c:pt>
                <c:pt idx="4472">
                  <c:v>10524.261626173955</c:v>
                </c:pt>
                <c:pt idx="4473">
                  <c:v>10658.93552016654</c:v>
                </c:pt>
                <c:pt idx="4474">
                  <c:v>10491.47336169757</c:v>
                </c:pt>
                <c:pt idx="4475">
                  <c:v>10683.708998772954</c:v>
                </c:pt>
                <c:pt idx="4476">
                  <c:v>10533.241960648858</c:v>
                </c:pt>
                <c:pt idx="4477">
                  <c:v>10734.841853800524</c:v>
                </c:pt>
                <c:pt idx="4478">
                  <c:v>10540.57787128014</c:v>
                </c:pt>
                <c:pt idx="4479">
                  <c:v>10762.182242006456</c:v>
                </c:pt>
                <c:pt idx="4480">
                  <c:v>10544.648861252757</c:v>
                </c:pt>
                <c:pt idx="4481">
                  <c:v>10767.634023775225</c:v>
                </c:pt>
                <c:pt idx="4482">
                  <c:v>10575.483414208324</c:v>
                </c:pt>
                <c:pt idx="4483">
                  <c:v>10780.851367318417</c:v>
                </c:pt>
                <c:pt idx="4484">
                  <c:v>10583.567068043503</c:v>
                </c:pt>
                <c:pt idx="4485">
                  <c:v>10757.504954966455</c:v>
                </c:pt>
                <c:pt idx="4486">
                  <c:v>10590.024823119451</c:v>
                </c:pt>
                <c:pt idx="4487">
                  <c:v>10828.781872574973</c:v>
                </c:pt>
                <c:pt idx="4488">
                  <c:v>10644.589092775796</c:v>
                </c:pt>
                <c:pt idx="4489">
                  <c:v>10830.320824341474</c:v>
                </c:pt>
                <c:pt idx="4490">
                  <c:v>10712.872198636283</c:v>
                </c:pt>
                <c:pt idx="4491">
                  <c:v>10874.753435446322</c:v>
                </c:pt>
                <c:pt idx="4492">
                  <c:v>10780.851367318417</c:v>
                </c:pt>
                <c:pt idx="4493">
                  <c:v>10923.337379092889</c:v>
                </c:pt>
                <c:pt idx="4494">
                  <c:v>10890.746754068001</c:v>
                </c:pt>
                <c:pt idx="4495">
                  <c:v>10947.452693940335</c:v>
                </c:pt>
                <c:pt idx="4496">
                  <c:v>10795.585539235683</c:v>
                </c:pt>
                <c:pt idx="4497">
                  <c:v>10959.465916456073</c:v>
                </c:pt>
                <c:pt idx="4498">
                  <c:v>10842.61617581161</c:v>
                </c:pt>
                <c:pt idx="4499">
                  <c:v>10974.440635203329</c:v>
                </c:pt>
                <c:pt idx="4500">
                  <c:v>10886.182709340797</c:v>
                </c:pt>
                <c:pt idx="4501">
                  <c:v>11002.020927272437</c:v>
                </c:pt>
                <c:pt idx="4502">
                  <c:v>10916.533662964788</c:v>
                </c:pt>
                <c:pt idx="4503">
                  <c:v>11007.22080675681</c:v>
                </c:pt>
                <c:pt idx="4504">
                  <c:v>10842.61617581161</c:v>
                </c:pt>
                <c:pt idx="4505">
                  <c:v>11000.53419278113</c:v>
                </c:pt>
                <c:pt idx="4506">
                  <c:v>10864.827607206229</c:v>
                </c:pt>
                <c:pt idx="4507">
                  <c:v>11031.657018987298</c:v>
                </c:pt>
                <c:pt idx="4508">
                  <c:v>10897.585600800148</c:v>
                </c:pt>
                <c:pt idx="4509">
                  <c:v>11047.876558885959</c:v>
                </c:pt>
                <c:pt idx="4510">
                  <c:v>10996.071179095619</c:v>
                </c:pt>
                <c:pt idx="4511">
                  <c:v>11053.760393261186</c:v>
                </c:pt>
                <c:pt idx="4512">
                  <c:v>10881.615220257419</c:v>
                </c:pt>
                <c:pt idx="4513">
                  <c:v>11044.93180315803</c:v>
                </c:pt>
                <c:pt idx="4514">
                  <c:v>10915.020460071148</c:v>
                </c:pt>
                <c:pt idx="4515">
                  <c:v>11061.104530243401</c:v>
                </c:pt>
                <c:pt idx="4516">
                  <c:v>10933.148489706733</c:v>
                </c:pt>
                <c:pt idx="4517">
                  <c:v>11093.479580447114</c:v>
                </c:pt>
                <c:pt idx="4518">
                  <c:v>10873.22763772572</c:v>
                </c:pt>
                <c:pt idx="4519">
                  <c:v>11076.488605691375</c:v>
                </c:pt>
                <c:pt idx="4520">
                  <c:v>10879.332194404824</c:v>
                </c:pt>
                <c:pt idx="4521">
                  <c:v>11067.704117032355</c:v>
                </c:pt>
                <c:pt idx="4522">
                  <c:v>10871.701384215288</c:v>
                </c:pt>
                <c:pt idx="4523">
                  <c:v>11018.344046960501</c:v>
                </c:pt>
                <c:pt idx="4524">
                  <c:v>10861.004860651712</c:v>
                </c:pt>
                <c:pt idx="4525">
                  <c:v>11036.086195208558</c:v>
                </c:pt>
                <c:pt idx="4526">
                  <c:v>10978.177040576753</c:v>
                </c:pt>
                <c:pt idx="4527">
                  <c:v>11020.565523197911</c:v>
                </c:pt>
                <c:pt idx="4528">
                  <c:v>11002.76411879887</c:v>
                </c:pt>
                <c:pt idx="4529">
                  <c:v>11056.699469684061</c:v>
                </c:pt>
                <c:pt idx="4530">
                  <c:v>10983.403111554977</c:v>
                </c:pt>
                <c:pt idx="4531">
                  <c:v>10929.377292569314</c:v>
                </c:pt>
                <c:pt idx="4532">
                  <c:v>11050.819422624803</c:v>
                </c:pt>
                <c:pt idx="4533">
                  <c:v>10802.550788698511</c:v>
                </c:pt>
                <c:pt idx="4534">
                  <c:v>10978.923972007813</c:v>
                </c:pt>
                <c:pt idx="4535">
                  <c:v>10810.279303002029</c:v>
                </c:pt>
                <c:pt idx="4536">
                  <c:v>10993.093496237798</c:v>
                </c:pt>
                <c:pt idx="4537">
                  <c:v>10841.848564204933</c:v>
                </c:pt>
                <c:pt idx="4538">
                  <c:v>11032.395509786849</c:v>
                </c:pt>
                <c:pt idx="4539">
                  <c:v>10854.116759537748</c:v>
                </c:pt>
                <c:pt idx="4540">
                  <c:v>11041.248199588412</c:v>
                </c:pt>
                <c:pt idx="4541">
                  <c:v>10926.358258156384</c:v>
                </c:pt>
                <c:pt idx="4542">
                  <c:v>11049.348227323666</c:v>
                </c:pt>
                <c:pt idx="4543">
                  <c:v>10800.230047200761</c:v>
                </c:pt>
                <c:pt idx="4544">
                  <c:v>11061.104530243401</c:v>
                </c:pt>
                <c:pt idx="4545">
                  <c:v>10972.945257560228</c:v>
                </c:pt>
                <c:pt idx="4546">
                  <c:v>10995.32693384806</c:v>
                </c:pt>
                <c:pt idx="4547">
                  <c:v>10947.452693940335</c:v>
                </c:pt>
                <c:pt idx="4548">
                  <c:v>10963.21395613656</c:v>
                </c:pt>
                <c:pt idx="4549">
                  <c:v>10803.324144990509</c:v>
                </c:pt>
                <c:pt idx="4550">
                  <c:v>10955.714973955714</c:v>
                </c:pt>
                <c:pt idx="4551">
                  <c:v>10809.506956676294</c:v>
                </c:pt>
                <c:pt idx="4552">
                  <c:v>10964.712358701947</c:v>
                </c:pt>
                <c:pt idx="4553">
                  <c:v>10795.585539235683</c:v>
                </c:pt>
                <c:pt idx="4554">
                  <c:v>10934.656160471755</c:v>
                </c:pt>
                <c:pt idx="4555">
                  <c:v>10755.164813665699</c:v>
                </c:pt>
                <c:pt idx="4556">
                  <c:v>10893.027399881155</c:v>
                </c:pt>
                <c:pt idx="4557">
                  <c:v>10747.357139690972</c:v>
                </c:pt>
                <c:pt idx="4558">
                  <c:v>10918.046405680512</c:v>
                </c:pt>
                <c:pt idx="4559">
                  <c:v>10723.867808602909</c:v>
                </c:pt>
                <c:pt idx="4560">
                  <c:v>10910.478091843823</c:v>
                </c:pt>
                <c:pt idx="4561">
                  <c:v>10755.944971657253</c:v>
                </c:pt>
                <c:pt idx="4562">
                  <c:v>10908.963049760298</c:v>
                </c:pt>
                <c:pt idx="4563">
                  <c:v>10759.064494571834</c:v>
                </c:pt>
                <c:pt idx="4564">
                  <c:v>10935.409822616932</c:v>
                </c:pt>
                <c:pt idx="4565">
                  <c:v>10749.700604711081</c:v>
                </c:pt>
                <c:pt idx="4566">
                  <c:v>10945.948954878644</c:v>
                </c:pt>
                <c:pt idx="4567">
                  <c:v>10756.725018764431</c:v>
                </c:pt>
                <c:pt idx="4568">
                  <c:v>10933.902382828763</c:v>
                </c:pt>
                <c:pt idx="4569">
                  <c:v>10761.402971671701</c:v>
                </c:pt>
                <c:pt idx="4570">
                  <c:v>10914.26368610512</c:v>
                </c:pt>
                <c:pt idx="4571">
                  <c:v>10780.074767899912</c:v>
                </c:pt>
                <c:pt idx="4572">
                  <c:v>10943.692477993534</c:v>
                </c:pt>
                <c:pt idx="4573">
                  <c:v>10831.859324739709</c:v>
                </c:pt>
                <c:pt idx="4574">
                  <c:v>10941.434959605309</c:v>
                </c:pt>
                <c:pt idx="4575">
                  <c:v>10810.279303002029</c:v>
                </c:pt>
                <c:pt idx="4576">
                  <c:v>10992.348783138756</c:v>
                </c:pt>
                <c:pt idx="4577">
                  <c:v>10781.627855191236</c:v>
                </c:pt>
                <c:pt idx="4578">
                  <c:v>10959.465916456073</c:v>
                </c:pt>
                <c:pt idx="4579">
                  <c:v>10816.454028405111</c:v>
                </c:pt>
                <c:pt idx="4580">
                  <c:v>10983.403111554977</c:v>
                </c:pt>
                <c:pt idx="4581">
                  <c:v>10760.62359030719</c:v>
                </c:pt>
                <c:pt idx="4582">
                  <c:v>10941.434959605309</c:v>
                </c:pt>
                <c:pt idx="4583">
                  <c:v>10737.19062373144</c:v>
                </c:pt>
                <c:pt idx="4584">
                  <c:v>10940.682222117957</c:v>
                </c:pt>
                <c:pt idx="4585">
                  <c:v>10727.789589018359</c:v>
                </c:pt>
                <c:pt idx="4586">
                  <c:v>10933.148489706733</c:v>
                </c:pt>
                <c:pt idx="4587">
                  <c:v>10703.430270392584</c:v>
                </c:pt>
                <c:pt idx="4588">
                  <c:v>10937.6701158778</c:v>
                </c:pt>
                <c:pt idx="4589">
                  <c:v>10690.816517447051</c:v>
                </c:pt>
                <c:pt idx="4590">
                  <c:v>10923.337379092889</c:v>
                </c:pt>
                <c:pt idx="4591">
                  <c:v>10683.708998772954</c:v>
                </c:pt>
                <c:pt idx="4592">
                  <c:v>10905.931587496985</c:v>
                </c:pt>
                <c:pt idx="4593">
                  <c:v>10672.447953674649</c:v>
                </c:pt>
                <c:pt idx="4594">
                  <c:v>10893.027399881155</c:v>
                </c:pt>
                <c:pt idx="4595">
                  <c:v>10667.682949835478</c:v>
                </c:pt>
                <c:pt idx="4596">
                  <c:v>10895.307015631819</c:v>
                </c:pt>
                <c:pt idx="4597">
                  <c:v>10688.448325942347</c:v>
                </c:pt>
                <c:pt idx="4598">
                  <c:v>10872.464567934481</c:v>
                </c:pt>
                <c:pt idx="4599">
                  <c:v>10699.491478954587</c:v>
                </c:pt>
                <c:pt idx="4600">
                  <c:v>10917.290091854389</c:v>
                </c:pt>
                <c:pt idx="4601">
                  <c:v>10723.867808602909</c:v>
                </c:pt>
                <c:pt idx="4602">
                  <c:v>10911.99267435842</c:v>
                </c:pt>
                <c:pt idx="4603">
                  <c:v>10693.972578213497</c:v>
                </c:pt>
                <c:pt idx="4604">
                  <c:v>10929.377292569314</c:v>
                </c:pt>
                <c:pt idx="4605">
                  <c:v>10672.447953674649</c:v>
                </c:pt>
                <c:pt idx="4606">
                  <c:v>10936.163369245507</c:v>
                </c:pt>
                <c:pt idx="4607">
                  <c:v>10682.918729512325</c:v>
                </c:pt>
                <c:pt idx="4608">
                  <c:v>10932.394481124476</c:v>
                </c:pt>
                <c:pt idx="4609">
                  <c:v>10676.415388282545</c:v>
                </c:pt>
                <c:pt idx="4610">
                  <c:v>10936.163369245507</c:v>
                </c:pt>
                <c:pt idx="4611">
                  <c:v>10712.08597427719</c:v>
                </c:pt>
                <c:pt idx="4612">
                  <c:v>10912.749793229717</c:v>
                </c:pt>
                <c:pt idx="4613">
                  <c:v>10605.329431639535</c:v>
                </c:pt>
                <c:pt idx="4614">
                  <c:v>10859.474966451658</c:v>
                </c:pt>
                <c:pt idx="4615">
                  <c:v>10573.865152893553</c:v>
                </c:pt>
                <c:pt idx="4616">
                  <c:v>10821.080348820635</c:v>
                </c:pt>
                <c:pt idx="4617">
                  <c:v>10569.81726440592</c:v>
                </c:pt>
                <c:pt idx="4618">
                  <c:v>10810.279303002029</c:v>
                </c:pt>
                <c:pt idx="4619">
                  <c:v>10522.627154406853</c:v>
                </c:pt>
                <c:pt idx="4620">
                  <c:v>10790.937001640576</c:v>
                </c:pt>
                <c:pt idx="4621">
                  <c:v>10556.030511446357</c:v>
                </c:pt>
                <c:pt idx="4622">
                  <c:v>10784.732690815534</c:v>
                </c:pt>
                <c:pt idx="4623">
                  <c:v>10470.048857079761</c:v>
                </c:pt>
                <c:pt idx="4624">
                  <c:v>10757.504954966455</c:v>
                </c:pt>
                <c:pt idx="4625">
                  <c:v>10448.535377970053</c:v>
                </c:pt>
                <c:pt idx="4626">
                  <c:v>10748.919560394248</c:v>
                </c:pt>
                <c:pt idx="4627">
                  <c:v>10542.206654005851</c:v>
                </c:pt>
                <c:pt idx="4628">
                  <c:v>10732.492090992524</c:v>
                </c:pt>
                <c:pt idx="4629">
                  <c:v>10458.475765606932</c:v>
                </c:pt>
                <c:pt idx="4630">
                  <c:v>10757.504954966455</c:v>
                </c:pt>
                <c:pt idx="4631">
                  <c:v>10410.253496867308</c:v>
                </c:pt>
                <c:pt idx="4632">
                  <c:v>10693.972578213497</c:v>
                </c:pt>
                <c:pt idx="4633">
                  <c:v>10398.546447510182</c:v>
                </c:pt>
                <c:pt idx="4634">
                  <c:v>10658.93552016654</c:v>
                </c:pt>
                <c:pt idx="4635">
                  <c:v>10475.825723616847</c:v>
                </c:pt>
                <c:pt idx="4636">
                  <c:v>10633.402803485431</c:v>
                </c:pt>
                <c:pt idx="4637">
                  <c:v>10561.711894527743</c:v>
                </c:pt>
                <c:pt idx="4638">
                  <c:v>10625.397564893459</c:v>
                </c:pt>
                <c:pt idx="4639">
                  <c:v>10331.142270978326</c:v>
                </c:pt>
                <c:pt idx="4640">
                  <c:v>10703.430270392584</c:v>
                </c:pt>
                <c:pt idx="4641">
                  <c:v>10400.220491073838</c:v>
                </c:pt>
                <c:pt idx="4642">
                  <c:v>10626.198653577494</c:v>
                </c:pt>
                <c:pt idx="4643">
                  <c:v>10331.142270978326</c:v>
                </c:pt>
                <c:pt idx="4644">
                  <c:v>10651.767350968003</c:v>
                </c:pt>
                <c:pt idx="4645">
                  <c:v>10449.364471076262</c:v>
                </c:pt>
                <c:pt idx="4646">
                  <c:v>10640.596803289072</c:v>
                </c:pt>
                <c:pt idx="4647">
                  <c:v>10605.329431639535</c:v>
                </c:pt>
                <c:pt idx="4648">
                  <c:v>10577.101165001197</c:v>
                </c:pt>
                <c:pt idx="4649">
                  <c:v>10207.605800089144</c:v>
                </c:pt>
                <c:pt idx="4650">
                  <c:v>10484.067222879921</c:v>
                </c:pt>
                <c:pt idx="4651">
                  <c:v>10137.87605603962</c:v>
                </c:pt>
                <c:pt idx="4652">
                  <c:v>10412.758737108878</c:v>
                </c:pt>
                <c:pt idx="4653">
                  <c:v>10108.678268654625</c:v>
                </c:pt>
                <c:pt idx="4654">
                  <c:v>10386.813105042047</c:v>
                </c:pt>
                <c:pt idx="4655">
                  <c:v>10110.452597172038</c:v>
                </c:pt>
                <c:pt idx="4656">
                  <c:v>10330.294224265177</c:v>
                </c:pt>
                <c:pt idx="4657">
                  <c:v>10107.790872998252</c:v>
                </c:pt>
                <c:pt idx="4658">
                  <c:v>10372.53001356801</c:v>
                </c:pt>
                <c:pt idx="4659">
                  <c:v>10235.306855421797</c:v>
                </c:pt>
                <c:pt idx="4660">
                  <c:v>10330.294224265177</c:v>
                </c:pt>
                <c:pt idx="4661">
                  <c:v>10085.555702091398</c:v>
                </c:pt>
                <c:pt idx="4662">
                  <c:v>10298.820357469136</c:v>
                </c:pt>
                <c:pt idx="4663">
                  <c:v>10213.677643159686</c:v>
                </c:pt>
                <c:pt idx="4664">
                  <c:v>10226.665645663446</c:v>
                </c:pt>
                <c:pt idx="4665">
                  <c:v>9901.3419659120682</c:v>
                </c:pt>
                <c:pt idx="4666">
                  <c:v>10176.548012492283</c:v>
                </c:pt>
                <c:pt idx="4667">
                  <c:v>9908.7278498707456</c:v>
                </c:pt>
                <c:pt idx="4668">
                  <c:v>10218.010473263132</c:v>
                </c:pt>
                <c:pt idx="4669">
                  <c:v>9896.7204210215459</c:v>
                </c:pt>
                <c:pt idx="4670">
                  <c:v>10201.52708816684</c:v>
                </c:pt>
                <c:pt idx="4671">
                  <c:v>10138.758232601424</c:v>
                </c:pt>
                <c:pt idx="4672">
                  <c:v>10173.044493037438</c:v>
                </c:pt>
                <c:pt idx="4673">
                  <c:v>10126.39384556836</c:v>
                </c:pt>
                <c:pt idx="4674">
                  <c:v>10139.640256484499</c:v>
                </c:pt>
                <c:pt idx="4675">
                  <c:v>9721.0437824915261</c:v>
                </c:pt>
                <c:pt idx="4676">
                  <c:v>10069.4862392002</c:v>
                </c:pt>
                <c:pt idx="4677">
                  <c:v>9830.6452831147508</c:v>
                </c:pt>
                <c:pt idx="4678">
                  <c:v>10099.797361659177</c:v>
                </c:pt>
                <c:pt idx="4679">
                  <c:v>9865.1839224185751</c:v>
                </c:pt>
                <c:pt idx="4680">
                  <c:v>10114.885721029201</c:v>
                </c:pt>
                <c:pt idx="4681">
                  <c:v>10064.118507045296</c:v>
                </c:pt>
                <c:pt idx="4682">
                  <c:v>10111.339530127503</c:v>
                </c:pt>
                <c:pt idx="4683">
                  <c:v>9854.9396789097609</c:v>
                </c:pt>
                <c:pt idx="4684">
                  <c:v>10065.013520415205</c:v>
                </c:pt>
                <c:pt idx="4685">
                  <c:v>9967.4372473394687</c:v>
                </c:pt>
                <c:pt idx="4686">
                  <c:v>10125.509526564232</c:v>
                </c:pt>
                <c:pt idx="4687">
                  <c:v>10045.286967351269</c:v>
                </c:pt>
                <c:pt idx="4688">
                  <c:v>10126.39384556836</c:v>
                </c:pt>
                <c:pt idx="4689">
                  <c:v>9740.6146840592446</c:v>
                </c:pt>
                <c:pt idx="4690">
                  <c:v>10091.791315298173</c:v>
                </c:pt>
                <c:pt idx="4691">
                  <c:v>9880.0485705402698</c:v>
                </c:pt>
                <c:pt idx="4692">
                  <c:v>10119.314996124867</c:v>
                </c:pt>
                <c:pt idx="4693">
                  <c:v>9937.2487412875016</c:v>
                </c:pt>
                <c:pt idx="4694">
                  <c:v>10148.452108325542</c:v>
                </c:pt>
                <c:pt idx="4695">
                  <c:v>10040.793036893976</c:v>
                </c:pt>
                <c:pt idx="4696">
                  <c:v>10037.195050897804</c:v>
                </c:pt>
                <c:pt idx="4697">
                  <c:v>9955.5659284752728</c:v>
                </c:pt>
                <c:pt idx="4698">
                  <c:v>9999.2629149385648</c:v>
                </c:pt>
                <c:pt idx="4699">
                  <c:v>9772.3450360634815</c:v>
                </c:pt>
                <c:pt idx="4700">
                  <c:v>10034.494901784097</c:v>
                </c:pt>
                <c:pt idx="4701">
                  <c:v>9998.3563412069525</c:v>
                </c:pt>
                <c:pt idx="4702">
                  <c:v>10060.536886606871</c:v>
                </c:pt>
                <c:pt idx="4703">
                  <c:v>9546.2888646579377</c:v>
                </c:pt>
                <c:pt idx="4704">
                  <c:v>9952.8225002489435</c:v>
                </c:pt>
                <c:pt idx="4705">
                  <c:v>9506.6545222736277</c:v>
                </c:pt>
                <c:pt idx="4706">
                  <c:v>9907.8051917341454</c:v>
                </c:pt>
                <c:pt idx="4707">
                  <c:v>9551.0482141200264</c:v>
                </c:pt>
                <c:pt idx="4708">
                  <c:v>9916.1031856265781</c:v>
                </c:pt>
                <c:pt idx="4709">
                  <c:v>9581.6794282653045</c:v>
                </c:pt>
                <c:pt idx="4710">
                  <c:v>9923.4679977235519</c:v>
                </c:pt>
                <c:pt idx="4711">
                  <c:v>9560.3557963276689</c:v>
                </c:pt>
                <c:pt idx="4712">
                  <c:v>9992.0058389152364</c:v>
                </c:pt>
                <c:pt idx="4713">
                  <c:v>9633.375015031399</c:v>
                </c:pt>
                <c:pt idx="4714">
                  <c:v>9956.4800797424705</c:v>
                </c:pt>
                <c:pt idx="4715">
                  <c:v>9698.3265516206011</c:v>
                </c:pt>
                <c:pt idx="4716">
                  <c:v>9888.3912135366409</c:v>
                </c:pt>
                <c:pt idx="4717">
                  <c:v>9871.6924570750543</c:v>
                </c:pt>
                <c:pt idx="4718">
                  <c:v>9961.0484021707853</c:v>
                </c:pt>
                <c:pt idx="4719">
                  <c:v>9630.7485897849128</c:v>
                </c:pt>
                <c:pt idx="4720">
                  <c:v>9952.8225002489435</c:v>
                </c:pt>
                <c:pt idx="4721">
                  <c:v>9974.7290806276469</c:v>
                </c:pt>
                <c:pt idx="4722">
                  <c:v>10001.075582218196</c:v>
                </c:pt>
                <c:pt idx="4723">
                  <c:v>9546.487259320651</c:v>
                </c:pt>
                <c:pt idx="4724">
                  <c:v>9939.0833936235158</c:v>
                </c:pt>
                <c:pt idx="4725">
                  <c:v>9706.6772063104272</c:v>
                </c:pt>
                <c:pt idx="4726">
                  <c:v>9899.4938438891459</c:v>
                </c:pt>
                <c:pt idx="4727">
                  <c:v>9435.9913608396819</c:v>
                </c:pt>
                <c:pt idx="4728">
                  <c:v>9841.8722129901216</c:v>
                </c:pt>
                <c:pt idx="4729">
                  <c:v>9380.6595554694013</c:v>
                </c:pt>
                <c:pt idx="4730">
                  <c:v>9764.8573241273225</c:v>
                </c:pt>
                <c:pt idx="4731">
                  <c:v>9334.7642886486119</c:v>
                </c:pt>
                <c:pt idx="4732">
                  <c:v>9773.5761631671248</c:v>
                </c:pt>
                <c:pt idx="4733">
                  <c:v>9311.040199701969</c:v>
                </c:pt>
                <c:pt idx="4734">
                  <c:v>9737.1831292651641</c:v>
                </c:pt>
                <c:pt idx="4735">
                  <c:v>9299.0853035022956</c:v>
                </c:pt>
                <c:pt idx="4736">
                  <c:v>9712.6201583966613</c:v>
                </c:pt>
                <c:pt idx="4737">
                  <c:v>9277.914924527553</c:v>
                </c:pt>
                <c:pt idx="4738">
                  <c:v>9724.1991583729305</c:v>
                </c:pt>
                <c:pt idx="4739">
                  <c:v>9260.6437557100853</c:v>
                </c:pt>
                <c:pt idx="4740">
                  <c:v>9743.1868752702048</c:v>
                </c:pt>
                <c:pt idx="4741">
                  <c:v>9742.7106388913835</c:v>
                </c:pt>
                <c:pt idx="4742">
                  <c:v>9842.8066955962495</c:v>
                </c:pt>
                <c:pt idx="4743">
                  <c:v>9458.6449180206346</c:v>
                </c:pt>
                <c:pt idx="4744">
                  <c:v>9783.3202265309428</c:v>
                </c:pt>
                <c:pt idx="4745">
                  <c:v>9773.1026870970472</c:v>
                </c:pt>
                <c:pt idx="4746">
                  <c:v>9818.4553361732123</c:v>
                </c:pt>
                <c:pt idx="4747">
                  <c:v>9498.5505486474431</c:v>
                </c:pt>
                <c:pt idx="4748">
                  <c:v>9693.7136095928636</c:v>
                </c:pt>
                <c:pt idx="4749">
                  <c:v>9596.9264313688327</c:v>
                </c:pt>
                <c:pt idx="4750">
                  <c:v>9758.1186934443922</c:v>
                </c:pt>
                <c:pt idx="4751">
                  <c:v>9446.8249285166003</c:v>
                </c:pt>
                <c:pt idx="4752">
                  <c:v>9734.4171854337947</c:v>
                </c:pt>
                <c:pt idx="4753">
                  <c:v>9460.6627118068664</c:v>
                </c:pt>
                <c:pt idx="4754">
                  <c:v>9684.4755738460353</c:v>
                </c:pt>
                <c:pt idx="4755">
                  <c:v>9433.6596685964869</c:v>
                </c:pt>
                <c:pt idx="4756">
                  <c:v>9658.69677603743</c:v>
                </c:pt>
                <c:pt idx="4757">
                  <c:v>9546.0904623008864</c:v>
                </c:pt>
                <c:pt idx="4758">
                  <c:v>9803.4129973858217</c:v>
                </c:pt>
                <c:pt idx="4759">
                  <c:v>9460.158337627774</c:v>
                </c:pt>
                <c:pt idx="4760">
                  <c:v>9776.7000286786588</c:v>
                </c:pt>
                <c:pt idx="4761">
                  <c:v>9440.2465094832769</c:v>
                </c:pt>
                <c:pt idx="4762">
                  <c:v>9757.5488334100555</c:v>
                </c:pt>
                <c:pt idx="4763">
                  <c:v>9367.6321549705935</c:v>
                </c:pt>
                <c:pt idx="4764">
                  <c:v>9664.0173309301754</c:v>
                </c:pt>
                <c:pt idx="4765">
                  <c:v>9327.6274045970295</c:v>
                </c:pt>
                <c:pt idx="4766">
                  <c:v>9578.8217003300433</c:v>
                </c:pt>
                <c:pt idx="4767">
                  <c:v>9474.0609212699055</c:v>
                </c:pt>
                <c:pt idx="4768">
                  <c:v>9541.3264960669785</c:v>
                </c:pt>
                <c:pt idx="4769">
                  <c:v>9052.2024899921562</c:v>
                </c:pt>
                <c:pt idx="4770">
                  <c:v>9439.5375623597829</c:v>
                </c:pt>
                <c:pt idx="4771">
                  <c:v>8939.2170495207083</c:v>
                </c:pt>
                <c:pt idx="4772">
                  <c:v>9383.0153384445384</c:v>
                </c:pt>
                <c:pt idx="4773">
                  <c:v>9251.0938770362227</c:v>
                </c:pt>
                <c:pt idx="4774">
                  <c:v>9375.7396745443657</c:v>
                </c:pt>
                <c:pt idx="4775">
                  <c:v>9010.2552961345464</c:v>
                </c:pt>
                <c:pt idx="4776">
                  <c:v>9339.0003934206507</c:v>
                </c:pt>
                <c:pt idx="4777">
                  <c:v>9318.511008488249</c:v>
                </c:pt>
                <c:pt idx="4778">
                  <c:v>9357.4541115021802</c:v>
                </c:pt>
                <c:pt idx="4779">
                  <c:v>8860.1271349658036</c:v>
                </c:pt>
                <c:pt idx="4780">
                  <c:v>9301.4784862388442</c:v>
                </c:pt>
                <c:pt idx="4781">
                  <c:v>8899.5972549468333</c:v>
                </c:pt>
                <c:pt idx="4782">
                  <c:v>9313.6354500819689</c:v>
                </c:pt>
                <c:pt idx="4783">
                  <c:v>9232.5739950250445</c:v>
                </c:pt>
                <c:pt idx="4784">
                  <c:v>9295.3372368096516</c:v>
                </c:pt>
                <c:pt idx="4785">
                  <c:v>8843.5261057804273</c:v>
                </c:pt>
                <c:pt idx="4786">
                  <c:v>9293.3579995834225</c:v>
                </c:pt>
                <c:pt idx="4787">
                  <c:v>9170.9671225092225</c:v>
                </c:pt>
                <c:pt idx="4788">
                  <c:v>9224.7675544455305</c:v>
                </c:pt>
                <c:pt idx="4789">
                  <c:v>8877.5806718976946</c:v>
                </c:pt>
                <c:pt idx="4790">
                  <c:v>9250.2534896668712</c:v>
                </c:pt>
                <c:pt idx="4791">
                  <c:v>9153.9803909700895</c:v>
                </c:pt>
                <c:pt idx="4792">
                  <c:v>9291.4822369242174</c:v>
                </c:pt>
                <c:pt idx="4793">
                  <c:v>9251.6190503365269</c:v>
                </c:pt>
                <c:pt idx="4794">
                  <c:v>9338.1741084253172</c:v>
                </c:pt>
                <c:pt idx="4795">
                  <c:v>9335.5911177849866</c:v>
                </c:pt>
                <c:pt idx="4796">
                  <c:v>9374.3038261135516</c:v>
                </c:pt>
                <c:pt idx="4797">
                  <c:v>9369.9938849984519</c:v>
                </c:pt>
                <c:pt idx="4798">
                  <c:v>9413.6448443511326</c:v>
                </c:pt>
                <c:pt idx="4799">
                  <c:v>9316.0219342730779</c:v>
                </c:pt>
                <c:pt idx="4800">
                  <c:v>9429.1960947075368</c:v>
                </c:pt>
                <c:pt idx="4801">
                  <c:v>9219.2749579790925</c:v>
                </c:pt>
                <c:pt idx="4802">
                  <c:v>9381.3766466772613</c:v>
                </c:pt>
                <c:pt idx="4803">
                  <c:v>9291.7949110658119</c:v>
                </c:pt>
                <c:pt idx="4804">
                  <c:v>9345.9153584584983</c:v>
                </c:pt>
                <c:pt idx="4805">
                  <c:v>8810.6232101130099</c:v>
                </c:pt>
                <c:pt idx="4806">
                  <c:v>9324.7284717455514</c:v>
                </c:pt>
                <c:pt idx="4807">
                  <c:v>9116.7169947790517</c:v>
                </c:pt>
                <c:pt idx="4808">
                  <c:v>9301.8945793589355</c:v>
                </c:pt>
                <c:pt idx="4809">
                  <c:v>8907.590444230229</c:v>
                </c:pt>
                <c:pt idx="4810">
                  <c:v>9243.8410770162645</c:v>
                </c:pt>
                <c:pt idx="4811">
                  <c:v>8654.8775996845579</c:v>
                </c:pt>
                <c:pt idx="4812">
                  <c:v>9217.7951948271966</c:v>
                </c:pt>
                <c:pt idx="4813">
                  <c:v>8917.3681693660219</c:v>
                </c:pt>
                <c:pt idx="4814">
                  <c:v>9155.1573446803832</c:v>
                </c:pt>
                <c:pt idx="4815">
                  <c:v>8905.7902355260612</c:v>
                </c:pt>
                <c:pt idx="4816">
                  <c:v>9161.0381604755439</c:v>
                </c:pt>
                <c:pt idx="4817">
                  <c:v>9052.0933975693752</c:v>
                </c:pt>
                <c:pt idx="4818">
                  <c:v>9125.1162182724329</c:v>
                </c:pt>
                <c:pt idx="4819">
                  <c:v>9113.2672834917321</c:v>
                </c:pt>
                <c:pt idx="4820">
                  <c:v>9158.1520374222491</c:v>
                </c:pt>
                <c:pt idx="4821">
                  <c:v>9119.841346730369</c:v>
                </c:pt>
                <c:pt idx="4822">
                  <c:v>9188.1116588917193</c:v>
                </c:pt>
                <c:pt idx="4823">
                  <c:v>9168.9401512856221</c:v>
                </c:pt>
                <c:pt idx="4824">
                  <c:v>9173.7396040042549</c:v>
                </c:pt>
                <c:pt idx="4825">
                  <c:v>9015.5305589592572</c:v>
                </c:pt>
                <c:pt idx="4826">
                  <c:v>9195.7606649547652</c:v>
                </c:pt>
                <c:pt idx="4827">
                  <c:v>8760.761849361641</c:v>
                </c:pt>
                <c:pt idx="4828">
                  <c:v>9159.3280568251248</c:v>
                </c:pt>
                <c:pt idx="4829">
                  <c:v>9047.0727191574606</c:v>
                </c:pt>
                <c:pt idx="4830">
                  <c:v>9146.8059743290105</c:v>
                </c:pt>
                <c:pt idx="4831">
                  <c:v>9062.1205155904954</c:v>
                </c:pt>
                <c:pt idx="4832">
                  <c:v>9148.6272761574037</c:v>
                </c:pt>
                <c:pt idx="4833">
                  <c:v>8486.6236641635114</c:v>
                </c:pt>
                <c:pt idx="4834">
                  <c:v>9096.52574034397</c:v>
                </c:pt>
                <c:pt idx="4835">
                  <c:v>9022.2270035353486</c:v>
                </c:pt>
                <c:pt idx="4836">
                  <c:v>9083.0941835915819</c:v>
                </c:pt>
                <c:pt idx="4837">
                  <c:v>8827.6717680201255</c:v>
                </c:pt>
                <c:pt idx="4838">
                  <c:v>9082.3349317915854</c:v>
                </c:pt>
                <c:pt idx="4839">
                  <c:v>9004.0942116249935</c:v>
                </c:pt>
                <c:pt idx="4840">
                  <c:v>9045.8714178899245</c:v>
                </c:pt>
                <c:pt idx="4841">
                  <c:v>9005.0848665532994</c:v>
                </c:pt>
                <c:pt idx="4842">
                  <c:v>9062.4471676550911</c:v>
                </c:pt>
                <c:pt idx="4843">
                  <c:v>9014.4319768285932</c:v>
                </c:pt>
                <c:pt idx="4844">
                  <c:v>9080.273555814465</c:v>
                </c:pt>
                <c:pt idx="4845">
                  <c:v>8518.2061627082676</c:v>
                </c:pt>
                <c:pt idx="4846">
                  <c:v>9083.311092654847</c:v>
                </c:pt>
                <c:pt idx="4847">
                  <c:v>8616.3720214043351</c:v>
                </c:pt>
                <c:pt idx="4848">
                  <c:v>8983.194595698762</c:v>
                </c:pt>
                <c:pt idx="4849">
                  <c:v>8661.2484457407845</c:v>
                </c:pt>
                <c:pt idx="4850">
                  <c:v>8964.3133471523506</c:v>
                </c:pt>
                <c:pt idx="4851">
                  <c:v>8974.317890185921</c:v>
                </c:pt>
                <c:pt idx="4852">
                  <c:v>8991.1706150254813</c:v>
                </c:pt>
                <c:pt idx="4853">
                  <c:v>8995.4858222205548</c:v>
                </c:pt>
                <c:pt idx="4854">
                  <c:v>9018.6053831620065</c:v>
                </c:pt>
                <c:pt idx="4855">
                  <c:v>8615.8963627076373</c:v>
                </c:pt>
                <c:pt idx="4856">
                  <c:v>9083.7448840883189</c:v>
                </c:pt>
                <c:pt idx="4857">
                  <c:v>8922.8670655045862</c:v>
                </c:pt>
                <c:pt idx="4858">
                  <c:v>9140.801925580141</c:v>
                </c:pt>
                <c:pt idx="4859">
                  <c:v>8784.888132704702</c:v>
                </c:pt>
                <c:pt idx="4860">
                  <c:v>9111.1100672110824</c:v>
                </c:pt>
                <c:pt idx="4861">
                  <c:v>9064.9508312460057</c:v>
                </c:pt>
                <c:pt idx="4862">
                  <c:v>9074.5191523586436</c:v>
                </c:pt>
                <c:pt idx="4863">
                  <c:v>8697.0885675452828</c:v>
                </c:pt>
                <c:pt idx="4864">
                  <c:v>9105.7131632638284</c:v>
                </c:pt>
                <c:pt idx="4865">
                  <c:v>9029.2437308386961</c:v>
                </c:pt>
                <c:pt idx="4866">
                  <c:v>9136.8312010935988</c:v>
                </c:pt>
                <c:pt idx="4867">
                  <c:v>8551.1690008641108</c:v>
                </c:pt>
                <c:pt idx="4868">
                  <c:v>9135.3279829693402</c:v>
                </c:pt>
                <c:pt idx="4869">
                  <c:v>9010.3652507658207</c:v>
                </c:pt>
                <c:pt idx="4870">
                  <c:v>9113.3751211432955</c:v>
                </c:pt>
                <c:pt idx="4871">
                  <c:v>9047.4002995802875</c:v>
                </c:pt>
                <c:pt idx="4872">
                  <c:v>9138.44131550563</c:v>
                </c:pt>
                <c:pt idx="4873">
                  <c:v>8674.2024233024222</c:v>
                </c:pt>
                <c:pt idx="4874">
                  <c:v>9126.5147878671487</c:v>
                </c:pt>
                <c:pt idx="4875">
                  <c:v>8596.3576439647513</c:v>
                </c:pt>
                <c:pt idx="4876">
                  <c:v>9135.5427547091458</c:v>
                </c:pt>
                <c:pt idx="4877">
                  <c:v>8562.7122646182488</c:v>
                </c:pt>
                <c:pt idx="4878">
                  <c:v>9111.3258285540323</c:v>
                </c:pt>
                <c:pt idx="4879">
                  <c:v>8839.7664841123733</c:v>
                </c:pt>
                <c:pt idx="4880">
                  <c:v>9011.3547403017146</c:v>
                </c:pt>
                <c:pt idx="4881">
                  <c:v>8753.1199179182477</c:v>
                </c:pt>
                <c:pt idx="4882">
                  <c:v>9045.5437430677684</c:v>
                </c:pt>
                <c:pt idx="4883">
                  <c:v>8492.3465565276983</c:v>
                </c:pt>
                <c:pt idx="4884">
                  <c:v>9023.6530257806298</c:v>
                </c:pt>
                <c:pt idx="4885">
                  <c:v>8618.3930961554415</c:v>
                </c:pt>
                <c:pt idx="4886">
                  <c:v>9011.1348696262357</c:v>
                </c:pt>
                <c:pt idx="4887">
                  <c:v>8489.6685130876886</c:v>
                </c:pt>
                <c:pt idx="4888">
                  <c:v>9093.3875466808968</c:v>
                </c:pt>
                <c:pt idx="4889">
                  <c:v>8424.747036379611</c:v>
                </c:pt>
                <c:pt idx="4890">
                  <c:v>9013.0034810478919</c:v>
                </c:pt>
                <c:pt idx="4891">
                  <c:v>8553.6962199327045</c:v>
                </c:pt>
                <c:pt idx="4892">
                  <c:v>8972.7628984765688</c:v>
                </c:pt>
                <c:pt idx="4893">
                  <c:v>8885.607762012638</c:v>
                </c:pt>
                <c:pt idx="4894">
                  <c:v>8940.3350266421057</c:v>
                </c:pt>
                <c:pt idx="4895">
                  <c:v>8359.1317301463059</c:v>
                </c:pt>
                <c:pt idx="4896">
                  <c:v>8915.4590266931809</c:v>
                </c:pt>
                <c:pt idx="4897">
                  <c:v>8678.0824381802922</c:v>
                </c:pt>
                <c:pt idx="4898">
                  <c:v>8935.9735513042651</c:v>
                </c:pt>
                <c:pt idx="4899">
                  <c:v>8807.8719265424988</c:v>
                </c:pt>
                <c:pt idx="4900">
                  <c:v>8969.984964017689</c:v>
                </c:pt>
                <c:pt idx="4901">
                  <c:v>8753.1199179182477</c:v>
                </c:pt>
                <c:pt idx="4902">
                  <c:v>9051.8752059914805</c:v>
                </c:pt>
                <c:pt idx="4903">
                  <c:v>8944.5811410559691</c:v>
                </c:pt>
                <c:pt idx="4904">
                  <c:v>9040.9541701851012</c:v>
                </c:pt>
                <c:pt idx="4905">
                  <c:v>8580.2199757299295</c:v>
                </c:pt>
                <c:pt idx="4906">
                  <c:v>9068.4322217669232</c:v>
                </c:pt>
                <c:pt idx="4907">
                  <c:v>8971.5407911510938</c:v>
                </c:pt>
                <c:pt idx="4908">
                  <c:v>9058.852886929717</c:v>
                </c:pt>
                <c:pt idx="4909">
                  <c:v>8924.437108748265</c:v>
                </c:pt>
                <c:pt idx="4910">
                  <c:v>9075.9311892203968</c:v>
                </c:pt>
                <c:pt idx="4911">
                  <c:v>8690.40902227482</c:v>
                </c:pt>
                <c:pt idx="4912">
                  <c:v>9104.3090634628643</c:v>
                </c:pt>
                <c:pt idx="4913">
                  <c:v>8944.2460479956026</c:v>
                </c:pt>
                <c:pt idx="4914">
                  <c:v>9110.1390319190741</c:v>
                </c:pt>
                <c:pt idx="4915">
                  <c:v>8768.7392639741611</c:v>
                </c:pt>
                <c:pt idx="4916">
                  <c:v>9160.0762957047809</c:v>
                </c:pt>
                <c:pt idx="4917">
                  <c:v>8489.3032221100966</c:v>
                </c:pt>
                <c:pt idx="4918">
                  <c:v>9161.9998490657799</c:v>
                </c:pt>
                <c:pt idx="4919">
                  <c:v>8678.4350256398193</c:v>
                </c:pt>
                <c:pt idx="4920">
                  <c:v>9133.1797833535493</c:v>
                </c:pt>
                <c:pt idx="4921">
                  <c:v>9013.9924804883831</c:v>
                </c:pt>
                <c:pt idx="4922">
                  <c:v>9190.6625691547142</c:v>
                </c:pt>
                <c:pt idx="4923">
                  <c:v>8530.4248450759151</c:v>
                </c:pt>
                <c:pt idx="4924">
                  <c:v>9127.9129861520687</c:v>
                </c:pt>
                <c:pt idx="4925">
                  <c:v>8606.4933747326722</c:v>
                </c:pt>
                <c:pt idx="4926">
                  <c:v>9121.1336403950336</c:v>
                </c:pt>
                <c:pt idx="4927">
                  <c:v>8513.9654667583363</c:v>
                </c:pt>
                <c:pt idx="4928">
                  <c:v>9137.9046654506237</c:v>
                </c:pt>
                <c:pt idx="4929">
                  <c:v>8640.8110421286692</c:v>
                </c:pt>
                <c:pt idx="4930">
                  <c:v>9143.1614766633247</c:v>
                </c:pt>
                <c:pt idx="4931">
                  <c:v>8665.137969986612</c:v>
                </c:pt>
                <c:pt idx="4932">
                  <c:v>9161.0381604755439</c:v>
                </c:pt>
                <c:pt idx="4933">
                  <c:v>9048.2737485104753</c:v>
                </c:pt>
                <c:pt idx="4934">
                  <c:v>9195.3360131868922</c:v>
                </c:pt>
                <c:pt idx="4935">
                  <c:v>8798.34589952448</c:v>
                </c:pt>
                <c:pt idx="4936">
                  <c:v>9160.8244279759328</c:v>
                </c:pt>
                <c:pt idx="4937">
                  <c:v>8668.5536784817705</c:v>
                </c:pt>
                <c:pt idx="4938">
                  <c:v>9170.4337849532258</c:v>
                </c:pt>
                <c:pt idx="4939">
                  <c:v>8632.6376800241487</c:v>
                </c:pt>
                <c:pt idx="4940">
                  <c:v>9161.7861557130927</c:v>
                </c:pt>
                <c:pt idx="4941">
                  <c:v>8667.7293989822683</c:v>
                </c:pt>
                <c:pt idx="4942">
                  <c:v>9184.7085117454208</c:v>
                </c:pt>
                <c:pt idx="4943">
                  <c:v>8537.9116537309237</c:v>
                </c:pt>
                <c:pt idx="4944">
                  <c:v>9211.4486027903313</c:v>
                </c:pt>
                <c:pt idx="4945">
                  <c:v>8648.3808889449938</c:v>
                </c:pt>
                <c:pt idx="4946">
                  <c:v>9159.0073503784806</c:v>
                </c:pt>
                <c:pt idx="4947">
                  <c:v>9063.535862437162</c:v>
                </c:pt>
                <c:pt idx="4948">
                  <c:v>9188.7495029363472</c:v>
                </c:pt>
                <c:pt idx="4949">
                  <c:v>8845.1202785326604</c:v>
                </c:pt>
                <c:pt idx="4950">
                  <c:v>9187.2610793318127</c:v>
                </c:pt>
                <c:pt idx="4951">
                  <c:v>8913.3244476149976</c:v>
                </c:pt>
                <c:pt idx="4952">
                  <c:v>9192.4687124820539</c:v>
                </c:pt>
                <c:pt idx="4953">
                  <c:v>8962.3101145554465</c:v>
                </c:pt>
                <c:pt idx="4954">
                  <c:v>9183.96377856033</c:v>
                </c:pt>
                <c:pt idx="4955">
                  <c:v>9088.7309288525812</c:v>
                </c:pt>
                <c:pt idx="4956">
                  <c:v>9222.9725332610069</c:v>
                </c:pt>
                <c:pt idx="4957">
                  <c:v>8902.0753332405893</c:v>
                </c:pt>
                <c:pt idx="4958">
                  <c:v>9189.9186819888964</c:v>
                </c:pt>
                <c:pt idx="4959">
                  <c:v>8933.1758021127243</c:v>
                </c:pt>
                <c:pt idx="4960">
                  <c:v>9219.4863185088216</c:v>
                </c:pt>
                <c:pt idx="4961">
                  <c:v>8682.4293738361539</c:v>
                </c:pt>
                <c:pt idx="4962">
                  <c:v>9231.2034382428974</c:v>
                </c:pt>
                <c:pt idx="4963">
                  <c:v>8650.5079621694476</c:v>
                </c:pt>
                <c:pt idx="4964">
                  <c:v>9220.0146824284111</c:v>
                </c:pt>
                <c:pt idx="4965">
                  <c:v>8673.261384695199</c:v>
                </c:pt>
                <c:pt idx="4966">
                  <c:v>9205.8360307429084</c:v>
                </c:pt>
                <c:pt idx="4967">
                  <c:v>8986.4086401400327</c:v>
                </c:pt>
                <c:pt idx="4968">
                  <c:v>9281.0489867444867</c:v>
                </c:pt>
                <c:pt idx="4969">
                  <c:v>8690.0572330506166</c:v>
                </c:pt>
                <c:pt idx="4970">
                  <c:v>9240.6845362548884</c:v>
                </c:pt>
                <c:pt idx="4971">
                  <c:v>8708.0855216714936</c:v>
                </c:pt>
                <c:pt idx="4972">
                  <c:v>9247.6264054807525</c:v>
                </c:pt>
                <c:pt idx="4973">
                  <c:v>8825.6151625439288</c:v>
                </c:pt>
                <c:pt idx="4974">
                  <c:v>9275.7199567463394</c:v>
                </c:pt>
                <c:pt idx="4975">
                  <c:v>8728.1484007309464</c:v>
                </c:pt>
                <c:pt idx="4976">
                  <c:v>9200.1113604139246</c:v>
                </c:pt>
                <c:pt idx="4977">
                  <c:v>7108.2134492312889</c:v>
                </c:pt>
                <c:pt idx="4978">
                  <c:v>483.01809395295726</c:v>
                </c:pt>
                <c:pt idx="4979">
                  <c:v>320.81366711312165</c:v>
                </c:pt>
                <c:pt idx="4980">
                  <c:v>105.56007158542019</c:v>
                </c:pt>
                <c:pt idx="4981">
                  <c:v>115.72833458810832</c:v>
                </c:pt>
                <c:pt idx="4982">
                  <c:v>92.904669907898096</c:v>
                </c:pt>
                <c:pt idx="4983">
                  <c:v>101.06264724166171</c:v>
                </c:pt>
                <c:pt idx="4984">
                  <c:v>91.035692593066898</c:v>
                </c:pt>
                <c:pt idx="4985">
                  <c:v>84.574166744379838</c:v>
                </c:pt>
                <c:pt idx="4986">
                  <c:v>87.565959299489094</c:v>
                </c:pt>
                <c:pt idx="4987">
                  <c:v>92.983110340396053</c:v>
                </c:pt>
                <c:pt idx="4988">
                  <c:v>92.554500707087911</c:v>
                </c:pt>
                <c:pt idx="4989">
                  <c:v>87.770044691953771</c:v>
                </c:pt>
                <c:pt idx="4990">
                  <c:v>87.73009939781096</c:v>
                </c:pt>
                <c:pt idx="4991">
                  <c:v>85.128940366945599</c:v>
                </c:pt>
                <c:pt idx="4992">
                  <c:v>98.69570304599624</c:v>
                </c:pt>
                <c:pt idx="4993">
                  <c:v>101.88351093087003</c:v>
                </c:pt>
                <c:pt idx="4994">
                  <c:v>127.08370207521496</c:v>
                </c:pt>
                <c:pt idx="4995">
                  <c:v>147.44260319979159</c:v>
                </c:pt>
                <c:pt idx="4996">
                  <c:v>154.92585097559456</c:v>
                </c:pt>
                <c:pt idx="4997">
                  <c:v>163.09040347392198</c:v>
                </c:pt>
                <c:pt idx="4998">
                  <c:v>154.399519262518</c:v>
                </c:pt>
                <c:pt idx="4999">
                  <c:v>168.57221058985752</c:v>
                </c:pt>
                <c:pt idx="5000">
                  <c:v>175.07196389433372</c:v>
                </c:pt>
                <c:pt idx="5001">
                  <c:v>189.65942520544499</c:v>
                </c:pt>
                <c:pt idx="5002">
                  <c:v>183.78852300431751</c:v>
                </c:pt>
                <c:pt idx="5003">
                  <c:v>186.45222567183663</c:v>
                </c:pt>
                <c:pt idx="5004">
                  <c:v>191.93538086397189</c:v>
                </c:pt>
                <c:pt idx="5005">
                  <c:v>208.86735827358061</c:v>
                </c:pt>
                <c:pt idx="5006">
                  <c:v>202.48163400682986</c:v>
                </c:pt>
                <c:pt idx="5007">
                  <c:v>210.8967436812822</c:v>
                </c:pt>
                <c:pt idx="5008">
                  <c:v>212.27685260132739</c:v>
                </c:pt>
                <c:pt idx="5009">
                  <c:v>203.11928946351733</c:v>
                </c:pt>
                <c:pt idx="5010">
                  <c:v>229.22214724411458</c:v>
                </c:pt>
                <c:pt idx="5011">
                  <c:v>205.4445837298797</c:v>
                </c:pt>
                <c:pt idx="5012">
                  <c:v>235.1033945699092</c:v>
                </c:pt>
                <c:pt idx="5013">
                  <c:v>249.55280958413624</c:v>
                </c:pt>
                <c:pt idx="5014">
                  <c:v>232.44816611854827</c:v>
                </c:pt>
                <c:pt idx="5015">
                  <c:v>202.24775656621202</c:v>
                </c:pt>
                <c:pt idx="5016">
                  <c:v>245.62222368226733</c:v>
                </c:pt>
                <c:pt idx="5017">
                  <c:v>235.31429553689443</c:v>
                </c:pt>
                <c:pt idx="5018">
                  <c:v>243.33663963592306</c:v>
                </c:pt>
                <c:pt idx="5019">
                  <c:v>243.07815202193515</c:v>
                </c:pt>
                <c:pt idx="5020">
                  <c:v>248.61858315696688</c:v>
                </c:pt>
                <c:pt idx="5021">
                  <c:v>225.26377597568833</c:v>
                </c:pt>
                <c:pt idx="5022">
                  <c:v>264.52350499132399</c:v>
                </c:pt>
                <c:pt idx="5023">
                  <c:v>241.40261408962459</c:v>
                </c:pt>
                <c:pt idx="5024">
                  <c:v>269.46637741243592</c:v>
                </c:pt>
                <c:pt idx="5025">
                  <c:v>255.63831553769484</c:v>
                </c:pt>
                <c:pt idx="5026">
                  <c:v>269.88123528189396</c:v>
                </c:pt>
                <c:pt idx="5027">
                  <c:v>233.025115794654</c:v>
                </c:pt>
                <c:pt idx="5028">
                  <c:v>246.55407466746468</c:v>
                </c:pt>
                <c:pt idx="5029">
                  <c:v>272.85763813562227</c:v>
                </c:pt>
                <c:pt idx="5030">
                  <c:v>259.88392869995477</c:v>
                </c:pt>
                <c:pt idx="5031">
                  <c:v>256.50588207327945</c:v>
                </c:pt>
                <c:pt idx="5032">
                  <c:v>276.7561187678798</c:v>
                </c:pt>
                <c:pt idx="5033">
                  <c:v>257.18699133241637</c:v>
                </c:pt>
                <c:pt idx="5034">
                  <c:v>267.68234998479284</c:v>
                </c:pt>
                <c:pt idx="5035">
                  <c:v>243.57645408256448</c:v>
                </c:pt>
                <c:pt idx="5036">
                  <c:v>265.41210024999276</c:v>
                </c:pt>
                <c:pt idx="5037">
                  <c:v>247.03654464485726</c:v>
                </c:pt>
                <c:pt idx="5038">
                  <c:v>286.7832662139806</c:v>
                </c:pt>
                <c:pt idx="5039">
                  <c:v>227.14239507137515</c:v>
                </c:pt>
                <c:pt idx="5040">
                  <c:v>272.63958454164168</c:v>
                </c:pt>
                <c:pt idx="5041">
                  <c:v>259.57666675604884</c:v>
                </c:pt>
                <c:pt idx="5042">
                  <c:v>288.77001756344066</c:v>
                </c:pt>
                <c:pt idx="5043">
                  <c:v>280.40415075064544</c:v>
                </c:pt>
                <c:pt idx="5044">
                  <c:v>292.16770244024627</c:v>
                </c:pt>
                <c:pt idx="5045">
                  <c:v>287.82371644616666</c:v>
                </c:pt>
                <c:pt idx="5046">
                  <c:v>295.35823798229643</c:v>
                </c:pt>
                <c:pt idx="5047">
                  <c:v>275.68094578158508</c:v>
                </c:pt>
                <c:pt idx="5048">
                  <c:v>319.18079785649746</c:v>
                </c:pt>
                <c:pt idx="5049">
                  <c:v>275.6569304688594</c:v>
                </c:pt>
                <c:pt idx="5050">
                  <c:v>312.42744328108603</c:v>
                </c:pt>
                <c:pt idx="5051">
                  <c:v>270.5489546670953</c:v>
                </c:pt>
                <c:pt idx="5052">
                  <c:v>321.63920667521154</c:v>
                </c:pt>
                <c:pt idx="5053">
                  <c:v>287.55289823600219</c:v>
                </c:pt>
                <c:pt idx="5054">
                  <c:v>325.8732858973467</c:v>
                </c:pt>
                <c:pt idx="5055">
                  <c:v>292.68390380433544</c:v>
                </c:pt>
                <c:pt idx="5056">
                  <c:v>323.08552512807978</c:v>
                </c:pt>
                <c:pt idx="5057">
                  <c:v>300.1979137050576</c:v>
                </c:pt>
                <c:pt idx="5058">
                  <c:v>320.51848833919991</c:v>
                </c:pt>
                <c:pt idx="5059">
                  <c:v>317.70735514652847</c:v>
                </c:pt>
                <c:pt idx="5060">
                  <c:v>322.56418725531898</c:v>
                </c:pt>
                <c:pt idx="5061">
                  <c:v>295.9920537604753</c:v>
                </c:pt>
                <c:pt idx="5062">
                  <c:v>330.75338695832158</c:v>
                </c:pt>
                <c:pt idx="5063">
                  <c:v>312.58967311240337</c:v>
                </c:pt>
                <c:pt idx="5064">
                  <c:v>321.39988311157958</c:v>
                </c:pt>
                <c:pt idx="5065">
                  <c:v>304.63698039086319</c:v>
                </c:pt>
                <c:pt idx="5066">
                  <c:v>344.23373501745152</c:v>
                </c:pt>
                <c:pt idx="5067">
                  <c:v>321.04429063891496</c:v>
                </c:pt>
                <c:pt idx="5068">
                  <c:v>340.78176127688704</c:v>
                </c:pt>
                <c:pt idx="5069">
                  <c:v>339.24564525255732</c:v>
                </c:pt>
                <c:pt idx="5070">
                  <c:v>107.59370452721323</c:v>
                </c:pt>
                <c:pt idx="5071">
                  <c:v>106.17338152245448</c:v>
                </c:pt>
                <c:pt idx="5072">
                  <c:v>134.05575982531371</c:v>
                </c:pt>
                <c:pt idx="5073">
                  <c:v>99.229287264605063</c:v>
                </c:pt>
                <c:pt idx="5074">
                  <c:v>110.54973704462535</c:v>
                </c:pt>
                <c:pt idx="5075">
                  <c:v>132.97238242548039</c:v>
                </c:pt>
                <c:pt idx="5076">
                  <c:v>155.72872836577096</c:v>
                </c:pt>
                <c:pt idx="5077">
                  <c:v>163.09280791799199</c:v>
                </c:pt>
                <c:pt idx="5078">
                  <c:v>179.45650219071572</c:v>
                </c:pt>
                <c:pt idx="5079">
                  <c:v>171.41944525840773</c:v>
                </c:pt>
                <c:pt idx="5080">
                  <c:v>191.31553920478342</c:v>
                </c:pt>
                <c:pt idx="5081">
                  <c:v>183.89257715801423</c:v>
                </c:pt>
                <c:pt idx="5082">
                  <c:v>199.66690175620425</c:v>
                </c:pt>
                <c:pt idx="5083">
                  <c:v>196.39165733810466</c:v>
                </c:pt>
                <c:pt idx="5084">
                  <c:v>213.94606531150609</c:v>
                </c:pt>
                <c:pt idx="5085">
                  <c:v>238.78816762322285</c:v>
                </c:pt>
                <c:pt idx="5086">
                  <c:v>239.39354996952073</c:v>
                </c:pt>
                <c:pt idx="5087">
                  <c:v>227.53414296073322</c:v>
                </c:pt>
                <c:pt idx="5088">
                  <c:v>245.53235906278968</c:v>
                </c:pt>
                <c:pt idx="5089">
                  <c:v>224.25509881418742</c:v>
                </c:pt>
                <c:pt idx="5090">
                  <c:v>251.10819976794465</c:v>
                </c:pt>
                <c:pt idx="5091">
                  <c:v>244.96740957583953</c:v>
                </c:pt>
                <c:pt idx="5092">
                  <c:v>236.5632469037665</c:v>
                </c:pt>
                <c:pt idx="5093">
                  <c:v>213.3176652716657</c:v>
                </c:pt>
                <c:pt idx="5094">
                  <c:v>258.95185233475769</c:v>
                </c:pt>
                <c:pt idx="5095">
                  <c:v>251.41731124751362</c:v>
                </c:pt>
                <c:pt idx="5096">
                  <c:v>255.15401139165124</c:v>
                </c:pt>
                <c:pt idx="5097">
                  <c:v>318.9779111562313</c:v>
                </c:pt>
                <c:pt idx="5098">
                  <c:v>263.54831358445585</c:v>
                </c:pt>
                <c:pt idx="5099">
                  <c:v>291.77848235309023</c:v>
                </c:pt>
                <c:pt idx="5100">
                  <c:v>277.1143289474636</c:v>
                </c:pt>
                <c:pt idx="5101">
                  <c:v>266.79367286097124</c:v>
                </c:pt>
                <c:pt idx="5102">
                  <c:v>296.5775184857514</c:v>
                </c:pt>
                <c:pt idx="5103">
                  <c:v>276.59600993302183</c:v>
                </c:pt>
                <c:pt idx="5104">
                  <c:v>289.87777228762957</c:v>
                </c:pt>
                <c:pt idx="5105">
                  <c:v>257.63404085955625</c:v>
                </c:pt>
                <c:pt idx="5106">
                  <c:v>308.21472767293096</c:v>
                </c:pt>
                <c:pt idx="5107">
                  <c:v>301.25969374658365</c:v>
                </c:pt>
                <c:pt idx="5108">
                  <c:v>302.73653353865052</c:v>
                </c:pt>
                <c:pt idx="5109">
                  <c:v>275.62134196673304</c:v>
                </c:pt>
                <c:pt idx="5110">
                  <c:v>332.14904171836389</c:v>
                </c:pt>
                <c:pt idx="5111">
                  <c:v>315.53315728733492</c:v>
                </c:pt>
                <c:pt idx="5112">
                  <c:v>315.82567454673307</c:v>
                </c:pt>
                <c:pt idx="5113">
                  <c:v>298.53903289399784</c:v>
                </c:pt>
                <c:pt idx="5114">
                  <c:v>316.29268702410104</c:v>
                </c:pt>
                <c:pt idx="5115">
                  <c:v>321.19085974292983</c:v>
                </c:pt>
                <c:pt idx="5116">
                  <c:v>319.69922230482956</c:v>
                </c:pt>
                <c:pt idx="5117">
                  <c:v>300.95316952050382</c:v>
                </c:pt>
                <c:pt idx="5118">
                  <c:v>330.40552847296425</c:v>
                </c:pt>
                <c:pt idx="5119">
                  <c:v>332.35745742622635</c:v>
                </c:pt>
                <c:pt idx="5120">
                  <c:v>366.68770137381006</c:v>
                </c:pt>
                <c:pt idx="5121">
                  <c:v>318.53103722180515</c:v>
                </c:pt>
                <c:pt idx="5122">
                  <c:v>377.73103791882687</c:v>
                </c:pt>
                <c:pt idx="5123">
                  <c:v>349.23465362754439</c:v>
                </c:pt>
                <c:pt idx="5124">
                  <c:v>395.94172746118068</c:v>
                </c:pt>
                <c:pt idx="5125">
                  <c:v>362.17408765717198</c:v>
                </c:pt>
                <c:pt idx="5126">
                  <c:v>411.75245951115676</c:v>
                </c:pt>
                <c:pt idx="5127">
                  <c:v>379.32938736129569</c:v>
                </c:pt>
                <c:pt idx="5128">
                  <c:v>434.96095942853322</c:v>
                </c:pt>
                <c:pt idx="5129">
                  <c:v>400.57890434307438</c:v>
                </c:pt>
                <c:pt idx="5130">
                  <c:v>443.71201666514088</c:v>
                </c:pt>
                <c:pt idx="5131">
                  <c:v>421.84571782352157</c:v>
                </c:pt>
                <c:pt idx="5132">
                  <c:v>434.18755274587022</c:v>
                </c:pt>
                <c:pt idx="5133">
                  <c:v>356.90864877584488</c:v>
                </c:pt>
                <c:pt idx="5134">
                  <c:v>443.80746202684202</c:v>
                </c:pt>
                <c:pt idx="5135">
                  <c:v>506.5635173483883</c:v>
                </c:pt>
                <c:pt idx="5136">
                  <c:v>457.896886631342</c:v>
                </c:pt>
                <c:pt idx="5137">
                  <c:v>382.62615609841208</c:v>
                </c:pt>
                <c:pt idx="5138">
                  <c:v>466.80581317717383</c:v>
                </c:pt>
                <c:pt idx="5139">
                  <c:v>444.81518664245107</c:v>
                </c:pt>
                <c:pt idx="5140">
                  <c:v>490.07463285301674</c:v>
                </c:pt>
                <c:pt idx="5141">
                  <c:v>407.68050285446714</c:v>
                </c:pt>
                <c:pt idx="5142">
                  <c:v>499.38161601200687</c:v>
                </c:pt>
                <c:pt idx="5143">
                  <c:v>410.01709343024481</c:v>
                </c:pt>
                <c:pt idx="5144">
                  <c:v>489.69141356273377</c:v>
                </c:pt>
                <c:pt idx="5145">
                  <c:v>639.15820971101607</c:v>
                </c:pt>
                <c:pt idx="5146">
                  <c:v>461.57398555376875</c:v>
                </c:pt>
                <c:pt idx="5147">
                  <c:v>547.73110870405151</c:v>
                </c:pt>
                <c:pt idx="5148">
                  <c:v>464.28279870086283</c:v>
                </c:pt>
                <c:pt idx="5149">
                  <c:v>441.15074100714384</c:v>
                </c:pt>
                <c:pt idx="5150">
                  <c:v>500.18195600209572</c:v>
                </c:pt>
                <c:pt idx="5151">
                  <c:v>626.74315218038919</c:v>
                </c:pt>
                <c:pt idx="5152">
                  <c:v>534.20910972690899</c:v>
                </c:pt>
                <c:pt idx="5153">
                  <c:v>517.98017447342716</c:v>
                </c:pt>
                <c:pt idx="5154">
                  <c:v>550.93570017489571</c:v>
                </c:pt>
                <c:pt idx="5155">
                  <c:v>480.33700801176605</c:v>
                </c:pt>
                <c:pt idx="5156">
                  <c:v>526.65632747054826</c:v>
                </c:pt>
                <c:pt idx="5157">
                  <c:v>553.3282583190213</c:v>
                </c:pt>
                <c:pt idx="5158">
                  <c:v>530.17348414767821</c:v>
                </c:pt>
                <c:pt idx="5159">
                  <c:v>485.53675851904262</c:v>
                </c:pt>
                <c:pt idx="5160">
                  <c:v>514.52911156331413</c:v>
                </c:pt>
                <c:pt idx="5161">
                  <c:v>491.94694366520412</c:v>
                </c:pt>
                <c:pt idx="5162">
                  <c:v>505.35553858064191</c:v>
                </c:pt>
                <c:pt idx="5163">
                  <c:v>509.4373810810734</c:v>
                </c:pt>
                <c:pt idx="5164">
                  <c:v>538.56379474094194</c:v>
                </c:pt>
                <c:pt idx="5165">
                  <c:v>485.40335852115948</c:v>
                </c:pt>
                <c:pt idx="5166">
                  <c:v>580.34343077993719</c:v>
                </c:pt>
                <c:pt idx="5167">
                  <c:v>523.21982446964512</c:v>
                </c:pt>
                <c:pt idx="5168">
                  <c:v>609.3027953517352</c:v>
                </c:pt>
                <c:pt idx="5169">
                  <c:v>600.5563239865819</c:v>
                </c:pt>
                <c:pt idx="5170">
                  <c:v>709.15915064494175</c:v>
                </c:pt>
                <c:pt idx="5171">
                  <c:v>644.99028816629584</c:v>
                </c:pt>
                <c:pt idx="5172">
                  <c:v>770.40798317160795</c:v>
                </c:pt>
                <c:pt idx="5173">
                  <c:v>723.93017200780446</c:v>
                </c:pt>
                <c:pt idx="5174">
                  <c:v>844.94329876995744</c:v>
                </c:pt>
                <c:pt idx="5175">
                  <c:v>764.56907541904525</c:v>
                </c:pt>
                <c:pt idx="5176">
                  <c:v>875.91344299586797</c:v>
                </c:pt>
                <c:pt idx="5177">
                  <c:v>881.80566468659458</c:v>
                </c:pt>
                <c:pt idx="5178">
                  <c:v>993.01119579246586</c:v>
                </c:pt>
                <c:pt idx="5179">
                  <c:v>960.30776738170437</c:v>
                </c:pt>
                <c:pt idx="5180">
                  <c:v>1073.1437684364848</c:v>
                </c:pt>
                <c:pt idx="5181">
                  <c:v>1090.4453081002234</c:v>
                </c:pt>
                <c:pt idx="5182">
                  <c:v>1220.1901735691467</c:v>
                </c:pt>
                <c:pt idx="5183">
                  <c:v>1211.5476749376562</c:v>
                </c:pt>
                <c:pt idx="5184">
                  <c:v>1352.1413497929834</c:v>
                </c:pt>
                <c:pt idx="5185">
                  <c:v>1281.7219486117565</c:v>
                </c:pt>
                <c:pt idx="5186">
                  <c:v>1491.010943012059</c:v>
                </c:pt>
                <c:pt idx="5187">
                  <c:v>1445.1776245608933</c:v>
                </c:pt>
                <c:pt idx="5188">
                  <c:v>1683.0975568044018</c:v>
                </c:pt>
                <c:pt idx="5189">
                  <c:v>1671.0187117094254</c:v>
                </c:pt>
                <c:pt idx="5190">
                  <c:v>1817.914995876042</c:v>
                </c:pt>
                <c:pt idx="5191">
                  <c:v>1923.7279310640304</c:v>
                </c:pt>
                <c:pt idx="5192">
                  <c:v>2342.4202341609748</c:v>
                </c:pt>
                <c:pt idx="5193">
                  <c:v>2970.0541035180099</c:v>
                </c:pt>
                <c:pt idx="5194">
                  <c:v>3247.9215224439558</c:v>
                </c:pt>
                <c:pt idx="5195">
                  <c:v>3581.9892259169651</c:v>
                </c:pt>
                <c:pt idx="5196">
                  <c:v>4263.0908254358292</c:v>
                </c:pt>
                <c:pt idx="5197">
                  <c:v>5034.1145255265628</c:v>
                </c:pt>
                <c:pt idx="5198">
                  <c:v>6051.0467593173244</c:v>
                </c:pt>
                <c:pt idx="5199">
                  <c:v>6681.8895790532551</c:v>
                </c:pt>
                <c:pt idx="5200">
                  <c:v>7751.1705264275233</c:v>
                </c:pt>
                <c:pt idx="5201">
                  <c:v>8448.2293949125124</c:v>
                </c:pt>
                <c:pt idx="5202">
                  <c:v>9381.6523655541841</c:v>
                </c:pt>
                <c:pt idx="5203">
                  <c:v>9599.2634337489399</c:v>
                </c:pt>
                <c:pt idx="5204">
                  <c:v>9144.3272985806761</c:v>
                </c:pt>
                <c:pt idx="5205">
                  <c:v>9803.9351104111229</c:v>
                </c:pt>
                <c:pt idx="5206">
                  <c:v>10579.526834518345</c:v>
                </c:pt>
                <c:pt idx="5207">
                  <c:v>10385.13476229285</c:v>
                </c:pt>
                <c:pt idx="5208">
                  <c:v>10602.915954872742</c:v>
                </c:pt>
                <c:pt idx="5209">
                  <c:v>9437.1965210283142</c:v>
                </c:pt>
                <c:pt idx="5210">
                  <c:v>10639.797970476286</c:v>
                </c:pt>
                <c:pt idx="5211">
                  <c:v>10406.075421186059</c:v>
                </c:pt>
                <c:pt idx="5212">
                  <c:v>10642.992551765361</c:v>
                </c:pt>
                <c:pt idx="5213">
                  <c:v>10471.70004802451</c:v>
                </c:pt>
                <c:pt idx="5214">
                  <c:v>10686.868986247535</c:v>
                </c:pt>
                <c:pt idx="5215">
                  <c:v>10496.404898675517</c:v>
                </c:pt>
                <c:pt idx="5216">
                  <c:v>10727.005453111004</c:v>
                </c:pt>
                <c:pt idx="5217">
                  <c:v>10488.183054102501</c:v>
                </c:pt>
                <c:pt idx="5218">
                  <c:v>10701.855082083397</c:v>
                </c:pt>
                <c:pt idx="5219">
                  <c:v>10475.000851437382</c:v>
                </c:pt>
                <c:pt idx="5220">
                  <c:v>10707.366325034189</c:v>
                </c:pt>
                <c:pt idx="5221">
                  <c:v>10476.650464387019</c:v>
                </c:pt>
                <c:pt idx="5222">
                  <c:v>10695.549953393027</c:v>
                </c:pt>
                <c:pt idx="5223">
                  <c:v>10481.596151102496</c:v>
                </c:pt>
                <c:pt idx="5224">
                  <c:v>10731.708616182013</c:v>
                </c:pt>
                <c:pt idx="5225">
                  <c:v>10466.744895511625</c:v>
                </c:pt>
                <c:pt idx="5226">
                  <c:v>10710.513196461237</c:v>
                </c:pt>
                <c:pt idx="5227">
                  <c:v>10482.419972852607</c:v>
                </c:pt>
                <c:pt idx="5228">
                  <c:v>10739.53840021788</c:v>
                </c:pt>
                <c:pt idx="5229">
                  <c:v>10508.713177954556</c:v>
                </c:pt>
                <c:pt idx="5230">
                  <c:v>10761.402971671701</c:v>
                </c:pt>
                <c:pt idx="5231">
                  <c:v>10519.356654600226</c:v>
                </c:pt>
                <c:pt idx="5232">
                  <c:v>10751.262361170813</c:v>
                </c:pt>
                <c:pt idx="5233">
                  <c:v>10501.331732202931</c:v>
                </c:pt>
                <c:pt idx="5234">
                  <c:v>10694.76132042145</c:v>
                </c:pt>
                <c:pt idx="5235">
                  <c:v>10520.174474163212</c:v>
                </c:pt>
                <c:pt idx="5236">
                  <c:v>10755.944971657253</c:v>
                </c:pt>
                <c:pt idx="5237">
                  <c:v>10569.81726440592</c:v>
                </c:pt>
                <c:pt idx="5238">
                  <c:v>10753.604165112705</c:v>
                </c:pt>
                <c:pt idx="5239">
                  <c:v>10527.529014673371</c:v>
                </c:pt>
                <c:pt idx="5240">
                  <c:v>10801.003739783335</c:v>
                </c:pt>
                <c:pt idx="5241">
                  <c:v>10581.951356792793</c:v>
                </c:pt>
                <c:pt idx="5242">
                  <c:v>10820.309576804979</c:v>
                </c:pt>
                <c:pt idx="5243">
                  <c:v>10560.089283536361</c:v>
                </c:pt>
                <c:pt idx="5244">
                  <c:v>10828.012227478594</c:v>
                </c:pt>
                <c:pt idx="5245">
                  <c:v>10585.98968015908</c:v>
                </c:pt>
                <c:pt idx="5246">
                  <c:v>10830.320824341474</c:v>
                </c:pt>
                <c:pt idx="5247">
                  <c:v>10649.375720421986</c:v>
                </c:pt>
                <c:pt idx="5248">
                  <c:v>10775.412830080464</c:v>
                </c:pt>
                <c:pt idx="5249">
                  <c:v>10617.379762703384</c:v>
                </c:pt>
                <c:pt idx="5250">
                  <c:v>10831.09013097161</c:v>
                </c:pt>
                <c:pt idx="5251">
                  <c:v>10622.993544894722</c:v>
                </c:pt>
                <c:pt idx="5252">
                  <c:v>10881.615220257419</c:v>
                </c:pt>
                <c:pt idx="5253">
                  <c:v>10610.152972002898</c:v>
                </c:pt>
                <c:pt idx="5254">
                  <c:v>10848.752993215716</c:v>
                </c:pt>
                <c:pt idx="5255">
                  <c:v>10631.002549147825</c:v>
                </c:pt>
                <c:pt idx="5256">
                  <c:v>10837.240519302839</c:v>
                </c:pt>
                <c:pt idx="5257">
                  <c:v>10652.564311994998</c:v>
                </c:pt>
                <c:pt idx="5258">
                  <c:v>10864.827607206229</c:v>
                </c:pt>
                <c:pt idx="5259">
                  <c:v>10642.992551765361</c:v>
                </c:pt>
                <c:pt idx="5260">
                  <c:v>10856.41381506741</c:v>
                </c:pt>
                <c:pt idx="5261">
                  <c:v>10654.95444807214</c:v>
                </c:pt>
                <c:pt idx="5262">
                  <c:v>10874.753435446322</c:v>
                </c:pt>
                <c:pt idx="5263">
                  <c:v>10673.241687853841</c:v>
                </c:pt>
                <c:pt idx="5264">
                  <c:v>10873.22763772572</c:v>
                </c:pt>
                <c:pt idx="5265">
                  <c:v>10659.731361677359</c:v>
                </c:pt>
                <c:pt idx="5266">
                  <c:v>10883.137503648804</c:v>
                </c:pt>
                <c:pt idx="5267">
                  <c:v>10649.375720421986</c:v>
                </c:pt>
                <c:pt idx="5268">
                  <c:v>10883.137503648804</c:v>
                </c:pt>
                <c:pt idx="5269">
                  <c:v>10668.477426684705</c:v>
                </c:pt>
                <c:pt idx="5270">
                  <c:v>10885.421328044844</c:v>
                </c:pt>
                <c:pt idx="5271">
                  <c:v>10690.816517447051</c:v>
                </c:pt>
                <c:pt idx="5272">
                  <c:v>10877.041277080332</c:v>
                </c:pt>
                <c:pt idx="5273">
                  <c:v>10650.173055214431</c:v>
                </c:pt>
                <c:pt idx="5274">
                  <c:v>10904.415167622818</c:v>
                </c:pt>
                <c:pt idx="5275">
                  <c:v>10660.527078962554</c:v>
                </c:pt>
                <c:pt idx="5276">
                  <c:v>10899.863154866945</c:v>
                </c:pt>
                <c:pt idx="5277">
                  <c:v>10688.448325942347</c:v>
                </c:pt>
                <c:pt idx="5278">
                  <c:v>10871.701384215288</c:v>
                </c:pt>
                <c:pt idx="5279">
                  <c:v>10681.337864271662</c:v>
                </c:pt>
                <c:pt idx="5280">
                  <c:v>10889.228767110397</c:v>
                </c:pt>
                <c:pt idx="5281">
                  <c:v>10647.780676841268</c:v>
                </c:pt>
                <c:pt idx="5282">
                  <c:v>10902.139677313749</c:v>
                </c:pt>
                <c:pt idx="5283">
                  <c:v>10697.126891541204</c:v>
                </c:pt>
                <c:pt idx="5284">
                  <c:v>10934.656160471755</c:v>
                </c:pt>
                <c:pt idx="5285">
                  <c:v>10738.755918473453</c:v>
                </c:pt>
                <c:pt idx="5286">
                  <c:v>10944.444752702702</c:v>
                </c:pt>
                <c:pt idx="5287">
                  <c:v>10750.48153831023</c:v>
                </c:pt>
                <c:pt idx="5288">
                  <c:v>10954.964437320792</c:v>
                </c:pt>
                <c:pt idx="5289">
                  <c:v>10709.726643046919</c:v>
                </c:pt>
                <c:pt idx="5290">
                  <c:v>10989.368761746951</c:v>
                </c:pt>
                <c:pt idx="5291">
                  <c:v>10693.972578213497</c:v>
                </c:pt>
                <c:pt idx="5292">
                  <c:v>10909.72062823864</c:v>
                </c:pt>
                <c:pt idx="5293">
                  <c:v>10635.002346439365</c:v>
                </c:pt>
                <c:pt idx="5294">
                  <c:v>10939.929368982808</c:v>
                </c:pt>
                <c:pt idx="5295">
                  <c:v>10667.682949835478</c:v>
                </c:pt>
                <c:pt idx="5296">
                  <c:v>10908.963049760298</c:v>
                </c:pt>
                <c:pt idx="5297">
                  <c:v>10686.868986247535</c:v>
                </c:pt>
                <c:pt idx="5298">
                  <c:v>10930.886117654471</c:v>
                </c:pt>
                <c:pt idx="5299">
                  <c:v>10701.855082083397</c:v>
                </c:pt>
                <c:pt idx="5300">
                  <c:v>10896.826186951923</c:v>
                </c:pt>
                <c:pt idx="5301">
                  <c:v>10719.943277576194</c:v>
                </c:pt>
                <c:pt idx="5302">
                  <c:v>10957.965887664859</c:v>
                </c:pt>
                <c:pt idx="5303">
                  <c:v>10776.190098341451</c:v>
                </c:pt>
                <c:pt idx="5304">
                  <c:v>10963.963215531046</c:v>
                </c:pt>
                <c:pt idx="5305">
                  <c:v>10752.823674592901</c:v>
                </c:pt>
                <c:pt idx="5306">
                  <c:v>10971.449414140454</c:v>
                </c:pt>
                <c:pt idx="5307">
                  <c:v>10732.492090992524</c:v>
                </c:pt>
                <c:pt idx="5308">
                  <c:v>10968.456330557861</c:v>
                </c:pt>
                <c:pt idx="5309">
                  <c:v>10705.005020814304</c:v>
                </c:pt>
                <c:pt idx="5310">
                  <c:v>10905.931587496985</c:v>
                </c:pt>
                <c:pt idx="5311">
                  <c:v>10665.298775788111</c:v>
                </c:pt>
                <c:pt idx="5312">
                  <c:v>10932.394481124476</c:v>
                </c:pt>
                <c:pt idx="5313">
                  <c:v>10666.888349091747</c:v>
                </c:pt>
                <c:pt idx="5314">
                  <c:v>10939.176400218596</c:v>
                </c:pt>
                <c:pt idx="5315">
                  <c:v>10674.035298370964</c:v>
                </c:pt>
                <c:pt idx="5316">
                  <c:v>10882.376335334991</c:v>
                </c:pt>
                <c:pt idx="5317">
                  <c:v>10704.217700350058</c:v>
                </c:pt>
                <c:pt idx="5318">
                  <c:v>10902.898288790964</c:v>
                </c:pt>
                <c:pt idx="5319">
                  <c:v>10684.499159098354</c:v>
                </c:pt>
                <c:pt idx="5320">
                  <c:v>10917.290091854389</c:v>
                </c:pt>
                <c:pt idx="5321">
                  <c:v>10699.491478954587</c:v>
                </c:pt>
                <c:pt idx="5322">
                  <c:v>10992.348783138756</c:v>
                </c:pt>
                <c:pt idx="5323">
                  <c:v>10637.400721617169</c:v>
                </c:pt>
                <c:pt idx="5324">
                  <c:v>10914.26368610512</c:v>
                </c:pt>
                <c:pt idx="5325">
                  <c:v>10639.797970476286</c:v>
                </c:pt>
                <c:pt idx="5326">
                  <c:v>10907.44754826043</c:v>
                </c:pt>
                <c:pt idx="5327">
                  <c:v>10590.024823119451</c:v>
                </c:pt>
                <c:pt idx="5328">
                  <c:v>10873.22763772572</c:v>
                </c:pt>
                <c:pt idx="5329">
                  <c:v>10585.98968015908</c:v>
                </c:pt>
                <c:pt idx="5330">
                  <c:v>10833.397373609889</c:v>
                </c:pt>
                <c:pt idx="5331">
                  <c:v>10572.246380802704</c:v>
                </c:pt>
                <c:pt idx="5332">
                  <c:v>10873.99059356949</c:v>
                </c:pt>
                <c:pt idx="5333">
                  <c:v>10576.292353404106</c:v>
                </c:pt>
                <c:pt idx="5334">
                  <c:v>10864.063285281865</c:v>
                </c:pt>
                <c:pt idx="5335">
                  <c:v>10538.94857261399</c:v>
                </c:pt>
                <c:pt idx="5336">
                  <c:v>10790.937001640576</c:v>
                </c:pt>
                <c:pt idx="5337">
                  <c:v>10507.893538494591</c:v>
                </c:pt>
                <c:pt idx="5338">
                  <c:v>10711.299640211753</c:v>
                </c:pt>
                <c:pt idx="5339">
                  <c:v>10385.97400095667</c:v>
                </c:pt>
                <c:pt idx="5340">
                  <c:v>10722.298326117525</c:v>
                </c:pt>
                <c:pt idx="5341">
                  <c:v>10391.0066077918</c:v>
                </c:pt>
                <c:pt idx="5342">
                  <c:v>10690.027229379164</c:v>
                </c:pt>
                <c:pt idx="5343">
                  <c:v>10374.212400071112</c:v>
                </c:pt>
                <c:pt idx="5344">
                  <c:v>10716.015998583958</c:v>
                </c:pt>
                <c:pt idx="5345">
                  <c:v>10382.61623854571</c:v>
                </c:pt>
                <c:pt idx="5346">
                  <c:v>10674.828785259286</c:v>
                </c:pt>
                <c:pt idx="5347">
                  <c:v>10365.795063981672</c:v>
                </c:pt>
                <c:pt idx="5348">
                  <c:v>10699.491478954587</c:v>
                </c:pt>
                <c:pt idx="5349">
                  <c:v>10358.20789770619</c:v>
                </c:pt>
                <c:pt idx="5350">
                  <c:v>10661.322672055214</c:v>
                </c:pt>
                <c:pt idx="5351">
                  <c:v>10455.99245323474</c:v>
                </c:pt>
                <c:pt idx="5352">
                  <c:v>10716.015998583958</c:v>
                </c:pt>
                <c:pt idx="5353">
                  <c:v>10446.047304157111</c:v>
                </c:pt>
                <c:pt idx="5354">
                  <c:v>10775.412830080464</c:v>
                </c:pt>
                <c:pt idx="5355">
                  <c:v>10353.988063746292</c:v>
                </c:pt>
                <c:pt idx="5356">
                  <c:v>10666.093624420337</c:v>
                </c:pt>
                <c:pt idx="5357">
                  <c:v>10299.673470130929</c:v>
                </c:pt>
                <c:pt idx="5358">
                  <c:v>10604.525065872893</c:v>
                </c:pt>
                <c:pt idx="5359">
                  <c:v>10291.136155866379</c:v>
                </c:pt>
                <c:pt idx="5360">
                  <c:v>10614.169116738731</c:v>
                </c:pt>
                <c:pt idx="5361">
                  <c:v>10287.717376821798</c:v>
                </c:pt>
                <c:pt idx="5362">
                  <c:v>10686.868986247535</c:v>
                </c:pt>
                <c:pt idx="5363">
                  <c:v>10308.197043920807</c:v>
                </c:pt>
                <c:pt idx="5364">
                  <c:v>10679.58711224768</c:v>
                </c:pt>
                <c:pt idx="5365">
                  <c:v>10332.837955234507</c:v>
                </c:pt>
                <c:pt idx="5366">
                  <c:v>10660.527078962554</c:v>
                </c:pt>
                <c:pt idx="5367">
                  <c:v>10505.433838652534</c:v>
                </c:pt>
                <c:pt idx="5368">
                  <c:v>10663.708706508653</c:v>
                </c:pt>
                <c:pt idx="5369">
                  <c:v>10358.20789770619</c:v>
                </c:pt>
                <c:pt idx="5370">
                  <c:v>10699.491478954587</c:v>
                </c:pt>
                <c:pt idx="5371">
                  <c:v>10425.26691023642</c:v>
                </c:pt>
                <c:pt idx="5372">
                  <c:v>10726.221207094657</c:v>
                </c:pt>
                <c:pt idx="5373">
                  <c:v>10416.097186359495</c:v>
                </c:pt>
                <c:pt idx="5374">
                  <c:v>10682.128351338031</c:v>
                </c:pt>
                <c:pt idx="5375">
                  <c:v>10353.988063746292</c:v>
                </c:pt>
                <c:pt idx="5376">
                  <c:v>10649.375720421986</c:v>
                </c:pt>
                <c:pt idx="5377">
                  <c:v>10295.406532236111</c:v>
                </c:pt>
                <c:pt idx="5378">
                  <c:v>10564.144849827011</c:v>
                </c:pt>
                <c:pt idx="5379">
                  <c:v>10330.294224265177</c:v>
                </c:pt>
                <c:pt idx="5380">
                  <c:v>10556.842522517449</c:v>
                </c:pt>
                <c:pt idx="5381">
                  <c:v>10245.657912329572</c:v>
                </c:pt>
                <c:pt idx="5382">
                  <c:v>10526.712361850434</c:v>
                </c:pt>
                <c:pt idx="5383">
                  <c:v>10207.605800089144</c:v>
                </c:pt>
                <c:pt idx="5384">
                  <c:v>10518.538705244864</c:v>
                </c:pt>
                <c:pt idx="5385">
                  <c:v>10280.87320361914</c:v>
                </c:pt>
                <c:pt idx="5386">
                  <c:v>10552.781182952202</c:v>
                </c:pt>
                <c:pt idx="5387">
                  <c:v>10209.341312923292</c:v>
                </c:pt>
                <c:pt idx="5388">
                  <c:v>10549.529798213491</c:v>
                </c:pt>
                <c:pt idx="5389">
                  <c:v>10311.602632136204</c:v>
                </c:pt>
                <c:pt idx="5390">
                  <c:v>10543.020851969113</c:v>
                </c:pt>
                <c:pt idx="5391">
                  <c:v>10333.685592832555</c:v>
                </c:pt>
                <c:pt idx="5392">
                  <c:v>10534.873067071281</c:v>
                </c:pt>
                <c:pt idx="5393">
                  <c:v>10294.552732147289</c:v>
                </c:pt>
                <c:pt idx="5394">
                  <c:v>10563.333992843533</c:v>
                </c:pt>
                <c:pt idx="5395">
                  <c:v>10237.896499438339</c:v>
                </c:pt>
                <c:pt idx="5396">
                  <c:v>10577.101165001197</c:v>
                </c:pt>
                <c:pt idx="5397">
                  <c:v>10485.713948478453</c:v>
                </c:pt>
                <c:pt idx="5398">
                  <c:v>10547.089909040211</c:v>
                </c:pt>
                <c:pt idx="5399">
                  <c:v>10287.717376821798</c:v>
                </c:pt>
                <c:pt idx="5400">
                  <c:v>10535.688426461924</c:v>
                </c:pt>
                <c:pt idx="5401">
                  <c:v>10271.448042553262</c:v>
                </c:pt>
                <c:pt idx="5402">
                  <c:v>10515.265609282702</c:v>
                </c:pt>
                <c:pt idx="5403">
                  <c:v>10418.599621010597</c:v>
                </c:pt>
                <c:pt idx="5404">
                  <c:v>10465.918575844802</c:v>
                </c:pt>
                <c:pt idx="5405">
                  <c:v>10070.38031367648</c:v>
                </c:pt>
                <c:pt idx="5406">
                  <c:v>10411.088710653828</c:v>
                </c:pt>
                <c:pt idx="5407">
                  <c:v>10057.849024641786</c:v>
                </c:pt>
                <c:pt idx="5408">
                  <c:v>10354.832301728675</c:v>
                </c:pt>
                <c:pt idx="5409">
                  <c:v>9961.0484021707853</c:v>
                </c:pt>
                <c:pt idx="5410">
                  <c:v>10322.655661354365</c:v>
                </c:pt>
                <c:pt idx="5411">
                  <c:v>9969.2611752051107</c:v>
                </c:pt>
                <c:pt idx="5412">
                  <c:v>10326.051943750314</c:v>
                </c:pt>
                <c:pt idx="5413">
                  <c:v>9946.4154774324725</c:v>
                </c:pt>
                <c:pt idx="5414">
                  <c:v>10164.275128357373</c:v>
                </c:pt>
                <c:pt idx="5415">
                  <c:v>9864.2534638596917</c:v>
                </c:pt>
                <c:pt idx="5416">
                  <c:v>10064.118507045296</c:v>
                </c:pt>
                <c:pt idx="5417">
                  <c:v>9970.1728966324426</c:v>
                </c:pt>
                <c:pt idx="5418">
                  <c:v>10008.319855891174</c:v>
                </c:pt>
                <c:pt idx="5419">
                  <c:v>9542.6171749789519</c:v>
                </c:pt>
                <c:pt idx="5420">
                  <c:v>9940.0004749163127</c:v>
                </c:pt>
                <c:pt idx="5421">
                  <c:v>9558.4758422342147</c:v>
                </c:pt>
                <c:pt idx="5422">
                  <c:v>9948.2468689167872</c:v>
                </c:pt>
                <c:pt idx="5423">
                  <c:v>9549.6605279170381</c:v>
                </c:pt>
                <c:pt idx="5424">
                  <c:v>9932.6592513343603</c:v>
                </c:pt>
                <c:pt idx="5425">
                  <c:v>9548.8673953031412</c:v>
                </c:pt>
                <c:pt idx="5426">
                  <c:v>9982.0105864019915</c:v>
                </c:pt>
                <c:pt idx="5427">
                  <c:v>9641.8290848403794</c:v>
                </c:pt>
                <c:pt idx="5428">
                  <c:v>10000.169328593056</c:v>
                </c:pt>
                <c:pt idx="5429">
                  <c:v>9639.595414196112</c:v>
                </c:pt>
                <c:pt idx="5430">
                  <c:v>10006.509746026031</c:v>
                </c:pt>
                <c:pt idx="5431">
                  <c:v>9707.1567259905205</c:v>
                </c:pt>
                <c:pt idx="5432">
                  <c:v>10038.094784389734</c:v>
                </c:pt>
                <c:pt idx="5433">
                  <c:v>9692.5597416634264</c:v>
                </c:pt>
                <c:pt idx="5434">
                  <c:v>10030.892487699855</c:v>
                </c:pt>
                <c:pt idx="5435">
                  <c:v>9677.3435081094831</c:v>
                </c:pt>
                <c:pt idx="5436">
                  <c:v>9990.1899662727501</c:v>
                </c:pt>
                <c:pt idx="5437">
                  <c:v>9563.8170609323788</c:v>
                </c:pt>
                <c:pt idx="5438">
                  <c:v>9889.3173438776539</c:v>
                </c:pt>
                <c:pt idx="5439">
                  <c:v>9469.0280988345621</c:v>
                </c:pt>
                <c:pt idx="5440">
                  <c:v>9838.1325994075705</c:v>
                </c:pt>
                <c:pt idx="5441">
                  <c:v>9469.0280988345621</c:v>
                </c:pt>
                <c:pt idx="5442">
                  <c:v>9861.4610852876667</c:v>
                </c:pt>
                <c:pt idx="5443">
                  <c:v>9416.6978115669062</c:v>
                </c:pt>
                <c:pt idx="5444">
                  <c:v>9867.0443383763213</c:v>
                </c:pt>
                <c:pt idx="5445">
                  <c:v>9515.6439363064037</c:v>
                </c:pt>
                <c:pt idx="5446">
                  <c:v>9893.9455092033731</c:v>
                </c:pt>
                <c:pt idx="5447">
                  <c:v>9540.3334445541623</c:v>
                </c:pt>
                <c:pt idx="5448">
                  <c:v>9970.1728966324426</c:v>
                </c:pt>
                <c:pt idx="5449">
                  <c:v>9640.2753268656343</c:v>
                </c:pt>
                <c:pt idx="5450">
                  <c:v>9982.9200496898466</c:v>
                </c:pt>
                <c:pt idx="5451">
                  <c:v>9568.8564255246565</c:v>
                </c:pt>
                <c:pt idx="5452">
                  <c:v>9951.9076992056762</c:v>
                </c:pt>
                <c:pt idx="5453">
                  <c:v>9750.2301121764467</c:v>
                </c:pt>
                <c:pt idx="5454">
                  <c:v>9964.7001422959129</c:v>
                </c:pt>
                <c:pt idx="5455">
                  <c:v>9872.6215804220174</c:v>
                </c:pt>
                <c:pt idx="5456">
                  <c:v>10018.264058999712</c:v>
                </c:pt>
                <c:pt idx="5457">
                  <c:v>10021.87535726679</c:v>
                </c:pt>
                <c:pt idx="5458">
                  <c:v>10036.295159331299</c:v>
                </c:pt>
                <c:pt idx="5459">
                  <c:v>10001.981675861731</c:v>
                </c:pt>
                <c:pt idx="5460">
                  <c:v>10043.48986844034</c:v>
                </c:pt>
                <c:pt idx="5461">
                  <c:v>9950.992735598702</c:v>
                </c:pt>
                <c:pt idx="5462">
                  <c:v>9966.5250408054726</c:v>
                </c:pt>
                <c:pt idx="5463">
                  <c:v>9905.0362279509009</c:v>
                </c:pt>
                <c:pt idx="5464">
                  <c:v>9928.0656721428913</c:v>
                </c:pt>
                <c:pt idx="5465">
                  <c:v>9706.0058052195945</c:v>
                </c:pt>
                <c:pt idx="5466">
                  <c:v>9819.3940398529085</c:v>
                </c:pt>
                <c:pt idx="5467">
                  <c:v>9605.5857667228938</c:v>
                </c:pt>
                <c:pt idx="5468">
                  <c:v>9764.4779138470531</c:v>
                </c:pt>
                <c:pt idx="5469">
                  <c:v>9793.0461218822984</c:v>
                </c:pt>
                <c:pt idx="5470">
                  <c:v>9472.4509546259778</c:v>
                </c:pt>
                <c:pt idx="5471">
                  <c:v>9830.6452831147508</c:v>
                </c:pt>
                <c:pt idx="5472">
                  <c:v>9653.080193933456</c:v>
                </c:pt>
                <c:pt idx="5473">
                  <c:v>9801.529644884462</c:v>
                </c:pt>
                <c:pt idx="5474">
                  <c:v>9799.6456110725248</c:v>
                </c:pt>
                <c:pt idx="5475">
                  <c:v>9829.7086092879181</c:v>
                </c:pt>
                <c:pt idx="5476">
                  <c:v>9792.1026550617498</c:v>
                </c:pt>
                <c:pt idx="5477">
                  <c:v>9843.7410099824156</c:v>
                </c:pt>
                <c:pt idx="5478">
                  <c:v>9714.6315698820399</c:v>
                </c:pt>
                <c:pt idx="5479">
                  <c:v>9775.4696381488575</c:v>
                </c:pt>
                <c:pt idx="5480">
                  <c:v>9734.6079870690064</c:v>
                </c:pt>
                <c:pt idx="5481">
                  <c:v>9806.2367495181625</c:v>
                </c:pt>
                <c:pt idx="5482">
                  <c:v>9647.360640085195</c:v>
                </c:pt>
                <c:pt idx="5483">
                  <c:v>9814.6988263176627</c:v>
                </c:pt>
                <c:pt idx="5484">
                  <c:v>9421.3755171817247</c:v>
                </c:pt>
                <c:pt idx="5485">
                  <c:v>9734.4171854337947</c:v>
                </c:pt>
                <c:pt idx="5486">
                  <c:v>9359.2032817555482</c:v>
                </c:pt>
                <c:pt idx="5487">
                  <c:v>9653.3708533422268</c:v>
                </c:pt>
                <c:pt idx="5488">
                  <c:v>9291.3780080288961</c:v>
                </c:pt>
                <c:pt idx="5489">
                  <c:v>9637.5551516945561</c:v>
                </c:pt>
                <c:pt idx="5490">
                  <c:v>9282.3020829418074</c:v>
                </c:pt>
                <c:pt idx="5491">
                  <c:v>9665.2741331678226</c:v>
                </c:pt>
                <c:pt idx="5492">
                  <c:v>9310.4171463945713</c:v>
                </c:pt>
                <c:pt idx="5493">
                  <c:v>9658.8903447607026</c:v>
                </c:pt>
                <c:pt idx="5494">
                  <c:v>9424.1191499252691</c:v>
                </c:pt>
                <c:pt idx="5495">
                  <c:v>9702.0715893837296</c:v>
                </c:pt>
                <c:pt idx="5496">
                  <c:v>9357.0424560406082</c:v>
                </c:pt>
                <c:pt idx="5497">
                  <c:v>9688.3267262725549</c:v>
                </c:pt>
                <c:pt idx="5498">
                  <c:v>9306.5733303847337</c:v>
                </c:pt>
                <c:pt idx="5499">
                  <c:v>9601.9332456283955</c:v>
                </c:pt>
                <c:pt idx="5500">
                  <c:v>9460.9653125548321</c:v>
                </c:pt>
                <c:pt idx="5501">
                  <c:v>9561.4438749078254</c:v>
                </c:pt>
                <c:pt idx="5502">
                  <c:v>9324.1070608527498</c:v>
                </c:pt>
                <c:pt idx="5503">
                  <c:v>9542.5179035435776</c:v>
                </c:pt>
                <c:pt idx="5504">
                  <c:v>9285.6421970076517</c:v>
                </c:pt>
                <c:pt idx="5505">
                  <c:v>9523.4220246620353</c:v>
                </c:pt>
                <c:pt idx="5506">
                  <c:v>9228.566740287466</c:v>
                </c:pt>
                <c:pt idx="5507">
                  <c:v>9542.8157120717624</c:v>
                </c:pt>
                <c:pt idx="5508">
                  <c:v>9384.3463926636505</c:v>
                </c:pt>
                <c:pt idx="5509">
                  <c:v>9583.3539049588762</c:v>
                </c:pt>
                <c:pt idx="5510">
                  <c:v>9312.4936998546982</c:v>
                </c:pt>
                <c:pt idx="5511">
                  <c:v>9568.5601298278525</c:v>
                </c:pt>
                <c:pt idx="5512">
                  <c:v>9282.5109029503546</c:v>
                </c:pt>
                <c:pt idx="5513">
                  <c:v>9543.1135032671027</c:v>
                </c:pt>
                <c:pt idx="5514">
                  <c:v>9510.9514317185458</c:v>
                </c:pt>
                <c:pt idx="5515">
                  <c:v>9569.1527040426754</c:v>
                </c:pt>
                <c:pt idx="5516">
                  <c:v>9271.2226072014982</c:v>
                </c:pt>
                <c:pt idx="5517">
                  <c:v>9597.8103438531125</c:v>
                </c:pt>
                <c:pt idx="5518">
                  <c:v>9295.3372368096516</c:v>
                </c:pt>
                <c:pt idx="5519">
                  <c:v>9550.0570481089489</c:v>
                </c:pt>
                <c:pt idx="5520">
                  <c:v>9543.1135032671027</c:v>
                </c:pt>
                <c:pt idx="5521">
                  <c:v>9572.5093271840469</c:v>
                </c:pt>
                <c:pt idx="5522">
                  <c:v>9184.9212732154319</c:v>
                </c:pt>
                <c:pt idx="5523">
                  <c:v>9512.0500626942794</c:v>
                </c:pt>
                <c:pt idx="5524">
                  <c:v>9106.3610833292787</c:v>
                </c:pt>
                <c:pt idx="5525">
                  <c:v>9467.5172899553454</c:v>
                </c:pt>
                <c:pt idx="5526">
                  <c:v>9144.8768490791699</c:v>
                </c:pt>
                <c:pt idx="5527">
                  <c:v>9413.3394481238211</c:v>
                </c:pt>
                <c:pt idx="5528">
                  <c:v>9019.0444987692827</c:v>
                </c:pt>
                <c:pt idx="5529">
                  <c:v>9328.9727867101756</c:v>
                </c:pt>
                <c:pt idx="5530">
                  <c:v>8990.5064168801146</c:v>
                </c:pt>
                <c:pt idx="5531">
                  <c:v>9320.3770304492755</c:v>
                </c:pt>
                <c:pt idx="5532">
                  <c:v>9224.97869285462</c:v>
                </c:pt>
                <c:pt idx="5533">
                  <c:v>9338.2774012600621</c:v>
                </c:pt>
                <c:pt idx="5534">
                  <c:v>8905.5651655544552</c:v>
                </c:pt>
                <c:pt idx="5535">
                  <c:v>9307.924184784064</c:v>
                </c:pt>
                <c:pt idx="5536">
                  <c:v>8898.8085275510894</c:v>
                </c:pt>
                <c:pt idx="5537">
                  <c:v>9269.0248136674763</c:v>
                </c:pt>
                <c:pt idx="5538">
                  <c:v>8868.7478809677341</c:v>
                </c:pt>
                <c:pt idx="5539">
                  <c:v>9253.1942527688152</c:v>
                </c:pt>
                <c:pt idx="5540">
                  <c:v>8874.2984357361893</c:v>
                </c:pt>
                <c:pt idx="5541">
                  <c:v>9287.7286789775444</c:v>
                </c:pt>
                <c:pt idx="5542">
                  <c:v>9014.981296234193</c:v>
                </c:pt>
                <c:pt idx="5543">
                  <c:v>9260.2243484826449</c:v>
                </c:pt>
                <c:pt idx="5544">
                  <c:v>9201.91424710303</c:v>
                </c:pt>
                <c:pt idx="5545">
                  <c:v>9284.7030068114291</c:v>
                </c:pt>
                <c:pt idx="5546">
                  <c:v>9216.3150125148513</c:v>
                </c:pt>
                <c:pt idx="5547">
                  <c:v>9215.045951059079</c:v>
                </c:pt>
                <c:pt idx="5548">
                  <c:v>9004.6445982105579</c:v>
                </c:pt>
                <c:pt idx="5549">
                  <c:v>9232.257744631479</c:v>
                </c:pt>
                <c:pt idx="5550">
                  <c:v>8745.2347669352203</c:v>
                </c:pt>
                <c:pt idx="5551">
                  <c:v>9238.6844052735032</c:v>
                </c:pt>
                <c:pt idx="5552">
                  <c:v>8988.8455477782481</c:v>
                </c:pt>
                <c:pt idx="5553">
                  <c:v>9232.5739950250445</c:v>
                </c:pt>
                <c:pt idx="5554">
                  <c:v>9098.6889258357623</c:v>
                </c:pt>
                <c:pt idx="5555">
                  <c:v>9202.126310585385</c:v>
                </c:pt>
                <c:pt idx="5556">
                  <c:v>8811.0816166738714</c:v>
                </c:pt>
                <c:pt idx="5557">
                  <c:v>9199.5809813892593</c:v>
                </c:pt>
                <c:pt idx="5558">
                  <c:v>9233.2064383304387</c:v>
                </c:pt>
                <c:pt idx="5559">
                  <c:v>9239.7372013883596</c:v>
                </c:pt>
                <c:pt idx="5560">
                  <c:v>9041.7193746160974</c:v>
                </c:pt>
                <c:pt idx="5561">
                  <c:v>9190.0249580530817</c:v>
                </c:pt>
                <c:pt idx="5562">
                  <c:v>8792.0239064776742</c:v>
                </c:pt>
                <c:pt idx="5563">
                  <c:v>9260.0146322025976</c:v>
                </c:pt>
                <c:pt idx="5564">
                  <c:v>9106.1451188144365</c:v>
                </c:pt>
                <c:pt idx="5565">
                  <c:v>9208.5901206900162</c:v>
                </c:pt>
                <c:pt idx="5566">
                  <c:v>9163.3886438735844</c:v>
                </c:pt>
                <c:pt idx="5567">
                  <c:v>9164.0295021903712</c:v>
                </c:pt>
                <c:pt idx="5568">
                  <c:v>9018.276022674585</c:v>
                </c:pt>
                <c:pt idx="5569">
                  <c:v>9224.2396710754128</c:v>
                </c:pt>
                <c:pt idx="5570">
                  <c:v>9113.3751211432955</c:v>
                </c:pt>
                <c:pt idx="5571">
                  <c:v>9205.7300752392694</c:v>
                </c:pt>
                <c:pt idx="5572">
                  <c:v>9166.3786467998598</c:v>
                </c:pt>
                <c:pt idx="5573">
                  <c:v>9234.9979449342682</c:v>
                </c:pt>
                <c:pt idx="5574">
                  <c:v>9085.5881007150419</c:v>
                </c:pt>
                <c:pt idx="5575">
                  <c:v>9230.8871047962166</c:v>
                </c:pt>
                <c:pt idx="5576">
                  <c:v>8829.2707903026749</c:v>
                </c:pt>
                <c:pt idx="5577">
                  <c:v>9269.6528493919741</c:v>
                </c:pt>
                <c:pt idx="5578">
                  <c:v>8854.7887362986767</c:v>
                </c:pt>
                <c:pt idx="5579">
                  <c:v>9236.8941641389956</c:v>
                </c:pt>
                <c:pt idx="5580">
                  <c:v>9171.8203498295879</c:v>
                </c:pt>
                <c:pt idx="5581">
                  <c:v>9242.7891090259873</c:v>
                </c:pt>
                <c:pt idx="5582">
                  <c:v>9107.0089238384899</c:v>
                </c:pt>
                <c:pt idx="5583">
                  <c:v>9209.5431216960151</c:v>
                </c:pt>
                <c:pt idx="5584">
                  <c:v>8848.8760445150474</c:v>
                </c:pt>
                <c:pt idx="5585">
                  <c:v>9262.8450896628638</c:v>
                </c:pt>
                <c:pt idx="5586">
                  <c:v>8914.4480197144348</c:v>
                </c:pt>
                <c:pt idx="5587">
                  <c:v>9254.6640122214249</c:v>
                </c:pt>
                <c:pt idx="5588">
                  <c:v>9176.5106206551045</c:v>
                </c:pt>
                <c:pt idx="5589">
                  <c:v>9220.437335095141</c:v>
                </c:pt>
                <c:pt idx="5590">
                  <c:v>9167.4460922966937</c:v>
                </c:pt>
                <c:pt idx="5591">
                  <c:v>9226.0342568749729</c:v>
                </c:pt>
                <c:pt idx="5592">
                  <c:v>9052.9660741229782</c:v>
                </c:pt>
                <c:pt idx="5593">
                  <c:v>9234.4710950658482</c:v>
                </c:pt>
                <c:pt idx="5594">
                  <c:v>9026.9423877125464</c:v>
                </c:pt>
                <c:pt idx="5595">
                  <c:v>9270.80405141548</c:v>
                </c:pt>
                <c:pt idx="5596">
                  <c:v>8751.6133772454723</c:v>
                </c:pt>
                <c:pt idx="5597">
                  <c:v>9249.7281787422198</c:v>
                </c:pt>
                <c:pt idx="5598">
                  <c:v>8776.9352639773915</c:v>
                </c:pt>
                <c:pt idx="5599">
                  <c:v>9235.8407940997313</c:v>
                </c:pt>
                <c:pt idx="5600">
                  <c:v>8865.5734765574816</c:v>
                </c:pt>
                <c:pt idx="5601">
                  <c:v>9254.7689791769262</c:v>
                </c:pt>
                <c:pt idx="5602">
                  <c:v>9134.1465816943328</c:v>
                </c:pt>
                <c:pt idx="5603">
                  <c:v>9234.6818413961209</c:v>
                </c:pt>
                <c:pt idx="5604">
                  <c:v>8774.3970277165208</c:v>
                </c:pt>
                <c:pt idx="5605">
                  <c:v>9251.5140199101115</c:v>
                </c:pt>
                <c:pt idx="5606">
                  <c:v>8797.5417061262433</c:v>
                </c:pt>
                <c:pt idx="5607">
                  <c:v>9248.6773980410871</c:v>
                </c:pt>
                <c:pt idx="5608">
                  <c:v>8844.8925693975198</c:v>
                </c:pt>
                <c:pt idx="5609">
                  <c:v>9265.3597608556665</c:v>
                </c:pt>
                <c:pt idx="5610">
                  <c:v>8798.2310223181539</c:v>
                </c:pt>
                <c:pt idx="5611">
                  <c:v>9262.7402853355215</c:v>
                </c:pt>
                <c:pt idx="5612">
                  <c:v>8797.8863755699949</c:v>
                </c:pt>
                <c:pt idx="5613">
                  <c:v>9273.8378183523801</c:v>
                </c:pt>
                <c:pt idx="5614">
                  <c:v>8759.7204225076257</c:v>
                </c:pt>
                <c:pt idx="5615">
                  <c:v>9235.2086699889896</c:v>
                </c:pt>
                <c:pt idx="5616">
                  <c:v>8366.3356182483403</c:v>
                </c:pt>
                <c:pt idx="5617">
                  <c:v>9233.733415880808</c:v>
                </c:pt>
                <c:pt idx="5618">
                  <c:v>8637.1693771093487</c:v>
                </c:pt>
                <c:pt idx="5619">
                  <c:v>7506.8990314877346</c:v>
                </c:pt>
                <c:pt idx="5620">
                  <c:v>7316.8373491633774</c:v>
                </c:pt>
                <c:pt idx="5621">
                  <c:v>6836.7042061747952</c:v>
                </c:pt>
                <c:pt idx="5622">
                  <c:v>8518.3066549894356</c:v>
                </c:pt>
                <c:pt idx="5623">
                  <c:v>7041.9126371915254</c:v>
                </c:pt>
                <c:pt idx="5624">
                  <c:v>457.04624294888794</c:v>
                </c:pt>
                <c:pt idx="5625">
                  <c:v>320.32923190248488</c:v>
                </c:pt>
                <c:pt idx="5626">
                  <c:v>103.50067519653439</c:v>
                </c:pt>
                <c:pt idx="5627">
                  <c:v>92.681386178397659</c:v>
                </c:pt>
                <c:pt idx="5628">
                  <c:v>113.40579632641156</c:v>
                </c:pt>
                <c:pt idx="5629">
                  <c:v>156.07299805886421</c:v>
                </c:pt>
                <c:pt idx="5630">
                  <c:v>168.24776970549982</c:v>
                </c:pt>
                <c:pt idx="5631">
                  <c:v>214.39695316365194</c:v>
                </c:pt>
                <c:pt idx="5632">
                  <c:v>196.3410819490874</c:v>
                </c:pt>
                <c:pt idx="5633">
                  <c:v>223.10581573772123</c:v>
                </c:pt>
                <c:pt idx="5634">
                  <c:v>221.87114962409251</c:v>
                </c:pt>
                <c:pt idx="5635">
                  <c:v>242.5635816513645</c:v>
                </c:pt>
                <c:pt idx="5636">
                  <c:v>246.04799564133441</c:v>
                </c:pt>
                <c:pt idx="5637">
                  <c:v>268.42502699510749</c:v>
                </c:pt>
                <c:pt idx="5638">
                  <c:v>253.49689325415054</c:v>
                </c:pt>
                <c:pt idx="5639">
                  <c:v>267.50484051732212</c:v>
                </c:pt>
                <c:pt idx="5640">
                  <c:v>252.2486944190548</c:v>
                </c:pt>
                <c:pt idx="5641">
                  <c:v>290.84999976065137</c:v>
                </c:pt>
                <c:pt idx="5642">
                  <c:v>287.0547576149221</c:v>
                </c:pt>
                <c:pt idx="5643">
                  <c:v>290.16373367056889</c:v>
                </c:pt>
                <c:pt idx="5644">
                  <c:v>277.65111219962563</c:v>
                </c:pt>
                <c:pt idx="5645">
                  <c:v>315.12885024926533</c:v>
                </c:pt>
                <c:pt idx="5646">
                  <c:v>294.23725157126341</c:v>
                </c:pt>
                <c:pt idx="5647">
                  <c:v>314.49610526659495</c:v>
                </c:pt>
                <c:pt idx="5648">
                  <c:v>308.69655365274559</c:v>
                </c:pt>
                <c:pt idx="5649">
                  <c:v>316.27475376377498</c:v>
                </c:pt>
                <c:pt idx="5650">
                  <c:v>319.27981194175243</c:v>
                </c:pt>
                <c:pt idx="5651">
                  <c:v>300.95862551539574</c:v>
                </c:pt>
                <c:pt idx="5652">
                  <c:v>204.93474675446524</c:v>
                </c:pt>
                <c:pt idx="5653">
                  <c:v>201.38698329731054</c:v>
                </c:pt>
                <c:pt idx="5654">
                  <c:v>181.72330885349683</c:v>
                </c:pt>
                <c:pt idx="5655">
                  <c:v>198.10117287175541</c:v>
                </c:pt>
                <c:pt idx="5656">
                  <c:v>193.35531540698585</c:v>
                </c:pt>
                <c:pt idx="5657">
                  <c:v>205.88474299065123</c:v>
                </c:pt>
                <c:pt idx="5658">
                  <c:v>210.78720746383576</c:v>
                </c:pt>
                <c:pt idx="5659">
                  <c:v>206.70510121220866</c:v>
                </c:pt>
                <c:pt idx="5660">
                  <c:v>204.19685392531173</c:v>
                </c:pt>
                <c:pt idx="5661">
                  <c:v>214.328029744584</c:v>
                </c:pt>
                <c:pt idx="5662">
                  <c:v>206.21773793919166</c:v>
                </c:pt>
                <c:pt idx="5663">
                  <c:v>237.35962171335541</c:v>
                </c:pt>
                <c:pt idx="5664">
                  <c:v>260.38989538003966</c:v>
                </c:pt>
                <c:pt idx="5665">
                  <c:v>242.25495532016814</c:v>
                </c:pt>
                <c:pt idx="5666">
                  <c:v>230.25512145822043</c:v>
                </c:pt>
                <c:pt idx="5667">
                  <c:v>250.24858899344207</c:v>
                </c:pt>
                <c:pt idx="5668">
                  <c:v>254.94181761174514</c:v>
                </c:pt>
                <c:pt idx="5669">
                  <c:v>266.72855673348664</c:v>
                </c:pt>
                <c:pt idx="5670">
                  <c:v>270.02552583381157</c:v>
                </c:pt>
                <c:pt idx="5671">
                  <c:v>277.37966731876708</c:v>
                </c:pt>
                <c:pt idx="5672">
                  <c:v>268.57153906828643</c:v>
                </c:pt>
                <c:pt idx="5673">
                  <c:v>276.67545992910465</c:v>
                </c:pt>
                <c:pt idx="5674">
                  <c:v>253.40923881537813</c:v>
                </c:pt>
                <c:pt idx="5675">
                  <c:v>284.35174924167188</c:v>
                </c:pt>
                <c:pt idx="5676">
                  <c:v>252.76270329632325</c:v>
                </c:pt>
                <c:pt idx="5677">
                  <c:v>278.44810379562034</c:v>
                </c:pt>
                <c:pt idx="5678">
                  <c:v>282.32712153285951</c:v>
                </c:pt>
                <c:pt idx="5679">
                  <c:v>320.53540612187078</c:v>
                </c:pt>
                <c:pt idx="5680">
                  <c:v>286.03729890359199</c:v>
                </c:pt>
                <c:pt idx="5681">
                  <c:v>309.35087252289037</c:v>
                </c:pt>
                <c:pt idx="5682">
                  <c:v>308.38900488635238</c:v>
                </c:pt>
                <c:pt idx="5683">
                  <c:v>307.21628267962171</c:v>
                </c:pt>
                <c:pt idx="5684">
                  <c:v>322.63389650145353</c:v>
                </c:pt>
                <c:pt idx="5685">
                  <c:v>307.42887810814642</c:v>
                </c:pt>
                <c:pt idx="5686">
                  <c:v>323.0727288309937</c:v>
                </c:pt>
                <c:pt idx="5687">
                  <c:v>87.604075321764327</c:v>
                </c:pt>
                <c:pt idx="5688">
                  <c:v>91.119351320823142</c:v>
                </c:pt>
                <c:pt idx="5689">
                  <c:v>94.450736400803862</c:v>
                </c:pt>
                <c:pt idx="5690">
                  <c:v>102.01482333137639</c:v>
                </c:pt>
                <c:pt idx="5691">
                  <c:v>89.308262419567072</c:v>
                </c:pt>
                <c:pt idx="5692">
                  <c:v>88.873488043814675</c:v>
                </c:pt>
                <c:pt idx="5693">
                  <c:v>85.890762841628003</c:v>
                </c:pt>
                <c:pt idx="5694">
                  <c:v>87.952807600182098</c:v>
                </c:pt>
                <c:pt idx="5695">
                  <c:v>89.476150427565756</c:v>
                </c:pt>
                <c:pt idx="5696">
                  <c:v>93.494260187254724</c:v>
                </c:pt>
                <c:pt idx="5697">
                  <c:v>92.594686153794868</c:v>
                </c:pt>
                <c:pt idx="5698">
                  <c:v>92.585536954982132</c:v>
                </c:pt>
                <c:pt idx="5699">
                  <c:v>94.621310258422156</c:v>
                </c:pt>
                <c:pt idx="5700">
                  <c:v>92.757923429942451</c:v>
                </c:pt>
                <c:pt idx="5701">
                  <c:v>100.5088714044152</c:v>
                </c:pt>
                <c:pt idx="5702">
                  <c:v>112.71427883892582</c:v>
                </c:pt>
                <c:pt idx="5703">
                  <c:v>139.66211874016548</c:v>
                </c:pt>
                <c:pt idx="5704">
                  <c:v>153.1794308712708</c:v>
                </c:pt>
                <c:pt idx="5705">
                  <c:v>163.64247059713733</c:v>
                </c:pt>
                <c:pt idx="5706">
                  <c:v>156.07337440389119</c:v>
                </c:pt>
                <c:pt idx="5707">
                  <c:v>173.44897839117337</c:v>
                </c:pt>
                <c:pt idx="5708">
                  <c:v>187.32729215008334</c:v>
                </c:pt>
                <c:pt idx="5709">
                  <c:v>186.56324013875931</c:v>
                </c:pt>
                <c:pt idx="5710">
                  <c:v>171.44943481544766</c:v>
                </c:pt>
                <c:pt idx="5711">
                  <c:v>197.99055479189406</c:v>
                </c:pt>
                <c:pt idx="5712">
                  <c:v>201.37927420116742</c:v>
                </c:pt>
                <c:pt idx="5713">
                  <c:v>198.18716901016589</c:v>
                </c:pt>
                <c:pt idx="5714">
                  <c:v>208.75663797624929</c:v>
                </c:pt>
                <c:pt idx="5715">
                  <c:v>221.94751463069494</c:v>
                </c:pt>
                <c:pt idx="5716">
                  <c:v>207.80248746403737</c:v>
                </c:pt>
                <c:pt idx="5717">
                  <c:v>222.22502577303905</c:v>
                </c:pt>
                <c:pt idx="5718">
                  <c:v>204.40343229714611</c:v>
                </c:pt>
                <c:pt idx="5719">
                  <c:v>231.83537033976572</c:v>
                </c:pt>
                <c:pt idx="5720">
                  <c:v>215.87358028830772</c:v>
                </c:pt>
                <c:pt idx="5721">
                  <c:v>231.18794878911274</c:v>
                </c:pt>
                <c:pt idx="5722">
                  <c:v>228.2424282810494</c:v>
                </c:pt>
                <c:pt idx="5723">
                  <c:v>239.62609004581503</c:v>
                </c:pt>
                <c:pt idx="5724">
                  <c:v>246.97169666643993</c:v>
                </c:pt>
                <c:pt idx="5725">
                  <c:v>241.13191818749931</c:v>
                </c:pt>
                <c:pt idx="5726">
                  <c:v>218.41068013139727</c:v>
                </c:pt>
                <c:pt idx="5727">
                  <c:v>235.05313279916541</c:v>
                </c:pt>
                <c:pt idx="5728">
                  <c:v>207.62003958147966</c:v>
                </c:pt>
                <c:pt idx="5729">
                  <c:v>203.46854824161701</c:v>
                </c:pt>
                <c:pt idx="5730">
                  <c:v>199.66458516208502</c:v>
                </c:pt>
                <c:pt idx="5731">
                  <c:v>215.91043274612215</c:v>
                </c:pt>
                <c:pt idx="5732">
                  <c:v>205.99908543713187</c:v>
                </c:pt>
                <c:pt idx="5733">
                  <c:v>217.173546351119</c:v>
                </c:pt>
                <c:pt idx="5734">
                  <c:v>201.09418987876168</c:v>
                </c:pt>
                <c:pt idx="5735">
                  <c:v>219.47483085217601</c:v>
                </c:pt>
                <c:pt idx="5736">
                  <c:v>213.45191925541531</c:v>
                </c:pt>
                <c:pt idx="5737">
                  <c:v>225.03728455669031</c:v>
                </c:pt>
                <c:pt idx="5738">
                  <c:v>268.11268163031582</c:v>
                </c:pt>
                <c:pt idx="5739">
                  <c:v>244.53667307456109</c:v>
                </c:pt>
                <c:pt idx="5740">
                  <c:v>249.63404201015979</c:v>
                </c:pt>
                <c:pt idx="5741">
                  <c:v>223.16371611208672</c:v>
                </c:pt>
                <c:pt idx="5742">
                  <c:v>187.76784694426485</c:v>
                </c:pt>
                <c:pt idx="5743">
                  <c:v>190.06769951955039</c:v>
                </c:pt>
                <c:pt idx="5744">
                  <c:v>170.89348414958496</c:v>
                </c:pt>
                <c:pt idx="5745">
                  <c:v>205.58096653709936</c:v>
                </c:pt>
                <c:pt idx="5746">
                  <c:v>190.90462457648664</c:v>
                </c:pt>
                <c:pt idx="5747">
                  <c:v>93.243986403610691</c:v>
                </c:pt>
                <c:pt idx="5748">
                  <c:v>99.341450849735622</c:v>
                </c:pt>
                <c:pt idx="5749">
                  <c:v>97.011932384197451</c:v>
                </c:pt>
                <c:pt idx="5750">
                  <c:v>96.86612905755905</c:v>
                </c:pt>
                <c:pt idx="5751">
                  <c:v>94.835233758721131</c:v>
                </c:pt>
                <c:pt idx="5752">
                  <c:v>90.03650462566425</c:v>
                </c:pt>
                <c:pt idx="5753">
                  <c:v>93.503849975550082</c:v>
                </c:pt>
                <c:pt idx="5754">
                  <c:v>84.624479099276272</c:v>
                </c:pt>
                <c:pt idx="5755">
                  <c:v>99.220014855828467</c:v>
                </c:pt>
                <c:pt idx="5756">
                  <c:v>93.567557812241702</c:v>
                </c:pt>
                <c:pt idx="5757">
                  <c:v>117.51852302877558</c:v>
                </c:pt>
                <c:pt idx="5758">
                  <c:v>137.59039753730508</c:v>
                </c:pt>
                <c:pt idx="5759">
                  <c:v>142.88943608897785</c:v>
                </c:pt>
                <c:pt idx="5760">
                  <c:v>147.31199269964603</c:v>
                </c:pt>
                <c:pt idx="5761">
                  <c:v>160.59533611438405</c:v>
                </c:pt>
                <c:pt idx="5762">
                  <c:v>164.48888133192014</c:v>
                </c:pt>
                <c:pt idx="5763">
                  <c:v>178.12943575860626</c:v>
                </c:pt>
                <c:pt idx="5764">
                  <c:v>161.37095350546355</c:v>
                </c:pt>
                <c:pt idx="5765">
                  <c:v>178.46567201529564</c:v>
                </c:pt>
                <c:pt idx="5766">
                  <c:v>172.19145045441292</c:v>
                </c:pt>
                <c:pt idx="5767">
                  <c:v>185.50597158537153</c:v>
                </c:pt>
                <c:pt idx="5768">
                  <c:v>177.14752470974506</c:v>
                </c:pt>
                <c:pt idx="5769">
                  <c:v>197.27717597901488</c:v>
                </c:pt>
                <c:pt idx="5770">
                  <c:v>185.19039982046436</c:v>
                </c:pt>
                <c:pt idx="5771">
                  <c:v>211.77864059069051</c:v>
                </c:pt>
                <c:pt idx="5772">
                  <c:v>197.53254870201732</c:v>
                </c:pt>
                <c:pt idx="5773">
                  <c:v>208.78514616471779</c:v>
                </c:pt>
                <c:pt idx="5774">
                  <c:v>210.52078777572854</c:v>
                </c:pt>
                <c:pt idx="5775">
                  <c:v>224.85428598729371</c:v>
                </c:pt>
                <c:pt idx="5776">
                  <c:v>75.172917079821531</c:v>
                </c:pt>
                <c:pt idx="5777">
                  <c:v>91.579362831391094</c:v>
                </c:pt>
                <c:pt idx="5778">
                  <c:v>90.47570967935205</c:v>
                </c:pt>
                <c:pt idx="5779">
                  <c:v>97.564915712520531</c:v>
                </c:pt>
                <c:pt idx="5780">
                  <c:v>90.972392696502951</c:v>
                </c:pt>
                <c:pt idx="5781">
                  <c:v>99.725719451585221</c:v>
                </c:pt>
                <c:pt idx="5782">
                  <c:v>98.143408250594831</c:v>
                </c:pt>
                <c:pt idx="5783">
                  <c:v>104.03424535718027</c:v>
                </c:pt>
                <c:pt idx="5784">
                  <c:v>128.16227031103443</c:v>
                </c:pt>
                <c:pt idx="5785">
                  <c:v>132.89018289220803</c:v>
                </c:pt>
                <c:pt idx="5786">
                  <c:v>136.55724463187457</c:v>
                </c:pt>
                <c:pt idx="5787">
                  <c:v>152.15937812155315</c:v>
                </c:pt>
                <c:pt idx="5788">
                  <c:v>157.29072297360077</c:v>
                </c:pt>
                <c:pt idx="5789">
                  <c:v>157.18258064009305</c:v>
                </c:pt>
                <c:pt idx="5790">
                  <c:v>157.95483446248079</c:v>
                </c:pt>
                <c:pt idx="5791">
                  <c:v>95.653159170652557</c:v>
                </c:pt>
                <c:pt idx="5792">
                  <c:v>82.501635131200558</c:v>
                </c:pt>
                <c:pt idx="5793">
                  <c:v>91.760576000932502</c:v>
                </c:pt>
                <c:pt idx="5794">
                  <c:v>89.077873140958289</c:v>
                </c:pt>
                <c:pt idx="5795">
                  <c:v>97.871562731611419</c:v>
                </c:pt>
                <c:pt idx="5796">
                  <c:v>89.598705049479292</c:v>
                </c:pt>
                <c:pt idx="5797">
                  <c:v>100.38620391180311</c:v>
                </c:pt>
                <c:pt idx="5798">
                  <c:v>97.256686911586755</c:v>
                </c:pt>
                <c:pt idx="5799">
                  <c:v>125.83634592922401</c:v>
                </c:pt>
                <c:pt idx="5800">
                  <c:v>132.49345763584424</c:v>
                </c:pt>
                <c:pt idx="5801">
                  <c:v>151.77286844808421</c:v>
                </c:pt>
                <c:pt idx="5802">
                  <c:v>139.73041801376118</c:v>
                </c:pt>
                <c:pt idx="5803">
                  <c:v>156.64256412147031</c:v>
                </c:pt>
                <c:pt idx="5804">
                  <c:v>176.97053164210135</c:v>
                </c:pt>
                <c:pt idx="5805">
                  <c:v>173.57669646222951</c:v>
                </c:pt>
                <c:pt idx="5806">
                  <c:v>169.67595711816571</c:v>
                </c:pt>
                <c:pt idx="5807">
                  <c:v>187.52551449642255</c:v>
                </c:pt>
                <c:pt idx="5808">
                  <c:v>193.31881168777821</c:v>
                </c:pt>
                <c:pt idx="5809">
                  <c:v>191.9860504274904</c:v>
                </c:pt>
                <c:pt idx="5810">
                  <c:v>194.44995932911962</c:v>
                </c:pt>
                <c:pt idx="5811">
                  <c:v>203.1641717794007</c:v>
                </c:pt>
                <c:pt idx="5812">
                  <c:v>189.77812041398403</c:v>
                </c:pt>
                <c:pt idx="5813">
                  <c:v>220.09564989390066</c:v>
                </c:pt>
                <c:pt idx="5814">
                  <c:v>195.98404471770445</c:v>
                </c:pt>
                <c:pt idx="5815">
                  <c:v>229.79548138316554</c:v>
                </c:pt>
                <c:pt idx="5816">
                  <c:v>216.63896142406486</c:v>
                </c:pt>
                <c:pt idx="5817">
                  <c:v>225.26380944292782</c:v>
                </c:pt>
                <c:pt idx="5818">
                  <c:v>223.09043698602403</c:v>
                </c:pt>
                <c:pt idx="5819">
                  <c:v>231.07370814870396</c:v>
                </c:pt>
                <c:pt idx="5820">
                  <c:v>237.6704785852146</c:v>
                </c:pt>
                <c:pt idx="5821">
                  <c:v>238.05434873201915</c:v>
                </c:pt>
                <c:pt idx="5822">
                  <c:v>97.030782234736236</c:v>
                </c:pt>
                <c:pt idx="5823">
                  <c:v>104.37422459185372</c:v>
                </c:pt>
                <c:pt idx="5824">
                  <c:v>129.94303157777856</c:v>
                </c:pt>
                <c:pt idx="5825">
                  <c:v>154.14146263349454</c:v>
                </c:pt>
                <c:pt idx="5826">
                  <c:v>150.68260058405122</c:v>
                </c:pt>
                <c:pt idx="5827">
                  <c:v>160.81483962165518</c:v>
                </c:pt>
                <c:pt idx="5828">
                  <c:v>176.3464712555519</c:v>
                </c:pt>
                <c:pt idx="5829">
                  <c:v>191.77496460594256</c:v>
                </c:pt>
                <c:pt idx="5830">
                  <c:v>199.41141443861991</c:v>
                </c:pt>
                <c:pt idx="5831">
                  <c:v>204.62616125739848</c:v>
                </c:pt>
                <c:pt idx="5832">
                  <c:v>201.51647029567815</c:v>
                </c:pt>
                <c:pt idx="5833">
                  <c:v>213.42073379766151</c:v>
                </c:pt>
                <c:pt idx="5834">
                  <c:v>205.58125282461185</c:v>
                </c:pt>
                <c:pt idx="5835">
                  <c:v>223.48213161558871</c:v>
                </c:pt>
                <c:pt idx="5836">
                  <c:v>248.83061833470623</c:v>
                </c:pt>
                <c:pt idx="5837">
                  <c:v>238.54434653716885</c:v>
                </c:pt>
                <c:pt idx="5838">
                  <c:v>234.14614401727826</c:v>
                </c:pt>
                <c:pt idx="5839">
                  <c:v>248.73417711002648</c:v>
                </c:pt>
                <c:pt idx="5840">
                  <c:v>246.17739083951602</c:v>
                </c:pt>
                <c:pt idx="5841">
                  <c:v>268.04550014322763</c:v>
                </c:pt>
                <c:pt idx="5842">
                  <c:v>243.16161416551509</c:v>
                </c:pt>
                <c:pt idx="5843">
                  <c:v>274.63992393692052</c:v>
                </c:pt>
                <c:pt idx="5844">
                  <c:v>269.93894733649091</c:v>
                </c:pt>
                <c:pt idx="5845">
                  <c:v>273.27613388592675</c:v>
                </c:pt>
                <c:pt idx="5846">
                  <c:v>258.17766509454788</c:v>
                </c:pt>
                <c:pt idx="5847">
                  <c:v>282.04708593881287</c:v>
                </c:pt>
                <c:pt idx="5848">
                  <c:v>280.42039371842685</c:v>
                </c:pt>
                <c:pt idx="5849">
                  <c:v>293.29735279813161</c:v>
                </c:pt>
                <c:pt idx="5850">
                  <c:v>286.8907653425025</c:v>
                </c:pt>
                <c:pt idx="5851">
                  <c:v>309.46798178407488</c:v>
                </c:pt>
                <c:pt idx="5852">
                  <c:v>297.1999810449737</c:v>
                </c:pt>
                <c:pt idx="5853">
                  <c:v>326.25622219733981</c:v>
                </c:pt>
                <c:pt idx="5854">
                  <c:v>294.28231058312878</c:v>
                </c:pt>
                <c:pt idx="5855">
                  <c:v>323.63398276806214</c:v>
                </c:pt>
                <c:pt idx="5856">
                  <c:v>289.95037835903162</c:v>
                </c:pt>
                <c:pt idx="5857">
                  <c:v>345.38256760065514</c:v>
                </c:pt>
                <c:pt idx="5858">
                  <c:v>336.27178114722057</c:v>
                </c:pt>
                <c:pt idx="5859">
                  <c:v>370.71069114127801</c:v>
                </c:pt>
                <c:pt idx="5860">
                  <c:v>351.74706765839687</c:v>
                </c:pt>
                <c:pt idx="5861">
                  <c:v>355.93365582262834</c:v>
                </c:pt>
                <c:pt idx="5862">
                  <c:v>327.97152280234167</c:v>
                </c:pt>
                <c:pt idx="5863">
                  <c:v>389.35795312040693</c:v>
                </c:pt>
                <c:pt idx="5864">
                  <c:v>395.94172746118068</c:v>
                </c:pt>
                <c:pt idx="5865">
                  <c:v>400.71196462015803</c:v>
                </c:pt>
                <c:pt idx="5866">
                  <c:v>377.2062876089937</c:v>
                </c:pt>
                <c:pt idx="5867">
                  <c:v>438.07295704247377</c:v>
                </c:pt>
                <c:pt idx="5868">
                  <c:v>415.15033756952562</c:v>
                </c:pt>
                <c:pt idx="5869">
                  <c:v>456.63024143598034</c:v>
                </c:pt>
                <c:pt idx="5870">
                  <c:v>411.22197187730205</c:v>
                </c:pt>
                <c:pt idx="5871">
                  <c:v>490.7781249218761</c:v>
                </c:pt>
                <c:pt idx="5872">
                  <c:v>459.93756059014123</c:v>
                </c:pt>
                <c:pt idx="5873">
                  <c:v>539.20469809971314</c:v>
                </c:pt>
                <c:pt idx="5874">
                  <c:v>505.83231936095484</c:v>
                </c:pt>
                <c:pt idx="5875">
                  <c:v>587.5111655884275</c:v>
                </c:pt>
                <c:pt idx="5876">
                  <c:v>530.86996772716293</c:v>
                </c:pt>
                <c:pt idx="5877">
                  <c:v>641.52776348387806</c:v>
                </c:pt>
                <c:pt idx="5878">
                  <c:v>721.6799534488066</c:v>
                </c:pt>
                <c:pt idx="5879">
                  <c:v>704.11681139765801</c:v>
                </c:pt>
                <c:pt idx="5880">
                  <c:v>609.38349509749469</c:v>
                </c:pt>
                <c:pt idx="5881">
                  <c:v>739.09184620800249</c:v>
                </c:pt>
                <c:pt idx="5882">
                  <c:v>679.25454283959687</c:v>
                </c:pt>
                <c:pt idx="5883">
                  <c:v>756.84255763145848</c:v>
                </c:pt>
                <c:pt idx="5884">
                  <c:v>667.53011347041445</c:v>
                </c:pt>
                <c:pt idx="5885">
                  <c:v>797.72447124004748</c:v>
                </c:pt>
                <c:pt idx="5886">
                  <c:v>673.99466116775909</c:v>
                </c:pt>
                <c:pt idx="5887">
                  <c:v>796.03884256247215</c:v>
                </c:pt>
                <c:pt idx="5888">
                  <c:v>781.4646413607129</c:v>
                </c:pt>
                <c:pt idx="5889">
                  <c:v>890.16104785230652</c:v>
                </c:pt>
                <c:pt idx="5890">
                  <c:v>920.43472100329711</c:v>
                </c:pt>
                <c:pt idx="5891">
                  <c:v>894.66968954481899</c:v>
                </c:pt>
                <c:pt idx="5892">
                  <c:v>854.8066735975134</c:v>
                </c:pt>
                <c:pt idx="5893">
                  <c:v>719.23669722567422</c:v>
                </c:pt>
                <c:pt idx="5894">
                  <c:v>746.60189058141975</c:v>
                </c:pt>
                <c:pt idx="5895">
                  <c:v>658.94981507428326</c:v>
                </c:pt>
                <c:pt idx="5896">
                  <c:v>610.46736691350384</c:v>
                </c:pt>
                <c:pt idx="5897">
                  <c:v>563.94092017419086</c:v>
                </c:pt>
                <c:pt idx="5898">
                  <c:v>581.0981701863908</c:v>
                </c:pt>
                <c:pt idx="5899">
                  <c:v>617.18655761864989</c:v>
                </c:pt>
                <c:pt idx="5900">
                  <c:v>426.33931586399677</c:v>
                </c:pt>
                <c:pt idx="5901">
                  <c:v>574.93158817101926</c:v>
                </c:pt>
                <c:pt idx="5902">
                  <c:v>586.8078532781492</c:v>
                </c:pt>
                <c:pt idx="5903">
                  <c:v>603.6076768243239</c:v>
                </c:pt>
                <c:pt idx="5904">
                  <c:v>545.06425647480069</c:v>
                </c:pt>
                <c:pt idx="5905">
                  <c:v>614.38958404105335</c:v>
                </c:pt>
                <c:pt idx="5906">
                  <c:v>549.48218886682696</c:v>
                </c:pt>
                <c:pt idx="5907">
                  <c:v>615.29221611120784</c:v>
                </c:pt>
                <c:pt idx="5908">
                  <c:v>546.17522000843644</c:v>
                </c:pt>
                <c:pt idx="5909">
                  <c:v>223.92228666051881</c:v>
                </c:pt>
                <c:pt idx="5910">
                  <c:v>206.06153115088097</c:v>
                </c:pt>
                <c:pt idx="5911">
                  <c:v>239.74213738022783</c:v>
                </c:pt>
                <c:pt idx="5912">
                  <c:v>230.95097575967887</c:v>
                </c:pt>
                <c:pt idx="5913">
                  <c:v>275.07978324393611</c:v>
                </c:pt>
                <c:pt idx="5914">
                  <c:v>250.03793665426667</c:v>
                </c:pt>
                <c:pt idx="5915">
                  <c:v>280.73224433743917</c:v>
                </c:pt>
                <c:pt idx="5916">
                  <c:v>266.80418542747145</c:v>
                </c:pt>
                <c:pt idx="5917">
                  <c:v>315.60610651864698</c:v>
                </c:pt>
                <c:pt idx="5918">
                  <c:v>289.89227446921973</c:v>
                </c:pt>
                <c:pt idx="5919">
                  <c:v>329.33891953210832</c:v>
                </c:pt>
                <c:pt idx="5920">
                  <c:v>193.92832171675184</c:v>
                </c:pt>
                <c:pt idx="5921">
                  <c:v>182.02821633725793</c:v>
                </c:pt>
                <c:pt idx="5922">
                  <c:v>189.94375146807889</c:v>
                </c:pt>
                <c:pt idx="5923">
                  <c:v>152.4833459171536</c:v>
                </c:pt>
                <c:pt idx="5924">
                  <c:v>161.06333691297988</c:v>
                </c:pt>
                <c:pt idx="5925">
                  <c:v>197.02066761594989</c:v>
                </c:pt>
                <c:pt idx="5926">
                  <c:v>206.47975603347746</c:v>
                </c:pt>
                <c:pt idx="5927">
                  <c:v>226.27744637810349</c:v>
                </c:pt>
                <c:pt idx="5928">
                  <c:v>238.68798792712334</c:v>
                </c:pt>
                <c:pt idx="5929">
                  <c:v>259.57942788582676</c:v>
                </c:pt>
                <c:pt idx="5930">
                  <c:v>263.04868158926803</c:v>
                </c:pt>
                <c:pt idx="5931">
                  <c:v>290.80227739907383</c:v>
                </c:pt>
                <c:pt idx="5932">
                  <c:v>292.85146018077461</c:v>
                </c:pt>
                <c:pt idx="5933">
                  <c:v>357.63336802427841</c:v>
                </c:pt>
                <c:pt idx="5934">
                  <c:v>326.50026097594747</c:v>
                </c:pt>
                <c:pt idx="5935">
                  <c:v>350.74446391153504</c:v>
                </c:pt>
                <c:pt idx="5936">
                  <c:v>384.79649397651701</c:v>
                </c:pt>
                <c:pt idx="5937">
                  <c:v>403.8317893175568</c:v>
                </c:pt>
                <c:pt idx="5938">
                  <c:v>428.37586098080607</c:v>
                </c:pt>
                <c:pt idx="5939">
                  <c:v>494.94774233781055</c:v>
                </c:pt>
                <c:pt idx="5940">
                  <c:v>471.48684694013781</c:v>
                </c:pt>
                <c:pt idx="5941">
                  <c:v>583.9111232119443</c:v>
                </c:pt>
                <c:pt idx="5942">
                  <c:v>559.97509916400747</c:v>
                </c:pt>
                <c:pt idx="5943">
                  <c:v>624.88416963731322</c:v>
                </c:pt>
                <c:pt idx="5944">
                  <c:v>653.22866549418677</c:v>
                </c:pt>
                <c:pt idx="5945">
                  <c:v>710.61732484269021</c:v>
                </c:pt>
                <c:pt idx="5946">
                  <c:v>676.3670668521595</c:v>
                </c:pt>
                <c:pt idx="5947">
                  <c:v>795.77986282946597</c:v>
                </c:pt>
                <c:pt idx="5948">
                  <c:v>821.23134954771115</c:v>
                </c:pt>
                <c:pt idx="5949">
                  <c:v>896.37866406724424</c:v>
                </c:pt>
                <c:pt idx="5950">
                  <c:v>903.05566034863693</c:v>
                </c:pt>
                <c:pt idx="5951">
                  <c:v>992.37891049078166</c:v>
                </c:pt>
                <c:pt idx="5952">
                  <c:v>946.95413891274268</c:v>
                </c:pt>
                <c:pt idx="5953">
                  <c:v>1108.5978675564268</c:v>
                </c:pt>
                <c:pt idx="5954">
                  <c:v>1010.7409022980778</c:v>
                </c:pt>
                <c:pt idx="5955">
                  <c:v>1220.6512561846807</c:v>
                </c:pt>
                <c:pt idx="5956">
                  <c:v>1159.6960522907243</c:v>
                </c:pt>
                <c:pt idx="5957">
                  <c:v>1298.3144918532298</c:v>
                </c:pt>
                <c:pt idx="5958">
                  <c:v>1270.417420490716</c:v>
                </c:pt>
                <c:pt idx="5959">
                  <c:v>1432.33151616331</c:v>
                </c:pt>
                <c:pt idx="5960">
                  <c:v>1314.3373128353915</c:v>
                </c:pt>
                <c:pt idx="5961">
                  <c:v>1456.2635238140938</c:v>
                </c:pt>
                <c:pt idx="5962">
                  <c:v>1452.3369599050529</c:v>
                </c:pt>
                <c:pt idx="5963">
                  <c:v>1730.4272874337344</c:v>
                </c:pt>
                <c:pt idx="5964">
                  <c:v>1761.9916861383817</c:v>
                </c:pt>
                <c:pt idx="5965">
                  <c:v>1867.716769968169</c:v>
                </c:pt>
                <c:pt idx="5966">
                  <c:v>1988.0315676857847</c:v>
                </c:pt>
                <c:pt idx="5967">
                  <c:v>2332.3948657299493</c:v>
                </c:pt>
                <c:pt idx="5968">
                  <c:v>2489.4051887352289</c:v>
                </c:pt>
                <c:pt idx="5969">
                  <c:v>2898.1848821971448</c:v>
                </c:pt>
                <c:pt idx="5970">
                  <c:v>3283.9043327037043</c:v>
                </c:pt>
                <c:pt idx="5971">
                  <c:v>3888.0410796005963</c:v>
                </c:pt>
                <c:pt idx="5972">
                  <c:v>4686.2429019509318</c:v>
                </c:pt>
                <c:pt idx="5973">
                  <c:v>6040.1827403055158</c:v>
                </c:pt>
                <c:pt idx="5974">
                  <c:v>6853.283853567048</c:v>
                </c:pt>
                <c:pt idx="5975">
                  <c:v>8706.1827350963558</c:v>
                </c:pt>
                <c:pt idx="5976">
                  <c:v>10469.223064192593</c:v>
                </c:pt>
                <c:pt idx="5977">
                  <c:v>10657.343464335916</c:v>
                </c:pt>
                <c:pt idx="5978">
                  <c:v>10484.067222879921</c:v>
                </c:pt>
                <c:pt idx="5979">
                  <c:v>10695.549953393027</c:v>
                </c:pt>
                <c:pt idx="5980">
                  <c:v>10484.890651217635</c:v>
                </c:pt>
                <c:pt idx="5981">
                  <c:v>10705.005020814304</c:v>
                </c:pt>
                <c:pt idx="5982">
                  <c:v>10541.392327119944</c:v>
                </c:pt>
                <c:pt idx="5983">
                  <c:v>10730.141335875549</c:v>
                </c:pt>
                <c:pt idx="5984">
                  <c:v>10578.718405526482</c:v>
                </c:pt>
                <c:pt idx="5985">
                  <c:v>10720.728403703522</c:v>
                </c:pt>
                <c:pt idx="5986">
                  <c:v>10604.525065872893</c:v>
                </c:pt>
                <c:pt idx="5987">
                  <c:v>10730.925031135994</c:v>
                </c:pt>
                <c:pt idx="5988">
                  <c:v>10585.98968015908</c:v>
                </c:pt>
                <c:pt idx="5989">
                  <c:v>10755.944971657253</c:v>
                </c:pt>
                <c:pt idx="5990">
                  <c:v>10618.182109211128</c:v>
                </c:pt>
                <c:pt idx="5991">
                  <c:v>10779.298056956286</c:v>
                </c:pt>
                <c:pt idx="5992">
                  <c:v>10649.375720421986</c:v>
                </c:pt>
                <c:pt idx="5993">
                  <c:v>10758.284780242502</c:v>
                </c:pt>
                <c:pt idx="5994">
                  <c:v>10654.95444807214</c:v>
                </c:pt>
                <c:pt idx="5995">
                  <c:v>10849.519585662914</c:v>
                </c:pt>
                <c:pt idx="5996">
                  <c:v>10639.797970476286</c:v>
                </c:pt>
                <c:pt idx="5997">
                  <c:v>10838.00880945644</c:v>
                </c:pt>
                <c:pt idx="5998">
                  <c:v>10631.002549147825</c:v>
                </c:pt>
                <c:pt idx="5999">
                  <c:v>10828.012227478594</c:v>
                </c:pt>
                <c:pt idx="6000">
                  <c:v>10680.547268334793</c:v>
                </c:pt>
                <c:pt idx="6001">
                  <c:v>10834.934970792405</c:v>
                </c:pt>
                <c:pt idx="6002">
                  <c:v>10662.118140988397</c:v>
                </c:pt>
                <c:pt idx="6003">
                  <c:v>10810.279303002029</c:v>
                </c:pt>
                <c:pt idx="6004">
                  <c:v>10703.430270392584</c:v>
                </c:pt>
                <c:pt idx="6005">
                  <c:v>10841.080839457414</c:v>
                </c:pt>
                <c:pt idx="6006">
                  <c:v>10693.183726790608</c:v>
                </c:pt>
                <c:pt idx="6007">
                  <c:v>10853.350847420232</c:v>
                </c:pt>
                <c:pt idx="6008">
                  <c:v>10702.642730963245</c:v>
                </c:pt>
                <c:pt idx="6009">
                  <c:v>10872.464567934481</c:v>
                </c:pt>
                <c:pt idx="6010">
                  <c:v>10745.794276367487</c:v>
                </c:pt>
                <c:pt idx="6011">
                  <c:v>10841.848564204933</c:v>
                </c:pt>
                <c:pt idx="6012">
                  <c:v>10735.624887458544</c:v>
                </c:pt>
                <c:pt idx="6013">
                  <c:v>10862.534300314119</c:v>
                </c:pt>
                <c:pt idx="6014">
                  <c:v>10715.230213262847</c:v>
                </c:pt>
                <c:pt idx="6015">
                  <c:v>10867.119890506092</c:v>
                </c:pt>
                <c:pt idx="6016">
                  <c:v>10707.366325034189</c:v>
                </c:pt>
                <c:pt idx="6017">
                  <c:v>10745.794276367487</c:v>
                </c:pt>
                <c:pt idx="6018">
                  <c:v>10693.972578213497</c:v>
                </c:pt>
                <c:pt idx="6019">
                  <c:v>10728.57361479565</c:v>
                </c:pt>
                <c:pt idx="6020">
                  <c:v>10496.404898675517</c:v>
                </c:pt>
                <c:pt idx="6021">
                  <c:v>10717.587239767172</c:v>
                </c:pt>
                <c:pt idx="6022">
                  <c:v>10526.712361850434</c:v>
                </c:pt>
                <c:pt idx="6023">
                  <c:v>10737.19062373144</c:v>
                </c:pt>
                <c:pt idx="6024">
                  <c:v>10564.955578736335</c:v>
                </c:pt>
                <c:pt idx="6025">
                  <c:v>10765.29821263311</c:v>
                </c:pt>
                <c:pt idx="6026">
                  <c:v>10585.182270046056</c:v>
                </c:pt>
                <c:pt idx="6027">
                  <c:v>10793.261773866838</c:v>
                </c:pt>
                <c:pt idx="6028">
                  <c:v>10627.800454167545</c:v>
                </c:pt>
                <c:pt idx="6029">
                  <c:v>10841.848564204933</c:v>
                </c:pt>
                <c:pt idx="6030">
                  <c:v>10573.05583071101</c:v>
                </c:pt>
                <c:pt idx="6031">
                  <c:v>10792.486961637267</c:v>
                </c:pt>
                <c:pt idx="6032">
                  <c:v>10554.406104104139</c:v>
                </c:pt>
                <c:pt idx="6033">
                  <c:v>10766.855531229041</c:v>
                </c:pt>
                <c:pt idx="6034">
                  <c:v>10516.084078116026</c:v>
                </c:pt>
                <c:pt idx="6035">
                  <c:v>10735.624887458544</c:v>
                </c:pt>
                <c:pt idx="6036">
                  <c:v>10491.47336169757</c:v>
                </c:pt>
                <c:pt idx="6037">
                  <c:v>10734.058709822819</c:v>
                </c:pt>
                <c:pt idx="6038">
                  <c:v>10524.261626173955</c:v>
                </c:pt>
                <c:pt idx="6039">
                  <c:v>10696.338477106756</c:v>
                </c:pt>
                <c:pt idx="6040">
                  <c:v>10526.712361850434</c:v>
                </c:pt>
                <c:pt idx="6041">
                  <c:v>10750.48153831023</c:v>
                </c:pt>
                <c:pt idx="6042">
                  <c:v>10577.101165001197</c:v>
                </c:pt>
                <c:pt idx="6043">
                  <c:v>10766.076927508115</c:v>
                </c:pt>
                <c:pt idx="6044">
                  <c:v>10598.085583818503</c:v>
                </c:pt>
                <c:pt idx="6045">
                  <c:v>10782.404231497887</c:v>
                </c:pt>
                <c:pt idx="6046">
                  <c:v>10690.027229379164</c:v>
                </c:pt>
                <c:pt idx="6047">
                  <c:v>10834.934970792405</c:v>
                </c:pt>
                <c:pt idx="6048">
                  <c:v>10816.454028405111</c:v>
                </c:pt>
                <c:pt idx="6049">
                  <c:v>10842.61617581161</c:v>
                </c:pt>
                <c:pt idx="6050">
                  <c:v>10560.900653132285</c:v>
                </c:pt>
                <c:pt idx="6051">
                  <c:v>10757.504954966455</c:v>
                </c:pt>
                <c:pt idx="6052">
                  <c:v>10572.246380802704</c:v>
                </c:pt>
                <c:pt idx="6053">
                  <c:v>10765.29821263311</c:v>
                </c:pt>
                <c:pt idx="6054">
                  <c:v>10577.909849031386</c:v>
                </c:pt>
                <c:pt idx="6055">
                  <c:v>10754.384544810573</c:v>
                </c:pt>
                <c:pt idx="6056">
                  <c:v>10582.759276090117</c:v>
                </c:pt>
                <c:pt idx="6057">
                  <c:v>10748.138405380583</c:v>
                </c:pt>
                <c:pt idx="6058">
                  <c:v>10586.796963055835</c:v>
                </c:pt>
                <c:pt idx="6059">
                  <c:v>10841.080839457414</c:v>
                </c:pt>
                <c:pt idx="6060">
                  <c:v>10654.157860514113</c:v>
                </c:pt>
                <c:pt idx="6061">
                  <c:v>10732.492090992524</c:v>
                </c:pt>
                <c:pt idx="6062">
                  <c:v>10546.276355221069</c:v>
                </c:pt>
                <c:pt idx="6063">
                  <c:v>10736.407810775856</c:v>
                </c:pt>
                <c:pt idx="6064">
                  <c:v>10528.345538013342</c:v>
                </c:pt>
                <c:pt idx="6065">
                  <c:v>10723.867808602909</c:v>
                </c:pt>
                <c:pt idx="6066">
                  <c:v>10528.345538013342</c:v>
                </c:pt>
                <c:pt idx="6067">
                  <c:v>10720.728403703522</c:v>
                </c:pt>
                <c:pt idx="6068">
                  <c:v>10519.356654600226</c:v>
                </c:pt>
                <c:pt idx="6069">
                  <c:v>10704.217700350058</c:v>
                </c:pt>
                <c:pt idx="6070">
                  <c:v>10526.712361850434</c:v>
                </c:pt>
                <c:pt idx="6071">
                  <c:v>10714.44431815037</c:v>
                </c:pt>
                <c:pt idx="6072">
                  <c:v>10543.020851969113</c:v>
                </c:pt>
                <c:pt idx="6073">
                  <c:v>10734.058709822819</c:v>
                </c:pt>
                <c:pt idx="6074">
                  <c:v>10563.333992843533</c:v>
                </c:pt>
                <c:pt idx="6075">
                  <c:v>10746.575763346304</c:v>
                </c:pt>
                <c:pt idx="6076">
                  <c:v>10533.241960648858</c:v>
                </c:pt>
                <c:pt idx="6077">
                  <c:v>10730.925031135994</c:v>
                </c:pt>
                <c:pt idx="6078">
                  <c:v>10514.447010502809</c:v>
                </c:pt>
                <c:pt idx="6079">
                  <c:v>10682.128351338031</c:v>
                </c:pt>
                <c:pt idx="6080">
                  <c:v>10504.613678115576</c:v>
                </c:pt>
                <c:pt idx="6081">
                  <c:v>10695.549953393027</c:v>
                </c:pt>
                <c:pt idx="6082">
                  <c:v>10445.217681289236</c:v>
                </c:pt>
                <c:pt idx="6083">
                  <c:v>10689.23783220376</c:v>
                </c:pt>
                <c:pt idx="6084">
                  <c:v>10465.918575844802</c:v>
                </c:pt>
                <c:pt idx="6085">
                  <c:v>10715.230213262847</c:v>
                </c:pt>
                <c:pt idx="6086">
                  <c:v>10469.223064192593</c:v>
                </c:pt>
                <c:pt idx="6087">
                  <c:v>10689.23783220376</c:v>
                </c:pt>
                <c:pt idx="6088">
                  <c:v>10491.47336169757</c:v>
                </c:pt>
                <c:pt idx="6089">
                  <c:v>10686.079152857203</c:v>
                </c:pt>
                <c:pt idx="6090">
                  <c:v>10489.828469689832</c:v>
                </c:pt>
                <c:pt idx="6091">
                  <c:v>10693.183726790608</c:v>
                </c:pt>
                <c:pt idx="6092">
                  <c:v>10626.198653577494</c:v>
                </c:pt>
                <c:pt idx="6093">
                  <c:v>10734.058709822819</c:v>
                </c:pt>
                <c:pt idx="6094">
                  <c:v>10475.000851437382</c:v>
                </c:pt>
                <c:pt idx="6095">
                  <c:v>10701.067323774409</c:v>
                </c:pt>
                <c:pt idx="6096">
                  <c:v>10474.175847818531</c:v>
                </c:pt>
                <c:pt idx="6097">
                  <c:v>10659.731361677359</c:v>
                </c:pt>
                <c:pt idx="6098">
                  <c:v>10469.223064192593</c:v>
                </c:pt>
                <c:pt idx="6099">
                  <c:v>10666.093624420337</c:v>
                </c:pt>
                <c:pt idx="6100">
                  <c:v>10455.99245323474</c:v>
                </c:pt>
                <c:pt idx="6101">
                  <c:v>10621.390236281452</c:v>
                </c:pt>
                <c:pt idx="6102">
                  <c:v>10536.503656680356</c:v>
                </c:pt>
                <c:pt idx="6103">
                  <c:v>10655.750911206465</c:v>
                </c:pt>
                <c:pt idx="6104">
                  <c:v>10414.428228933339</c:v>
                </c:pt>
                <c:pt idx="6105">
                  <c:v>10627.800454167545</c:v>
                </c:pt>
                <c:pt idx="6106">
                  <c:v>10369.16361994141</c:v>
                </c:pt>
                <c:pt idx="6107">
                  <c:v>10602.915954872742</c:v>
                </c:pt>
                <c:pt idx="6108">
                  <c:v>10294.552732147289</c:v>
                </c:pt>
                <c:pt idx="6109">
                  <c:v>10560.089283536361</c:v>
                </c:pt>
                <c:pt idx="6110">
                  <c:v>10373.371274321849</c:v>
                </c:pt>
                <c:pt idx="6111">
                  <c:v>10552.781182952202</c:v>
                </c:pt>
                <c:pt idx="6112">
                  <c:v>10337.074780333653</c:v>
                </c:pt>
                <c:pt idx="6113">
                  <c:v>10544.648861252757</c:v>
                </c:pt>
                <c:pt idx="6114">
                  <c:v>10342.154475946894</c:v>
                </c:pt>
                <c:pt idx="6115">
                  <c:v>10561.711894527743</c:v>
                </c:pt>
                <c:pt idx="6116">
                  <c:v>10348.919786202323</c:v>
                </c:pt>
                <c:pt idx="6117">
                  <c:v>10573.05583071101</c:v>
                </c:pt>
                <c:pt idx="6118">
                  <c:v>10326.051943750314</c:v>
                </c:pt>
                <c:pt idx="6119">
                  <c:v>10560.089283536361</c:v>
                </c:pt>
                <c:pt idx="6120">
                  <c:v>10353.988063746292</c:v>
                </c:pt>
                <c:pt idx="6121">
                  <c:v>10564.144849827011</c:v>
                </c:pt>
                <c:pt idx="6122">
                  <c:v>10530.794331445735</c:v>
                </c:pt>
                <c:pt idx="6123">
                  <c:v>10578.718405526482</c:v>
                </c:pt>
                <c:pt idx="6124">
                  <c:v>10387.652074577543</c:v>
                </c:pt>
                <c:pt idx="6125">
                  <c:v>10450.193431816175</c:v>
                </c:pt>
                <c:pt idx="6126">
                  <c:v>10124.625054175402</c:v>
                </c:pt>
                <c:pt idx="6127">
                  <c:v>10362.424343885184</c:v>
                </c:pt>
                <c:pt idx="6128">
                  <c:v>10053.366114449944</c:v>
                </c:pt>
                <c:pt idx="6129">
                  <c:v>10295.406532236111</c:v>
                </c:pt>
                <c:pt idx="6130">
                  <c:v>10216.277761036665</c:v>
                </c:pt>
                <c:pt idx="6131">
                  <c:v>10299.673470130929</c:v>
                </c:pt>
                <c:pt idx="6132">
                  <c:v>10140.522127735872</c:v>
                </c:pt>
                <c:pt idx="6133">
                  <c:v>10238.759435486358</c:v>
                </c:pt>
                <c:pt idx="6134">
                  <c:v>10203.264564404348</c:v>
                </c:pt>
                <c:pt idx="6135">
                  <c:v>10153.731912652242</c:v>
                </c:pt>
                <c:pt idx="6136">
                  <c:v>9827.8347549136379</c:v>
                </c:pt>
                <c:pt idx="6137">
                  <c:v>10106.015618654063</c:v>
                </c:pt>
                <c:pt idx="6138">
                  <c:v>9762.6753387023546</c:v>
                </c:pt>
                <c:pt idx="6139">
                  <c:v>10053.366114449944</c:v>
                </c:pt>
                <c:pt idx="6140">
                  <c:v>9756.6939268837486</c:v>
                </c:pt>
                <c:pt idx="6141">
                  <c:v>10053.366114449944</c:v>
                </c:pt>
                <c:pt idx="6142">
                  <c:v>9728.3078622883186</c:v>
                </c:pt>
                <c:pt idx="6143">
                  <c:v>10066.803077399738</c:v>
                </c:pt>
                <c:pt idx="6144">
                  <c:v>9679.175635807871</c:v>
                </c:pt>
                <c:pt idx="6145">
                  <c:v>10020.972771145765</c:v>
                </c:pt>
                <c:pt idx="6146">
                  <c:v>9783.3202265309428</c:v>
                </c:pt>
                <c:pt idx="6147">
                  <c:v>10031.793328713693</c:v>
                </c:pt>
                <c:pt idx="6148">
                  <c:v>9799.6456110725248</c:v>
                </c:pt>
                <c:pt idx="6149">
                  <c:v>10098.90842059617</c:v>
                </c:pt>
                <c:pt idx="6150">
                  <c:v>10001.981675861731</c:v>
                </c:pt>
                <c:pt idx="6151">
                  <c:v>10033.594535708198</c:v>
                </c:pt>
                <c:pt idx="6152">
                  <c:v>9805.2956689595139</c:v>
                </c:pt>
                <c:pt idx="6153">
                  <c:v>10036.295159331299</c:v>
                </c:pt>
                <c:pt idx="6154">
                  <c:v>9733.5584920837991</c:v>
                </c:pt>
                <c:pt idx="6155">
                  <c:v>10033.594535708198</c:v>
                </c:pt>
                <c:pt idx="6156">
                  <c:v>9801.529644884462</c:v>
                </c:pt>
                <c:pt idx="6157">
                  <c:v>10064.118507045296</c:v>
                </c:pt>
                <c:pt idx="6158">
                  <c:v>9840.0027429263264</c:v>
                </c:pt>
                <c:pt idx="6159">
                  <c:v>10074.848342263718</c:v>
                </c:pt>
                <c:pt idx="6160">
                  <c:v>9983.8293520406078</c:v>
                </c:pt>
                <c:pt idx="6161">
                  <c:v>10110.452597172038</c:v>
                </c:pt>
                <c:pt idx="6162">
                  <c:v>9961.9615802099561</c:v>
                </c:pt>
                <c:pt idx="6163">
                  <c:v>10092.681496090181</c:v>
                </c:pt>
                <c:pt idx="6164">
                  <c:v>10018.264058999712</c:v>
                </c:pt>
                <c:pt idx="6165">
                  <c:v>10047.083435676888</c:v>
                </c:pt>
                <c:pt idx="6166">
                  <c:v>9906.8823687339209</c:v>
                </c:pt>
                <c:pt idx="6167">
                  <c:v>10019.167122059896</c:v>
                </c:pt>
                <c:pt idx="6168">
                  <c:v>9666.2407004186189</c:v>
                </c:pt>
                <c:pt idx="6169">
                  <c:v>9992.9135345237974</c:v>
                </c:pt>
                <c:pt idx="6170">
                  <c:v>9669.6222916055794</c:v>
                </c:pt>
                <c:pt idx="6171">
                  <c:v>9986.5562939484626</c:v>
                </c:pt>
                <c:pt idx="6172">
                  <c:v>9857.7355719789466</c:v>
                </c:pt>
                <c:pt idx="6173">
                  <c:v>9975.6398331332111</c:v>
                </c:pt>
                <c:pt idx="6174">
                  <c:v>9626.4656960299417</c:v>
                </c:pt>
                <c:pt idx="6175">
                  <c:v>9910.5726717449124</c:v>
                </c:pt>
                <c:pt idx="6176">
                  <c:v>9603.3068062675193</c:v>
                </c:pt>
                <c:pt idx="6177">
                  <c:v>9790.2152089543179</c:v>
                </c:pt>
                <c:pt idx="6178">
                  <c:v>9752.0369823393066</c:v>
                </c:pt>
                <c:pt idx="6179">
                  <c:v>9820.3325741147019</c:v>
                </c:pt>
                <c:pt idx="6180">
                  <c:v>9444.8016954871309</c:v>
                </c:pt>
                <c:pt idx="6181">
                  <c:v>9757.1688922110407</c:v>
                </c:pt>
                <c:pt idx="6182">
                  <c:v>9518.1381995816064</c:v>
                </c:pt>
                <c:pt idx="6183">
                  <c:v>9638.0409998546584</c:v>
                </c:pt>
                <c:pt idx="6184">
                  <c:v>9642.7999518130709</c:v>
                </c:pt>
                <c:pt idx="6185">
                  <c:v>9680.7179861247441</c:v>
                </c:pt>
                <c:pt idx="6186">
                  <c:v>9304.3904380113581</c:v>
                </c:pt>
                <c:pt idx="6187">
                  <c:v>9688.2304817936274</c:v>
                </c:pt>
                <c:pt idx="6188">
                  <c:v>9327.6274045970295</c:v>
                </c:pt>
                <c:pt idx="6189">
                  <c:v>9720.8524865753079</c:v>
                </c:pt>
                <c:pt idx="6190">
                  <c:v>9337.7609164827172</c:v>
                </c:pt>
                <c:pt idx="6191">
                  <c:v>9721.3307132878017</c:v>
                </c:pt>
                <c:pt idx="6192">
                  <c:v>9342.6138407668077</c:v>
                </c:pt>
                <c:pt idx="6193">
                  <c:v>9762.4855577745038</c:v>
                </c:pt>
                <c:pt idx="6194">
                  <c:v>9529.3971420006019</c:v>
                </c:pt>
                <c:pt idx="6195">
                  <c:v>9793.9894179445237</c:v>
                </c:pt>
                <c:pt idx="6196">
                  <c:v>9491.3362495377842</c:v>
                </c:pt>
                <c:pt idx="6197">
                  <c:v>9801.529644884462</c:v>
                </c:pt>
                <c:pt idx="6198">
                  <c:v>9458.6449180206346</c:v>
                </c:pt>
                <c:pt idx="6199">
                  <c:v>9760.492441849201</c:v>
                </c:pt>
                <c:pt idx="6200">
                  <c:v>9668.6563439262118</c:v>
                </c:pt>
                <c:pt idx="6201">
                  <c:v>9747.5662182530104</c:v>
                </c:pt>
                <c:pt idx="6202">
                  <c:v>9423.3063740633952</c:v>
                </c:pt>
                <c:pt idx="6203">
                  <c:v>9703.1273998426932</c:v>
                </c:pt>
                <c:pt idx="6204">
                  <c:v>9482.5049738271664</c:v>
                </c:pt>
                <c:pt idx="6205">
                  <c:v>9659.664548682118</c:v>
                </c:pt>
                <c:pt idx="6206">
                  <c:v>9590.8330933765501</c:v>
                </c:pt>
                <c:pt idx="6207">
                  <c:v>9694.963347624649</c:v>
                </c:pt>
                <c:pt idx="6208">
                  <c:v>9660.6321439259937</c:v>
                </c:pt>
                <c:pt idx="6209">
                  <c:v>9703.1273998426932</c:v>
                </c:pt>
                <c:pt idx="6210">
                  <c:v>9670.3949223687105</c:v>
                </c:pt>
                <c:pt idx="6211">
                  <c:v>9674.3528788311887</c:v>
                </c:pt>
                <c:pt idx="6212">
                  <c:v>9271.6411293242018</c:v>
                </c:pt>
                <c:pt idx="6213">
                  <c:v>9575.5678569772899</c:v>
                </c:pt>
                <c:pt idx="6214">
                  <c:v>9423.1031600545502</c:v>
                </c:pt>
                <c:pt idx="6215">
                  <c:v>9544.9991117770551</c:v>
                </c:pt>
                <c:pt idx="6216">
                  <c:v>9053.0751485955334</c:v>
                </c:pt>
                <c:pt idx="6217">
                  <c:v>9469.8336819101278</c:v>
                </c:pt>
                <c:pt idx="6218">
                  <c:v>9026.9423877125464</c:v>
                </c:pt>
                <c:pt idx="6219">
                  <c:v>9428.8916191460721</c:v>
                </c:pt>
                <c:pt idx="6220">
                  <c:v>9040.0795157709108</c:v>
                </c:pt>
                <c:pt idx="6221">
                  <c:v>9430.413816917302</c:v>
                </c:pt>
                <c:pt idx="6222">
                  <c:v>9076.9085325100314</c:v>
                </c:pt>
                <c:pt idx="6223">
                  <c:v>9444.7005129414792</c:v>
                </c:pt>
                <c:pt idx="6224">
                  <c:v>9035.0474553305448</c:v>
                </c:pt>
                <c:pt idx="6225">
                  <c:v>9438.7272174462196</c:v>
                </c:pt>
                <c:pt idx="6226">
                  <c:v>9312.5975057139185</c:v>
                </c:pt>
                <c:pt idx="6227">
                  <c:v>9425.2365073308556</c:v>
                </c:pt>
                <c:pt idx="6228">
                  <c:v>9222.0219781274609</c:v>
                </c:pt>
                <c:pt idx="6229">
                  <c:v>9436.1940667718845</c:v>
                </c:pt>
                <c:pt idx="6230">
                  <c:v>9414.2555825154741</c:v>
                </c:pt>
                <c:pt idx="6231">
                  <c:v>9426.8613217984039</c:v>
                </c:pt>
                <c:pt idx="6232">
                  <c:v>8933.6235434687842</c:v>
                </c:pt>
                <c:pt idx="6233">
                  <c:v>9384.2440160597471</c:v>
                </c:pt>
                <c:pt idx="6234">
                  <c:v>8955.6270664624553</c:v>
                </c:pt>
                <c:pt idx="6235">
                  <c:v>9312.3898919183994</c:v>
                </c:pt>
                <c:pt idx="6236">
                  <c:v>8887.7537570723307</c:v>
                </c:pt>
                <c:pt idx="6237">
                  <c:v>9302.4146488698261</c:v>
                </c:pt>
                <c:pt idx="6238">
                  <c:v>8905.2275423076171</c:v>
                </c:pt>
                <c:pt idx="6239">
                  <c:v>9261.4824688495537</c:v>
                </c:pt>
                <c:pt idx="6240">
                  <c:v>9309.7940182637158</c:v>
                </c:pt>
                <c:pt idx="6241">
                  <c:v>9337.037751248763</c:v>
                </c:pt>
                <c:pt idx="6242">
                  <c:v>8945.6979613965996</c:v>
                </c:pt>
                <c:pt idx="6243">
                  <c:v>9288.8758871324972</c:v>
                </c:pt>
                <c:pt idx="6244">
                  <c:v>8823.5577469469699</c:v>
                </c:pt>
                <c:pt idx="6245">
                  <c:v>9296.5868929273147</c:v>
                </c:pt>
                <c:pt idx="6246">
                  <c:v>8783.9666792640437</c:v>
                </c:pt>
                <c:pt idx="6247">
                  <c:v>9248.8875711278652</c:v>
                </c:pt>
                <c:pt idx="6248">
                  <c:v>8784.6577845366683</c:v>
                </c:pt>
                <c:pt idx="6249">
                  <c:v>9245.8392317184662</c:v>
                </c:pt>
                <c:pt idx="6250">
                  <c:v>8751.7292803305609</c:v>
                </c:pt>
                <c:pt idx="6251">
                  <c:v>9262.9498918807985</c:v>
                </c:pt>
                <c:pt idx="6252">
                  <c:v>8689.2363003762184</c:v>
                </c:pt>
                <c:pt idx="6253">
                  <c:v>9177.8955800395306</c:v>
                </c:pt>
                <c:pt idx="6254">
                  <c:v>8705.2799676579107</c:v>
                </c:pt>
                <c:pt idx="6255">
                  <c:v>9133.7169154682451</c:v>
                </c:pt>
                <c:pt idx="6256">
                  <c:v>8816.5793625748283</c:v>
                </c:pt>
                <c:pt idx="6257">
                  <c:v>9083.5279928202435</c:v>
                </c:pt>
                <c:pt idx="6258">
                  <c:v>8833.8367288627724</c:v>
                </c:pt>
                <c:pt idx="6259">
                  <c:v>9006.1853782848193</c:v>
                </c:pt>
                <c:pt idx="6260">
                  <c:v>8891.0275165814819</c:v>
                </c:pt>
                <c:pt idx="6261">
                  <c:v>8944.2460479956026</c:v>
                </c:pt>
                <c:pt idx="6262">
                  <c:v>8338.0659276774732</c:v>
                </c:pt>
                <c:pt idx="6263">
                  <c:v>8925.3340629946579</c:v>
                </c:pt>
                <c:pt idx="6264">
                  <c:v>8249.3836354659397</c:v>
                </c:pt>
                <c:pt idx="6265">
                  <c:v>8873.6190938725522</c:v>
                </c:pt>
                <c:pt idx="6266">
                  <c:v>8211.3082681996821</c:v>
                </c:pt>
                <c:pt idx="6267">
                  <c:v>8795.1283843428591</c:v>
                </c:pt>
                <c:pt idx="6268">
                  <c:v>8504.5027107668921</c:v>
                </c:pt>
                <c:pt idx="6269">
                  <c:v>8774.6278272490326</c:v>
                </c:pt>
                <c:pt idx="6270">
                  <c:v>8802.8241447689306</c:v>
                </c:pt>
                <c:pt idx="6271">
                  <c:v>8866.3672590941114</c:v>
                </c:pt>
                <c:pt idx="6272">
                  <c:v>8894.2992157936624</c:v>
                </c:pt>
                <c:pt idx="6273">
                  <c:v>8889.3344500628973</c:v>
                </c:pt>
                <c:pt idx="6274">
                  <c:v>8452.0355423349174</c:v>
                </c:pt>
                <c:pt idx="6275">
                  <c:v>8996.5917050394055</c:v>
                </c:pt>
                <c:pt idx="6276">
                  <c:v>8950.720674963537</c:v>
                </c:pt>
                <c:pt idx="6277">
                  <c:v>9021.8978671788791</c:v>
                </c:pt>
                <c:pt idx="6278">
                  <c:v>8943.4640798839828</c:v>
                </c:pt>
                <c:pt idx="6279">
                  <c:v>9049.6927963935887</c:v>
                </c:pt>
                <c:pt idx="6280">
                  <c:v>8741.8683799369082</c:v>
                </c:pt>
                <c:pt idx="6281">
                  <c:v>9078.9712200674494</c:v>
                </c:pt>
                <c:pt idx="6282">
                  <c:v>8825.5008829353337</c:v>
                </c:pt>
                <c:pt idx="6283">
                  <c:v>9113.1594436346513</c:v>
                </c:pt>
                <c:pt idx="6284">
                  <c:v>8974.5399936892518</c:v>
                </c:pt>
                <c:pt idx="6285">
                  <c:v>9123.6096509769468</c:v>
                </c:pt>
                <c:pt idx="6286">
                  <c:v>8996.7022802960837</c:v>
                </c:pt>
                <c:pt idx="6287">
                  <c:v>9124.1477601918905</c:v>
                </c:pt>
                <c:pt idx="6288">
                  <c:v>8985.4113919978481</c:v>
                </c:pt>
                <c:pt idx="6289">
                  <c:v>9113.2672834917321</c:v>
                </c:pt>
                <c:pt idx="6290">
                  <c:v>9007.3956786982544</c:v>
                </c:pt>
                <c:pt idx="6291">
                  <c:v>9191.8313212601424</c:v>
                </c:pt>
                <c:pt idx="6292">
                  <c:v>8554.5383610092576</c:v>
                </c:pt>
                <c:pt idx="6293">
                  <c:v>9134.8984131913257</c:v>
                </c:pt>
                <c:pt idx="6294">
                  <c:v>8556.8235042342239</c:v>
                </c:pt>
                <c:pt idx="6295">
                  <c:v>9125.8227573314252</c:v>
                </c:pt>
                <c:pt idx="6296">
                  <c:v>8275.0600043393024</c:v>
                </c:pt>
                <c:pt idx="6297">
                  <c:v>8860.0909767583089</c:v>
                </c:pt>
                <c:pt idx="6298">
                  <c:v>7880.3066005789533</c:v>
                </c:pt>
                <c:pt idx="6299">
                  <c:v>8043.1274291778864</c:v>
                </c:pt>
                <c:pt idx="6300">
                  <c:v>7822.7508141384897</c:v>
                </c:pt>
                <c:pt idx="6301">
                  <c:v>8867.5750711794408</c:v>
                </c:pt>
                <c:pt idx="6302">
                  <c:v>7086.9881774197638</c:v>
                </c:pt>
                <c:pt idx="6303">
                  <c:v>7793.6180503515734</c:v>
                </c:pt>
                <c:pt idx="6304">
                  <c:v>7316.9266353671246</c:v>
                </c:pt>
                <c:pt idx="6305">
                  <c:v>7806.4091186586811</c:v>
                </c:pt>
                <c:pt idx="6306">
                  <c:v>6616.6195364676405</c:v>
                </c:pt>
                <c:pt idx="6307">
                  <c:v>8335.3461501334696</c:v>
                </c:pt>
                <c:pt idx="6308">
                  <c:v>7528.3218813268322</c:v>
                </c:pt>
                <c:pt idx="6309">
                  <c:v>7791.9609370212402</c:v>
                </c:pt>
                <c:pt idx="6310">
                  <c:v>7079.0341387866429</c:v>
                </c:pt>
                <c:pt idx="6311">
                  <c:v>7559.1424966762606</c:v>
                </c:pt>
                <c:pt idx="6312">
                  <c:v>8137.8205441088621</c:v>
                </c:pt>
                <c:pt idx="6313">
                  <c:v>8309.6744614674499</c:v>
                </c:pt>
                <c:pt idx="6314">
                  <c:v>7885.4678049936756</c:v>
                </c:pt>
                <c:pt idx="6315">
                  <c:v>8042.5652254568868</c:v>
                </c:pt>
                <c:pt idx="6316">
                  <c:v>7372.4718464059897</c:v>
                </c:pt>
                <c:pt idx="6317">
                  <c:v>7568.3716143833844</c:v>
                </c:pt>
                <c:pt idx="6318">
                  <c:v>6847.349591490507</c:v>
                </c:pt>
                <c:pt idx="6319">
                  <c:v>8045.9524355017365</c:v>
                </c:pt>
                <c:pt idx="6320">
                  <c:v>8307.0837275590966</c:v>
                </c:pt>
                <c:pt idx="6321">
                  <c:v>8018.0006364296314</c:v>
                </c:pt>
                <c:pt idx="6322">
                  <c:v>7560.3401628412348</c:v>
                </c:pt>
                <c:pt idx="6323">
                  <c:v>8288.4596056605933</c:v>
                </c:pt>
                <c:pt idx="6324">
                  <c:v>8894.4119962863715</c:v>
                </c:pt>
                <c:pt idx="6325">
                  <c:v>8300.1811678444901</c:v>
                </c:pt>
                <c:pt idx="6326">
                  <c:v>7694.8192374923965</c:v>
                </c:pt>
                <c:pt idx="6327">
                  <c:v>8545.4904981246218</c:v>
                </c:pt>
                <c:pt idx="6328">
                  <c:v>8579.5016111198802</c:v>
                </c:pt>
                <c:pt idx="6329">
                  <c:v>8796.6647333286037</c:v>
                </c:pt>
                <c:pt idx="6330">
                  <c:v>8288.2719966130462</c:v>
                </c:pt>
                <c:pt idx="6331">
                  <c:v>8818.6306160481272</c:v>
                </c:pt>
                <c:pt idx="6332">
                  <c:v>8853.3739570886719</c:v>
                </c:pt>
                <c:pt idx="6333">
                  <c:v>8788.8051538501259</c:v>
                </c:pt>
                <c:pt idx="6334">
                  <c:v>8577.6755671298997</c:v>
                </c:pt>
                <c:pt idx="6335">
                  <c:v>9058.3667183857924</c:v>
                </c:pt>
                <c:pt idx="6336">
                  <c:v>8524.2826878363539</c:v>
                </c:pt>
                <c:pt idx="6337">
                  <c:v>8540.7263665469618</c:v>
                </c:pt>
                <c:pt idx="6338">
                  <c:v>7552.5893037620835</c:v>
                </c:pt>
                <c:pt idx="6339">
                  <c:v>8808.8261058685694</c:v>
                </c:pt>
                <c:pt idx="6340">
                  <c:v>7558.9611494115952</c:v>
                </c:pt>
                <c:pt idx="6341">
                  <c:v>9058.901319960416</c:v>
                </c:pt>
                <c:pt idx="6342">
                  <c:v>8551.0614954708435</c:v>
                </c:pt>
                <c:pt idx="6343">
                  <c:v>7994.5594189834846</c:v>
                </c:pt>
                <c:pt idx="6344">
                  <c:v>7543.2662152609319</c:v>
                </c:pt>
                <c:pt idx="6345">
                  <c:v>8276.3118585508346</c:v>
                </c:pt>
                <c:pt idx="6346">
                  <c:v>6615.5267480479597</c:v>
                </c:pt>
                <c:pt idx="6347">
                  <c:v>7789.45568654608</c:v>
                </c:pt>
                <c:pt idx="6348">
                  <c:v>8328.1285389910227</c:v>
                </c:pt>
                <c:pt idx="6349">
                  <c:v>7051.7662550882078</c:v>
                </c:pt>
                <c:pt idx="6350">
                  <c:v>7572.9139685950086</c:v>
                </c:pt>
                <c:pt idx="6351">
                  <c:v>7046.7296957301232</c:v>
                </c:pt>
                <c:pt idx="6352">
                  <c:v>7306.8133702347941</c:v>
                </c:pt>
                <c:pt idx="6353">
                  <c:v>6646.0514042833038</c:v>
                </c:pt>
                <c:pt idx="6354">
                  <c:v>5628.454683017575</c:v>
                </c:pt>
                <c:pt idx="6355">
                  <c:v>6421.5300361734298</c:v>
                </c:pt>
                <c:pt idx="6356">
                  <c:v>5988.5782881416262</c:v>
                </c:pt>
                <c:pt idx="6357">
                  <c:v>6240.1712016726897</c:v>
                </c:pt>
                <c:pt idx="6358">
                  <c:v>6403.3500127891839</c:v>
                </c:pt>
                <c:pt idx="6359">
                  <c:v>5640.8035989903619</c:v>
                </c:pt>
                <c:pt idx="6360">
                  <c:v>5768.4646116335625</c:v>
                </c:pt>
                <c:pt idx="6361">
                  <c:v>5149.4136136491943</c:v>
                </c:pt>
                <c:pt idx="6362">
                  <c:v>6412.7439607364959</c:v>
                </c:pt>
                <c:pt idx="6363">
                  <c:v>5487.8655904755906</c:v>
                </c:pt>
                <c:pt idx="6364">
                  <c:v>4394.6584089587132</c:v>
                </c:pt>
                <c:pt idx="6365">
                  <c:v>4990.1020448110776</c:v>
                </c:pt>
                <c:pt idx="6366">
                  <c:v>4712.0437334051385</c:v>
                </c:pt>
                <c:pt idx="6367">
                  <c:v>4680.9363724342638</c:v>
                </c:pt>
                <c:pt idx="6368">
                  <c:v>5250.7390880813537</c:v>
                </c:pt>
                <c:pt idx="6369">
                  <c:v>4671.6457811733899</c:v>
                </c:pt>
                <c:pt idx="6370">
                  <c:v>4238.1580687031965</c:v>
                </c:pt>
                <c:pt idx="6371">
                  <c:v>4411.0679347575815</c:v>
                </c:pt>
                <c:pt idx="6372">
                  <c:v>4453.6635504435799</c:v>
                </c:pt>
                <c:pt idx="6373">
                  <c:v>4263.5227713621252</c:v>
                </c:pt>
                <c:pt idx="6374">
                  <c:v>4444.4198334667817</c:v>
                </c:pt>
                <c:pt idx="6375">
                  <c:v>4265.4977080858225</c:v>
                </c:pt>
                <c:pt idx="6376">
                  <c:v>3141.8091194175367</c:v>
                </c:pt>
                <c:pt idx="6377">
                  <c:v>4143.3481964780531</c:v>
                </c:pt>
                <c:pt idx="6378">
                  <c:v>3821.676483516298</c:v>
                </c:pt>
                <c:pt idx="6379">
                  <c:v>4120.764106943654</c:v>
                </c:pt>
                <c:pt idx="6380">
                  <c:v>3507.0824441101699</c:v>
                </c:pt>
                <c:pt idx="6381">
                  <c:v>3891.8994895985061</c:v>
                </c:pt>
                <c:pt idx="6382">
                  <c:v>3933.4779674548945</c:v>
                </c:pt>
                <c:pt idx="6383">
                  <c:v>3880.1668261600903</c:v>
                </c:pt>
                <c:pt idx="6384">
                  <c:v>3599.4610931770658</c:v>
                </c:pt>
                <c:pt idx="6385">
                  <c:v>3671.6318543333291</c:v>
                </c:pt>
                <c:pt idx="6386">
                  <c:v>3280.00970109327</c:v>
                </c:pt>
                <c:pt idx="6387">
                  <c:v>3780.4285555237325</c:v>
                </c:pt>
                <c:pt idx="6388">
                  <c:v>3753.3711387276312</c:v>
                </c:pt>
                <c:pt idx="6389">
                  <c:v>3783.2693033538612</c:v>
                </c:pt>
                <c:pt idx="6390">
                  <c:v>3230.9296839359149</c:v>
                </c:pt>
                <c:pt idx="6391">
                  <c:v>3768.8517629288726</c:v>
                </c:pt>
                <c:pt idx="6392">
                  <c:v>3634.2056256158107</c:v>
                </c:pt>
                <c:pt idx="6393">
                  <c:v>3536.9541231113467</c:v>
                </c:pt>
                <c:pt idx="6394">
                  <c:v>3373.2265740636653</c:v>
                </c:pt>
                <c:pt idx="6395">
                  <c:v>3650.7918784146941</c:v>
                </c:pt>
                <c:pt idx="6396">
                  <c:v>3341.1274998140216</c:v>
                </c:pt>
                <c:pt idx="6397">
                  <c:v>3442.4714818804146</c:v>
                </c:pt>
                <c:pt idx="6398">
                  <c:v>3037.0569554263848</c:v>
                </c:pt>
                <c:pt idx="6399">
                  <c:v>2623.5406407262267</c:v>
                </c:pt>
                <c:pt idx="6400">
                  <c:v>426.16035710733041</c:v>
                </c:pt>
                <c:pt idx="6401">
                  <c:v>94.607660880735182</c:v>
                </c:pt>
                <c:pt idx="6402">
                  <c:v>97.617169073270389</c:v>
                </c:pt>
                <c:pt idx="6403">
                  <c:v>92.938166468364699</c:v>
                </c:pt>
                <c:pt idx="6404">
                  <c:v>106.09746712484336</c:v>
                </c:pt>
                <c:pt idx="6405">
                  <c:v>94.598565134049778</c:v>
                </c:pt>
                <c:pt idx="6406">
                  <c:v>103.12663155568004</c:v>
                </c:pt>
                <c:pt idx="6407">
                  <c:v>104.10571242589576</c:v>
                </c:pt>
                <c:pt idx="6408">
                  <c:v>135.02911195861907</c:v>
                </c:pt>
                <c:pt idx="6409">
                  <c:v>128.5064302893056</c:v>
                </c:pt>
                <c:pt idx="6410">
                  <c:v>134.58581585619288</c:v>
                </c:pt>
                <c:pt idx="6411">
                  <c:v>161.84590120630267</c:v>
                </c:pt>
                <c:pt idx="6412">
                  <c:v>150.40509490708274</c:v>
                </c:pt>
                <c:pt idx="6413">
                  <c:v>182.76438013365237</c:v>
                </c:pt>
                <c:pt idx="6414">
                  <c:v>186.11401141661909</c:v>
                </c:pt>
                <c:pt idx="6415">
                  <c:v>218.054486650727</c:v>
                </c:pt>
                <c:pt idx="6416">
                  <c:v>226.59133391960356</c:v>
                </c:pt>
                <c:pt idx="6417">
                  <c:v>234.9826887339608</c:v>
                </c:pt>
                <c:pt idx="6418">
                  <c:v>243.71366924412507</c:v>
                </c:pt>
                <c:pt idx="6419">
                  <c:v>254.08835456436742</c:v>
                </c:pt>
                <c:pt idx="6420">
                  <c:v>204.36558057444344</c:v>
                </c:pt>
                <c:pt idx="6421">
                  <c:v>230.63386441212367</c:v>
                </c:pt>
                <c:pt idx="6422">
                  <c:v>204.7346660322676</c:v>
                </c:pt>
                <c:pt idx="6423">
                  <c:v>173.90464865051206</c:v>
                </c:pt>
                <c:pt idx="6424">
                  <c:v>172.56235435097247</c:v>
                </c:pt>
                <c:pt idx="6425">
                  <c:v>135.72038681999416</c:v>
                </c:pt>
                <c:pt idx="6426">
                  <c:v>150.25925680511583</c:v>
                </c:pt>
                <c:pt idx="6427">
                  <c:v>138.02974560484208</c:v>
                </c:pt>
                <c:pt idx="6428">
                  <c:v>136.9489169490196</c:v>
                </c:pt>
                <c:pt idx="6429">
                  <c:v>167.55093511643983</c:v>
                </c:pt>
                <c:pt idx="6430">
                  <c:v>165.85318119379352</c:v>
                </c:pt>
                <c:pt idx="6431">
                  <c:v>175.16017603431482</c:v>
                </c:pt>
                <c:pt idx="6432">
                  <c:v>163.72061665336491</c:v>
                </c:pt>
                <c:pt idx="6433">
                  <c:v>168.73466923762155</c:v>
                </c:pt>
                <c:pt idx="6434">
                  <c:v>168.72643915456567</c:v>
                </c:pt>
                <c:pt idx="6435">
                  <c:v>168.85464774437332</c:v>
                </c:pt>
                <c:pt idx="6436">
                  <c:v>157.34771187205641</c:v>
                </c:pt>
                <c:pt idx="6437">
                  <c:v>131.61316062636416</c:v>
                </c:pt>
                <c:pt idx="6438">
                  <c:v>138.40357956614218</c:v>
                </c:pt>
                <c:pt idx="6439">
                  <c:v>156.63902820198513</c:v>
                </c:pt>
                <c:pt idx="6440">
                  <c:v>153.41468285625496</c:v>
                </c:pt>
                <c:pt idx="6441">
                  <c:v>173.39684793532044</c:v>
                </c:pt>
                <c:pt idx="6442">
                  <c:v>167.68584635853639</c:v>
                </c:pt>
                <c:pt idx="6443">
                  <c:v>180.15001334900109</c:v>
                </c:pt>
                <c:pt idx="6444">
                  <c:v>184.3293213641156</c:v>
                </c:pt>
                <c:pt idx="6445">
                  <c:v>199.69224305881275</c:v>
                </c:pt>
                <c:pt idx="6446">
                  <c:v>190.65563419660407</c:v>
                </c:pt>
                <c:pt idx="6447">
                  <c:v>219.58751513568268</c:v>
                </c:pt>
                <c:pt idx="6448">
                  <c:v>198.6076514488156</c:v>
                </c:pt>
                <c:pt idx="6449">
                  <c:v>222.93771003471801</c:v>
                </c:pt>
                <c:pt idx="6450">
                  <c:v>209.83940724209779</c:v>
                </c:pt>
                <c:pt idx="6451">
                  <c:v>236.0481170719876</c:v>
                </c:pt>
                <c:pt idx="6452">
                  <c:v>237.02305869910731</c:v>
                </c:pt>
                <c:pt idx="6453">
                  <c:v>228.30811312796379</c:v>
                </c:pt>
                <c:pt idx="6454">
                  <c:v>195.51820460633155</c:v>
                </c:pt>
                <c:pt idx="6455">
                  <c:v>227.10926306840923</c:v>
                </c:pt>
                <c:pt idx="6456">
                  <c:v>213.03039604734303</c:v>
                </c:pt>
                <c:pt idx="6457">
                  <c:v>213.96793497918631</c:v>
                </c:pt>
                <c:pt idx="6458">
                  <c:v>219.15681621347639</c:v>
                </c:pt>
                <c:pt idx="6459">
                  <c:v>237.9355711500379</c:v>
                </c:pt>
                <c:pt idx="6460">
                  <c:v>237.89083418741657</c:v>
                </c:pt>
                <c:pt idx="6461">
                  <c:v>231.78282505812152</c:v>
                </c:pt>
                <c:pt idx="6462">
                  <c:v>212.65099501365714</c:v>
                </c:pt>
                <c:pt idx="6463">
                  <c:v>236.68747391417904</c:v>
                </c:pt>
                <c:pt idx="6464">
                  <c:v>218.30937267078357</c:v>
                </c:pt>
                <c:pt idx="6465">
                  <c:v>241.17410751168097</c:v>
                </c:pt>
                <c:pt idx="6466">
                  <c:v>233.67490209911412</c:v>
                </c:pt>
                <c:pt idx="6467">
                  <c:v>250.35268141111376</c:v>
                </c:pt>
                <c:pt idx="6468">
                  <c:v>262.26898463553044</c:v>
                </c:pt>
                <c:pt idx="6469">
                  <c:v>251.17853035454269</c:v>
                </c:pt>
                <c:pt idx="6470">
                  <c:v>236.90222708582408</c:v>
                </c:pt>
                <c:pt idx="6471">
                  <c:v>267.6748151860503</c:v>
                </c:pt>
                <c:pt idx="6472">
                  <c:v>237.10943027634897</c:v>
                </c:pt>
                <c:pt idx="6473">
                  <c:v>272.36922562031469</c:v>
                </c:pt>
                <c:pt idx="6474">
                  <c:v>252.89118905221903</c:v>
                </c:pt>
                <c:pt idx="6475">
                  <c:v>257.07500372430974</c:v>
                </c:pt>
                <c:pt idx="6476">
                  <c:v>244.99582671735487</c:v>
                </c:pt>
                <c:pt idx="6477">
                  <c:v>279.30526314170481</c:v>
                </c:pt>
                <c:pt idx="6478">
                  <c:v>274.94405773311803</c:v>
                </c:pt>
                <c:pt idx="6479">
                  <c:v>296.86167769652963</c:v>
                </c:pt>
                <c:pt idx="6480">
                  <c:v>273.25230399814467</c:v>
                </c:pt>
                <c:pt idx="6481">
                  <c:v>291.19840938618711</c:v>
                </c:pt>
                <c:pt idx="6482">
                  <c:v>265.65834856691873</c:v>
                </c:pt>
                <c:pt idx="6483">
                  <c:v>288.95358807688359</c:v>
                </c:pt>
                <c:pt idx="6484">
                  <c:v>307.08877701780955</c:v>
                </c:pt>
                <c:pt idx="6485">
                  <c:v>300.88413957065814</c:v>
                </c:pt>
                <c:pt idx="6486">
                  <c:v>314.71970097367085</c:v>
                </c:pt>
                <c:pt idx="6487">
                  <c:v>300.95963812063121</c:v>
                </c:pt>
                <c:pt idx="6488">
                  <c:v>287.51714131996488</c:v>
                </c:pt>
                <c:pt idx="6489">
                  <c:v>302.58742705699336</c:v>
                </c:pt>
                <c:pt idx="6490">
                  <c:v>237.35378560296772</c:v>
                </c:pt>
                <c:pt idx="6491">
                  <c:v>324.81492544123017</c:v>
                </c:pt>
                <c:pt idx="6492">
                  <c:v>287.07336766268611</c:v>
                </c:pt>
                <c:pt idx="6493">
                  <c:v>334.20380520824966</c:v>
                </c:pt>
                <c:pt idx="6494">
                  <c:v>291.29121401142993</c:v>
                </c:pt>
                <c:pt idx="6495">
                  <c:v>261.25596204491126</c:v>
                </c:pt>
                <c:pt idx="6496">
                  <c:v>226.46083303525484</c:v>
                </c:pt>
                <c:pt idx="6497">
                  <c:v>241.46759103547987</c:v>
                </c:pt>
                <c:pt idx="6498">
                  <c:v>235.39677808093413</c:v>
                </c:pt>
                <c:pt idx="6499">
                  <c:v>218.72642956416337</c:v>
                </c:pt>
                <c:pt idx="6500">
                  <c:v>217.82397741292741</c:v>
                </c:pt>
                <c:pt idx="6501">
                  <c:v>209.86967659065144</c:v>
                </c:pt>
                <c:pt idx="6502">
                  <c:v>192.15743451904217</c:v>
                </c:pt>
                <c:pt idx="6503">
                  <c:v>215.04580647186737</c:v>
                </c:pt>
                <c:pt idx="6504">
                  <c:v>209.56707278674855</c:v>
                </c:pt>
                <c:pt idx="6505">
                  <c:v>229.26810922680411</c:v>
                </c:pt>
                <c:pt idx="6506">
                  <c:v>212.93589467998527</c:v>
                </c:pt>
                <c:pt idx="6507">
                  <c:v>238.66618201618545</c:v>
                </c:pt>
                <c:pt idx="6508">
                  <c:v>222.07962787061354</c:v>
                </c:pt>
                <c:pt idx="6509">
                  <c:v>245.11187569297385</c:v>
                </c:pt>
                <c:pt idx="6510">
                  <c:v>252.76549704990134</c:v>
                </c:pt>
                <c:pt idx="6511">
                  <c:v>251.87449374558969</c:v>
                </c:pt>
                <c:pt idx="6512">
                  <c:v>245.1099170164251</c:v>
                </c:pt>
                <c:pt idx="6513">
                  <c:v>180.17253274733423</c:v>
                </c:pt>
                <c:pt idx="6514">
                  <c:v>134.57688332999373</c:v>
                </c:pt>
                <c:pt idx="6515">
                  <c:v>174.0337233844885</c:v>
                </c:pt>
                <c:pt idx="6516">
                  <c:v>169.11611918412481</c:v>
                </c:pt>
                <c:pt idx="6517">
                  <c:v>195.79348569506732</c:v>
                </c:pt>
                <c:pt idx="6518">
                  <c:v>181.46466282417396</c:v>
                </c:pt>
                <c:pt idx="6519">
                  <c:v>206.22931280228283</c:v>
                </c:pt>
                <c:pt idx="6520">
                  <c:v>219.07490895515943</c:v>
                </c:pt>
                <c:pt idx="6521">
                  <c:v>207.98523851742894</c:v>
                </c:pt>
                <c:pt idx="6522">
                  <c:v>199.37322694278285</c:v>
                </c:pt>
                <c:pt idx="6523">
                  <c:v>231.12996274197559</c:v>
                </c:pt>
                <c:pt idx="6524">
                  <c:v>208.86987223826875</c:v>
                </c:pt>
                <c:pt idx="6525">
                  <c:v>238.50088488631062</c:v>
                </c:pt>
                <c:pt idx="6526">
                  <c:v>223.62114647018925</c:v>
                </c:pt>
                <c:pt idx="6527">
                  <c:v>249.81496500762475</c:v>
                </c:pt>
                <c:pt idx="6528">
                  <c:v>263.46451031823051</c:v>
                </c:pt>
                <c:pt idx="6529">
                  <c:v>250.89321577496531</c:v>
                </c:pt>
                <c:pt idx="6530">
                  <c:v>234.51922437377112</c:v>
                </c:pt>
                <c:pt idx="6531">
                  <c:v>260.40239746099604</c:v>
                </c:pt>
                <c:pt idx="6532">
                  <c:v>269.88760371308706</c:v>
                </c:pt>
                <c:pt idx="6533">
                  <c:v>257.12427280222613</c:v>
                </c:pt>
                <c:pt idx="6534">
                  <c:v>207.0060554746473</c:v>
                </c:pt>
                <c:pt idx="6535">
                  <c:v>94.295859998667922</c:v>
                </c:pt>
                <c:pt idx="6536">
                  <c:v>81.263418810319081</c:v>
                </c:pt>
                <c:pt idx="6537">
                  <c:v>96.701436976854794</c:v>
                </c:pt>
                <c:pt idx="6538">
                  <c:v>96.90194124230382</c:v>
                </c:pt>
                <c:pt idx="6539">
                  <c:v>104.75176448153897</c:v>
                </c:pt>
                <c:pt idx="6540">
                  <c:v>113.46512380385022</c:v>
                </c:pt>
                <c:pt idx="6541">
                  <c:v>129.26435382026256</c:v>
                </c:pt>
                <c:pt idx="6542">
                  <c:v>149.34107146980494</c:v>
                </c:pt>
                <c:pt idx="6543">
                  <c:v>164.93182303855568</c:v>
                </c:pt>
                <c:pt idx="6544">
                  <c:v>171.94588856132501</c:v>
                </c:pt>
                <c:pt idx="6545">
                  <c:v>182.48935038788835</c:v>
                </c:pt>
                <c:pt idx="6546">
                  <c:v>186.22611235152982</c:v>
                </c:pt>
                <c:pt idx="6547">
                  <c:v>196.43612075637549</c:v>
                </c:pt>
                <c:pt idx="6548">
                  <c:v>176.0910607783662</c:v>
                </c:pt>
                <c:pt idx="6549">
                  <c:v>207.160217204269</c:v>
                </c:pt>
                <c:pt idx="6550">
                  <c:v>220.70585443393117</c:v>
                </c:pt>
                <c:pt idx="6551">
                  <c:v>222.53082516801888</c:v>
                </c:pt>
                <c:pt idx="6552">
                  <c:v>200.70939996721464</c:v>
                </c:pt>
                <c:pt idx="6553">
                  <c:v>232.04761579321743</c:v>
                </c:pt>
                <c:pt idx="6554">
                  <c:v>217.75781825801607</c:v>
                </c:pt>
                <c:pt idx="6555">
                  <c:v>247.8884822498589</c:v>
                </c:pt>
                <c:pt idx="6556">
                  <c:v>224.02775949183822</c:v>
                </c:pt>
                <c:pt idx="6557">
                  <c:v>249.46002535413317</c:v>
                </c:pt>
                <c:pt idx="6558">
                  <c:v>203.983117511529</c:v>
                </c:pt>
                <c:pt idx="6559">
                  <c:v>265.39996842278623</c:v>
                </c:pt>
                <c:pt idx="6560">
                  <c:v>243.15651923154232</c:v>
                </c:pt>
                <c:pt idx="6561">
                  <c:v>270.50490959441555</c:v>
                </c:pt>
                <c:pt idx="6562">
                  <c:v>234.56767771134756</c:v>
                </c:pt>
                <c:pt idx="6563">
                  <c:v>265.05523411857996</c:v>
                </c:pt>
                <c:pt idx="6564">
                  <c:v>293.49656762630343</c:v>
                </c:pt>
                <c:pt idx="6565">
                  <c:v>276.12215632935846</c:v>
                </c:pt>
                <c:pt idx="6566">
                  <c:v>258.27596910135117</c:v>
                </c:pt>
                <c:pt idx="6567">
                  <c:v>295.95162590667729</c:v>
                </c:pt>
                <c:pt idx="6568">
                  <c:v>253.09303149801991</c:v>
                </c:pt>
                <c:pt idx="6569">
                  <c:v>292.76088768991582</c:v>
                </c:pt>
                <c:pt idx="6570">
                  <c:v>301.67270857199725</c:v>
                </c:pt>
                <c:pt idx="6571">
                  <c:v>270.70166877844122</c:v>
                </c:pt>
                <c:pt idx="6572">
                  <c:v>230.89252134523798</c:v>
                </c:pt>
                <c:pt idx="6573">
                  <c:v>264.52512872738157</c:v>
                </c:pt>
                <c:pt idx="6574">
                  <c:v>263.79019495807148</c:v>
                </c:pt>
                <c:pt idx="6575">
                  <c:v>260.26557756094047</c:v>
                </c:pt>
                <c:pt idx="6576">
                  <c:v>221.50974534419805</c:v>
                </c:pt>
                <c:pt idx="6577">
                  <c:v>279.61274712699611</c:v>
                </c:pt>
                <c:pt idx="6578">
                  <c:v>256.08754663389897</c:v>
                </c:pt>
                <c:pt idx="6579">
                  <c:v>276.00630603784509</c:v>
                </c:pt>
                <c:pt idx="6580">
                  <c:v>265.65530675217013</c:v>
                </c:pt>
                <c:pt idx="6581">
                  <c:v>298.04040191522296</c:v>
                </c:pt>
                <c:pt idx="6582">
                  <c:v>288.65200445388672</c:v>
                </c:pt>
                <c:pt idx="6583">
                  <c:v>305.04416473709921</c:v>
                </c:pt>
                <c:pt idx="6584">
                  <c:v>255.09552154635051</c:v>
                </c:pt>
                <c:pt idx="6585">
                  <c:v>274.44196272373773</c:v>
                </c:pt>
                <c:pt idx="6586">
                  <c:v>228.94655996181478</c:v>
                </c:pt>
                <c:pt idx="6587">
                  <c:v>270.43495806741612</c:v>
                </c:pt>
                <c:pt idx="6588">
                  <c:v>255.10339834241117</c:v>
                </c:pt>
                <c:pt idx="6589">
                  <c:v>277.36700731833378</c:v>
                </c:pt>
                <c:pt idx="6590">
                  <c:v>238.65764116153517</c:v>
                </c:pt>
                <c:pt idx="6591">
                  <c:v>301.44278515708021</c:v>
                </c:pt>
                <c:pt idx="6592">
                  <c:v>263.23112177597721</c:v>
                </c:pt>
                <c:pt idx="6593">
                  <c:v>292.17280877523012</c:v>
                </c:pt>
                <c:pt idx="6594">
                  <c:v>278.49614148259315</c:v>
                </c:pt>
                <c:pt idx="6595">
                  <c:v>309.1688956421487</c:v>
                </c:pt>
                <c:pt idx="6596">
                  <c:v>319.32227627714275</c:v>
                </c:pt>
                <c:pt idx="6597">
                  <c:v>314.83239750490293</c:v>
                </c:pt>
                <c:pt idx="6598">
                  <c:v>276.85433475453976</c:v>
                </c:pt>
                <c:pt idx="6599">
                  <c:v>308.14612005329514</c:v>
                </c:pt>
                <c:pt idx="6600">
                  <c:v>298.84602056776117</c:v>
                </c:pt>
                <c:pt idx="6601">
                  <c:v>322.63938051166224</c:v>
                </c:pt>
                <c:pt idx="6602">
                  <c:v>404.30888662374048</c:v>
                </c:pt>
                <c:pt idx="6603">
                  <c:v>346.17017883864344</c:v>
                </c:pt>
                <c:pt idx="6604">
                  <c:v>334.47502526746706</c:v>
                </c:pt>
                <c:pt idx="6605">
                  <c:v>188.4862129583918</c:v>
                </c:pt>
                <c:pt idx="6606">
                  <c:v>96.382132717187034</c:v>
                </c:pt>
                <c:pt idx="6607">
                  <c:v>99.731152477430484</c:v>
                </c:pt>
                <c:pt idx="6608">
                  <c:v>100.21255532932499</c:v>
                </c:pt>
                <c:pt idx="6609">
                  <c:v>104.43546064041931</c:v>
                </c:pt>
                <c:pt idx="6610">
                  <c:v>126.27520436992079</c:v>
                </c:pt>
                <c:pt idx="6611">
                  <c:v>154.82503171557957</c:v>
                </c:pt>
                <c:pt idx="6612">
                  <c:v>152.42583191737344</c:v>
                </c:pt>
                <c:pt idx="6613">
                  <c:v>177.0194503573012</c:v>
                </c:pt>
                <c:pt idx="6614">
                  <c:v>170.14906431434758</c:v>
                </c:pt>
                <c:pt idx="6615">
                  <c:v>189.84089539344265</c:v>
                </c:pt>
                <c:pt idx="6616">
                  <c:v>162.53432732360625</c:v>
                </c:pt>
                <c:pt idx="6617">
                  <c:v>199.32322424705038</c:v>
                </c:pt>
                <c:pt idx="6618">
                  <c:v>231.41030726660213</c:v>
                </c:pt>
                <c:pt idx="6619">
                  <c:v>208.84702803379415</c:v>
                </c:pt>
                <c:pt idx="6620">
                  <c:v>225.07054900700956</c:v>
                </c:pt>
                <c:pt idx="6621">
                  <c:v>244.34276327321507</c:v>
                </c:pt>
                <c:pt idx="6622">
                  <c:v>237.82674749502763</c:v>
                </c:pt>
                <c:pt idx="6623">
                  <c:v>262.62674036383072</c:v>
                </c:pt>
                <c:pt idx="6624">
                  <c:v>214.24822106812914</c:v>
                </c:pt>
                <c:pt idx="6625">
                  <c:v>296.03419563298917</c:v>
                </c:pt>
                <c:pt idx="6626">
                  <c:v>285.91176137243548</c:v>
                </c:pt>
                <c:pt idx="6627">
                  <c:v>309.69421745995396</c:v>
                </c:pt>
                <c:pt idx="6628">
                  <c:v>309.69415507660517</c:v>
                </c:pt>
                <c:pt idx="6629">
                  <c:v>346.35466409464061</c:v>
                </c:pt>
                <c:pt idx="6630">
                  <c:v>345.18500425979323</c:v>
                </c:pt>
                <c:pt idx="6631">
                  <c:v>364.99341835779728</c:v>
                </c:pt>
                <c:pt idx="6632">
                  <c:v>326.3064901373362</c:v>
                </c:pt>
                <c:pt idx="6633">
                  <c:v>348.61998251557236</c:v>
                </c:pt>
                <c:pt idx="6634">
                  <c:v>329.03115455548198</c:v>
                </c:pt>
                <c:pt idx="6635">
                  <c:v>361.04912301029498</c:v>
                </c:pt>
                <c:pt idx="6636">
                  <c:v>435.39626750695294</c:v>
                </c:pt>
                <c:pt idx="6637">
                  <c:v>414.01516263383496</c:v>
                </c:pt>
                <c:pt idx="6638">
                  <c:v>404.70586485370097</c:v>
                </c:pt>
                <c:pt idx="6639">
                  <c:v>440.35292647952036</c:v>
                </c:pt>
                <c:pt idx="6640">
                  <c:v>388.86733189967879</c:v>
                </c:pt>
                <c:pt idx="6641">
                  <c:v>490.83781518958591</c:v>
                </c:pt>
                <c:pt idx="6642">
                  <c:v>415.16252315992688</c:v>
                </c:pt>
                <c:pt idx="6643">
                  <c:v>534.66660818219884</c:v>
                </c:pt>
                <c:pt idx="6644">
                  <c:v>495.53230245636149</c:v>
                </c:pt>
                <c:pt idx="6645">
                  <c:v>584.19331645296427</c:v>
                </c:pt>
                <c:pt idx="6646">
                  <c:v>526.33779417687151</c:v>
                </c:pt>
                <c:pt idx="6647">
                  <c:v>639.76742683833845</c:v>
                </c:pt>
                <c:pt idx="6648">
                  <c:v>600.11111965848306</c:v>
                </c:pt>
                <c:pt idx="6649">
                  <c:v>724.70878534421058</c:v>
                </c:pt>
                <c:pt idx="6650">
                  <c:v>660.71681949440028</c:v>
                </c:pt>
                <c:pt idx="6651">
                  <c:v>791.09043551737977</c:v>
                </c:pt>
                <c:pt idx="6652">
                  <c:v>758.0035952414546</c:v>
                </c:pt>
                <c:pt idx="6653">
                  <c:v>878.84660761377586</c:v>
                </c:pt>
                <c:pt idx="6654">
                  <c:v>837.01743119765786</c:v>
                </c:pt>
                <c:pt idx="6655">
                  <c:v>925.93268017169441</c:v>
                </c:pt>
                <c:pt idx="6656">
                  <c:v>958.10566516772701</c:v>
                </c:pt>
                <c:pt idx="6657">
                  <c:v>981.05755306458411</c:v>
                </c:pt>
                <c:pt idx="6658">
                  <c:v>1044.934332515531</c:v>
                </c:pt>
                <c:pt idx="6659">
                  <c:v>1051.238934220883</c:v>
                </c:pt>
                <c:pt idx="6660">
                  <c:v>933.11178105906731</c:v>
                </c:pt>
                <c:pt idx="6661">
                  <c:v>437.95261732292965</c:v>
                </c:pt>
                <c:pt idx="6662">
                  <c:v>415.01552927464672</c:v>
                </c:pt>
                <c:pt idx="6663">
                  <c:v>442.3196552162409</c:v>
                </c:pt>
                <c:pt idx="6664">
                  <c:v>488.23027976501334</c:v>
                </c:pt>
                <c:pt idx="6665">
                  <c:v>569.10188539694468</c:v>
                </c:pt>
                <c:pt idx="6666">
                  <c:v>558.84300162839236</c:v>
                </c:pt>
                <c:pt idx="6667">
                  <c:v>644.28759335328618</c:v>
                </c:pt>
                <c:pt idx="6668">
                  <c:v>700.1148506508415</c:v>
                </c:pt>
                <c:pt idx="6669">
                  <c:v>839.66706898972461</c:v>
                </c:pt>
                <c:pt idx="6670">
                  <c:v>826.48563706117613</c:v>
                </c:pt>
                <c:pt idx="6671">
                  <c:v>920.14019226294124</c:v>
                </c:pt>
                <c:pt idx="6672">
                  <c:v>868.98669204726355</c:v>
                </c:pt>
                <c:pt idx="6673">
                  <c:v>1079.872686669142</c:v>
                </c:pt>
                <c:pt idx="6674">
                  <c:v>1045.4948543798157</c:v>
                </c:pt>
                <c:pt idx="6675">
                  <c:v>1173.4316201911361</c:v>
                </c:pt>
                <c:pt idx="6676">
                  <c:v>1102.0667801905884</c:v>
                </c:pt>
                <c:pt idx="6677">
                  <c:v>1338.8863343131613</c:v>
                </c:pt>
                <c:pt idx="6678">
                  <c:v>1194.514487184879</c:v>
                </c:pt>
                <c:pt idx="6679">
                  <c:v>1402.2402372882273</c:v>
                </c:pt>
                <c:pt idx="6680">
                  <c:v>1291.8146629223399</c:v>
                </c:pt>
                <c:pt idx="6681">
                  <c:v>1580.7018558109496</c:v>
                </c:pt>
                <c:pt idx="6682">
                  <c:v>1394.269904258588</c:v>
                </c:pt>
                <c:pt idx="6683">
                  <c:v>1553.8115384518917</c:v>
                </c:pt>
                <c:pt idx="6684">
                  <c:v>1629.8335884460625</c:v>
                </c:pt>
                <c:pt idx="6685">
                  <c:v>1978.6916711467693</c:v>
                </c:pt>
                <c:pt idx="6686">
                  <c:v>2093.0704447578978</c:v>
                </c:pt>
                <c:pt idx="6687">
                  <c:v>2600.9743307342437</c:v>
                </c:pt>
                <c:pt idx="6688">
                  <c:v>3378.0601204913323</c:v>
                </c:pt>
                <c:pt idx="6689">
                  <c:v>3605.670637126846</c:v>
                </c:pt>
                <c:pt idx="6690">
                  <c:v>5457.4296402085611</c:v>
                </c:pt>
                <c:pt idx="6691">
                  <c:v>7911.8778036254971</c:v>
                </c:pt>
                <c:pt idx="6692">
                  <c:v>10396.871867351443</c:v>
                </c:pt>
                <c:pt idx="6693">
                  <c:v>10593.250650281243</c:v>
                </c:pt>
                <c:pt idx="6694">
                  <c:v>10439.406609152446</c:v>
                </c:pt>
                <c:pt idx="6695">
                  <c:v>10613.366140102138</c:v>
                </c:pt>
                <c:pt idx="6696">
                  <c:v>10469.223064192593</c:v>
                </c:pt>
                <c:pt idx="6697">
                  <c:v>10596.474446591321</c:v>
                </c:pt>
                <c:pt idx="6698">
                  <c:v>10458.475765606932</c:v>
                </c:pt>
                <c:pt idx="6699">
                  <c:v>10638.999012615217</c:v>
                </c:pt>
                <c:pt idx="6700">
                  <c:v>10494.76157594695</c:v>
                </c:pt>
                <c:pt idx="6701">
                  <c:v>10635.80193003302</c:v>
                </c:pt>
                <c:pt idx="6702">
                  <c:v>10508.713177954556</c:v>
                </c:pt>
                <c:pt idx="6703">
                  <c:v>10667.682949835478</c:v>
                </c:pt>
                <c:pt idx="6704">
                  <c:v>10541.392327119944</c:v>
                </c:pt>
                <c:pt idx="6705">
                  <c:v>10719.158041530231</c:v>
                </c:pt>
                <c:pt idx="6706">
                  <c:v>10604.525065872893</c:v>
                </c:pt>
                <c:pt idx="6707">
                  <c:v>10747.357139690972</c:v>
                </c:pt>
                <c:pt idx="6708">
                  <c:v>10582.759276090117</c:v>
                </c:pt>
                <c:pt idx="6709">
                  <c:v>10749.700604711081</c:v>
                </c:pt>
                <c:pt idx="6710">
                  <c:v>10620.588393293059</c:v>
                </c:pt>
                <c:pt idx="6711">
                  <c:v>10762.182242006456</c:v>
                </c:pt>
                <c:pt idx="6712">
                  <c:v>10629.401752604068</c:v>
                </c:pt>
                <c:pt idx="6713">
                  <c:v>10780.074767899912</c:v>
                </c:pt>
                <c:pt idx="6714">
                  <c:v>10625.397564893459</c:v>
                </c:pt>
                <c:pt idx="6715">
                  <c:v>10780.074767899912</c:v>
                </c:pt>
                <c:pt idx="6716">
                  <c:v>10620.588393293059</c:v>
                </c:pt>
                <c:pt idx="6717">
                  <c:v>10760.62359030719</c:v>
                </c:pt>
                <c:pt idx="6718">
                  <c:v>10637.400721617169</c:v>
                </c:pt>
                <c:pt idx="6719">
                  <c:v>10819.538692207751</c:v>
                </c:pt>
                <c:pt idx="6720">
                  <c:v>10706.579333177697</c:v>
                </c:pt>
                <c:pt idx="6721">
                  <c:v>10847.986287449368</c:v>
                </c:pt>
                <c:pt idx="6722">
                  <c:v>10780.074767899912</c:v>
                </c:pt>
                <c:pt idx="6723">
                  <c:v>10820.309576804979</c:v>
                </c:pt>
                <c:pt idx="6724">
                  <c:v>10734.841853800524</c:v>
                </c:pt>
                <c:pt idx="6725">
                  <c:v>10828.012227478594</c:v>
                </c:pt>
                <c:pt idx="6726">
                  <c:v>10666.888349091747</c:v>
                </c:pt>
                <c:pt idx="6727">
                  <c:v>10860.239970359075</c:v>
                </c:pt>
                <c:pt idx="6728">
                  <c:v>10700.279456057679</c:v>
                </c:pt>
                <c:pt idx="6729">
                  <c:v>10869.411149685084</c:v>
                </c:pt>
                <c:pt idx="6730">
                  <c:v>10743.449151835217</c:v>
                </c:pt>
                <c:pt idx="6731">
                  <c:v>10902.898288790964</c:v>
                </c:pt>
                <c:pt idx="6732">
                  <c:v>10724.652384819483</c:v>
                </c:pt>
                <c:pt idx="6733">
                  <c:v>10860.239970359075</c:v>
                </c:pt>
                <c:pt idx="6734">
                  <c:v>10726.221207094657</c:v>
                </c:pt>
                <c:pt idx="6735">
                  <c:v>10886.944143891618</c:v>
                </c:pt>
                <c:pt idx="6736">
                  <c:v>10725.436850990431</c:v>
                </c:pt>
                <c:pt idx="6737">
                  <c:v>10844.918331588337</c:v>
                </c:pt>
                <c:pt idx="6738">
                  <c:v>10715.230213262847</c:v>
                </c:pt>
                <c:pt idx="6739">
                  <c:v>10826.472598959592</c:v>
                </c:pt>
                <c:pt idx="6740">
                  <c:v>10711.299640211753</c:v>
                </c:pt>
                <c:pt idx="6741">
                  <c:v>10844.151059523158</c:v>
                </c:pt>
                <c:pt idx="6742">
                  <c:v>10730.925031135994</c:v>
                </c:pt>
                <c:pt idx="6743">
                  <c:v>10902.898288790964</c:v>
                </c:pt>
                <c:pt idx="6744">
                  <c:v>10709.726643046919</c:v>
                </c:pt>
                <c:pt idx="6745">
                  <c:v>10893.787386275109</c:v>
                </c:pt>
                <c:pt idx="6746">
                  <c:v>10745.012678775427</c:v>
                </c:pt>
                <c:pt idx="6747">
                  <c:v>10898.344900081536</c:v>
                </c:pt>
                <c:pt idx="6748">
                  <c:v>10804.870521141907</c:v>
                </c:pt>
                <c:pt idx="6749">
                  <c:v>10864.827607206229</c:v>
                </c:pt>
                <c:pt idx="6750">
                  <c:v>10690.027229379164</c:v>
                </c:pt>
                <c:pt idx="6751">
                  <c:v>10871.701384215288</c:v>
                </c:pt>
                <c:pt idx="6752">
                  <c:v>10686.079152857203</c:v>
                </c:pt>
                <c:pt idx="6753">
                  <c:v>10914.26368610512</c:v>
                </c:pt>
                <c:pt idx="6754">
                  <c:v>10773.080356969433</c:v>
                </c:pt>
                <c:pt idx="6755">
                  <c:v>10856.41381506741</c:v>
                </c:pt>
                <c:pt idx="6756">
                  <c:v>10618.984329790355</c:v>
                </c:pt>
                <c:pt idx="6757">
                  <c:v>10837.240519302839</c:v>
                </c:pt>
                <c:pt idx="6758">
                  <c:v>10614.971967284753</c:v>
                </c:pt>
                <c:pt idx="6759">
                  <c:v>10835.703599950908</c:v>
                </c:pt>
                <c:pt idx="6760">
                  <c:v>10670.860114197119</c:v>
                </c:pt>
                <c:pt idx="6761">
                  <c:v>10817.2253631276</c:v>
                </c:pt>
                <c:pt idx="6762">
                  <c:v>10714.44431815037</c:v>
                </c:pt>
                <c:pt idx="6763">
                  <c:v>10882.376335334991</c:v>
                </c:pt>
                <c:pt idx="6764">
                  <c:v>10696.338477106756</c:v>
                </c:pt>
                <c:pt idx="6765">
                  <c:v>10872.464567934481</c:v>
                </c:pt>
                <c:pt idx="6766">
                  <c:v>10736.407810775856</c:v>
                </c:pt>
                <c:pt idx="6767">
                  <c:v>10870.938086587634</c:v>
                </c:pt>
                <c:pt idx="6768">
                  <c:v>10682.128351338031</c:v>
                </c:pt>
                <c:pt idx="6769">
                  <c:v>10870.174675071059</c:v>
                </c:pt>
                <c:pt idx="6770">
                  <c:v>10682.918729512325</c:v>
                </c:pt>
                <c:pt idx="6771">
                  <c:v>10868.647510449224</c:v>
                </c:pt>
                <c:pt idx="6772">
                  <c:v>10667.682949835478</c:v>
                </c:pt>
                <c:pt idx="6773">
                  <c:v>10861.769637309926</c:v>
                </c:pt>
                <c:pt idx="6774">
                  <c:v>10684.499159098354</c:v>
                </c:pt>
                <c:pt idx="6775">
                  <c:v>10844.151059523158</c:v>
                </c:pt>
                <c:pt idx="6776">
                  <c:v>10817.996585348945</c:v>
                </c:pt>
                <c:pt idx="6777">
                  <c:v>10864.827607206229</c:v>
                </c:pt>
                <c:pt idx="6778">
                  <c:v>10617.379762703384</c:v>
                </c:pt>
                <c:pt idx="6779">
                  <c:v>10817.2253631276</c:v>
                </c:pt>
                <c:pt idx="6780">
                  <c:v>10646.982967987211</c:v>
                </c:pt>
                <c:pt idx="6781">
                  <c:v>10824.162310665812</c:v>
                </c:pt>
                <c:pt idx="6782">
                  <c:v>10614.971967284753</c:v>
                </c:pt>
                <c:pt idx="6783">
                  <c:v>10816.454028405111</c:v>
                </c:pt>
                <c:pt idx="6784">
                  <c:v>10636.601388414711</c:v>
                </c:pt>
                <c:pt idx="6785">
                  <c:v>10844.918331588337</c:v>
                </c:pt>
                <c:pt idx="6786">
                  <c:v>10616.577290234685</c:v>
                </c:pt>
                <c:pt idx="6787">
                  <c:v>10817.996585348945</c:v>
                </c:pt>
                <c:pt idx="6788">
                  <c:v>10621.390236281452</c:v>
                </c:pt>
                <c:pt idx="6789">
                  <c:v>10807.189243983441</c:v>
                </c:pt>
                <c:pt idx="6790">
                  <c:v>10719.158041530231</c:v>
                </c:pt>
                <c:pt idx="6791">
                  <c:v>10755.944971657253</c:v>
                </c:pt>
                <c:pt idx="6792">
                  <c:v>10540.57787128014</c:v>
                </c:pt>
                <c:pt idx="6793">
                  <c:v>10684.499159098354</c:v>
                </c:pt>
                <c:pt idx="6794">
                  <c:v>10432.757419987673</c:v>
                </c:pt>
                <c:pt idx="6795">
                  <c:v>10673.241687853841</c:v>
                </c:pt>
                <c:pt idx="6796">
                  <c:v>10410.253496867308</c:v>
                </c:pt>
                <c:pt idx="6797">
                  <c:v>10666.888349091747</c:v>
                </c:pt>
                <c:pt idx="6798">
                  <c:v>10460.130646943811</c:v>
                </c:pt>
                <c:pt idx="6799">
                  <c:v>10685.28921046695</c:v>
                </c:pt>
                <c:pt idx="6800">
                  <c:v>10467.571083438528</c:v>
                </c:pt>
                <c:pt idx="6801">
                  <c:v>10678.001497189871</c:v>
                </c:pt>
                <c:pt idx="6802">
                  <c:v>10494.76157594695</c:v>
                </c:pt>
                <c:pt idx="6803">
                  <c:v>10716.801674092469</c:v>
                </c:pt>
                <c:pt idx="6804">
                  <c:v>10449.364471076262</c:v>
                </c:pt>
                <c:pt idx="6805">
                  <c:v>10726.221207094657</c:v>
                </c:pt>
                <c:pt idx="6806">
                  <c:v>10389.329610113053</c:v>
                </c:pt>
                <c:pt idx="6807">
                  <c:v>10610.956453325332</c:v>
                </c:pt>
                <c:pt idx="6808">
                  <c:v>10361.581325503734</c:v>
                </c:pt>
                <c:pt idx="6809">
                  <c:v>10654.157860514113</c:v>
                </c:pt>
                <c:pt idx="6810">
                  <c:v>10561.711894527743</c:v>
                </c:pt>
                <c:pt idx="6811">
                  <c:v>10611.759808427792</c:v>
                </c:pt>
                <c:pt idx="6812">
                  <c:v>10525.078667631718</c:v>
                </c:pt>
                <c:pt idx="6813">
                  <c:v>10544.648861252757</c:v>
                </c:pt>
                <c:pt idx="6814">
                  <c:v>10247.381140388512</c:v>
                </c:pt>
                <c:pt idx="6815">
                  <c:v>10477.47507377808</c:v>
                </c:pt>
                <c:pt idx="6816">
                  <c:v>10205.001479420118</c:v>
                </c:pt>
                <c:pt idx="6817">
                  <c:v>10458.475765606932</c:v>
                </c:pt>
                <c:pt idx="6818">
                  <c:v>10227.530394539195</c:v>
                </c:pt>
                <c:pt idx="6819">
                  <c:v>10480.772198154422</c:v>
                </c:pt>
                <c:pt idx="6820">
                  <c:v>10248.242545886929</c:v>
                </c:pt>
                <c:pt idx="6821">
                  <c:v>10501.331732202931</c:v>
                </c:pt>
                <c:pt idx="6822">
                  <c:v>10249.103812399078</c:v>
                </c:pt>
                <c:pt idx="6823">
                  <c:v>10457.64812689495</c:v>
                </c:pt>
                <c:pt idx="6824">
                  <c:v>10240.484889799924</c:v>
                </c:pt>
                <c:pt idx="6825">
                  <c:v>10446.876794540134</c:v>
                </c:pt>
                <c:pt idx="6826">
                  <c:v>10212.810657223485</c:v>
                </c:pt>
                <c:pt idx="6827">
                  <c:v>10446.047304157111</c:v>
                </c:pt>
                <c:pt idx="6828">
                  <c:v>10223.205253641063</c:v>
                </c:pt>
                <c:pt idx="6829">
                  <c:v>10446.876794540134</c:v>
                </c:pt>
                <c:pt idx="6830">
                  <c:v>10199.789050508591</c:v>
                </c:pt>
                <c:pt idx="6831">
                  <c:v>10446.876794540134</c:v>
                </c:pt>
                <c:pt idx="6832">
                  <c:v>10214.544489090526</c:v>
                </c:pt>
                <c:pt idx="6833">
                  <c:v>10453.507951706855</c:v>
                </c:pt>
                <c:pt idx="6834">
                  <c:v>10159.006249286718</c:v>
                </c:pt>
                <c:pt idx="6835">
                  <c:v>10421.934332323537</c:v>
                </c:pt>
                <c:pt idx="6836">
                  <c:v>10133.462881403684</c:v>
                </c:pt>
                <c:pt idx="6837">
                  <c:v>10385.13476229285</c:v>
                </c:pt>
                <c:pt idx="6838">
                  <c:v>10186.170270295022</c:v>
                </c:pt>
                <c:pt idx="6839">
                  <c:v>10396.871867351443</c:v>
                </c:pt>
                <c:pt idx="6840">
                  <c:v>10110.452597172038</c:v>
                </c:pt>
                <c:pt idx="6841">
                  <c:v>10364.952586915741</c:v>
                </c:pt>
                <c:pt idx="6842">
                  <c:v>10087.338082706474</c:v>
                </c:pt>
                <c:pt idx="6843">
                  <c:v>10360.738171723151</c:v>
                </c:pt>
                <c:pt idx="6844">
                  <c:v>10142.285412531477</c:v>
                </c:pt>
                <c:pt idx="6845">
                  <c:v>10359.051457852418</c:v>
                </c:pt>
                <c:pt idx="6846">
                  <c:v>10098.90842059617</c:v>
                </c:pt>
                <c:pt idx="6847">
                  <c:v>10352.299180800293</c:v>
                </c:pt>
                <c:pt idx="6848">
                  <c:v>10097.130074021081</c:v>
                </c:pt>
                <c:pt idx="6849">
                  <c:v>10384.295389022083</c:v>
                </c:pt>
                <c:pt idx="6850">
                  <c:v>10116.65789258861</c:v>
                </c:pt>
                <c:pt idx="6851">
                  <c:v>10407.747052924082</c:v>
                </c:pt>
                <c:pt idx="6852">
                  <c:v>10141.403846402529</c:v>
                </c:pt>
                <c:pt idx="6853">
                  <c:v>10383.455881115873</c:v>
                </c:pt>
                <c:pt idx="6854">
                  <c:v>10163.397360413514</c:v>
                </c:pt>
                <c:pt idx="6855">
                  <c:v>10409.418149336152</c:v>
                </c:pt>
                <c:pt idx="6856">
                  <c:v>10173.044493037438</c:v>
                </c:pt>
                <c:pt idx="6857">
                  <c:v>10405.239404497523</c:v>
                </c:pt>
                <c:pt idx="6858">
                  <c:v>10191.411112970385</c:v>
                </c:pt>
                <c:pt idx="6859">
                  <c:v>10459.30327227994</c:v>
                </c:pt>
                <c:pt idx="6860">
                  <c:v>10182.673372814719</c:v>
                </c:pt>
                <c:pt idx="6861">
                  <c:v>10450.193431816175</c:v>
                </c:pt>
                <c:pt idx="6862">
                  <c:v>10365.795063981672</c:v>
                </c:pt>
                <c:pt idx="6863">
                  <c:v>10451.022260219497</c:v>
                </c:pt>
                <c:pt idx="6864">
                  <c:v>10335.380459106207</c:v>
                </c:pt>
                <c:pt idx="6865">
                  <c:v>10356.520370851917</c:v>
                </c:pt>
                <c:pt idx="6866">
                  <c:v>10311.602632136204</c:v>
                </c:pt>
                <c:pt idx="6867">
                  <c:v>10364.952586915741</c:v>
                </c:pt>
                <c:pt idx="6868">
                  <c:v>10119.314996124867</c:v>
                </c:pt>
                <c:pt idx="6869">
                  <c:v>10295.406532236111</c:v>
                </c:pt>
                <c:pt idx="6870">
                  <c:v>10239.622232265008</c:v>
                </c:pt>
                <c:pt idx="6871">
                  <c:v>10302.231983794522</c:v>
                </c:pt>
                <c:pt idx="6872">
                  <c:v>10021.87535726679</c:v>
                </c:pt>
                <c:pt idx="6873">
                  <c:v>10265.441503213657</c:v>
                </c:pt>
                <c:pt idx="6874">
                  <c:v>9984.7384935021109</c:v>
                </c:pt>
                <c:pt idx="6875">
                  <c:v>10260.287641088313</c:v>
                </c:pt>
                <c:pt idx="6876">
                  <c:v>9985.6474741221191</c:v>
                </c:pt>
                <c:pt idx="6877">
                  <c:v>10262.006149343099</c:v>
                </c:pt>
                <c:pt idx="6878">
                  <c:v>9931.7408628267895</c:v>
                </c:pt>
                <c:pt idx="6879">
                  <c:v>10207.605800089144</c:v>
                </c:pt>
                <c:pt idx="6880">
                  <c:v>9957.3940686853384</c:v>
                </c:pt>
                <c:pt idx="6881">
                  <c:v>10153.731912652242</c:v>
                </c:pt>
                <c:pt idx="6882">
                  <c:v>9845.6091342866785</c:v>
                </c:pt>
                <c:pt idx="6883">
                  <c:v>10126.39384556836</c:v>
                </c:pt>
                <c:pt idx="6884">
                  <c:v>9909.6503431916935</c:v>
                </c:pt>
                <c:pt idx="6885">
                  <c:v>10161.641370384828</c:v>
                </c:pt>
                <c:pt idx="6886">
                  <c:v>10044.388496742753</c:v>
                </c:pt>
                <c:pt idx="6887">
                  <c:v>10174.796554277644</c:v>
                </c:pt>
                <c:pt idx="6888">
                  <c:v>10081.09702829301</c:v>
                </c:pt>
                <c:pt idx="6889">
                  <c:v>10152.852325238959</c:v>
                </c:pt>
                <c:pt idx="6890">
                  <c:v>9884.6850329879671</c:v>
                </c:pt>
                <c:pt idx="6891">
                  <c:v>10121.085629830677</c:v>
                </c:pt>
                <c:pt idx="6892">
                  <c:v>9837.1972749827728</c:v>
                </c:pt>
                <c:pt idx="6893">
                  <c:v>10122.855649055167</c:v>
                </c:pt>
                <c:pt idx="6894">
                  <c:v>9823.1471608718148</c:v>
                </c:pt>
                <c:pt idx="6895">
                  <c:v>10082.880964722461</c:v>
                </c:pt>
                <c:pt idx="6896">
                  <c:v>9760.1127145328555</c:v>
                </c:pt>
                <c:pt idx="6897">
                  <c:v>10004.698997380039</c:v>
                </c:pt>
                <c:pt idx="6898">
                  <c:v>10051.571850176995</c:v>
                </c:pt>
                <c:pt idx="6899">
                  <c:v>10026.385905559542</c:v>
                </c:pt>
                <c:pt idx="6900">
                  <c:v>9949.162320502146</c:v>
                </c:pt>
                <c:pt idx="6901">
                  <c:v>10038.094784389734</c:v>
                </c:pt>
                <c:pt idx="6902">
                  <c:v>10033.594535708198</c:v>
                </c:pt>
                <c:pt idx="6903">
                  <c:v>10036.295159331299</c:v>
                </c:pt>
                <c:pt idx="6904">
                  <c:v>9790.2152089543179</c:v>
                </c:pt>
                <c:pt idx="6905">
                  <c:v>9987.4649530289043</c:v>
                </c:pt>
                <c:pt idx="6906">
                  <c:v>9874.4793271067683</c:v>
                </c:pt>
                <c:pt idx="6907">
                  <c:v>9856.8037751393804</c:v>
                </c:pt>
                <c:pt idx="6908">
                  <c:v>8383.6782119194158</c:v>
                </c:pt>
                <c:pt idx="6909">
                  <c:v>6224.2824116461597</c:v>
                </c:pt>
                <c:pt idx="6910">
                  <c:v>3520.4861119710145</c:v>
                </c:pt>
                <c:pt idx="6911">
                  <c:v>2825.5491744148176</c:v>
                </c:pt>
                <c:pt idx="6912">
                  <c:v>1621.9389382301135</c:v>
                </c:pt>
                <c:pt idx="6913">
                  <c:v>1433.242233092865</c:v>
                </c:pt>
                <c:pt idx="6914">
                  <c:v>1188.5148144659915</c:v>
                </c:pt>
                <c:pt idx="6915">
                  <c:v>1202.8606495748509</c:v>
                </c:pt>
                <c:pt idx="6916">
                  <c:v>988.64674064602923</c:v>
                </c:pt>
                <c:pt idx="6917">
                  <c:v>1072.8217844310298</c:v>
                </c:pt>
                <c:pt idx="6918">
                  <c:v>936.88120687006233</c:v>
                </c:pt>
                <c:pt idx="6919">
                  <c:v>1010.0157844474181</c:v>
                </c:pt>
                <c:pt idx="6920">
                  <c:v>950.45010463265464</c:v>
                </c:pt>
                <c:pt idx="6921">
                  <c:v>1116.3888850494436</c:v>
                </c:pt>
                <c:pt idx="6922">
                  <c:v>1023.344076325468</c:v>
                </c:pt>
                <c:pt idx="6923">
                  <c:v>1045.9849236614025</c:v>
                </c:pt>
                <c:pt idx="6924">
                  <c:v>937.64553119579386</c:v>
                </c:pt>
                <c:pt idx="6925">
                  <c:v>1047.7566459799577</c:v>
                </c:pt>
                <c:pt idx="6926">
                  <c:v>985.03467557450256</c:v>
                </c:pt>
                <c:pt idx="6927">
                  <c:v>1087.2944538924485</c:v>
                </c:pt>
                <c:pt idx="6928">
                  <c:v>1118.8089921087305</c:v>
                </c:pt>
                <c:pt idx="6929">
                  <c:v>1087.4759359279867</c:v>
                </c:pt>
                <c:pt idx="6930">
                  <c:v>1086.2896815550184</c:v>
                </c:pt>
                <c:pt idx="6931">
                  <c:v>1151.3300829980851</c:v>
                </c:pt>
                <c:pt idx="6932">
                  <c:v>215.78792419778722</c:v>
                </c:pt>
                <c:pt idx="6933">
                  <c:v>242.1047533793411</c:v>
                </c:pt>
                <c:pt idx="6934">
                  <c:v>208.12496599450967</c:v>
                </c:pt>
                <c:pt idx="6935">
                  <c:v>263.86580464933456</c:v>
                </c:pt>
                <c:pt idx="6936">
                  <c:v>262.0252109569239</c:v>
                </c:pt>
                <c:pt idx="6937">
                  <c:v>297.33886305510464</c:v>
                </c:pt>
                <c:pt idx="6938">
                  <c:v>316.92040720868818</c:v>
                </c:pt>
                <c:pt idx="6939">
                  <c:v>288.24856515648662</c:v>
                </c:pt>
                <c:pt idx="6940">
                  <c:v>265.33939142603282</c:v>
                </c:pt>
                <c:pt idx="6941">
                  <c:v>299.00273074316385</c:v>
                </c:pt>
                <c:pt idx="6942">
                  <c:v>255.3330213175947</c:v>
                </c:pt>
                <c:pt idx="6943">
                  <c:v>308.73644477831704</c:v>
                </c:pt>
                <c:pt idx="6944">
                  <c:v>307.52834008710755</c:v>
                </c:pt>
                <c:pt idx="6945">
                  <c:v>321.9577567204405</c:v>
                </c:pt>
                <c:pt idx="6946">
                  <c:v>289.62892293882652</c:v>
                </c:pt>
                <c:pt idx="6947">
                  <c:v>330.22652760404691</c:v>
                </c:pt>
                <c:pt idx="6948">
                  <c:v>307.37966236867601</c:v>
                </c:pt>
                <c:pt idx="6949">
                  <c:v>306.06860584976835</c:v>
                </c:pt>
                <c:pt idx="6950">
                  <c:v>289.40653204705831</c:v>
                </c:pt>
                <c:pt idx="6951">
                  <c:v>316.91106393337617</c:v>
                </c:pt>
                <c:pt idx="6952">
                  <c:v>302.48653579328857</c:v>
                </c:pt>
                <c:pt idx="6953">
                  <c:v>309.23496348060604</c:v>
                </c:pt>
                <c:pt idx="6954">
                  <c:v>296.59077367942484</c:v>
                </c:pt>
                <c:pt idx="6955">
                  <c:v>322.61565094660125</c:v>
                </c:pt>
                <c:pt idx="6956">
                  <c:v>322.53381964767414</c:v>
                </c:pt>
                <c:pt idx="6957">
                  <c:v>329.62353686778999</c:v>
                </c:pt>
                <c:pt idx="6958">
                  <c:v>343.70690294085045</c:v>
                </c:pt>
                <c:pt idx="6959">
                  <c:v>326.7636334490299</c:v>
                </c:pt>
                <c:pt idx="6960">
                  <c:v>317.80390395002883</c:v>
                </c:pt>
                <c:pt idx="6961">
                  <c:v>332.47712174842093</c:v>
                </c:pt>
                <c:pt idx="6962">
                  <c:v>343.2963597849436</c:v>
                </c:pt>
                <c:pt idx="6963">
                  <c:v>333.0273196478077</c:v>
                </c:pt>
                <c:pt idx="6964">
                  <c:v>316.02372344493062</c:v>
                </c:pt>
                <c:pt idx="6965">
                  <c:v>331.23596879276454</c:v>
                </c:pt>
                <c:pt idx="6966">
                  <c:v>312.67123772598467</c:v>
                </c:pt>
                <c:pt idx="6967">
                  <c:v>355.63122131136225</c:v>
                </c:pt>
                <c:pt idx="6968">
                  <c:v>314.74476595520599</c:v>
                </c:pt>
                <c:pt idx="6969">
                  <c:v>341.11863456939921</c:v>
                </c:pt>
                <c:pt idx="6970">
                  <c:v>368.58508130198771</c:v>
                </c:pt>
                <c:pt idx="6971">
                  <c:v>366.12352748256774</c:v>
                </c:pt>
                <c:pt idx="6972">
                  <c:v>356.35212729634259</c:v>
                </c:pt>
                <c:pt idx="6973">
                  <c:v>384.26730637916927</c:v>
                </c:pt>
                <c:pt idx="6974">
                  <c:v>346.62789479050366</c:v>
                </c:pt>
                <c:pt idx="6975">
                  <c:v>402.68014750911163</c:v>
                </c:pt>
                <c:pt idx="6976">
                  <c:v>386.99445703915751</c:v>
                </c:pt>
                <c:pt idx="6977">
                  <c:v>398.04880976459549</c:v>
                </c:pt>
                <c:pt idx="6978">
                  <c:v>390.06772631079235</c:v>
                </c:pt>
                <c:pt idx="6979">
                  <c:v>426.03504705519578</c:v>
                </c:pt>
                <c:pt idx="6980">
                  <c:v>414.99498255666776</c:v>
                </c:pt>
                <c:pt idx="6981">
                  <c:v>308.53865293883115</c:v>
                </c:pt>
                <c:pt idx="6982">
                  <c:v>89.360740980043076</c:v>
                </c:pt>
                <c:pt idx="6983">
                  <c:v>91.148566264558099</c:v>
                </c:pt>
                <c:pt idx="6984">
                  <c:v>106.18038629228622</c:v>
                </c:pt>
                <c:pt idx="6985">
                  <c:v>91.189774269224756</c:v>
                </c:pt>
                <c:pt idx="6986">
                  <c:v>97.295428895065925</c:v>
                </c:pt>
                <c:pt idx="6987">
                  <c:v>112.75122122760334</c:v>
                </c:pt>
                <c:pt idx="6988">
                  <c:v>98.203494224412196</c:v>
                </c:pt>
                <c:pt idx="6989">
                  <c:v>95.036939742918563</c:v>
                </c:pt>
                <c:pt idx="6990">
                  <c:v>92.322433684054587</c:v>
                </c:pt>
                <c:pt idx="6991">
                  <c:v>117.50305443928566</c:v>
                </c:pt>
                <c:pt idx="6992">
                  <c:v>136.8948296610447</c:v>
                </c:pt>
                <c:pt idx="6993">
                  <c:v>142.33314230310035</c:v>
                </c:pt>
                <c:pt idx="6994">
                  <c:v>148.46822625669233</c:v>
                </c:pt>
                <c:pt idx="6995">
                  <c:v>95.186257581599534</c:v>
                </c:pt>
                <c:pt idx="6996">
                  <c:v>88.00091294052109</c:v>
                </c:pt>
                <c:pt idx="6997">
                  <c:v>94.860158156862752</c:v>
                </c:pt>
                <c:pt idx="6998">
                  <c:v>91.174628779712208</c:v>
                </c:pt>
                <c:pt idx="6999">
                  <c:v>91.361101663171951</c:v>
                </c:pt>
                <c:pt idx="7000">
                  <c:v>90.126009708501797</c:v>
                </c:pt>
                <c:pt idx="7001">
                  <c:v>95.167572026549195</c:v>
                </c:pt>
                <c:pt idx="7002">
                  <c:v>110.99234888776822</c:v>
                </c:pt>
                <c:pt idx="7003">
                  <c:v>104.82162294032231</c:v>
                </c:pt>
                <c:pt idx="7004">
                  <c:v>119.77268759063766</c:v>
                </c:pt>
                <c:pt idx="7005">
                  <c:v>97.038487970593835</c:v>
                </c:pt>
                <c:pt idx="7006">
                  <c:v>92.075477432505068</c:v>
                </c:pt>
                <c:pt idx="7007">
                  <c:v>132.3790537230131</c:v>
                </c:pt>
                <c:pt idx="7008">
                  <c:v>141.20046898234676</c:v>
                </c:pt>
                <c:pt idx="7009">
                  <c:v>157.64227258459303</c:v>
                </c:pt>
                <c:pt idx="7010">
                  <c:v>160.67694558713285</c:v>
                </c:pt>
                <c:pt idx="7011">
                  <c:v>173.2262250339466</c:v>
                </c:pt>
                <c:pt idx="7012">
                  <c:v>189.22693733028927</c:v>
                </c:pt>
                <c:pt idx="7013">
                  <c:v>162.97558616173339</c:v>
                </c:pt>
                <c:pt idx="7014">
                  <c:v>94.989709506798476</c:v>
                </c:pt>
                <c:pt idx="7015">
                  <c:v>93.159941102121692</c:v>
                </c:pt>
                <c:pt idx="7016">
                  <c:v>87.794039261377634</c:v>
                </c:pt>
                <c:pt idx="7017">
                  <c:v>93.136517182026168</c:v>
                </c:pt>
                <c:pt idx="7018">
                  <c:v>97.432148727775143</c:v>
                </c:pt>
                <c:pt idx="7019">
                  <c:v>108.57477251171343</c:v>
                </c:pt>
                <c:pt idx="7020">
                  <c:v>119.32293828892097</c:v>
                </c:pt>
                <c:pt idx="7021">
                  <c:v>145.05724719840583</c:v>
                </c:pt>
                <c:pt idx="7022">
                  <c:v>136.5686698476639</c:v>
                </c:pt>
                <c:pt idx="7023">
                  <c:v>131.86860880610368</c:v>
                </c:pt>
                <c:pt idx="7024">
                  <c:v>122.93170870330584</c:v>
                </c:pt>
                <c:pt idx="7025">
                  <c:v>148.23253957617879</c:v>
                </c:pt>
                <c:pt idx="7026">
                  <c:v>150.72704969262409</c:v>
                </c:pt>
                <c:pt idx="7027">
                  <c:v>169.42655719467984</c:v>
                </c:pt>
                <c:pt idx="7028">
                  <c:v>164.04923916065474</c:v>
                </c:pt>
                <c:pt idx="7029">
                  <c:v>180.26408783382169</c:v>
                </c:pt>
                <c:pt idx="7030">
                  <c:v>177.41687842495276</c:v>
                </c:pt>
                <c:pt idx="7031">
                  <c:v>184.17808933158457</c:v>
                </c:pt>
                <c:pt idx="7032">
                  <c:v>178.83761441431034</c:v>
                </c:pt>
                <c:pt idx="7033">
                  <c:v>198.43506976682809</c:v>
                </c:pt>
                <c:pt idx="7034">
                  <c:v>89.234286057196542</c:v>
                </c:pt>
                <c:pt idx="7035">
                  <c:v>92.996808209482694</c:v>
                </c:pt>
                <c:pt idx="7036">
                  <c:v>96.256147443404146</c:v>
                </c:pt>
                <c:pt idx="7037">
                  <c:v>96.923850662871587</c:v>
                </c:pt>
                <c:pt idx="7038">
                  <c:v>99.047755627024912</c:v>
                </c:pt>
                <c:pt idx="7039">
                  <c:v>117.26397390579463</c:v>
                </c:pt>
                <c:pt idx="7040">
                  <c:v>133.0689436896449</c:v>
                </c:pt>
                <c:pt idx="7041">
                  <c:v>144.51516810757181</c:v>
                </c:pt>
                <c:pt idx="7042">
                  <c:v>155.12084511544788</c:v>
                </c:pt>
                <c:pt idx="7043">
                  <c:v>168.37615196498439</c:v>
                </c:pt>
                <c:pt idx="7044">
                  <c:v>167.90351204959143</c:v>
                </c:pt>
                <c:pt idx="7045">
                  <c:v>179.06627903299912</c:v>
                </c:pt>
                <c:pt idx="7046">
                  <c:v>188.7411703574048</c:v>
                </c:pt>
                <c:pt idx="7047">
                  <c:v>201.77228116091706</c:v>
                </c:pt>
                <c:pt idx="7048">
                  <c:v>184.92597649709452</c:v>
                </c:pt>
                <c:pt idx="7049">
                  <c:v>213.52977132522409</c:v>
                </c:pt>
                <c:pt idx="7050">
                  <c:v>203.71656765258371</c:v>
                </c:pt>
                <c:pt idx="7051">
                  <c:v>226.14833139124363</c:v>
                </c:pt>
                <c:pt idx="7052">
                  <c:v>216.40795097793279</c:v>
                </c:pt>
                <c:pt idx="7053">
                  <c:v>240.56813608138441</c:v>
                </c:pt>
                <c:pt idx="7054">
                  <c:v>225.94245655851472</c:v>
                </c:pt>
                <c:pt idx="7055">
                  <c:v>250.20570709788103</c:v>
                </c:pt>
                <c:pt idx="7056">
                  <c:v>233.504905436835</c:v>
                </c:pt>
                <c:pt idx="7057">
                  <c:v>250.47256419720586</c:v>
                </c:pt>
                <c:pt idx="7058">
                  <c:v>239.19827630445656</c:v>
                </c:pt>
                <c:pt idx="7059">
                  <c:v>261.01694210535834</c:v>
                </c:pt>
                <c:pt idx="7060">
                  <c:v>237.10959673861203</c:v>
                </c:pt>
                <c:pt idx="7061">
                  <c:v>275.90209888902058</c:v>
                </c:pt>
                <c:pt idx="7062">
                  <c:v>250.01267640711296</c:v>
                </c:pt>
                <c:pt idx="7063">
                  <c:v>276.55226510041882</c:v>
                </c:pt>
                <c:pt idx="7064">
                  <c:v>290.10763004296143</c:v>
                </c:pt>
                <c:pt idx="7065">
                  <c:v>281.22190288127968</c:v>
                </c:pt>
                <c:pt idx="7066">
                  <c:v>271.21613698833738</c:v>
                </c:pt>
                <c:pt idx="7067">
                  <c:v>306.03470846323859</c:v>
                </c:pt>
                <c:pt idx="7068">
                  <c:v>261.56729527235319</c:v>
                </c:pt>
                <c:pt idx="7069">
                  <c:v>292.53268730113763</c:v>
                </c:pt>
                <c:pt idx="7070">
                  <c:v>241.57241463898984</c:v>
                </c:pt>
                <c:pt idx="7071">
                  <c:v>88.925785647247949</c:v>
                </c:pt>
                <c:pt idx="7072">
                  <c:v>88.211970977969898</c:v>
                </c:pt>
                <c:pt idx="7073">
                  <c:v>87.455428237899909</c:v>
                </c:pt>
                <c:pt idx="7074">
                  <c:v>90.25059496789504</c:v>
                </c:pt>
                <c:pt idx="7075">
                  <c:v>84.292191634453914</c:v>
                </c:pt>
                <c:pt idx="7076">
                  <c:v>94.725570914694131</c:v>
                </c:pt>
                <c:pt idx="7077">
                  <c:v>98.203922437621671</c:v>
                </c:pt>
                <c:pt idx="7078">
                  <c:v>107.31228529398142</c:v>
                </c:pt>
                <c:pt idx="7079">
                  <c:v>140.63281206296352</c:v>
                </c:pt>
                <c:pt idx="7080">
                  <c:v>136.6964425123206</c:v>
                </c:pt>
                <c:pt idx="7081">
                  <c:v>160.59336238634614</c:v>
                </c:pt>
                <c:pt idx="7082">
                  <c:v>178.46378984416179</c:v>
                </c:pt>
                <c:pt idx="7083">
                  <c:v>188.41986711871638</c:v>
                </c:pt>
                <c:pt idx="7084">
                  <c:v>193.65350033970469</c:v>
                </c:pt>
                <c:pt idx="7085">
                  <c:v>203.722751613502</c:v>
                </c:pt>
                <c:pt idx="7086">
                  <c:v>213.88179077571053</c:v>
                </c:pt>
                <c:pt idx="7087">
                  <c:v>225.24006401838818</c:v>
                </c:pt>
                <c:pt idx="7088">
                  <c:v>211.78113108354489</c:v>
                </c:pt>
                <c:pt idx="7089">
                  <c:v>239.48714984824269</c:v>
                </c:pt>
                <c:pt idx="7090">
                  <c:v>220.35735084643687</c:v>
                </c:pt>
                <c:pt idx="7091">
                  <c:v>239.63534809574509</c:v>
                </c:pt>
                <c:pt idx="7092">
                  <c:v>228.35862484622751</c:v>
                </c:pt>
                <c:pt idx="7093">
                  <c:v>263.10582442918877</c:v>
                </c:pt>
                <c:pt idx="7094">
                  <c:v>236.67945787855552</c:v>
                </c:pt>
                <c:pt idx="7095">
                  <c:v>263.94945744822991</c:v>
                </c:pt>
                <c:pt idx="7096">
                  <c:v>266.47408874249805</c:v>
                </c:pt>
                <c:pt idx="7097">
                  <c:v>279.81633150251884</c:v>
                </c:pt>
                <c:pt idx="7098">
                  <c:v>279.54560100087991</c:v>
                </c:pt>
                <c:pt idx="7099">
                  <c:v>300.95325627663323</c:v>
                </c:pt>
                <c:pt idx="7100">
                  <c:v>293.89829005435911</c:v>
                </c:pt>
                <c:pt idx="7101">
                  <c:v>299.46867636825789</c:v>
                </c:pt>
                <c:pt idx="7102">
                  <c:v>268.21680395297176</c:v>
                </c:pt>
                <c:pt idx="7103">
                  <c:v>311.88393910203058</c:v>
                </c:pt>
                <c:pt idx="7104">
                  <c:v>276.66112886867046</c:v>
                </c:pt>
                <c:pt idx="7105">
                  <c:v>322.91285620737307</c:v>
                </c:pt>
                <c:pt idx="7106">
                  <c:v>325.41982850079404</c:v>
                </c:pt>
                <c:pt idx="7107">
                  <c:v>406.82923460361923</c:v>
                </c:pt>
                <c:pt idx="7108">
                  <c:v>460.13168203034581</c:v>
                </c:pt>
                <c:pt idx="7109">
                  <c:v>535.9854363681975</c:v>
                </c:pt>
                <c:pt idx="7110">
                  <c:v>539.49612550028382</c:v>
                </c:pt>
                <c:pt idx="7111">
                  <c:v>520.32725616164578</c:v>
                </c:pt>
                <c:pt idx="7112">
                  <c:v>470.105103355908</c:v>
                </c:pt>
                <c:pt idx="7113">
                  <c:v>525.19640973903847</c:v>
                </c:pt>
                <c:pt idx="7114">
                  <c:v>495.24923414501677</c:v>
                </c:pt>
                <c:pt idx="7115">
                  <c:v>444.23850112881485</c:v>
                </c:pt>
                <c:pt idx="7116">
                  <c:v>433.71667583578966</c:v>
                </c:pt>
                <c:pt idx="7117">
                  <c:v>423.58214657467209</c:v>
                </c:pt>
                <c:pt idx="7118">
                  <c:v>372.10640834196823</c:v>
                </c:pt>
                <c:pt idx="7119">
                  <c:v>471.17794891299718</c:v>
                </c:pt>
                <c:pt idx="7120">
                  <c:v>450.23967668640626</c:v>
                </c:pt>
                <c:pt idx="7121">
                  <c:v>631.77115247358859</c:v>
                </c:pt>
                <c:pt idx="7122">
                  <c:v>47.849204594269629</c:v>
                </c:pt>
                <c:pt idx="7123">
                  <c:v>48.091178944879239</c:v>
                </c:pt>
                <c:pt idx="7124">
                  <c:v>47.944729834430788</c:v>
                </c:pt>
                <c:pt idx="7125">
                  <c:v>48.112631324075544</c:v>
                </c:pt>
                <c:pt idx="7126">
                  <c:v>47.829477768619675</c:v>
                </c:pt>
                <c:pt idx="7127">
                  <c:v>48.216229082795181</c:v>
                </c:pt>
                <c:pt idx="7128">
                  <c:v>48.088112850861904</c:v>
                </c:pt>
                <c:pt idx="7129">
                  <c:v>50.0476723611728</c:v>
                </c:pt>
                <c:pt idx="7130">
                  <c:v>49.332404625226843</c:v>
                </c:pt>
                <c:pt idx="7131">
                  <c:v>55.941947700774932</c:v>
                </c:pt>
                <c:pt idx="7132">
                  <c:v>61.229747429143757</c:v>
                </c:pt>
                <c:pt idx="7133">
                  <c:v>67.311545939366169</c:v>
                </c:pt>
                <c:pt idx="7134">
                  <c:v>47.870463166090424</c:v>
                </c:pt>
                <c:pt idx="7135">
                  <c:v>55.913410088404106</c:v>
                </c:pt>
                <c:pt idx="7136">
                  <c:v>64.538093480759258</c:v>
                </c:pt>
                <c:pt idx="7137">
                  <c:v>76.469701708968131</c:v>
                </c:pt>
                <c:pt idx="7138">
                  <c:v>86.944424900680133</c:v>
                </c:pt>
                <c:pt idx="7139">
                  <c:v>102.92565041498887</c:v>
                </c:pt>
                <c:pt idx="7140">
                  <c:v>128.2546608260723</c:v>
                </c:pt>
                <c:pt idx="7141">
                  <c:v>153.29997074659292</c:v>
                </c:pt>
                <c:pt idx="7142">
                  <c:v>218.87038154971583</c:v>
                </c:pt>
                <c:pt idx="7143">
                  <c:v>314.30101166281207</c:v>
                </c:pt>
                <c:pt idx="7144">
                  <c:v>388.81761236361507</c:v>
                </c:pt>
                <c:pt idx="7145">
                  <c:v>459.86314558945992</c:v>
                </c:pt>
                <c:pt idx="7146">
                  <c:v>473.33637236824063</c:v>
                </c:pt>
                <c:pt idx="7147">
                  <c:v>527.9344753613874</c:v>
                </c:pt>
                <c:pt idx="7148">
                  <c:v>532.30588334701281</c:v>
                </c:pt>
                <c:pt idx="7149">
                  <c:v>503.58331007609166</c:v>
                </c:pt>
                <c:pt idx="7150">
                  <c:v>448.7670050879284</c:v>
                </c:pt>
                <c:pt idx="7151">
                  <c:v>388.96704384010519</c:v>
                </c:pt>
                <c:pt idx="7152">
                  <c:v>370.14638949828856</c:v>
                </c:pt>
                <c:pt idx="7153">
                  <c:v>398.10071078398477</c:v>
                </c:pt>
                <c:pt idx="7154">
                  <c:v>381.44698084970491</c:v>
                </c:pt>
                <c:pt idx="7155">
                  <c:v>115.62362083938214</c:v>
                </c:pt>
                <c:pt idx="7156">
                  <c:v>47.950404825715935</c:v>
                </c:pt>
                <c:pt idx="7157">
                  <c:v>48.110704288480328</c:v>
                </c:pt>
                <c:pt idx="7158">
                  <c:v>50.299839446046008</c:v>
                </c:pt>
                <c:pt idx="7159">
                  <c:v>57.990403992013221</c:v>
                </c:pt>
                <c:pt idx="7160">
                  <c:v>59.003375062135468</c:v>
                </c:pt>
                <c:pt idx="7161">
                  <c:v>62.48370565357019</c:v>
                </c:pt>
                <c:pt idx="7162">
                  <c:v>74.701128453842173</c:v>
                </c:pt>
                <c:pt idx="7163">
                  <c:v>48.105929324307859</c:v>
                </c:pt>
                <c:pt idx="7164">
                  <c:v>60.068369310389336</c:v>
                </c:pt>
                <c:pt idx="7165">
                  <c:v>76.398394459057371</c:v>
                </c:pt>
                <c:pt idx="7166">
                  <c:v>94.572630959389684</c:v>
                </c:pt>
                <c:pt idx="7167">
                  <c:v>134.50771736059801</c:v>
                </c:pt>
                <c:pt idx="7168">
                  <c:v>182.28969218256097</c:v>
                </c:pt>
                <c:pt idx="7169">
                  <c:v>235.84568890082926</c:v>
                </c:pt>
                <c:pt idx="7170">
                  <c:v>265.71429739118071</c:v>
                </c:pt>
                <c:pt idx="7171">
                  <c:v>302.39947937640864</c:v>
                </c:pt>
                <c:pt idx="7172">
                  <c:v>287.53742223623055</c:v>
                </c:pt>
                <c:pt idx="7173">
                  <c:v>321.26235463029809</c:v>
                </c:pt>
                <c:pt idx="7174">
                  <c:v>332.2088140765556</c:v>
                </c:pt>
                <c:pt idx="7175">
                  <c:v>374.72941060494537</c:v>
                </c:pt>
                <c:pt idx="7176">
                  <c:v>377.66637406692882</c:v>
                </c:pt>
                <c:pt idx="7177">
                  <c:v>383.3162431671966</c:v>
                </c:pt>
                <c:pt idx="7178">
                  <c:v>352.41595408727477</c:v>
                </c:pt>
                <c:pt idx="7179">
                  <c:v>364.06895692104416</c:v>
                </c:pt>
                <c:pt idx="7180">
                  <c:v>299.4331702545735</c:v>
                </c:pt>
                <c:pt idx="7181">
                  <c:v>357.68466194951384</c:v>
                </c:pt>
                <c:pt idx="7182">
                  <c:v>356.33545353833233</c:v>
                </c:pt>
                <c:pt idx="7183">
                  <c:v>334.03091780258558</c:v>
                </c:pt>
                <c:pt idx="7184">
                  <c:v>320.22955433931281</c:v>
                </c:pt>
                <c:pt idx="7185">
                  <c:v>303.48689703920098</c:v>
                </c:pt>
                <c:pt idx="7186">
                  <c:v>230.63516891778772</c:v>
                </c:pt>
                <c:pt idx="7187">
                  <c:v>267.52585294266015</c:v>
                </c:pt>
                <c:pt idx="7188">
                  <c:v>165.76779310849642</c:v>
                </c:pt>
                <c:pt idx="7189">
                  <c:v>90.798094120384803</c:v>
                </c:pt>
                <c:pt idx="7190">
                  <c:v>86.18600612968595</c:v>
                </c:pt>
                <c:pt idx="7191">
                  <c:v>92.275315943990492</c:v>
                </c:pt>
                <c:pt idx="7192">
                  <c:v>88.233037036893393</c:v>
                </c:pt>
                <c:pt idx="7193">
                  <c:v>99.696300926447108</c:v>
                </c:pt>
                <c:pt idx="7194">
                  <c:v>85.486432098768248</c:v>
                </c:pt>
                <c:pt idx="7195">
                  <c:v>97.570447942030341</c:v>
                </c:pt>
                <c:pt idx="7196">
                  <c:v>101.15042647131209</c:v>
                </c:pt>
                <c:pt idx="7197">
                  <c:v>103.26544391520102</c:v>
                </c:pt>
                <c:pt idx="7198">
                  <c:v>108.56446683382629</c:v>
                </c:pt>
                <c:pt idx="7199">
                  <c:v>109.19714290161399</c:v>
                </c:pt>
                <c:pt idx="7200">
                  <c:v>102.69684296086751</c:v>
                </c:pt>
                <c:pt idx="7201">
                  <c:v>105.43238903072269</c:v>
                </c:pt>
                <c:pt idx="7202">
                  <c:v>104.45545052670924</c:v>
                </c:pt>
                <c:pt idx="7203">
                  <c:v>97.454874357626139</c:v>
                </c:pt>
                <c:pt idx="7204">
                  <c:v>99.723283877082807</c:v>
                </c:pt>
                <c:pt idx="7205">
                  <c:v>97.280170213357835</c:v>
                </c:pt>
                <c:pt idx="7206">
                  <c:v>90.846301855044857</c:v>
                </c:pt>
                <c:pt idx="7207">
                  <c:v>87.187199661680339</c:v>
                </c:pt>
                <c:pt idx="7208">
                  <c:v>86.808381623020381</c:v>
                </c:pt>
                <c:pt idx="7209">
                  <c:v>88.720991366422197</c:v>
                </c:pt>
                <c:pt idx="7210">
                  <c:v>87.465678072489297</c:v>
                </c:pt>
                <c:pt idx="7211">
                  <c:v>84.124956986188465</c:v>
                </c:pt>
                <c:pt idx="7212">
                  <c:v>78.951659367820611</c:v>
                </c:pt>
                <c:pt idx="7213">
                  <c:v>82.58862457575998</c:v>
                </c:pt>
                <c:pt idx="7214">
                  <c:v>83.663518742151567</c:v>
                </c:pt>
                <c:pt idx="7215">
                  <c:v>85.713186598481059</c:v>
                </c:pt>
                <c:pt idx="7216">
                  <c:v>80.538409617803978</c:v>
                </c:pt>
                <c:pt idx="7217">
                  <c:v>82.569035816828219</c:v>
                </c:pt>
                <c:pt idx="7218">
                  <c:v>80.259827699700466</c:v>
                </c:pt>
                <c:pt idx="7219">
                  <c:v>82.71106414278448</c:v>
                </c:pt>
                <c:pt idx="7220">
                  <c:v>81.907380917991219</c:v>
                </c:pt>
                <c:pt idx="7221">
                  <c:v>86.48885545850608</c:v>
                </c:pt>
                <c:pt idx="7222">
                  <c:v>89.408043247975087</c:v>
                </c:pt>
                <c:pt idx="7223">
                  <c:v>94.99440174212971</c:v>
                </c:pt>
                <c:pt idx="7224">
                  <c:v>85.497916315952565</c:v>
                </c:pt>
                <c:pt idx="7225">
                  <c:v>95.020400656159921</c:v>
                </c:pt>
                <c:pt idx="7226">
                  <c:v>105.54161986592281</c:v>
                </c:pt>
                <c:pt idx="7227">
                  <c:v>117.23291525686572</c:v>
                </c:pt>
                <c:pt idx="7228">
                  <c:v>125.71217606557056</c:v>
                </c:pt>
                <c:pt idx="7229">
                  <c:v>137.41740486551811</c:v>
                </c:pt>
                <c:pt idx="7230">
                  <c:v>134.52223813342346</c:v>
                </c:pt>
                <c:pt idx="7231">
                  <c:v>150.86572419482661</c:v>
                </c:pt>
                <c:pt idx="7232">
                  <c:v>147.59713666388251</c:v>
                </c:pt>
                <c:pt idx="7233">
                  <c:v>154.50443985106841</c:v>
                </c:pt>
                <c:pt idx="7234">
                  <c:v>143.3019036189821</c:v>
                </c:pt>
                <c:pt idx="7235">
                  <c:v>142.14341169271648</c:v>
                </c:pt>
                <c:pt idx="7236">
                  <c:v>139.84018836618182</c:v>
                </c:pt>
                <c:pt idx="7237">
                  <c:v>134.19718129382335</c:v>
                </c:pt>
                <c:pt idx="7238">
                  <c:v>137.03831634236374</c:v>
                </c:pt>
                <c:pt idx="7239">
                  <c:v>142.63438928367501</c:v>
                </c:pt>
                <c:pt idx="7240">
                  <c:v>140.46011359072671</c:v>
                </c:pt>
                <c:pt idx="7241">
                  <c:v>157.43907619878735</c:v>
                </c:pt>
                <c:pt idx="7242">
                  <c:v>147.45542498845953</c:v>
                </c:pt>
                <c:pt idx="7243">
                  <c:v>159.17780957484371</c:v>
                </c:pt>
                <c:pt idx="7244">
                  <c:v>130.27711775370747</c:v>
                </c:pt>
                <c:pt idx="7245">
                  <c:v>169.37619075571502</c:v>
                </c:pt>
                <c:pt idx="7246">
                  <c:v>168.11263188535312</c:v>
                </c:pt>
                <c:pt idx="7247">
                  <c:v>179.1269622700363</c:v>
                </c:pt>
                <c:pt idx="7248">
                  <c:v>156.09418035619595</c:v>
                </c:pt>
                <c:pt idx="7249">
                  <c:v>190.59257955202764</c:v>
                </c:pt>
                <c:pt idx="7250">
                  <c:v>184.92117240975043</c:v>
                </c:pt>
                <c:pt idx="7251">
                  <c:v>185.27584950178453</c:v>
                </c:pt>
                <c:pt idx="7252">
                  <c:v>182.33901549702068</c:v>
                </c:pt>
                <c:pt idx="7253">
                  <c:v>190.11997722259193</c:v>
                </c:pt>
                <c:pt idx="7254">
                  <c:v>172.57067100876645</c:v>
                </c:pt>
                <c:pt idx="7255">
                  <c:v>162.15759065041954</c:v>
                </c:pt>
                <c:pt idx="7256">
                  <c:v>151.58966854319021</c:v>
                </c:pt>
                <c:pt idx="7257">
                  <c:v>155.81363916172882</c:v>
                </c:pt>
                <c:pt idx="7258">
                  <c:v>153.0981115177126</c:v>
                </c:pt>
                <c:pt idx="7259">
                  <c:v>165.73970952140033</c:v>
                </c:pt>
                <c:pt idx="7260">
                  <c:v>167.79187545530809</c:v>
                </c:pt>
                <c:pt idx="7261">
                  <c:v>176.02147297907246</c:v>
                </c:pt>
                <c:pt idx="7262">
                  <c:v>159.67733465148183</c:v>
                </c:pt>
                <c:pt idx="7263">
                  <c:v>178.41047413585005</c:v>
                </c:pt>
                <c:pt idx="7264">
                  <c:v>176.64269679576023</c:v>
                </c:pt>
                <c:pt idx="7265">
                  <c:v>179.17887747779554</c:v>
                </c:pt>
                <c:pt idx="7266">
                  <c:v>162.67385429482474</c:v>
                </c:pt>
                <c:pt idx="7267">
                  <c:v>183.17357741603877</c:v>
                </c:pt>
                <c:pt idx="7268">
                  <c:v>165.96815970996201</c:v>
                </c:pt>
                <c:pt idx="7269">
                  <c:v>182.3364132195359</c:v>
                </c:pt>
                <c:pt idx="7270">
                  <c:v>197.49525394670735</c:v>
                </c:pt>
                <c:pt idx="7271">
                  <c:v>179.11902905560817</c:v>
                </c:pt>
                <c:pt idx="7272">
                  <c:v>176.96276534914975</c:v>
                </c:pt>
                <c:pt idx="7273">
                  <c:v>186.96400537731421</c:v>
                </c:pt>
                <c:pt idx="7274">
                  <c:v>187.02659420156877</c:v>
                </c:pt>
                <c:pt idx="7275">
                  <c:v>189.96762856702716</c:v>
                </c:pt>
                <c:pt idx="7276">
                  <c:v>180.63912222790034</c:v>
                </c:pt>
                <c:pt idx="7277">
                  <c:v>182.35505546108297</c:v>
                </c:pt>
                <c:pt idx="7278">
                  <c:v>158.31802362851695</c:v>
                </c:pt>
                <c:pt idx="7279">
                  <c:v>188.30102473487315</c:v>
                </c:pt>
                <c:pt idx="7280">
                  <c:v>165.12505715842565</c:v>
                </c:pt>
                <c:pt idx="7281">
                  <c:v>185.24607237477824</c:v>
                </c:pt>
                <c:pt idx="7282">
                  <c:v>176.75188369211918</c:v>
                </c:pt>
                <c:pt idx="7283">
                  <c:v>193.4449630606733</c:v>
                </c:pt>
                <c:pt idx="7284">
                  <c:v>214.13735062484224</c:v>
                </c:pt>
                <c:pt idx="7285">
                  <c:v>184.83351649640591</c:v>
                </c:pt>
                <c:pt idx="7286">
                  <c:v>192.76712671772384</c:v>
                </c:pt>
                <c:pt idx="7287">
                  <c:v>209.22153593032212</c:v>
                </c:pt>
                <c:pt idx="7288">
                  <c:v>202.08927708897482</c:v>
                </c:pt>
                <c:pt idx="7289">
                  <c:v>210.24892091464389</c:v>
                </c:pt>
                <c:pt idx="7290">
                  <c:v>212.44024926606733</c:v>
                </c:pt>
                <c:pt idx="7291">
                  <c:v>211.69812592497962</c:v>
                </c:pt>
                <c:pt idx="7292">
                  <c:v>227.86646105712111</c:v>
                </c:pt>
                <c:pt idx="7293">
                  <c:v>235.99700069618328</c:v>
                </c:pt>
                <c:pt idx="7294">
                  <c:v>218.05898962034746</c:v>
                </c:pt>
                <c:pt idx="7295">
                  <c:v>212.46850695439818</c:v>
                </c:pt>
                <c:pt idx="7296">
                  <c:v>176.58907771130089</c:v>
                </c:pt>
                <c:pt idx="7297">
                  <c:v>202.32962783240191</c:v>
                </c:pt>
                <c:pt idx="7298">
                  <c:v>189.57755217428058</c:v>
                </c:pt>
                <c:pt idx="7299">
                  <c:v>210.76937401328479</c:v>
                </c:pt>
                <c:pt idx="7300">
                  <c:v>182.42786352480138</c:v>
                </c:pt>
                <c:pt idx="7301">
                  <c:v>200.10153472508745</c:v>
                </c:pt>
                <c:pt idx="7302">
                  <c:v>202.32277761386808</c:v>
                </c:pt>
                <c:pt idx="7303">
                  <c:v>213.7318955854663</c:v>
                </c:pt>
                <c:pt idx="7304">
                  <c:v>205.71247972836809</c:v>
                </c:pt>
                <c:pt idx="7305">
                  <c:v>235.02096607684049</c:v>
                </c:pt>
                <c:pt idx="7306">
                  <c:v>238.06613856210342</c:v>
                </c:pt>
                <c:pt idx="7307">
                  <c:v>213.10329701423296</c:v>
                </c:pt>
                <c:pt idx="7308">
                  <c:v>230.50853896452557</c:v>
                </c:pt>
                <c:pt idx="7309">
                  <c:v>229.94010127250098</c:v>
                </c:pt>
                <c:pt idx="7310">
                  <c:v>198.5589664345554</c:v>
                </c:pt>
                <c:pt idx="7311">
                  <c:v>95.761823429410583</c:v>
                </c:pt>
                <c:pt idx="7312">
                  <c:v>93.007368927918662</c:v>
                </c:pt>
                <c:pt idx="7313">
                  <c:v>110.02311885641203</c:v>
                </c:pt>
                <c:pt idx="7314">
                  <c:v>120.66892962588969</c:v>
                </c:pt>
                <c:pt idx="7315">
                  <c:v>110.12840360720351</c:v>
                </c:pt>
                <c:pt idx="7316">
                  <c:v>94.563331875357463</c:v>
                </c:pt>
                <c:pt idx="7317">
                  <c:v>106.04189486188257</c:v>
                </c:pt>
                <c:pt idx="7318">
                  <c:v>98.677244187944794</c:v>
                </c:pt>
                <c:pt idx="7319">
                  <c:v>115.59386486613384</c:v>
                </c:pt>
                <c:pt idx="7320">
                  <c:v>132.41561851006932</c:v>
                </c:pt>
                <c:pt idx="7321">
                  <c:v>130.78499267434674</c:v>
                </c:pt>
                <c:pt idx="7322">
                  <c:v>126.97976743256751</c:v>
                </c:pt>
                <c:pt idx="7323">
                  <c:v>146.18137891418243</c:v>
                </c:pt>
                <c:pt idx="7324">
                  <c:v>156.33254844875847</c:v>
                </c:pt>
                <c:pt idx="7325">
                  <c:v>131.45175458132934</c:v>
                </c:pt>
                <c:pt idx="7326">
                  <c:v>133.94506543189954</c:v>
                </c:pt>
                <c:pt idx="7327">
                  <c:v>134.21562861221469</c:v>
                </c:pt>
                <c:pt idx="7328">
                  <c:v>138.63770955853718</c:v>
                </c:pt>
                <c:pt idx="7329">
                  <c:v>142.52084800851787</c:v>
                </c:pt>
                <c:pt idx="7330">
                  <c:v>136.66436613015418</c:v>
                </c:pt>
                <c:pt idx="7331">
                  <c:v>146.18137891418243</c:v>
                </c:pt>
                <c:pt idx="7332">
                  <c:v>171.82745712988842</c:v>
                </c:pt>
                <c:pt idx="7333">
                  <c:v>171.28274013491722</c:v>
                </c:pt>
                <c:pt idx="7334">
                  <c:v>182.1343245222898</c:v>
                </c:pt>
                <c:pt idx="7335">
                  <c:v>175.09810062401644</c:v>
                </c:pt>
                <c:pt idx="7336">
                  <c:v>168.60668610577466</c:v>
                </c:pt>
                <c:pt idx="7337">
                  <c:v>186.32808489779751</c:v>
                </c:pt>
                <c:pt idx="7338">
                  <c:v>209.93709467423483</c:v>
                </c:pt>
                <c:pt idx="7339">
                  <c:v>194.89853010196515</c:v>
                </c:pt>
                <c:pt idx="7340">
                  <c:v>181.50233291788791</c:v>
                </c:pt>
                <c:pt idx="7341">
                  <c:v>217.68423895632935</c:v>
                </c:pt>
                <c:pt idx="7342">
                  <c:v>208.82924206924241</c:v>
                </c:pt>
                <c:pt idx="7343">
                  <c:v>217.59529053880865</c:v>
                </c:pt>
                <c:pt idx="7344">
                  <c:v>222.31953298501313</c:v>
                </c:pt>
                <c:pt idx="7345">
                  <c:v>210.59809257458051</c:v>
                </c:pt>
                <c:pt idx="7346">
                  <c:v>197.88031918876351</c:v>
                </c:pt>
                <c:pt idx="7347">
                  <c:v>198.34962165544991</c:v>
                </c:pt>
                <c:pt idx="7348">
                  <c:v>200.44782396000028</c:v>
                </c:pt>
                <c:pt idx="7349">
                  <c:v>211.34029517524073</c:v>
                </c:pt>
                <c:pt idx="7350">
                  <c:v>167.90322370642468</c:v>
                </c:pt>
                <c:pt idx="7351">
                  <c:v>209.7379878925527</c:v>
                </c:pt>
                <c:pt idx="7352">
                  <c:v>268.66896706013699</c:v>
                </c:pt>
                <c:pt idx="7353">
                  <c:v>94.514779346698603</c:v>
                </c:pt>
                <c:pt idx="7354">
                  <c:v>105.32187102160901</c:v>
                </c:pt>
                <c:pt idx="7355">
                  <c:v>96.911960047225833</c:v>
                </c:pt>
                <c:pt idx="7356">
                  <c:v>100.15465753849978</c:v>
                </c:pt>
                <c:pt idx="7357">
                  <c:v>114.78062454212876</c:v>
                </c:pt>
                <c:pt idx="7358">
                  <c:v>125.10343403039141</c:v>
                </c:pt>
                <c:pt idx="7359">
                  <c:v>147.46277209407745</c:v>
                </c:pt>
                <c:pt idx="7360">
                  <c:v>145.16003689465242</c:v>
                </c:pt>
                <c:pt idx="7361">
                  <c:v>175.38852766221325</c:v>
                </c:pt>
                <c:pt idx="7362">
                  <c:v>171.84973739337929</c:v>
                </c:pt>
                <c:pt idx="7363">
                  <c:v>186.81651447787067</c:v>
                </c:pt>
                <c:pt idx="7364">
                  <c:v>179.8880853665477</c:v>
                </c:pt>
                <c:pt idx="7365">
                  <c:v>209.87207266184626</c:v>
                </c:pt>
                <c:pt idx="7366">
                  <c:v>222.63142492435242</c:v>
                </c:pt>
                <c:pt idx="7367">
                  <c:v>243.91172423720073</c:v>
                </c:pt>
                <c:pt idx="7368">
                  <c:v>218.5106011628724</c:v>
                </c:pt>
                <c:pt idx="7369">
                  <c:v>251.11677481728506</c:v>
                </c:pt>
                <c:pt idx="7370">
                  <c:v>244.97098904998018</c:v>
                </c:pt>
                <c:pt idx="7371">
                  <c:v>263.47185446246027</c:v>
                </c:pt>
                <c:pt idx="7372">
                  <c:v>291.11326098013325</c:v>
                </c:pt>
                <c:pt idx="7373">
                  <c:v>286.62386440273252</c:v>
                </c:pt>
                <c:pt idx="7374">
                  <c:v>275.90535784228734</c:v>
                </c:pt>
                <c:pt idx="7375">
                  <c:v>299.74641886396654</c:v>
                </c:pt>
                <c:pt idx="7376">
                  <c:v>301.15514886965116</c:v>
                </c:pt>
                <c:pt idx="7377">
                  <c:v>332.54587062894586</c:v>
                </c:pt>
                <c:pt idx="7378">
                  <c:v>312.98796013436464</c:v>
                </c:pt>
                <c:pt idx="7379">
                  <c:v>325.91084100886331</c:v>
                </c:pt>
                <c:pt idx="7380">
                  <c:v>365.64826825798133</c:v>
                </c:pt>
                <c:pt idx="7381">
                  <c:v>350.17751532546987</c:v>
                </c:pt>
                <c:pt idx="7382">
                  <c:v>360.20653910510873</c:v>
                </c:pt>
                <c:pt idx="7383">
                  <c:v>401.59100302213807</c:v>
                </c:pt>
                <c:pt idx="7384">
                  <c:v>375.1220679557336</c:v>
                </c:pt>
                <c:pt idx="7385">
                  <c:v>425.75877018123299</c:v>
                </c:pt>
                <c:pt idx="7386">
                  <c:v>448.30194323932199</c:v>
                </c:pt>
                <c:pt idx="7387">
                  <c:v>521.47470071544092</c:v>
                </c:pt>
                <c:pt idx="7388">
                  <c:v>507.54600948237481</c:v>
                </c:pt>
                <c:pt idx="7389">
                  <c:v>607.31715853254991</c:v>
                </c:pt>
                <c:pt idx="7390">
                  <c:v>590.97638560007306</c:v>
                </c:pt>
                <c:pt idx="7391">
                  <c:v>765.39026587751243</c:v>
                </c:pt>
                <c:pt idx="7392">
                  <c:v>691.80339356328284</c:v>
                </c:pt>
                <c:pt idx="7393">
                  <c:v>819.95085519422662</c:v>
                </c:pt>
                <c:pt idx="7394">
                  <c:v>779.58200296538178</c:v>
                </c:pt>
                <c:pt idx="7395">
                  <c:v>906.63048283626642</c:v>
                </c:pt>
                <c:pt idx="7396">
                  <c:v>935.83326916941598</c:v>
                </c:pt>
                <c:pt idx="7397">
                  <c:v>1106.0287042148229</c:v>
                </c:pt>
                <c:pt idx="7398">
                  <c:v>1058.0543809821825</c:v>
                </c:pt>
                <c:pt idx="7399">
                  <c:v>1151.6445315976464</c:v>
                </c:pt>
                <c:pt idx="7400">
                  <c:v>1252.1054534529985</c:v>
                </c:pt>
                <c:pt idx="7401">
                  <c:v>1269.0783300728428</c:v>
                </c:pt>
                <c:pt idx="7402">
                  <c:v>1272.8219370795923</c:v>
                </c:pt>
                <c:pt idx="7403">
                  <c:v>1332.0022488474251</c:v>
                </c:pt>
                <c:pt idx="7404">
                  <c:v>1431.0977215799533</c:v>
                </c:pt>
                <c:pt idx="7405">
                  <c:v>1481.1174314369016</c:v>
                </c:pt>
                <c:pt idx="7406">
                  <c:v>1494.3739402036204</c:v>
                </c:pt>
                <c:pt idx="7407">
                  <c:v>1563.7901936132321</c:v>
                </c:pt>
                <c:pt idx="7408">
                  <c:v>1689.4585514797257</c:v>
                </c:pt>
                <c:pt idx="7409">
                  <c:v>1901.3898113224486</c:v>
                </c:pt>
                <c:pt idx="7410">
                  <c:v>1939.5158763751165</c:v>
                </c:pt>
                <c:pt idx="7411">
                  <c:v>2361.0359204079559</c:v>
                </c:pt>
                <c:pt idx="7412">
                  <c:v>2434.83699101816</c:v>
                </c:pt>
                <c:pt idx="7413">
                  <c:v>2642.3967697316425</c:v>
                </c:pt>
                <c:pt idx="7414">
                  <c:v>3197.9254955872607</c:v>
                </c:pt>
                <c:pt idx="7415">
                  <c:v>3877.9978227851616</c:v>
                </c:pt>
                <c:pt idx="7416">
                  <c:v>4447.8285708337444</c:v>
                </c:pt>
                <c:pt idx="7417">
                  <c:v>4973.4400177533207</c:v>
                </c:pt>
                <c:pt idx="7418">
                  <c:v>5605.9754117675338</c:v>
                </c:pt>
                <c:pt idx="7419">
                  <c:v>6521.1284798966344</c:v>
                </c:pt>
                <c:pt idx="7420">
                  <c:v>6516.8435760006359</c:v>
                </c:pt>
                <c:pt idx="7421">
                  <c:v>7369.194513653003</c:v>
                </c:pt>
                <c:pt idx="7422">
                  <c:v>7592.9526284425037</c:v>
                </c:pt>
                <c:pt idx="7423">
                  <c:v>8759.6334935533196</c:v>
                </c:pt>
                <c:pt idx="7424">
                  <c:v>8620.8455622649435</c:v>
                </c:pt>
                <c:pt idx="7425">
                  <c:v>9195.6200232549218</c:v>
                </c:pt>
                <c:pt idx="7426">
                  <c:v>9073.6718484283829</c:v>
                </c:pt>
                <c:pt idx="7427">
                  <c:v>9653.0543309634286</c:v>
                </c:pt>
                <c:pt idx="7428">
                  <c:v>9071.8873691908429</c:v>
                </c:pt>
                <c:pt idx="7429">
                  <c:v>10539.763286455227</c:v>
                </c:pt>
                <c:pt idx="7430">
                  <c:v>9287.4636369307573</c:v>
                </c:pt>
                <c:pt idx="7431">
                  <c:v>10545.462672635691</c:v>
                </c:pt>
                <c:pt idx="7432">
                  <c:v>9757.7921137960384</c:v>
                </c:pt>
                <c:pt idx="7433">
                  <c:v>10356.067973023306</c:v>
                </c:pt>
                <c:pt idx="7434">
                  <c:v>10391.844905006377</c:v>
                </c:pt>
                <c:pt idx="7435">
                  <c:v>10576.292353404106</c:v>
                </c:pt>
                <c:pt idx="7436">
                  <c:v>10408.582668031395</c:v>
                </c:pt>
                <c:pt idx="7437">
                  <c:v>9763.8890819714488</c:v>
                </c:pt>
                <c:pt idx="7438">
                  <c:v>10401.893998272619</c:v>
                </c:pt>
                <c:pt idx="7439">
                  <c:v>10561.711894527743</c:v>
                </c:pt>
                <c:pt idx="7440">
                  <c:v>10381.77646128314</c:v>
                </c:pt>
                <c:pt idx="7441">
                  <c:v>10574.674347382068</c:v>
                </c:pt>
                <c:pt idx="7442">
                  <c:v>10370.847086933471</c:v>
                </c:pt>
                <c:pt idx="7443">
                  <c:v>10580.335136038771</c:v>
                </c:pt>
                <c:pt idx="7444">
                  <c:v>10407.747052924082</c:v>
                </c:pt>
                <c:pt idx="7445">
                  <c:v>10561.711894527743</c:v>
                </c:pt>
                <c:pt idx="7446">
                  <c:v>10460.957889628389</c:v>
                </c:pt>
                <c:pt idx="7447">
                  <c:v>10608.545630568828</c:v>
                </c:pt>
                <c:pt idx="7448">
                  <c:v>10433.589033673414</c:v>
                </c:pt>
                <c:pt idx="7449">
                  <c:v>10642.194093900824</c:v>
                </c:pt>
                <c:pt idx="7450">
                  <c:v>10462.611979179226</c:v>
                </c:pt>
                <c:pt idx="7451">
                  <c:v>10654.157860514113</c:v>
                </c:pt>
                <c:pt idx="7452">
                  <c:v>10461.785000363567</c:v>
                </c:pt>
                <c:pt idx="7453">
                  <c:v>10621.390236281452</c:v>
                </c:pt>
                <c:pt idx="7454">
                  <c:v>10452.679520135107</c:v>
                </c:pt>
                <c:pt idx="7455">
                  <c:v>10647.780676841268</c:v>
                </c:pt>
                <c:pt idx="7456">
                  <c:v>10453.507951706855</c:v>
                </c:pt>
                <c:pt idx="7457">
                  <c:v>10669.271779672596</c:v>
                </c:pt>
                <c:pt idx="7458">
                  <c:v>10471.70004802451</c:v>
                </c:pt>
                <c:pt idx="7459">
                  <c:v>10682.918729512325</c:v>
                </c:pt>
                <c:pt idx="7460">
                  <c:v>10507.893538494591</c:v>
                </c:pt>
                <c:pt idx="7461">
                  <c:v>10671.65409580015</c:v>
                </c:pt>
                <c:pt idx="7462">
                  <c:v>10571.436803136909</c:v>
                </c:pt>
                <c:pt idx="7463">
                  <c:v>10705.792231763966</c:v>
                </c:pt>
                <c:pt idx="7464">
                  <c:v>10532.42621355484</c:v>
                </c:pt>
                <c:pt idx="7465">
                  <c:v>10701.855082083397</c:v>
                </c:pt>
                <c:pt idx="7466">
                  <c:v>10564.144849827011</c:v>
                </c:pt>
                <c:pt idx="7467">
                  <c:v>10707.366325034189</c:v>
                </c:pt>
                <c:pt idx="7468">
                  <c:v>10593.250650281243</c:v>
                </c:pt>
                <c:pt idx="7469">
                  <c:v>10690.027229379164</c:v>
                </c:pt>
                <c:pt idx="7470">
                  <c:v>10586.796963055835</c:v>
                </c:pt>
                <c:pt idx="7471">
                  <c:v>10727.005453111004</c:v>
                </c:pt>
                <c:pt idx="7472">
                  <c:v>10535.688426461924</c:v>
                </c:pt>
                <c:pt idx="7473">
                  <c:v>10713.65831326777</c:v>
                </c:pt>
                <c:pt idx="7474">
                  <c:v>10543.020851969113</c:v>
                </c:pt>
                <c:pt idx="7475">
                  <c:v>10688.448325942347</c:v>
                </c:pt>
                <c:pt idx="7476">
                  <c:v>10560.900653132285</c:v>
                </c:pt>
                <c:pt idx="7477">
                  <c:v>10689.23783220376</c:v>
                </c:pt>
                <c:pt idx="7478">
                  <c:v>10558.466159616994</c:v>
                </c:pt>
                <c:pt idx="7479">
                  <c:v>10700.279456057679</c:v>
                </c:pt>
                <c:pt idx="7480">
                  <c:v>10516.902417033618</c:v>
                </c:pt>
                <c:pt idx="7481">
                  <c:v>10671.65409580015</c:v>
                </c:pt>
                <c:pt idx="7482">
                  <c:v>10500.510919630575</c:v>
                </c:pt>
                <c:pt idx="7483">
                  <c:v>10693.972578213497</c:v>
                </c:pt>
                <c:pt idx="7484">
                  <c:v>10502.972965973442</c:v>
                </c:pt>
                <c:pt idx="7485">
                  <c:v>10669.271779672596</c:v>
                </c:pt>
                <c:pt idx="7486">
                  <c:v>10525.078667631718</c:v>
                </c:pt>
                <c:pt idx="7487">
                  <c:v>10695.549953393027</c:v>
                </c:pt>
                <c:pt idx="7488">
                  <c:v>10538.133729725219</c:v>
                </c:pt>
                <c:pt idx="7489">
                  <c:v>10698.703392486534</c:v>
                </c:pt>
                <c:pt idx="7490">
                  <c:v>10520.174474163212</c:v>
                </c:pt>
                <c:pt idx="7491">
                  <c:v>10707.366325034189</c:v>
                </c:pt>
                <c:pt idx="7492">
                  <c:v>10512.809422980165</c:v>
                </c:pt>
                <c:pt idx="7493">
                  <c:v>10719.943277576194</c:v>
                </c:pt>
                <c:pt idx="7494">
                  <c:v>10590.831470414407</c:v>
                </c:pt>
                <c:pt idx="7495">
                  <c:v>10730.925031135994</c:v>
                </c:pt>
                <c:pt idx="7496">
                  <c:v>10524.261626173955</c:v>
                </c:pt>
                <c:pt idx="7497">
                  <c:v>10695.549953393027</c:v>
                </c:pt>
                <c:pt idx="7498">
                  <c:v>10534.057578477301</c:v>
                </c:pt>
                <c:pt idx="7499">
                  <c:v>10735.624887458544</c:v>
                </c:pt>
                <c:pt idx="7500">
                  <c:v>10622.993544894722</c:v>
                </c:pt>
                <c:pt idx="7501">
                  <c:v>10713.65831326777</c:v>
                </c:pt>
                <c:pt idx="7502">
                  <c:v>10598.085583818503</c:v>
                </c:pt>
                <c:pt idx="7503">
                  <c:v>10734.841853800524</c:v>
                </c:pt>
                <c:pt idx="7504">
                  <c:v>10594.862802164493</c:v>
                </c:pt>
                <c:pt idx="7505">
                  <c:v>10759.844097933637</c:v>
                </c:pt>
                <c:pt idx="7506">
                  <c:v>10579.526834518345</c:v>
                </c:pt>
                <c:pt idx="7507">
                  <c:v>10717.587239767172</c:v>
                </c:pt>
                <c:pt idx="7508">
                  <c:v>10600.501339222094</c:v>
                </c:pt>
                <c:pt idx="7509">
                  <c:v>10755.944971657253</c:v>
                </c:pt>
                <c:pt idx="7510">
                  <c:v>10647.780676841268</c:v>
                </c:pt>
                <c:pt idx="7511">
                  <c:v>10759.844097933637</c:v>
                </c:pt>
                <c:pt idx="7512">
                  <c:v>10627.800454167545</c:v>
                </c:pt>
                <c:pt idx="7513">
                  <c:v>10795.585539235683</c:v>
                </c:pt>
                <c:pt idx="7514">
                  <c:v>10622.191953471174</c:v>
                </c:pt>
                <c:pt idx="7515">
                  <c:v>10806.416448581351</c:v>
                </c:pt>
                <c:pt idx="7516">
                  <c:v>10686.868986247535</c:v>
                </c:pt>
                <c:pt idx="7517">
                  <c:v>10807.961927146782</c:v>
                </c:pt>
                <c:pt idx="7518">
                  <c:v>10618.182109211128</c:v>
                </c:pt>
                <c:pt idx="7519">
                  <c:v>10835.703599950908</c:v>
                </c:pt>
                <c:pt idx="7520">
                  <c:v>10628.601166138693</c:v>
                </c:pt>
                <c:pt idx="7521">
                  <c:v>10790.937001640576</c:v>
                </c:pt>
                <c:pt idx="7522">
                  <c:v>10585.98968015908</c:v>
                </c:pt>
                <c:pt idx="7523">
                  <c:v>10800.230047200761</c:v>
                </c:pt>
                <c:pt idx="7524">
                  <c:v>10584.374732684839</c:v>
                </c:pt>
                <c:pt idx="7525">
                  <c:v>10785.508620652323</c:v>
                </c:pt>
                <c:pt idx="7526">
                  <c:v>10533.241960648858</c:v>
                </c:pt>
                <c:pt idx="7527">
                  <c:v>10739.53840021788</c:v>
                </c:pt>
                <c:pt idx="7528">
                  <c:v>10472.525446142194</c:v>
                </c:pt>
                <c:pt idx="7529">
                  <c:v>10678.001497189871</c:v>
                </c:pt>
                <c:pt idx="7530">
                  <c:v>10435.251862291942</c:v>
                </c:pt>
                <c:pt idx="7531">
                  <c:v>10697.126891541204</c:v>
                </c:pt>
                <c:pt idx="7532">
                  <c:v>10496.404898675517</c:v>
                </c:pt>
                <c:pt idx="7533">
                  <c:v>10740.320771516615</c:v>
                </c:pt>
                <c:pt idx="7534">
                  <c:v>10537.318757757737</c:v>
                </c:pt>
                <c:pt idx="7535">
                  <c:v>10685.28921046695</c:v>
                </c:pt>
                <c:pt idx="7536">
                  <c:v>10472.525446142194</c:v>
                </c:pt>
                <c:pt idx="7537">
                  <c:v>10708.939979990115</c:v>
                </c:pt>
                <c:pt idx="7538">
                  <c:v>10527.529014673371</c:v>
                </c:pt>
                <c:pt idx="7539">
                  <c:v>10716.015998583958</c:v>
                </c:pt>
                <c:pt idx="7540">
                  <c:v>10533.241960648858</c:v>
                </c:pt>
                <c:pt idx="7541">
                  <c:v>10730.141335875549</c:v>
                </c:pt>
                <c:pt idx="7542">
                  <c:v>10633.402803485431</c:v>
                </c:pt>
                <c:pt idx="7543">
                  <c:v>10730.141335875549</c:v>
                </c:pt>
                <c:pt idx="7544">
                  <c:v>10599.696214102998</c:v>
                </c:pt>
                <c:pt idx="7545">
                  <c:v>10727.005453111004</c:v>
                </c:pt>
                <c:pt idx="7546">
                  <c:v>10668.477426684705</c:v>
                </c:pt>
                <c:pt idx="7547">
                  <c:v>10747.357139690972</c:v>
                </c:pt>
                <c:pt idx="7548">
                  <c:v>10500.510919630575</c:v>
                </c:pt>
                <c:pt idx="7549">
                  <c:v>10693.183726790608</c:v>
                </c:pt>
                <c:pt idx="7550">
                  <c:v>10462.611979179226</c:v>
                </c:pt>
                <c:pt idx="7551">
                  <c:v>10687.658710616433</c:v>
                </c:pt>
                <c:pt idx="7552">
                  <c:v>10452.679520135107</c:v>
                </c:pt>
                <c:pt idx="7553">
                  <c:v>10690.027229379164</c:v>
                </c:pt>
                <c:pt idx="7554">
                  <c:v>10450.193431816175</c:v>
                </c:pt>
                <c:pt idx="7555">
                  <c:v>10672.447953674649</c:v>
                </c:pt>
                <c:pt idx="7556">
                  <c:v>10470.048857079761</c:v>
                </c:pt>
                <c:pt idx="7557">
                  <c:v>10661.322672055214</c:v>
                </c:pt>
                <c:pt idx="7558">
                  <c:v>10421.100854574512</c:v>
                </c:pt>
                <c:pt idx="7559">
                  <c:v>10602.915954872742</c:v>
                </c:pt>
                <c:pt idx="7560">
                  <c:v>10353.988063746292</c:v>
                </c:pt>
                <c:pt idx="7561">
                  <c:v>10568.197214264408</c:v>
                </c:pt>
                <c:pt idx="7562">
                  <c:v>10328.597721531405</c:v>
                </c:pt>
                <c:pt idx="7563">
                  <c:v>10558.466159616994</c:v>
                </c:pt>
                <c:pt idx="7564">
                  <c:v>10306.49342710937</c:v>
                </c:pt>
                <c:pt idx="7565">
                  <c:v>10508.713177954556</c:v>
                </c:pt>
                <c:pt idx="7566">
                  <c:v>10283.440802780009</c:v>
                </c:pt>
                <c:pt idx="7567">
                  <c:v>10534.057578477301</c:v>
                </c:pt>
                <c:pt idx="7568">
                  <c:v>10281.729207962693</c:v>
                </c:pt>
                <c:pt idx="7569">
                  <c:v>10492.295611435058</c:v>
                </c:pt>
                <c:pt idx="7570">
                  <c:v>10286.862337678735</c:v>
                </c:pt>
                <c:pt idx="7571">
                  <c:v>10484.890651217635</c:v>
                </c:pt>
                <c:pt idx="7572">
                  <c:v>10318.407233007018</c:v>
                </c:pt>
                <c:pt idx="7573">
                  <c:v>10529.161931901368</c:v>
                </c:pt>
                <c:pt idx="7574">
                  <c:v>10297.113719823461</c:v>
                </c:pt>
                <c:pt idx="7575">
                  <c:v>10506.253868874252</c:v>
                </c:pt>
                <c:pt idx="7576">
                  <c:v>10270.590380562033</c:v>
                </c:pt>
                <c:pt idx="7577">
                  <c:v>10497.226364047396</c:v>
                </c:pt>
                <c:pt idx="7578">
                  <c:v>10253.408061070741</c:v>
                </c:pt>
                <c:pt idx="7579">
                  <c:v>10475.000851437382</c:v>
                </c:pt>
                <c:pt idx="7580">
                  <c:v>10254.268494208545</c:v>
                </c:pt>
                <c:pt idx="7581">
                  <c:v>10493.117730368829</c:v>
                </c:pt>
                <c:pt idx="7582">
                  <c:v>10348.074598076537</c:v>
                </c:pt>
                <c:pt idx="7583">
                  <c:v>10507.073768811391</c:v>
                </c:pt>
                <c:pt idx="7584">
                  <c:v>10297.967107375589</c:v>
                </c:pt>
                <c:pt idx="7585">
                  <c:v>10521.809724035631</c:v>
                </c:pt>
                <c:pt idx="7586">
                  <c:v>10416.097186359495</c:v>
                </c:pt>
                <c:pt idx="7587">
                  <c:v>10520.992163964711</c:v>
                </c:pt>
                <c:pt idx="7588">
                  <c:v>10288.572278185446</c:v>
                </c:pt>
                <c:pt idx="7589">
                  <c:v>10460.130646943811</c:v>
                </c:pt>
                <c:pt idx="7590">
                  <c:v>10261.146964514099</c:v>
                </c:pt>
                <c:pt idx="7591">
                  <c:v>10507.073768811391</c:v>
                </c:pt>
                <c:pt idx="7592">
                  <c:v>10238.759435486358</c:v>
                </c:pt>
                <c:pt idx="7593">
                  <c:v>10467.571083438528</c:v>
                </c:pt>
                <c:pt idx="7594">
                  <c:v>10441.067578641001</c:v>
                </c:pt>
                <c:pt idx="7595">
                  <c:v>10411.088710653828</c:v>
                </c:pt>
                <c:pt idx="7596">
                  <c:v>10240.484889799924</c:v>
                </c:pt>
                <c:pt idx="7597">
                  <c:v>10245.657912329572</c:v>
                </c:pt>
                <c:pt idx="7598">
                  <c:v>10197.518611070784</c:v>
                </c:pt>
                <c:pt idx="7599">
                  <c:v>10180.049121340433</c:v>
                </c:pt>
                <c:pt idx="7600">
                  <c:v>10081.989074357671</c:v>
                </c:pt>
                <c:pt idx="7601">
                  <c:v>10178.298868055268</c:v>
                </c:pt>
                <c:pt idx="7602">
                  <c:v>9887.4649173251219</c:v>
                </c:pt>
                <c:pt idx="7603">
                  <c:v>10120.200389811518</c:v>
                </c:pt>
                <c:pt idx="7604">
                  <c:v>10042.591082396453</c:v>
                </c:pt>
                <c:pt idx="7605">
                  <c:v>10096.240668414428</c:v>
                </c:pt>
                <c:pt idx="7606">
                  <c:v>9906.8823687339209</c:v>
                </c:pt>
                <c:pt idx="7607">
                  <c:v>10135.228609811589</c:v>
                </c:pt>
                <c:pt idx="7608">
                  <c:v>9831.5817880986233</c:v>
                </c:pt>
                <c:pt idx="7609">
                  <c:v>10114.885721029201</c:v>
                </c:pt>
                <c:pt idx="7610">
                  <c:v>9826.8975742703697</c:v>
                </c:pt>
                <c:pt idx="7611">
                  <c:v>10101.574779572493</c:v>
                </c:pt>
                <c:pt idx="7612">
                  <c:v>9831.5817880986233</c:v>
                </c:pt>
                <c:pt idx="7613">
                  <c:v>10147.571608644916</c:v>
                </c:pt>
                <c:pt idx="7614">
                  <c:v>9904.1129100722046</c:v>
                </c:pt>
                <c:pt idx="7615">
                  <c:v>10165.152744983365</c:v>
                </c:pt>
                <c:pt idx="7616">
                  <c:v>10047.083435676888</c:v>
                </c:pt>
                <c:pt idx="7617">
                  <c:v>10199.789050508591</c:v>
                </c:pt>
                <c:pt idx="7618">
                  <c:v>9861.4610852876667</c:v>
                </c:pt>
                <c:pt idx="7619">
                  <c:v>10106.903323013803</c:v>
                </c:pt>
                <c:pt idx="7620">
                  <c:v>9889.3173438776539</c:v>
                </c:pt>
                <c:pt idx="7621">
                  <c:v>10093.571521750495</c:v>
                </c:pt>
                <c:pt idx="7622">
                  <c:v>9771.2083533389705</c:v>
                </c:pt>
                <c:pt idx="7623">
                  <c:v>10079.312468874592</c:v>
                </c:pt>
                <c:pt idx="7624">
                  <c:v>9760.492441849201</c:v>
                </c:pt>
                <c:pt idx="7625">
                  <c:v>10064.118507045296</c:v>
                </c:pt>
                <c:pt idx="7626">
                  <c:v>9751.2762709652052</c:v>
                </c:pt>
                <c:pt idx="7627">
                  <c:v>10045.286967351269</c:v>
                </c:pt>
                <c:pt idx="7628">
                  <c:v>9737.8505521360185</c:v>
                </c:pt>
                <c:pt idx="7629">
                  <c:v>10035.395109642597</c:v>
                </c:pt>
                <c:pt idx="7630">
                  <c:v>9717.6950965983488</c:v>
                </c:pt>
                <c:pt idx="7631">
                  <c:v>10040.793036893976</c:v>
                </c:pt>
                <c:pt idx="7632">
                  <c:v>9802.4714062750318</c:v>
                </c:pt>
              </c:numCache>
            </c:numRef>
          </c:yVal>
          <c:smooth val="1"/>
        </c:ser>
        <c:ser>
          <c:idx val="1"/>
          <c:order val="1"/>
          <c:tx>
            <c:v>94 cm</c:v>
          </c:tx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West5!$DK$5:$DK$9998</c:f>
              <c:numCache>
                <c:formatCode>mm/dd/yy</c:formatCode>
                <c:ptCount val="9994"/>
                <c:pt idx="0">
                  <c:v>37006</c:v>
                </c:pt>
                <c:pt idx="1">
                  <c:v>37006</c:v>
                </c:pt>
                <c:pt idx="2">
                  <c:v>37007</c:v>
                </c:pt>
                <c:pt idx="3">
                  <c:v>37007</c:v>
                </c:pt>
                <c:pt idx="4">
                  <c:v>37008</c:v>
                </c:pt>
                <c:pt idx="5">
                  <c:v>37008</c:v>
                </c:pt>
                <c:pt idx="6">
                  <c:v>37009</c:v>
                </c:pt>
                <c:pt idx="7">
                  <c:v>37009</c:v>
                </c:pt>
                <c:pt idx="8">
                  <c:v>37010</c:v>
                </c:pt>
                <c:pt idx="9">
                  <c:v>37010</c:v>
                </c:pt>
                <c:pt idx="10">
                  <c:v>37011</c:v>
                </c:pt>
                <c:pt idx="11">
                  <c:v>37011</c:v>
                </c:pt>
                <c:pt idx="12">
                  <c:v>37012</c:v>
                </c:pt>
                <c:pt idx="13">
                  <c:v>37012</c:v>
                </c:pt>
                <c:pt idx="14">
                  <c:v>37013</c:v>
                </c:pt>
                <c:pt idx="15">
                  <c:v>37013</c:v>
                </c:pt>
                <c:pt idx="16">
                  <c:v>37014</c:v>
                </c:pt>
                <c:pt idx="17">
                  <c:v>37014</c:v>
                </c:pt>
                <c:pt idx="18">
                  <c:v>37015</c:v>
                </c:pt>
                <c:pt idx="19">
                  <c:v>37015</c:v>
                </c:pt>
                <c:pt idx="20">
                  <c:v>37016</c:v>
                </c:pt>
                <c:pt idx="21">
                  <c:v>37016</c:v>
                </c:pt>
                <c:pt idx="22">
                  <c:v>37017</c:v>
                </c:pt>
                <c:pt idx="23">
                  <c:v>37017</c:v>
                </c:pt>
                <c:pt idx="24">
                  <c:v>37018</c:v>
                </c:pt>
                <c:pt idx="25">
                  <c:v>37018</c:v>
                </c:pt>
                <c:pt idx="26">
                  <c:v>37019</c:v>
                </c:pt>
                <c:pt idx="27">
                  <c:v>37019</c:v>
                </c:pt>
                <c:pt idx="28">
                  <c:v>37020</c:v>
                </c:pt>
                <c:pt idx="29">
                  <c:v>37020</c:v>
                </c:pt>
                <c:pt idx="30">
                  <c:v>37021</c:v>
                </c:pt>
                <c:pt idx="31">
                  <c:v>37021</c:v>
                </c:pt>
                <c:pt idx="32">
                  <c:v>37022</c:v>
                </c:pt>
                <c:pt idx="33">
                  <c:v>37022</c:v>
                </c:pt>
                <c:pt idx="34">
                  <c:v>37023</c:v>
                </c:pt>
                <c:pt idx="35">
                  <c:v>37023</c:v>
                </c:pt>
                <c:pt idx="36">
                  <c:v>37024</c:v>
                </c:pt>
                <c:pt idx="37">
                  <c:v>37024</c:v>
                </c:pt>
                <c:pt idx="38">
                  <c:v>37025</c:v>
                </c:pt>
                <c:pt idx="39">
                  <c:v>37025</c:v>
                </c:pt>
                <c:pt idx="40">
                  <c:v>37026</c:v>
                </c:pt>
                <c:pt idx="41">
                  <c:v>37026</c:v>
                </c:pt>
                <c:pt idx="42">
                  <c:v>37027</c:v>
                </c:pt>
                <c:pt idx="43">
                  <c:v>37027</c:v>
                </c:pt>
                <c:pt idx="44">
                  <c:v>37028</c:v>
                </c:pt>
                <c:pt idx="45">
                  <c:v>37028</c:v>
                </c:pt>
                <c:pt idx="46">
                  <c:v>37029</c:v>
                </c:pt>
                <c:pt idx="47">
                  <c:v>37029</c:v>
                </c:pt>
                <c:pt idx="48">
                  <c:v>37030</c:v>
                </c:pt>
                <c:pt idx="49">
                  <c:v>37030</c:v>
                </c:pt>
                <c:pt idx="50">
                  <c:v>37031</c:v>
                </c:pt>
                <c:pt idx="51">
                  <c:v>37031</c:v>
                </c:pt>
                <c:pt idx="52">
                  <c:v>37032</c:v>
                </c:pt>
                <c:pt idx="53">
                  <c:v>37032</c:v>
                </c:pt>
                <c:pt idx="54">
                  <c:v>37033</c:v>
                </c:pt>
                <c:pt idx="55">
                  <c:v>37033</c:v>
                </c:pt>
                <c:pt idx="56">
                  <c:v>37034</c:v>
                </c:pt>
                <c:pt idx="57">
                  <c:v>37034</c:v>
                </c:pt>
                <c:pt idx="58">
                  <c:v>37035</c:v>
                </c:pt>
                <c:pt idx="59">
                  <c:v>37035</c:v>
                </c:pt>
                <c:pt idx="60">
                  <c:v>37036</c:v>
                </c:pt>
                <c:pt idx="61">
                  <c:v>37036</c:v>
                </c:pt>
                <c:pt idx="62">
                  <c:v>37037</c:v>
                </c:pt>
                <c:pt idx="63">
                  <c:v>37037</c:v>
                </c:pt>
                <c:pt idx="64">
                  <c:v>37038</c:v>
                </c:pt>
                <c:pt idx="65">
                  <c:v>37038</c:v>
                </c:pt>
                <c:pt idx="66">
                  <c:v>37039</c:v>
                </c:pt>
                <c:pt idx="67">
                  <c:v>37039</c:v>
                </c:pt>
                <c:pt idx="68">
                  <c:v>37040</c:v>
                </c:pt>
                <c:pt idx="69">
                  <c:v>37040</c:v>
                </c:pt>
                <c:pt idx="70">
                  <c:v>37041</c:v>
                </c:pt>
                <c:pt idx="71">
                  <c:v>37041</c:v>
                </c:pt>
                <c:pt idx="72">
                  <c:v>37042</c:v>
                </c:pt>
                <c:pt idx="73">
                  <c:v>37042</c:v>
                </c:pt>
                <c:pt idx="74">
                  <c:v>37043</c:v>
                </c:pt>
                <c:pt idx="75">
                  <c:v>37043</c:v>
                </c:pt>
                <c:pt idx="76">
                  <c:v>37044</c:v>
                </c:pt>
                <c:pt idx="77">
                  <c:v>37044</c:v>
                </c:pt>
                <c:pt idx="78">
                  <c:v>37045</c:v>
                </c:pt>
                <c:pt idx="79">
                  <c:v>37045</c:v>
                </c:pt>
                <c:pt idx="80">
                  <c:v>37046</c:v>
                </c:pt>
                <c:pt idx="81">
                  <c:v>37046</c:v>
                </c:pt>
                <c:pt idx="82">
                  <c:v>37047</c:v>
                </c:pt>
                <c:pt idx="83">
                  <c:v>37047</c:v>
                </c:pt>
                <c:pt idx="84">
                  <c:v>37048</c:v>
                </c:pt>
                <c:pt idx="85">
                  <c:v>37048</c:v>
                </c:pt>
                <c:pt idx="86">
                  <c:v>37049</c:v>
                </c:pt>
                <c:pt idx="87">
                  <c:v>37049</c:v>
                </c:pt>
                <c:pt idx="88">
                  <c:v>37050</c:v>
                </c:pt>
                <c:pt idx="89">
                  <c:v>37050</c:v>
                </c:pt>
                <c:pt idx="90">
                  <c:v>37051</c:v>
                </c:pt>
                <c:pt idx="91">
                  <c:v>37051</c:v>
                </c:pt>
                <c:pt idx="92">
                  <c:v>37052</c:v>
                </c:pt>
                <c:pt idx="93">
                  <c:v>37052</c:v>
                </c:pt>
                <c:pt idx="94">
                  <c:v>37053</c:v>
                </c:pt>
                <c:pt idx="95">
                  <c:v>37053</c:v>
                </c:pt>
                <c:pt idx="96">
                  <c:v>37054</c:v>
                </c:pt>
                <c:pt idx="97">
                  <c:v>37054</c:v>
                </c:pt>
                <c:pt idx="98">
                  <c:v>37055</c:v>
                </c:pt>
                <c:pt idx="99">
                  <c:v>37055</c:v>
                </c:pt>
                <c:pt idx="100">
                  <c:v>37056</c:v>
                </c:pt>
                <c:pt idx="101">
                  <c:v>37056</c:v>
                </c:pt>
                <c:pt idx="102">
                  <c:v>37057</c:v>
                </c:pt>
                <c:pt idx="103">
                  <c:v>37057</c:v>
                </c:pt>
                <c:pt idx="104">
                  <c:v>37058</c:v>
                </c:pt>
                <c:pt idx="105">
                  <c:v>37058</c:v>
                </c:pt>
                <c:pt idx="106">
                  <c:v>37059</c:v>
                </c:pt>
                <c:pt idx="107">
                  <c:v>37059</c:v>
                </c:pt>
                <c:pt idx="108">
                  <c:v>37060</c:v>
                </c:pt>
                <c:pt idx="109">
                  <c:v>37060</c:v>
                </c:pt>
                <c:pt idx="110">
                  <c:v>37061</c:v>
                </c:pt>
                <c:pt idx="111">
                  <c:v>37061</c:v>
                </c:pt>
                <c:pt idx="112">
                  <c:v>37062</c:v>
                </c:pt>
                <c:pt idx="113">
                  <c:v>37062</c:v>
                </c:pt>
                <c:pt idx="114">
                  <c:v>37063</c:v>
                </c:pt>
                <c:pt idx="115">
                  <c:v>37063</c:v>
                </c:pt>
                <c:pt idx="116">
                  <c:v>37064</c:v>
                </c:pt>
                <c:pt idx="117">
                  <c:v>37064</c:v>
                </c:pt>
                <c:pt idx="118">
                  <c:v>37065</c:v>
                </c:pt>
                <c:pt idx="119">
                  <c:v>37065</c:v>
                </c:pt>
                <c:pt idx="120">
                  <c:v>37066</c:v>
                </c:pt>
                <c:pt idx="121">
                  <c:v>37066</c:v>
                </c:pt>
                <c:pt idx="122">
                  <c:v>37067</c:v>
                </c:pt>
                <c:pt idx="123">
                  <c:v>37067</c:v>
                </c:pt>
                <c:pt idx="124">
                  <c:v>37068</c:v>
                </c:pt>
                <c:pt idx="125">
                  <c:v>37068</c:v>
                </c:pt>
                <c:pt idx="126">
                  <c:v>37069</c:v>
                </c:pt>
                <c:pt idx="127">
                  <c:v>37069</c:v>
                </c:pt>
                <c:pt idx="128">
                  <c:v>37070</c:v>
                </c:pt>
                <c:pt idx="129">
                  <c:v>37070</c:v>
                </c:pt>
                <c:pt idx="130">
                  <c:v>37071</c:v>
                </c:pt>
                <c:pt idx="131">
                  <c:v>37071</c:v>
                </c:pt>
                <c:pt idx="132">
                  <c:v>37072</c:v>
                </c:pt>
                <c:pt idx="133">
                  <c:v>37072</c:v>
                </c:pt>
                <c:pt idx="134">
                  <c:v>37073</c:v>
                </c:pt>
                <c:pt idx="135">
                  <c:v>37073</c:v>
                </c:pt>
                <c:pt idx="136">
                  <c:v>37074</c:v>
                </c:pt>
                <c:pt idx="137">
                  <c:v>37074</c:v>
                </c:pt>
                <c:pt idx="138">
                  <c:v>37075</c:v>
                </c:pt>
                <c:pt idx="139">
                  <c:v>37075</c:v>
                </c:pt>
                <c:pt idx="140">
                  <c:v>37076</c:v>
                </c:pt>
                <c:pt idx="141">
                  <c:v>37076</c:v>
                </c:pt>
                <c:pt idx="142">
                  <c:v>37077</c:v>
                </c:pt>
                <c:pt idx="143">
                  <c:v>37077</c:v>
                </c:pt>
                <c:pt idx="144">
                  <c:v>37078</c:v>
                </c:pt>
                <c:pt idx="145">
                  <c:v>37078</c:v>
                </c:pt>
                <c:pt idx="146">
                  <c:v>37079</c:v>
                </c:pt>
                <c:pt idx="147">
                  <c:v>37079</c:v>
                </c:pt>
                <c:pt idx="148">
                  <c:v>37080</c:v>
                </c:pt>
                <c:pt idx="149">
                  <c:v>37080</c:v>
                </c:pt>
                <c:pt idx="150">
                  <c:v>37081</c:v>
                </c:pt>
                <c:pt idx="151">
                  <c:v>37081</c:v>
                </c:pt>
                <c:pt idx="152">
                  <c:v>37082</c:v>
                </c:pt>
                <c:pt idx="153">
                  <c:v>37082</c:v>
                </c:pt>
                <c:pt idx="154">
                  <c:v>37083</c:v>
                </c:pt>
                <c:pt idx="155">
                  <c:v>37083</c:v>
                </c:pt>
                <c:pt idx="156">
                  <c:v>37084</c:v>
                </c:pt>
                <c:pt idx="157">
                  <c:v>37084</c:v>
                </c:pt>
                <c:pt idx="158">
                  <c:v>37085</c:v>
                </c:pt>
                <c:pt idx="159">
                  <c:v>37085</c:v>
                </c:pt>
                <c:pt idx="160">
                  <c:v>37086</c:v>
                </c:pt>
                <c:pt idx="161">
                  <c:v>37086</c:v>
                </c:pt>
                <c:pt idx="162">
                  <c:v>37087</c:v>
                </c:pt>
                <c:pt idx="163">
                  <c:v>37087</c:v>
                </c:pt>
                <c:pt idx="164">
                  <c:v>37088</c:v>
                </c:pt>
                <c:pt idx="165">
                  <c:v>37088</c:v>
                </c:pt>
                <c:pt idx="166">
                  <c:v>37089</c:v>
                </c:pt>
                <c:pt idx="167">
                  <c:v>37089</c:v>
                </c:pt>
                <c:pt idx="168">
                  <c:v>37090</c:v>
                </c:pt>
                <c:pt idx="169">
                  <c:v>37090</c:v>
                </c:pt>
                <c:pt idx="170">
                  <c:v>37091</c:v>
                </c:pt>
                <c:pt idx="171">
                  <c:v>37091</c:v>
                </c:pt>
                <c:pt idx="172">
                  <c:v>37092</c:v>
                </c:pt>
                <c:pt idx="173">
                  <c:v>37092</c:v>
                </c:pt>
                <c:pt idx="174">
                  <c:v>37093</c:v>
                </c:pt>
                <c:pt idx="175">
                  <c:v>37093</c:v>
                </c:pt>
                <c:pt idx="176">
                  <c:v>37094</c:v>
                </c:pt>
                <c:pt idx="177">
                  <c:v>37094</c:v>
                </c:pt>
                <c:pt idx="178">
                  <c:v>37095</c:v>
                </c:pt>
                <c:pt idx="179">
                  <c:v>37095</c:v>
                </c:pt>
                <c:pt idx="180">
                  <c:v>37096</c:v>
                </c:pt>
                <c:pt idx="181">
                  <c:v>37096</c:v>
                </c:pt>
                <c:pt idx="182">
                  <c:v>37097</c:v>
                </c:pt>
                <c:pt idx="183">
                  <c:v>37097</c:v>
                </c:pt>
                <c:pt idx="184">
                  <c:v>37098</c:v>
                </c:pt>
                <c:pt idx="185">
                  <c:v>37098</c:v>
                </c:pt>
                <c:pt idx="186">
                  <c:v>37099</c:v>
                </c:pt>
                <c:pt idx="187">
                  <c:v>37099</c:v>
                </c:pt>
                <c:pt idx="188">
                  <c:v>37100</c:v>
                </c:pt>
                <c:pt idx="189">
                  <c:v>37100</c:v>
                </c:pt>
                <c:pt idx="190">
                  <c:v>37101</c:v>
                </c:pt>
                <c:pt idx="191">
                  <c:v>37101</c:v>
                </c:pt>
                <c:pt idx="192">
                  <c:v>37102</c:v>
                </c:pt>
                <c:pt idx="193">
                  <c:v>37102</c:v>
                </c:pt>
                <c:pt idx="194">
                  <c:v>37103</c:v>
                </c:pt>
                <c:pt idx="195">
                  <c:v>37103</c:v>
                </c:pt>
                <c:pt idx="196">
                  <c:v>37104</c:v>
                </c:pt>
                <c:pt idx="197">
                  <c:v>37104</c:v>
                </c:pt>
                <c:pt idx="198">
                  <c:v>37105</c:v>
                </c:pt>
                <c:pt idx="199">
                  <c:v>37105</c:v>
                </c:pt>
                <c:pt idx="200">
                  <c:v>37106</c:v>
                </c:pt>
                <c:pt idx="201">
                  <c:v>37106</c:v>
                </c:pt>
                <c:pt idx="202">
                  <c:v>37107</c:v>
                </c:pt>
                <c:pt idx="203">
                  <c:v>37107</c:v>
                </c:pt>
                <c:pt idx="204">
                  <c:v>37108</c:v>
                </c:pt>
                <c:pt idx="205">
                  <c:v>37108</c:v>
                </c:pt>
                <c:pt idx="206">
                  <c:v>37109</c:v>
                </c:pt>
                <c:pt idx="207">
                  <c:v>37109</c:v>
                </c:pt>
                <c:pt idx="208">
                  <c:v>37110</c:v>
                </c:pt>
                <c:pt idx="209">
                  <c:v>37110</c:v>
                </c:pt>
                <c:pt idx="210">
                  <c:v>37111</c:v>
                </c:pt>
                <c:pt idx="211">
                  <c:v>37111</c:v>
                </c:pt>
                <c:pt idx="212">
                  <c:v>37112</c:v>
                </c:pt>
                <c:pt idx="213">
                  <c:v>37112</c:v>
                </c:pt>
                <c:pt idx="214">
                  <c:v>37113</c:v>
                </c:pt>
                <c:pt idx="215">
                  <c:v>37113</c:v>
                </c:pt>
                <c:pt idx="216">
                  <c:v>37114</c:v>
                </c:pt>
                <c:pt idx="217">
                  <c:v>37114</c:v>
                </c:pt>
                <c:pt idx="218">
                  <c:v>37115</c:v>
                </c:pt>
                <c:pt idx="219">
                  <c:v>37115</c:v>
                </c:pt>
                <c:pt idx="220">
                  <c:v>37116</c:v>
                </c:pt>
                <c:pt idx="221">
                  <c:v>37116</c:v>
                </c:pt>
                <c:pt idx="222">
                  <c:v>37117</c:v>
                </c:pt>
                <c:pt idx="223">
                  <c:v>37117</c:v>
                </c:pt>
                <c:pt idx="224">
                  <c:v>37118</c:v>
                </c:pt>
                <c:pt idx="225">
                  <c:v>37118</c:v>
                </c:pt>
                <c:pt idx="226">
                  <c:v>37119</c:v>
                </c:pt>
                <c:pt idx="227">
                  <c:v>37119</c:v>
                </c:pt>
                <c:pt idx="228">
                  <c:v>37120</c:v>
                </c:pt>
                <c:pt idx="229">
                  <c:v>37120</c:v>
                </c:pt>
                <c:pt idx="230">
                  <c:v>37121</c:v>
                </c:pt>
                <c:pt idx="231">
                  <c:v>37121</c:v>
                </c:pt>
                <c:pt idx="232">
                  <c:v>37122</c:v>
                </c:pt>
                <c:pt idx="233">
                  <c:v>37122</c:v>
                </c:pt>
                <c:pt idx="234">
                  <c:v>37123</c:v>
                </c:pt>
                <c:pt idx="235">
                  <c:v>37123</c:v>
                </c:pt>
                <c:pt idx="236">
                  <c:v>37124</c:v>
                </c:pt>
                <c:pt idx="237">
                  <c:v>37124</c:v>
                </c:pt>
                <c:pt idx="238">
                  <c:v>37125</c:v>
                </c:pt>
                <c:pt idx="239">
                  <c:v>37125</c:v>
                </c:pt>
                <c:pt idx="240">
                  <c:v>37126</c:v>
                </c:pt>
                <c:pt idx="241">
                  <c:v>37126</c:v>
                </c:pt>
                <c:pt idx="242">
                  <c:v>37127</c:v>
                </c:pt>
                <c:pt idx="243">
                  <c:v>37127</c:v>
                </c:pt>
                <c:pt idx="244">
                  <c:v>37128</c:v>
                </c:pt>
                <c:pt idx="245">
                  <c:v>37128</c:v>
                </c:pt>
                <c:pt idx="246">
                  <c:v>37129</c:v>
                </c:pt>
                <c:pt idx="247">
                  <c:v>37129</c:v>
                </c:pt>
                <c:pt idx="248">
                  <c:v>37130</c:v>
                </c:pt>
                <c:pt idx="249">
                  <c:v>37130</c:v>
                </c:pt>
                <c:pt idx="250">
                  <c:v>37131</c:v>
                </c:pt>
                <c:pt idx="251">
                  <c:v>37131</c:v>
                </c:pt>
                <c:pt idx="252">
                  <c:v>37132</c:v>
                </c:pt>
                <c:pt idx="253">
                  <c:v>37132</c:v>
                </c:pt>
                <c:pt idx="254">
                  <c:v>37133</c:v>
                </c:pt>
                <c:pt idx="255">
                  <c:v>37133</c:v>
                </c:pt>
                <c:pt idx="256">
                  <c:v>37134</c:v>
                </c:pt>
                <c:pt idx="257">
                  <c:v>37134</c:v>
                </c:pt>
                <c:pt idx="258">
                  <c:v>37135</c:v>
                </c:pt>
                <c:pt idx="259">
                  <c:v>37135</c:v>
                </c:pt>
                <c:pt idx="260">
                  <c:v>37136</c:v>
                </c:pt>
                <c:pt idx="261">
                  <c:v>37136</c:v>
                </c:pt>
                <c:pt idx="262">
                  <c:v>37137</c:v>
                </c:pt>
                <c:pt idx="263">
                  <c:v>37137</c:v>
                </c:pt>
                <c:pt idx="264">
                  <c:v>37138</c:v>
                </c:pt>
                <c:pt idx="265">
                  <c:v>37138</c:v>
                </c:pt>
                <c:pt idx="266">
                  <c:v>37139</c:v>
                </c:pt>
                <c:pt idx="267">
                  <c:v>37139</c:v>
                </c:pt>
                <c:pt idx="268">
                  <c:v>37140</c:v>
                </c:pt>
                <c:pt idx="269">
                  <c:v>37140</c:v>
                </c:pt>
                <c:pt idx="270">
                  <c:v>37141</c:v>
                </c:pt>
                <c:pt idx="271">
                  <c:v>37141</c:v>
                </c:pt>
                <c:pt idx="272">
                  <c:v>37142</c:v>
                </c:pt>
                <c:pt idx="273">
                  <c:v>37142</c:v>
                </c:pt>
                <c:pt idx="274">
                  <c:v>37143</c:v>
                </c:pt>
                <c:pt idx="275">
                  <c:v>37143</c:v>
                </c:pt>
                <c:pt idx="276">
                  <c:v>37144</c:v>
                </c:pt>
                <c:pt idx="277">
                  <c:v>37144</c:v>
                </c:pt>
                <c:pt idx="278">
                  <c:v>37145</c:v>
                </c:pt>
                <c:pt idx="279">
                  <c:v>37145</c:v>
                </c:pt>
                <c:pt idx="280">
                  <c:v>37146</c:v>
                </c:pt>
                <c:pt idx="281">
                  <c:v>37146</c:v>
                </c:pt>
                <c:pt idx="282">
                  <c:v>37147</c:v>
                </c:pt>
                <c:pt idx="283">
                  <c:v>37147</c:v>
                </c:pt>
                <c:pt idx="284">
                  <c:v>37148</c:v>
                </c:pt>
                <c:pt idx="285">
                  <c:v>37148</c:v>
                </c:pt>
                <c:pt idx="286">
                  <c:v>37149</c:v>
                </c:pt>
                <c:pt idx="287">
                  <c:v>37149</c:v>
                </c:pt>
                <c:pt idx="288">
                  <c:v>37150</c:v>
                </c:pt>
                <c:pt idx="289">
                  <c:v>37150</c:v>
                </c:pt>
                <c:pt idx="290">
                  <c:v>37151</c:v>
                </c:pt>
                <c:pt idx="291">
                  <c:v>37151</c:v>
                </c:pt>
                <c:pt idx="292">
                  <c:v>37152</c:v>
                </c:pt>
                <c:pt idx="293">
                  <c:v>37152</c:v>
                </c:pt>
                <c:pt idx="294">
                  <c:v>37153</c:v>
                </c:pt>
                <c:pt idx="295">
                  <c:v>37153</c:v>
                </c:pt>
                <c:pt idx="296">
                  <c:v>37154</c:v>
                </c:pt>
                <c:pt idx="297">
                  <c:v>37154</c:v>
                </c:pt>
                <c:pt idx="298">
                  <c:v>37155</c:v>
                </c:pt>
                <c:pt idx="299">
                  <c:v>37155</c:v>
                </c:pt>
                <c:pt idx="300">
                  <c:v>37156</c:v>
                </c:pt>
                <c:pt idx="301">
                  <c:v>37156</c:v>
                </c:pt>
                <c:pt idx="302">
                  <c:v>37157</c:v>
                </c:pt>
                <c:pt idx="303">
                  <c:v>37157</c:v>
                </c:pt>
                <c:pt idx="304">
                  <c:v>37158</c:v>
                </c:pt>
                <c:pt idx="305">
                  <c:v>37158</c:v>
                </c:pt>
                <c:pt idx="306">
                  <c:v>37159</c:v>
                </c:pt>
                <c:pt idx="307">
                  <c:v>37159</c:v>
                </c:pt>
                <c:pt idx="308">
                  <c:v>37160</c:v>
                </c:pt>
                <c:pt idx="309">
                  <c:v>37160</c:v>
                </c:pt>
                <c:pt idx="310">
                  <c:v>37161</c:v>
                </c:pt>
                <c:pt idx="311">
                  <c:v>37161</c:v>
                </c:pt>
                <c:pt idx="312">
                  <c:v>37162</c:v>
                </c:pt>
                <c:pt idx="313">
                  <c:v>37162</c:v>
                </c:pt>
                <c:pt idx="314">
                  <c:v>37163</c:v>
                </c:pt>
                <c:pt idx="315">
                  <c:v>37163</c:v>
                </c:pt>
                <c:pt idx="316">
                  <c:v>37164</c:v>
                </c:pt>
                <c:pt idx="317">
                  <c:v>37164</c:v>
                </c:pt>
                <c:pt idx="318">
                  <c:v>37165</c:v>
                </c:pt>
                <c:pt idx="319">
                  <c:v>37165</c:v>
                </c:pt>
                <c:pt idx="320">
                  <c:v>37166</c:v>
                </c:pt>
                <c:pt idx="321">
                  <c:v>37166</c:v>
                </c:pt>
                <c:pt idx="322">
                  <c:v>37167</c:v>
                </c:pt>
                <c:pt idx="323">
                  <c:v>37167</c:v>
                </c:pt>
                <c:pt idx="324">
                  <c:v>37168</c:v>
                </c:pt>
                <c:pt idx="325">
                  <c:v>37168</c:v>
                </c:pt>
                <c:pt idx="326">
                  <c:v>37169</c:v>
                </c:pt>
                <c:pt idx="327">
                  <c:v>37169</c:v>
                </c:pt>
                <c:pt idx="328">
                  <c:v>37170</c:v>
                </c:pt>
                <c:pt idx="329">
                  <c:v>37170</c:v>
                </c:pt>
                <c:pt idx="330">
                  <c:v>37171</c:v>
                </c:pt>
                <c:pt idx="331">
                  <c:v>37171</c:v>
                </c:pt>
                <c:pt idx="332">
                  <c:v>37172</c:v>
                </c:pt>
                <c:pt idx="333">
                  <c:v>37172</c:v>
                </c:pt>
                <c:pt idx="334">
                  <c:v>37173</c:v>
                </c:pt>
                <c:pt idx="335">
                  <c:v>37173</c:v>
                </c:pt>
                <c:pt idx="336">
                  <c:v>37174</c:v>
                </c:pt>
                <c:pt idx="337">
                  <c:v>37174</c:v>
                </c:pt>
                <c:pt idx="338">
                  <c:v>37175</c:v>
                </c:pt>
                <c:pt idx="339">
                  <c:v>37175</c:v>
                </c:pt>
                <c:pt idx="340">
                  <c:v>37176</c:v>
                </c:pt>
                <c:pt idx="341">
                  <c:v>37176</c:v>
                </c:pt>
                <c:pt idx="342">
                  <c:v>37177</c:v>
                </c:pt>
                <c:pt idx="343">
                  <c:v>37177</c:v>
                </c:pt>
                <c:pt idx="344">
                  <c:v>37178</c:v>
                </c:pt>
                <c:pt idx="345">
                  <c:v>37178</c:v>
                </c:pt>
                <c:pt idx="346">
                  <c:v>37179</c:v>
                </c:pt>
                <c:pt idx="347">
                  <c:v>37179</c:v>
                </c:pt>
                <c:pt idx="348">
                  <c:v>37180</c:v>
                </c:pt>
                <c:pt idx="349">
                  <c:v>37180</c:v>
                </c:pt>
                <c:pt idx="350">
                  <c:v>37181</c:v>
                </c:pt>
                <c:pt idx="351">
                  <c:v>37181</c:v>
                </c:pt>
                <c:pt idx="352">
                  <c:v>37182</c:v>
                </c:pt>
                <c:pt idx="353">
                  <c:v>37182</c:v>
                </c:pt>
                <c:pt idx="354">
                  <c:v>37183</c:v>
                </c:pt>
                <c:pt idx="355">
                  <c:v>37183</c:v>
                </c:pt>
                <c:pt idx="356">
                  <c:v>37184</c:v>
                </c:pt>
                <c:pt idx="357">
                  <c:v>37184</c:v>
                </c:pt>
                <c:pt idx="358">
                  <c:v>37185</c:v>
                </c:pt>
                <c:pt idx="359">
                  <c:v>37185</c:v>
                </c:pt>
                <c:pt idx="360">
                  <c:v>37186</c:v>
                </c:pt>
                <c:pt idx="361">
                  <c:v>37186</c:v>
                </c:pt>
                <c:pt idx="362">
                  <c:v>37187</c:v>
                </c:pt>
                <c:pt idx="363">
                  <c:v>37187</c:v>
                </c:pt>
                <c:pt idx="364">
                  <c:v>37188</c:v>
                </c:pt>
                <c:pt idx="365">
                  <c:v>37188</c:v>
                </c:pt>
                <c:pt idx="366">
                  <c:v>37189</c:v>
                </c:pt>
                <c:pt idx="367">
                  <c:v>37189</c:v>
                </c:pt>
                <c:pt idx="368">
                  <c:v>37190</c:v>
                </c:pt>
                <c:pt idx="369">
                  <c:v>37190</c:v>
                </c:pt>
                <c:pt idx="370">
                  <c:v>37191</c:v>
                </c:pt>
                <c:pt idx="371">
                  <c:v>37191</c:v>
                </c:pt>
                <c:pt idx="372">
                  <c:v>37192</c:v>
                </c:pt>
                <c:pt idx="373">
                  <c:v>37192</c:v>
                </c:pt>
                <c:pt idx="374">
                  <c:v>37193</c:v>
                </c:pt>
                <c:pt idx="375">
                  <c:v>37193</c:v>
                </c:pt>
                <c:pt idx="376">
                  <c:v>37194</c:v>
                </c:pt>
                <c:pt idx="377">
                  <c:v>37194</c:v>
                </c:pt>
                <c:pt idx="378">
                  <c:v>37195</c:v>
                </c:pt>
                <c:pt idx="379">
                  <c:v>37195</c:v>
                </c:pt>
                <c:pt idx="380">
                  <c:v>37196</c:v>
                </c:pt>
                <c:pt idx="381">
                  <c:v>37196</c:v>
                </c:pt>
                <c:pt idx="382">
                  <c:v>37197</c:v>
                </c:pt>
                <c:pt idx="383">
                  <c:v>37197</c:v>
                </c:pt>
                <c:pt idx="384">
                  <c:v>37198</c:v>
                </c:pt>
                <c:pt idx="385">
                  <c:v>37198</c:v>
                </c:pt>
                <c:pt idx="386">
                  <c:v>37199</c:v>
                </c:pt>
                <c:pt idx="387">
                  <c:v>37199</c:v>
                </c:pt>
                <c:pt idx="388">
                  <c:v>37200</c:v>
                </c:pt>
                <c:pt idx="389">
                  <c:v>37200</c:v>
                </c:pt>
                <c:pt idx="390">
                  <c:v>37201</c:v>
                </c:pt>
                <c:pt idx="391">
                  <c:v>37201</c:v>
                </c:pt>
                <c:pt idx="392">
                  <c:v>37202</c:v>
                </c:pt>
                <c:pt idx="393">
                  <c:v>37202</c:v>
                </c:pt>
                <c:pt idx="394">
                  <c:v>37203</c:v>
                </c:pt>
                <c:pt idx="395">
                  <c:v>37203</c:v>
                </c:pt>
                <c:pt idx="396">
                  <c:v>37204</c:v>
                </c:pt>
                <c:pt idx="397">
                  <c:v>37204</c:v>
                </c:pt>
                <c:pt idx="398">
                  <c:v>37205</c:v>
                </c:pt>
                <c:pt idx="399">
                  <c:v>37205</c:v>
                </c:pt>
                <c:pt idx="400">
                  <c:v>37206</c:v>
                </c:pt>
                <c:pt idx="401">
                  <c:v>37206</c:v>
                </c:pt>
                <c:pt idx="402">
                  <c:v>37207</c:v>
                </c:pt>
                <c:pt idx="403">
                  <c:v>37207</c:v>
                </c:pt>
                <c:pt idx="404">
                  <c:v>37208</c:v>
                </c:pt>
                <c:pt idx="405">
                  <c:v>37208</c:v>
                </c:pt>
                <c:pt idx="406">
                  <c:v>37209</c:v>
                </c:pt>
                <c:pt idx="407">
                  <c:v>37209</c:v>
                </c:pt>
                <c:pt idx="408">
                  <c:v>37210</c:v>
                </c:pt>
                <c:pt idx="409">
                  <c:v>37210</c:v>
                </c:pt>
                <c:pt idx="410">
                  <c:v>37211</c:v>
                </c:pt>
                <c:pt idx="411">
                  <c:v>37211</c:v>
                </c:pt>
                <c:pt idx="412">
                  <c:v>37212</c:v>
                </c:pt>
                <c:pt idx="413">
                  <c:v>37212</c:v>
                </c:pt>
                <c:pt idx="414">
                  <c:v>37213</c:v>
                </c:pt>
                <c:pt idx="415">
                  <c:v>37213</c:v>
                </c:pt>
                <c:pt idx="416">
                  <c:v>37214</c:v>
                </c:pt>
                <c:pt idx="417">
                  <c:v>37214</c:v>
                </c:pt>
                <c:pt idx="418">
                  <c:v>37215</c:v>
                </c:pt>
                <c:pt idx="419">
                  <c:v>37215</c:v>
                </c:pt>
                <c:pt idx="420">
                  <c:v>37216</c:v>
                </c:pt>
                <c:pt idx="421">
                  <c:v>37216</c:v>
                </c:pt>
                <c:pt idx="422">
                  <c:v>37217</c:v>
                </c:pt>
                <c:pt idx="423">
                  <c:v>37217</c:v>
                </c:pt>
                <c:pt idx="424">
                  <c:v>37218</c:v>
                </c:pt>
                <c:pt idx="425">
                  <c:v>37218</c:v>
                </c:pt>
                <c:pt idx="426">
                  <c:v>37219</c:v>
                </c:pt>
                <c:pt idx="427">
                  <c:v>37219</c:v>
                </c:pt>
                <c:pt idx="428">
                  <c:v>37220</c:v>
                </c:pt>
                <c:pt idx="429">
                  <c:v>37220</c:v>
                </c:pt>
                <c:pt idx="430">
                  <c:v>37221</c:v>
                </c:pt>
                <c:pt idx="431">
                  <c:v>37221</c:v>
                </c:pt>
                <c:pt idx="432">
                  <c:v>37222</c:v>
                </c:pt>
                <c:pt idx="433">
                  <c:v>37222</c:v>
                </c:pt>
                <c:pt idx="434">
                  <c:v>37223</c:v>
                </c:pt>
                <c:pt idx="435">
                  <c:v>37223</c:v>
                </c:pt>
                <c:pt idx="436">
                  <c:v>37224</c:v>
                </c:pt>
                <c:pt idx="437">
                  <c:v>37224</c:v>
                </c:pt>
                <c:pt idx="438">
                  <c:v>37225</c:v>
                </c:pt>
                <c:pt idx="439">
                  <c:v>37225</c:v>
                </c:pt>
                <c:pt idx="440">
                  <c:v>37226</c:v>
                </c:pt>
                <c:pt idx="441">
                  <c:v>37226</c:v>
                </c:pt>
                <c:pt idx="442">
                  <c:v>37227</c:v>
                </c:pt>
                <c:pt idx="443">
                  <c:v>37227</c:v>
                </c:pt>
                <c:pt idx="444">
                  <c:v>37228</c:v>
                </c:pt>
                <c:pt idx="445">
                  <c:v>37228</c:v>
                </c:pt>
                <c:pt idx="446">
                  <c:v>37229</c:v>
                </c:pt>
                <c:pt idx="447">
                  <c:v>37229</c:v>
                </c:pt>
                <c:pt idx="448">
                  <c:v>37230</c:v>
                </c:pt>
                <c:pt idx="449">
                  <c:v>37230</c:v>
                </c:pt>
                <c:pt idx="450">
                  <c:v>37231</c:v>
                </c:pt>
                <c:pt idx="451">
                  <c:v>37231</c:v>
                </c:pt>
                <c:pt idx="452">
                  <c:v>37232</c:v>
                </c:pt>
                <c:pt idx="453">
                  <c:v>37232</c:v>
                </c:pt>
                <c:pt idx="454">
                  <c:v>37233</c:v>
                </c:pt>
                <c:pt idx="455">
                  <c:v>37233</c:v>
                </c:pt>
                <c:pt idx="456">
                  <c:v>37234</c:v>
                </c:pt>
                <c:pt idx="457">
                  <c:v>37234</c:v>
                </c:pt>
                <c:pt idx="458">
                  <c:v>37235</c:v>
                </c:pt>
                <c:pt idx="459">
                  <c:v>37235</c:v>
                </c:pt>
                <c:pt idx="460">
                  <c:v>37236</c:v>
                </c:pt>
                <c:pt idx="461">
                  <c:v>37236</c:v>
                </c:pt>
                <c:pt idx="462">
                  <c:v>37237</c:v>
                </c:pt>
                <c:pt idx="463">
                  <c:v>37237</c:v>
                </c:pt>
                <c:pt idx="464">
                  <c:v>37238</c:v>
                </c:pt>
                <c:pt idx="465">
                  <c:v>37238</c:v>
                </c:pt>
                <c:pt idx="466">
                  <c:v>37239</c:v>
                </c:pt>
                <c:pt idx="467">
                  <c:v>37239</c:v>
                </c:pt>
                <c:pt idx="468">
                  <c:v>37240</c:v>
                </c:pt>
                <c:pt idx="469">
                  <c:v>37240</c:v>
                </c:pt>
                <c:pt idx="470">
                  <c:v>37241</c:v>
                </c:pt>
                <c:pt idx="471">
                  <c:v>37241</c:v>
                </c:pt>
                <c:pt idx="472">
                  <c:v>37242</c:v>
                </c:pt>
                <c:pt idx="473">
                  <c:v>37242</c:v>
                </c:pt>
                <c:pt idx="474">
                  <c:v>37243</c:v>
                </c:pt>
                <c:pt idx="475">
                  <c:v>37243</c:v>
                </c:pt>
                <c:pt idx="476">
                  <c:v>37244</c:v>
                </c:pt>
                <c:pt idx="477">
                  <c:v>37244</c:v>
                </c:pt>
                <c:pt idx="478">
                  <c:v>37245</c:v>
                </c:pt>
                <c:pt idx="479">
                  <c:v>37245</c:v>
                </c:pt>
                <c:pt idx="480">
                  <c:v>37246</c:v>
                </c:pt>
                <c:pt idx="481">
                  <c:v>37246</c:v>
                </c:pt>
                <c:pt idx="482">
                  <c:v>37247</c:v>
                </c:pt>
                <c:pt idx="483">
                  <c:v>37247</c:v>
                </c:pt>
                <c:pt idx="484">
                  <c:v>37248</c:v>
                </c:pt>
                <c:pt idx="485">
                  <c:v>37248</c:v>
                </c:pt>
                <c:pt idx="486">
                  <c:v>37249</c:v>
                </c:pt>
                <c:pt idx="487">
                  <c:v>37249</c:v>
                </c:pt>
                <c:pt idx="488">
                  <c:v>37250</c:v>
                </c:pt>
                <c:pt idx="489">
                  <c:v>37250</c:v>
                </c:pt>
                <c:pt idx="490">
                  <c:v>37251</c:v>
                </c:pt>
                <c:pt idx="491">
                  <c:v>37251</c:v>
                </c:pt>
                <c:pt idx="492">
                  <c:v>37252</c:v>
                </c:pt>
                <c:pt idx="493">
                  <c:v>37252</c:v>
                </c:pt>
                <c:pt idx="494">
                  <c:v>37253</c:v>
                </c:pt>
                <c:pt idx="495">
                  <c:v>37253</c:v>
                </c:pt>
                <c:pt idx="496">
                  <c:v>37254</c:v>
                </c:pt>
                <c:pt idx="497">
                  <c:v>37254</c:v>
                </c:pt>
                <c:pt idx="498">
                  <c:v>37255</c:v>
                </c:pt>
                <c:pt idx="499">
                  <c:v>37255</c:v>
                </c:pt>
                <c:pt idx="500">
                  <c:v>37256</c:v>
                </c:pt>
                <c:pt idx="501">
                  <c:v>37256</c:v>
                </c:pt>
                <c:pt idx="502">
                  <c:v>37257</c:v>
                </c:pt>
                <c:pt idx="503">
                  <c:v>37257</c:v>
                </c:pt>
                <c:pt idx="504">
                  <c:v>37258</c:v>
                </c:pt>
                <c:pt idx="505">
                  <c:v>37258</c:v>
                </c:pt>
                <c:pt idx="506">
                  <c:v>37259</c:v>
                </c:pt>
                <c:pt idx="507">
                  <c:v>37259</c:v>
                </c:pt>
                <c:pt idx="508">
                  <c:v>37260</c:v>
                </c:pt>
                <c:pt idx="509">
                  <c:v>37260</c:v>
                </c:pt>
                <c:pt idx="510">
                  <c:v>37261</c:v>
                </c:pt>
                <c:pt idx="511">
                  <c:v>37261</c:v>
                </c:pt>
                <c:pt idx="512">
                  <c:v>37262</c:v>
                </c:pt>
                <c:pt idx="513">
                  <c:v>37262</c:v>
                </c:pt>
                <c:pt idx="514">
                  <c:v>37263</c:v>
                </c:pt>
                <c:pt idx="515">
                  <c:v>37263</c:v>
                </c:pt>
                <c:pt idx="516">
                  <c:v>37264</c:v>
                </c:pt>
                <c:pt idx="517">
                  <c:v>37264</c:v>
                </c:pt>
                <c:pt idx="518">
                  <c:v>37265</c:v>
                </c:pt>
                <c:pt idx="519">
                  <c:v>37265</c:v>
                </c:pt>
                <c:pt idx="520">
                  <c:v>37266</c:v>
                </c:pt>
                <c:pt idx="521">
                  <c:v>37266</c:v>
                </c:pt>
                <c:pt idx="522">
                  <c:v>37267</c:v>
                </c:pt>
                <c:pt idx="523">
                  <c:v>37267</c:v>
                </c:pt>
                <c:pt idx="524">
                  <c:v>37268</c:v>
                </c:pt>
                <c:pt idx="525">
                  <c:v>37268</c:v>
                </c:pt>
                <c:pt idx="526">
                  <c:v>37269</c:v>
                </c:pt>
                <c:pt idx="527">
                  <c:v>37269</c:v>
                </c:pt>
                <c:pt idx="528">
                  <c:v>37270</c:v>
                </c:pt>
                <c:pt idx="529">
                  <c:v>37270</c:v>
                </c:pt>
                <c:pt idx="530">
                  <c:v>37271</c:v>
                </c:pt>
                <c:pt idx="531">
                  <c:v>37271</c:v>
                </c:pt>
                <c:pt idx="532">
                  <c:v>37272</c:v>
                </c:pt>
                <c:pt idx="533">
                  <c:v>37272</c:v>
                </c:pt>
                <c:pt idx="534">
                  <c:v>37273</c:v>
                </c:pt>
                <c:pt idx="535">
                  <c:v>37273</c:v>
                </c:pt>
                <c:pt idx="536">
                  <c:v>37274</c:v>
                </c:pt>
                <c:pt idx="537">
                  <c:v>37274</c:v>
                </c:pt>
                <c:pt idx="538">
                  <c:v>37275</c:v>
                </c:pt>
                <c:pt idx="539">
                  <c:v>37275</c:v>
                </c:pt>
                <c:pt idx="540">
                  <c:v>37276</c:v>
                </c:pt>
                <c:pt idx="541">
                  <c:v>37276</c:v>
                </c:pt>
                <c:pt idx="542">
                  <c:v>37277</c:v>
                </c:pt>
                <c:pt idx="543">
                  <c:v>37277</c:v>
                </c:pt>
                <c:pt idx="544">
                  <c:v>37278</c:v>
                </c:pt>
                <c:pt idx="545">
                  <c:v>37278</c:v>
                </c:pt>
                <c:pt idx="546">
                  <c:v>37279</c:v>
                </c:pt>
                <c:pt idx="547">
                  <c:v>37279</c:v>
                </c:pt>
                <c:pt idx="548">
                  <c:v>37280</c:v>
                </c:pt>
                <c:pt idx="549">
                  <c:v>37280</c:v>
                </c:pt>
                <c:pt idx="550">
                  <c:v>37281</c:v>
                </c:pt>
                <c:pt idx="551">
                  <c:v>37281</c:v>
                </c:pt>
                <c:pt idx="552">
                  <c:v>37282</c:v>
                </c:pt>
                <c:pt idx="553">
                  <c:v>37282</c:v>
                </c:pt>
                <c:pt idx="554">
                  <c:v>37283</c:v>
                </c:pt>
                <c:pt idx="555">
                  <c:v>37283</c:v>
                </c:pt>
                <c:pt idx="556">
                  <c:v>37284</c:v>
                </c:pt>
                <c:pt idx="557">
                  <c:v>37284</c:v>
                </c:pt>
                <c:pt idx="558">
                  <c:v>37285</c:v>
                </c:pt>
                <c:pt idx="559">
                  <c:v>37285</c:v>
                </c:pt>
                <c:pt idx="560">
                  <c:v>37286</c:v>
                </c:pt>
                <c:pt idx="561">
                  <c:v>37286</c:v>
                </c:pt>
                <c:pt idx="562">
                  <c:v>37287</c:v>
                </c:pt>
                <c:pt idx="563">
                  <c:v>37287</c:v>
                </c:pt>
                <c:pt idx="564">
                  <c:v>37288</c:v>
                </c:pt>
                <c:pt idx="565">
                  <c:v>37288</c:v>
                </c:pt>
                <c:pt idx="566">
                  <c:v>37289</c:v>
                </c:pt>
                <c:pt idx="567">
                  <c:v>37289</c:v>
                </c:pt>
                <c:pt idx="568">
                  <c:v>37290</c:v>
                </c:pt>
                <c:pt idx="569">
                  <c:v>37290</c:v>
                </c:pt>
                <c:pt idx="570">
                  <c:v>37291</c:v>
                </c:pt>
                <c:pt idx="571">
                  <c:v>37291</c:v>
                </c:pt>
                <c:pt idx="572">
                  <c:v>37292</c:v>
                </c:pt>
                <c:pt idx="573">
                  <c:v>37292</c:v>
                </c:pt>
                <c:pt idx="574">
                  <c:v>37293</c:v>
                </c:pt>
                <c:pt idx="575">
                  <c:v>37293</c:v>
                </c:pt>
                <c:pt idx="576">
                  <c:v>37294</c:v>
                </c:pt>
                <c:pt idx="577">
                  <c:v>37294</c:v>
                </c:pt>
                <c:pt idx="578">
                  <c:v>37295</c:v>
                </c:pt>
                <c:pt idx="579">
                  <c:v>37295</c:v>
                </c:pt>
                <c:pt idx="580">
                  <c:v>37296</c:v>
                </c:pt>
                <c:pt idx="581">
                  <c:v>37296</c:v>
                </c:pt>
                <c:pt idx="582">
                  <c:v>37297</c:v>
                </c:pt>
                <c:pt idx="583">
                  <c:v>37297</c:v>
                </c:pt>
                <c:pt idx="584">
                  <c:v>37298</c:v>
                </c:pt>
                <c:pt idx="585">
                  <c:v>37298</c:v>
                </c:pt>
                <c:pt idx="586">
                  <c:v>37299</c:v>
                </c:pt>
                <c:pt idx="587">
                  <c:v>37299</c:v>
                </c:pt>
                <c:pt idx="588">
                  <c:v>37300</c:v>
                </c:pt>
                <c:pt idx="589">
                  <c:v>37300</c:v>
                </c:pt>
                <c:pt idx="590">
                  <c:v>37301</c:v>
                </c:pt>
                <c:pt idx="591">
                  <c:v>37301</c:v>
                </c:pt>
                <c:pt idx="592">
                  <c:v>37302</c:v>
                </c:pt>
                <c:pt idx="593">
                  <c:v>37302</c:v>
                </c:pt>
                <c:pt idx="594">
                  <c:v>37303</c:v>
                </c:pt>
                <c:pt idx="595">
                  <c:v>37303</c:v>
                </c:pt>
                <c:pt idx="596">
                  <c:v>37304</c:v>
                </c:pt>
                <c:pt idx="597">
                  <c:v>37304</c:v>
                </c:pt>
                <c:pt idx="598">
                  <c:v>37305</c:v>
                </c:pt>
                <c:pt idx="599">
                  <c:v>37305</c:v>
                </c:pt>
                <c:pt idx="600">
                  <c:v>37306</c:v>
                </c:pt>
                <c:pt idx="601">
                  <c:v>37306</c:v>
                </c:pt>
                <c:pt idx="602">
                  <c:v>37307</c:v>
                </c:pt>
                <c:pt idx="603">
                  <c:v>37307</c:v>
                </c:pt>
                <c:pt idx="604">
                  <c:v>37308</c:v>
                </c:pt>
                <c:pt idx="605">
                  <c:v>37308</c:v>
                </c:pt>
                <c:pt idx="606">
                  <c:v>37309</c:v>
                </c:pt>
                <c:pt idx="607">
                  <c:v>37309</c:v>
                </c:pt>
                <c:pt idx="608">
                  <c:v>37310</c:v>
                </c:pt>
                <c:pt idx="609">
                  <c:v>37310</c:v>
                </c:pt>
                <c:pt idx="610">
                  <c:v>37311</c:v>
                </c:pt>
                <c:pt idx="611">
                  <c:v>37311</c:v>
                </c:pt>
                <c:pt idx="612">
                  <c:v>37312</c:v>
                </c:pt>
                <c:pt idx="613">
                  <c:v>37312</c:v>
                </c:pt>
                <c:pt idx="614">
                  <c:v>37313</c:v>
                </c:pt>
                <c:pt idx="615">
                  <c:v>37313</c:v>
                </c:pt>
                <c:pt idx="616">
                  <c:v>37314</c:v>
                </c:pt>
                <c:pt idx="617">
                  <c:v>37314</c:v>
                </c:pt>
                <c:pt idx="618">
                  <c:v>37315</c:v>
                </c:pt>
                <c:pt idx="619">
                  <c:v>37315</c:v>
                </c:pt>
                <c:pt idx="620">
                  <c:v>37316</c:v>
                </c:pt>
                <c:pt idx="621">
                  <c:v>37316</c:v>
                </c:pt>
                <c:pt idx="622">
                  <c:v>37317</c:v>
                </c:pt>
                <c:pt idx="623">
                  <c:v>37317</c:v>
                </c:pt>
                <c:pt idx="624">
                  <c:v>37318</c:v>
                </c:pt>
                <c:pt idx="625">
                  <c:v>37318</c:v>
                </c:pt>
                <c:pt idx="626">
                  <c:v>37319</c:v>
                </c:pt>
                <c:pt idx="627">
                  <c:v>37319</c:v>
                </c:pt>
                <c:pt idx="628">
                  <c:v>37320</c:v>
                </c:pt>
                <c:pt idx="629">
                  <c:v>37320</c:v>
                </c:pt>
                <c:pt idx="630">
                  <c:v>37321</c:v>
                </c:pt>
                <c:pt idx="631">
                  <c:v>37321</c:v>
                </c:pt>
                <c:pt idx="632">
                  <c:v>37322</c:v>
                </c:pt>
                <c:pt idx="633">
                  <c:v>37322</c:v>
                </c:pt>
                <c:pt idx="634">
                  <c:v>37323</c:v>
                </c:pt>
                <c:pt idx="635">
                  <c:v>37323</c:v>
                </c:pt>
                <c:pt idx="636">
                  <c:v>37324</c:v>
                </c:pt>
                <c:pt idx="637">
                  <c:v>37324</c:v>
                </c:pt>
                <c:pt idx="638">
                  <c:v>37325</c:v>
                </c:pt>
                <c:pt idx="639">
                  <c:v>37325</c:v>
                </c:pt>
                <c:pt idx="640">
                  <c:v>37326</c:v>
                </c:pt>
                <c:pt idx="641">
                  <c:v>37326</c:v>
                </c:pt>
                <c:pt idx="642">
                  <c:v>37327</c:v>
                </c:pt>
                <c:pt idx="643">
                  <c:v>37327</c:v>
                </c:pt>
                <c:pt idx="644">
                  <c:v>37328</c:v>
                </c:pt>
                <c:pt idx="645">
                  <c:v>37328</c:v>
                </c:pt>
                <c:pt idx="646">
                  <c:v>37329</c:v>
                </c:pt>
                <c:pt idx="647">
                  <c:v>37329</c:v>
                </c:pt>
                <c:pt idx="648">
                  <c:v>37330</c:v>
                </c:pt>
                <c:pt idx="649">
                  <c:v>37330</c:v>
                </c:pt>
                <c:pt idx="650">
                  <c:v>37331</c:v>
                </c:pt>
                <c:pt idx="651">
                  <c:v>37331</c:v>
                </c:pt>
                <c:pt idx="652">
                  <c:v>37332</c:v>
                </c:pt>
                <c:pt idx="653">
                  <c:v>37332</c:v>
                </c:pt>
                <c:pt idx="654">
                  <c:v>37333</c:v>
                </c:pt>
                <c:pt idx="655">
                  <c:v>37333</c:v>
                </c:pt>
                <c:pt idx="656">
                  <c:v>37334</c:v>
                </c:pt>
                <c:pt idx="657">
                  <c:v>37334</c:v>
                </c:pt>
                <c:pt idx="658">
                  <c:v>37335</c:v>
                </c:pt>
                <c:pt idx="659">
                  <c:v>37335</c:v>
                </c:pt>
                <c:pt idx="660">
                  <c:v>37336</c:v>
                </c:pt>
                <c:pt idx="661">
                  <c:v>37336</c:v>
                </c:pt>
                <c:pt idx="662">
                  <c:v>37337</c:v>
                </c:pt>
                <c:pt idx="663">
                  <c:v>37337</c:v>
                </c:pt>
                <c:pt idx="664">
                  <c:v>37338</c:v>
                </c:pt>
                <c:pt idx="665">
                  <c:v>37338</c:v>
                </c:pt>
                <c:pt idx="666">
                  <c:v>37339</c:v>
                </c:pt>
                <c:pt idx="667">
                  <c:v>37339</c:v>
                </c:pt>
                <c:pt idx="668">
                  <c:v>37340</c:v>
                </c:pt>
                <c:pt idx="669">
                  <c:v>37340</c:v>
                </c:pt>
                <c:pt idx="670">
                  <c:v>37341</c:v>
                </c:pt>
                <c:pt idx="671">
                  <c:v>37341</c:v>
                </c:pt>
                <c:pt idx="672">
                  <c:v>37342</c:v>
                </c:pt>
                <c:pt idx="673">
                  <c:v>37342</c:v>
                </c:pt>
                <c:pt idx="674">
                  <c:v>37343</c:v>
                </c:pt>
                <c:pt idx="675">
                  <c:v>37343</c:v>
                </c:pt>
                <c:pt idx="676">
                  <c:v>37344</c:v>
                </c:pt>
                <c:pt idx="677">
                  <c:v>37344</c:v>
                </c:pt>
                <c:pt idx="678">
                  <c:v>37345</c:v>
                </c:pt>
                <c:pt idx="679">
                  <c:v>37345</c:v>
                </c:pt>
                <c:pt idx="680">
                  <c:v>37346</c:v>
                </c:pt>
                <c:pt idx="681">
                  <c:v>37346</c:v>
                </c:pt>
                <c:pt idx="682">
                  <c:v>37347</c:v>
                </c:pt>
                <c:pt idx="683">
                  <c:v>37347</c:v>
                </c:pt>
                <c:pt idx="684">
                  <c:v>37348</c:v>
                </c:pt>
                <c:pt idx="685">
                  <c:v>37348</c:v>
                </c:pt>
                <c:pt idx="686">
                  <c:v>37349</c:v>
                </c:pt>
                <c:pt idx="687">
                  <c:v>37349</c:v>
                </c:pt>
                <c:pt idx="688">
                  <c:v>37350</c:v>
                </c:pt>
                <c:pt idx="689">
                  <c:v>37350</c:v>
                </c:pt>
                <c:pt idx="690">
                  <c:v>37351</c:v>
                </c:pt>
                <c:pt idx="691">
                  <c:v>37351</c:v>
                </c:pt>
                <c:pt idx="692">
                  <c:v>37352</c:v>
                </c:pt>
                <c:pt idx="693">
                  <c:v>37352</c:v>
                </c:pt>
                <c:pt idx="694">
                  <c:v>37353</c:v>
                </c:pt>
                <c:pt idx="695">
                  <c:v>37353</c:v>
                </c:pt>
                <c:pt idx="696">
                  <c:v>37354</c:v>
                </c:pt>
                <c:pt idx="697">
                  <c:v>37354</c:v>
                </c:pt>
                <c:pt idx="698">
                  <c:v>37355</c:v>
                </c:pt>
                <c:pt idx="699">
                  <c:v>37355</c:v>
                </c:pt>
                <c:pt idx="700">
                  <c:v>37356</c:v>
                </c:pt>
                <c:pt idx="701">
                  <c:v>37356</c:v>
                </c:pt>
                <c:pt idx="702">
                  <c:v>37357</c:v>
                </c:pt>
                <c:pt idx="703">
                  <c:v>37357</c:v>
                </c:pt>
                <c:pt idx="704">
                  <c:v>37358</c:v>
                </c:pt>
                <c:pt idx="705">
                  <c:v>37358</c:v>
                </c:pt>
                <c:pt idx="706">
                  <c:v>37359</c:v>
                </c:pt>
                <c:pt idx="707">
                  <c:v>37359</c:v>
                </c:pt>
                <c:pt idx="708">
                  <c:v>37360</c:v>
                </c:pt>
                <c:pt idx="709">
                  <c:v>37360</c:v>
                </c:pt>
                <c:pt idx="710">
                  <c:v>37361</c:v>
                </c:pt>
                <c:pt idx="711">
                  <c:v>37361</c:v>
                </c:pt>
                <c:pt idx="712">
                  <c:v>37362</c:v>
                </c:pt>
                <c:pt idx="713">
                  <c:v>37362</c:v>
                </c:pt>
                <c:pt idx="714">
                  <c:v>37363</c:v>
                </c:pt>
                <c:pt idx="715">
                  <c:v>37363</c:v>
                </c:pt>
                <c:pt idx="716">
                  <c:v>37364</c:v>
                </c:pt>
                <c:pt idx="717">
                  <c:v>37364</c:v>
                </c:pt>
                <c:pt idx="718">
                  <c:v>37365</c:v>
                </c:pt>
                <c:pt idx="719">
                  <c:v>37365</c:v>
                </c:pt>
                <c:pt idx="720">
                  <c:v>37366</c:v>
                </c:pt>
                <c:pt idx="721">
                  <c:v>37366</c:v>
                </c:pt>
                <c:pt idx="722">
                  <c:v>37367</c:v>
                </c:pt>
                <c:pt idx="723">
                  <c:v>37367</c:v>
                </c:pt>
                <c:pt idx="724">
                  <c:v>37368</c:v>
                </c:pt>
                <c:pt idx="725">
                  <c:v>37368</c:v>
                </c:pt>
                <c:pt idx="726">
                  <c:v>37369</c:v>
                </c:pt>
                <c:pt idx="727">
                  <c:v>37369</c:v>
                </c:pt>
                <c:pt idx="728">
                  <c:v>37370</c:v>
                </c:pt>
                <c:pt idx="729">
                  <c:v>37370</c:v>
                </c:pt>
                <c:pt idx="730">
                  <c:v>37371</c:v>
                </c:pt>
                <c:pt idx="731">
                  <c:v>37371</c:v>
                </c:pt>
                <c:pt idx="732">
                  <c:v>37372</c:v>
                </c:pt>
                <c:pt idx="733">
                  <c:v>37372</c:v>
                </c:pt>
                <c:pt idx="734">
                  <c:v>37373</c:v>
                </c:pt>
                <c:pt idx="735">
                  <c:v>37373</c:v>
                </c:pt>
                <c:pt idx="736">
                  <c:v>37374</c:v>
                </c:pt>
                <c:pt idx="737">
                  <c:v>37374</c:v>
                </c:pt>
                <c:pt idx="738">
                  <c:v>37375</c:v>
                </c:pt>
                <c:pt idx="739">
                  <c:v>37375</c:v>
                </c:pt>
                <c:pt idx="740">
                  <c:v>37376</c:v>
                </c:pt>
                <c:pt idx="741">
                  <c:v>37376</c:v>
                </c:pt>
                <c:pt idx="742">
                  <c:v>37377</c:v>
                </c:pt>
                <c:pt idx="743">
                  <c:v>37377</c:v>
                </c:pt>
                <c:pt idx="744">
                  <c:v>37378</c:v>
                </c:pt>
                <c:pt idx="745">
                  <c:v>37378</c:v>
                </c:pt>
                <c:pt idx="746">
                  <c:v>37379</c:v>
                </c:pt>
                <c:pt idx="747">
                  <c:v>37379</c:v>
                </c:pt>
                <c:pt idx="748">
                  <c:v>37380</c:v>
                </c:pt>
                <c:pt idx="749">
                  <c:v>37380</c:v>
                </c:pt>
                <c:pt idx="750">
                  <c:v>37381</c:v>
                </c:pt>
                <c:pt idx="751">
                  <c:v>37381</c:v>
                </c:pt>
                <c:pt idx="752">
                  <c:v>37382</c:v>
                </c:pt>
                <c:pt idx="753">
                  <c:v>37382</c:v>
                </c:pt>
                <c:pt idx="754">
                  <c:v>37383</c:v>
                </c:pt>
                <c:pt idx="755">
                  <c:v>37383</c:v>
                </c:pt>
                <c:pt idx="756">
                  <c:v>37384</c:v>
                </c:pt>
                <c:pt idx="757">
                  <c:v>37384</c:v>
                </c:pt>
                <c:pt idx="758">
                  <c:v>37385</c:v>
                </c:pt>
                <c:pt idx="759">
                  <c:v>37385</c:v>
                </c:pt>
                <c:pt idx="760">
                  <c:v>37386</c:v>
                </c:pt>
                <c:pt idx="761">
                  <c:v>37386</c:v>
                </c:pt>
                <c:pt idx="762">
                  <c:v>37387</c:v>
                </c:pt>
                <c:pt idx="763">
                  <c:v>37387</c:v>
                </c:pt>
                <c:pt idx="764">
                  <c:v>37388</c:v>
                </c:pt>
                <c:pt idx="765">
                  <c:v>37388</c:v>
                </c:pt>
                <c:pt idx="766">
                  <c:v>37389</c:v>
                </c:pt>
                <c:pt idx="767">
                  <c:v>37389</c:v>
                </c:pt>
                <c:pt idx="768">
                  <c:v>37390</c:v>
                </c:pt>
                <c:pt idx="769">
                  <c:v>37390</c:v>
                </c:pt>
                <c:pt idx="770">
                  <c:v>37391</c:v>
                </c:pt>
                <c:pt idx="771">
                  <c:v>37391</c:v>
                </c:pt>
                <c:pt idx="772">
                  <c:v>37392</c:v>
                </c:pt>
                <c:pt idx="773">
                  <c:v>37392</c:v>
                </c:pt>
                <c:pt idx="774">
                  <c:v>37393</c:v>
                </c:pt>
                <c:pt idx="775">
                  <c:v>37393</c:v>
                </c:pt>
                <c:pt idx="776">
                  <c:v>37394</c:v>
                </c:pt>
                <c:pt idx="777">
                  <c:v>37394</c:v>
                </c:pt>
                <c:pt idx="778">
                  <c:v>37395</c:v>
                </c:pt>
                <c:pt idx="779">
                  <c:v>37395</c:v>
                </c:pt>
                <c:pt idx="780">
                  <c:v>37396</c:v>
                </c:pt>
                <c:pt idx="781">
                  <c:v>37396</c:v>
                </c:pt>
                <c:pt idx="782">
                  <c:v>37397</c:v>
                </c:pt>
                <c:pt idx="783">
                  <c:v>37397</c:v>
                </c:pt>
                <c:pt idx="784">
                  <c:v>37398</c:v>
                </c:pt>
                <c:pt idx="785">
                  <c:v>37398</c:v>
                </c:pt>
                <c:pt idx="786">
                  <c:v>37399</c:v>
                </c:pt>
                <c:pt idx="787">
                  <c:v>37399</c:v>
                </c:pt>
                <c:pt idx="788">
                  <c:v>37400</c:v>
                </c:pt>
                <c:pt idx="789">
                  <c:v>37400</c:v>
                </c:pt>
                <c:pt idx="790">
                  <c:v>37401</c:v>
                </c:pt>
                <c:pt idx="791">
                  <c:v>37401</c:v>
                </c:pt>
                <c:pt idx="792">
                  <c:v>37402</c:v>
                </c:pt>
                <c:pt idx="793">
                  <c:v>37402</c:v>
                </c:pt>
                <c:pt idx="794">
                  <c:v>37403</c:v>
                </c:pt>
                <c:pt idx="795">
                  <c:v>37403</c:v>
                </c:pt>
                <c:pt idx="796">
                  <c:v>37404</c:v>
                </c:pt>
                <c:pt idx="797">
                  <c:v>37404</c:v>
                </c:pt>
                <c:pt idx="798">
                  <c:v>37405</c:v>
                </c:pt>
                <c:pt idx="799">
                  <c:v>37405</c:v>
                </c:pt>
                <c:pt idx="800">
                  <c:v>37406</c:v>
                </c:pt>
                <c:pt idx="801">
                  <c:v>37406</c:v>
                </c:pt>
                <c:pt idx="802">
                  <c:v>37407</c:v>
                </c:pt>
                <c:pt idx="803">
                  <c:v>37407</c:v>
                </c:pt>
                <c:pt idx="804">
                  <c:v>37408</c:v>
                </c:pt>
                <c:pt idx="805">
                  <c:v>37408</c:v>
                </c:pt>
                <c:pt idx="806">
                  <c:v>37409</c:v>
                </c:pt>
                <c:pt idx="807">
                  <c:v>37409</c:v>
                </c:pt>
                <c:pt idx="808">
                  <c:v>37410</c:v>
                </c:pt>
                <c:pt idx="809">
                  <c:v>37410</c:v>
                </c:pt>
                <c:pt idx="810">
                  <c:v>37411</c:v>
                </c:pt>
                <c:pt idx="811">
                  <c:v>37411</c:v>
                </c:pt>
                <c:pt idx="812">
                  <c:v>37412</c:v>
                </c:pt>
                <c:pt idx="813">
                  <c:v>37412</c:v>
                </c:pt>
                <c:pt idx="814">
                  <c:v>37413</c:v>
                </c:pt>
                <c:pt idx="815">
                  <c:v>37413</c:v>
                </c:pt>
                <c:pt idx="816">
                  <c:v>37414</c:v>
                </c:pt>
                <c:pt idx="817">
                  <c:v>37414</c:v>
                </c:pt>
                <c:pt idx="818">
                  <c:v>37415</c:v>
                </c:pt>
                <c:pt idx="819">
                  <c:v>37415</c:v>
                </c:pt>
                <c:pt idx="820">
                  <c:v>37416</c:v>
                </c:pt>
                <c:pt idx="821">
                  <c:v>37416</c:v>
                </c:pt>
                <c:pt idx="822">
                  <c:v>37417</c:v>
                </c:pt>
                <c:pt idx="823">
                  <c:v>37417</c:v>
                </c:pt>
                <c:pt idx="824">
                  <c:v>37418</c:v>
                </c:pt>
                <c:pt idx="825">
                  <c:v>37418</c:v>
                </c:pt>
                <c:pt idx="826">
                  <c:v>37419</c:v>
                </c:pt>
                <c:pt idx="827">
                  <c:v>37419</c:v>
                </c:pt>
                <c:pt idx="828">
                  <c:v>37420</c:v>
                </c:pt>
                <c:pt idx="829">
                  <c:v>37420</c:v>
                </c:pt>
                <c:pt idx="830">
                  <c:v>37421</c:v>
                </c:pt>
                <c:pt idx="831">
                  <c:v>37421</c:v>
                </c:pt>
                <c:pt idx="832">
                  <c:v>37422</c:v>
                </c:pt>
                <c:pt idx="833">
                  <c:v>37422</c:v>
                </c:pt>
                <c:pt idx="834">
                  <c:v>37423</c:v>
                </c:pt>
                <c:pt idx="835">
                  <c:v>37423</c:v>
                </c:pt>
                <c:pt idx="836">
                  <c:v>37424</c:v>
                </c:pt>
                <c:pt idx="837">
                  <c:v>37424</c:v>
                </c:pt>
                <c:pt idx="838">
                  <c:v>37425</c:v>
                </c:pt>
                <c:pt idx="839">
                  <c:v>37425</c:v>
                </c:pt>
                <c:pt idx="840">
                  <c:v>37426</c:v>
                </c:pt>
                <c:pt idx="841">
                  <c:v>37426</c:v>
                </c:pt>
                <c:pt idx="842">
                  <c:v>37427</c:v>
                </c:pt>
                <c:pt idx="843">
                  <c:v>37427</c:v>
                </c:pt>
                <c:pt idx="844">
                  <c:v>37428</c:v>
                </c:pt>
                <c:pt idx="845">
                  <c:v>37428</c:v>
                </c:pt>
                <c:pt idx="846">
                  <c:v>37429</c:v>
                </c:pt>
                <c:pt idx="847">
                  <c:v>37429</c:v>
                </c:pt>
                <c:pt idx="848">
                  <c:v>37430</c:v>
                </c:pt>
                <c:pt idx="849">
                  <c:v>37430</c:v>
                </c:pt>
                <c:pt idx="850">
                  <c:v>37431</c:v>
                </c:pt>
                <c:pt idx="851">
                  <c:v>37431</c:v>
                </c:pt>
                <c:pt idx="852">
                  <c:v>37432</c:v>
                </c:pt>
                <c:pt idx="853">
                  <c:v>37432</c:v>
                </c:pt>
                <c:pt idx="854">
                  <c:v>37433</c:v>
                </c:pt>
                <c:pt idx="855">
                  <c:v>37433</c:v>
                </c:pt>
                <c:pt idx="856">
                  <c:v>37434</c:v>
                </c:pt>
                <c:pt idx="857">
                  <c:v>37434</c:v>
                </c:pt>
                <c:pt idx="858">
                  <c:v>37435</c:v>
                </c:pt>
                <c:pt idx="859">
                  <c:v>37435</c:v>
                </c:pt>
                <c:pt idx="860">
                  <c:v>37436</c:v>
                </c:pt>
                <c:pt idx="861">
                  <c:v>37436</c:v>
                </c:pt>
                <c:pt idx="862">
                  <c:v>37437</c:v>
                </c:pt>
                <c:pt idx="863">
                  <c:v>37437</c:v>
                </c:pt>
                <c:pt idx="864">
                  <c:v>37438</c:v>
                </c:pt>
                <c:pt idx="865">
                  <c:v>37438</c:v>
                </c:pt>
                <c:pt idx="866">
                  <c:v>37439</c:v>
                </c:pt>
                <c:pt idx="867">
                  <c:v>37439</c:v>
                </c:pt>
                <c:pt idx="868">
                  <c:v>37440</c:v>
                </c:pt>
                <c:pt idx="869">
                  <c:v>37440</c:v>
                </c:pt>
                <c:pt idx="870">
                  <c:v>37441</c:v>
                </c:pt>
                <c:pt idx="871">
                  <c:v>37441</c:v>
                </c:pt>
                <c:pt idx="872">
                  <c:v>37442</c:v>
                </c:pt>
                <c:pt idx="873">
                  <c:v>37442</c:v>
                </c:pt>
                <c:pt idx="874">
                  <c:v>37443</c:v>
                </c:pt>
                <c:pt idx="875">
                  <c:v>37443</c:v>
                </c:pt>
                <c:pt idx="876">
                  <c:v>37444</c:v>
                </c:pt>
                <c:pt idx="877">
                  <c:v>37444</c:v>
                </c:pt>
                <c:pt idx="878">
                  <c:v>37445</c:v>
                </c:pt>
                <c:pt idx="879">
                  <c:v>37445</c:v>
                </c:pt>
                <c:pt idx="880">
                  <c:v>37446</c:v>
                </c:pt>
                <c:pt idx="881">
                  <c:v>37446</c:v>
                </c:pt>
                <c:pt idx="882">
                  <c:v>37447</c:v>
                </c:pt>
                <c:pt idx="883">
                  <c:v>37447</c:v>
                </c:pt>
                <c:pt idx="884">
                  <c:v>37448</c:v>
                </c:pt>
                <c:pt idx="885">
                  <c:v>37448</c:v>
                </c:pt>
                <c:pt idx="886">
                  <c:v>37449</c:v>
                </c:pt>
                <c:pt idx="887">
                  <c:v>37449</c:v>
                </c:pt>
                <c:pt idx="888">
                  <c:v>37450</c:v>
                </c:pt>
                <c:pt idx="889">
                  <c:v>37450</c:v>
                </c:pt>
                <c:pt idx="890">
                  <c:v>37451</c:v>
                </c:pt>
                <c:pt idx="891">
                  <c:v>37451</c:v>
                </c:pt>
                <c:pt idx="892">
                  <c:v>37452</c:v>
                </c:pt>
                <c:pt idx="893">
                  <c:v>37452</c:v>
                </c:pt>
                <c:pt idx="894">
                  <c:v>37453</c:v>
                </c:pt>
                <c:pt idx="895">
                  <c:v>37453</c:v>
                </c:pt>
                <c:pt idx="896">
                  <c:v>37454</c:v>
                </c:pt>
                <c:pt idx="897">
                  <c:v>37454</c:v>
                </c:pt>
                <c:pt idx="898">
                  <c:v>37455</c:v>
                </c:pt>
                <c:pt idx="899">
                  <c:v>37455</c:v>
                </c:pt>
                <c:pt idx="900">
                  <c:v>37456</c:v>
                </c:pt>
                <c:pt idx="901">
                  <c:v>37456</c:v>
                </c:pt>
                <c:pt idx="902">
                  <c:v>37457</c:v>
                </c:pt>
                <c:pt idx="903">
                  <c:v>37457</c:v>
                </c:pt>
                <c:pt idx="904">
                  <c:v>37458</c:v>
                </c:pt>
                <c:pt idx="905">
                  <c:v>37458</c:v>
                </c:pt>
                <c:pt idx="906">
                  <c:v>37459</c:v>
                </c:pt>
                <c:pt idx="907">
                  <c:v>37459</c:v>
                </c:pt>
                <c:pt idx="908">
                  <c:v>37460</c:v>
                </c:pt>
                <c:pt idx="909">
                  <c:v>37460</c:v>
                </c:pt>
                <c:pt idx="910">
                  <c:v>37461</c:v>
                </c:pt>
                <c:pt idx="911">
                  <c:v>37461</c:v>
                </c:pt>
                <c:pt idx="912">
                  <c:v>37462</c:v>
                </c:pt>
                <c:pt idx="913">
                  <c:v>37462</c:v>
                </c:pt>
                <c:pt idx="914">
                  <c:v>37463</c:v>
                </c:pt>
                <c:pt idx="915">
                  <c:v>37463</c:v>
                </c:pt>
                <c:pt idx="916">
                  <c:v>37464</c:v>
                </c:pt>
                <c:pt idx="917">
                  <c:v>37464</c:v>
                </c:pt>
                <c:pt idx="918">
                  <c:v>37465</c:v>
                </c:pt>
                <c:pt idx="919">
                  <c:v>37465</c:v>
                </c:pt>
                <c:pt idx="920">
                  <c:v>37466</c:v>
                </c:pt>
                <c:pt idx="921">
                  <c:v>37466</c:v>
                </c:pt>
                <c:pt idx="922">
                  <c:v>37467</c:v>
                </c:pt>
                <c:pt idx="923">
                  <c:v>37467</c:v>
                </c:pt>
                <c:pt idx="924">
                  <c:v>37468</c:v>
                </c:pt>
                <c:pt idx="925">
                  <c:v>37468</c:v>
                </c:pt>
                <c:pt idx="926">
                  <c:v>37469</c:v>
                </c:pt>
                <c:pt idx="927">
                  <c:v>37469</c:v>
                </c:pt>
                <c:pt idx="928">
                  <c:v>37470</c:v>
                </c:pt>
                <c:pt idx="929">
                  <c:v>37470</c:v>
                </c:pt>
                <c:pt idx="930">
                  <c:v>37471</c:v>
                </c:pt>
                <c:pt idx="931">
                  <c:v>37471</c:v>
                </c:pt>
                <c:pt idx="932">
                  <c:v>37472</c:v>
                </c:pt>
                <c:pt idx="933">
                  <c:v>37472</c:v>
                </c:pt>
                <c:pt idx="934">
                  <c:v>37473</c:v>
                </c:pt>
                <c:pt idx="935">
                  <c:v>37473</c:v>
                </c:pt>
                <c:pt idx="936">
                  <c:v>37474</c:v>
                </c:pt>
                <c:pt idx="937">
                  <c:v>37474</c:v>
                </c:pt>
                <c:pt idx="938">
                  <c:v>37475</c:v>
                </c:pt>
                <c:pt idx="939">
                  <c:v>37475</c:v>
                </c:pt>
                <c:pt idx="940">
                  <c:v>37476</c:v>
                </c:pt>
                <c:pt idx="941">
                  <c:v>37476</c:v>
                </c:pt>
                <c:pt idx="942">
                  <c:v>37477</c:v>
                </c:pt>
                <c:pt idx="943">
                  <c:v>37477</c:v>
                </c:pt>
                <c:pt idx="944">
                  <c:v>37478</c:v>
                </c:pt>
                <c:pt idx="945">
                  <c:v>37478</c:v>
                </c:pt>
                <c:pt idx="946">
                  <c:v>37479</c:v>
                </c:pt>
                <c:pt idx="947">
                  <c:v>37479</c:v>
                </c:pt>
                <c:pt idx="948">
                  <c:v>37480</c:v>
                </c:pt>
                <c:pt idx="949">
                  <c:v>37480</c:v>
                </c:pt>
                <c:pt idx="950">
                  <c:v>37481</c:v>
                </c:pt>
                <c:pt idx="951">
                  <c:v>37481</c:v>
                </c:pt>
                <c:pt idx="952">
                  <c:v>37482</c:v>
                </c:pt>
                <c:pt idx="953">
                  <c:v>37482</c:v>
                </c:pt>
                <c:pt idx="954">
                  <c:v>37483</c:v>
                </c:pt>
                <c:pt idx="955">
                  <c:v>37483</c:v>
                </c:pt>
                <c:pt idx="956">
                  <c:v>37484</c:v>
                </c:pt>
                <c:pt idx="957">
                  <c:v>37484</c:v>
                </c:pt>
                <c:pt idx="958">
                  <c:v>37485</c:v>
                </c:pt>
                <c:pt idx="959">
                  <c:v>37485</c:v>
                </c:pt>
                <c:pt idx="960">
                  <c:v>37486</c:v>
                </c:pt>
                <c:pt idx="961">
                  <c:v>37486</c:v>
                </c:pt>
                <c:pt idx="962">
                  <c:v>37487</c:v>
                </c:pt>
                <c:pt idx="963">
                  <c:v>37487</c:v>
                </c:pt>
                <c:pt idx="964">
                  <c:v>37488</c:v>
                </c:pt>
                <c:pt idx="965">
                  <c:v>37488</c:v>
                </c:pt>
                <c:pt idx="966">
                  <c:v>37489</c:v>
                </c:pt>
                <c:pt idx="967">
                  <c:v>37489</c:v>
                </c:pt>
                <c:pt idx="968">
                  <c:v>37490</c:v>
                </c:pt>
                <c:pt idx="969">
                  <c:v>37490</c:v>
                </c:pt>
                <c:pt idx="970">
                  <c:v>37491</c:v>
                </c:pt>
                <c:pt idx="971">
                  <c:v>37491</c:v>
                </c:pt>
                <c:pt idx="972">
                  <c:v>37492</c:v>
                </c:pt>
                <c:pt idx="973">
                  <c:v>37492</c:v>
                </c:pt>
                <c:pt idx="974">
                  <c:v>37493</c:v>
                </c:pt>
                <c:pt idx="975">
                  <c:v>37493</c:v>
                </c:pt>
                <c:pt idx="976">
                  <c:v>37494</c:v>
                </c:pt>
                <c:pt idx="977">
                  <c:v>37494</c:v>
                </c:pt>
                <c:pt idx="978">
                  <c:v>37495</c:v>
                </c:pt>
                <c:pt idx="979">
                  <c:v>37495</c:v>
                </c:pt>
                <c:pt idx="980">
                  <c:v>37496</c:v>
                </c:pt>
                <c:pt idx="981">
                  <c:v>37496</c:v>
                </c:pt>
                <c:pt idx="982">
                  <c:v>37497</c:v>
                </c:pt>
                <c:pt idx="983">
                  <c:v>37497</c:v>
                </c:pt>
                <c:pt idx="984">
                  <c:v>37498</c:v>
                </c:pt>
                <c:pt idx="985">
                  <c:v>37498</c:v>
                </c:pt>
                <c:pt idx="986">
                  <c:v>37499</c:v>
                </c:pt>
                <c:pt idx="987">
                  <c:v>37499</c:v>
                </c:pt>
                <c:pt idx="988">
                  <c:v>37500</c:v>
                </c:pt>
                <c:pt idx="989">
                  <c:v>37500</c:v>
                </c:pt>
                <c:pt idx="990">
                  <c:v>37501</c:v>
                </c:pt>
                <c:pt idx="991">
                  <c:v>37501</c:v>
                </c:pt>
                <c:pt idx="992">
                  <c:v>37502</c:v>
                </c:pt>
                <c:pt idx="993">
                  <c:v>37502</c:v>
                </c:pt>
                <c:pt idx="994">
                  <c:v>37503</c:v>
                </c:pt>
                <c:pt idx="995">
                  <c:v>37503</c:v>
                </c:pt>
                <c:pt idx="996">
                  <c:v>37504</c:v>
                </c:pt>
                <c:pt idx="997">
                  <c:v>37504</c:v>
                </c:pt>
                <c:pt idx="998">
                  <c:v>37505</c:v>
                </c:pt>
                <c:pt idx="999">
                  <c:v>37505</c:v>
                </c:pt>
                <c:pt idx="1000">
                  <c:v>37506</c:v>
                </c:pt>
                <c:pt idx="1001">
                  <c:v>37506</c:v>
                </c:pt>
                <c:pt idx="1002">
                  <c:v>37507</c:v>
                </c:pt>
                <c:pt idx="1003">
                  <c:v>37507</c:v>
                </c:pt>
                <c:pt idx="1004">
                  <c:v>37508</c:v>
                </c:pt>
                <c:pt idx="1005">
                  <c:v>37508</c:v>
                </c:pt>
                <c:pt idx="1006">
                  <c:v>37509</c:v>
                </c:pt>
                <c:pt idx="1007">
                  <c:v>37509</c:v>
                </c:pt>
                <c:pt idx="1008">
                  <c:v>37510</c:v>
                </c:pt>
                <c:pt idx="1009">
                  <c:v>37510</c:v>
                </c:pt>
                <c:pt idx="1010">
                  <c:v>37511</c:v>
                </c:pt>
                <c:pt idx="1011">
                  <c:v>37511</c:v>
                </c:pt>
                <c:pt idx="1012">
                  <c:v>37512</c:v>
                </c:pt>
                <c:pt idx="1013">
                  <c:v>37512</c:v>
                </c:pt>
                <c:pt idx="1014">
                  <c:v>37513</c:v>
                </c:pt>
                <c:pt idx="1015">
                  <c:v>37513</c:v>
                </c:pt>
                <c:pt idx="1016">
                  <c:v>37514</c:v>
                </c:pt>
                <c:pt idx="1017">
                  <c:v>37514</c:v>
                </c:pt>
                <c:pt idx="1018">
                  <c:v>37515</c:v>
                </c:pt>
                <c:pt idx="1019">
                  <c:v>37515</c:v>
                </c:pt>
                <c:pt idx="1020">
                  <c:v>37516</c:v>
                </c:pt>
                <c:pt idx="1021">
                  <c:v>37516</c:v>
                </c:pt>
                <c:pt idx="1022">
                  <c:v>37517</c:v>
                </c:pt>
                <c:pt idx="1023">
                  <c:v>37517</c:v>
                </c:pt>
                <c:pt idx="1024">
                  <c:v>37518</c:v>
                </c:pt>
                <c:pt idx="1025">
                  <c:v>37518</c:v>
                </c:pt>
                <c:pt idx="1026">
                  <c:v>37519</c:v>
                </c:pt>
                <c:pt idx="1027">
                  <c:v>37519</c:v>
                </c:pt>
                <c:pt idx="1028">
                  <c:v>37520</c:v>
                </c:pt>
                <c:pt idx="1029">
                  <c:v>37520</c:v>
                </c:pt>
                <c:pt idx="1030">
                  <c:v>37521</c:v>
                </c:pt>
                <c:pt idx="1031">
                  <c:v>37521</c:v>
                </c:pt>
                <c:pt idx="1032">
                  <c:v>37522</c:v>
                </c:pt>
                <c:pt idx="1033">
                  <c:v>37522</c:v>
                </c:pt>
                <c:pt idx="1034">
                  <c:v>37523</c:v>
                </c:pt>
                <c:pt idx="1035">
                  <c:v>37523</c:v>
                </c:pt>
                <c:pt idx="1036">
                  <c:v>37524</c:v>
                </c:pt>
                <c:pt idx="1037">
                  <c:v>37524</c:v>
                </c:pt>
                <c:pt idx="1038">
                  <c:v>37525</c:v>
                </c:pt>
                <c:pt idx="1039">
                  <c:v>37525</c:v>
                </c:pt>
                <c:pt idx="1040">
                  <c:v>37526</c:v>
                </c:pt>
                <c:pt idx="1041">
                  <c:v>37526</c:v>
                </c:pt>
                <c:pt idx="1042">
                  <c:v>37527</c:v>
                </c:pt>
                <c:pt idx="1043">
                  <c:v>37527</c:v>
                </c:pt>
                <c:pt idx="1044">
                  <c:v>37528</c:v>
                </c:pt>
                <c:pt idx="1045">
                  <c:v>37528</c:v>
                </c:pt>
                <c:pt idx="1046">
                  <c:v>37529</c:v>
                </c:pt>
                <c:pt idx="1047">
                  <c:v>37529</c:v>
                </c:pt>
                <c:pt idx="1048">
                  <c:v>37530</c:v>
                </c:pt>
                <c:pt idx="1049">
                  <c:v>37530</c:v>
                </c:pt>
                <c:pt idx="1050">
                  <c:v>37531</c:v>
                </c:pt>
                <c:pt idx="1051">
                  <c:v>37531</c:v>
                </c:pt>
                <c:pt idx="1052">
                  <c:v>37532</c:v>
                </c:pt>
                <c:pt idx="1053">
                  <c:v>37532</c:v>
                </c:pt>
                <c:pt idx="1054">
                  <c:v>37533</c:v>
                </c:pt>
                <c:pt idx="1055">
                  <c:v>37533</c:v>
                </c:pt>
                <c:pt idx="1056">
                  <c:v>37534</c:v>
                </c:pt>
                <c:pt idx="1057">
                  <c:v>37534</c:v>
                </c:pt>
                <c:pt idx="1058">
                  <c:v>37535</c:v>
                </c:pt>
                <c:pt idx="1059">
                  <c:v>37535</c:v>
                </c:pt>
                <c:pt idx="1060">
                  <c:v>37536</c:v>
                </c:pt>
                <c:pt idx="1061">
                  <c:v>37536</c:v>
                </c:pt>
                <c:pt idx="1062">
                  <c:v>37537</c:v>
                </c:pt>
                <c:pt idx="1063">
                  <c:v>37537</c:v>
                </c:pt>
                <c:pt idx="1064">
                  <c:v>37538</c:v>
                </c:pt>
                <c:pt idx="1065">
                  <c:v>37538</c:v>
                </c:pt>
                <c:pt idx="1066">
                  <c:v>37539</c:v>
                </c:pt>
                <c:pt idx="1067">
                  <c:v>37539</c:v>
                </c:pt>
                <c:pt idx="1068">
                  <c:v>37540</c:v>
                </c:pt>
                <c:pt idx="1069">
                  <c:v>37540</c:v>
                </c:pt>
                <c:pt idx="1070">
                  <c:v>37541</c:v>
                </c:pt>
                <c:pt idx="1071">
                  <c:v>37541</c:v>
                </c:pt>
                <c:pt idx="1072">
                  <c:v>37542</c:v>
                </c:pt>
                <c:pt idx="1073">
                  <c:v>37542</c:v>
                </c:pt>
                <c:pt idx="1074">
                  <c:v>37543</c:v>
                </c:pt>
                <c:pt idx="1075">
                  <c:v>37543</c:v>
                </c:pt>
                <c:pt idx="1076">
                  <c:v>37544</c:v>
                </c:pt>
                <c:pt idx="1077">
                  <c:v>37544</c:v>
                </c:pt>
                <c:pt idx="1078">
                  <c:v>37545</c:v>
                </c:pt>
                <c:pt idx="1079">
                  <c:v>37545</c:v>
                </c:pt>
                <c:pt idx="1080">
                  <c:v>37546</c:v>
                </c:pt>
                <c:pt idx="1081">
                  <c:v>37546</c:v>
                </c:pt>
                <c:pt idx="1082">
                  <c:v>37547</c:v>
                </c:pt>
                <c:pt idx="1083">
                  <c:v>37547</c:v>
                </c:pt>
                <c:pt idx="1084">
                  <c:v>37548</c:v>
                </c:pt>
                <c:pt idx="1085">
                  <c:v>37548</c:v>
                </c:pt>
                <c:pt idx="1086">
                  <c:v>37549</c:v>
                </c:pt>
                <c:pt idx="1087">
                  <c:v>37549</c:v>
                </c:pt>
                <c:pt idx="1088">
                  <c:v>37550</c:v>
                </c:pt>
                <c:pt idx="1089">
                  <c:v>37550</c:v>
                </c:pt>
                <c:pt idx="1090">
                  <c:v>37551</c:v>
                </c:pt>
                <c:pt idx="1091">
                  <c:v>37551</c:v>
                </c:pt>
                <c:pt idx="1092">
                  <c:v>37552</c:v>
                </c:pt>
                <c:pt idx="1093">
                  <c:v>37552</c:v>
                </c:pt>
                <c:pt idx="1094">
                  <c:v>37553</c:v>
                </c:pt>
                <c:pt idx="1095">
                  <c:v>37553</c:v>
                </c:pt>
                <c:pt idx="1096">
                  <c:v>37554</c:v>
                </c:pt>
                <c:pt idx="1097">
                  <c:v>37554</c:v>
                </c:pt>
                <c:pt idx="1098">
                  <c:v>37555</c:v>
                </c:pt>
                <c:pt idx="1099">
                  <c:v>37555</c:v>
                </c:pt>
                <c:pt idx="1100">
                  <c:v>37556</c:v>
                </c:pt>
                <c:pt idx="1101">
                  <c:v>37556</c:v>
                </c:pt>
                <c:pt idx="1102">
                  <c:v>37557</c:v>
                </c:pt>
                <c:pt idx="1103">
                  <c:v>37557</c:v>
                </c:pt>
                <c:pt idx="1104">
                  <c:v>37558</c:v>
                </c:pt>
                <c:pt idx="1105">
                  <c:v>37558</c:v>
                </c:pt>
                <c:pt idx="1106">
                  <c:v>37559</c:v>
                </c:pt>
                <c:pt idx="1107">
                  <c:v>37559</c:v>
                </c:pt>
                <c:pt idx="1108">
                  <c:v>37560</c:v>
                </c:pt>
                <c:pt idx="1109">
                  <c:v>37560</c:v>
                </c:pt>
                <c:pt idx="1110">
                  <c:v>37561</c:v>
                </c:pt>
                <c:pt idx="1111">
                  <c:v>37561</c:v>
                </c:pt>
                <c:pt idx="1112">
                  <c:v>37562</c:v>
                </c:pt>
                <c:pt idx="1113">
                  <c:v>37562</c:v>
                </c:pt>
                <c:pt idx="1114">
                  <c:v>37563</c:v>
                </c:pt>
                <c:pt idx="1115">
                  <c:v>37563</c:v>
                </c:pt>
                <c:pt idx="1116">
                  <c:v>37564</c:v>
                </c:pt>
                <c:pt idx="1117">
                  <c:v>37564</c:v>
                </c:pt>
                <c:pt idx="1118">
                  <c:v>37565</c:v>
                </c:pt>
                <c:pt idx="1119">
                  <c:v>37565</c:v>
                </c:pt>
                <c:pt idx="1120">
                  <c:v>37566</c:v>
                </c:pt>
                <c:pt idx="1121">
                  <c:v>37566</c:v>
                </c:pt>
                <c:pt idx="1122">
                  <c:v>37567</c:v>
                </c:pt>
                <c:pt idx="1123">
                  <c:v>37567</c:v>
                </c:pt>
                <c:pt idx="1124">
                  <c:v>37568</c:v>
                </c:pt>
                <c:pt idx="1125">
                  <c:v>37568</c:v>
                </c:pt>
                <c:pt idx="1126">
                  <c:v>37569</c:v>
                </c:pt>
                <c:pt idx="1127">
                  <c:v>37569</c:v>
                </c:pt>
                <c:pt idx="1128">
                  <c:v>37570</c:v>
                </c:pt>
                <c:pt idx="1129">
                  <c:v>37570</c:v>
                </c:pt>
                <c:pt idx="1130">
                  <c:v>37571</c:v>
                </c:pt>
                <c:pt idx="1131">
                  <c:v>37571</c:v>
                </c:pt>
                <c:pt idx="1132">
                  <c:v>37572</c:v>
                </c:pt>
                <c:pt idx="1133">
                  <c:v>37572</c:v>
                </c:pt>
                <c:pt idx="1134">
                  <c:v>37573</c:v>
                </c:pt>
                <c:pt idx="1135">
                  <c:v>37573</c:v>
                </c:pt>
                <c:pt idx="1136">
                  <c:v>37574</c:v>
                </c:pt>
                <c:pt idx="1137">
                  <c:v>37574</c:v>
                </c:pt>
                <c:pt idx="1138">
                  <c:v>37575</c:v>
                </c:pt>
                <c:pt idx="1139">
                  <c:v>37575</c:v>
                </c:pt>
                <c:pt idx="1140">
                  <c:v>37576</c:v>
                </c:pt>
                <c:pt idx="1141">
                  <c:v>37576</c:v>
                </c:pt>
                <c:pt idx="1142">
                  <c:v>37577</c:v>
                </c:pt>
                <c:pt idx="1143">
                  <c:v>37577</c:v>
                </c:pt>
                <c:pt idx="1144">
                  <c:v>37578</c:v>
                </c:pt>
                <c:pt idx="1145">
                  <c:v>37578</c:v>
                </c:pt>
                <c:pt idx="1146">
                  <c:v>37579</c:v>
                </c:pt>
                <c:pt idx="1147">
                  <c:v>37579</c:v>
                </c:pt>
                <c:pt idx="1148">
                  <c:v>37580</c:v>
                </c:pt>
                <c:pt idx="1149">
                  <c:v>37580</c:v>
                </c:pt>
                <c:pt idx="1150">
                  <c:v>37581</c:v>
                </c:pt>
                <c:pt idx="1151">
                  <c:v>37581</c:v>
                </c:pt>
                <c:pt idx="1152">
                  <c:v>37582</c:v>
                </c:pt>
                <c:pt idx="1153">
                  <c:v>37582</c:v>
                </c:pt>
                <c:pt idx="1154">
                  <c:v>37583</c:v>
                </c:pt>
                <c:pt idx="1155">
                  <c:v>37583</c:v>
                </c:pt>
                <c:pt idx="1156">
                  <c:v>37584</c:v>
                </c:pt>
                <c:pt idx="1157">
                  <c:v>37584</c:v>
                </c:pt>
                <c:pt idx="1158">
                  <c:v>37585</c:v>
                </c:pt>
                <c:pt idx="1159">
                  <c:v>37585</c:v>
                </c:pt>
                <c:pt idx="1160">
                  <c:v>37586</c:v>
                </c:pt>
                <c:pt idx="1161">
                  <c:v>37586</c:v>
                </c:pt>
                <c:pt idx="1162">
                  <c:v>37587</c:v>
                </c:pt>
                <c:pt idx="1163">
                  <c:v>37587</c:v>
                </c:pt>
                <c:pt idx="1164">
                  <c:v>37588</c:v>
                </c:pt>
                <c:pt idx="1165">
                  <c:v>37588</c:v>
                </c:pt>
                <c:pt idx="1166">
                  <c:v>37589</c:v>
                </c:pt>
                <c:pt idx="1167">
                  <c:v>37589</c:v>
                </c:pt>
                <c:pt idx="1168">
                  <c:v>37590</c:v>
                </c:pt>
                <c:pt idx="1169">
                  <c:v>37590</c:v>
                </c:pt>
                <c:pt idx="1170">
                  <c:v>37591</c:v>
                </c:pt>
                <c:pt idx="1171">
                  <c:v>37591</c:v>
                </c:pt>
                <c:pt idx="1172">
                  <c:v>37592</c:v>
                </c:pt>
                <c:pt idx="1173">
                  <c:v>37592</c:v>
                </c:pt>
                <c:pt idx="1174">
                  <c:v>37593</c:v>
                </c:pt>
                <c:pt idx="1175">
                  <c:v>37593</c:v>
                </c:pt>
                <c:pt idx="1176">
                  <c:v>37594</c:v>
                </c:pt>
                <c:pt idx="1177">
                  <c:v>37594</c:v>
                </c:pt>
                <c:pt idx="1178">
                  <c:v>37595</c:v>
                </c:pt>
                <c:pt idx="1179">
                  <c:v>37595</c:v>
                </c:pt>
                <c:pt idx="1180">
                  <c:v>37596</c:v>
                </c:pt>
                <c:pt idx="1181">
                  <c:v>37596</c:v>
                </c:pt>
                <c:pt idx="1182">
                  <c:v>37597</c:v>
                </c:pt>
                <c:pt idx="1183">
                  <c:v>37597</c:v>
                </c:pt>
                <c:pt idx="1184">
                  <c:v>37598</c:v>
                </c:pt>
                <c:pt idx="1185">
                  <c:v>37598</c:v>
                </c:pt>
                <c:pt idx="1186">
                  <c:v>37599</c:v>
                </c:pt>
                <c:pt idx="1187">
                  <c:v>37599</c:v>
                </c:pt>
                <c:pt idx="1188">
                  <c:v>37600</c:v>
                </c:pt>
                <c:pt idx="1189">
                  <c:v>37600</c:v>
                </c:pt>
                <c:pt idx="1190">
                  <c:v>37601</c:v>
                </c:pt>
                <c:pt idx="1191">
                  <c:v>37601</c:v>
                </c:pt>
                <c:pt idx="1192">
                  <c:v>37602</c:v>
                </c:pt>
                <c:pt idx="1193">
                  <c:v>37602</c:v>
                </c:pt>
                <c:pt idx="1194">
                  <c:v>37603</c:v>
                </c:pt>
                <c:pt idx="1195">
                  <c:v>37603</c:v>
                </c:pt>
                <c:pt idx="1196">
                  <c:v>37604</c:v>
                </c:pt>
                <c:pt idx="1197">
                  <c:v>37604</c:v>
                </c:pt>
                <c:pt idx="1198">
                  <c:v>37605</c:v>
                </c:pt>
                <c:pt idx="1199">
                  <c:v>37605</c:v>
                </c:pt>
                <c:pt idx="1200">
                  <c:v>37606</c:v>
                </c:pt>
                <c:pt idx="1201">
                  <c:v>37606</c:v>
                </c:pt>
                <c:pt idx="1202">
                  <c:v>37607</c:v>
                </c:pt>
                <c:pt idx="1203">
                  <c:v>37607</c:v>
                </c:pt>
                <c:pt idx="1204">
                  <c:v>37608</c:v>
                </c:pt>
                <c:pt idx="1205">
                  <c:v>37608</c:v>
                </c:pt>
                <c:pt idx="1206">
                  <c:v>37609</c:v>
                </c:pt>
                <c:pt idx="1207">
                  <c:v>37609</c:v>
                </c:pt>
                <c:pt idx="1208">
                  <c:v>37610</c:v>
                </c:pt>
                <c:pt idx="1209">
                  <c:v>37610</c:v>
                </c:pt>
                <c:pt idx="1210">
                  <c:v>37611</c:v>
                </c:pt>
                <c:pt idx="1211">
                  <c:v>37611</c:v>
                </c:pt>
                <c:pt idx="1212">
                  <c:v>37612</c:v>
                </c:pt>
                <c:pt idx="1213">
                  <c:v>37612</c:v>
                </c:pt>
                <c:pt idx="1214">
                  <c:v>37613</c:v>
                </c:pt>
                <c:pt idx="1215">
                  <c:v>37613</c:v>
                </c:pt>
                <c:pt idx="1216">
                  <c:v>37614</c:v>
                </c:pt>
                <c:pt idx="1217">
                  <c:v>37614</c:v>
                </c:pt>
                <c:pt idx="1218">
                  <c:v>37615</c:v>
                </c:pt>
                <c:pt idx="1219">
                  <c:v>37615</c:v>
                </c:pt>
                <c:pt idx="1220">
                  <c:v>37616</c:v>
                </c:pt>
                <c:pt idx="1221">
                  <c:v>37616</c:v>
                </c:pt>
                <c:pt idx="1222">
                  <c:v>37617</c:v>
                </c:pt>
                <c:pt idx="1223">
                  <c:v>37617</c:v>
                </c:pt>
                <c:pt idx="1224">
                  <c:v>37618</c:v>
                </c:pt>
                <c:pt idx="1225">
                  <c:v>37618</c:v>
                </c:pt>
                <c:pt idx="1226">
                  <c:v>37619</c:v>
                </c:pt>
                <c:pt idx="1227">
                  <c:v>37619</c:v>
                </c:pt>
                <c:pt idx="1228">
                  <c:v>37620</c:v>
                </c:pt>
                <c:pt idx="1229">
                  <c:v>37620</c:v>
                </c:pt>
                <c:pt idx="1230">
                  <c:v>37621</c:v>
                </c:pt>
                <c:pt idx="1231">
                  <c:v>37621</c:v>
                </c:pt>
                <c:pt idx="1232">
                  <c:v>37622</c:v>
                </c:pt>
                <c:pt idx="1233">
                  <c:v>37622</c:v>
                </c:pt>
                <c:pt idx="1234">
                  <c:v>37623</c:v>
                </c:pt>
                <c:pt idx="1235">
                  <c:v>37623</c:v>
                </c:pt>
                <c:pt idx="1236">
                  <c:v>37624</c:v>
                </c:pt>
                <c:pt idx="1237">
                  <c:v>37624</c:v>
                </c:pt>
                <c:pt idx="1238">
                  <c:v>37625</c:v>
                </c:pt>
                <c:pt idx="1239">
                  <c:v>37625</c:v>
                </c:pt>
                <c:pt idx="1240">
                  <c:v>37626</c:v>
                </c:pt>
                <c:pt idx="1241">
                  <c:v>37626</c:v>
                </c:pt>
                <c:pt idx="1242">
                  <c:v>37627</c:v>
                </c:pt>
                <c:pt idx="1243">
                  <c:v>37627</c:v>
                </c:pt>
                <c:pt idx="1244">
                  <c:v>37628</c:v>
                </c:pt>
                <c:pt idx="1245">
                  <c:v>37628</c:v>
                </c:pt>
                <c:pt idx="1246">
                  <c:v>37629</c:v>
                </c:pt>
                <c:pt idx="1247">
                  <c:v>37629</c:v>
                </c:pt>
                <c:pt idx="1248">
                  <c:v>37630</c:v>
                </c:pt>
                <c:pt idx="1249">
                  <c:v>37630</c:v>
                </c:pt>
                <c:pt idx="1250">
                  <c:v>37631</c:v>
                </c:pt>
                <c:pt idx="1251">
                  <c:v>37631</c:v>
                </c:pt>
                <c:pt idx="1252">
                  <c:v>37632</c:v>
                </c:pt>
                <c:pt idx="1253">
                  <c:v>37632</c:v>
                </c:pt>
                <c:pt idx="1254">
                  <c:v>37633</c:v>
                </c:pt>
                <c:pt idx="1255">
                  <c:v>37633</c:v>
                </c:pt>
                <c:pt idx="1256">
                  <c:v>37634</c:v>
                </c:pt>
                <c:pt idx="1257">
                  <c:v>37634</c:v>
                </c:pt>
                <c:pt idx="1258">
                  <c:v>37635</c:v>
                </c:pt>
                <c:pt idx="1259">
                  <c:v>37635</c:v>
                </c:pt>
                <c:pt idx="1260">
                  <c:v>37636</c:v>
                </c:pt>
                <c:pt idx="1261">
                  <c:v>37636</c:v>
                </c:pt>
                <c:pt idx="1262">
                  <c:v>37637</c:v>
                </c:pt>
                <c:pt idx="1263">
                  <c:v>37637</c:v>
                </c:pt>
                <c:pt idx="1264">
                  <c:v>37638</c:v>
                </c:pt>
                <c:pt idx="1265">
                  <c:v>37638</c:v>
                </c:pt>
                <c:pt idx="1266">
                  <c:v>37639</c:v>
                </c:pt>
                <c:pt idx="1267">
                  <c:v>37639</c:v>
                </c:pt>
                <c:pt idx="1268">
                  <c:v>37640</c:v>
                </c:pt>
                <c:pt idx="1269">
                  <c:v>37640</c:v>
                </c:pt>
                <c:pt idx="1270">
                  <c:v>37641</c:v>
                </c:pt>
                <c:pt idx="1271">
                  <c:v>37641</c:v>
                </c:pt>
                <c:pt idx="1272">
                  <c:v>37642</c:v>
                </c:pt>
                <c:pt idx="1273">
                  <c:v>37642</c:v>
                </c:pt>
                <c:pt idx="1274">
                  <c:v>37643</c:v>
                </c:pt>
                <c:pt idx="1275">
                  <c:v>37643</c:v>
                </c:pt>
                <c:pt idx="1276">
                  <c:v>37644</c:v>
                </c:pt>
                <c:pt idx="1277">
                  <c:v>37644</c:v>
                </c:pt>
                <c:pt idx="1278">
                  <c:v>37645</c:v>
                </c:pt>
                <c:pt idx="1279">
                  <c:v>37645</c:v>
                </c:pt>
                <c:pt idx="1280">
                  <c:v>37646</c:v>
                </c:pt>
                <c:pt idx="1281">
                  <c:v>37646</c:v>
                </c:pt>
                <c:pt idx="1282">
                  <c:v>37647</c:v>
                </c:pt>
                <c:pt idx="1283">
                  <c:v>37647</c:v>
                </c:pt>
                <c:pt idx="1284">
                  <c:v>37648</c:v>
                </c:pt>
                <c:pt idx="1285">
                  <c:v>37648</c:v>
                </c:pt>
                <c:pt idx="1286">
                  <c:v>37649</c:v>
                </c:pt>
                <c:pt idx="1287">
                  <c:v>37649</c:v>
                </c:pt>
                <c:pt idx="1288">
                  <c:v>37650</c:v>
                </c:pt>
                <c:pt idx="1289">
                  <c:v>37650</c:v>
                </c:pt>
                <c:pt idx="1290">
                  <c:v>37651</c:v>
                </c:pt>
                <c:pt idx="1291">
                  <c:v>37651</c:v>
                </c:pt>
                <c:pt idx="1292">
                  <c:v>37652</c:v>
                </c:pt>
                <c:pt idx="1293">
                  <c:v>37652</c:v>
                </c:pt>
                <c:pt idx="1294">
                  <c:v>37653</c:v>
                </c:pt>
                <c:pt idx="1295">
                  <c:v>37653</c:v>
                </c:pt>
                <c:pt idx="1296">
                  <c:v>37654</c:v>
                </c:pt>
                <c:pt idx="1297">
                  <c:v>37654</c:v>
                </c:pt>
                <c:pt idx="1298">
                  <c:v>37655</c:v>
                </c:pt>
                <c:pt idx="1299">
                  <c:v>37655</c:v>
                </c:pt>
                <c:pt idx="1300">
                  <c:v>37656</c:v>
                </c:pt>
                <c:pt idx="1301">
                  <c:v>37656</c:v>
                </c:pt>
                <c:pt idx="1302">
                  <c:v>37657</c:v>
                </c:pt>
                <c:pt idx="1303">
                  <c:v>37657</c:v>
                </c:pt>
                <c:pt idx="1304">
                  <c:v>37658</c:v>
                </c:pt>
                <c:pt idx="1305">
                  <c:v>37658</c:v>
                </c:pt>
                <c:pt idx="1306">
                  <c:v>37659</c:v>
                </c:pt>
                <c:pt idx="1307">
                  <c:v>37659</c:v>
                </c:pt>
                <c:pt idx="1308">
                  <c:v>37660</c:v>
                </c:pt>
                <c:pt idx="1309">
                  <c:v>37660</c:v>
                </c:pt>
                <c:pt idx="1310">
                  <c:v>37661</c:v>
                </c:pt>
                <c:pt idx="1311">
                  <c:v>37661</c:v>
                </c:pt>
                <c:pt idx="1312">
                  <c:v>37662</c:v>
                </c:pt>
                <c:pt idx="1313">
                  <c:v>37662</c:v>
                </c:pt>
                <c:pt idx="1314">
                  <c:v>37663</c:v>
                </c:pt>
                <c:pt idx="1315">
                  <c:v>37663</c:v>
                </c:pt>
                <c:pt idx="1316">
                  <c:v>37664</c:v>
                </c:pt>
                <c:pt idx="1317">
                  <c:v>37664</c:v>
                </c:pt>
                <c:pt idx="1318">
                  <c:v>37665</c:v>
                </c:pt>
                <c:pt idx="1319">
                  <c:v>37665</c:v>
                </c:pt>
                <c:pt idx="1320">
                  <c:v>37666</c:v>
                </c:pt>
                <c:pt idx="1321">
                  <c:v>37666</c:v>
                </c:pt>
                <c:pt idx="1322">
                  <c:v>37667</c:v>
                </c:pt>
                <c:pt idx="1323">
                  <c:v>37667</c:v>
                </c:pt>
                <c:pt idx="1324">
                  <c:v>37668</c:v>
                </c:pt>
                <c:pt idx="1325">
                  <c:v>37668</c:v>
                </c:pt>
                <c:pt idx="1326">
                  <c:v>37669</c:v>
                </c:pt>
                <c:pt idx="1327">
                  <c:v>37669</c:v>
                </c:pt>
                <c:pt idx="1328">
                  <c:v>37670</c:v>
                </c:pt>
                <c:pt idx="1329">
                  <c:v>37670</c:v>
                </c:pt>
                <c:pt idx="1330">
                  <c:v>37671</c:v>
                </c:pt>
                <c:pt idx="1331">
                  <c:v>37671</c:v>
                </c:pt>
                <c:pt idx="1332">
                  <c:v>37672</c:v>
                </c:pt>
                <c:pt idx="1333">
                  <c:v>37672</c:v>
                </c:pt>
                <c:pt idx="1334">
                  <c:v>37673</c:v>
                </c:pt>
                <c:pt idx="1335">
                  <c:v>37673</c:v>
                </c:pt>
                <c:pt idx="1336">
                  <c:v>37674</c:v>
                </c:pt>
                <c:pt idx="1337">
                  <c:v>37674</c:v>
                </c:pt>
                <c:pt idx="1338">
                  <c:v>37675</c:v>
                </c:pt>
                <c:pt idx="1339">
                  <c:v>37675</c:v>
                </c:pt>
                <c:pt idx="1340">
                  <c:v>37676</c:v>
                </c:pt>
                <c:pt idx="1341">
                  <c:v>37676</c:v>
                </c:pt>
                <c:pt idx="1342">
                  <c:v>37677</c:v>
                </c:pt>
                <c:pt idx="1343">
                  <c:v>37677</c:v>
                </c:pt>
                <c:pt idx="1344">
                  <c:v>37678</c:v>
                </c:pt>
                <c:pt idx="1345">
                  <c:v>37678</c:v>
                </c:pt>
                <c:pt idx="1346">
                  <c:v>37679</c:v>
                </c:pt>
                <c:pt idx="1347">
                  <c:v>37679</c:v>
                </c:pt>
                <c:pt idx="1348">
                  <c:v>37680</c:v>
                </c:pt>
                <c:pt idx="1349">
                  <c:v>37680</c:v>
                </c:pt>
                <c:pt idx="1350">
                  <c:v>37681</c:v>
                </c:pt>
                <c:pt idx="1351">
                  <c:v>37681</c:v>
                </c:pt>
                <c:pt idx="1352">
                  <c:v>37682</c:v>
                </c:pt>
                <c:pt idx="1353">
                  <c:v>37682</c:v>
                </c:pt>
                <c:pt idx="1354">
                  <c:v>37683</c:v>
                </c:pt>
                <c:pt idx="1355">
                  <c:v>37683</c:v>
                </c:pt>
                <c:pt idx="1356">
                  <c:v>37684</c:v>
                </c:pt>
                <c:pt idx="1357">
                  <c:v>37684</c:v>
                </c:pt>
                <c:pt idx="1358">
                  <c:v>37685</c:v>
                </c:pt>
                <c:pt idx="1359">
                  <c:v>37685</c:v>
                </c:pt>
                <c:pt idx="1360">
                  <c:v>37686</c:v>
                </c:pt>
                <c:pt idx="1361">
                  <c:v>37686</c:v>
                </c:pt>
                <c:pt idx="1362">
                  <c:v>37687</c:v>
                </c:pt>
                <c:pt idx="1363">
                  <c:v>37687</c:v>
                </c:pt>
                <c:pt idx="1364">
                  <c:v>37688</c:v>
                </c:pt>
                <c:pt idx="1365">
                  <c:v>37688</c:v>
                </c:pt>
                <c:pt idx="1366">
                  <c:v>37689</c:v>
                </c:pt>
                <c:pt idx="1367">
                  <c:v>37689</c:v>
                </c:pt>
                <c:pt idx="1368">
                  <c:v>37690</c:v>
                </c:pt>
                <c:pt idx="1369">
                  <c:v>37690</c:v>
                </c:pt>
                <c:pt idx="1370">
                  <c:v>37691</c:v>
                </c:pt>
                <c:pt idx="1371">
                  <c:v>37691</c:v>
                </c:pt>
                <c:pt idx="1372">
                  <c:v>37692</c:v>
                </c:pt>
                <c:pt idx="1373">
                  <c:v>37692</c:v>
                </c:pt>
                <c:pt idx="1374">
                  <c:v>37693</c:v>
                </c:pt>
                <c:pt idx="1375">
                  <c:v>37693</c:v>
                </c:pt>
                <c:pt idx="1376">
                  <c:v>37694</c:v>
                </c:pt>
                <c:pt idx="1377">
                  <c:v>37694</c:v>
                </c:pt>
                <c:pt idx="1378">
                  <c:v>37695</c:v>
                </c:pt>
                <c:pt idx="1379">
                  <c:v>37695</c:v>
                </c:pt>
                <c:pt idx="1380">
                  <c:v>37696</c:v>
                </c:pt>
                <c:pt idx="1381">
                  <c:v>37696</c:v>
                </c:pt>
                <c:pt idx="1382">
                  <c:v>37697</c:v>
                </c:pt>
                <c:pt idx="1383">
                  <c:v>37697</c:v>
                </c:pt>
                <c:pt idx="1384">
                  <c:v>37698</c:v>
                </c:pt>
                <c:pt idx="1385">
                  <c:v>37698</c:v>
                </c:pt>
                <c:pt idx="1386">
                  <c:v>37699</c:v>
                </c:pt>
                <c:pt idx="1387">
                  <c:v>37699</c:v>
                </c:pt>
                <c:pt idx="1388">
                  <c:v>37700</c:v>
                </c:pt>
                <c:pt idx="1389">
                  <c:v>37700</c:v>
                </c:pt>
                <c:pt idx="1390">
                  <c:v>37701</c:v>
                </c:pt>
                <c:pt idx="1391">
                  <c:v>37701</c:v>
                </c:pt>
                <c:pt idx="1392">
                  <c:v>37702</c:v>
                </c:pt>
                <c:pt idx="1393">
                  <c:v>37702</c:v>
                </c:pt>
                <c:pt idx="1394">
                  <c:v>37703</c:v>
                </c:pt>
                <c:pt idx="1395">
                  <c:v>37703</c:v>
                </c:pt>
                <c:pt idx="1396">
                  <c:v>37704</c:v>
                </c:pt>
                <c:pt idx="1397">
                  <c:v>37704</c:v>
                </c:pt>
                <c:pt idx="1398">
                  <c:v>37705</c:v>
                </c:pt>
                <c:pt idx="1399">
                  <c:v>37705</c:v>
                </c:pt>
                <c:pt idx="1400">
                  <c:v>37706</c:v>
                </c:pt>
                <c:pt idx="1401">
                  <c:v>37706</c:v>
                </c:pt>
                <c:pt idx="1402">
                  <c:v>37707</c:v>
                </c:pt>
                <c:pt idx="1403">
                  <c:v>37707</c:v>
                </c:pt>
                <c:pt idx="1404">
                  <c:v>37708</c:v>
                </c:pt>
                <c:pt idx="1405">
                  <c:v>37708</c:v>
                </c:pt>
                <c:pt idx="1406">
                  <c:v>37709</c:v>
                </c:pt>
                <c:pt idx="1407">
                  <c:v>37709</c:v>
                </c:pt>
                <c:pt idx="1408">
                  <c:v>37710</c:v>
                </c:pt>
                <c:pt idx="1409">
                  <c:v>37710</c:v>
                </c:pt>
                <c:pt idx="1410">
                  <c:v>37711</c:v>
                </c:pt>
                <c:pt idx="1411">
                  <c:v>37711</c:v>
                </c:pt>
                <c:pt idx="1412">
                  <c:v>37712</c:v>
                </c:pt>
                <c:pt idx="1413">
                  <c:v>37712</c:v>
                </c:pt>
                <c:pt idx="1414">
                  <c:v>37713</c:v>
                </c:pt>
                <c:pt idx="1415">
                  <c:v>37713</c:v>
                </c:pt>
                <c:pt idx="1416">
                  <c:v>37714</c:v>
                </c:pt>
                <c:pt idx="1417">
                  <c:v>37714</c:v>
                </c:pt>
                <c:pt idx="1418">
                  <c:v>37715</c:v>
                </c:pt>
                <c:pt idx="1419">
                  <c:v>37715</c:v>
                </c:pt>
                <c:pt idx="1420">
                  <c:v>37716</c:v>
                </c:pt>
                <c:pt idx="1421">
                  <c:v>37716</c:v>
                </c:pt>
                <c:pt idx="1422">
                  <c:v>37717</c:v>
                </c:pt>
                <c:pt idx="1423">
                  <c:v>37717</c:v>
                </c:pt>
                <c:pt idx="1424">
                  <c:v>37718</c:v>
                </c:pt>
                <c:pt idx="1425">
                  <c:v>37718</c:v>
                </c:pt>
                <c:pt idx="1426">
                  <c:v>37719</c:v>
                </c:pt>
                <c:pt idx="1427">
                  <c:v>37719</c:v>
                </c:pt>
                <c:pt idx="1428">
                  <c:v>37720</c:v>
                </c:pt>
                <c:pt idx="1429">
                  <c:v>37720</c:v>
                </c:pt>
                <c:pt idx="1430">
                  <c:v>37721</c:v>
                </c:pt>
                <c:pt idx="1431">
                  <c:v>37721</c:v>
                </c:pt>
                <c:pt idx="1432">
                  <c:v>37722</c:v>
                </c:pt>
                <c:pt idx="1433">
                  <c:v>37722</c:v>
                </c:pt>
                <c:pt idx="1434">
                  <c:v>37723</c:v>
                </c:pt>
                <c:pt idx="1435">
                  <c:v>37723</c:v>
                </c:pt>
                <c:pt idx="1436">
                  <c:v>37724</c:v>
                </c:pt>
                <c:pt idx="1437">
                  <c:v>37724</c:v>
                </c:pt>
                <c:pt idx="1438">
                  <c:v>37725</c:v>
                </c:pt>
                <c:pt idx="1439">
                  <c:v>37725</c:v>
                </c:pt>
                <c:pt idx="1440">
                  <c:v>37726</c:v>
                </c:pt>
                <c:pt idx="1441">
                  <c:v>37726</c:v>
                </c:pt>
                <c:pt idx="1442">
                  <c:v>37727</c:v>
                </c:pt>
                <c:pt idx="1443">
                  <c:v>37727</c:v>
                </c:pt>
                <c:pt idx="1444">
                  <c:v>37728</c:v>
                </c:pt>
                <c:pt idx="1445">
                  <c:v>37728</c:v>
                </c:pt>
                <c:pt idx="1446">
                  <c:v>37729</c:v>
                </c:pt>
                <c:pt idx="1447">
                  <c:v>37729</c:v>
                </c:pt>
                <c:pt idx="1448">
                  <c:v>37730</c:v>
                </c:pt>
                <c:pt idx="1449">
                  <c:v>37730</c:v>
                </c:pt>
                <c:pt idx="1450">
                  <c:v>37731</c:v>
                </c:pt>
                <c:pt idx="1451">
                  <c:v>37731</c:v>
                </c:pt>
                <c:pt idx="1452">
                  <c:v>37732</c:v>
                </c:pt>
                <c:pt idx="1453">
                  <c:v>37732</c:v>
                </c:pt>
                <c:pt idx="1454">
                  <c:v>37733</c:v>
                </c:pt>
                <c:pt idx="1455">
                  <c:v>37733</c:v>
                </c:pt>
                <c:pt idx="1456">
                  <c:v>37734</c:v>
                </c:pt>
                <c:pt idx="1457">
                  <c:v>37734</c:v>
                </c:pt>
                <c:pt idx="1458">
                  <c:v>37735</c:v>
                </c:pt>
                <c:pt idx="1459">
                  <c:v>37735</c:v>
                </c:pt>
                <c:pt idx="1460">
                  <c:v>37736</c:v>
                </c:pt>
                <c:pt idx="1461">
                  <c:v>37736</c:v>
                </c:pt>
                <c:pt idx="1462">
                  <c:v>37737</c:v>
                </c:pt>
                <c:pt idx="1463">
                  <c:v>37737</c:v>
                </c:pt>
                <c:pt idx="1464">
                  <c:v>37738</c:v>
                </c:pt>
                <c:pt idx="1465">
                  <c:v>37738</c:v>
                </c:pt>
                <c:pt idx="1466">
                  <c:v>37739</c:v>
                </c:pt>
                <c:pt idx="1467">
                  <c:v>37739</c:v>
                </c:pt>
                <c:pt idx="1468">
                  <c:v>37740</c:v>
                </c:pt>
                <c:pt idx="1469">
                  <c:v>37740</c:v>
                </c:pt>
                <c:pt idx="1470">
                  <c:v>37741</c:v>
                </c:pt>
                <c:pt idx="1471">
                  <c:v>37741</c:v>
                </c:pt>
                <c:pt idx="1472">
                  <c:v>37742</c:v>
                </c:pt>
                <c:pt idx="1473">
                  <c:v>37742</c:v>
                </c:pt>
                <c:pt idx="1474">
                  <c:v>37743</c:v>
                </c:pt>
                <c:pt idx="1475">
                  <c:v>37743</c:v>
                </c:pt>
                <c:pt idx="1476">
                  <c:v>37744</c:v>
                </c:pt>
                <c:pt idx="1477">
                  <c:v>37744</c:v>
                </c:pt>
                <c:pt idx="1478">
                  <c:v>37745</c:v>
                </c:pt>
                <c:pt idx="1479">
                  <c:v>37745</c:v>
                </c:pt>
                <c:pt idx="1480">
                  <c:v>37746</c:v>
                </c:pt>
                <c:pt idx="1481">
                  <c:v>37746</c:v>
                </c:pt>
                <c:pt idx="1482">
                  <c:v>37747</c:v>
                </c:pt>
                <c:pt idx="1483">
                  <c:v>37747</c:v>
                </c:pt>
                <c:pt idx="1484">
                  <c:v>37748</c:v>
                </c:pt>
                <c:pt idx="1485">
                  <c:v>37748</c:v>
                </c:pt>
                <c:pt idx="1486">
                  <c:v>37749</c:v>
                </c:pt>
                <c:pt idx="1487">
                  <c:v>37749</c:v>
                </c:pt>
                <c:pt idx="1488">
                  <c:v>37750</c:v>
                </c:pt>
                <c:pt idx="1489">
                  <c:v>37750</c:v>
                </c:pt>
                <c:pt idx="1490">
                  <c:v>37751</c:v>
                </c:pt>
                <c:pt idx="1491">
                  <c:v>37751</c:v>
                </c:pt>
                <c:pt idx="1492">
                  <c:v>37752</c:v>
                </c:pt>
                <c:pt idx="1493">
                  <c:v>37752</c:v>
                </c:pt>
                <c:pt idx="1494">
                  <c:v>37753</c:v>
                </c:pt>
                <c:pt idx="1495">
                  <c:v>37753</c:v>
                </c:pt>
                <c:pt idx="1496">
                  <c:v>37754</c:v>
                </c:pt>
                <c:pt idx="1497">
                  <c:v>37754</c:v>
                </c:pt>
                <c:pt idx="1498">
                  <c:v>37755</c:v>
                </c:pt>
                <c:pt idx="1499">
                  <c:v>37755</c:v>
                </c:pt>
                <c:pt idx="1500">
                  <c:v>37756</c:v>
                </c:pt>
                <c:pt idx="1501">
                  <c:v>37756</c:v>
                </c:pt>
                <c:pt idx="1502">
                  <c:v>37757</c:v>
                </c:pt>
                <c:pt idx="1503">
                  <c:v>37757</c:v>
                </c:pt>
                <c:pt idx="1504">
                  <c:v>37758</c:v>
                </c:pt>
                <c:pt idx="1505">
                  <c:v>37758</c:v>
                </c:pt>
                <c:pt idx="1506">
                  <c:v>37759</c:v>
                </c:pt>
                <c:pt idx="1507">
                  <c:v>37759</c:v>
                </c:pt>
                <c:pt idx="1508">
                  <c:v>37760</c:v>
                </c:pt>
                <c:pt idx="1509">
                  <c:v>37760</c:v>
                </c:pt>
                <c:pt idx="1510">
                  <c:v>37761</c:v>
                </c:pt>
                <c:pt idx="1511">
                  <c:v>37761</c:v>
                </c:pt>
                <c:pt idx="1512">
                  <c:v>37762</c:v>
                </c:pt>
                <c:pt idx="1513">
                  <c:v>37762</c:v>
                </c:pt>
                <c:pt idx="1514">
                  <c:v>37763</c:v>
                </c:pt>
                <c:pt idx="1515">
                  <c:v>37763</c:v>
                </c:pt>
                <c:pt idx="1516">
                  <c:v>37764</c:v>
                </c:pt>
                <c:pt idx="1517">
                  <c:v>37764</c:v>
                </c:pt>
                <c:pt idx="1518">
                  <c:v>37765</c:v>
                </c:pt>
                <c:pt idx="1519">
                  <c:v>37765</c:v>
                </c:pt>
                <c:pt idx="1520">
                  <c:v>37766</c:v>
                </c:pt>
                <c:pt idx="1521">
                  <c:v>37766</c:v>
                </c:pt>
                <c:pt idx="1522">
                  <c:v>37767</c:v>
                </c:pt>
                <c:pt idx="1523">
                  <c:v>37767</c:v>
                </c:pt>
                <c:pt idx="1524">
                  <c:v>37768</c:v>
                </c:pt>
                <c:pt idx="1525">
                  <c:v>37768</c:v>
                </c:pt>
                <c:pt idx="1526">
                  <c:v>37769</c:v>
                </c:pt>
                <c:pt idx="1527">
                  <c:v>37769</c:v>
                </c:pt>
                <c:pt idx="1528">
                  <c:v>37770</c:v>
                </c:pt>
                <c:pt idx="1529">
                  <c:v>37770</c:v>
                </c:pt>
                <c:pt idx="1530">
                  <c:v>37771</c:v>
                </c:pt>
                <c:pt idx="1531">
                  <c:v>37771</c:v>
                </c:pt>
                <c:pt idx="1532">
                  <c:v>37772</c:v>
                </c:pt>
                <c:pt idx="1533">
                  <c:v>37772</c:v>
                </c:pt>
                <c:pt idx="1534">
                  <c:v>37773</c:v>
                </c:pt>
                <c:pt idx="1535">
                  <c:v>37773</c:v>
                </c:pt>
                <c:pt idx="1536">
                  <c:v>37774</c:v>
                </c:pt>
                <c:pt idx="1537">
                  <c:v>37774</c:v>
                </c:pt>
                <c:pt idx="1538">
                  <c:v>37775</c:v>
                </c:pt>
                <c:pt idx="1539">
                  <c:v>37775</c:v>
                </c:pt>
                <c:pt idx="1540">
                  <c:v>37776</c:v>
                </c:pt>
                <c:pt idx="1541">
                  <c:v>37776</c:v>
                </c:pt>
                <c:pt idx="1542">
                  <c:v>37777</c:v>
                </c:pt>
                <c:pt idx="1543">
                  <c:v>37777</c:v>
                </c:pt>
                <c:pt idx="1544">
                  <c:v>37778</c:v>
                </c:pt>
                <c:pt idx="1545">
                  <c:v>37778</c:v>
                </c:pt>
                <c:pt idx="1546">
                  <c:v>37779</c:v>
                </c:pt>
                <c:pt idx="1547">
                  <c:v>37779</c:v>
                </c:pt>
                <c:pt idx="1548">
                  <c:v>37780</c:v>
                </c:pt>
                <c:pt idx="1549">
                  <c:v>37780</c:v>
                </c:pt>
                <c:pt idx="1550">
                  <c:v>37781</c:v>
                </c:pt>
                <c:pt idx="1551">
                  <c:v>37781</c:v>
                </c:pt>
                <c:pt idx="1552">
                  <c:v>37782</c:v>
                </c:pt>
                <c:pt idx="1553">
                  <c:v>37782</c:v>
                </c:pt>
                <c:pt idx="1554">
                  <c:v>37783</c:v>
                </c:pt>
                <c:pt idx="1555">
                  <c:v>37783</c:v>
                </c:pt>
                <c:pt idx="1556">
                  <c:v>37784</c:v>
                </c:pt>
                <c:pt idx="1557">
                  <c:v>37784</c:v>
                </c:pt>
                <c:pt idx="1558">
                  <c:v>37785</c:v>
                </c:pt>
                <c:pt idx="1559">
                  <c:v>37785</c:v>
                </c:pt>
                <c:pt idx="1560">
                  <c:v>37786</c:v>
                </c:pt>
                <c:pt idx="1561">
                  <c:v>37786</c:v>
                </c:pt>
                <c:pt idx="1562">
                  <c:v>37787</c:v>
                </c:pt>
                <c:pt idx="1563">
                  <c:v>37787</c:v>
                </c:pt>
                <c:pt idx="1564">
                  <c:v>37788</c:v>
                </c:pt>
                <c:pt idx="1565">
                  <c:v>37788</c:v>
                </c:pt>
                <c:pt idx="1566">
                  <c:v>37789</c:v>
                </c:pt>
                <c:pt idx="1567">
                  <c:v>37789</c:v>
                </c:pt>
                <c:pt idx="1568">
                  <c:v>37790</c:v>
                </c:pt>
                <c:pt idx="1569">
                  <c:v>37790</c:v>
                </c:pt>
                <c:pt idx="1570">
                  <c:v>37791</c:v>
                </c:pt>
                <c:pt idx="1571">
                  <c:v>37791</c:v>
                </c:pt>
                <c:pt idx="1572">
                  <c:v>37792</c:v>
                </c:pt>
                <c:pt idx="1573">
                  <c:v>37792</c:v>
                </c:pt>
                <c:pt idx="1574">
                  <c:v>37793</c:v>
                </c:pt>
                <c:pt idx="1575">
                  <c:v>37793</c:v>
                </c:pt>
                <c:pt idx="1576">
                  <c:v>37794</c:v>
                </c:pt>
                <c:pt idx="1577">
                  <c:v>37794</c:v>
                </c:pt>
                <c:pt idx="1578">
                  <c:v>37795</c:v>
                </c:pt>
                <c:pt idx="1579">
                  <c:v>37795</c:v>
                </c:pt>
                <c:pt idx="1580">
                  <c:v>37796</c:v>
                </c:pt>
                <c:pt idx="1581">
                  <c:v>37796</c:v>
                </c:pt>
                <c:pt idx="1582">
                  <c:v>37797</c:v>
                </c:pt>
                <c:pt idx="1583">
                  <c:v>37797</c:v>
                </c:pt>
                <c:pt idx="1584">
                  <c:v>37798</c:v>
                </c:pt>
                <c:pt idx="1585">
                  <c:v>37798</c:v>
                </c:pt>
                <c:pt idx="1586">
                  <c:v>37799</c:v>
                </c:pt>
                <c:pt idx="1587">
                  <c:v>37799</c:v>
                </c:pt>
                <c:pt idx="1588">
                  <c:v>37800</c:v>
                </c:pt>
                <c:pt idx="1589">
                  <c:v>37800</c:v>
                </c:pt>
                <c:pt idx="1590">
                  <c:v>37801</c:v>
                </c:pt>
                <c:pt idx="1591">
                  <c:v>37801</c:v>
                </c:pt>
                <c:pt idx="1592">
                  <c:v>37802</c:v>
                </c:pt>
                <c:pt idx="1593">
                  <c:v>37802</c:v>
                </c:pt>
                <c:pt idx="1594">
                  <c:v>37803</c:v>
                </c:pt>
                <c:pt idx="1595">
                  <c:v>37803</c:v>
                </c:pt>
                <c:pt idx="1596">
                  <c:v>37804</c:v>
                </c:pt>
                <c:pt idx="1597">
                  <c:v>37804</c:v>
                </c:pt>
                <c:pt idx="1598">
                  <c:v>37805</c:v>
                </c:pt>
                <c:pt idx="1599">
                  <c:v>37805</c:v>
                </c:pt>
                <c:pt idx="1600">
                  <c:v>37806</c:v>
                </c:pt>
                <c:pt idx="1601">
                  <c:v>37806</c:v>
                </c:pt>
                <c:pt idx="1602">
                  <c:v>37807</c:v>
                </c:pt>
                <c:pt idx="1603">
                  <c:v>37807</c:v>
                </c:pt>
                <c:pt idx="1604">
                  <c:v>37808</c:v>
                </c:pt>
                <c:pt idx="1605">
                  <c:v>37808</c:v>
                </c:pt>
                <c:pt idx="1606">
                  <c:v>37809</c:v>
                </c:pt>
                <c:pt idx="1607">
                  <c:v>37809</c:v>
                </c:pt>
                <c:pt idx="1608">
                  <c:v>37810</c:v>
                </c:pt>
                <c:pt idx="1609">
                  <c:v>37810</c:v>
                </c:pt>
                <c:pt idx="1610">
                  <c:v>37811</c:v>
                </c:pt>
                <c:pt idx="1611">
                  <c:v>37811</c:v>
                </c:pt>
                <c:pt idx="1612">
                  <c:v>37812</c:v>
                </c:pt>
                <c:pt idx="1613">
                  <c:v>37812</c:v>
                </c:pt>
                <c:pt idx="1614">
                  <c:v>37813</c:v>
                </c:pt>
                <c:pt idx="1615">
                  <c:v>37813</c:v>
                </c:pt>
                <c:pt idx="1616">
                  <c:v>37814</c:v>
                </c:pt>
                <c:pt idx="1617">
                  <c:v>37814</c:v>
                </c:pt>
                <c:pt idx="1618">
                  <c:v>37815</c:v>
                </c:pt>
                <c:pt idx="1619">
                  <c:v>37815</c:v>
                </c:pt>
                <c:pt idx="1620">
                  <c:v>37816</c:v>
                </c:pt>
                <c:pt idx="1621">
                  <c:v>37816</c:v>
                </c:pt>
                <c:pt idx="1622">
                  <c:v>37817</c:v>
                </c:pt>
                <c:pt idx="1623">
                  <c:v>37817</c:v>
                </c:pt>
                <c:pt idx="1624">
                  <c:v>37818</c:v>
                </c:pt>
                <c:pt idx="1625">
                  <c:v>37818</c:v>
                </c:pt>
                <c:pt idx="1626">
                  <c:v>37819</c:v>
                </c:pt>
                <c:pt idx="1627">
                  <c:v>37819</c:v>
                </c:pt>
                <c:pt idx="1628">
                  <c:v>37820</c:v>
                </c:pt>
                <c:pt idx="1629">
                  <c:v>37820</c:v>
                </c:pt>
                <c:pt idx="1630">
                  <c:v>37821</c:v>
                </c:pt>
                <c:pt idx="1631">
                  <c:v>37821</c:v>
                </c:pt>
                <c:pt idx="1632">
                  <c:v>37822</c:v>
                </c:pt>
                <c:pt idx="1633">
                  <c:v>37822</c:v>
                </c:pt>
                <c:pt idx="1634">
                  <c:v>37823</c:v>
                </c:pt>
                <c:pt idx="1635">
                  <c:v>37823</c:v>
                </c:pt>
                <c:pt idx="1636">
                  <c:v>37824</c:v>
                </c:pt>
                <c:pt idx="1637">
                  <c:v>37824</c:v>
                </c:pt>
                <c:pt idx="1638">
                  <c:v>37825</c:v>
                </c:pt>
                <c:pt idx="1639">
                  <c:v>37825</c:v>
                </c:pt>
                <c:pt idx="1640">
                  <c:v>37826</c:v>
                </c:pt>
                <c:pt idx="1641">
                  <c:v>37826</c:v>
                </c:pt>
                <c:pt idx="1642">
                  <c:v>37827</c:v>
                </c:pt>
                <c:pt idx="1643">
                  <c:v>37827</c:v>
                </c:pt>
                <c:pt idx="1644">
                  <c:v>37828</c:v>
                </c:pt>
                <c:pt idx="1645">
                  <c:v>37828</c:v>
                </c:pt>
                <c:pt idx="1646">
                  <c:v>37829</c:v>
                </c:pt>
                <c:pt idx="1647">
                  <c:v>37829</c:v>
                </c:pt>
                <c:pt idx="1648">
                  <c:v>37830</c:v>
                </c:pt>
                <c:pt idx="1649">
                  <c:v>37830</c:v>
                </c:pt>
                <c:pt idx="1650">
                  <c:v>37831</c:v>
                </c:pt>
                <c:pt idx="1651">
                  <c:v>37831</c:v>
                </c:pt>
                <c:pt idx="1652">
                  <c:v>37832</c:v>
                </c:pt>
                <c:pt idx="1653">
                  <c:v>37832</c:v>
                </c:pt>
                <c:pt idx="1654">
                  <c:v>37833</c:v>
                </c:pt>
                <c:pt idx="1655">
                  <c:v>37833</c:v>
                </c:pt>
                <c:pt idx="1656">
                  <c:v>37834</c:v>
                </c:pt>
                <c:pt idx="1657">
                  <c:v>37834</c:v>
                </c:pt>
                <c:pt idx="1658">
                  <c:v>37835</c:v>
                </c:pt>
                <c:pt idx="1659">
                  <c:v>37835</c:v>
                </c:pt>
                <c:pt idx="1660">
                  <c:v>37836</c:v>
                </c:pt>
                <c:pt idx="1661">
                  <c:v>37836</c:v>
                </c:pt>
                <c:pt idx="1662">
                  <c:v>37837</c:v>
                </c:pt>
                <c:pt idx="1663">
                  <c:v>37837</c:v>
                </c:pt>
                <c:pt idx="1664">
                  <c:v>37838</c:v>
                </c:pt>
                <c:pt idx="1665">
                  <c:v>37838</c:v>
                </c:pt>
                <c:pt idx="1666">
                  <c:v>37839</c:v>
                </c:pt>
                <c:pt idx="1667">
                  <c:v>37839</c:v>
                </c:pt>
                <c:pt idx="1668">
                  <c:v>37840</c:v>
                </c:pt>
                <c:pt idx="1669">
                  <c:v>37840</c:v>
                </c:pt>
                <c:pt idx="1670">
                  <c:v>37841</c:v>
                </c:pt>
                <c:pt idx="1671">
                  <c:v>37841</c:v>
                </c:pt>
                <c:pt idx="1672">
                  <c:v>37842</c:v>
                </c:pt>
                <c:pt idx="1673">
                  <c:v>37842</c:v>
                </c:pt>
                <c:pt idx="1674">
                  <c:v>37843</c:v>
                </c:pt>
                <c:pt idx="1675">
                  <c:v>37843</c:v>
                </c:pt>
                <c:pt idx="1676">
                  <c:v>37844</c:v>
                </c:pt>
                <c:pt idx="1677">
                  <c:v>37844</c:v>
                </c:pt>
                <c:pt idx="1678">
                  <c:v>37845</c:v>
                </c:pt>
                <c:pt idx="1679">
                  <c:v>37845</c:v>
                </c:pt>
                <c:pt idx="1680">
                  <c:v>37846</c:v>
                </c:pt>
                <c:pt idx="1681">
                  <c:v>37846</c:v>
                </c:pt>
                <c:pt idx="1682">
                  <c:v>37847</c:v>
                </c:pt>
                <c:pt idx="1683">
                  <c:v>37847</c:v>
                </c:pt>
                <c:pt idx="1684">
                  <c:v>37848</c:v>
                </c:pt>
                <c:pt idx="1685">
                  <c:v>37848</c:v>
                </c:pt>
                <c:pt idx="1686">
                  <c:v>37849</c:v>
                </c:pt>
                <c:pt idx="1687">
                  <c:v>37849</c:v>
                </c:pt>
                <c:pt idx="1688">
                  <c:v>37850</c:v>
                </c:pt>
                <c:pt idx="1689">
                  <c:v>37850</c:v>
                </c:pt>
                <c:pt idx="1690">
                  <c:v>37851</c:v>
                </c:pt>
                <c:pt idx="1691">
                  <c:v>37851</c:v>
                </c:pt>
                <c:pt idx="1692">
                  <c:v>37852</c:v>
                </c:pt>
                <c:pt idx="1693">
                  <c:v>37852</c:v>
                </c:pt>
                <c:pt idx="1694">
                  <c:v>37853</c:v>
                </c:pt>
                <c:pt idx="1695">
                  <c:v>37853</c:v>
                </c:pt>
                <c:pt idx="1696">
                  <c:v>37854</c:v>
                </c:pt>
                <c:pt idx="1697">
                  <c:v>37854</c:v>
                </c:pt>
                <c:pt idx="1698">
                  <c:v>37855</c:v>
                </c:pt>
                <c:pt idx="1699">
                  <c:v>37855</c:v>
                </c:pt>
                <c:pt idx="1700">
                  <c:v>37856</c:v>
                </c:pt>
                <c:pt idx="1701">
                  <c:v>37856</c:v>
                </c:pt>
                <c:pt idx="1702">
                  <c:v>37857</c:v>
                </c:pt>
                <c:pt idx="1703">
                  <c:v>37857</c:v>
                </c:pt>
                <c:pt idx="1704">
                  <c:v>37858</c:v>
                </c:pt>
                <c:pt idx="1705">
                  <c:v>37858</c:v>
                </c:pt>
                <c:pt idx="1706">
                  <c:v>37859</c:v>
                </c:pt>
                <c:pt idx="1707">
                  <c:v>37859</c:v>
                </c:pt>
                <c:pt idx="1708">
                  <c:v>37860</c:v>
                </c:pt>
                <c:pt idx="1709">
                  <c:v>37860</c:v>
                </c:pt>
                <c:pt idx="1710">
                  <c:v>37861</c:v>
                </c:pt>
                <c:pt idx="1711">
                  <c:v>37861</c:v>
                </c:pt>
                <c:pt idx="1712">
                  <c:v>37862</c:v>
                </c:pt>
                <c:pt idx="1713">
                  <c:v>37862</c:v>
                </c:pt>
                <c:pt idx="1714">
                  <c:v>37863</c:v>
                </c:pt>
                <c:pt idx="1715">
                  <c:v>37863</c:v>
                </c:pt>
                <c:pt idx="1716">
                  <c:v>37864</c:v>
                </c:pt>
                <c:pt idx="1717">
                  <c:v>37864</c:v>
                </c:pt>
                <c:pt idx="1718">
                  <c:v>37865</c:v>
                </c:pt>
                <c:pt idx="1719">
                  <c:v>37865</c:v>
                </c:pt>
                <c:pt idx="1720">
                  <c:v>37866</c:v>
                </c:pt>
                <c:pt idx="1721">
                  <c:v>37866</c:v>
                </c:pt>
                <c:pt idx="1722">
                  <c:v>37867</c:v>
                </c:pt>
                <c:pt idx="1723">
                  <c:v>37867</c:v>
                </c:pt>
                <c:pt idx="1724">
                  <c:v>37868</c:v>
                </c:pt>
                <c:pt idx="1725">
                  <c:v>37868</c:v>
                </c:pt>
                <c:pt idx="1726">
                  <c:v>37869</c:v>
                </c:pt>
                <c:pt idx="1727">
                  <c:v>37869</c:v>
                </c:pt>
                <c:pt idx="1728">
                  <c:v>37870</c:v>
                </c:pt>
                <c:pt idx="1729">
                  <c:v>37870</c:v>
                </c:pt>
                <c:pt idx="1730">
                  <c:v>37871</c:v>
                </c:pt>
                <c:pt idx="1731">
                  <c:v>37871</c:v>
                </c:pt>
                <c:pt idx="1732">
                  <c:v>37872</c:v>
                </c:pt>
                <c:pt idx="1733">
                  <c:v>37872</c:v>
                </c:pt>
                <c:pt idx="1734">
                  <c:v>37873</c:v>
                </c:pt>
                <c:pt idx="1735">
                  <c:v>37873</c:v>
                </c:pt>
                <c:pt idx="1736">
                  <c:v>37874</c:v>
                </c:pt>
                <c:pt idx="1737">
                  <c:v>37874</c:v>
                </c:pt>
                <c:pt idx="1738">
                  <c:v>37875</c:v>
                </c:pt>
                <c:pt idx="1739">
                  <c:v>37875</c:v>
                </c:pt>
                <c:pt idx="1740">
                  <c:v>37876</c:v>
                </c:pt>
                <c:pt idx="1741">
                  <c:v>37876</c:v>
                </c:pt>
                <c:pt idx="1742">
                  <c:v>37877</c:v>
                </c:pt>
                <c:pt idx="1743">
                  <c:v>37877</c:v>
                </c:pt>
                <c:pt idx="1744">
                  <c:v>37878</c:v>
                </c:pt>
                <c:pt idx="1745">
                  <c:v>37878</c:v>
                </c:pt>
                <c:pt idx="1746">
                  <c:v>37879</c:v>
                </c:pt>
                <c:pt idx="1747">
                  <c:v>37879</c:v>
                </c:pt>
                <c:pt idx="1748">
                  <c:v>37880</c:v>
                </c:pt>
                <c:pt idx="1749">
                  <c:v>37880</c:v>
                </c:pt>
                <c:pt idx="1750">
                  <c:v>37881</c:v>
                </c:pt>
                <c:pt idx="1751">
                  <c:v>37881</c:v>
                </c:pt>
                <c:pt idx="1752">
                  <c:v>37882</c:v>
                </c:pt>
                <c:pt idx="1753">
                  <c:v>37882</c:v>
                </c:pt>
                <c:pt idx="1754">
                  <c:v>37883</c:v>
                </c:pt>
                <c:pt idx="1755">
                  <c:v>37883</c:v>
                </c:pt>
                <c:pt idx="1756">
                  <c:v>37884</c:v>
                </c:pt>
                <c:pt idx="1757">
                  <c:v>37884</c:v>
                </c:pt>
                <c:pt idx="1758">
                  <c:v>37885</c:v>
                </c:pt>
                <c:pt idx="1759">
                  <c:v>37885</c:v>
                </c:pt>
                <c:pt idx="1760">
                  <c:v>37886</c:v>
                </c:pt>
                <c:pt idx="1761">
                  <c:v>37886</c:v>
                </c:pt>
                <c:pt idx="1762">
                  <c:v>37887</c:v>
                </c:pt>
                <c:pt idx="1763">
                  <c:v>37887</c:v>
                </c:pt>
                <c:pt idx="1764">
                  <c:v>37888</c:v>
                </c:pt>
                <c:pt idx="1765">
                  <c:v>37888</c:v>
                </c:pt>
                <c:pt idx="1766">
                  <c:v>37889</c:v>
                </c:pt>
                <c:pt idx="1767">
                  <c:v>37889</c:v>
                </c:pt>
                <c:pt idx="1768">
                  <c:v>37890</c:v>
                </c:pt>
                <c:pt idx="1769">
                  <c:v>37890</c:v>
                </c:pt>
                <c:pt idx="1770">
                  <c:v>37891</c:v>
                </c:pt>
                <c:pt idx="1771">
                  <c:v>37891</c:v>
                </c:pt>
                <c:pt idx="1772">
                  <c:v>37892</c:v>
                </c:pt>
                <c:pt idx="1773">
                  <c:v>37892</c:v>
                </c:pt>
                <c:pt idx="1774">
                  <c:v>37893</c:v>
                </c:pt>
                <c:pt idx="1775">
                  <c:v>37893</c:v>
                </c:pt>
                <c:pt idx="1776">
                  <c:v>37894</c:v>
                </c:pt>
                <c:pt idx="1777">
                  <c:v>37894</c:v>
                </c:pt>
                <c:pt idx="1778">
                  <c:v>37895</c:v>
                </c:pt>
                <c:pt idx="1779">
                  <c:v>37895</c:v>
                </c:pt>
                <c:pt idx="1780">
                  <c:v>37896</c:v>
                </c:pt>
                <c:pt idx="1781">
                  <c:v>37896</c:v>
                </c:pt>
                <c:pt idx="1782">
                  <c:v>37897</c:v>
                </c:pt>
                <c:pt idx="1783">
                  <c:v>37897</c:v>
                </c:pt>
                <c:pt idx="1784">
                  <c:v>37898</c:v>
                </c:pt>
                <c:pt idx="1785">
                  <c:v>37898</c:v>
                </c:pt>
                <c:pt idx="1786">
                  <c:v>37899</c:v>
                </c:pt>
                <c:pt idx="1787">
                  <c:v>37899</c:v>
                </c:pt>
                <c:pt idx="1788">
                  <c:v>37900</c:v>
                </c:pt>
                <c:pt idx="1789">
                  <c:v>37900</c:v>
                </c:pt>
                <c:pt idx="1790">
                  <c:v>37901</c:v>
                </c:pt>
                <c:pt idx="1791">
                  <c:v>37901</c:v>
                </c:pt>
                <c:pt idx="1792">
                  <c:v>37902</c:v>
                </c:pt>
                <c:pt idx="1793">
                  <c:v>37902</c:v>
                </c:pt>
                <c:pt idx="1794">
                  <c:v>37903</c:v>
                </c:pt>
                <c:pt idx="1795">
                  <c:v>37903</c:v>
                </c:pt>
                <c:pt idx="1796">
                  <c:v>37904</c:v>
                </c:pt>
                <c:pt idx="1797">
                  <c:v>37904</c:v>
                </c:pt>
                <c:pt idx="1798">
                  <c:v>37905</c:v>
                </c:pt>
                <c:pt idx="1799">
                  <c:v>37905</c:v>
                </c:pt>
                <c:pt idx="1800">
                  <c:v>37906</c:v>
                </c:pt>
                <c:pt idx="1801">
                  <c:v>37906</c:v>
                </c:pt>
                <c:pt idx="1802">
                  <c:v>37907</c:v>
                </c:pt>
                <c:pt idx="1803">
                  <c:v>37907</c:v>
                </c:pt>
                <c:pt idx="1804">
                  <c:v>37908</c:v>
                </c:pt>
                <c:pt idx="1805">
                  <c:v>37908</c:v>
                </c:pt>
                <c:pt idx="1806">
                  <c:v>37909</c:v>
                </c:pt>
                <c:pt idx="1807">
                  <c:v>37909</c:v>
                </c:pt>
                <c:pt idx="1808">
                  <c:v>37910</c:v>
                </c:pt>
                <c:pt idx="1809">
                  <c:v>37910</c:v>
                </c:pt>
                <c:pt idx="1810">
                  <c:v>37911</c:v>
                </c:pt>
                <c:pt idx="1811">
                  <c:v>37911</c:v>
                </c:pt>
                <c:pt idx="1812">
                  <c:v>37912</c:v>
                </c:pt>
                <c:pt idx="1813">
                  <c:v>37912</c:v>
                </c:pt>
                <c:pt idx="1814">
                  <c:v>37913</c:v>
                </c:pt>
                <c:pt idx="1815">
                  <c:v>37913</c:v>
                </c:pt>
                <c:pt idx="1816">
                  <c:v>37914</c:v>
                </c:pt>
                <c:pt idx="1817">
                  <c:v>37914</c:v>
                </c:pt>
                <c:pt idx="1818">
                  <c:v>37915</c:v>
                </c:pt>
                <c:pt idx="1819">
                  <c:v>37915</c:v>
                </c:pt>
                <c:pt idx="1820">
                  <c:v>37916</c:v>
                </c:pt>
                <c:pt idx="1821">
                  <c:v>37916</c:v>
                </c:pt>
                <c:pt idx="1822">
                  <c:v>37917</c:v>
                </c:pt>
                <c:pt idx="1823">
                  <c:v>37917</c:v>
                </c:pt>
                <c:pt idx="1824">
                  <c:v>37918</c:v>
                </c:pt>
                <c:pt idx="1825">
                  <c:v>37918</c:v>
                </c:pt>
                <c:pt idx="1826">
                  <c:v>37919</c:v>
                </c:pt>
                <c:pt idx="1827">
                  <c:v>37919</c:v>
                </c:pt>
                <c:pt idx="1828">
                  <c:v>37920</c:v>
                </c:pt>
                <c:pt idx="1829">
                  <c:v>37920</c:v>
                </c:pt>
                <c:pt idx="1830">
                  <c:v>37921</c:v>
                </c:pt>
                <c:pt idx="1831">
                  <c:v>37921</c:v>
                </c:pt>
                <c:pt idx="1832">
                  <c:v>37922</c:v>
                </c:pt>
                <c:pt idx="1833">
                  <c:v>37922</c:v>
                </c:pt>
                <c:pt idx="1834">
                  <c:v>37923</c:v>
                </c:pt>
                <c:pt idx="1835">
                  <c:v>37923</c:v>
                </c:pt>
                <c:pt idx="1836">
                  <c:v>37924</c:v>
                </c:pt>
                <c:pt idx="1837">
                  <c:v>37924</c:v>
                </c:pt>
                <c:pt idx="1838">
                  <c:v>37925</c:v>
                </c:pt>
                <c:pt idx="1839">
                  <c:v>37925</c:v>
                </c:pt>
                <c:pt idx="1840">
                  <c:v>37926</c:v>
                </c:pt>
                <c:pt idx="1841">
                  <c:v>37926</c:v>
                </c:pt>
                <c:pt idx="1842">
                  <c:v>37927</c:v>
                </c:pt>
                <c:pt idx="1843">
                  <c:v>37927</c:v>
                </c:pt>
                <c:pt idx="1844">
                  <c:v>37928</c:v>
                </c:pt>
                <c:pt idx="1845">
                  <c:v>37928</c:v>
                </c:pt>
                <c:pt idx="1846">
                  <c:v>37929</c:v>
                </c:pt>
                <c:pt idx="1847">
                  <c:v>37929</c:v>
                </c:pt>
                <c:pt idx="1848">
                  <c:v>37930</c:v>
                </c:pt>
                <c:pt idx="1849">
                  <c:v>37930</c:v>
                </c:pt>
                <c:pt idx="1850">
                  <c:v>37931</c:v>
                </c:pt>
                <c:pt idx="1851">
                  <c:v>37931</c:v>
                </c:pt>
                <c:pt idx="1852">
                  <c:v>37932</c:v>
                </c:pt>
                <c:pt idx="1853">
                  <c:v>37932</c:v>
                </c:pt>
                <c:pt idx="1854">
                  <c:v>37933</c:v>
                </c:pt>
                <c:pt idx="1855">
                  <c:v>37933</c:v>
                </c:pt>
                <c:pt idx="1856">
                  <c:v>37934</c:v>
                </c:pt>
                <c:pt idx="1857">
                  <c:v>37934</c:v>
                </c:pt>
                <c:pt idx="1858">
                  <c:v>37935</c:v>
                </c:pt>
                <c:pt idx="1859">
                  <c:v>37935</c:v>
                </c:pt>
                <c:pt idx="1860">
                  <c:v>37936</c:v>
                </c:pt>
                <c:pt idx="1861">
                  <c:v>37936</c:v>
                </c:pt>
                <c:pt idx="1862">
                  <c:v>37937</c:v>
                </c:pt>
                <c:pt idx="1863">
                  <c:v>37937</c:v>
                </c:pt>
                <c:pt idx="1864">
                  <c:v>37938</c:v>
                </c:pt>
                <c:pt idx="1865">
                  <c:v>37938</c:v>
                </c:pt>
                <c:pt idx="1866">
                  <c:v>37939</c:v>
                </c:pt>
                <c:pt idx="1867">
                  <c:v>37939</c:v>
                </c:pt>
                <c:pt idx="1868">
                  <c:v>37940</c:v>
                </c:pt>
                <c:pt idx="1869">
                  <c:v>37940</c:v>
                </c:pt>
                <c:pt idx="1870">
                  <c:v>37941</c:v>
                </c:pt>
                <c:pt idx="1871">
                  <c:v>37941</c:v>
                </c:pt>
                <c:pt idx="1872">
                  <c:v>37942</c:v>
                </c:pt>
                <c:pt idx="1873">
                  <c:v>37942</c:v>
                </c:pt>
                <c:pt idx="1874">
                  <c:v>37943</c:v>
                </c:pt>
                <c:pt idx="1875">
                  <c:v>37943</c:v>
                </c:pt>
                <c:pt idx="1876">
                  <c:v>37944</c:v>
                </c:pt>
                <c:pt idx="1877">
                  <c:v>37944</c:v>
                </c:pt>
                <c:pt idx="1878">
                  <c:v>37945</c:v>
                </c:pt>
                <c:pt idx="1879">
                  <c:v>37945</c:v>
                </c:pt>
                <c:pt idx="1880">
                  <c:v>37946</c:v>
                </c:pt>
                <c:pt idx="1881">
                  <c:v>37946</c:v>
                </c:pt>
                <c:pt idx="1882">
                  <c:v>37947</c:v>
                </c:pt>
                <c:pt idx="1883">
                  <c:v>37947</c:v>
                </c:pt>
                <c:pt idx="1884">
                  <c:v>37948</c:v>
                </c:pt>
                <c:pt idx="1885">
                  <c:v>37948</c:v>
                </c:pt>
                <c:pt idx="1886">
                  <c:v>37949</c:v>
                </c:pt>
                <c:pt idx="1887">
                  <c:v>37949</c:v>
                </c:pt>
                <c:pt idx="1888">
                  <c:v>37950</c:v>
                </c:pt>
                <c:pt idx="1889">
                  <c:v>37950</c:v>
                </c:pt>
                <c:pt idx="1890">
                  <c:v>37951</c:v>
                </c:pt>
                <c:pt idx="1891">
                  <c:v>37951</c:v>
                </c:pt>
                <c:pt idx="1892">
                  <c:v>37952</c:v>
                </c:pt>
                <c:pt idx="1893">
                  <c:v>37952</c:v>
                </c:pt>
                <c:pt idx="1894">
                  <c:v>37953</c:v>
                </c:pt>
                <c:pt idx="1895">
                  <c:v>37953</c:v>
                </c:pt>
                <c:pt idx="1896">
                  <c:v>37954</c:v>
                </c:pt>
                <c:pt idx="1897">
                  <c:v>37954</c:v>
                </c:pt>
                <c:pt idx="1898">
                  <c:v>37955</c:v>
                </c:pt>
                <c:pt idx="1899">
                  <c:v>37955</c:v>
                </c:pt>
                <c:pt idx="1900">
                  <c:v>37956</c:v>
                </c:pt>
                <c:pt idx="1901">
                  <c:v>37956</c:v>
                </c:pt>
                <c:pt idx="1902">
                  <c:v>37957</c:v>
                </c:pt>
                <c:pt idx="1903">
                  <c:v>37957</c:v>
                </c:pt>
                <c:pt idx="1904">
                  <c:v>37958</c:v>
                </c:pt>
                <c:pt idx="1905">
                  <c:v>37958</c:v>
                </c:pt>
                <c:pt idx="1906">
                  <c:v>37959</c:v>
                </c:pt>
                <c:pt idx="1907">
                  <c:v>37959</c:v>
                </c:pt>
                <c:pt idx="1908">
                  <c:v>37960</c:v>
                </c:pt>
                <c:pt idx="1909">
                  <c:v>37960</c:v>
                </c:pt>
                <c:pt idx="1910">
                  <c:v>37961</c:v>
                </c:pt>
                <c:pt idx="1911">
                  <c:v>37961</c:v>
                </c:pt>
                <c:pt idx="1912">
                  <c:v>37962</c:v>
                </c:pt>
                <c:pt idx="1913">
                  <c:v>37962</c:v>
                </c:pt>
                <c:pt idx="1914">
                  <c:v>37963</c:v>
                </c:pt>
                <c:pt idx="1915">
                  <c:v>37963</c:v>
                </c:pt>
                <c:pt idx="1916">
                  <c:v>37964</c:v>
                </c:pt>
                <c:pt idx="1917">
                  <c:v>37964</c:v>
                </c:pt>
                <c:pt idx="1918">
                  <c:v>37965</c:v>
                </c:pt>
                <c:pt idx="1919">
                  <c:v>37965</c:v>
                </c:pt>
                <c:pt idx="1920">
                  <c:v>37966</c:v>
                </c:pt>
                <c:pt idx="1921">
                  <c:v>37966</c:v>
                </c:pt>
                <c:pt idx="1922">
                  <c:v>37967</c:v>
                </c:pt>
                <c:pt idx="1923">
                  <c:v>37967</c:v>
                </c:pt>
                <c:pt idx="1924">
                  <c:v>37968</c:v>
                </c:pt>
                <c:pt idx="1925">
                  <c:v>37968</c:v>
                </c:pt>
                <c:pt idx="1926">
                  <c:v>37969</c:v>
                </c:pt>
                <c:pt idx="1927">
                  <c:v>37969</c:v>
                </c:pt>
                <c:pt idx="1928">
                  <c:v>37970</c:v>
                </c:pt>
                <c:pt idx="1929">
                  <c:v>37970</c:v>
                </c:pt>
                <c:pt idx="1930">
                  <c:v>37971</c:v>
                </c:pt>
                <c:pt idx="1931">
                  <c:v>37971</c:v>
                </c:pt>
                <c:pt idx="1932">
                  <c:v>37972</c:v>
                </c:pt>
                <c:pt idx="1933">
                  <c:v>37972</c:v>
                </c:pt>
                <c:pt idx="1934">
                  <c:v>37973</c:v>
                </c:pt>
                <c:pt idx="1935">
                  <c:v>37973</c:v>
                </c:pt>
                <c:pt idx="1936">
                  <c:v>37974</c:v>
                </c:pt>
                <c:pt idx="1937">
                  <c:v>37974</c:v>
                </c:pt>
                <c:pt idx="1938">
                  <c:v>37975</c:v>
                </c:pt>
                <c:pt idx="1939">
                  <c:v>37975</c:v>
                </c:pt>
                <c:pt idx="1940">
                  <c:v>37976</c:v>
                </c:pt>
                <c:pt idx="1941">
                  <c:v>37976</c:v>
                </c:pt>
                <c:pt idx="1942">
                  <c:v>37977</c:v>
                </c:pt>
                <c:pt idx="1943">
                  <c:v>37977</c:v>
                </c:pt>
                <c:pt idx="1944">
                  <c:v>37978</c:v>
                </c:pt>
                <c:pt idx="1945">
                  <c:v>37978</c:v>
                </c:pt>
                <c:pt idx="1946">
                  <c:v>37979</c:v>
                </c:pt>
                <c:pt idx="1947">
                  <c:v>37979</c:v>
                </c:pt>
                <c:pt idx="1948">
                  <c:v>37980</c:v>
                </c:pt>
                <c:pt idx="1949">
                  <c:v>37980</c:v>
                </c:pt>
                <c:pt idx="1950">
                  <c:v>37981</c:v>
                </c:pt>
                <c:pt idx="1951">
                  <c:v>37981</c:v>
                </c:pt>
                <c:pt idx="1952">
                  <c:v>37982</c:v>
                </c:pt>
                <c:pt idx="1953">
                  <c:v>37982</c:v>
                </c:pt>
                <c:pt idx="1954">
                  <c:v>37983</c:v>
                </c:pt>
                <c:pt idx="1955">
                  <c:v>37983</c:v>
                </c:pt>
                <c:pt idx="1956">
                  <c:v>37984</c:v>
                </c:pt>
                <c:pt idx="1957">
                  <c:v>37984</c:v>
                </c:pt>
                <c:pt idx="1958">
                  <c:v>37985</c:v>
                </c:pt>
                <c:pt idx="1959">
                  <c:v>37985</c:v>
                </c:pt>
                <c:pt idx="1960">
                  <c:v>37986</c:v>
                </c:pt>
                <c:pt idx="1961">
                  <c:v>37986</c:v>
                </c:pt>
                <c:pt idx="1962">
                  <c:v>37987</c:v>
                </c:pt>
                <c:pt idx="1963">
                  <c:v>37987</c:v>
                </c:pt>
                <c:pt idx="1964">
                  <c:v>37988</c:v>
                </c:pt>
                <c:pt idx="1965">
                  <c:v>37988</c:v>
                </c:pt>
                <c:pt idx="1966">
                  <c:v>37989</c:v>
                </c:pt>
                <c:pt idx="1967">
                  <c:v>37989</c:v>
                </c:pt>
                <c:pt idx="1968">
                  <c:v>37990</c:v>
                </c:pt>
                <c:pt idx="1969">
                  <c:v>37990</c:v>
                </c:pt>
                <c:pt idx="1970">
                  <c:v>37991</c:v>
                </c:pt>
                <c:pt idx="1971">
                  <c:v>37991</c:v>
                </c:pt>
                <c:pt idx="1972">
                  <c:v>37992</c:v>
                </c:pt>
                <c:pt idx="1973">
                  <c:v>37992</c:v>
                </c:pt>
                <c:pt idx="1974">
                  <c:v>37993</c:v>
                </c:pt>
                <c:pt idx="1975">
                  <c:v>37993</c:v>
                </c:pt>
                <c:pt idx="1976">
                  <c:v>37994</c:v>
                </c:pt>
                <c:pt idx="1977">
                  <c:v>37994</c:v>
                </c:pt>
                <c:pt idx="1978">
                  <c:v>37995</c:v>
                </c:pt>
                <c:pt idx="1979">
                  <c:v>37995</c:v>
                </c:pt>
                <c:pt idx="1980">
                  <c:v>37996</c:v>
                </c:pt>
                <c:pt idx="1981">
                  <c:v>37996</c:v>
                </c:pt>
                <c:pt idx="1982">
                  <c:v>37997</c:v>
                </c:pt>
                <c:pt idx="1983">
                  <c:v>37997</c:v>
                </c:pt>
                <c:pt idx="1984">
                  <c:v>37998</c:v>
                </c:pt>
                <c:pt idx="1985">
                  <c:v>37998</c:v>
                </c:pt>
                <c:pt idx="1986">
                  <c:v>37999</c:v>
                </c:pt>
                <c:pt idx="1987">
                  <c:v>37999</c:v>
                </c:pt>
                <c:pt idx="1988">
                  <c:v>38000</c:v>
                </c:pt>
                <c:pt idx="1989">
                  <c:v>38000</c:v>
                </c:pt>
                <c:pt idx="1990">
                  <c:v>38001</c:v>
                </c:pt>
                <c:pt idx="1991">
                  <c:v>38001</c:v>
                </c:pt>
                <c:pt idx="1992">
                  <c:v>38002</c:v>
                </c:pt>
                <c:pt idx="1993">
                  <c:v>38002</c:v>
                </c:pt>
                <c:pt idx="1994">
                  <c:v>38003</c:v>
                </c:pt>
                <c:pt idx="1995">
                  <c:v>38003</c:v>
                </c:pt>
                <c:pt idx="1996">
                  <c:v>38004</c:v>
                </c:pt>
                <c:pt idx="1997">
                  <c:v>38004</c:v>
                </c:pt>
                <c:pt idx="1998">
                  <c:v>38005</c:v>
                </c:pt>
                <c:pt idx="1999">
                  <c:v>38005</c:v>
                </c:pt>
                <c:pt idx="2000">
                  <c:v>38006</c:v>
                </c:pt>
                <c:pt idx="2001">
                  <c:v>38006</c:v>
                </c:pt>
                <c:pt idx="2002">
                  <c:v>38007</c:v>
                </c:pt>
                <c:pt idx="2003">
                  <c:v>38007</c:v>
                </c:pt>
                <c:pt idx="2004">
                  <c:v>38008</c:v>
                </c:pt>
                <c:pt idx="2005">
                  <c:v>38008</c:v>
                </c:pt>
                <c:pt idx="2006">
                  <c:v>38009</c:v>
                </c:pt>
                <c:pt idx="2007">
                  <c:v>38009</c:v>
                </c:pt>
                <c:pt idx="2008">
                  <c:v>38010</c:v>
                </c:pt>
                <c:pt idx="2009">
                  <c:v>38010</c:v>
                </c:pt>
                <c:pt idx="2010">
                  <c:v>38011</c:v>
                </c:pt>
                <c:pt idx="2011">
                  <c:v>38011</c:v>
                </c:pt>
                <c:pt idx="2012">
                  <c:v>38012</c:v>
                </c:pt>
                <c:pt idx="2013">
                  <c:v>38012</c:v>
                </c:pt>
                <c:pt idx="2014">
                  <c:v>38013</c:v>
                </c:pt>
                <c:pt idx="2015">
                  <c:v>38013</c:v>
                </c:pt>
                <c:pt idx="2016">
                  <c:v>38014</c:v>
                </c:pt>
                <c:pt idx="2017">
                  <c:v>38014</c:v>
                </c:pt>
                <c:pt idx="2018">
                  <c:v>38015</c:v>
                </c:pt>
                <c:pt idx="2019">
                  <c:v>38015</c:v>
                </c:pt>
                <c:pt idx="2020">
                  <c:v>38016</c:v>
                </c:pt>
                <c:pt idx="2021">
                  <c:v>38016</c:v>
                </c:pt>
                <c:pt idx="2022">
                  <c:v>38017</c:v>
                </c:pt>
                <c:pt idx="2023">
                  <c:v>38017</c:v>
                </c:pt>
                <c:pt idx="2024">
                  <c:v>38018</c:v>
                </c:pt>
                <c:pt idx="2025">
                  <c:v>38018</c:v>
                </c:pt>
                <c:pt idx="2026">
                  <c:v>38019</c:v>
                </c:pt>
                <c:pt idx="2027">
                  <c:v>38019</c:v>
                </c:pt>
                <c:pt idx="2028">
                  <c:v>38020</c:v>
                </c:pt>
                <c:pt idx="2029">
                  <c:v>38020</c:v>
                </c:pt>
                <c:pt idx="2030">
                  <c:v>38021</c:v>
                </c:pt>
                <c:pt idx="2031">
                  <c:v>38021</c:v>
                </c:pt>
                <c:pt idx="2032">
                  <c:v>38022</c:v>
                </c:pt>
                <c:pt idx="2033">
                  <c:v>38022</c:v>
                </c:pt>
                <c:pt idx="2034">
                  <c:v>38023</c:v>
                </c:pt>
                <c:pt idx="2035">
                  <c:v>38023</c:v>
                </c:pt>
                <c:pt idx="2036">
                  <c:v>38024</c:v>
                </c:pt>
                <c:pt idx="2037">
                  <c:v>38024</c:v>
                </c:pt>
                <c:pt idx="2038">
                  <c:v>38025</c:v>
                </c:pt>
                <c:pt idx="2039">
                  <c:v>38025</c:v>
                </c:pt>
                <c:pt idx="2040">
                  <c:v>38026</c:v>
                </c:pt>
                <c:pt idx="2041">
                  <c:v>38026</c:v>
                </c:pt>
                <c:pt idx="2042">
                  <c:v>38027</c:v>
                </c:pt>
                <c:pt idx="2043">
                  <c:v>38027</c:v>
                </c:pt>
                <c:pt idx="2044">
                  <c:v>38028</c:v>
                </c:pt>
                <c:pt idx="2045">
                  <c:v>38028</c:v>
                </c:pt>
                <c:pt idx="2046">
                  <c:v>38029</c:v>
                </c:pt>
                <c:pt idx="2047">
                  <c:v>38029</c:v>
                </c:pt>
                <c:pt idx="2048">
                  <c:v>38030</c:v>
                </c:pt>
                <c:pt idx="2049">
                  <c:v>38030</c:v>
                </c:pt>
                <c:pt idx="2050">
                  <c:v>38031</c:v>
                </c:pt>
                <c:pt idx="2051">
                  <c:v>38031</c:v>
                </c:pt>
                <c:pt idx="2052">
                  <c:v>38032</c:v>
                </c:pt>
                <c:pt idx="2053">
                  <c:v>38032</c:v>
                </c:pt>
                <c:pt idx="2054">
                  <c:v>38033</c:v>
                </c:pt>
                <c:pt idx="2055">
                  <c:v>38033</c:v>
                </c:pt>
                <c:pt idx="2056">
                  <c:v>38034</c:v>
                </c:pt>
                <c:pt idx="2057">
                  <c:v>38034</c:v>
                </c:pt>
                <c:pt idx="2058">
                  <c:v>38035</c:v>
                </c:pt>
                <c:pt idx="2059">
                  <c:v>38035</c:v>
                </c:pt>
                <c:pt idx="2060">
                  <c:v>38036</c:v>
                </c:pt>
                <c:pt idx="2061">
                  <c:v>38036</c:v>
                </c:pt>
                <c:pt idx="2062">
                  <c:v>38037</c:v>
                </c:pt>
                <c:pt idx="2063">
                  <c:v>38037</c:v>
                </c:pt>
                <c:pt idx="2064">
                  <c:v>38038</c:v>
                </c:pt>
                <c:pt idx="2065">
                  <c:v>38038</c:v>
                </c:pt>
                <c:pt idx="2066">
                  <c:v>38039</c:v>
                </c:pt>
                <c:pt idx="2067">
                  <c:v>38039</c:v>
                </c:pt>
                <c:pt idx="2068">
                  <c:v>38040</c:v>
                </c:pt>
                <c:pt idx="2069">
                  <c:v>38040</c:v>
                </c:pt>
                <c:pt idx="2070">
                  <c:v>38041</c:v>
                </c:pt>
                <c:pt idx="2071">
                  <c:v>38041</c:v>
                </c:pt>
                <c:pt idx="2072">
                  <c:v>38042</c:v>
                </c:pt>
                <c:pt idx="2073">
                  <c:v>38042</c:v>
                </c:pt>
                <c:pt idx="2074">
                  <c:v>38043</c:v>
                </c:pt>
                <c:pt idx="2075">
                  <c:v>38043</c:v>
                </c:pt>
                <c:pt idx="2076">
                  <c:v>38044</c:v>
                </c:pt>
                <c:pt idx="2077">
                  <c:v>38044</c:v>
                </c:pt>
                <c:pt idx="2078">
                  <c:v>38045</c:v>
                </c:pt>
                <c:pt idx="2079">
                  <c:v>38045</c:v>
                </c:pt>
                <c:pt idx="2080">
                  <c:v>38046</c:v>
                </c:pt>
                <c:pt idx="2081">
                  <c:v>38046</c:v>
                </c:pt>
                <c:pt idx="2082">
                  <c:v>38047</c:v>
                </c:pt>
                <c:pt idx="2083">
                  <c:v>38047</c:v>
                </c:pt>
                <c:pt idx="2084">
                  <c:v>38048</c:v>
                </c:pt>
                <c:pt idx="2085">
                  <c:v>38048</c:v>
                </c:pt>
                <c:pt idx="2086">
                  <c:v>38049</c:v>
                </c:pt>
                <c:pt idx="2087">
                  <c:v>38049</c:v>
                </c:pt>
                <c:pt idx="2088">
                  <c:v>38050</c:v>
                </c:pt>
                <c:pt idx="2089">
                  <c:v>38050</c:v>
                </c:pt>
                <c:pt idx="2090">
                  <c:v>38051</c:v>
                </c:pt>
                <c:pt idx="2091">
                  <c:v>38051</c:v>
                </c:pt>
                <c:pt idx="2092">
                  <c:v>38052</c:v>
                </c:pt>
                <c:pt idx="2093">
                  <c:v>38052</c:v>
                </c:pt>
                <c:pt idx="2094">
                  <c:v>38053</c:v>
                </c:pt>
                <c:pt idx="2095">
                  <c:v>38053</c:v>
                </c:pt>
                <c:pt idx="2096">
                  <c:v>38054</c:v>
                </c:pt>
                <c:pt idx="2097">
                  <c:v>38054</c:v>
                </c:pt>
                <c:pt idx="2098">
                  <c:v>38055</c:v>
                </c:pt>
                <c:pt idx="2099">
                  <c:v>38055</c:v>
                </c:pt>
                <c:pt idx="2100">
                  <c:v>38056</c:v>
                </c:pt>
                <c:pt idx="2101">
                  <c:v>38056</c:v>
                </c:pt>
                <c:pt idx="2102">
                  <c:v>38057</c:v>
                </c:pt>
                <c:pt idx="2103">
                  <c:v>38057</c:v>
                </c:pt>
                <c:pt idx="2104">
                  <c:v>38058</c:v>
                </c:pt>
                <c:pt idx="2105">
                  <c:v>38058</c:v>
                </c:pt>
                <c:pt idx="2106">
                  <c:v>38059</c:v>
                </c:pt>
                <c:pt idx="2107">
                  <c:v>38059</c:v>
                </c:pt>
                <c:pt idx="2108">
                  <c:v>38060</c:v>
                </c:pt>
                <c:pt idx="2109">
                  <c:v>38060</c:v>
                </c:pt>
                <c:pt idx="2110">
                  <c:v>38061</c:v>
                </c:pt>
                <c:pt idx="2111">
                  <c:v>38061</c:v>
                </c:pt>
                <c:pt idx="2112">
                  <c:v>38062</c:v>
                </c:pt>
                <c:pt idx="2113">
                  <c:v>38062</c:v>
                </c:pt>
                <c:pt idx="2114">
                  <c:v>38063</c:v>
                </c:pt>
                <c:pt idx="2115">
                  <c:v>38063</c:v>
                </c:pt>
                <c:pt idx="2116">
                  <c:v>38064</c:v>
                </c:pt>
                <c:pt idx="2117">
                  <c:v>38064</c:v>
                </c:pt>
                <c:pt idx="2118">
                  <c:v>38065</c:v>
                </c:pt>
                <c:pt idx="2119">
                  <c:v>38065</c:v>
                </c:pt>
                <c:pt idx="2120">
                  <c:v>38066</c:v>
                </c:pt>
                <c:pt idx="2121">
                  <c:v>38066</c:v>
                </c:pt>
                <c:pt idx="2122">
                  <c:v>38067</c:v>
                </c:pt>
                <c:pt idx="2123">
                  <c:v>38067</c:v>
                </c:pt>
                <c:pt idx="2124">
                  <c:v>38068</c:v>
                </c:pt>
                <c:pt idx="2125">
                  <c:v>38068</c:v>
                </c:pt>
                <c:pt idx="2126">
                  <c:v>38069</c:v>
                </c:pt>
                <c:pt idx="2127">
                  <c:v>38069</c:v>
                </c:pt>
                <c:pt idx="2128">
                  <c:v>38070</c:v>
                </c:pt>
                <c:pt idx="2129">
                  <c:v>38070</c:v>
                </c:pt>
                <c:pt idx="2130">
                  <c:v>38071</c:v>
                </c:pt>
                <c:pt idx="2131">
                  <c:v>38071</c:v>
                </c:pt>
                <c:pt idx="2132">
                  <c:v>38072</c:v>
                </c:pt>
                <c:pt idx="2133">
                  <c:v>38072</c:v>
                </c:pt>
                <c:pt idx="2134">
                  <c:v>38073</c:v>
                </c:pt>
                <c:pt idx="2135">
                  <c:v>38073</c:v>
                </c:pt>
                <c:pt idx="2136">
                  <c:v>38074</c:v>
                </c:pt>
                <c:pt idx="2137">
                  <c:v>38074</c:v>
                </c:pt>
                <c:pt idx="2138">
                  <c:v>38075</c:v>
                </c:pt>
                <c:pt idx="2139">
                  <c:v>38075</c:v>
                </c:pt>
                <c:pt idx="2140">
                  <c:v>38076</c:v>
                </c:pt>
                <c:pt idx="2141">
                  <c:v>38076</c:v>
                </c:pt>
                <c:pt idx="2142">
                  <c:v>38077</c:v>
                </c:pt>
                <c:pt idx="2143">
                  <c:v>38077</c:v>
                </c:pt>
                <c:pt idx="2144">
                  <c:v>38078</c:v>
                </c:pt>
                <c:pt idx="2145">
                  <c:v>38078</c:v>
                </c:pt>
                <c:pt idx="2146">
                  <c:v>38079</c:v>
                </c:pt>
                <c:pt idx="2147">
                  <c:v>38079</c:v>
                </c:pt>
                <c:pt idx="2148">
                  <c:v>38080</c:v>
                </c:pt>
                <c:pt idx="2149">
                  <c:v>38080</c:v>
                </c:pt>
                <c:pt idx="2150">
                  <c:v>38081</c:v>
                </c:pt>
                <c:pt idx="2151">
                  <c:v>38081</c:v>
                </c:pt>
                <c:pt idx="2152">
                  <c:v>38082</c:v>
                </c:pt>
                <c:pt idx="2153">
                  <c:v>38082</c:v>
                </c:pt>
                <c:pt idx="2154">
                  <c:v>38083</c:v>
                </c:pt>
                <c:pt idx="2155">
                  <c:v>38083</c:v>
                </c:pt>
                <c:pt idx="2156">
                  <c:v>38084</c:v>
                </c:pt>
                <c:pt idx="2157">
                  <c:v>38084</c:v>
                </c:pt>
                <c:pt idx="2158">
                  <c:v>38085</c:v>
                </c:pt>
                <c:pt idx="2159">
                  <c:v>38085</c:v>
                </c:pt>
                <c:pt idx="2160">
                  <c:v>38086</c:v>
                </c:pt>
                <c:pt idx="2161">
                  <c:v>38086</c:v>
                </c:pt>
                <c:pt idx="2162">
                  <c:v>38087</c:v>
                </c:pt>
                <c:pt idx="2163">
                  <c:v>38087</c:v>
                </c:pt>
                <c:pt idx="2164">
                  <c:v>38088</c:v>
                </c:pt>
                <c:pt idx="2165">
                  <c:v>38088</c:v>
                </c:pt>
                <c:pt idx="2166">
                  <c:v>38089</c:v>
                </c:pt>
                <c:pt idx="2167">
                  <c:v>38089</c:v>
                </c:pt>
                <c:pt idx="2168">
                  <c:v>38090</c:v>
                </c:pt>
                <c:pt idx="2169">
                  <c:v>38090</c:v>
                </c:pt>
                <c:pt idx="2170">
                  <c:v>38091</c:v>
                </c:pt>
                <c:pt idx="2171">
                  <c:v>38091</c:v>
                </c:pt>
                <c:pt idx="2172">
                  <c:v>38092</c:v>
                </c:pt>
                <c:pt idx="2173">
                  <c:v>38092</c:v>
                </c:pt>
                <c:pt idx="2174">
                  <c:v>38093</c:v>
                </c:pt>
                <c:pt idx="2175">
                  <c:v>38093</c:v>
                </c:pt>
                <c:pt idx="2176">
                  <c:v>38094</c:v>
                </c:pt>
                <c:pt idx="2177">
                  <c:v>38094</c:v>
                </c:pt>
                <c:pt idx="2178">
                  <c:v>38095</c:v>
                </c:pt>
                <c:pt idx="2179">
                  <c:v>38095</c:v>
                </c:pt>
                <c:pt idx="2180">
                  <c:v>38096</c:v>
                </c:pt>
                <c:pt idx="2181">
                  <c:v>38096</c:v>
                </c:pt>
                <c:pt idx="2182">
                  <c:v>38097</c:v>
                </c:pt>
                <c:pt idx="2183">
                  <c:v>38097</c:v>
                </c:pt>
                <c:pt idx="2184">
                  <c:v>38098</c:v>
                </c:pt>
                <c:pt idx="2185">
                  <c:v>38098</c:v>
                </c:pt>
                <c:pt idx="2186">
                  <c:v>38099</c:v>
                </c:pt>
                <c:pt idx="2187">
                  <c:v>38099</c:v>
                </c:pt>
                <c:pt idx="2188">
                  <c:v>38100</c:v>
                </c:pt>
                <c:pt idx="2189">
                  <c:v>38100</c:v>
                </c:pt>
                <c:pt idx="2190">
                  <c:v>38101</c:v>
                </c:pt>
                <c:pt idx="2191">
                  <c:v>38101</c:v>
                </c:pt>
                <c:pt idx="2192">
                  <c:v>38102</c:v>
                </c:pt>
                <c:pt idx="2193">
                  <c:v>38102</c:v>
                </c:pt>
                <c:pt idx="2194">
                  <c:v>38103</c:v>
                </c:pt>
                <c:pt idx="2195">
                  <c:v>38103</c:v>
                </c:pt>
                <c:pt idx="2196">
                  <c:v>38104</c:v>
                </c:pt>
                <c:pt idx="2197">
                  <c:v>38104</c:v>
                </c:pt>
                <c:pt idx="2198">
                  <c:v>38105</c:v>
                </c:pt>
                <c:pt idx="2199">
                  <c:v>38105</c:v>
                </c:pt>
                <c:pt idx="2200">
                  <c:v>38106</c:v>
                </c:pt>
                <c:pt idx="2201">
                  <c:v>38106</c:v>
                </c:pt>
                <c:pt idx="2202">
                  <c:v>38107</c:v>
                </c:pt>
                <c:pt idx="2203">
                  <c:v>38107</c:v>
                </c:pt>
                <c:pt idx="2204">
                  <c:v>38108</c:v>
                </c:pt>
                <c:pt idx="2205">
                  <c:v>38108</c:v>
                </c:pt>
                <c:pt idx="2206">
                  <c:v>38109</c:v>
                </c:pt>
                <c:pt idx="2207">
                  <c:v>38109</c:v>
                </c:pt>
                <c:pt idx="2208">
                  <c:v>38110</c:v>
                </c:pt>
                <c:pt idx="2209">
                  <c:v>38110</c:v>
                </c:pt>
                <c:pt idx="2210">
                  <c:v>38111</c:v>
                </c:pt>
                <c:pt idx="2211">
                  <c:v>38111</c:v>
                </c:pt>
                <c:pt idx="2212">
                  <c:v>38112</c:v>
                </c:pt>
                <c:pt idx="2213">
                  <c:v>38112</c:v>
                </c:pt>
                <c:pt idx="2214">
                  <c:v>38113</c:v>
                </c:pt>
                <c:pt idx="2215">
                  <c:v>38113</c:v>
                </c:pt>
                <c:pt idx="2216">
                  <c:v>38114</c:v>
                </c:pt>
                <c:pt idx="2217">
                  <c:v>38114</c:v>
                </c:pt>
                <c:pt idx="2218">
                  <c:v>38115</c:v>
                </c:pt>
                <c:pt idx="2219">
                  <c:v>38115</c:v>
                </c:pt>
                <c:pt idx="2220">
                  <c:v>38116</c:v>
                </c:pt>
                <c:pt idx="2221">
                  <c:v>38116</c:v>
                </c:pt>
                <c:pt idx="2222">
                  <c:v>38117</c:v>
                </c:pt>
                <c:pt idx="2223">
                  <c:v>38117</c:v>
                </c:pt>
                <c:pt idx="2224">
                  <c:v>38118</c:v>
                </c:pt>
                <c:pt idx="2225">
                  <c:v>38118</c:v>
                </c:pt>
                <c:pt idx="2226">
                  <c:v>38119</c:v>
                </c:pt>
                <c:pt idx="2227">
                  <c:v>38119</c:v>
                </c:pt>
                <c:pt idx="2228">
                  <c:v>38120</c:v>
                </c:pt>
                <c:pt idx="2229">
                  <c:v>38120</c:v>
                </c:pt>
                <c:pt idx="2230">
                  <c:v>38121</c:v>
                </c:pt>
                <c:pt idx="2231">
                  <c:v>38121</c:v>
                </c:pt>
                <c:pt idx="2232">
                  <c:v>38122</c:v>
                </c:pt>
                <c:pt idx="2233">
                  <c:v>38122</c:v>
                </c:pt>
                <c:pt idx="2234">
                  <c:v>38123</c:v>
                </c:pt>
                <c:pt idx="2235">
                  <c:v>38123</c:v>
                </c:pt>
                <c:pt idx="2236">
                  <c:v>38124</c:v>
                </c:pt>
                <c:pt idx="2237">
                  <c:v>38124</c:v>
                </c:pt>
                <c:pt idx="2238">
                  <c:v>38125</c:v>
                </c:pt>
                <c:pt idx="2239">
                  <c:v>38125</c:v>
                </c:pt>
                <c:pt idx="2240">
                  <c:v>38126</c:v>
                </c:pt>
                <c:pt idx="2241">
                  <c:v>38126</c:v>
                </c:pt>
                <c:pt idx="2242">
                  <c:v>38127</c:v>
                </c:pt>
                <c:pt idx="2243">
                  <c:v>38127</c:v>
                </c:pt>
                <c:pt idx="2244">
                  <c:v>38128</c:v>
                </c:pt>
                <c:pt idx="2245">
                  <c:v>38128</c:v>
                </c:pt>
                <c:pt idx="2246">
                  <c:v>38129</c:v>
                </c:pt>
                <c:pt idx="2247">
                  <c:v>38129</c:v>
                </c:pt>
                <c:pt idx="2248">
                  <c:v>38130</c:v>
                </c:pt>
                <c:pt idx="2249">
                  <c:v>38130</c:v>
                </c:pt>
                <c:pt idx="2250">
                  <c:v>38131</c:v>
                </c:pt>
                <c:pt idx="2251">
                  <c:v>38131</c:v>
                </c:pt>
                <c:pt idx="2252">
                  <c:v>38132</c:v>
                </c:pt>
                <c:pt idx="2253">
                  <c:v>38132</c:v>
                </c:pt>
                <c:pt idx="2254">
                  <c:v>38133</c:v>
                </c:pt>
                <c:pt idx="2255">
                  <c:v>38133</c:v>
                </c:pt>
                <c:pt idx="2256">
                  <c:v>38134</c:v>
                </c:pt>
                <c:pt idx="2257">
                  <c:v>38134</c:v>
                </c:pt>
                <c:pt idx="2258">
                  <c:v>38135</c:v>
                </c:pt>
                <c:pt idx="2259">
                  <c:v>38135</c:v>
                </c:pt>
                <c:pt idx="2260">
                  <c:v>38136</c:v>
                </c:pt>
                <c:pt idx="2261">
                  <c:v>38136</c:v>
                </c:pt>
                <c:pt idx="2262">
                  <c:v>38137</c:v>
                </c:pt>
                <c:pt idx="2263">
                  <c:v>38137</c:v>
                </c:pt>
                <c:pt idx="2264">
                  <c:v>38138</c:v>
                </c:pt>
                <c:pt idx="2265">
                  <c:v>38138</c:v>
                </c:pt>
                <c:pt idx="2266">
                  <c:v>38139</c:v>
                </c:pt>
                <c:pt idx="2267">
                  <c:v>38139</c:v>
                </c:pt>
                <c:pt idx="2268">
                  <c:v>38140</c:v>
                </c:pt>
                <c:pt idx="2269">
                  <c:v>38140</c:v>
                </c:pt>
                <c:pt idx="2270">
                  <c:v>38141</c:v>
                </c:pt>
                <c:pt idx="2271">
                  <c:v>38141</c:v>
                </c:pt>
                <c:pt idx="2272">
                  <c:v>38142</c:v>
                </c:pt>
                <c:pt idx="2273">
                  <c:v>38142</c:v>
                </c:pt>
                <c:pt idx="2274">
                  <c:v>38143</c:v>
                </c:pt>
                <c:pt idx="2275">
                  <c:v>38143</c:v>
                </c:pt>
                <c:pt idx="2276">
                  <c:v>38144</c:v>
                </c:pt>
                <c:pt idx="2277">
                  <c:v>38144</c:v>
                </c:pt>
                <c:pt idx="2278">
                  <c:v>38145</c:v>
                </c:pt>
                <c:pt idx="2279">
                  <c:v>38145</c:v>
                </c:pt>
                <c:pt idx="2280">
                  <c:v>38146</c:v>
                </c:pt>
                <c:pt idx="2281">
                  <c:v>38146</c:v>
                </c:pt>
                <c:pt idx="2282">
                  <c:v>38147</c:v>
                </c:pt>
                <c:pt idx="2283">
                  <c:v>38147</c:v>
                </c:pt>
                <c:pt idx="2284">
                  <c:v>38148</c:v>
                </c:pt>
                <c:pt idx="2285">
                  <c:v>38148</c:v>
                </c:pt>
                <c:pt idx="2286">
                  <c:v>38149</c:v>
                </c:pt>
                <c:pt idx="2287">
                  <c:v>38149</c:v>
                </c:pt>
                <c:pt idx="2288">
                  <c:v>38150</c:v>
                </c:pt>
                <c:pt idx="2289">
                  <c:v>38150</c:v>
                </c:pt>
                <c:pt idx="2290">
                  <c:v>38151</c:v>
                </c:pt>
                <c:pt idx="2291">
                  <c:v>38151</c:v>
                </c:pt>
                <c:pt idx="2292">
                  <c:v>38152</c:v>
                </c:pt>
                <c:pt idx="2293">
                  <c:v>38152</c:v>
                </c:pt>
                <c:pt idx="2294">
                  <c:v>38153</c:v>
                </c:pt>
                <c:pt idx="2295">
                  <c:v>38153</c:v>
                </c:pt>
                <c:pt idx="2296">
                  <c:v>38154</c:v>
                </c:pt>
                <c:pt idx="2297">
                  <c:v>38154</c:v>
                </c:pt>
                <c:pt idx="2298">
                  <c:v>38155</c:v>
                </c:pt>
                <c:pt idx="2299">
                  <c:v>38155</c:v>
                </c:pt>
                <c:pt idx="2300">
                  <c:v>38156</c:v>
                </c:pt>
                <c:pt idx="2301">
                  <c:v>38156</c:v>
                </c:pt>
                <c:pt idx="2302">
                  <c:v>38157</c:v>
                </c:pt>
                <c:pt idx="2303">
                  <c:v>38157</c:v>
                </c:pt>
                <c:pt idx="2304">
                  <c:v>38158</c:v>
                </c:pt>
                <c:pt idx="2305">
                  <c:v>38158</c:v>
                </c:pt>
                <c:pt idx="2306">
                  <c:v>38159</c:v>
                </c:pt>
                <c:pt idx="2307">
                  <c:v>38159</c:v>
                </c:pt>
                <c:pt idx="2308">
                  <c:v>38160</c:v>
                </c:pt>
                <c:pt idx="2309">
                  <c:v>38160</c:v>
                </c:pt>
                <c:pt idx="2310">
                  <c:v>38161</c:v>
                </c:pt>
                <c:pt idx="2311">
                  <c:v>38161</c:v>
                </c:pt>
                <c:pt idx="2312">
                  <c:v>38162</c:v>
                </c:pt>
                <c:pt idx="2313">
                  <c:v>38162</c:v>
                </c:pt>
                <c:pt idx="2314">
                  <c:v>38163</c:v>
                </c:pt>
                <c:pt idx="2315">
                  <c:v>38163</c:v>
                </c:pt>
                <c:pt idx="2316">
                  <c:v>38164</c:v>
                </c:pt>
                <c:pt idx="2317">
                  <c:v>38164</c:v>
                </c:pt>
                <c:pt idx="2318">
                  <c:v>38165</c:v>
                </c:pt>
                <c:pt idx="2319">
                  <c:v>38165</c:v>
                </c:pt>
                <c:pt idx="2320">
                  <c:v>38166</c:v>
                </c:pt>
                <c:pt idx="2321">
                  <c:v>38166</c:v>
                </c:pt>
                <c:pt idx="2322">
                  <c:v>38167</c:v>
                </c:pt>
                <c:pt idx="2323">
                  <c:v>38167</c:v>
                </c:pt>
                <c:pt idx="2324">
                  <c:v>38168</c:v>
                </c:pt>
                <c:pt idx="2325">
                  <c:v>38168</c:v>
                </c:pt>
                <c:pt idx="2326">
                  <c:v>38169</c:v>
                </c:pt>
                <c:pt idx="2327">
                  <c:v>38169</c:v>
                </c:pt>
                <c:pt idx="2328">
                  <c:v>38170</c:v>
                </c:pt>
                <c:pt idx="2329">
                  <c:v>38170</c:v>
                </c:pt>
                <c:pt idx="2330">
                  <c:v>38171</c:v>
                </c:pt>
                <c:pt idx="2331">
                  <c:v>38171</c:v>
                </c:pt>
                <c:pt idx="2332">
                  <c:v>38172</c:v>
                </c:pt>
                <c:pt idx="2333">
                  <c:v>38172</c:v>
                </c:pt>
                <c:pt idx="2334">
                  <c:v>38173</c:v>
                </c:pt>
                <c:pt idx="2335">
                  <c:v>38173</c:v>
                </c:pt>
                <c:pt idx="2336">
                  <c:v>38174</c:v>
                </c:pt>
                <c:pt idx="2337">
                  <c:v>38174</c:v>
                </c:pt>
                <c:pt idx="2338">
                  <c:v>38175</c:v>
                </c:pt>
                <c:pt idx="2339">
                  <c:v>38175</c:v>
                </c:pt>
                <c:pt idx="2340">
                  <c:v>38176</c:v>
                </c:pt>
                <c:pt idx="2341">
                  <c:v>38176</c:v>
                </c:pt>
                <c:pt idx="2342">
                  <c:v>38177</c:v>
                </c:pt>
                <c:pt idx="2343">
                  <c:v>38177</c:v>
                </c:pt>
                <c:pt idx="2344">
                  <c:v>38178</c:v>
                </c:pt>
                <c:pt idx="2345">
                  <c:v>38178</c:v>
                </c:pt>
                <c:pt idx="2346">
                  <c:v>38179</c:v>
                </c:pt>
                <c:pt idx="2347">
                  <c:v>38179</c:v>
                </c:pt>
                <c:pt idx="2348">
                  <c:v>38180</c:v>
                </c:pt>
                <c:pt idx="2349">
                  <c:v>38180</c:v>
                </c:pt>
                <c:pt idx="2350">
                  <c:v>38181</c:v>
                </c:pt>
                <c:pt idx="2351">
                  <c:v>38181</c:v>
                </c:pt>
                <c:pt idx="2352">
                  <c:v>38182</c:v>
                </c:pt>
                <c:pt idx="2353">
                  <c:v>38182</c:v>
                </c:pt>
                <c:pt idx="2354">
                  <c:v>38183</c:v>
                </c:pt>
                <c:pt idx="2355">
                  <c:v>38183</c:v>
                </c:pt>
                <c:pt idx="2356">
                  <c:v>38184</c:v>
                </c:pt>
                <c:pt idx="2357">
                  <c:v>38184</c:v>
                </c:pt>
                <c:pt idx="2358">
                  <c:v>38185</c:v>
                </c:pt>
                <c:pt idx="2359">
                  <c:v>38185</c:v>
                </c:pt>
                <c:pt idx="2360">
                  <c:v>38186</c:v>
                </c:pt>
                <c:pt idx="2361">
                  <c:v>38186</c:v>
                </c:pt>
                <c:pt idx="2362">
                  <c:v>38187</c:v>
                </c:pt>
                <c:pt idx="2363">
                  <c:v>38187</c:v>
                </c:pt>
                <c:pt idx="2364">
                  <c:v>38188</c:v>
                </c:pt>
                <c:pt idx="2365">
                  <c:v>38188</c:v>
                </c:pt>
                <c:pt idx="2366">
                  <c:v>38189</c:v>
                </c:pt>
                <c:pt idx="2367">
                  <c:v>38189</c:v>
                </c:pt>
                <c:pt idx="2368">
                  <c:v>38190</c:v>
                </c:pt>
                <c:pt idx="2369">
                  <c:v>38190</c:v>
                </c:pt>
                <c:pt idx="2370">
                  <c:v>38191</c:v>
                </c:pt>
                <c:pt idx="2371">
                  <c:v>38191</c:v>
                </c:pt>
                <c:pt idx="2372">
                  <c:v>38192</c:v>
                </c:pt>
                <c:pt idx="2373">
                  <c:v>38192</c:v>
                </c:pt>
                <c:pt idx="2374">
                  <c:v>38193</c:v>
                </c:pt>
                <c:pt idx="2375">
                  <c:v>38193</c:v>
                </c:pt>
                <c:pt idx="2376">
                  <c:v>38194</c:v>
                </c:pt>
                <c:pt idx="2377">
                  <c:v>38194</c:v>
                </c:pt>
                <c:pt idx="2378">
                  <c:v>38195</c:v>
                </c:pt>
                <c:pt idx="2379">
                  <c:v>38195</c:v>
                </c:pt>
                <c:pt idx="2380">
                  <c:v>38196</c:v>
                </c:pt>
                <c:pt idx="2381">
                  <c:v>38196</c:v>
                </c:pt>
                <c:pt idx="2382">
                  <c:v>38197</c:v>
                </c:pt>
                <c:pt idx="2383">
                  <c:v>38197</c:v>
                </c:pt>
                <c:pt idx="2384">
                  <c:v>38198</c:v>
                </c:pt>
                <c:pt idx="2385">
                  <c:v>38198</c:v>
                </c:pt>
                <c:pt idx="2386">
                  <c:v>38199</c:v>
                </c:pt>
                <c:pt idx="2387">
                  <c:v>38199</c:v>
                </c:pt>
                <c:pt idx="2388">
                  <c:v>38200</c:v>
                </c:pt>
                <c:pt idx="2389">
                  <c:v>38200</c:v>
                </c:pt>
                <c:pt idx="2390">
                  <c:v>38201</c:v>
                </c:pt>
                <c:pt idx="2391">
                  <c:v>38201</c:v>
                </c:pt>
                <c:pt idx="2392">
                  <c:v>38202</c:v>
                </c:pt>
                <c:pt idx="2393">
                  <c:v>38202</c:v>
                </c:pt>
                <c:pt idx="2394">
                  <c:v>38203</c:v>
                </c:pt>
                <c:pt idx="2395">
                  <c:v>38203</c:v>
                </c:pt>
                <c:pt idx="2396">
                  <c:v>38204</c:v>
                </c:pt>
                <c:pt idx="2397">
                  <c:v>38204</c:v>
                </c:pt>
                <c:pt idx="2398">
                  <c:v>38205</c:v>
                </c:pt>
                <c:pt idx="2399">
                  <c:v>38205</c:v>
                </c:pt>
                <c:pt idx="2400">
                  <c:v>38206</c:v>
                </c:pt>
                <c:pt idx="2401">
                  <c:v>38206</c:v>
                </c:pt>
                <c:pt idx="2402">
                  <c:v>38207</c:v>
                </c:pt>
                <c:pt idx="2403">
                  <c:v>38207</c:v>
                </c:pt>
                <c:pt idx="2404">
                  <c:v>38208</c:v>
                </c:pt>
                <c:pt idx="2405">
                  <c:v>38208</c:v>
                </c:pt>
                <c:pt idx="2406">
                  <c:v>38209</c:v>
                </c:pt>
                <c:pt idx="2407">
                  <c:v>38209</c:v>
                </c:pt>
                <c:pt idx="2408">
                  <c:v>38210</c:v>
                </c:pt>
                <c:pt idx="2409">
                  <c:v>38210</c:v>
                </c:pt>
                <c:pt idx="2410">
                  <c:v>38211</c:v>
                </c:pt>
                <c:pt idx="2411">
                  <c:v>38211</c:v>
                </c:pt>
                <c:pt idx="2412">
                  <c:v>38212</c:v>
                </c:pt>
                <c:pt idx="2413">
                  <c:v>38212</c:v>
                </c:pt>
                <c:pt idx="2414">
                  <c:v>38213</c:v>
                </c:pt>
                <c:pt idx="2415">
                  <c:v>38213</c:v>
                </c:pt>
                <c:pt idx="2416">
                  <c:v>38214</c:v>
                </c:pt>
                <c:pt idx="2417">
                  <c:v>38214</c:v>
                </c:pt>
                <c:pt idx="2418">
                  <c:v>38215</c:v>
                </c:pt>
                <c:pt idx="2419">
                  <c:v>38215</c:v>
                </c:pt>
                <c:pt idx="2420">
                  <c:v>38216</c:v>
                </c:pt>
                <c:pt idx="2421">
                  <c:v>38216</c:v>
                </c:pt>
                <c:pt idx="2422">
                  <c:v>38217</c:v>
                </c:pt>
                <c:pt idx="2423">
                  <c:v>38217</c:v>
                </c:pt>
                <c:pt idx="2424">
                  <c:v>38218</c:v>
                </c:pt>
                <c:pt idx="2425">
                  <c:v>38218</c:v>
                </c:pt>
                <c:pt idx="2426">
                  <c:v>38219</c:v>
                </c:pt>
                <c:pt idx="2427">
                  <c:v>38219</c:v>
                </c:pt>
                <c:pt idx="2428">
                  <c:v>38220</c:v>
                </c:pt>
                <c:pt idx="2429">
                  <c:v>38220</c:v>
                </c:pt>
                <c:pt idx="2430">
                  <c:v>38221</c:v>
                </c:pt>
                <c:pt idx="2431">
                  <c:v>38221</c:v>
                </c:pt>
                <c:pt idx="2432">
                  <c:v>38222</c:v>
                </c:pt>
                <c:pt idx="2433">
                  <c:v>38222</c:v>
                </c:pt>
                <c:pt idx="2434">
                  <c:v>38223</c:v>
                </c:pt>
                <c:pt idx="2435">
                  <c:v>38223</c:v>
                </c:pt>
                <c:pt idx="2436">
                  <c:v>38224</c:v>
                </c:pt>
                <c:pt idx="2437">
                  <c:v>38224</c:v>
                </c:pt>
                <c:pt idx="2438">
                  <c:v>38225</c:v>
                </c:pt>
                <c:pt idx="2439">
                  <c:v>38225</c:v>
                </c:pt>
                <c:pt idx="2440">
                  <c:v>38226</c:v>
                </c:pt>
                <c:pt idx="2441">
                  <c:v>38226</c:v>
                </c:pt>
                <c:pt idx="2442">
                  <c:v>38227</c:v>
                </c:pt>
                <c:pt idx="2443">
                  <c:v>38227</c:v>
                </c:pt>
                <c:pt idx="2444">
                  <c:v>38228</c:v>
                </c:pt>
                <c:pt idx="2445">
                  <c:v>38228</c:v>
                </c:pt>
                <c:pt idx="2446">
                  <c:v>38229</c:v>
                </c:pt>
                <c:pt idx="2447">
                  <c:v>38229</c:v>
                </c:pt>
                <c:pt idx="2448">
                  <c:v>38230</c:v>
                </c:pt>
                <c:pt idx="2449">
                  <c:v>38230</c:v>
                </c:pt>
                <c:pt idx="2450">
                  <c:v>38231</c:v>
                </c:pt>
                <c:pt idx="2451">
                  <c:v>38231</c:v>
                </c:pt>
                <c:pt idx="2452">
                  <c:v>38232</c:v>
                </c:pt>
                <c:pt idx="2453">
                  <c:v>38232</c:v>
                </c:pt>
                <c:pt idx="2454">
                  <c:v>38233</c:v>
                </c:pt>
                <c:pt idx="2455">
                  <c:v>38233</c:v>
                </c:pt>
                <c:pt idx="2456">
                  <c:v>38234</c:v>
                </c:pt>
                <c:pt idx="2457">
                  <c:v>38234</c:v>
                </c:pt>
                <c:pt idx="2458">
                  <c:v>38235</c:v>
                </c:pt>
                <c:pt idx="2459">
                  <c:v>38235</c:v>
                </c:pt>
                <c:pt idx="2460">
                  <c:v>38236</c:v>
                </c:pt>
                <c:pt idx="2461">
                  <c:v>38236</c:v>
                </c:pt>
                <c:pt idx="2462">
                  <c:v>38237</c:v>
                </c:pt>
                <c:pt idx="2463">
                  <c:v>38237</c:v>
                </c:pt>
                <c:pt idx="2464">
                  <c:v>38238</c:v>
                </c:pt>
                <c:pt idx="2465">
                  <c:v>38238</c:v>
                </c:pt>
                <c:pt idx="2466">
                  <c:v>38239</c:v>
                </c:pt>
                <c:pt idx="2467">
                  <c:v>38239</c:v>
                </c:pt>
                <c:pt idx="2468">
                  <c:v>38240</c:v>
                </c:pt>
                <c:pt idx="2469">
                  <c:v>38240</c:v>
                </c:pt>
                <c:pt idx="2470">
                  <c:v>38241</c:v>
                </c:pt>
                <c:pt idx="2471">
                  <c:v>38241</c:v>
                </c:pt>
                <c:pt idx="2472">
                  <c:v>38242</c:v>
                </c:pt>
                <c:pt idx="2473">
                  <c:v>38242</c:v>
                </c:pt>
                <c:pt idx="2474">
                  <c:v>38243</c:v>
                </c:pt>
                <c:pt idx="2475">
                  <c:v>38243</c:v>
                </c:pt>
                <c:pt idx="2476">
                  <c:v>38244</c:v>
                </c:pt>
                <c:pt idx="2477">
                  <c:v>38244</c:v>
                </c:pt>
                <c:pt idx="2478">
                  <c:v>38245</c:v>
                </c:pt>
                <c:pt idx="2479">
                  <c:v>38245</c:v>
                </c:pt>
                <c:pt idx="2480">
                  <c:v>38246</c:v>
                </c:pt>
                <c:pt idx="2481">
                  <c:v>38246</c:v>
                </c:pt>
                <c:pt idx="2482">
                  <c:v>38247</c:v>
                </c:pt>
                <c:pt idx="2483">
                  <c:v>38247</c:v>
                </c:pt>
                <c:pt idx="2484">
                  <c:v>38248</c:v>
                </c:pt>
                <c:pt idx="2485">
                  <c:v>38248</c:v>
                </c:pt>
                <c:pt idx="2486">
                  <c:v>38249</c:v>
                </c:pt>
                <c:pt idx="2487">
                  <c:v>38249</c:v>
                </c:pt>
                <c:pt idx="2488">
                  <c:v>38250</c:v>
                </c:pt>
                <c:pt idx="2489">
                  <c:v>38250</c:v>
                </c:pt>
                <c:pt idx="2490">
                  <c:v>38251</c:v>
                </c:pt>
                <c:pt idx="2491">
                  <c:v>38251</c:v>
                </c:pt>
                <c:pt idx="2492">
                  <c:v>38252</c:v>
                </c:pt>
                <c:pt idx="2493">
                  <c:v>38252</c:v>
                </c:pt>
                <c:pt idx="2494">
                  <c:v>38253</c:v>
                </c:pt>
                <c:pt idx="2495">
                  <c:v>38253</c:v>
                </c:pt>
                <c:pt idx="2496">
                  <c:v>38254</c:v>
                </c:pt>
                <c:pt idx="2497">
                  <c:v>38254</c:v>
                </c:pt>
                <c:pt idx="2498">
                  <c:v>38255</c:v>
                </c:pt>
                <c:pt idx="2499">
                  <c:v>38255</c:v>
                </c:pt>
                <c:pt idx="2500">
                  <c:v>38256</c:v>
                </c:pt>
                <c:pt idx="2501">
                  <c:v>38256</c:v>
                </c:pt>
                <c:pt idx="2502">
                  <c:v>38257</c:v>
                </c:pt>
                <c:pt idx="2503">
                  <c:v>38257</c:v>
                </c:pt>
                <c:pt idx="2504">
                  <c:v>38258</c:v>
                </c:pt>
                <c:pt idx="2505">
                  <c:v>38258</c:v>
                </c:pt>
                <c:pt idx="2506">
                  <c:v>38259</c:v>
                </c:pt>
                <c:pt idx="2507">
                  <c:v>38259</c:v>
                </c:pt>
                <c:pt idx="2508">
                  <c:v>38260</c:v>
                </c:pt>
                <c:pt idx="2509">
                  <c:v>38260</c:v>
                </c:pt>
                <c:pt idx="2510">
                  <c:v>38261</c:v>
                </c:pt>
                <c:pt idx="2511">
                  <c:v>38261</c:v>
                </c:pt>
                <c:pt idx="2512">
                  <c:v>38262</c:v>
                </c:pt>
                <c:pt idx="2513">
                  <c:v>38262</c:v>
                </c:pt>
                <c:pt idx="2514">
                  <c:v>38263</c:v>
                </c:pt>
                <c:pt idx="2515">
                  <c:v>38263</c:v>
                </c:pt>
                <c:pt idx="2516">
                  <c:v>38264</c:v>
                </c:pt>
                <c:pt idx="2517">
                  <c:v>38264</c:v>
                </c:pt>
                <c:pt idx="2518">
                  <c:v>38265</c:v>
                </c:pt>
                <c:pt idx="2519">
                  <c:v>38265</c:v>
                </c:pt>
                <c:pt idx="2520">
                  <c:v>38266</c:v>
                </c:pt>
                <c:pt idx="2521">
                  <c:v>38266</c:v>
                </c:pt>
                <c:pt idx="2522">
                  <c:v>38267</c:v>
                </c:pt>
                <c:pt idx="2523">
                  <c:v>38267</c:v>
                </c:pt>
                <c:pt idx="2524">
                  <c:v>38268</c:v>
                </c:pt>
                <c:pt idx="2525">
                  <c:v>38268</c:v>
                </c:pt>
                <c:pt idx="2526">
                  <c:v>38269</c:v>
                </c:pt>
                <c:pt idx="2527">
                  <c:v>38269</c:v>
                </c:pt>
                <c:pt idx="2528">
                  <c:v>38270</c:v>
                </c:pt>
                <c:pt idx="2529">
                  <c:v>38270</c:v>
                </c:pt>
                <c:pt idx="2530">
                  <c:v>38271</c:v>
                </c:pt>
                <c:pt idx="2531">
                  <c:v>38271</c:v>
                </c:pt>
                <c:pt idx="2532">
                  <c:v>38272</c:v>
                </c:pt>
                <c:pt idx="2533">
                  <c:v>38272</c:v>
                </c:pt>
                <c:pt idx="2534">
                  <c:v>38273</c:v>
                </c:pt>
                <c:pt idx="2535">
                  <c:v>38273</c:v>
                </c:pt>
                <c:pt idx="2536">
                  <c:v>38274</c:v>
                </c:pt>
                <c:pt idx="2537">
                  <c:v>38274</c:v>
                </c:pt>
                <c:pt idx="2538">
                  <c:v>38275</c:v>
                </c:pt>
                <c:pt idx="2539">
                  <c:v>38275</c:v>
                </c:pt>
                <c:pt idx="2540">
                  <c:v>38276</c:v>
                </c:pt>
                <c:pt idx="2541">
                  <c:v>38276</c:v>
                </c:pt>
                <c:pt idx="2542">
                  <c:v>38277</c:v>
                </c:pt>
                <c:pt idx="2543">
                  <c:v>38277</c:v>
                </c:pt>
                <c:pt idx="2544">
                  <c:v>38278</c:v>
                </c:pt>
                <c:pt idx="2545">
                  <c:v>38278</c:v>
                </c:pt>
                <c:pt idx="2546">
                  <c:v>38279</c:v>
                </c:pt>
                <c:pt idx="2547">
                  <c:v>38279</c:v>
                </c:pt>
                <c:pt idx="2548">
                  <c:v>38280</c:v>
                </c:pt>
                <c:pt idx="2549">
                  <c:v>38280</c:v>
                </c:pt>
                <c:pt idx="2550">
                  <c:v>38281</c:v>
                </c:pt>
                <c:pt idx="2551">
                  <c:v>38281</c:v>
                </c:pt>
                <c:pt idx="2552">
                  <c:v>38282</c:v>
                </c:pt>
                <c:pt idx="2553">
                  <c:v>38282</c:v>
                </c:pt>
                <c:pt idx="2554">
                  <c:v>38283</c:v>
                </c:pt>
                <c:pt idx="2555">
                  <c:v>38283</c:v>
                </c:pt>
                <c:pt idx="2556">
                  <c:v>38284</c:v>
                </c:pt>
                <c:pt idx="2557">
                  <c:v>38284</c:v>
                </c:pt>
                <c:pt idx="2558">
                  <c:v>38285</c:v>
                </c:pt>
                <c:pt idx="2559">
                  <c:v>38285</c:v>
                </c:pt>
                <c:pt idx="2560">
                  <c:v>38286</c:v>
                </c:pt>
                <c:pt idx="2561">
                  <c:v>38286</c:v>
                </c:pt>
                <c:pt idx="2562">
                  <c:v>38287</c:v>
                </c:pt>
                <c:pt idx="2563">
                  <c:v>38287</c:v>
                </c:pt>
                <c:pt idx="2564">
                  <c:v>38288</c:v>
                </c:pt>
                <c:pt idx="2565">
                  <c:v>38288</c:v>
                </c:pt>
                <c:pt idx="2566">
                  <c:v>38289</c:v>
                </c:pt>
                <c:pt idx="2567">
                  <c:v>38289</c:v>
                </c:pt>
                <c:pt idx="2568">
                  <c:v>38290</c:v>
                </c:pt>
                <c:pt idx="2569">
                  <c:v>38290</c:v>
                </c:pt>
                <c:pt idx="2570">
                  <c:v>38291</c:v>
                </c:pt>
                <c:pt idx="2571">
                  <c:v>38291</c:v>
                </c:pt>
                <c:pt idx="2572">
                  <c:v>38292</c:v>
                </c:pt>
                <c:pt idx="2573">
                  <c:v>38292</c:v>
                </c:pt>
                <c:pt idx="2574">
                  <c:v>38293</c:v>
                </c:pt>
                <c:pt idx="2575">
                  <c:v>38293</c:v>
                </c:pt>
                <c:pt idx="2576">
                  <c:v>38294</c:v>
                </c:pt>
                <c:pt idx="2577">
                  <c:v>38294</c:v>
                </c:pt>
                <c:pt idx="2578">
                  <c:v>38295</c:v>
                </c:pt>
                <c:pt idx="2579">
                  <c:v>38295</c:v>
                </c:pt>
                <c:pt idx="2580">
                  <c:v>38296</c:v>
                </c:pt>
                <c:pt idx="2581">
                  <c:v>38296</c:v>
                </c:pt>
                <c:pt idx="2582">
                  <c:v>38297</c:v>
                </c:pt>
                <c:pt idx="2583">
                  <c:v>38297</c:v>
                </c:pt>
                <c:pt idx="2584">
                  <c:v>38298</c:v>
                </c:pt>
                <c:pt idx="2585">
                  <c:v>38298</c:v>
                </c:pt>
                <c:pt idx="2586">
                  <c:v>38299</c:v>
                </c:pt>
                <c:pt idx="2587">
                  <c:v>38299</c:v>
                </c:pt>
                <c:pt idx="2588">
                  <c:v>38300</c:v>
                </c:pt>
                <c:pt idx="2589">
                  <c:v>38300</c:v>
                </c:pt>
                <c:pt idx="2590">
                  <c:v>38301</c:v>
                </c:pt>
                <c:pt idx="2591">
                  <c:v>38301</c:v>
                </c:pt>
                <c:pt idx="2592">
                  <c:v>38302</c:v>
                </c:pt>
                <c:pt idx="2593">
                  <c:v>38302</c:v>
                </c:pt>
                <c:pt idx="2594">
                  <c:v>38303</c:v>
                </c:pt>
                <c:pt idx="2595">
                  <c:v>38303</c:v>
                </c:pt>
                <c:pt idx="2596">
                  <c:v>38304</c:v>
                </c:pt>
                <c:pt idx="2597">
                  <c:v>38304</c:v>
                </c:pt>
                <c:pt idx="2598">
                  <c:v>38305</c:v>
                </c:pt>
                <c:pt idx="2599">
                  <c:v>38305</c:v>
                </c:pt>
                <c:pt idx="2600">
                  <c:v>38306</c:v>
                </c:pt>
                <c:pt idx="2601">
                  <c:v>38306</c:v>
                </c:pt>
                <c:pt idx="2602">
                  <c:v>38307</c:v>
                </c:pt>
                <c:pt idx="2603">
                  <c:v>38307</c:v>
                </c:pt>
                <c:pt idx="2604">
                  <c:v>38308</c:v>
                </c:pt>
                <c:pt idx="2605">
                  <c:v>38308</c:v>
                </c:pt>
                <c:pt idx="2606">
                  <c:v>38309</c:v>
                </c:pt>
                <c:pt idx="2607">
                  <c:v>38309</c:v>
                </c:pt>
                <c:pt idx="2608">
                  <c:v>38310</c:v>
                </c:pt>
                <c:pt idx="2609">
                  <c:v>38310</c:v>
                </c:pt>
                <c:pt idx="2610">
                  <c:v>38311</c:v>
                </c:pt>
                <c:pt idx="2611">
                  <c:v>38311</c:v>
                </c:pt>
                <c:pt idx="2612">
                  <c:v>38312</c:v>
                </c:pt>
                <c:pt idx="2613">
                  <c:v>38312</c:v>
                </c:pt>
                <c:pt idx="2614">
                  <c:v>38313</c:v>
                </c:pt>
                <c:pt idx="2615">
                  <c:v>38313</c:v>
                </c:pt>
                <c:pt idx="2616">
                  <c:v>38314</c:v>
                </c:pt>
                <c:pt idx="2617">
                  <c:v>38314</c:v>
                </c:pt>
                <c:pt idx="2618">
                  <c:v>38315</c:v>
                </c:pt>
                <c:pt idx="2619">
                  <c:v>38315</c:v>
                </c:pt>
                <c:pt idx="2620">
                  <c:v>38316</c:v>
                </c:pt>
                <c:pt idx="2621">
                  <c:v>38316</c:v>
                </c:pt>
                <c:pt idx="2622">
                  <c:v>38317</c:v>
                </c:pt>
                <c:pt idx="2623">
                  <c:v>38317</c:v>
                </c:pt>
                <c:pt idx="2624">
                  <c:v>38318</c:v>
                </c:pt>
                <c:pt idx="2625">
                  <c:v>38318</c:v>
                </c:pt>
                <c:pt idx="2626">
                  <c:v>38319</c:v>
                </c:pt>
                <c:pt idx="2627">
                  <c:v>38319</c:v>
                </c:pt>
                <c:pt idx="2628">
                  <c:v>38320</c:v>
                </c:pt>
                <c:pt idx="2629">
                  <c:v>38320</c:v>
                </c:pt>
                <c:pt idx="2630">
                  <c:v>38321</c:v>
                </c:pt>
                <c:pt idx="2631">
                  <c:v>38321</c:v>
                </c:pt>
                <c:pt idx="2632">
                  <c:v>38322</c:v>
                </c:pt>
                <c:pt idx="2633">
                  <c:v>38322</c:v>
                </c:pt>
                <c:pt idx="2634">
                  <c:v>38323</c:v>
                </c:pt>
                <c:pt idx="2635">
                  <c:v>38323</c:v>
                </c:pt>
                <c:pt idx="2636">
                  <c:v>38324</c:v>
                </c:pt>
                <c:pt idx="2637">
                  <c:v>38324</c:v>
                </c:pt>
                <c:pt idx="2638">
                  <c:v>38325</c:v>
                </c:pt>
                <c:pt idx="2639">
                  <c:v>38325</c:v>
                </c:pt>
                <c:pt idx="2640">
                  <c:v>38326</c:v>
                </c:pt>
                <c:pt idx="2641">
                  <c:v>38326</c:v>
                </c:pt>
                <c:pt idx="2642">
                  <c:v>38327</c:v>
                </c:pt>
                <c:pt idx="2643">
                  <c:v>38327</c:v>
                </c:pt>
                <c:pt idx="2644">
                  <c:v>38328</c:v>
                </c:pt>
                <c:pt idx="2645">
                  <c:v>38328</c:v>
                </c:pt>
                <c:pt idx="2646">
                  <c:v>38329</c:v>
                </c:pt>
                <c:pt idx="2647">
                  <c:v>38329</c:v>
                </c:pt>
                <c:pt idx="2648">
                  <c:v>38330</c:v>
                </c:pt>
                <c:pt idx="2649">
                  <c:v>38330</c:v>
                </c:pt>
                <c:pt idx="2650">
                  <c:v>38331</c:v>
                </c:pt>
                <c:pt idx="2651">
                  <c:v>38331</c:v>
                </c:pt>
                <c:pt idx="2652">
                  <c:v>38332</c:v>
                </c:pt>
                <c:pt idx="2653">
                  <c:v>38332</c:v>
                </c:pt>
                <c:pt idx="2654">
                  <c:v>38333</c:v>
                </c:pt>
                <c:pt idx="2655">
                  <c:v>38333</c:v>
                </c:pt>
                <c:pt idx="2656">
                  <c:v>38334</c:v>
                </c:pt>
                <c:pt idx="2657">
                  <c:v>38334</c:v>
                </c:pt>
                <c:pt idx="2658">
                  <c:v>38335</c:v>
                </c:pt>
                <c:pt idx="2659">
                  <c:v>38335</c:v>
                </c:pt>
                <c:pt idx="2660">
                  <c:v>38336</c:v>
                </c:pt>
                <c:pt idx="2661">
                  <c:v>38336</c:v>
                </c:pt>
                <c:pt idx="2662">
                  <c:v>38337</c:v>
                </c:pt>
                <c:pt idx="2663">
                  <c:v>38337</c:v>
                </c:pt>
                <c:pt idx="2664">
                  <c:v>38338</c:v>
                </c:pt>
                <c:pt idx="2665">
                  <c:v>38338</c:v>
                </c:pt>
                <c:pt idx="2666">
                  <c:v>38339</c:v>
                </c:pt>
                <c:pt idx="2667">
                  <c:v>38339</c:v>
                </c:pt>
                <c:pt idx="2668">
                  <c:v>38340</c:v>
                </c:pt>
                <c:pt idx="2669">
                  <c:v>38340</c:v>
                </c:pt>
                <c:pt idx="2670">
                  <c:v>38341</c:v>
                </c:pt>
                <c:pt idx="2671">
                  <c:v>38341</c:v>
                </c:pt>
                <c:pt idx="2672">
                  <c:v>38342</c:v>
                </c:pt>
                <c:pt idx="2673">
                  <c:v>38342</c:v>
                </c:pt>
                <c:pt idx="2674">
                  <c:v>38343</c:v>
                </c:pt>
                <c:pt idx="2675">
                  <c:v>38343</c:v>
                </c:pt>
                <c:pt idx="2676">
                  <c:v>38344</c:v>
                </c:pt>
                <c:pt idx="2677">
                  <c:v>38344</c:v>
                </c:pt>
                <c:pt idx="2678">
                  <c:v>38345</c:v>
                </c:pt>
                <c:pt idx="2679">
                  <c:v>38345</c:v>
                </c:pt>
                <c:pt idx="2680">
                  <c:v>38346</c:v>
                </c:pt>
                <c:pt idx="2681">
                  <c:v>38346</c:v>
                </c:pt>
                <c:pt idx="2682">
                  <c:v>38347</c:v>
                </c:pt>
                <c:pt idx="2683">
                  <c:v>38347</c:v>
                </c:pt>
                <c:pt idx="2684">
                  <c:v>38348</c:v>
                </c:pt>
                <c:pt idx="2685">
                  <c:v>38348</c:v>
                </c:pt>
                <c:pt idx="2686">
                  <c:v>38349</c:v>
                </c:pt>
                <c:pt idx="2687">
                  <c:v>38349</c:v>
                </c:pt>
                <c:pt idx="2688">
                  <c:v>38350</c:v>
                </c:pt>
                <c:pt idx="2689">
                  <c:v>38350</c:v>
                </c:pt>
                <c:pt idx="2690">
                  <c:v>38351</c:v>
                </c:pt>
                <c:pt idx="2691">
                  <c:v>38351</c:v>
                </c:pt>
                <c:pt idx="2692">
                  <c:v>38352</c:v>
                </c:pt>
                <c:pt idx="2693">
                  <c:v>38352</c:v>
                </c:pt>
                <c:pt idx="2694">
                  <c:v>38353</c:v>
                </c:pt>
                <c:pt idx="2695">
                  <c:v>38353</c:v>
                </c:pt>
                <c:pt idx="2696">
                  <c:v>38354</c:v>
                </c:pt>
                <c:pt idx="2697">
                  <c:v>38354</c:v>
                </c:pt>
                <c:pt idx="2698">
                  <c:v>38355</c:v>
                </c:pt>
                <c:pt idx="2699">
                  <c:v>38355</c:v>
                </c:pt>
                <c:pt idx="2700">
                  <c:v>38356</c:v>
                </c:pt>
                <c:pt idx="2701">
                  <c:v>38356</c:v>
                </c:pt>
                <c:pt idx="2702">
                  <c:v>38357</c:v>
                </c:pt>
                <c:pt idx="2703">
                  <c:v>38357</c:v>
                </c:pt>
                <c:pt idx="2704">
                  <c:v>38358</c:v>
                </c:pt>
                <c:pt idx="2705">
                  <c:v>38358</c:v>
                </c:pt>
                <c:pt idx="2706">
                  <c:v>38359</c:v>
                </c:pt>
                <c:pt idx="2707">
                  <c:v>38359</c:v>
                </c:pt>
                <c:pt idx="2708">
                  <c:v>38360</c:v>
                </c:pt>
                <c:pt idx="2709">
                  <c:v>38360</c:v>
                </c:pt>
                <c:pt idx="2710">
                  <c:v>38361</c:v>
                </c:pt>
                <c:pt idx="2711">
                  <c:v>38361</c:v>
                </c:pt>
                <c:pt idx="2712">
                  <c:v>38362</c:v>
                </c:pt>
                <c:pt idx="2713">
                  <c:v>38362</c:v>
                </c:pt>
                <c:pt idx="2714">
                  <c:v>38363</c:v>
                </c:pt>
                <c:pt idx="2715">
                  <c:v>38363</c:v>
                </c:pt>
                <c:pt idx="2716">
                  <c:v>38364</c:v>
                </c:pt>
                <c:pt idx="2717">
                  <c:v>38364</c:v>
                </c:pt>
                <c:pt idx="2718">
                  <c:v>38365</c:v>
                </c:pt>
                <c:pt idx="2719">
                  <c:v>38365</c:v>
                </c:pt>
                <c:pt idx="2720">
                  <c:v>38366</c:v>
                </c:pt>
                <c:pt idx="2721">
                  <c:v>38366</c:v>
                </c:pt>
                <c:pt idx="2722">
                  <c:v>38367</c:v>
                </c:pt>
                <c:pt idx="2723">
                  <c:v>38367</c:v>
                </c:pt>
                <c:pt idx="2724">
                  <c:v>38368</c:v>
                </c:pt>
                <c:pt idx="2725">
                  <c:v>38368</c:v>
                </c:pt>
                <c:pt idx="2726">
                  <c:v>38369</c:v>
                </c:pt>
                <c:pt idx="2727">
                  <c:v>38369</c:v>
                </c:pt>
                <c:pt idx="2728">
                  <c:v>38370</c:v>
                </c:pt>
                <c:pt idx="2729">
                  <c:v>38370</c:v>
                </c:pt>
                <c:pt idx="2730">
                  <c:v>38371</c:v>
                </c:pt>
                <c:pt idx="2731">
                  <c:v>38371</c:v>
                </c:pt>
                <c:pt idx="2732">
                  <c:v>38372</c:v>
                </c:pt>
                <c:pt idx="2733">
                  <c:v>38372</c:v>
                </c:pt>
                <c:pt idx="2734">
                  <c:v>38373</c:v>
                </c:pt>
                <c:pt idx="2735">
                  <c:v>38373</c:v>
                </c:pt>
                <c:pt idx="2736">
                  <c:v>38374</c:v>
                </c:pt>
                <c:pt idx="2737">
                  <c:v>38374</c:v>
                </c:pt>
                <c:pt idx="2738">
                  <c:v>38375</c:v>
                </c:pt>
                <c:pt idx="2739">
                  <c:v>38375</c:v>
                </c:pt>
                <c:pt idx="2740">
                  <c:v>38376</c:v>
                </c:pt>
                <c:pt idx="2741">
                  <c:v>38376</c:v>
                </c:pt>
                <c:pt idx="2742">
                  <c:v>38377</c:v>
                </c:pt>
                <c:pt idx="2743">
                  <c:v>38377</c:v>
                </c:pt>
                <c:pt idx="2744">
                  <c:v>38378</c:v>
                </c:pt>
                <c:pt idx="2745">
                  <c:v>38378</c:v>
                </c:pt>
                <c:pt idx="2746">
                  <c:v>38379</c:v>
                </c:pt>
                <c:pt idx="2747">
                  <c:v>38379</c:v>
                </c:pt>
                <c:pt idx="2748">
                  <c:v>38380</c:v>
                </c:pt>
                <c:pt idx="2749">
                  <c:v>38380</c:v>
                </c:pt>
                <c:pt idx="2750">
                  <c:v>38381</c:v>
                </c:pt>
                <c:pt idx="2751">
                  <c:v>38381</c:v>
                </c:pt>
                <c:pt idx="2752">
                  <c:v>38382</c:v>
                </c:pt>
                <c:pt idx="2753">
                  <c:v>38382</c:v>
                </c:pt>
                <c:pt idx="2754">
                  <c:v>38383</c:v>
                </c:pt>
                <c:pt idx="2755">
                  <c:v>38383</c:v>
                </c:pt>
                <c:pt idx="2756">
                  <c:v>38384</c:v>
                </c:pt>
                <c:pt idx="2757">
                  <c:v>38384</c:v>
                </c:pt>
                <c:pt idx="2758">
                  <c:v>38385</c:v>
                </c:pt>
                <c:pt idx="2759">
                  <c:v>38385</c:v>
                </c:pt>
                <c:pt idx="2760">
                  <c:v>38386</c:v>
                </c:pt>
                <c:pt idx="2761">
                  <c:v>38386</c:v>
                </c:pt>
                <c:pt idx="2762">
                  <c:v>38387</c:v>
                </c:pt>
                <c:pt idx="2763">
                  <c:v>38387</c:v>
                </c:pt>
                <c:pt idx="2764">
                  <c:v>38388</c:v>
                </c:pt>
                <c:pt idx="2765">
                  <c:v>38388</c:v>
                </c:pt>
                <c:pt idx="2766">
                  <c:v>38389</c:v>
                </c:pt>
                <c:pt idx="2767">
                  <c:v>38389</c:v>
                </c:pt>
                <c:pt idx="2768">
                  <c:v>38390</c:v>
                </c:pt>
                <c:pt idx="2769">
                  <c:v>38390</c:v>
                </c:pt>
                <c:pt idx="2770">
                  <c:v>38391</c:v>
                </c:pt>
                <c:pt idx="2771">
                  <c:v>38391</c:v>
                </c:pt>
                <c:pt idx="2772">
                  <c:v>38392</c:v>
                </c:pt>
                <c:pt idx="2773">
                  <c:v>38392</c:v>
                </c:pt>
                <c:pt idx="2774">
                  <c:v>38393</c:v>
                </c:pt>
                <c:pt idx="2775">
                  <c:v>38393</c:v>
                </c:pt>
                <c:pt idx="2776">
                  <c:v>38394</c:v>
                </c:pt>
                <c:pt idx="2777">
                  <c:v>38394</c:v>
                </c:pt>
                <c:pt idx="2778">
                  <c:v>38395</c:v>
                </c:pt>
                <c:pt idx="2779">
                  <c:v>38395</c:v>
                </c:pt>
                <c:pt idx="2780">
                  <c:v>38396</c:v>
                </c:pt>
                <c:pt idx="2781">
                  <c:v>38396</c:v>
                </c:pt>
                <c:pt idx="2782">
                  <c:v>38397</c:v>
                </c:pt>
                <c:pt idx="2783">
                  <c:v>38397</c:v>
                </c:pt>
                <c:pt idx="2784">
                  <c:v>38398</c:v>
                </c:pt>
                <c:pt idx="2785">
                  <c:v>38398</c:v>
                </c:pt>
                <c:pt idx="2786">
                  <c:v>38399</c:v>
                </c:pt>
                <c:pt idx="2787">
                  <c:v>38399</c:v>
                </c:pt>
                <c:pt idx="2788">
                  <c:v>38400</c:v>
                </c:pt>
                <c:pt idx="2789">
                  <c:v>38400</c:v>
                </c:pt>
                <c:pt idx="2790">
                  <c:v>38401</c:v>
                </c:pt>
                <c:pt idx="2791">
                  <c:v>38401</c:v>
                </c:pt>
                <c:pt idx="2792">
                  <c:v>38402</c:v>
                </c:pt>
                <c:pt idx="2793">
                  <c:v>38402</c:v>
                </c:pt>
                <c:pt idx="2794">
                  <c:v>38403</c:v>
                </c:pt>
                <c:pt idx="2795">
                  <c:v>38403</c:v>
                </c:pt>
                <c:pt idx="2796">
                  <c:v>38404</c:v>
                </c:pt>
                <c:pt idx="2797">
                  <c:v>38404</c:v>
                </c:pt>
                <c:pt idx="2798">
                  <c:v>38405</c:v>
                </c:pt>
                <c:pt idx="2799">
                  <c:v>38405</c:v>
                </c:pt>
                <c:pt idx="2800">
                  <c:v>38406</c:v>
                </c:pt>
                <c:pt idx="2801">
                  <c:v>38406</c:v>
                </c:pt>
                <c:pt idx="2802">
                  <c:v>38407</c:v>
                </c:pt>
                <c:pt idx="2803">
                  <c:v>38407</c:v>
                </c:pt>
                <c:pt idx="2804">
                  <c:v>38408</c:v>
                </c:pt>
                <c:pt idx="2805">
                  <c:v>38408</c:v>
                </c:pt>
                <c:pt idx="2806">
                  <c:v>38409</c:v>
                </c:pt>
                <c:pt idx="2807">
                  <c:v>38409</c:v>
                </c:pt>
                <c:pt idx="2808">
                  <c:v>38410</c:v>
                </c:pt>
                <c:pt idx="2809">
                  <c:v>38410</c:v>
                </c:pt>
                <c:pt idx="2810">
                  <c:v>38411</c:v>
                </c:pt>
                <c:pt idx="2811">
                  <c:v>38411</c:v>
                </c:pt>
                <c:pt idx="2812">
                  <c:v>38412</c:v>
                </c:pt>
                <c:pt idx="2813">
                  <c:v>38412</c:v>
                </c:pt>
                <c:pt idx="2814">
                  <c:v>38413</c:v>
                </c:pt>
                <c:pt idx="2815">
                  <c:v>38413</c:v>
                </c:pt>
                <c:pt idx="2816">
                  <c:v>38414</c:v>
                </c:pt>
                <c:pt idx="2817">
                  <c:v>38414</c:v>
                </c:pt>
                <c:pt idx="2818">
                  <c:v>38415</c:v>
                </c:pt>
                <c:pt idx="2819">
                  <c:v>38415</c:v>
                </c:pt>
                <c:pt idx="2820">
                  <c:v>38416</c:v>
                </c:pt>
                <c:pt idx="2821">
                  <c:v>38416</c:v>
                </c:pt>
                <c:pt idx="2822">
                  <c:v>38417</c:v>
                </c:pt>
                <c:pt idx="2823">
                  <c:v>38417</c:v>
                </c:pt>
                <c:pt idx="2824">
                  <c:v>38418</c:v>
                </c:pt>
                <c:pt idx="2825">
                  <c:v>38418</c:v>
                </c:pt>
                <c:pt idx="2826">
                  <c:v>38419</c:v>
                </c:pt>
                <c:pt idx="2827">
                  <c:v>38419</c:v>
                </c:pt>
                <c:pt idx="2828">
                  <c:v>38420</c:v>
                </c:pt>
                <c:pt idx="2829">
                  <c:v>38420</c:v>
                </c:pt>
                <c:pt idx="2830">
                  <c:v>38421</c:v>
                </c:pt>
                <c:pt idx="2831">
                  <c:v>38421</c:v>
                </c:pt>
                <c:pt idx="2832">
                  <c:v>38422</c:v>
                </c:pt>
                <c:pt idx="2833">
                  <c:v>38422</c:v>
                </c:pt>
                <c:pt idx="2834">
                  <c:v>38423</c:v>
                </c:pt>
                <c:pt idx="2835">
                  <c:v>38423</c:v>
                </c:pt>
                <c:pt idx="2836">
                  <c:v>38424</c:v>
                </c:pt>
                <c:pt idx="2837">
                  <c:v>38424</c:v>
                </c:pt>
                <c:pt idx="2838">
                  <c:v>38425</c:v>
                </c:pt>
                <c:pt idx="2839">
                  <c:v>38425</c:v>
                </c:pt>
                <c:pt idx="2840">
                  <c:v>38426</c:v>
                </c:pt>
                <c:pt idx="2841">
                  <c:v>38426</c:v>
                </c:pt>
                <c:pt idx="2842">
                  <c:v>38427</c:v>
                </c:pt>
                <c:pt idx="2843">
                  <c:v>38427</c:v>
                </c:pt>
                <c:pt idx="2844">
                  <c:v>38428</c:v>
                </c:pt>
                <c:pt idx="2845">
                  <c:v>38428</c:v>
                </c:pt>
                <c:pt idx="2846">
                  <c:v>38429</c:v>
                </c:pt>
                <c:pt idx="2847">
                  <c:v>38429</c:v>
                </c:pt>
                <c:pt idx="2848">
                  <c:v>38430</c:v>
                </c:pt>
                <c:pt idx="2849">
                  <c:v>38430</c:v>
                </c:pt>
                <c:pt idx="2850">
                  <c:v>38431</c:v>
                </c:pt>
                <c:pt idx="2851">
                  <c:v>38431</c:v>
                </c:pt>
                <c:pt idx="2852">
                  <c:v>38432</c:v>
                </c:pt>
                <c:pt idx="2853">
                  <c:v>38432</c:v>
                </c:pt>
                <c:pt idx="2854">
                  <c:v>38433</c:v>
                </c:pt>
                <c:pt idx="2855">
                  <c:v>38433</c:v>
                </c:pt>
                <c:pt idx="2856">
                  <c:v>38434</c:v>
                </c:pt>
                <c:pt idx="2857">
                  <c:v>38434</c:v>
                </c:pt>
                <c:pt idx="2858">
                  <c:v>38435</c:v>
                </c:pt>
                <c:pt idx="2859">
                  <c:v>38435</c:v>
                </c:pt>
                <c:pt idx="2860">
                  <c:v>38436</c:v>
                </c:pt>
                <c:pt idx="2861">
                  <c:v>38436</c:v>
                </c:pt>
                <c:pt idx="2862">
                  <c:v>38437</c:v>
                </c:pt>
                <c:pt idx="2863">
                  <c:v>38437</c:v>
                </c:pt>
                <c:pt idx="2864">
                  <c:v>38438</c:v>
                </c:pt>
                <c:pt idx="2865">
                  <c:v>38438</c:v>
                </c:pt>
                <c:pt idx="2866">
                  <c:v>38439</c:v>
                </c:pt>
                <c:pt idx="2867">
                  <c:v>38439</c:v>
                </c:pt>
                <c:pt idx="2868">
                  <c:v>38440</c:v>
                </c:pt>
                <c:pt idx="2869">
                  <c:v>38440</c:v>
                </c:pt>
                <c:pt idx="2870">
                  <c:v>38441</c:v>
                </c:pt>
                <c:pt idx="2871">
                  <c:v>38441</c:v>
                </c:pt>
                <c:pt idx="2872">
                  <c:v>38442</c:v>
                </c:pt>
                <c:pt idx="2873">
                  <c:v>38442</c:v>
                </c:pt>
                <c:pt idx="2874">
                  <c:v>38443</c:v>
                </c:pt>
                <c:pt idx="2875">
                  <c:v>38443</c:v>
                </c:pt>
                <c:pt idx="2876">
                  <c:v>38444</c:v>
                </c:pt>
                <c:pt idx="2877">
                  <c:v>38444</c:v>
                </c:pt>
                <c:pt idx="2878">
                  <c:v>38445</c:v>
                </c:pt>
                <c:pt idx="2879">
                  <c:v>38445</c:v>
                </c:pt>
                <c:pt idx="2880">
                  <c:v>38446</c:v>
                </c:pt>
                <c:pt idx="2881">
                  <c:v>38446</c:v>
                </c:pt>
                <c:pt idx="2882">
                  <c:v>38447</c:v>
                </c:pt>
                <c:pt idx="2883">
                  <c:v>38447</c:v>
                </c:pt>
                <c:pt idx="2884">
                  <c:v>38448</c:v>
                </c:pt>
                <c:pt idx="2885">
                  <c:v>38448</c:v>
                </c:pt>
                <c:pt idx="2886">
                  <c:v>38449</c:v>
                </c:pt>
                <c:pt idx="2887">
                  <c:v>38449</c:v>
                </c:pt>
                <c:pt idx="2888">
                  <c:v>38450</c:v>
                </c:pt>
                <c:pt idx="2889">
                  <c:v>38450</c:v>
                </c:pt>
                <c:pt idx="2890">
                  <c:v>38451</c:v>
                </c:pt>
                <c:pt idx="2891">
                  <c:v>38451</c:v>
                </c:pt>
                <c:pt idx="2892">
                  <c:v>38452</c:v>
                </c:pt>
                <c:pt idx="2893">
                  <c:v>38452</c:v>
                </c:pt>
                <c:pt idx="2894">
                  <c:v>38453</c:v>
                </c:pt>
                <c:pt idx="2895">
                  <c:v>38453</c:v>
                </c:pt>
                <c:pt idx="2896">
                  <c:v>38454</c:v>
                </c:pt>
                <c:pt idx="2897">
                  <c:v>38454</c:v>
                </c:pt>
                <c:pt idx="2898">
                  <c:v>38455</c:v>
                </c:pt>
                <c:pt idx="2899">
                  <c:v>38455</c:v>
                </c:pt>
                <c:pt idx="2900">
                  <c:v>38456</c:v>
                </c:pt>
                <c:pt idx="2901">
                  <c:v>38456</c:v>
                </c:pt>
                <c:pt idx="2902">
                  <c:v>38457</c:v>
                </c:pt>
                <c:pt idx="2903">
                  <c:v>38457</c:v>
                </c:pt>
                <c:pt idx="2904">
                  <c:v>38458</c:v>
                </c:pt>
                <c:pt idx="2905">
                  <c:v>38458</c:v>
                </c:pt>
                <c:pt idx="2906">
                  <c:v>38459</c:v>
                </c:pt>
                <c:pt idx="2907">
                  <c:v>38459</c:v>
                </c:pt>
                <c:pt idx="2908">
                  <c:v>38460</c:v>
                </c:pt>
                <c:pt idx="2909">
                  <c:v>38460</c:v>
                </c:pt>
                <c:pt idx="2910">
                  <c:v>38461</c:v>
                </c:pt>
                <c:pt idx="2911">
                  <c:v>38461</c:v>
                </c:pt>
                <c:pt idx="2912">
                  <c:v>38462</c:v>
                </c:pt>
                <c:pt idx="2913">
                  <c:v>38462</c:v>
                </c:pt>
                <c:pt idx="2914">
                  <c:v>38463</c:v>
                </c:pt>
                <c:pt idx="2915">
                  <c:v>38463</c:v>
                </c:pt>
                <c:pt idx="2916">
                  <c:v>38464</c:v>
                </c:pt>
                <c:pt idx="2917">
                  <c:v>38464</c:v>
                </c:pt>
                <c:pt idx="2918">
                  <c:v>38465</c:v>
                </c:pt>
                <c:pt idx="2919">
                  <c:v>38465</c:v>
                </c:pt>
                <c:pt idx="2920">
                  <c:v>38466</c:v>
                </c:pt>
                <c:pt idx="2921">
                  <c:v>38466</c:v>
                </c:pt>
                <c:pt idx="2922">
                  <c:v>38467</c:v>
                </c:pt>
                <c:pt idx="2923">
                  <c:v>38467</c:v>
                </c:pt>
                <c:pt idx="2924">
                  <c:v>38468</c:v>
                </c:pt>
                <c:pt idx="2925">
                  <c:v>38468</c:v>
                </c:pt>
                <c:pt idx="2926">
                  <c:v>38469</c:v>
                </c:pt>
                <c:pt idx="2927">
                  <c:v>38469</c:v>
                </c:pt>
                <c:pt idx="2928">
                  <c:v>38470</c:v>
                </c:pt>
                <c:pt idx="2929">
                  <c:v>38470</c:v>
                </c:pt>
                <c:pt idx="2930">
                  <c:v>38471</c:v>
                </c:pt>
                <c:pt idx="2931">
                  <c:v>38471</c:v>
                </c:pt>
                <c:pt idx="2932">
                  <c:v>38472</c:v>
                </c:pt>
                <c:pt idx="2933">
                  <c:v>38472</c:v>
                </c:pt>
                <c:pt idx="2934">
                  <c:v>38473</c:v>
                </c:pt>
                <c:pt idx="2935">
                  <c:v>38473</c:v>
                </c:pt>
                <c:pt idx="2936">
                  <c:v>38474</c:v>
                </c:pt>
                <c:pt idx="2937">
                  <c:v>38474</c:v>
                </c:pt>
                <c:pt idx="2938">
                  <c:v>38475</c:v>
                </c:pt>
                <c:pt idx="2939">
                  <c:v>38475</c:v>
                </c:pt>
                <c:pt idx="2940">
                  <c:v>38476</c:v>
                </c:pt>
                <c:pt idx="2941">
                  <c:v>38476</c:v>
                </c:pt>
                <c:pt idx="2942">
                  <c:v>38477</c:v>
                </c:pt>
                <c:pt idx="2943">
                  <c:v>38477</c:v>
                </c:pt>
                <c:pt idx="2944">
                  <c:v>38478</c:v>
                </c:pt>
                <c:pt idx="2945">
                  <c:v>38478</c:v>
                </c:pt>
                <c:pt idx="2946">
                  <c:v>38479</c:v>
                </c:pt>
                <c:pt idx="2947">
                  <c:v>38479</c:v>
                </c:pt>
                <c:pt idx="2948">
                  <c:v>38480</c:v>
                </c:pt>
                <c:pt idx="2949">
                  <c:v>38480</c:v>
                </c:pt>
                <c:pt idx="2950">
                  <c:v>38481</c:v>
                </c:pt>
                <c:pt idx="2951">
                  <c:v>38481</c:v>
                </c:pt>
                <c:pt idx="2952">
                  <c:v>38482</c:v>
                </c:pt>
                <c:pt idx="2953">
                  <c:v>38482</c:v>
                </c:pt>
                <c:pt idx="2954">
                  <c:v>38483</c:v>
                </c:pt>
                <c:pt idx="2955">
                  <c:v>38483</c:v>
                </c:pt>
                <c:pt idx="2956">
                  <c:v>38484</c:v>
                </c:pt>
                <c:pt idx="2957">
                  <c:v>38484</c:v>
                </c:pt>
                <c:pt idx="2958">
                  <c:v>38485</c:v>
                </c:pt>
                <c:pt idx="2959">
                  <c:v>38485</c:v>
                </c:pt>
                <c:pt idx="2960">
                  <c:v>38486</c:v>
                </c:pt>
                <c:pt idx="2961">
                  <c:v>38486</c:v>
                </c:pt>
                <c:pt idx="2962">
                  <c:v>38487</c:v>
                </c:pt>
                <c:pt idx="2963">
                  <c:v>38487</c:v>
                </c:pt>
                <c:pt idx="2964">
                  <c:v>38488</c:v>
                </c:pt>
                <c:pt idx="2965">
                  <c:v>38488</c:v>
                </c:pt>
                <c:pt idx="2966">
                  <c:v>38489</c:v>
                </c:pt>
                <c:pt idx="2967">
                  <c:v>38489</c:v>
                </c:pt>
                <c:pt idx="2968">
                  <c:v>38490</c:v>
                </c:pt>
                <c:pt idx="2969">
                  <c:v>38490</c:v>
                </c:pt>
                <c:pt idx="2970">
                  <c:v>38491</c:v>
                </c:pt>
                <c:pt idx="2971">
                  <c:v>38491</c:v>
                </c:pt>
                <c:pt idx="2972">
                  <c:v>38492</c:v>
                </c:pt>
                <c:pt idx="2973">
                  <c:v>38492</c:v>
                </c:pt>
                <c:pt idx="2974">
                  <c:v>38493</c:v>
                </c:pt>
                <c:pt idx="2975">
                  <c:v>38493</c:v>
                </c:pt>
                <c:pt idx="2976">
                  <c:v>38494</c:v>
                </c:pt>
                <c:pt idx="2977">
                  <c:v>38494</c:v>
                </c:pt>
                <c:pt idx="2978">
                  <c:v>38495</c:v>
                </c:pt>
                <c:pt idx="2979">
                  <c:v>38495</c:v>
                </c:pt>
                <c:pt idx="2980">
                  <c:v>38496</c:v>
                </c:pt>
                <c:pt idx="2981">
                  <c:v>38496</c:v>
                </c:pt>
                <c:pt idx="2982">
                  <c:v>38497</c:v>
                </c:pt>
                <c:pt idx="2983">
                  <c:v>38497</c:v>
                </c:pt>
                <c:pt idx="2984">
                  <c:v>38498</c:v>
                </c:pt>
                <c:pt idx="2985">
                  <c:v>38498</c:v>
                </c:pt>
                <c:pt idx="2986">
                  <c:v>38499</c:v>
                </c:pt>
                <c:pt idx="2987">
                  <c:v>38499</c:v>
                </c:pt>
                <c:pt idx="2988">
                  <c:v>38500</c:v>
                </c:pt>
                <c:pt idx="2989">
                  <c:v>38500</c:v>
                </c:pt>
                <c:pt idx="2990">
                  <c:v>38501</c:v>
                </c:pt>
                <c:pt idx="2991">
                  <c:v>38501</c:v>
                </c:pt>
                <c:pt idx="2992">
                  <c:v>38502</c:v>
                </c:pt>
                <c:pt idx="2993">
                  <c:v>38502</c:v>
                </c:pt>
                <c:pt idx="2994">
                  <c:v>38503</c:v>
                </c:pt>
                <c:pt idx="2995">
                  <c:v>38503</c:v>
                </c:pt>
                <c:pt idx="2996">
                  <c:v>38504</c:v>
                </c:pt>
                <c:pt idx="2997">
                  <c:v>38504</c:v>
                </c:pt>
                <c:pt idx="2998">
                  <c:v>38505</c:v>
                </c:pt>
                <c:pt idx="2999">
                  <c:v>38505</c:v>
                </c:pt>
                <c:pt idx="3000">
                  <c:v>38506</c:v>
                </c:pt>
                <c:pt idx="3001">
                  <c:v>38506</c:v>
                </c:pt>
                <c:pt idx="3002">
                  <c:v>38507</c:v>
                </c:pt>
                <c:pt idx="3003">
                  <c:v>38507</c:v>
                </c:pt>
                <c:pt idx="3004">
                  <c:v>38508</c:v>
                </c:pt>
                <c:pt idx="3005">
                  <c:v>38508</c:v>
                </c:pt>
                <c:pt idx="3006">
                  <c:v>38509</c:v>
                </c:pt>
                <c:pt idx="3007">
                  <c:v>38509</c:v>
                </c:pt>
                <c:pt idx="3008">
                  <c:v>38510</c:v>
                </c:pt>
                <c:pt idx="3009">
                  <c:v>38510</c:v>
                </c:pt>
                <c:pt idx="3010">
                  <c:v>38511</c:v>
                </c:pt>
                <c:pt idx="3011">
                  <c:v>38511</c:v>
                </c:pt>
                <c:pt idx="3012">
                  <c:v>38512</c:v>
                </c:pt>
                <c:pt idx="3013">
                  <c:v>38512</c:v>
                </c:pt>
                <c:pt idx="3014">
                  <c:v>38513</c:v>
                </c:pt>
                <c:pt idx="3015">
                  <c:v>38513</c:v>
                </c:pt>
                <c:pt idx="3016">
                  <c:v>38514</c:v>
                </c:pt>
                <c:pt idx="3017">
                  <c:v>38514</c:v>
                </c:pt>
                <c:pt idx="3018">
                  <c:v>38515</c:v>
                </c:pt>
                <c:pt idx="3019">
                  <c:v>38515</c:v>
                </c:pt>
                <c:pt idx="3020">
                  <c:v>38516</c:v>
                </c:pt>
                <c:pt idx="3021">
                  <c:v>38516</c:v>
                </c:pt>
                <c:pt idx="3022">
                  <c:v>38517</c:v>
                </c:pt>
                <c:pt idx="3023">
                  <c:v>38517</c:v>
                </c:pt>
                <c:pt idx="3024">
                  <c:v>38518</c:v>
                </c:pt>
                <c:pt idx="3025">
                  <c:v>38518</c:v>
                </c:pt>
                <c:pt idx="3026">
                  <c:v>38519</c:v>
                </c:pt>
                <c:pt idx="3027">
                  <c:v>38519</c:v>
                </c:pt>
                <c:pt idx="3028">
                  <c:v>38520</c:v>
                </c:pt>
                <c:pt idx="3029">
                  <c:v>38520</c:v>
                </c:pt>
                <c:pt idx="3030">
                  <c:v>38521</c:v>
                </c:pt>
                <c:pt idx="3031">
                  <c:v>38521</c:v>
                </c:pt>
                <c:pt idx="3032">
                  <c:v>38522</c:v>
                </c:pt>
                <c:pt idx="3033">
                  <c:v>38522</c:v>
                </c:pt>
                <c:pt idx="3034">
                  <c:v>38523</c:v>
                </c:pt>
                <c:pt idx="3035">
                  <c:v>38523</c:v>
                </c:pt>
                <c:pt idx="3036">
                  <c:v>38524</c:v>
                </c:pt>
                <c:pt idx="3037">
                  <c:v>38524</c:v>
                </c:pt>
                <c:pt idx="3038">
                  <c:v>38525</c:v>
                </c:pt>
                <c:pt idx="3039">
                  <c:v>38525</c:v>
                </c:pt>
                <c:pt idx="3040">
                  <c:v>38526</c:v>
                </c:pt>
                <c:pt idx="3041">
                  <c:v>38526</c:v>
                </c:pt>
                <c:pt idx="3042">
                  <c:v>38527</c:v>
                </c:pt>
                <c:pt idx="3043">
                  <c:v>38527</c:v>
                </c:pt>
                <c:pt idx="3044">
                  <c:v>38528</c:v>
                </c:pt>
                <c:pt idx="3045">
                  <c:v>38528</c:v>
                </c:pt>
                <c:pt idx="3046">
                  <c:v>38529</c:v>
                </c:pt>
                <c:pt idx="3047">
                  <c:v>38529</c:v>
                </c:pt>
                <c:pt idx="3048">
                  <c:v>38530</c:v>
                </c:pt>
                <c:pt idx="3049">
                  <c:v>38530</c:v>
                </c:pt>
                <c:pt idx="3050">
                  <c:v>38531</c:v>
                </c:pt>
                <c:pt idx="3051">
                  <c:v>38531</c:v>
                </c:pt>
                <c:pt idx="3052">
                  <c:v>38532</c:v>
                </c:pt>
                <c:pt idx="3053">
                  <c:v>38532</c:v>
                </c:pt>
                <c:pt idx="3054">
                  <c:v>38533</c:v>
                </c:pt>
                <c:pt idx="3055">
                  <c:v>38533</c:v>
                </c:pt>
                <c:pt idx="3056">
                  <c:v>38534</c:v>
                </c:pt>
                <c:pt idx="3057">
                  <c:v>38534</c:v>
                </c:pt>
                <c:pt idx="3058">
                  <c:v>38535</c:v>
                </c:pt>
                <c:pt idx="3059">
                  <c:v>38535</c:v>
                </c:pt>
                <c:pt idx="3060">
                  <c:v>38536</c:v>
                </c:pt>
                <c:pt idx="3061">
                  <c:v>38536</c:v>
                </c:pt>
                <c:pt idx="3062">
                  <c:v>38537</c:v>
                </c:pt>
                <c:pt idx="3063">
                  <c:v>38537</c:v>
                </c:pt>
                <c:pt idx="3064">
                  <c:v>38538</c:v>
                </c:pt>
                <c:pt idx="3065">
                  <c:v>38538</c:v>
                </c:pt>
                <c:pt idx="3066">
                  <c:v>38539</c:v>
                </c:pt>
                <c:pt idx="3067">
                  <c:v>38539</c:v>
                </c:pt>
                <c:pt idx="3068">
                  <c:v>38540</c:v>
                </c:pt>
                <c:pt idx="3069">
                  <c:v>38540</c:v>
                </c:pt>
                <c:pt idx="3070">
                  <c:v>38541</c:v>
                </c:pt>
                <c:pt idx="3071">
                  <c:v>38541</c:v>
                </c:pt>
                <c:pt idx="3072">
                  <c:v>38542</c:v>
                </c:pt>
                <c:pt idx="3073">
                  <c:v>38542</c:v>
                </c:pt>
                <c:pt idx="3074">
                  <c:v>38543</c:v>
                </c:pt>
                <c:pt idx="3075">
                  <c:v>38543</c:v>
                </c:pt>
                <c:pt idx="3076">
                  <c:v>38544</c:v>
                </c:pt>
                <c:pt idx="3077">
                  <c:v>38544</c:v>
                </c:pt>
                <c:pt idx="3078">
                  <c:v>38545</c:v>
                </c:pt>
                <c:pt idx="3079">
                  <c:v>38545</c:v>
                </c:pt>
                <c:pt idx="3080">
                  <c:v>38546</c:v>
                </c:pt>
                <c:pt idx="3081">
                  <c:v>38546</c:v>
                </c:pt>
                <c:pt idx="3082">
                  <c:v>38547</c:v>
                </c:pt>
                <c:pt idx="3083">
                  <c:v>38547</c:v>
                </c:pt>
                <c:pt idx="3084">
                  <c:v>38548</c:v>
                </c:pt>
                <c:pt idx="3085">
                  <c:v>38548</c:v>
                </c:pt>
                <c:pt idx="3086">
                  <c:v>38549</c:v>
                </c:pt>
                <c:pt idx="3087">
                  <c:v>38549</c:v>
                </c:pt>
                <c:pt idx="3088">
                  <c:v>38550</c:v>
                </c:pt>
                <c:pt idx="3089">
                  <c:v>38550</c:v>
                </c:pt>
                <c:pt idx="3090">
                  <c:v>38551</c:v>
                </c:pt>
                <c:pt idx="3091">
                  <c:v>38551</c:v>
                </c:pt>
                <c:pt idx="3092">
                  <c:v>38552</c:v>
                </c:pt>
                <c:pt idx="3093">
                  <c:v>38552</c:v>
                </c:pt>
                <c:pt idx="3094">
                  <c:v>38553</c:v>
                </c:pt>
                <c:pt idx="3095">
                  <c:v>38553</c:v>
                </c:pt>
                <c:pt idx="3096">
                  <c:v>38554</c:v>
                </c:pt>
                <c:pt idx="3097">
                  <c:v>38554</c:v>
                </c:pt>
                <c:pt idx="3098">
                  <c:v>38555</c:v>
                </c:pt>
                <c:pt idx="3099">
                  <c:v>38555</c:v>
                </c:pt>
                <c:pt idx="3100">
                  <c:v>38556</c:v>
                </c:pt>
                <c:pt idx="3101">
                  <c:v>38556</c:v>
                </c:pt>
                <c:pt idx="3102">
                  <c:v>38557</c:v>
                </c:pt>
                <c:pt idx="3103">
                  <c:v>38557</c:v>
                </c:pt>
                <c:pt idx="3104">
                  <c:v>38558</c:v>
                </c:pt>
                <c:pt idx="3105">
                  <c:v>38558</c:v>
                </c:pt>
                <c:pt idx="3106">
                  <c:v>38559</c:v>
                </c:pt>
                <c:pt idx="3107">
                  <c:v>38559</c:v>
                </c:pt>
                <c:pt idx="3108">
                  <c:v>38560</c:v>
                </c:pt>
                <c:pt idx="3109">
                  <c:v>38560</c:v>
                </c:pt>
                <c:pt idx="3110">
                  <c:v>38561</c:v>
                </c:pt>
                <c:pt idx="3111">
                  <c:v>38561</c:v>
                </c:pt>
                <c:pt idx="3112">
                  <c:v>38562</c:v>
                </c:pt>
                <c:pt idx="3113">
                  <c:v>38562</c:v>
                </c:pt>
                <c:pt idx="3114">
                  <c:v>38563</c:v>
                </c:pt>
                <c:pt idx="3115">
                  <c:v>38563</c:v>
                </c:pt>
                <c:pt idx="3116">
                  <c:v>38564</c:v>
                </c:pt>
                <c:pt idx="3117">
                  <c:v>38564</c:v>
                </c:pt>
                <c:pt idx="3118">
                  <c:v>38565</c:v>
                </c:pt>
                <c:pt idx="3119">
                  <c:v>38565</c:v>
                </c:pt>
                <c:pt idx="3120">
                  <c:v>38566</c:v>
                </c:pt>
                <c:pt idx="3121">
                  <c:v>38566</c:v>
                </c:pt>
                <c:pt idx="3122">
                  <c:v>38567</c:v>
                </c:pt>
                <c:pt idx="3123">
                  <c:v>38567</c:v>
                </c:pt>
                <c:pt idx="3124">
                  <c:v>38568</c:v>
                </c:pt>
                <c:pt idx="3125">
                  <c:v>38568</c:v>
                </c:pt>
                <c:pt idx="3126">
                  <c:v>38569</c:v>
                </c:pt>
                <c:pt idx="3127">
                  <c:v>38569</c:v>
                </c:pt>
                <c:pt idx="3128">
                  <c:v>38570</c:v>
                </c:pt>
                <c:pt idx="3129">
                  <c:v>38570</c:v>
                </c:pt>
                <c:pt idx="3130">
                  <c:v>38571</c:v>
                </c:pt>
                <c:pt idx="3131">
                  <c:v>38571</c:v>
                </c:pt>
                <c:pt idx="3132">
                  <c:v>38572</c:v>
                </c:pt>
                <c:pt idx="3133">
                  <c:v>38572</c:v>
                </c:pt>
                <c:pt idx="3134">
                  <c:v>38573</c:v>
                </c:pt>
                <c:pt idx="3135">
                  <c:v>38573</c:v>
                </c:pt>
                <c:pt idx="3136">
                  <c:v>38574</c:v>
                </c:pt>
                <c:pt idx="3137">
                  <c:v>38574</c:v>
                </c:pt>
                <c:pt idx="3138">
                  <c:v>38575</c:v>
                </c:pt>
                <c:pt idx="3139">
                  <c:v>38575</c:v>
                </c:pt>
                <c:pt idx="3140">
                  <c:v>38576</c:v>
                </c:pt>
                <c:pt idx="3141">
                  <c:v>38576</c:v>
                </c:pt>
                <c:pt idx="3142">
                  <c:v>38577</c:v>
                </c:pt>
                <c:pt idx="3143">
                  <c:v>38577</c:v>
                </c:pt>
                <c:pt idx="3144">
                  <c:v>38578</c:v>
                </c:pt>
                <c:pt idx="3145">
                  <c:v>38578</c:v>
                </c:pt>
                <c:pt idx="3146">
                  <c:v>38579</c:v>
                </c:pt>
                <c:pt idx="3147">
                  <c:v>38579</c:v>
                </c:pt>
                <c:pt idx="3148">
                  <c:v>38580</c:v>
                </c:pt>
                <c:pt idx="3149">
                  <c:v>38580</c:v>
                </c:pt>
                <c:pt idx="3150">
                  <c:v>38581</c:v>
                </c:pt>
                <c:pt idx="3151">
                  <c:v>38581</c:v>
                </c:pt>
                <c:pt idx="3152">
                  <c:v>38582</c:v>
                </c:pt>
                <c:pt idx="3153">
                  <c:v>38582</c:v>
                </c:pt>
                <c:pt idx="3154">
                  <c:v>38583</c:v>
                </c:pt>
                <c:pt idx="3155">
                  <c:v>38583</c:v>
                </c:pt>
                <c:pt idx="3156">
                  <c:v>38584</c:v>
                </c:pt>
                <c:pt idx="3157">
                  <c:v>38584</c:v>
                </c:pt>
                <c:pt idx="3158">
                  <c:v>38585</c:v>
                </c:pt>
                <c:pt idx="3159">
                  <c:v>38585</c:v>
                </c:pt>
                <c:pt idx="3160">
                  <c:v>38586</c:v>
                </c:pt>
                <c:pt idx="3161">
                  <c:v>38586</c:v>
                </c:pt>
                <c:pt idx="3162">
                  <c:v>38587</c:v>
                </c:pt>
                <c:pt idx="3163">
                  <c:v>38587</c:v>
                </c:pt>
                <c:pt idx="3164">
                  <c:v>38588</c:v>
                </c:pt>
                <c:pt idx="3165">
                  <c:v>38588</c:v>
                </c:pt>
                <c:pt idx="3166">
                  <c:v>38589</c:v>
                </c:pt>
                <c:pt idx="3167">
                  <c:v>38589</c:v>
                </c:pt>
                <c:pt idx="3168">
                  <c:v>38590</c:v>
                </c:pt>
                <c:pt idx="3169">
                  <c:v>38590</c:v>
                </c:pt>
                <c:pt idx="3170">
                  <c:v>38591</c:v>
                </c:pt>
                <c:pt idx="3171">
                  <c:v>38591</c:v>
                </c:pt>
                <c:pt idx="3172">
                  <c:v>38592</c:v>
                </c:pt>
                <c:pt idx="3173">
                  <c:v>38592</c:v>
                </c:pt>
                <c:pt idx="3174">
                  <c:v>38593</c:v>
                </c:pt>
                <c:pt idx="3175">
                  <c:v>38593</c:v>
                </c:pt>
                <c:pt idx="3176">
                  <c:v>38594</c:v>
                </c:pt>
                <c:pt idx="3177">
                  <c:v>38594</c:v>
                </c:pt>
                <c:pt idx="3178">
                  <c:v>38595</c:v>
                </c:pt>
                <c:pt idx="3179">
                  <c:v>38595</c:v>
                </c:pt>
                <c:pt idx="3180">
                  <c:v>38596</c:v>
                </c:pt>
                <c:pt idx="3181">
                  <c:v>38596</c:v>
                </c:pt>
                <c:pt idx="3182">
                  <c:v>38597</c:v>
                </c:pt>
                <c:pt idx="3183">
                  <c:v>38597</c:v>
                </c:pt>
                <c:pt idx="3184">
                  <c:v>38598</c:v>
                </c:pt>
                <c:pt idx="3185">
                  <c:v>38598</c:v>
                </c:pt>
                <c:pt idx="3186">
                  <c:v>38599</c:v>
                </c:pt>
                <c:pt idx="3187">
                  <c:v>38599</c:v>
                </c:pt>
                <c:pt idx="3188">
                  <c:v>38600</c:v>
                </c:pt>
                <c:pt idx="3189">
                  <c:v>38600</c:v>
                </c:pt>
                <c:pt idx="3190">
                  <c:v>38601</c:v>
                </c:pt>
                <c:pt idx="3191">
                  <c:v>38601</c:v>
                </c:pt>
                <c:pt idx="3192">
                  <c:v>38602</c:v>
                </c:pt>
                <c:pt idx="3193">
                  <c:v>38602</c:v>
                </c:pt>
                <c:pt idx="3194">
                  <c:v>38603</c:v>
                </c:pt>
                <c:pt idx="3195">
                  <c:v>38603</c:v>
                </c:pt>
                <c:pt idx="3196">
                  <c:v>38604</c:v>
                </c:pt>
                <c:pt idx="3197">
                  <c:v>38604</c:v>
                </c:pt>
                <c:pt idx="3198">
                  <c:v>38605</c:v>
                </c:pt>
                <c:pt idx="3199">
                  <c:v>38605</c:v>
                </c:pt>
                <c:pt idx="3200">
                  <c:v>38606</c:v>
                </c:pt>
                <c:pt idx="3201">
                  <c:v>38606</c:v>
                </c:pt>
                <c:pt idx="3202">
                  <c:v>38607</c:v>
                </c:pt>
                <c:pt idx="3203">
                  <c:v>38607</c:v>
                </c:pt>
                <c:pt idx="3204">
                  <c:v>38608</c:v>
                </c:pt>
                <c:pt idx="3205">
                  <c:v>38608</c:v>
                </c:pt>
                <c:pt idx="3206">
                  <c:v>38609</c:v>
                </c:pt>
                <c:pt idx="3207">
                  <c:v>38609</c:v>
                </c:pt>
                <c:pt idx="3208">
                  <c:v>38610</c:v>
                </c:pt>
                <c:pt idx="3209">
                  <c:v>38610</c:v>
                </c:pt>
                <c:pt idx="3210">
                  <c:v>38611</c:v>
                </c:pt>
                <c:pt idx="3211">
                  <c:v>38611</c:v>
                </c:pt>
                <c:pt idx="3212">
                  <c:v>38612</c:v>
                </c:pt>
                <c:pt idx="3213">
                  <c:v>38612</c:v>
                </c:pt>
                <c:pt idx="3214">
                  <c:v>38613</c:v>
                </c:pt>
                <c:pt idx="3215">
                  <c:v>38613</c:v>
                </c:pt>
                <c:pt idx="3216">
                  <c:v>38614</c:v>
                </c:pt>
                <c:pt idx="3217">
                  <c:v>38614</c:v>
                </c:pt>
                <c:pt idx="3218">
                  <c:v>38615</c:v>
                </c:pt>
                <c:pt idx="3219">
                  <c:v>38615</c:v>
                </c:pt>
                <c:pt idx="3220">
                  <c:v>38616</c:v>
                </c:pt>
                <c:pt idx="3221">
                  <c:v>38616</c:v>
                </c:pt>
                <c:pt idx="3222">
                  <c:v>38617</c:v>
                </c:pt>
                <c:pt idx="3223">
                  <c:v>38617</c:v>
                </c:pt>
                <c:pt idx="3224">
                  <c:v>38618</c:v>
                </c:pt>
                <c:pt idx="3225">
                  <c:v>38618</c:v>
                </c:pt>
                <c:pt idx="3226">
                  <c:v>38619</c:v>
                </c:pt>
                <c:pt idx="3227">
                  <c:v>38619</c:v>
                </c:pt>
                <c:pt idx="3228">
                  <c:v>38620</c:v>
                </c:pt>
                <c:pt idx="3229">
                  <c:v>38620</c:v>
                </c:pt>
                <c:pt idx="3230">
                  <c:v>38621</c:v>
                </c:pt>
                <c:pt idx="3231">
                  <c:v>38621</c:v>
                </c:pt>
                <c:pt idx="3232">
                  <c:v>38622</c:v>
                </c:pt>
                <c:pt idx="3233">
                  <c:v>38622</c:v>
                </c:pt>
                <c:pt idx="3234">
                  <c:v>38623</c:v>
                </c:pt>
                <c:pt idx="3235">
                  <c:v>38623</c:v>
                </c:pt>
                <c:pt idx="3236">
                  <c:v>38624</c:v>
                </c:pt>
                <c:pt idx="3237">
                  <c:v>38624</c:v>
                </c:pt>
                <c:pt idx="3238">
                  <c:v>38625</c:v>
                </c:pt>
                <c:pt idx="3239">
                  <c:v>38625</c:v>
                </c:pt>
                <c:pt idx="3240">
                  <c:v>38626</c:v>
                </c:pt>
                <c:pt idx="3241">
                  <c:v>38626</c:v>
                </c:pt>
                <c:pt idx="3242">
                  <c:v>38627</c:v>
                </c:pt>
                <c:pt idx="3243">
                  <c:v>38627</c:v>
                </c:pt>
                <c:pt idx="3244">
                  <c:v>38628</c:v>
                </c:pt>
                <c:pt idx="3245">
                  <c:v>38628</c:v>
                </c:pt>
                <c:pt idx="3246">
                  <c:v>38629</c:v>
                </c:pt>
                <c:pt idx="3247">
                  <c:v>38629</c:v>
                </c:pt>
                <c:pt idx="3248">
                  <c:v>38630</c:v>
                </c:pt>
                <c:pt idx="3249">
                  <c:v>38630</c:v>
                </c:pt>
                <c:pt idx="3250">
                  <c:v>38631</c:v>
                </c:pt>
                <c:pt idx="3251">
                  <c:v>38631</c:v>
                </c:pt>
                <c:pt idx="3252">
                  <c:v>38632</c:v>
                </c:pt>
                <c:pt idx="3253">
                  <c:v>38632</c:v>
                </c:pt>
                <c:pt idx="3254">
                  <c:v>38633</c:v>
                </c:pt>
                <c:pt idx="3255">
                  <c:v>38633</c:v>
                </c:pt>
                <c:pt idx="3256">
                  <c:v>38634</c:v>
                </c:pt>
                <c:pt idx="3257">
                  <c:v>38634</c:v>
                </c:pt>
                <c:pt idx="3258">
                  <c:v>38635</c:v>
                </c:pt>
                <c:pt idx="3259">
                  <c:v>38635</c:v>
                </c:pt>
                <c:pt idx="3260">
                  <c:v>38636</c:v>
                </c:pt>
                <c:pt idx="3261">
                  <c:v>38636</c:v>
                </c:pt>
                <c:pt idx="3262">
                  <c:v>38637</c:v>
                </c:pt>
                <c:pt idx="3263">
                  <c:v>38637</c:v>
                </c:pt>
                <c:pt idx="3264">
                  <c:v>38638</c:v>
                </c:pt>
                <c:pt idx="3265">
                  <c:v>38638</c:v>
                </c:pt>
                <c:pt idx="3266">
                  <c:v>38639</c:v>
                </c:pt>
                <c:pt idx="3267">
                  <c:v>38639</c:v>
                </c:pt>
                <c:pt idx="3268">
                  <c:v>38640</c:v>
                </c:pt>
                <c:pt idx="3269">
                  <c:v>38640</c:v>
                </c:pt>
                <c:pt idx="3270">
                  <c:v>38641</c:v>
                </c:pt>
                <c:pt idx="3271">
                  <c:v>38641</c:v>
                </c:pt>
                <c:pt idx="3272">
                  <c:v>38642</c:v>
                </c:pt>
                <c:pt idx="3273">
                  <c:v>38642</c:v>
                </c:pt>
                <c:pt idx="3274">
                  <c:v>38643</c:v>
                </c:pt>
                <c:pt idx="3275">
                  <c:v>38643</c:v>
                </c:pt>
                <c:pt idx="3276">
                  <c:v>38644</c:v>
                </c:pt>
                <c:pt idx="3277">
                  <c:v>38644</c:v>
                </c:pt>
                <c:pt idx="3278">
                  <c:v>38645</c:v>
                </c:pt>
                <c:pt idx="3279">
                  <c:v>38645</c:v>
                </c:pt>
                <c:pt idx="3280">
                  <c:v>38646</c:v>
                </c:pt>
                <c:pt idx="3281">
                  <c:v>38646</c:v>
                </c:pt>
                <c:pt idx="3282">
                  <c:v>38647</c:v>
                </c:pt>
                <c:pt idx="3283">
                  <c:v>38647</c:v>
                </c:pt>
                <c:pt idx="3284">
                  <c:v>38648</c:v>
                </c:pt>
                <c:pt idx="3285">
                  <c:v>38648</c:v>
                </c:pt>
                <c:pt idx="3286">
                  <c:v>38649</c:v>
                </c:pt>
                <c:pt idx="3287">
                  <c:v>38649</c:v>
                </c:pt>
                <c:pt idx="3288">
                  <c:v>38650</c:v>
                </c:pt>
                <c:pt idx="3289">
                  <c:v>38650</c:v>
                </c:pt>
                <c:pt idx="3290">
                  <c:v>38651</c:v>
                </c:pt>
                <c:pt idx="3291">
                  <c:v>38651</c:v>
                </c:pt>
                <c:pt idx="3292">
                  <c:v>38652</c:v>
                </c:pt>
                <c:pt idx="3293">
                  <c:v>38652</c:v>
                </c:pt>
                <c:pt idx="3294">
                  <c:v>38653</c:v>
                </c:pt>
                <c:pt idx="3295">
                  <c:v>38653</c:v>
                </c:pt>
                <c:pt idx="3296">
                  <c:v>38654</c:v>
                </c:pt>
                <c:pt idx="3297">
                  <c:v>38654</c:v>
                </c:pt>
                <c:pt idx="3298">
                  <c:v>38655</c:v>
                </c:pt>
                <c:pt idx="3299">
                  <c:v>38655</c:v>
                </c:pt>
                <c:pt idx="3300">
                  <c:v>38656</c:v>
                </c:pt>
                <c:pt idx="3301">
                  <c:v>38656</c:v>
                </c:pt>
                <c:pt idx="3302">
                  <c:v>38657</c:v>
                </c:pt>
                <c:pt idx="3303">
                  <c:v>38657</c:v>
                </c:pt>
                <c:pt idx="3304">
                  <c:v>38658</c:v>
                </c:pt>
                <c:pt idx="3305">
                  <c:v>38658</c:v>
                </c:pt>
                <c:pt idx="3306">
                  <c:v>38659</c:v>
                </c:pt>
                <c:pt idx="3307">
                  <c:v>38659</c:v>
                </c:pt>
                <c:pt idx="3308">
                  <c:v>38660</c:v>
                </c:pt>
                <c:pt idx="3309">
                  <c:v>38660</c:v>
                </c:pt>
                <c:pt idx="3310">
                  <c:v>38661</c:v>
                </c:pt>
                <c:pt idx="3311">
                  <c:v>38661</c:v>
                </c:pt>
                <c:pt idx="3312">
                  <c:v>38662</c:v>
                </c:pt>
                <c:pt idx="3313">
                  <c:v>38662</c:v>
                </c:pt>
                <c:pt idx="3314">
                  <c:v>38663</c:v>
                </c:pt>
                <c:pt idx="3315">
                  <c:v>38663</c:v>
                </c:pt>
                <c:pt idx="3316">
                  <c:v>38664</c:v>
                </c:pt>
                <c:pt idx="3317">
                  <c:v>38664</c:v>
                </c:pt>
                <c:pt idx="3318">
                  <c:v>38665</c:v>
                </c:pt>
                <c:pt idx="3319">
                  <c:v>38665</c:v>
                </c:pt>
                <c:pt idx="3320">
                  <c:v>38666</c:v>
                </c:pt>
                <c:pt idx="3321">
                  <c:v>38666</c:v>
                </c:pt>
                <c:pt idx="3322">
                  <c:v>38667</c:v>
                </c:pt>
                <c:pt idx="3323">
                  <c:v>38667</c:v>
                </c:pt>
                <c:pt idx="3324">
                  <c:v>38668</c:v>
                </c:pt>
                <c:pt idx="3325">
                  <c:v>38668</c:v>
                </c:pt>
                <c:pt idx="3326">
                  <c:v>38669</c:v>
                </c:pt>
                <c:pt idx="3327">
                  <c:v>38669</c:v>
                </c:pt>
                <c:pt idx="3328">
                  <c:v>38670</c:v>
                </c:pt>
                <c:pt idx="3329">
                  <c:v>38670</c:v>
                </c:pt>
                <c:pt idx="3330">
                  <c:v>38671</c:v>
                </c:pt>
                <c:pt idx="3331">
                  <c:v>38671</c:v>
                </c:pt>
                <c:pt idx="3332">
                  <c:v>38672</c:v>
                </c:pt>
                <c:pt idx="3333">
                  <c:v>38672</c:v>
                </c:pt>
                <c:pt idx="3334">
                  <c:v>38673</c:v>
                </c:pt>
                <c:pt idx="3335">
                  <c:v>38673</c:v>
                </c:pt>
                <c:pt idx="3336">
                  <c:v>38674</c:v>
                </c:pt>
                <c:pt idx="3337">
                  <c:v>38674</c:v>
                </c:pt>
                <c:pt idx="3338">
                  <c:v>38675</c:v>
                </c:pt>
                <c:pt idx="3339">
                  <c:v>38675</c:v>
                </c:pt>
                <c:pt idx="3340">
                  <c:v>38676</c:v>
                </c:pt>
                <c:pt idx="3341">
                  <c:v>38676</c:v>
                </c:pt>
                <c:pt idx="3342">
                  <c:v>38677</c:v>
                </c:pt>
                <c:pt idx="3343">
                  <c:v>38677</c:v>
                </c:pt>
                <c:pt idx="3344">
                  <c:v>38678</c:v>
                </c:pt>
                <c:pt idx="3345">
                  <c:v>38678</c:v>
                </c:pt>
                <c:pt idx="3346">
                  <c:v>38679</c:v>
                </c:pt>
                <c:pt idx="3347">
                  <c:v>38679</c:v>
                </c:pt>
                <c:pt idx="3348">
                  <c:v>38680</c:v>
                </c:pt>
                <c:pt idx="3349">
                  <c:v>38680</c:v>
                </c:pt>
                <c:pt idx="3350">
                  <c:v>38681</c:v>
                </c:pt>
                <c:pt idx="3351">
                  <c:v>38681</c:v>
                </c:pt>
                <c:pt idx="3352">
                  <c:v>38682</c:v>
                </c:pt>
                <c:pt idx="3353">
                  <c:v>38682</c:v>
                </c:pt>
                <c:pt idx="3354">
                  <c:v>38683</c:v>
                </c:pt>
                <c:pt idx="3355">
                  <c:v>38683</c:v>
                </c:pt>
                <c:pt idx="3356">
                  <c:v>38684</c:v>
                </c:pt>
                <c:pt idx="3357">
                  <c:v>38684</c:v>
                </c:pt>
                <c:pt idx="3358">
                  <c:v>38685</c:v>
                </c:pt>
                <c:pt idx="3359">
                  <c:v>38685</c:v>
                </c:pt>
                <c:pt idx="3360">
                  <c:v>38686</c:v>
                </c:pt>
                <c:pt idx="3361">
                  <c:v>38686</c:v>
                </c:pt>
                <c:pt idx="3362">
                  <c:v>38687</c:v>
                </c:pt>
                <c:pt idx="3363">
                  <c:v>38687</c:v>
                </c:pt>
                <c:pt idx="3364">
                  <c:v>38688</c:v>
                </c:pt>
                <c:pt idx="3365">
                  <c:v>38688</c:v>
                </c:pt>
                <c:pt idx="3366">
                  <c:v>38689</c:v>
                </c:pt>
                <c:pt idx="3367">
                  <c:v>38689</c:v>
                </c:pt>
                <c:pt idx="3368">
                  <c:v>38690</c:v>
                </c:pt>
                <c:pt idx="3369">
                  <c:v>38690</c:v>
                </c:pt>
                <c:pt idx="3370">
                  <c:v>38691</c:v>
                </c:pt>
                <c:pt idx="3371">
                  <c:v>38691</c:v>
                </c:pt>
                <c:pt idx="3372">
                  <c:v>38692</c:v>
                </c:pt>
                <c:pt idx="3373">
                  <c:v>38692</c:v>
                </c:pt>
                <c:pt idx="3374">
                  <c:v>38693</c:v>
                </c:pt>
                <c:pt idx="3375">
                  <c:v>38693</c:v>
                </c:pt>
                <c:pt idx="3376">
                  <c:v>38694</c:v>
                </c:pt>
                <c:pt idx="3377">
                  <c:v>38694</c:v>
                </c:pt>
                <c:pt idx="3378">
                  <c:v>38695</c:v>
                </c:pt>
                <c:pt idx="3379">
                  <c:v>38695</c:v>
                </c:pt>
                <c:pt idx="3380">
                  <c:v>38696</c:v>
                </c:pt>
                <c:pt idx="3381">
                  <c:v>38696</c:v>
                </c:pt>
                <c:pt idx="3382">
                  <c:v>38697</c:v>
                </c:pt>
                <c:pt idx="3383">
                  <c:v>38697</c:v>
                </c:pt>
                <c:pt idx="3384">
                  <c:v>38698</c:v>
                </c:pt>
                <c:pt idx="3385">
                  <c:v>38698</c:v>
                </c:pt>
                <c:pt idx="3386">
                  <c:v>38699</c:v>
                </c:pt>
                <c:pt idx="3387">
                  <c:v>38699</c:v>
                </c:pt>
                <c:pt idx="3388">
                  <c:v>38700</c:v>
                </c:pt>
                <c:pt idx="3389">
                  <c:v>38700</c:v>
                </c:pt>
                <c:pt idx="3390">
                  <c:v>38701</c:v>
                </c:pt>
                <c:pt idx="3391">
                  <c:v>38701</c:v>
                </c:pt>
                <c:pt idx="3392">
                  <c:v>38702</c:v>
                </c:pt>
                <c:pt idx="3393">
                  <c:v>38702</c:v>
                </c:pt>
                <c:pt idx="3394">
                  <c:v>38703</c:v>
                </c:pt>
                <c:pt idx="3395">
                  <c:v>38703</c:v>
                </c:pt>
                <c:pt idx="3396">
                  <c:v>38704</c:v>
                </c:pt>
                <c:pt idx="3397">
                  <c:v>38704</c:v>
                </c:pt>
                <c:pt idx="3398">
                  <c:v>38705</c:v>
                </c:pt>
                <c:pt idx="3399">
                  <c:v>38705</c:v>
                </c:pt>
                <c:pt idx="3400">
                  <c:v>38706</c:v>
                </c:pt>
                <c:pt idx="3401">
                  <c:v>38706</c:v>
                </c:pt>
                <c:pt idx="3402">
                  <c:v>38707</c:v>
                </c:pt>
                <c:pt idx="3403">
                  <c:v>38707</c:v>
                </c:pt>
                <c:pt idx="3404">
                  <c:v>38708</c:v>
                </c:pt>
                <c:pt idx="3405">
                  <c:v>38708</c:v>
                </c:pt>
                <c:pt idx="3406">
                  <c:v>38709</c:v>
                </c:pt>
                <c:pt idx="3407">
                  <c:v>38709</c:v>
                </c:pt>
                <c:pt idx="3408">
                  <c:v>38710</c:v>
                </c:pt>
                <c:pt idx="3409">
                  <c:v>38710</c:v>
                </c:pt>
                <c:pt idx="3410">
                  <c:v>38711</c:v>
                </c:pt>
                <c:pt idx="3411">
                  <c:v>38711</c:v>
                </c:pt>
                <c:pt idx="3412">
                  <c:v>38712</c:v>
                </c:pt>
                <c:pt idx="3413">
                  <c:v>38712</c:v>
                </c:pt>
                <c:pt idx="3414">
                  <c:v>38713</c:v>
                </c:pt>
                <c:pt idx="3415">
                  <c:v>38713</c:v>
                </c:pt>
                <c:pt idx="3416">
                  <c:v>38714</c:v>
                </c:pt>
                <c:pt idx="3417">
                  <c:v>38714</c:v>
                </c:pt>
                <c:pt idx="3418">
                  <c:v>38715</c:v>
                </c:pt>
                <c:pt idx="3419">
                  <c:v>38715</c:v>
                </c:pt>
                <c:pt idx="3420">
                  <c:v>38716</c:v>
                </c:pt>
                <c:pt idx="3421">
                  <c:v>38716</c:v>
                </c:pt>
                <c:pt idx="3422">
                  <c:v>38717</c:v>
                </c:pt>
                <c:pt idx="3423">
                  <c:v>38717</c:v>
                </c:pt>
                <c:pt idx="3424">
                  <c:v>38718</c:v>
                </c:pt>
                <c:pt idx="3425">
                  <c:v>38718</c:v>
                </c:pt>
                <c:pt idx="3426">
                  <c:v>38719</c:v>
                </c:pt>
                <c:pt idx="3427">
                  <c:v>38719</c:v>
                </c:pt>
                <c:pt idx="3428">
                  <c:v>38720</c:v>
                </c:pt>
                <c:pt idx="3429">
                  <c:v>38720</c:v>
                </c:pt>
                <c:pt idx="3430">
                  <c:v>38721</c:v>
                </c:pt>
                <c:pt idx="3431">
                  <c:v>38721</c:v>
                </c:pt>
                <c:pt idx="3432">
                  <c:v>38722</c:v>
                </c:pt>
                <c:pt idx="3433">
                  <c:v>38722</c:v>
                </c:pt>
                <c:pt idx="3434">
                  <c:v>38723</c:v>
                </c:pt>
                <c:pt idx="3435">
                  <c:v>38723</c:v>
                </c:pt>
                <c:pt idx="3436">
                  <c:v>38724</c:v>
                </c:pt>
                <c:pt idx="3437">
                  <c:v>38724</c:v>
                </c:pt>
                <c:pt idx="3438">
                  <c:v>38725</c:v>
                </c:pt>
                <c:pt idx="3439">
                  <c:v>38725</c:v>
                </c:pt>
                <c:pt idx="3440">
                  <c:v>38726</c:v>
                </c:pt>
                <c:pt idx="3441">
                  <c:v>38726</c:v>
                </c:pt>
                <c:pt idx="3442">
                  <c:v>38727</c:v>
                </c:pt>
                <c:pt idx="3443">
                  <c:v>38727</c:v>
                </c:pt>
                <c:pt idx="3444">
                  <c:v>38728</c:v>
                </c:pt>
                <c:pt idx="3445">
                  <c:v>38728</c:v>
                </c:pt>
                <c:pt idx="3446">
                  <c:v>38729</c:v>
                </c:pt>
                <c:pt idx="3447">
                  <c:v>38729</c:v>
                </c:pt>
                <c:pt idx="3448">
                  <c:v>38730</c:v>
                </c:pt>
                <c:pt idx="3449">
                  <c:v>38730</c:v>
                </c:pt>
                <c:pt idx="3450">
                  <c:v>38731</c:v>
                </c:pt>
                <c:pt idx="3451">
                  <c:v>38731</c:v>
                </c:pt>
                <c:pt idx="3452">
                  <c:v>38732</c:v>
                </c:pt>
                <c:pt idx="3453">
                  <c:v>38732</c:v>
                </c:pt>
                <c:pt idx="3454">
                  <c:v>38733</c:v>
                </c:pt>
                <c:pt idx="3455">
                  <c:v>38733</c:v>
                </c:pt>
                <c:pt idx="3456">
                  <c:v>38734</c:v>
                </c:pt>
                <c:pt idx="3457">
                  <c:v>38734</c:v>
                </c:pt>
                <c:pt idx="3458">
                  <c:v>38735</c:v>
                </c:pt>
                <c:pt idx="3459">
                  <c:v>38735</c:v>
                </c:pt>
                <c:pt idx="3460">
                  <c:v>38736</c:v>
                </c:pt>
                <c:pt idx="3461">
                  <c:v>38736</c:v>
                </c:pt>
                <c:pt idx="3462">
                  <c:v>38737</c:v>
                </c:pt>
                <c:pt idx="3463">
                  <c:v>38737</c:v>
                </c:pt>
                <c:pt idx="3464">
                  <c:v>38738</c:v>
                </c:pt>
                <c:pt idx="3465">
                  <c:v>38738</c:v>
                </c:pt>
                <c:pt idx="3466">
                  <c:v>38739</c:v>
                </c:pt>
                <c:pt idx="3467">
                  <c:v>38739</c:v>
                </c:pt>
                <c:pt idx="3468">
                  <c:v>38740</c:v>
                </c:pt>
                <c:pt idx="3469">
                  <c:v>38740</c:v>
                </c:pt>
                <c:pt idx="3470">
                  <c:v>38741</c:v>
                </c:pt>
                <c:pt idx="3471">
                  <c:v>38741</c:v>
                </c:pt>
                <c:pt idx="3472">
                  <c:v>38742</c:v>
                </c:pt>
                <c:pt idx="3473">
                  <c:v>38742</c:v>
                </c:pt>
                <c:pt idx="3474">
                  <c:v>38743</c:v>
                </c:pt>
                <c:pt idx="3475">
                  <c:v>38743</c:v>
                </c:pt>
                <c:pt idx="3476">
                  <c:v>38744</c:v>
                </c:pt>
                <c:pt idx="3477">
                  <c:v>38744</c:v>
                </c:pt>
                <c:pt idx="3478">
                  <c:v>38745</c:v>
                </c:pt>
                <c:pt idx="3479">
                  <c:v>38745</c:v>
                </c:pt>
                <c:pt idx="3480">
                  <c:v>38746</c:v>
                </c:pt>
                <c:pt idx="3481">
                  <c:v>38746</c:v>
                </c:pt>
                <c:pt idx="3482">
                  <c:v>38747</c:v>
                </c:pt>
                <c:pt idx="3483">
                  <c:v>38747</c:v>
                </c:pt>
                <c:pt idx="3484">
                  <c:v>38748</c:v>
                </c:pt>
                <c:pt idx="3485">
                  <c:v>38748</c:v>
                </c:pt>
                <c:pt idx="3486">
                  <c:v>38749</c:v>
                </c:pt>
                <c:pt idx="3487">
                  <c:v>38749</c:v>
                </c:pt>
                <c:pt idx="3488">
                  <c:v>38750</c:v>
                </c:pt>
                <c:pt idx="3489">
                  <c:v>38750</c:v>
                </c:pt>
                <c:pt idx="3490">
                  <c:v>38751</c:v>
                </c:pt>
                <c:pt idx="3491">
                  <c:v>38751</c:v>
                </c:pt>
                <c:pt idx="3492">
                  <c:v>38752</c:v>
                </c:pt>
                <c:pt idx="3493">
                  <c:v>38752</c:v>
                </c:pt>
                <c:pt idx="3494">
                  <c:v>38753</c:v>
                </c:pt>
                <c:pt idx="3495">
                  <c:v>38753</c:v>
                </c:pt>
                <c:pt idx="3496">
                  <c:v>38754</c:v>
                </c:pt>
                <c:pt idx="3497">
                  <c:v>38754</c:v>
                </c:pt>
                <c:pt idx="3498">
                  <c:v>38755</c:v>
                </c:pt>
                <c:pt idx="3499">
                  <c:v>38755</c:v>
                </c:pt>
                <c:pt idx="3500">
                  <c:v>38756</c:v>
                </c:pt>
                <c:pt idx="3501">
                  <c:v>38756</c:v>
                </c:pt>
                <c:pt idx="3502">
                  <c:v>38757</c:v>
                </c:pt>
                <c:pt idx="3503">
                  <c:v>38757</c:v>
                </c:pt>
                <c:pt idx="3504">
                  <c:v>38758</c:v>
                </c:pt>
                <c:pt idx="3505">
                  <c:v>38758</c:v>
                </c:pt>
                <c:pt idx="3506">
                  <c:v>38759</c:v>
                </c:pt>
                <c:pt idx="3507">
                  <c:v>38759</c:v>
                </c:pt>
                <c:pt idx="3508">
                  <c:v>38760</c:v>
                </c:pt>
                <c:pt idx="3509">
                  <c:v>38760</c:v>
                </c:pt>
                <c:pt idx="3510">
                  <c:v>38761</c:v>
                </c:pt>
                <c:pt idx="3511">
                  <c:v>38761</c:v>
                </c:pt>
                <c:pt idx="3512">
                  <c:v>38762</c:v>
                </c:pt>
                <c:pt idx="3513">
                  <c:v>38762</c:v>
                </c:pt>
                <c:pt idx="3514">
                  <c:v>38763</c:v>
                </c:pt>
                <c:pt idx="3515">
                  <c:v>38763</c:v>
                </c:pt>
                <c:pt idx="3516">
                  <c:v>38764</c:v>
                </c:pt>
                <c:pt idx="3517">
                  <c:v>38764</c:v>
                </c:pt>
                <c:pt idx="3518">
                  <c:v>38765</c:v>
                </c:pt>
                <c:pt idx="3519">
                  <c:v>38765</c:v>
                </c:pt>
                <c:pt idx="3520">
                  <c:v>38766</c:v>
                </c:pt>
                <c:pt idx="3521">
                  <c:v>38766</c:v>
                </c:pt>
                <c:pt idx="3522">
                  <c:v>38767</c:v>
                </c:pt>
                <c:pt idx="3523">
                  <c:v>38767</c:v>
                </c:pt>
                <c:pt idx="3524">
                  <c:v>38768</c:v>
                </c:pt>
                <c:pt idx="3525">
                  <c:v>38768</c:v>
                </c:pt>
                <c:pt idx="3526">
                  <c:v>38769</c:v>
                </c:pt>
                <c:pt idx="3527">
                  <c:v>38769</c:v>
                </c:pt>
                <c:pt idx="3528">
                  <c:v>38770</c:v>
                </c:pt>
                <c:pt idx="3529">
                  <c:v>38770</c:v>
                </c:pt>
                <c:pt idx="3530">
                  <c:v>38771</c:v>
                </c:pt>
                <c:pt idx="3531">
                  <c:v>38771</c:v>
                </c:pt>
                <c:pt idx="3532">
                  <c:v>38772</c:v>
                </c:pt>
                <c:pt idx="3533">
                  <c:v>38772</c:v>
                </c:pt>
                <c:pt idx="3534">
                  <c:v>38773</c:v>
                </c:pt>
                <c:pt idx="3535">
                  <c:v>38773</c:v>
                </c:pt>
                <c:pt idx="3536">
                  <c:v>38774</c:v>
                </c:pt>
                <c:pt idx="3537">
                  <c:v>38774</c:v>
                </c:pt>
                <c:pt idx="3538">
                  <c:v>38775</c:v>
                </c:pt>
                <c:pt idx="3539">
                  <c:v>38775</c:v>
                </c:pt>
                <c:pt idx="3540">
                  <c:v>38776</c:v>
                </c:pt>
                <c:pt idx="3541">
                  <c:v>38776</c:v>
                </c:pt>
                <c:pt idx="3542">
                  <c:v>38777</c:v>
                </c:pt>
                <c:pt idx="3543">
                  <c:v>38777</c:v>
                </c:pt>
                <c:pt idx="3544">
                  <c:v>38778</c:v>
                </c:pt>
                <c:pt idx="3545">
                  <c:v>38778</c:v>
                </c:pt>
                <c:pt idx="3546">
                  <c:v>38779</c:v>
                </c:pt>
                <c:pt idx="3547">
                  <c:v>38779</c:v>
                </c:pt>
                <c:pt idx="3548">
                  <c:v>38780</c:v>
                </c:pt>
                <c:pt idx="3549">
                  <c:v>38780</c:v>
                </c:pt>
                <c:pt idx="3550">
                  <c:v>38781</c:v>
                </c:pt>
                <c:pt idx="3551">
                  <c:v>38781</c:v>
                </c:pt>
                <c:pt idx="3552">
                  <c:v>38782</c:v>
                </c:pt>
                <c:pt idx="3553">
                  <c:v>38782</c:v>
                </c:pt>
                <c:pt idx="3554">
                  <c:v>38783</c:v>
                </c:pt>
                <c:pt idx="3555">
                  <c:v>38783</c:v>
                </c:pt>
                <c:pt idx="3556">
                  <c:v>38784</c:v>
                </c:pt>
                <c:pt idx="3557">
                  <c:v>38784</c:v>
                </c:pt>
                <c:pt idx="3558">
                  <c:v>38785</c:v>
                </c:pt>
                <c:pt idx="3559">
                  <c:v>38785</c:v>
                </c:pt>
                <c:pt idx="3560">
                  <c:v>38786</c:v>
                </c:pt>
                <c:pt idx="3561">
                  <c:v>38786</c:v>
                </c:pt>
                <c:pt idx="3562">
                  <c:v>38787</c:v>
                </c:pt>
                <c:pt idx="3563">
                  <c:v>38787</c:v>
                </c:pt>
                <c:pt idx="3564">
                  <c:v>38788</c:v>
                </c:pt>
                <c:pt idx="3565">
                  <c:v>38788</c:v>
                </c:pt>
                <c:pt idx="3566">
                  <c:v>38789</c:v>
                </c:pt>
                <c:pt idx="3567">
                  <c:v>38789</c:v>
                </c:pt>
                <c:pt idx="3568">
                  <c:v>38790</c:v>
                </c:pt>
                <c:pt idx="3569">
                  <c:v>38790</c:v>
                </c:pt>
                <c:pt idx="3570">
                  <c:v>38791</c:v>
                </c:pt>
                <c:pt idx="3571">
                  <c:v>38791</c:v>
                </c:pt>
                <c:pt idx="3572">
                  <c:v>38792</c:v>
                </c:pt>
                <c:pt idx="3573">
                  <c:v>38792</c:v>
                </c:pt>
                <c:pt idx="3574">
                  <c:v>38793</c:v>
                </c:pt>
                <c:pt idx="3575">
                  <c:v>38793</c:v>
                </c:pt>
                <c:pt idx="3576">
                  <c:v>38794</c:v>
                </c:pt>
                <c:pt idx="3577">
                  <c:v>38794</c:v>
                </c:pt>
                <c:pt idx="3578">
                  <c:v>38795</c:v>
                </c:pt>
                <c:pt idx="3579">
                  <c:v>38795</c:v>
                </c:pt>
                <c:pt idx="3580">
                  <c:v>38796</c:v>
                </c:pt>
                <c:pt idx="3581">
                  <c:v>38796</c:v>
                </c:pt>
                <c:pt idx="3582">
                  <c:v>38797</c:v>
                </c:pt>
                <c:pt idx="3583">
                  <c:v>38797</c:v>
                </c:pt>
                <c:pt idx="3584">
                  <c:v>38798</c:v>
                </c:pt>
                <c:pt idx="3585">
                  <c:v>38798</c:v>
                </c:pt>
                <c:pt idx="3586">
                  <c:v>38799</c:v>
                </c:pt>
                <c:pt idx="3587">
                  <c:v>38799</c:v>
                </c:pt>
                <c:pt idx="3588">
                  <c:v>38800</c:v>
                </c:pt>
                <c:pt idx="3589">
                  <c:v>38800</c:v>
                </c:pt>
                <c:pt idx="3590">
                  <c:v>38801</c:v>
                </c:pt>
                <c:pt idx="3591">
                  <c:v>38801</c:v>
                </c:pt>
                <c:pt idx="3592">
                  <c:v>38802</c:v>
                </c:pt>
                <c:pt idx="3593">
                  <c:v>38802</c:v>
                </c:pt>
                <c:pt idx="3594">
                  <c:v>38803</c:v>
                </c:pt>
                <c:pt idx="3595">
                  <c:v>38803</c:v>
                </c:pt>
                <c:pt idx="3596">
                  <c:v>38804</c:v>
                </c:pt>
                <c:pt idx="3597">
                  <c:v>38804</c:v>
                </c:pt>
                <c:pt idx="3598">
                  <c:v>38805</c:v>
                </c:pt>
                <c:pt idx="3599">
                  <c:v>38805</c:v>
                </c:pt>
                <c:pt idx="3600">
                  <c:v>38806</c:v>
                </c:pt>
                <c:pt idx="3601">
                  <c:v>38806</c:v>
                </c:pt>
                <c:pt idx="3602">
                  <c:v>38807</c:v>
                </c:pt>
                <c:pt idx="3603">
                  <c:v>38807</c:v>
                </c:pt>
                <c:pt idx="3604">
                  <c:v>38808</c:v>
                </c:pt>
                <c:pt idx="3605">
                  <c:v>38808</c:v>
                </c:pt>
                <c:pt idx="3606">
                  <c:v>38809</c:v>
                </c:pt>
                <c:pt idx="3607">
                  <c:v>38809</c:v>
                </c:pt>
                <c:pt idx="3608">
                  <c:v>38810</c:v>
                </c:pt>
                <c:pt idx="3609">
                  <c:v>38810</c:v>
                </c:pt>
                <c:pt idx="3610">
                  <c:v>38811</c:v>
                </c:pt>
                <c:pt idx="3611">
                  <c:v>38811</c:v>
                </c:pt>
                <c:pt idx="3612">
                  <c:v>38812</c:v>
                </c:pt>
                <c:pt idx="3613">
                  <c:v>38812</c:v>
                </c:pt>
                <c:pt idx="3614">
                  <c:v>38813</c:v>
                </c:pt>
                <c:pt idx="3615">
                  <c:v>38813</c:v>
                </c:pt>
                <c:pt idx="3616">
                  <c:v>38814</c:v>
                </c:pt>
                <c:pt idx="3617">
                  <c:v>38814</c:v>
                </c:pt>
                <c:pt idx="3618">
                  <c:v>38815</c:v>
                </c:pt>
                <c:pt idx="3619">
                  <c:v>38815</c:v>
                </c:pt>
                <c:pt idx="3620">
                  <c:v>38816</c:v>
                </c:pt>
                <c:pt idx="3621">
                  <c:v>38816</c:v>
                </c:pt>
                <c:pt idx="3622">
                  <c:v>38817</c:v>
                </c:pt>
                <c:pt idx="3623">
                  <c:v>38817</c:v>
                </c:pt>
                <c:pt idx="3624">
                  <c:v>38818</c:v>
                </c:pt>
                <c:pt idx="3625">
                  <c:v>38818</c:v>
                </c:pt>
                <c:pt idx="3626">
                  <c:v>38819</c:v>
                </c:pt>
                <c:pt idx="3627">
                  <c:v>38819</c:v>
                </c:pt>
                <c:pt idx="3628">
                  <c:v>38820</c:v>
                </c:pt>
                <c:pt idx="3629">
                  <c:v>38820</c:v>
                </c:pt>
                <c:pt idx="3630">
                  <c:v>38821</c:v>
                </c:pt>
                <c:pt idx="3631">
                  <c:v>38821</c:v>
                </c:pt>
                <c:pt idx="3632">
                  <c:v>38822</c:v>
                </c:pt>
                <c:pt idx="3633">
                  <c:v>38822</c:v>
                </c:pt>
                <c:pt idx="3634">
                  <c:v>38823</c:v>
                </c:pt>
                <c:pt idx="3635">
                  <c:v>38823</c:v>
                </c:pt>
                <c:pt idx="3636">
                  <c:v>38824</c:v>
                </c:pt>
                <c:pt idx="3637">
                  <c:v>38824</c:v>
                </c:pt>
                <c:pt idx="3638">
                  <c:v>38825</c:v>
                </c:pt>
                <c:pt idx="3639">
                  <c:v>38825</c:v>
                </c:pt>
                <c:pt idx="3640">
                  <c:v>38826</c:v>
                </c:pt>
                <c:pt idx="3641">
                  <c:v>38826</c:v>
                </c:pt>
                <c:pt idx="3642">
                  <c:v>38827</c:v>
                </c:pt>
                <c:pt idx="3643">
                  <c:v>38827</c:v>
                </c:pt>
                <c:pt idx="3644">
                  <c:v>38828</c:v>
                </c:pt>
                <c:pt idx="3645">
                  <c:v>38828</c:v>
                </c:pt>
                <c:pt idx="3646">
                  <c:v>38829</c:v>
                </c:pt>
                <c:pt idx="3647">
                  <c:v>38829</c:v>
                </c:pt>
                <c:pt idx="3648">
                  <c:v>38830</c:v>
                </c:pt>
                <c:pt idx="3649">
                  <c:v>38830</c:v>
                </c:pt>
                <c:pt idx="3650">
                  <c:v>38831</c:v>
                </c:pt>
                <c:pt idx="3651">
                  <c:v>38831</c:v>
                </c:pt>
                <c:pt idx="3652">
                  <c:v>38832</c:v>
                </c:pt>
                <c:pt idx="3653">
                  <c:v>38832</c:v>
                </c:pt>
                <c:pt idx="3654">
                  <c:v>38833</c:v>
                </c:pt>
                <c:pt idx="3655">
                  <c:v>38833</c:v>
                </c:pt>
                <c:pt idx="3656">
                  <c:v>38834</c:v>
                </c:pt>
                <c:pt idx="3657">
                  <c:v>38834</c:v>
                </c:pt>
                <c:pt idx="3658">
                  <c:v>38835</c:v>
                </c:pt>
                <c:pt idx="3659">
                  <c:v>38835</c:v>
                </c:pt>
                <c:pt idx="3660">
                  <c:v>38836</c:v>
                </c:pt>
                <c:pt idx="3661">
                  <c:v>38836</c:v>
                </c:pt>
                <c:pt idx="3662">
                  <c:v>38837</c:v>
                </c:pt>
                <c:pt idx="3663">
                  <c:v>38837</c:v>
                </c:pt>
                <c:pt idx="3664">
                  <c:v>38838</c:v>
                </c:pt>
                <c:pt idx="3665">
                  <c:v>38838</c:v>
                </c:pt>
                <c:pt idx="3666">
                  <c:v>38839</c:v>
                </c:pt>
                <c:pt idx="3667">
                  <c:v>38839</c:v>
                </c:pt>
                <c:pt idx="3668">
                  <c:v>38840</c:v>
                </c:pt>
                <c:pt idx="3669">
                  <c:v>38840</c:v>
                </c:pt>
                <c:pt idx="3670">
                  <c:v>38841</c:v>
                </c:pt>
                <c:pt idx="3671">
                  <c:v>38841</c:v>
                </c:pt>
                <c:pt idx="3672">
                  <c:v>38842</c:v>
                </c:pt>
                <c:pt idx="3673">
                  <c:v>38842</c:v>
                </c:pt>
                <c:pt idx="3674">
                  <c:v>38843</c:v>
                </c:pt>
                <c:pt idx="3675">
                  <c:v>38843</c:v>
                </c:pt>
                <c:pt idx="3676">
                  <c:v>38844</c:v>
                </c:pt>
                <c:pt idx="3677">
                  <c:v>38844</c:v>
                </c:pt>
                <c:pt idx="3678">
                  <c:v>38845</c:v>
                </c:pt>
                <c:pt idx="3679">
                  <c:v>38845</c:v>
                </c:pt>
                <c:pt idx="3680">
                  <c:v>38846</c:v>
                </c:pt>
                <c:pt idx="3681">
                  <c:v>38846</c:v>
                </c:pt>
                <c:pt idx="3682">
                  <c:v>38847</c:v>
                </c:pt>
                <c:pt idx="3683">
                  <c:v>38847</c:v>
                </c:pt>
                <c:pt idx="3684">
                  <c:v>38848</c:v>
                </c:pt>
                <c:pt idx="3685">
                  <c:v>38848</c:v>
                </c:pt>
                <c:pt idx="3686">
                  <c:v>38849</c:v>
                </c:pt>
                <c:pt idx="3687">
                  <c:v>38849</c:v>
                </c:pt>
                <c:pt idx="3688">
                  <c:v>38850</c:v>
                </c:pt>
                <c:pt idx="3689">
                  <c:v>38850</c:v>
                </c:pt>
                <c:pt idx="3690">
                  <c:v>38851</c:v>
                </c:pt>
                <c:pt idx="3691">
                  <c:v>38851</c:v>
                </c:pt>
                <c:pt idx="3692">
                  <c:v>38852</c:v>
                </c:pt>
                <c:pt idx="3693">
                  <c:v>38852</c:v>
                </c:pt>
                <c:pt idx="3694">
                  <c:v>38853</c:v>
                </c:pt>
                <c:pt idx="3695">
                  <c:v>38853</c:v>
                </c:pt>
                <c:pt idx="3696">
                  <c:v>38854</c:v>
                </c:pt>
                <c:pt idx="3697">
                  <c:v>38854</c:v>
                </c:pt>
                <c:pt idx="3698">
                  <c:v>38855</c:v>
                </c:pt>
                <c:pt idx="3699">
                  <c:v>38855</c:v>
                </c:pt>
                <c:pt idx="3700">
                  <c:v>38856</c:v>
                </c:pt>
                <c:pt idx="3701">
                  <c:v>38856</c:v>
                </c:pt>
                <c:pt idx="3702">
                  <c:v>38857</c:v>
                </c:pt>
                <c:pt idx="3703">
                  <c:v>38857</c:v>
                </c:pt>
                <c:pt idx="3704">
                  <c:v>38858</c:v>
                </c:pt>
                <c:pt idx="3705">
                  <c:v>38858</c:v>
                </c:pt>
                <c:pt idx="3706">
                  <c:v>38859</c:v>
                </c:pt>
                <c:pt idx="3707">
                  <c:v>38859</c:v>
                </c:pt>
                <c:pt idx="3708">
                  <c:v>38860</c:v>
                </c:pt>
                <c:pt idx="3709">
                  <c:v>38860</c:v>
                </c:pt>
                <c:pt idx="3710">
                  <c:v>38861</c:v>
                </c:pt>
                <c:pt idx="3711">
                  <c:v>38861</c:v>
                </c:pt>
                <c:pt idx="3712">
                  <c:v>38862</c:v>
                </c:pt>
                <c:pt idx="3713">
                  <c:v>38862</c:v>
                </c:pt>
                <c:pt idx="3714">
                  <c:v>38863</c:v>
                </c:pt>
                <c:pt idx="3715">
                  <c:v>38863</c:v>
                </c:pt>
                <c:pt idx="3716">
                  <c:v>38864</c:v>
                </c:pt>
                <c:pt idx="3717">
                  <c:v>38864</c:v>
                </c:pt>
                <c:pt idx="3718">
                  <c:v>38865</c:v>
                </c:pt>
                <c:pt idx="3719">
                  <c:v>38865</c:v>
                </c:pt>
                <c:pt idx="3720">
                  <c:v>38866</c:v>
                </c:pt>
                <c:pt idx="3721">
                  <c:v>38866</c:v>
                </c:pt>
                <c:pt idx="3722">
                  <c:v>38867</c:v>
                </c:pt>
                <c:pt idx="3723">
                  <c:v>38867</c:v>
                </c:pt>
                <c:pt idx="3724">
                  <c:v>38868</c:v>
                </c:pt>
                <c:pt idx="3725">
                  <c:v>38868</c:v>
                </c:pt>
                <c:pt idx="3726">
                  <c:v>38869</c:v>
                </c:pt>
                <c:pt idx="3727">
                  <c:v>38869</c:v>
                </c:pt>
                <c:pt idx="3728">
                  <c:v>38870</c:v>
                </c:pt>
                <c:pt idx="3729">
                  <c:v>38871</c:v>
                </c:pt>
                <c:pt idx="3730">
                  <c:v>38871</c:v>
                </c:pt>
                <c:pt idx="3731">
                  <c:v>38872</c:v>
                </c:pt>
                <c:pt idx="3732">
                  <c:v>38872</c:v>
                </c:pt>
                <c:pt idx="3733">
                  <c:v>38873</c:v>
                </c:pt>
                <c:pt idx="3734">
                  <c:v>38873</c:v>
                </c:pt>
                <c:pt idx="3735">
                  <c:v>38874</c:v>
                </c:pt>
                <c:pt idx="3736">
                  <c:v>38874</c:v>
                </c:pt>
                <c:pt idx="3737">
                  <c:v>38875</c:v>
                </c:pt>
                <c:pt idx="3738">
                  <c:v>38875</c:v>
                </c:pt>
                <c:pt idx="3739">
                  <c:v>38876</c:v>
                </c:pt>
                <c:pt idx="3740">
                  <c:v>38876</c:v>
                </c:pt>
                <c:pt idx="3741">
                  <c:v>38877</c:v>
                </c:pt>
                <c:pt idx="3742">
                  <c:v>38877</c:v>
                </c:pt>
                <c:pt idx="3743">
                  <c:v>38878</c:v>
                </c:pt>
                <c:pt idx="3744">
                  <c:v>38878</c:v>
                </c:pt>
                <c:pt idx="3745">
                  <c:v>38879</c:v>
                </c:pt>
                <c:pt idx="3746">
                  <c:v>38879</c:v>
                </c:pt>
                <c:pt idx="3747">
                  <c:v>38880</c:v>
                </c:pt>
                <c:pt idx="3748">
                  <c:v>38880</c:v>
                </c:pt>
                <c:pt idx="3749">
                  <c:v>38881</c:v>
                </c:pt>
                <c:pt idx="3750">
                  <c:v>38881</c:v>
                </c:pt>
                <c:pt idx="3751">
                  <c:v>38882</c:v>
                </c:pt>
                <c:pt idx="3752">
                  <c:v>38882</c:v>
                </c:pt>
                <c:pt idx="3753">
                  <c:v>38883</c:v>
                </c:pt>
                <c:pt idx="3754">
                  <c:v>38883</c:v>
                </c:pt>
                <c:pt idx="3755">
                  <c:v>38884</c:v>
                </c:pt>
                <c:pt idx="3756">
                  <c:v>38884</c:v>
                </c:pt>
                <c:pt idx="3757">
                  <c:v>38885</c:v>
                </c:pt>
                <c:pt idx="3758">
                  <c:v>38885</c:v>
                </c:pt>
                <c:pt idx="3759">
                  <c:v>38886</c:v>
                </c:pt>
                <c:pt idx="3760">
                  <c:v>38886</c:v>
                </c:pt>
                <c:pt idx="3761">
                  <c:v>38887</c:v>
                </c:pt>
                <c:pt idx="3762">
                  <c:v>38887</c:v>
                </c:pt>
                <c:pt idx="3763">
                  <c:v>38888</c:v>
                </c:pt>
                <c:pt idx="3764">
                  <c:v>38888</c:v>
                </c:pt>
                <c:pt idx="3765">
                  <c:v>38889</c:v>
                </c:pt>
                <c:pt idx="3766">
                  <c:v>38889</c:v>
                </c:pt>
                <c:pt idx="3767">
                  <c:v>38890</c:v>
                </c:pt>
                <c:pt idx="3768">
                  <c:v>38890</c:v>
                </c:pt>
                <c:pt idx="3769">
                  <c:v>38891</c:v>
                </c:pt>
                <c:pt idx="3770">
                  <c:v>38891</c:v>
                </c:pt>
                <c:pt idx="3771">
                  <c:v>38892</c:v>
                </c:pt>
                <c:pt idx="3772">
                  <c:v>38892</c:v>
                </c:pt>
                <c:pt idx="3773">
                  <c:v>38893</c:v>
                </c:pt>
                <c:pt idx="3774">
                  <c:v>38893</c:v>
                </c:pt>
                <c:pt idx="3775">
                  <c:v>38894</c:v>
                </c:pt>
                <c:pt idx="3776">
                  <c:v>38894</c:v>
                </c:pt>
                <c:pt idx="3777">
                  <c:v>38895</c:v>
                </c:pt>
                <c:pt idx="3778">
                  <c:v>38895</c:v>
                </c:pt>
                <c:pt idx="3779">
                  <c:v>38896</c:v>
                </c:pt>
                <c:pt idx="3780">
                  <c:v>38896</c:v>
                </c:pt>
                <c:pt idx="3781">
                  <c:v>38897</c:v>
                </c:pt>
                <c:pt idx="3782">
                  <c:v>38897</c:v>
                </c:pt>
                <c:pt idx="3783">
                  <c:v>38898</c:v>
                </c:pt>
                <c:pt idx="3784">
                  <c:v>38898</c:v>
                </c:pt>
                <c:pt idx="3785">
                  <c:v>38899</c:v>
                </c:pt>
                <c:pt idx="3786">
                  <c:v>38899</c:v>
                </c:pt>
                <c:pt idx="3787">
                  <c:v>38900</c:v>
                </c:pt>
                <c:pt idx="3788">
                  <c:v>38900</c:v>
                </c:pt>
                <c:pt idx="3789">
                  <c:v>38901</c:v>
                </c:pt>
                <c:pt idx="3790">
                  <c:v>38901</c:v>
                </c:pt>
                <c:pt idx="3791">
                  <c:v>38902</c:v>
                </c:pt>
                <c:pt idx="3792">
                  <c:v>38902</c:v>
                </c:pt>
                <c:pt idx="3793">
                  <c:v>38903</c:v>
                </c:pt>
                <c:pt idx="3794">
                  <c:v>38903</c:v>
                </c:pt>
                <c:pt idx="3795">
                  <c:v>38904</c:v>
                </c:pt>
                <c:pt idx="3796">
                  <c:v>38904</c:v>
                </c:pt>
                <c:pt idx="3797">
                  <c:v>38905</c:v>
                </c:pt>
                <c:pt idx="3798">
                  <c:v>38905</c:v>
                </c:pt>
                <c:pt idx="3799">
                  <c:v>38906</c:v>
                </c:pt>
                <c:pt idx="3800">
                  <c:v>38906</c:v>
                </c:pt>
                <c:pt idx="3801">
                  <c:v>38907</c:v>
                </c:pt>
                <c:pt idx="3802">
                  <c:v>38907</c:v>
                </c:pt>
                <c:pt idx="3803">
                  <c:v>38908</c:v>
                </c:pt>
                <c:pt idx="3804">
                  <c:v>38908</c:v>
                </c:pt>
                <c:pt idx="3805">
                  <c:v>38909</c:v>
                </c:pt>
                <c:pt idx="3806">
                  <c:v>38909</c:v>
                </c:pt>
                <c:pt idx="3807">
                  <c:v>38910</c:v>
                </c:pt>
                <c:pt idx="3808">
                  <c:v>38910</c:v>
                </c:pt>
                <c:pt idx="3809">
                  <c:v>38911</c:v>
                </c:pt>
                <c:pt idx="3810">
                  <c:v>38911</c:v>
                </c:pt>
                <c:pt idx="3811">
                  <c:v>38912</c:v>
                </c:pt>
                <c:pt idx="3812">
                  <c:v>38912</c:v>
                </c:pt>
                <c:pt idx="3813">
                  <c:v>38913</c:v>
                </c:pt>
                <c:pt idx="3814">
                  <c:v>38913</c:v>
                </c:pt>
                <c:pt idx="3815">
                  <c:v>38914</c:v>
                </c:pt>
                <c:pt idx="3816">
                  <c:v>38914</c:v>
                </c:pt>
                <c:pt idx="3817">
                  <c:v>38915</c:v>
                </c:pt>
                <c:pt idx="3818">
                  <c:v>38915</c:v>
                </c:pt>
                <c:pt idx="3819">
                  <c:v>38916</c:v>
                </c:pt>
                <c:pt idx="3820">
                  <c:v>38916</c:v>
                </c:pt>
                <c:pt idx="3821">
                  <c:v>38917</c:v>
                </c:pt>
                <c:pt idx="3822">
                  <c:v>38917</c:v>
                </c:pt>
                <c:pt idx="3823">
                  <c:v>38918</c:v>
                </c:pt>
                <c:pt idx="3824">
                  <c:v>38918</c:v>
                </c:pt>
                <c:pt idx="3825">
                  <c:v>38919</c:v>
                </c:pt>
                <c:pt idx="3826">
                  <c:v>38919</c:v>
                </c:pt>
                <c:pt idx="3827">
                  <c:v>38920</c:v>
                </c:pt>
                <c:pt idx="3828">
                  <c:v>38920</c:v>
                </c:pt>
                <c:pt idx="3829">
                  <c:v>38921</c:v>
                </c:pt>
                <c:pt idx="3830">
                  <c:v>38921</c:v>
                </c:pt>
                <c:pt idx="3831">
                  <c:v>38922</c:v>
                </c:pt>
                <c:pt idx="3832">
                  <c:v>38922</c:v>
                </c:pt>
                <c:pt idx="3833">
                  <c:v>38923</c:v>
                </c:pt>
                <c:pt idx="3834">
                  <c:v>38923</c:v>
                </c:pt>
                <c:pt idx="3835">
                  <c:v>38924</c:v>
                </c:pt>
                <c:pt idx="3836">
                  <c:v>38924</c:v>
                </c:pt>
                <c:pt idx="3837">
                  <c:v>38925</c:v>
                </c:pt>
                <c:pt idx="3838">
                  <c:v>38925</c:v>
                </c:pt>
                <c:pt idx="3839">
                  <c:v>38926</c:v>
                </c:pt>
                <c:pt idx="3840">
                  <c:v>38926</c:v>
                </c:pt>
                <c:pt idx="3841">
                  <c:v>38927</c:v>
                </c:pt>
                <c:pt idx="3842">
                  <c:v>38927</c:v>
                </c:pt>
                <c:pt idx="3843">
                  <c:v>38928</c:v>
                </c:pt>
                <c:pt idx="3844">
                  <c:v>38928</c:v>
                </c:pt>
                <c:pt idx="3845">
                  <c:v>38929</c:v>
                </c:pt>
                <c:pt idx="3846">
                  <c:v>38929</c:v>
                </c:pt>
                <c:pt idx="3847">
                  <c:v>38930</c:v>
                </c:pt>
                <c:pt idx="3848">
                  <c:v>38930</c:v>
                </c:pt>
                <c:pt idx="3849">
                  <c:v>38931</c:v>
                </c:pt>
                <c:pt idx="3850">
                  <c:v>38931</c:v>
                </c:pt>
                <c:pt idx="3851">
                  <c:v>38932</c:v>
                </c:pt>
                <c:pt idx="3852">
                  <c:v>38932</c:v>
                </c:pt>
                <c:pt idx="3853">
                  <c:v>38933</c:v>
                </c:pt>
                <c:pt idx="3854">
                  <c:v>38933</c:v>
                </c:pt>
                <c:pt idx="3855">
                  <c:v>38934</c:v>
                </c:pt>
                <c:pt idx="3856">
                  <c:v>38934</c:v>
                </c:pt>
                <c:pt idx="3857">
                  <c:v>38935</c:v>
                </c:pt>
                <c:pt idx="3858">
                  <c:v>38935</c:v>
                </c:pt>
                <c:pt idx="3859">
                  <c:v>38936</c:v>
                </c:pt>
                <c:pt idx="3860">
                  <c:v>38936</c:v>
                </c:pt>
                <c:pt idx="3861">
                  <c:v>38937</c:v>
                </c:pt>
                <c:pt idx="3862">
                  <c:v>38937</c:v>
                </c:pt>
                <c:pt idx="3863">
                  <c:v>38938</c:v>
                </c:pt>
                <c:pt idx="3864">
                  <c:v>38938</c:v>
                </c:pt>
                <c:pt idx="3865">
                  <c:v>38939</c:v>
                </c:pt>
                <c:pt idx="3866">
                  <c:v>38939</c:v>
                </c:pt>
                <c:pt idx="3867">
                  <c:v>38940</c:v>
                </c:pt>
                <c:pt idx="3868">
                  <c:v>38940</c:v>
                </c:pt>
                <c:pt idx="3869">
                  <c:v>38941</c:v>
                </c:pt>
                <c:pt idx="3870">
                  <c:v>38941</c:v>
                </c:pt>
                <c:pt idx="3871">
                  <c:v>38942</c:v>
                </c:pt>
                <c:pt idx="3872">
                  <c:v>38942</c:v>
                </c:pt>
                <c:pt idx="3873">
                  <c:v>38943</c:v>
                </c:pt>
                <c:pt idx="3874">
                  <c:v>38943</c:v>
                </c:pt>
                <c:pt idx="3875">
                  <c:v>38944</c:v>
                </c:pt>
                <c:pt idx="3876">
                  <c:v>38944</c:v>
                </c:pt>
                <c:pt idx="3877">
                  <c:v>38945</c:v>
                </c:pt>
                <c:pt idx="3878">
                  <c:v>38945</c:v>
                </c:pt>
                <c:pt idx="3879">
                  <c:v>38946</c:v>
                </c:pt>
                <c:pt idx="3880">
                  <c:v>38946</c:v>
                </c:pt>
                <c:pt idx="3881">
                  <c:v>38947</c:v>
                </c:pt>
                <c:pt idx="3882">
                  <c:v>38947</c:v>
                </c:pt>
                <c:pt idx="3883">
                  <c:v>38948</c:v>
                </c:pt>
                <c:pt idx="3884">
                  <c:v>38948</c:v>
                </c:pt>
                <c:pt idx="3885">
                  <c:v>38949</c:v>
                </c:pt>
                <c:pt idx="3886">
                  <c:v>38949</c:v>
                </c:pt>
                <c:pt idx="3887">
                  <c:v>38950</c:v>
                </c:pt>
                <c:pt idx="3888">
                  <c:v>38950</c:v>
                </c:pt>
                <c:pt idx="3889">
                  <c:v>38951</c:v>
                </c:pt>
                <c:pt idx="3890">
                  <c:v>38951</c:v>
                </c:pt>
                <c:pt idx="3891">
                  <c:v>38952</c:v>
                </c:pt>
                <c:pt idx="3892">
                  <c:v>38952</c:v>
                </c:pt>
                <c:pt idx="3893">
                  <c:v>38953</c:v>
                </c:pt>
                <c:pt idx="3894">
                  <c:v>38953</c:v>
                </c:pt>
                <c:pt idx="3895">
                  <c:v>38954</c:v>
                </c:pt>
                <c:pt idx="3896">
                  <c:v>38954</c:v>
                </c:pt>
                <c:pt idx="3897">
                  <c:v>38955</c:v>
                </c:pt>
                <c:pt idx="3898">
                  <c:v>38955</c:v>
                </c:pt>
                <c:pt idx="3899">
                  <c:v>38956</c:v>
                </c:pt>
                <c:pt idx="3900">
                  <c:v>38956</c:v>
                </c:pt>
                <c:pt idx="3901">
                  <c:v>38957</c:v>
                </c:pt>
                <c:pt idx="3902">
                  <c:v>38957</c:v>
                </c:pt>
                <c:pt idx="3903">
                  <c:v>38958</c:v>
                </c:pt>
                <c:pt idx="3904">
                  <c:v>38958</c:v>
                </c:pt>
                <c:pt idx="3905">
                  <c:v>38959</c:v>
                </c:pt>
                <c:pt idx="3906">
                  <c:v>38959</c:v>
                </c:pt>
                <c:pt idx="3907">
                  <c:v>38960</c:v>
                </c:pt>
                <c:pt idx="3908">
                  <c:v>38960</c:v>
                </c:pt>
                <c:pt idx="3909">
                  <c:v>38961</c:v>
                </c:pt>
                <c:pt idx="3910">
                  <c:v>38962</c:v>
                </c:pt>
                <c:pt idx="3911">
                  <c:v>38962</c:v>
                </c:pt>
                <c:pt idx="3912">
                  <c:v>38963</c:v>
                </c:pt>
                <c:pt idx="3913">
                  <c:v>38963</c:v>
                </c:pt>
                <c:pt idx="3914">
                  <c:v>38971</c:v>
                </c:pt>
                <c:pt idx="3915">
                  <c:v>38972</c:v>
                </c:pt>
                <c:pt idx="3916">
                  <c:v>38972</c:v>
                </c:pt>
                <c:pt idx="3917">
                  <c:v>38973</c:v>
                </c:pt>
                <c:pt idx="3918">
                  <c:v>38973</c:v>
                </c:pt>
                <c:pt idx="3919">
                  <c:v>38974</c:v>
                </c:pt>
                <c:pt idx="3920">
                  <c:v>38974</c:v>
                </c:pt>
                <c:pt idx="3921">
                  <c:v>38975</c:v>
                </c:pt>
                <c:pt idx="3922">
                  <c:v>38975</c:v>
                </c:pt>
                <c:pt idx="3923">
                  <c:v>38976</c:v>
                </c:pt>
                <c:pt idx="3924">
                  <c:v>38976</c:v>
                </c:pt>
                <c:pt idx="3925">
                  <c:v>38977</c:v>
                </c:pt>
                <c:pt idx="3926">
                  <c:v>38977</c:v>
                </c:pt>
                <c:pt idx="3927">
                  <c:v>38978</c:v>
                </c:pt>
                <c:pt idx="3928">
                  <c:v>38978</c:v>
                </c:pt>
                <c:pt idx="3929">
                  <c:v>38979</c:v>
                </c:pt>
                <c:pt idx="3930">
                  <c:v>38979</c:v>
                </c:pt>
                <c:pt idx="3931">
                  <c:v>38980</c:v>
                </c:pt>
                <c:pt idx="3932">
                  <c:v>38980</c:v>
                </c:pt>
                <c:pt idx="3933">
                  <c:v>38981</c:v>
                </c:pt>
                <c:pt idx="3934">
                  <c:v>38981</c:v>
                </c:pt>
                <c:pt idx="3935">
                  <c:v>38982</c:v>
                </c:pt>
                <c:pt idx="3936">
                  <c:v>38982</c:v>
                </c:pt>
                <c:pt idx="3937">
                  <c:v>38985</c:v>
                </c:pt>
                <c:pt idx="3938">
                  <c:v>38986</c:v>
                </c:pt>
                <c:pt idx="3939">
                  <c:v>38986</c:v>
                </c:pt>
                <c:pt idx="3940">
                  <c:v>38991</c:v>
                </c:pt>
                <c:pt idx="3941">
                  <c:v>38993</c:v>
                </c:pt>
                <c:pt idx="3942">
                  <c:v>38994</c:v>
                </c:pt>
                <c:pt idx="3943">
                  <c:v>38994</c:v>
                </c:pt>
                <c:pt idx="3944">
                  <c:v>38995</c:v>
                </c:pt>
                <c:pt idx="3945">
                  <c:v>38995</c:v>
                </c:pt>
                <c:pt idx="3946">
                  <c:v>38996</c:v>
                </c:pt>
                <c:pt idx="3947">
                  <c:v>38996</c:v>
                </c:pt>
                <c:pt idx="3948">
                  <c:v>38997</c:v>
                </c:pt>
                <c:pt idx="3949">
                  <c:v>38997</c:v>
                </c:pt>
                <c:pt idx="3950">
                  <c:v>38998</c:v>
                </c:pt>
                <c:pt idx="3951">
                  <c:v>38998</c:v>
                </c:pt>
                <c:pt idx="3952">
                  <c:v>38999</c:v>
                </c:pt>
                <c:pt idx="3953">
                  <c:v>38999</c:v>
                </c:pt>
                <c:pt idx="3954">
                  <c:v>39000</c:v>
                </c:pt>
                <c:pt idx="3955">
                  <c:v>39000</c:v>
                </c:pt>
                <c:pt idx="3956">
                  <c:v>39001</c:v>
                </c:pt>
                <c:pt idx="3957">
                  <c:v>39001</c:v>
                </c:pt>
                <c:pt idx="3958">
                  <c:v>39002</c:v>
                </c:pt>
                <c:pt idx="3959">
                  <c:v>39002</c:v>
                </c:pt>
                <c:pt idx="3960">
                  <c:v>39003</c:v>
                </c:pt>
                <c:pt idx="3961">
                  <c:v>39003</c:v>
                </c:pt>
                <c:pt idx="3962">
                  <c:v>39004</c:v>
                </c:pt>
                <c:pt idx="3963">
                  <c:v>39004</c:v>
                </c:pt>
                <c:pt idx="3964">
                  <c:v>39005</c:v>
                </c:pt>
                <c:pt idx="3965">
                  <c:v>39005</c:v>
                </c:pt>
                <c:pt idx="3966">
                  <c:v>39006</c:v>
                </c:pt>
                <c:pt idx="3967">
                  <c:v>39006</c:v>
                </c:pt>
                <c:pt idx="3968">
                  <c:v>39007</c:v>
                </c:pt>
                <c:pt idx="3969">
                  <c:v>39007</c:v>
                </c:pt>
                <c:pt idx="3970">
                  <c:v>39008</c:v>
                </c:pt>
                <c:pt idx="3971">
                  <c:v>39008</c:v>
                </c:pt>
                <c:pt idx="3972">
                  <c:v>39009</c:v>
                </c:pt>
                <c:pt idx="3973">
                  <c:v>39009</c:v>
                </c:pt>
                <c:pt idx="3974">
                  <c:v>39010</c:v>
                </c:pt>
                <c:pt idx="3975">
                  <c:v>39010</c:v>
                </c:pt>
                <c:pt idx="3976">
                  <c:v>39011</c:v>
                </c:pt>
                <c:pt idx="3977">
                  <c:v>39011</c:v>
                </c:pt>
                <c:pt idx="3978">
                  <c:v>39012</c:v>
                </c:pt>
                <c:pt idx="3979">
                  <c:v>39012</c:v>
                </c:pt>
                <c:pt idx="3980">
                  <c:v>39013</c:v>
                </c:pt>
                <c:pt idx="3981">
                  <c:v>39013</c:v>
                </c:pt>
                <c:pt idx="3982">
                  <c:v>39014</c:v>
                </c:pt>
                <c:pt idx="3983">
                  <c:v>39014</c:v>
                </c:pt>
                <c:pt idx="3984">
                  <c:v>39015</c:v>
                </c:pt>
                <c:pt idx="3985">
                  <c:v>39015</c:v>
                </c:pt>
                <c:pt idx="3986">
                  <c:v>39016</c:v>
                </c:pt>
                <c:pt idx="3987">
                  <c:v>39016</c:v>
                </c:pt>
                <c:pt idx="3988">
                  <c:v>39017</c:v>
                </c:pt>
                <c:pt idx="3989">
                  <c:v>39017</c:v>
                </c:pt>
                <c:pt idx="3990">
                  <c:v>39018</c:v>
                </c:pt>
                <c:pt idx="3991">
                  <c:v>39018</c:v>
                </c:pt>
                <c:pt idx="3992">
                  <c:v>39019</c:v>
                </c:pt>
                <c:pt idx="3993">
                  <c:v>39019</c:v>
                </c:pt>
                <c:pt idx="3994">
                  <c:v>39020</c:v>
                </c:pt>
                <c:pt idx="3995">
                  <c:v>39020</c:v>
                </c:pt>
                <c:pt idx="3996">
                  <c:v>39021</c:v>
                </c:pt>
                <c:pt idx="3997">
                  <c:v>39021</c:v>
                </c:pt>
                <c:pt idx="3998">
                  <c:v>39022</c:v>
                </c:pt>
                <c:pt idx="3999">
                  <c:v>39022</c:v>
                </c:pt>
                <c:pt idx="4000">
                  <c:v>39023</c:v>
                </c:pt>
                <c:pt idx="4001">
                  <c:v>39023</c:v>
                </c:pt>
                <c:pt idx="4002">
                  <c:v>39024</c:v>
                </c:pt>
                <c:pt idx="4003">
                  <c:v>39024</c:v>
                </c:pt>
                <c:pt idx="4004">
                  <c:v>39025</c:v>
                </c:pt>
                <c:pt idx="4005">
                  <c:v>39025</c:v>
                </c:pt>
                <c:pt idx="4006">
                  <c:v>39026</c:v>
                </c:pt>
                <c:pt idx="4007">
                  <c:v>39026</c:v>
                </c:pt>
                <c:pt idx="4008">
                  <c:v>39027</c:v>
                </c:pt>
                <c:pt idx="4009">
                  <c:v>39027</c:v>
                </c:pt>
                <c:pt idx="4010">
                  <c:v>39028</c:v>
                </c:pt>
                <c:pt idx="4011">
                  <c:v>39028</c:v>
                </c:pt>
                <c:pt idx="4012">
                  <c:v>39029</c:v>
                </c:pt>
                <c:pt idx="4013">
                  <c:v>39029</c:v>
                </c:pt>
                <c:pt idx="4014">
                  <c:v>39030</c:v>
                </c:pt>
                <c:pt idx="4015">
                  <c:v>39030</c:v>
                </c:pt>
                <c:pt idx="4016">
                  <c:v>39031</c:v>
                </c:pt>
                <c:pt idx="4017">
                  <c:v>39031</c:v>
                </c:pt>
                <c:pt idx="4018">
                  <c:v>39032</c:v>
                </c:pt>
                <c:pt idx="4019">
                  <c:v>39032</c:v>
                </c:pt>
                <c:pt idx="4020">
                  <c:v>39033</c:v>
                </c:pt>
                <c:pt idx="4021">
                  <c:v>39033</c:v>
                </c:pt>
                <c:pt idx="4022">
                  <c:v>39034</c:v>
                </c:pt>
                <c:pt idx="4023">
                  <c:v>39034</c:v>
                </c:pt>
                <c:pt idx="4024">
                  <c:v>39035</c:v>
                </c:pt>
                <c:pt idx="4025">
                  <c:v>39035</c:v>
                </c:pt>
                <c:pt idx="4026">
                  <c:v>39036</c:v>
                </c:pt>
                <c:pt idx="4027">
                  <c:v>39036</c:v>
                </c:pt>
                <c:pt idx="4028">
                  <c:v>39037</c:v>
                </c:pt>
                <c:pt idx="4029">
                  <c:v>39037</c:v>
                </c:pt>
                <c:pt idx="4030">
                  <c:v>39038</c:v>
                </c:pt>
                <c:pt idx="4031">
                  <c:v>39038</c:v>
                </c:pt>
                <c:pt idx="4032">
                  <c:v>39039</c:v>
                </c:pt>
                <c:pt idx="4033">
                  <c:v>39039</c:v>
                </c:pt>
                <c:pt idx="4034">
                  <c:v>39040</c:v>
                </c:pt>
                <c:pt idx="4035">
                  <c:v>39040</c:v>
                </c:pt>
                <c:pt idx="4036">
                  <c:v>39041</c:v>
                </c:pt>
                <c:pt idx="4037">
                  <c:v>39041</c:v>
                </c:pt>
                <c:pt idx="4038">
                  <c:v>39042</c:v>
                </c:pt>
                <c:pt idx="4039">
                  <c:v>39042</c:v>
                </c:pt>
                <c:pt idx="4040">
                  <c:v>39043</c:v>
                </c:pt>
                <c:pt idx="4041">
                  <c:v>39043</c:v>
                </c:pt>
                <c:pt idx="4042">
                  <c:v>39044</c:v>
                </c:pt>
                <c:pt idx="4043">
                  <c:v>39044</c:v>
                </c:pt>
                <c:pt idx="4044">
                  <c:v>39045</c:v>
                </c:pt>
                <c:pt idx="4045">
                  <c:v>39045</c:v>
                </c:pt>
                <c:pt idx="4046">
                  <c:v>39046</c:v>
                </c:pt>
                <c:pt idx="4047">
                  <c:v>39046</c:v>
                </c:pt>
                <c:pt idx="4048">
                  <c:v>39047</c:v>
                </c:pt>
                <c:pt idx="4049">
                  <c:v>39047</c:v>
                </c:pt>
                <c:pt idx="4050">
                  <c:v>39048</c:v>
                </c:pt>
                <c:pt idx="4051">
                  <c:v>39048</c:v>
                </c:pt>
                <c:pt idx="4052">
                  <c:v>39049</c:v>
                </c:pt>
                <c:pt idx="4053">
                  <c:v>39049</c:v>
                </c:pt>
                <c:pt idx="4054">
                  <c:v>39050</c:v>
                </c:pt>
                <c:pt idx="4055">
                  <c:v>39050</c:v>
                </c:pt>
                <c:pt idx="4056">
                  <c:v>39051</c:v>
                </c:pt>
                <c:pt idx="4057">
                  <c:v>39051</c:v>
                </c:pt>
                <c:pt idx="4058">
                  <c:v>39052</c:v>
                </c:pt>
                <c:pt idx="4059">
                  <c:v>39052</c:v>
                </c:pt>
                <c:pt idx="4060">
                  <c:v>39053</c:v>
                </c:pt>
                <c:pt idx="4061">
                  <c:v>39053</c:v>
                </c:pt>
                <c:pt idx="4062">
                  <c:v>39054</c:v>
                </c:pt>
                <c:pt idx="4063">
                  <c:v>39054</c:v>
                </c:pt>
                <c:pt idx="4064">
                  <c:v>39055</c:v>
                </c:pt>
                <c:pt idx="4065">
                  <c:v>39055</c:v>
                </c:pt>
                <c:pt idx="4066">
                  <c:v>39056</c:v>
                </c:pt>
                <c:pt idx="4067">
                  <c:v>39056</c:v>
                </c:pt>
                <c:pt idx="4068">
                  <c:v>39057</c:v>
                </c:pt>
                <c:pt idx="4069">
                  <c:v>39057</c:v>
                </c:pt>
                <c:pt idx="4070">
                  <c:v>39058</c:v>
                </c:pt>
                <c:pt idx="4071">
                  <c:v>39058</c:v>
                </c:pt>
                <c:pt idx="4072">
                  <c:v>39059</c:v>
                </c:pt>
                <c:pt idx="4073">
                  <c:v>39059</c:v>
                </c:pt>
                <c:pt idx="4074">
                  <c:v>39060</c:v>
                </c:pt>
                <c:pt idx="4075">
                  <c:v>39060</c:v>
                </c:pt>
                <c:pt idx="4076">
                  <c:v>39061</c:v>
                </c:pt>
                <c:pt idx="4077">
                  <c:v>39061</c:v>
                </c:pt>
                <c:pt idx="4078">
                  <c:v>39062</c:v>
                </c:pt>
                <c:pt idx="4079">
                  <c:v>39062</c:v>
                </c:pt>
                <c:pt idx="4080">
                  <c:v>39063</c:v>
                </c:pt>
                <c:pt idx="4081">
                  <c:v>39063</c:v>
                </c:pt>
                <c:pt idx="4082">
                  <c:v>39064</c:v>
                </c:pt>
                <c:pt idx="4083">
                  <c:v>39064</c:v>
                </c:pt>
                <c:pt idx="4084">
                  <c:v>39065</c:v>
                </c:pt>
                <c:pt idx="4085">
                  <c:v>39065</c:v>
                </c:pt>
                <c:pt idx="4086">
                  <c:v>39066</c:v>
                </c:pt>
                <c:pt idx="4087">
                  <c:v>39066</c:v>
                </c:pt>
                <c:pt idx="4088">
                  <c:v>39067</c:v>
                </c:pt>
                <c:pt idx="4089">
                  <c:v>39067</c:v>
                </c:pt>
                <c:pt idx="4090">
                  <c:v>39068</c:v>
                </c:pt>
                <c:pt idx="4091">
                  <c:v>39068</c:v>
                </c:pt>
                <c:pt idx="4092">
                  <c:v>39069</c:v>
                </c:pt>
                <c:pt idx="4093">
                  <c:v>39069</c:v>
                </c:pt>
                <c:pt idx="4094">
                  <c:v>39070</c:v>
                </c:pt>
                <c:pt idx="4095">
                  <c:v>39070</c:v>
                </c:pt>
                <c:pt idx="4096">
                  <c:v>39071</c:v>
                </c:pt>
                <c:pt idx="4097">
                  <c:v>39071</c:v>
                </c:pt>
                <c:pt idx="4098">
                  <c:v>39072</c:v>
                </c:pt>
                <c:pt idx="4099">
                  <c:v>39072</c:v>
                </c:pt>
                <c:pt idx="4100">
                  <c:v>39073</c:v>
                </c:pt>
                <c:pt idx="4101">
                  <c:v>39073</c:v>
                </c:pt>
                <c:pt idx="4102">
                  <c:v>39074</c:v>
                </c:pt>
                <c:pt idx="4103">
                  <c:v>39074</c:v>
                </c:pt>
                <c:pt idx="4104">
                  <c:v>39075</c:v>
                </c:pt>
                <c:pt idx="4105">
                  <c:v>39075</c:v>
                </c:pt>
                <c:pt idx="4106">
                  <c:v>39076</c:v>
                </c:pt>
                <c:pt idx="4107">
                  <c:v>39076</c:v>
                </c:pt>
                <c:pt idx="4108">
                  <c:v>39077</c:v>
                </c:pt>
                <c:pt idx="4109">
                  <c:v>39077</c:v>
                </c:pt>
                <c:pt idx="4110">
                  <c:v>39078</c:v>
                </c:pt>
                <c:pt idx="4111">
                  <c:v>39078</c:v>
                </c:pt>
                <c:pt idx="4112">
                  <c:v>39079</c:v>
                </c:pt>
                <c:pt idx="4113">
                  <c:v>39079</c:v>
                </c:pt>
                <c:pt idx="4114">
                  <c:v>39080</c:v>
                </c:pt>
                <c:pt idx="4115">
                  <c:v>39080</c:v>
                </c:pt>
                <c:pt idx="4116">
                  <c:v>39081</c:v>
                </c:pt>
                <c:pt idx="4117">
                  <c:v>39081</c:v>
                </c:pt>
                <c:pt idx="4118">
                  <c:v>39082</c:v>
                </c:pt>
                <c:pt idx="4119">
                  <c:v>39082</c:v>
                </c:pt>
                <c:pt idx="4120">
                  <c:v>39083</c:v>
                </c:pt>
                <c:pt idx="4121">
                  <c:v>39083</c:v>
                </c:pt>
                <c:pt idx="4122">
                  <c:v>39084</c:v>
                </c:pt>
                <c:pt idx="4123">
                  <c:v>39084</c:v>
                </c:pt>
                <c:pt idx="4124">
                  <c:v>39085</c:v>
                </c:pt>
                <c:pt idx="4125">
                  <c:v>39085</c:v>
                </c:pt>
                <c:pt idx="4126">
                  <c:v>39086</c:v>
                </c:pt>
                <c:pt idx="4127">
                  <c:v>39086</c:v>
                </c:pt>
                <c:pt idx="4128">
                  <c:v>39087</c:v>
                </c:pt>
                <c:pt idx="4129">
                  <c:v>39087</c:v>
                </c:pt>
                <c:pt idx="4130">
                  <c:v>39088</c:v>
                </c:pt>
                <c:pt idx="4131">
                  <c:v>39088</c:v>
                </c:pt>
                <c:pt idx="4132">
                  <c:v>39089</c:v>
                </c:pt>
                <c:pt idx="4133">
                  <c:v>39089</c:v>
                </c:pt>
                <c:pt idx="4134">
                  <c:v>39090</c:v>
                </c:pt>
                <c:pt idx="4135">
                  <c:v>39090</c:v>
                </c:pt>
                <c:pt idx="4136">
                  <c:v>39091</c:v>
                </c:pt>
                <c:pt idx="4137">
                  <c:v>39091</c:v>
                </c:pt>
                <c:pt idx="4138">
                  <c:v>39092</c:v>
                </c:pt>
                <c:pt idx="4139">
                  <c:v>39092</c:v>
                </c:pt>
                <c:pt idx="4140">
                  <c:v>39093</c:v>
                </c:pt>
                <c:pt idx="4141">
                  <c:v>39093</c:v>
                </c:pt>
                <c:pt idx="4142">
                  <c:v>39094</c:v>
                </c:pt>
                <c:pt idx="4143">
                  <c:v>39094</c:v>
                </c:pt>
                <c:pt idx="4144">
                  <c:v>39095</c:v>
                </c:pt>
                <c:pt idx="4145">
                  <c:v>39095</c:v>
                </c:pt>
                <c:pt idx="4146">
                  <c:v>39096</c:v>
                </c:pt>
                <c:pt idx="4147">
                  <c:v>39096</c:v>
                </c:pt>
                <c:pt idx="4148">
                  <c:v>39097</c:v>
                </c:pt>
                <c:pt idx="4149">
                  <c:v>39097</c:v>
                </c:pt>
                <c:pt idx="4150">
                  <c:v>39098</c:v>
                </c:pt>
                <c:pt idx="4151">
                  <c:v>39098</c:v>
                </c:pt>
                <c:pt idx="4152">
                  <c:v>39099</c:v>
                </c:pt>
                <c:pt idx="4153">
                  <c:v>39099</c:v>
                </c:pt>
                <c:pt idx="4154">
                  <c:v>39100</c:v>
                </c:pt>
                <c:pt idx="4155">
                  <c:v>39100</c:v>
                </c:pt>
                <c:pt idx="4156">
                  <c:v>39101</c:v>
                </c:pt>
                <c:pt idx="4157">
                  <c:v>39101</c:v>
                </c:pt>
                <c:pt idx="4158">
                  <c:v>39102</c:v>
                </c:pt>
                <c:pt idx="4159">
                  <c:v>39102</c:v>
                </c:pt>
                <c:pt idx="4160">
                  <c:v>39103</c:v>
                </c:pt>
                <c:pt idx="4161">
                  <c:v>39103</c:v>
                </c:pt>
                <c:pt idx="4162">
                  <c:v>39104</c:v>
                </c:pt>
                <c:pt idx="4163">
                  <c:v>39104</c:v>
                </c:pt>
                <c:pt idx="4164">
                  <c:v>39105</c:v>
                </c:pt>
                <c:pt idx="4165">
                  <c:v>39105</c:v>
                </c:pt>
                <c:pt idx="4166">
                  <c:v>39106</c:v>
                </c:pt>
                <c:pt idx="4167">
                  <c:v>39106</c:v>
                </c:pt>
                <c:pt idx="4168">
                  <c:v>39107</c:v>
                </c:pt>
                <c:pt idx="4169">
                  <c:v>39107</c:v>
                </c:pt>
                <c:pt idx="4170">
                  <c:v>39108</c:v>
                </c:pt>
                <c:pt idx="4171">
                  <c:v>39108</c:v>
                </c:pt>
                <c:pt idx="4172">
                  <c:v>39109</c:v>
                </c:pt>
                <c:pt idx="4173">
                  <c:v>39109</c:v>
                </c:pt>
                <c:pt idx="4174">
                  <c:v>39110</c:v>
                </c:pt>
                <c:pt idx="4175">
                  <c:v>39110</c:v>
                </c:pt>
                <c:pt idx="4176">
                  <c:v>39111</c:v>
                </c:pt>
                <c:pt idx="4177">
                  <c:v>39111</c:v>
                </c:pt>
                <c:pt idx="4178">
                  <c:v>39112</c:v>
                </c:pt>
                <c:pt idx="4179">
                  <c:v>39112</c:v>
                </c:pt>
                <c:pt idx="4180">
                  <c:v>39113</c:v>
                </c:pt>
                <c:pt idx="4181">
                  <c:v>39113</c:v>
                </c:pt>
                <c:pt idx="4182">
                  <c:v>39114</c:v>
                </c:pt>
                <c:pt idx="4183">
                  <c:v>39114</c:v>
                </c:pt>
                <c:pt idx="4184">
                  <c:v>39115</c:v>
                </c:pt>
                <c:pt idx="4185">
                  <c:v>39115</c:v>
                </c:pt>
                <c:pt idx="4186">
                  <c:v>39116</c:v>
                </c:pt>
                <c:pt idx="4187">
                  <c:v>39116</c:v>
                </c:pt>
                <c:pt idx="4188">
                  <c:v>39117</c:v>
                </c:pt>
                <c:pt idx="4189">
                  <c:v>39117</c:v>
                </c:pt>
                <c:pt idx="4190">
                  <c:v>39118</c:v>
                </c:pt>
                <c:pt idx="4191">
                  <c:v>39118</c:v>
                </c:pt>
                <c:pt idx="4192">
                  <c:v>39119</c:v>
                </c:pt>
                <c:pt idx="4193">
                  <c:v>39119</c:v>
                </c:pt>
                <c:pt idx="4194">
                  <c:v>39120</c:v>
                </c:pt>
                <c:pt idx="4195">
                  <c:v>39120</c:v>
                </c:pt>
                <c:pt idx="4196">
                  <c:v>39121</c:v>
                </c:pt>
                <c:pt idx="4197">
                  <c:v>39121</c:v>
                </c:pt>
                <c:pt idx="4198">
                  <c:v>39122</c:v>
                </c:pt>
                <c:pt idx="4199">
                  <c:v>39122</c:v>
                </c:pt>
                <c:pt idx="4200">
                  <c:v>39123</c:v>
                </c:pt>
                <c:pt idx="4201">
                  <c:v>39123</c:v>
                </c:pt>
                <c:pt idx="4202">
                  <c:v>39124</c:v>
                </c:pt>
                <c:pt idx="4203">
                  <c:v>39124</c:v>
                </c:pt>
                <c:pt idx="4204">
                  <c:v>39125</c:v>
                </c:pt>
                <c:pt idx="4205">
                  <c:v>39125</c:v>
                </c:pt>
                <c:pt idx="4206">
                  <c:v>39126</c:v>
                </c:pt>
                <c:pt idx="4207">
                  <c:v>39126</c:v>
                </c:pt>
                <c:pt idx="4208">
                  <c:v>39127</c:v>
                </c:pt>
                <c:pt idx="4209">
                  <c:v>39127</c:v>
                </c:pt>
                <c:pt idx="4210">
                  <c:v>39128</c:v>
                </c:pt>
                <c:pt idx="4211">
                  <c:v>39128</c:v>
                </c:pt>
                <c:pt idx="4212">
                  <c:v>39129</c:v>
                </c:pt>
                <c:pt idx="4213">
                  <c:v>39129</c:v>
                </c:pt>
                <c:pt idx="4214">
                  <c:v>39130</c:v>
                </c:pt>
                <c:pt idx="4215">
                  <c:v>39130</c:v>
                </c:pt>
                <c:pt idx="4216">
                  <c:v>39131</c:v>
                </c:pt>
                <c:pt idx="4217">
                  <c:v>39131</c:v>
                </c:pt>
                <c:pt idx="4218">
                  <c:v>39132</c:v>
                </c:pt>
                <c:pt idx="4219">
                  <c:v>39132</c:v>
                </c:pt>
                <c:pt idx="4220">
                  <c:v>39133</c:v>
                </c:pt>
                <c:pt idx="4221">
                  <c:v>39133</c:v>
                </c:pt>
                <c:pt idx="4222">
                  <c:v>39134</c:v>
                </c:pt>
                <c:pt idx="4223">
                  <c:v>39134</c:v>
                </c:pt>
                <c:pt idx="4224">
                  <c:v>39135</c:v>
                </c:pt>
                <c:pt idx="4225">
                  <c:v>39135</c:v>
                </c:pt>
                <c:pt idx="4226">
                  <c:v>39136</c:v>
                </c:pt>
                <c:pt idx="4227">
                  <c:v>39136</c:v>
                </c:pt>
                <c:pt idx="4228">
                  <c:v>39137</c:v>
                </c:pt>
                <c:pt idx="4229">
                  <c:v>39137</c:v>
                </c:pt>
                <c:pt idx="4230">
                  <c:v>39138</c:v>
                </c:pt>
                <c:pt idx="4231">
                  <c:v>39138</c:v>
                </c:pt>
                <c:pt idx="4232">
                  <c:v>39139</c:v>
                </c:pt>
                <c:pt idx="4233">
                  <c:v>39139</c:v>
                </c:pt>
                <c:pt idx="4234">
                  <c:v>39140</c:v>
                </c:pt>
                <c:pt idx="4235">
                  <c:v>39140</c:v>
                </c:pt>
                <c:pt idx="4236">
                  <c:v>39141</c:v>
                </c:pt>
                <c:pt idx="4237">
                  <c:v>39141</c:v>
                </c:pt>
                <c:pt idx="4238">
                  <c:v>39142</c:v>
                </c:pt>
                <c:pt idx="4239">
                  <c:v>39142</c:v>
                </c:pt>
                <c:pt idx="4240">
                  <c:v>39143</c:v>
                </c:pt>
                <c:pt idx="4241">
                  <c:v>39143</c:v>
                </c:pt>
                <c:pt idx="4242">
                  <c:v>39144</c:v>
                </c:pt>
                <c:pt idx="4243">
                  <c:v>39144</c:v>
                </c:pt>
                <c:pt idx="4244">
                  <c:v>39145</c:v>
                </c:pt>
                <c:pt idx="4245">
                  <c:v>39145</c:v>
                </c:pt>
                <c:pt idx="4246">
                  <c:v>39146</c:v>
                </c:pt>
                <c:pt idx="4247">
                  <c:v>39146</c:v>
                </c:pt>
                <c:pt idx="4248">
                  <c:v>39147</c:v>
                </c:pt>
                <c:pt idx="4249">
                  <c:v>39147</c:v>
                </c:pt>
                <c:pt idx="4250">
                  <c:v>39148</c:v>
                </c:pt>
                <c:pt idx="4251">
                  <c:v>39148</c:v>
                </c:pt>
                <c:pt idx="4252">
                  <c:v>39149</c:v>
                </c:pt>
                <c:pt idx="4253">
                  <c:v>39149</c:v>
                </c:pt>
                <c:pt idx="4254">
                  <c:v>39150</c:v>
                </c:pt>
                <c:pt idx="4255">
                  <c:v>39150</c:v>
                </c:pt>
                <c:pt idx="4256">
                  <c:v>39151</c:v>
                </c:pt>
                <c:pt idx="4257">
                  <c:v>39151</c:v>
                </c:pt>
                <c:pt idx="4258">
                  <c:v>39152</c:v>
                </c:pt>
                <c:pt idx="4259">
                  <c:v>39152</c:v>
                </c:pt>
                <c:pt idx="4260">
                  <c:v>39153</c:v>
                </c:pt>
                <c:pt idx="4261">
                  <c:v>39153</c:v>
                </c:pt>
                <c:pt idx="4262">
                  <c:v>39154</c:v>
                </c:pt>
                <c:pt idx="4263">
                  <c:v>39154</c:v>
                </c:pt>
                <c:pt idx="4264">
                  <c:v>39155</c:v>
                </c:pt>
                <c:pt idx="4265">
                  <c:v>39155</c:v>
                </c:pt>
                <c:pt idx="4266">
                  <c:v>39156</c:v>
                </c:pt>
                <c:pt idx="4267">
                  <c:v>39156</c:v>
                </c:pt>
                <c:pt idx="4268">
                  <c:v>39157</c:v>
                </c:pt>
                <c:pt idx="4269">
                  <c:v>39157</c:v>
                </c:pt>
                <c:pt idx="4270">
                  <c:v>39158</c:v>
                </c:pt>
                <c:pt idx="4271">
                  <c:v>39158</c:v>
                </c:pt>
                <c:pt idx="4272">
                  <c:v>39159</c:v>
                </c:pt>
                <c:pt idx="4273">
                  <c:v>39159</c:v>
                </c:pt>
                <c:pt idx="4274">
                  <c:v>39160</c:v>
                </c:pt>
                <c:pt idx="4275">
                  <c:v>39160</c:v>
                </c:pt>
                <c:pt idx="4276">
                  <c:v>39161</c:v>
                </c:pt>
                <c:pt idx="4277">
                  <c:v>39161</c:v>
                </c:pt>
                <c:pt idx="4278">
                  <c:v>39162</c:v>
                </c:pt>
                <c:pt idx="4279">
                  <c:v>39162</c:v>
                </c:pt>
                <c:pt idx="4280">
                  <c:v>39163</c:v>
                </c:pt>
                <c:pt idx="4281">
                  <c:v>39163</c:v>
                </c:pt>
                <c:pt idx="4282">
                  <c:v>39164</c:v>
                </c:pt>
                <c:pt idx="4283">
                  <c:v>39164</c:v>
                </c:pt>
                <c:pt idx="4284">
                  <c:v>39165</c:v>
                </c:pt>
                <c:pt idx="4285">
                  <c:v>39165</c:v>
                </c:pt>
                <c:pt idx="4286">
                  <c:v>39166</c:v>
                </c:pt>
                <c:pt idx="4287">
                  <c:v>39166</c:v>
                </c:pt>
                <c:pt idx="4288">
                  <c:v>39167</c:v>
                </c:pt>
                <c:pt idx="4289">
                  <c:v>39167</c:v>
                </c:pt>
                <c:pt idx="4290">
                  <c:v>39168</c:v>
                </c:pt>
                <c:pt idx="4291">
                  <c:v>39168</c:v>
                </c:pt>
                <c:pt idx="4292">
                  <c:v>39169</c:v>
                </c:pt>
                <c:pt idx="4293">
                  <c:v>39169</c:v>
                </c:pt>
                <c:pt idx="4294">
                  <c:v>39170</c:v>
                </c:pt>
                <c:pt idx="4295">
                  <c:v>39170</c:v>
                </c:pt>
                <c:pt idx="4296">
                  <c:v>39171</c:v>
                </c:pt>
                <c:pt idx="4297">
                  <c:v>39171</c:v>
                </c:pt>
                <c:pt idx="4298">
                  <c:v>39172</c:v>
                </c:pt>
                <c:pt idx="4299">
                  <c:v>39172</c:v>
                </c:pt>
                <c:pt idx="4300">
                  <c:v>39173</c:v>
                </c:pt>
                <c:pt idx="4301">
                  <c:v>39173</c:v>
                </c:pt>
                <c:pt idx="4302">
                  <c:v>39174</c:v>
                </c:pt>
                <c:pt idx="4303">
                  <c:v>39174</c:v>
                </c:pt>
                <c:pt idx="4304">
                  <c:v>39175</c:v>
                </c:pt>
                <c:pt idx="4305">
                  <c:v>39176</c:v>
                </c:pt>
                <c:pt idx="4306">
                  <c:v>39176</c:v>
                </c:pt>
                <c:pt idx="4307">
                  <c:v>39177</c:v>
                </c:pt>
                <c:pt idx="4308">
                  <c:v>39177</c:v>
                </c:pt>
                <c:pt idx="4309">
                  <c:v>39178</c:v>
                </c:pt>
                <c:pt idx="4310">
                  <c:v>39178</c:v>
                </c:pt>
                <c:pt idx="4311">
                  <c:v>39179</c:v>
                </c:pt>
                <c:pt idx="4312">
                  <c:v>39179</c:v>
                </c:pt>
                <c:pt idx="4313">
                  <c:v>39180</c:v>
                </c:pt>
                <c:pt idx="4314">
                  <c:v>39180</c:v>
                </c:pt>
                <c:pt idx="4315">
                  <c:v>39181</c:v>
                </c:pt>
                <c:pt idx="4316">
                  <c:v>39181</c:v>
                </c:pt>
                <c:pt idx="4317">
                  <c:v>39182</c:v>
                </c:pt>
                <c:pt idx="4318">
                  <c:v>39182</c:v>
                </c:pt>
                <c:pt idx="4319">
                  <c:v>39183</c:v>
                </c:pt>
                <c:pt idx="4320">
                  <c:v>39183</c:v>
                </c:pt>
                <c:pt idx="4321">
                  <c:v>39184</c:v>
                </c:pt>
                <c:pt idx="4322">
                  <c:v>39184</c:v>
                </c:pt>
                <c:pt idx="4323">
                  <c:v>39185</c:v>
                </c:pt>
                <c:pt idx="4324">
                  <c:v>39185</c:v>
                </c:pt>
                <c:pt idx="4325">
                  <c:v>39186</c:v>
                </c:pt>
                <c:pt idx="4326">
                  <c:v>39186</c:v>
                </c:pt>
                <c:pt idx="4327">
                  <c:v>39187</c:v>
                </c:pt>
                <c:pt idx="4328">
                  <c:v>39187</c:v>
                </c:pt>
                <c:pt idx="4329">
                  <c:v>39188</c:v>
                </c:pt>
                <c:pt idx="4330">
                  <c:v>39188</c:v>
                </c:pt>
                <c:pt idx="4331">
                  <c:v>39189</c:v>
                </c:pt>
                <c:pt idx="4332">
                  <c:v>39189</c:v>
                </c:pt>
                <c:pt idx="4333">
                  <c:v>39190</c:v>
                </c:pt>
                <c:pt idx="4334">
                  <c:v>39190</c:v>
                </c:pt>
                <c:pt idx="4335">
                  <c:v>39191</c:v>
                </c:pt>
                <c:pt idx="4336">
                  <c:v>39191</c:v>
                </c:pt>
                <c:pt idx="4337">
                  <c:v>39192</c:v>
                </c:pt>
                <c:pt idx="4338">
                  <c:v>39192</c:v>
                </c:pt>
                <c:pt idx="4339">
                  <c:v>39193</c:v>
                </c:pt>
                <c:pt idx="4340">
                  <c:v>39193</c:v>
                </c:pt>
                <c:pt idx="4341">
                  <c:v>39194</c:v>
                </c:pt>
                <c:pt idx="4342">
                  <c:v>39194</c:v>
                </c:pt>
                <c:pt idx="4343">
                  <c:v>39195</c:v>
                </c:pt>
                <c:pt idx="4344">
                  <c:v>39195</c:v>
                </c:pt>
                <c:pt idx="4345">
                  <c:v>39196</c:v>
                </c:pt>
                <c:pt idx="4346">
                  <c:v>39196</c:v>
                </c:pt>
                <c:pt idx="4347">
                  <c:v>39197</c:v>
                </c:pt>
                <c:pt idx="4348">
                  <c:v>39197</c:v>
                </c:pt>
                <c:pt idx="4349">
                  <c:v>39198</c:v>
                </c:pt>
                <c:pt idx="4350">
                  <c:v>39198</c:v>
                </c:pt>
                <c:pt idx="4351">
                  <c:v>39199</c:v>
                </c:pt>
                <c:pt idx="4352">
                  <c:v>39199</c:v>
                </c:pt>
                <c:pt idx="4353">
                  <c:v>39200</c:v>
                </c:pt>
                <c:pt idx="4354">
                  <c:v>39200</c:v>
                </c:pt>
                <c:pt idx="4355">
                  <c:v>39201</c:v>
                </c:pt>
                <c:pt idx="4356">
                  <c:v>39201</c:v>
                </c:pt>
                <c:pt idx="4357">
                  <c:v>39202</c:v>
                </c:pt>
                <c:pt idx="4358">
                  <c:v>39202</c:v>
                </c:pt>
                <c:pt idx="4359">
                  <c:v>39203</c:v>
                </c:pt>
                <c:pt idx="4360">
                  <c:v>39203</c:v>
                </c:pt>
                <c:pt idx="4361">
                  <c:v>39204</c:v>
                </c:pt>
                <c:pt idx="4362">
                  <c:v>39204</c:v>
                </c:pt>
                <c:pt idx="4363">
                  <c:v>39205</c:v>
                </c:pt>
                <c:pt idx="4364">
                  <c:v>39205</c:v>
                </c:pt>
                <c:pt idx="4365">
                  <c:v>39206</c:v>
                </c:pt>
                <c:pt idx="4366">
                  <c:v>39206</c:v>
                </c:pt>
                <c:pt idx="4367">
                  <c:v>39207</c:v>
                </c:pt>
                <c:pt idx="4368">
                  <c:v>39207</c:v>
                </c:pt>
                <c:pt idx="4369">
                  <c:v>39208</c:v>
                </c:pt>
                <c:pt idx="4370">
                  <c:v>39208</c:v>
                </c:pt>
                <c:pt idx="4371">
                  <c:v>39209</c:v>
                </c:pt>
                <c:pt idx="4372">
                  <c:v>39209</c:v>
                </c:pt>
                <c:pt idx="4373">
                  <c:v>39210</c:v>
                </c:pt>
                <c:pt idx="4374">
                  <c:v>39210</c:v>
                </c:pt>
                <c:pt idx="4375">
                  <c:v>39211</c:v>
                </c:pt>
                <c:pt idx="4376">
                  <c:v>39211</c:v>
                </c:pt>
                <c:pt idx="4377">
                  <c:v>39212</c:v>
                </c:pt>
                <c:pt idx="4378">
                  <c:v>39212</c:v>
                </c:pt>
                <c:pt idx="4379">
                  <c:v>39213</c:v>
                </c:pt>
                <c:pt idx="4380">
                  <c:v>39213</c:v>
                </c:pt>
                <c:pt idx="4381">
                  <c:v>39214</c:v>
                </c:pt>
                <c:pt idx="4382">
                  <c:v>39214</c:v>
                </c:pt>
                <c:pt idx="4383">
                  <c:v>39215</c:v>
                </c:pt>
                <c:pt idx="4384">
                  <c:v>39215</c:v>
                </c:pt>
                <c:pt idx="4385">
                  <c:v>39216</c:v>
                </c:pt>
                <c:pt idx="4386">
                  <c:v>39216</c:v>
                </c:pt>
                <c:pt idx="4387">
                  <c:v>39217</c:v>
                </c:pt>
                <c:pt idx="4388">
                  <c:v>39217</c:v>
                </c:pt>
                <c:pt idx="4389">
                  <c:v>39218</c:v>
                </c:pt>
                <c:pt idx="4390">
                  <c:v>39218</c:v>
                </c:pt>
                <c:pt idx="4391">
                  <c:v>39219</c:v>
                </c:pt>
                <c:pt idx="4392">
                  <c:v>39219</c:v>
                </c:pt>
                <c:pt idx="4393">
                  <c:v>39220</c:v>
                </c:pt>
                <c:pt idx="4394">
                  <c:v>39220</c:v>
                </c:pt>
                <c:pt idx="4395">
                  <c:v>39221</c:v>
                </c:pt>
                <c:pt idx="4396">
                  <c:v>39221</c:v>
                </c:pt>
                <c:pt idx="4397">
                  <c:v>39222</c:v>
                </c:pt>
                <c:pt idx="4398">
                  <c:v>39222</c:v>
                </c:pt>
                <c:pt idx="4399">
                  <c:v>39223</c:v>
                </c:pt>
                <c:pt idx="4400">
                  <c:v>39223</c:v>
                </c:pt>
                <c:pt idx="4401">
                  <c:v>39224</c:v>
                </c:pt>
                <c:pt idx="4402">
                  <c:v>39224</c:v>
                </c:pt>
                <c:pt idx="4403">
                  <c:v>39225</c:v>
                </c:pt>
                <c:pt idx="4404">
                  <c:v>39225</c:v>
                </c:pt>
                <c:pt idx="4405">
                  <c:v>39226</c:v>
                </c:pt>
                <c:pt idx="4406">
                  <c:v>39226</c:v>
                </c:pt>
                <c:pt idx="4407">
                  <c:v>39227</c:v>
                </c:pt>
                <c:pt idx="4408">
                  <c:v>39227</c:v>
                </c:pt>
                <c:pt idx="4409">
                  <c:v>39228</c:v>
                </c:pt>
                <c:pt idx="4410">
                  <c:v>39228</c:v>
                </c:pt>
                <c:pt idx="4411">
                  <c:v>39229</c:v>
                </c:pt>
                <c:pt idx="4412">
                  <c:v>39229</c:v>
                </c:pt>
                <c:pt idx="4413">
                  <c:v>39230</c:v>
                </c:pt>
                <c:pt idx="4414">
                  <c:v>39230</c:v>
                </c:pt>
                <c:pt idx="4415">
                  <c:v>39231</c:v>
                </c:pt>
                <c:pt idx="4416">
                  <c:v>39231</c:v>
                </c:pt>
                <c:pt idx="4417">
                  <c:v>39232</c:v>
                </c:pt>
                <c:pt idx="4418">
                  <c:v>39232</c:v>
                </c:pt>
                <c:pt idx="4419">
                  <c:v>39233</c:v>
                </c:pt>
                <c:pt idx="4420">
                  <c:v>39233</c:v>
                </c:pt>
                <c:pt idx="4421">
                  <c:v>39234</c:v>
                </c:pt>
                <c:pt idx="4422">
                  <c:v>39234</c:v>
                </c:pt>
                <c:pt idx="4423">
                  <c:v>39235</c:v>
                </c:pt>
                <c:pt idx="4424">
                  <c:v>39235</c:v>
                </c:pt>
                <c:pt idx="4425">
                  <c:v>39236</c:v>
                </c:pt>
                <c:pt idx="4426">
                  <c:v>39236</c:v>
                </c:pt>
                <c:pt idx="4427">
                  <c:v>39237</c:v>
                </c:pt>
                <c:pt idx="4428">
                  <c:v>39237</c:v>
                </c:pt>
                <c:pt idx="4429">
                  <c:v>39238</c:v>
                </c:pt>
                <c:pt idx="4430">
                  <c:v>39238</c:v>
                </c:pt>
                <c:pt idx="4431">
                  <c:v>39239</c:v>
                </c:pt>
                <c:pt idx="4432">
                  <c:v>39239</c:v>
                </c:pt>
                <c:pt idx="4433">
                  <c:v>39240</c:v>
                </c:pt>
                <c:pt idx="4434">
                  <c:v>39240</c:v>
                </c:pt>
                <c:pt idx="4435">
                  <c:v>39241</c:v>
                </c:pt>
                <c:pt idx="4436">
                  <c:v>39241</c:v>
                </c:pt>
                <c:pt idx="4437">
                  <c:v>39242</c:v>
                </c:pt>
                <c:pt idx="4438">
                  <c:v>39242</c:v>
                </c:pt>
                <c:pt idx="4439">
                  <c:v>39243</c:v>
                </c:pt>
                <c:pt idx="4440">
                  <c:v>39243</c:v>
                </c:pt>
                <c:pt idx="4441">
                  <c:v>39244</c:v>
                </c:pt>
                <c:pt idx="4442">
                  <c:v>39244</c:v>
                </c:pt>
                <c:pt idx="4443">
                  <c:v>39245</c:v>
                </c:pt>
                <c:pt idx="4444">
                  <c:v>39245</c:v>
                </c:pt>
                <c:pt idx="4445">
                  <c:v>39246</c:v>
                </c:pt>
                <c:pt idx="4446">
                  <c:v>39246</c:v>
                </c:pt>
                <c:pt idx="4447">
                  <c:v>39247</c:v>
                </c:pt>
                <c:pt idx="4448">
                  <c:v>39247</c:v>
                </c:pt>
                <c:pt idx="4449">
                  <c:v>39248</c:v>
                </c:pt>
                <c:pt idx="4450">
                  <c:v>39248</c:v>
                </c:pt>
                <c:pt idx="4451">
                  <c:v>39249</c:v>
                </c:pt>
                <c:pt idx="4452">
                  <c:v>39249</c:v>
                </c:pt>
                <c:pt idx="4453">
                  <c:v>39250</c:v>
                </c:pt>
                <c:pt idx="4454">
                  <c:v>39250</c:v>
                </c:pt>
                <c:pt idx="4455">
                  <c:v>39251</c:v>
                </c:pt>
                <c:pt idx="4456">
                  <c:v>39251</c:v>
                </c:pt>
                <c:pt idx="4457">
                  <c:v>39252</c:v>
                </c:pt>
                <c:pt idx="4458">
                  <c:v>39252</c:v>
                </c:pt>
                <c:pt idx="4459">
                  <c:v>39253</c:v>
                </c:pt>
                <c:pt idx="4460">
                  <c:v>39253</c:v>
                </c:pt>
                <c:pt idx="4461">
                  <c:v>39254</c:v>
                </c:pt>
                <c:pt idx="4462">
                  <c:v>39254</c:v>
                </c:pt>
                <c:pt idx="4463">
                  <c:v>39255</c:v>
                </c:pt>
                <c:pt idx="4464">
                  <c:v>39255</c:v>
                </c:pt>
                <c:pt idx="4465">
                  <c:v>39256</c:v>
                </c:pt>
                <c:pt idx="4466">
                  <c:v>39256</c:v>
                </c:pt>
                <c:pt idx="4467">
                  <c:v>39257</c:v>
                </c:pt>
                <c:pt idx="4468">
                  <c:v>39257</c:v>
                </c:pt>
                <c:pt idx="4469">
                  <c:v>39258</c:v>
                </c:pt>
                <c:pt idx="4470">
                  <c:v>39258</c:v>
                </c:pt>
                <c:pt idx="4471">
                  <c:v>39259</c:v>
                </c:pt>
                <c:pt idx="4472">
                  <c:v>39259</c:v>
                </c:pt>
                <c:pt idx="4473">
                  <c:v>39260</c:v>
                </c:pt>
                <c:pt idx="4474">
                  <c:v>39260</c:v>
                </c:pt>
                <c:pt idx="4475">
                  <c:v>39261</c:v>
                </c:pt>
                <c:pt idx="4476">
                  <c:v>39261</c:v>
                </c:pt>
                <c:pt idx="4477">
                  <c:v>39262</c:v>
                </c:pt>
                <c:pt idx="4478">
                  <c:v>39262</c:v>
                </c:pt>
                <c:pt idx="4479">
                  <c:v>39263</c:v>
                </c:pt>
                <c:pt idx="4480">
                  <c:v>39263</c:v>
                </c:pt>
                <c:pt idx="4481">
                  <c:v>39264</c:v>
                </c:pt>
                <c:pt idx="4482">
                  <c:v>39264</c:v>
                </c:pt>
                <c:pt idx="4483">
                  <c:v>39265</c:v>
                </c:pt>
                <c:pt idx="4484">
                  <c:v>39265</c:v>
                </c:pt>
                <c:pt idx="4485">
                  <c:v>39266</c:v>
                </c:pt>
                <c:pt idx="4486">
                  <c:v>39266</c:v>
                </c:pt>
                <c:pt idx="4487">
                  <c:v>39267</c:v>
                </c:pt>
                <c:pt idx="4488">
                  <c:v>39267</c:v>
                </c:pt>
                <c:pt idx="4489">
                  <c:v>39268</c:v>
                </c:pt>
                <c:pt idx="4490">
                  <c:v>39268</c:v>
                </c:pt>
                <c:pt idx="4491">
                  <c:v>39269</c:v>
                </c:pt>
                <c:pt idx="4492">
                  <c:v>39269</c:v>
                </c:pt>
                <c:pt idx="4493">
                  <c:v>39270</c:v>
                </c:pt>
                <c:pt idx="4494">
                  <c:v>39270</c:v>
                </c:pt>
                <c:pt idx="4495">
                  <c:v>39271</c:v>
                </c:pt>
                <c:pt idx="4496">
                  <c:v>39271</c:v>
                </c:pt>
                <c:pt idx="4497">
                  <c:v>39272</c:v>
                </c:pt>
                <c:pt idx="4498">
                  <c:v>39272</c:v>
                </c:pt>
                <c:pt idx="4499">
                  <c:v>39273</c:v>
                </c:pt>
                <c:pt idx="4500">
                  <c:v>39273</c:v>
                </c:pt>
                <c:pt idx="4501">
                  <c:v>39274</c:v>
                </c:pt>
                <c:pt idx="4502">
                  <c:v>39274</c:v>
                </c:pt>
                <c:pt idx="4503">
                  <c:v>39275</c:v>
                </c:pt>
                <c:pt idx="4504">
                  <c:v>39275</c:v>
                </c:pt>
                <c:pt idx="4505">
                  <c:v>39276</c:v>
                </c:pt>
                <c:pt idx="4506">
                  <c:v>39276</c:v>
                </c:pt>
                <c:pt idx="4507">
                  <c:v>39277</c:v>
                </c:pt>
                <c:pt idx="4508">
                  <c:v>39277</c:v>
                </c:pt>
                <c:pt idx="4509">
                  <c:v>39278</c:v>
                </c:pt>
                <c:pt idx="4510">
                  <c:v>39278</c:v>
                </c:pt>
                <c:pt idx="4511">
                  <c:v>39279</c:v>
                </c:pt>
                <c:pt idx="4512">
                  <c:v>39279</c:v>
                </c:pt>
                <c:pt idx="4513">
                  <c:v>39280</c:v>
                </c:pt>
                <c:pt idx="4514">
                  <c:v>39280</c:v>
                </c:pt>
                <c:pt idx="4515">
                  <c:v>39281</c:v>
                </c:pt>
                <c:pt idx="4516">
                  <c:v>39281</c:v>
                </c:pt>
                <c:pt idx="4517">
                  <c:v>39282</c:v>
                </c:pt>
                <c:pt idx="4518">
                  <c:v>39282</c:v>
                </c:pt>
                <c:pt idx="4519">
                  <c:v>39283</c:v>
                </c:pt>
                <c:pt idx="4520">
                  <c:v>39283</c:v>
                </c:pt>
                <c:pt idx="4521">
                  <c:v>39284</c:v>
                </c:pt>
                <c:pt idx="4522">
                  <c:v>39284</c:v>
                </c:pt>
                <c:pt idx="4523">
                  <c:v>39285</c:v>
                </c:pt>
                <c:pt idx="4524">
                  <c:v>39285</c:v>
                </c:pt>
                <c:pt idx="4525">
                  <c:v>39286</c:v>
                </c:pt>
                <c:pt idx="4526">
                  <c:v>39286</c:v>
                </c:pt>
                <c:pt idx="4527">
                  <c:v>39287</c:v>
                </c:pt>
                <c:pt idx="4528">
                  <c:v>39287</c:v>
                </c:pt>
                <c:pt idx="4529">
                  <c:v>39288</c:v>
                </c:pt>
                <c:pt idx="4530">
                  <c:v>39288</c:v>
                </c:pt>
                <c:pt idx="4531">
                  <c:v>39288</c:v>
                </c:pt>
                <c:pt idx="4532">
                  <c:v>39289</c:v>
                </c:pt>
                <c:pt idx="4533">
                  <c:v>39289</c:v>
                </c:pt>
                <c:pt idx="4534">
                  <c:v>39290</c:v>
                </c:pt>
                <c:pt idx="4535">
                  <c:v>39290</c:v>
                </c:pt>
                <c:pt idx="4536">
                  <c:v>39291</c:v>
                </c:pt>
                <c:pt idx="4537">
                  <c:v>39291</c:v>
                </c:pt>
                <c:pt idx="4538">
                  <c:v>39292</c:v>
                </c:pt>
                <c:pt idx="4539">
                  <c:v>39292</c:v>
                </c:pt>
                <c:pt idx="4540">
                  <c:v>39293</c:v>
                </c:pt>
                <c:pt idx="4541">
                  <c:v>39293</c:v>
                </c:pt>
                <c:pt idx="4542">
                  <c:v>39294</c:v>
                </c:pt>
                <c:pt idx="4543">
                  <c:v>39294</c:v>
                </c:pt>
                <c:pt idx="4544">
                  <c:v>39295</c:v>
                </c:pt>
                <c:pt idx="4545">
                  <c:v>39295</c:v>
                </c:pt>
                <c:pt idx="4546">
                  <c:v>39296</c:v>
                </c:pt>
                <c:pt idx="4547">
                  <c:v>39296</c:v>
                </c:pt>
                <c:pt idx="4548">
                  <c:v>39297</c:v>
                </c:pt>
                <c:pt idx="4549">
                  <c:v>39297</c:v>
                </c:pt>
                <c:pt idx="4550">
                  <c:v>39298</c:v>
                </c:pt>
                <c:pt idx="4551">
                  <c:v>39298</c:v>
                </c:pt>
                <c:pt idx="4552">
                  <c:v>39299</c:v>
                </c:pt>
                <c:pt idx="4553">
                  <c:v>39299</c:v>
                </c:pt>
                <c:pt idx="4554">
                  <c:v>39300</c:v>
                </c:pt>
                <c:pt idx="4555">
                  <c:v>39300</c:v>
                </c:pt>
                <c:pt idx="4556">
                  <c:v>39301</c:v>
                </c:pt>
                <c:pt idx="4557">
                  <c:v>39301</c:v>
                </c:pt>
                <c:pt idx="4558">
                  <c:v>39302</c:v>
                </c:pt>
                <c:pt idx="4559">
                  <c:v>39302</c:v>
                </c:pt>
                <c:pt idx="4560">
                  <c:v>39303</c:v>
                </c:pt>
                <c:pt idx="4561">
                  <c:v>39303</c:v>
                </c:pt>
                <c:pt idx="4562">
                  <c:v>39304</c:v>
                </c:pt>
                <c:pt idx="4563">
                  <c:v>39304</c:v>
                </c:pt>
                <c:pt idx="4564">
                  <c:v>39305</c:v>
                </c:pt>
                <c:pt idx="4565">
                  <c:v>39305</c:v>
                </c:pt>
                <c:pt idx="4566">
                  <c:v>39306</c:v>
                </c:pt>
                <c:pt idx="4567">
                  <c:v>39306</c:v>
                </c:pt>
                <c:pt idx="4568">
                  <c:v>39307</c:v>
                </c:pt>
                <c:pt idx="4569">
                  <c:v>39307</c:v>
                </c:pt>
                <c:pt idx="4570">
                  <c:v>39308</c:v>
                </c:pt>
                <c:pt idx="4571">
                  <c:v>39308</c:v>
                </c:pt>
                <c:pt idx="4572">
                  <c:v>39309</c:v>
                </c:pt>
                <c:pt idx="4573">
                  <c:v>39309</c:v>
                </c:pt>
                <c:pt idx="4574">
                  <c:v>39310</c:v>
                </c:pt>
                <c:pt idx="4575">
                  <c:v>39310</c:v>
                </c:pt>
                <c:pt idx="4576">
                  <c:v>39311</c:v>
                </c:pt>
                <c:pt idx="4577">
                  <c:v>39311</c:v>
                </c:pt>
                <c:pt idx="4578">
                  <c:v>39312</c:v>
                </c:pt>
                <c:pt idx="4579">
                  <c:v>39312</c:v>
                </c:pt>
                <c:pt idx="4580">
                  <c:v>39313</c:v>
                </c:pt>
                <c:pt idx="4581">
                  <c:v>39313</c:v>
                </c:pt>
                <c:pt idx="4582">
                  <c:v>39314</c:v>
                </c:pt>
                <c:pt idx="4583">
                  <c:v>39314</c:v>
                </c:pt>
                <c:pt idx="4584">
                  <c:v>39315</c:v>
                </c:pt>
                <c:pt idx="4585">
                  <c:v>39315</c:v>
                </c:pt>
                <c:pt idx="4586">
                  <c:v>39316</c:v>
                </c:pt>
                <c:pt idx="4587">
                  <c:v>39316</c:v>
                </c:pt>
                <c:pt idx="4588">
                  <c:v>39317</c:v>
                </c:pt>
                <c:pt idx="4589">
                  <c:v>39317</c:v>
                </c:pt>
                <c:pt idx="4590">
                  <c:v>39318</c:v>
                </c:pt>
                <c:pt idx="4591">
                  <c:v>39318</c:v>
                </c:pt>
                <c:pt idx="4592">
                  <c:v>39319</c:v>
                </c:pt>
                <c:pt idx="4593">
                  <c:v>39319</c:v>
                </c:pt>
                <c:pt idx="4594">
                  <c:v>39320</c:v>
                </c:pt>
                <c:pt idx="4595">
                  <c:v>39320</c:v>
                </c:pt>
                <c:pt idx="4596">
                  <c:v>39321</c:v>
                </c:pt>
                <c:pt idx="4597">
                  <c:v>39321</c:v>
                </c:pt>
                <c:pt idx="4598">
                  <c:v>39322</c:v>
                </c:pt>
                <c:pt idx="4599">
                  <c:v>39322</c:v>
                </c:pt>
                <c:pt idx="4600">
                  <c:v>39323</c:v>
                </c:pt>
                <c:pt idx="4601">
                  <c:v>39323</c:v>
                </c:pt>
                <c:pt idx="4602">
                  <c:v>39324</c:v>
                </c:pt>
                <c:pt idx="4603">
                  <c:v>39324</c:v>
                </c:pt>
                <c:pt idx="4604">
                  <c:v>39325</c:v>
                </c:pt>
                <c:pt idx="4605">
                  <c:v>39325</c:v>
                </c:pt>
                <c:pt idx="4606">
                  <c:v>39326</c:v>
                </c:pt>
                <c:pt idx="4607">
                  <c:v>39326</c:v>
                </c:pt>
                <c:pt idx="4608">
                  <c:v>39327</c:v>
                </c:pt>
                <c:pt idx="4609">
                  <c:v>39327</c:v>
                </c:pt>
                <c:pt idx="4610">
                  <c:v>39328</c:v>
                </c:pt>
                <c:pt idx="4611">
                  <c:v>39328</c:v>
                </c:pt>
                <c:pt idx="4612">
                  <c:v>39329</c:v>
                </c:pt>
                <c:pt idx="4613">
                  <c:v>39331</c:v>
                </c:pt>
                <c:pt idx="4614">
                  <c:v>39332</c:v>
                </c:pt>
                <c:pt idx="4615">
                  <c:v>39332</c:v>
                </c:pt>
                <c:pt idx="4616">
                  <c:v>39333</c:v>
                </c:pt>
                <c:pt idx="4617">
                  <c:v>39333</c:v>
                </c:pt>
                <c:pt idx="4618">
                  <c:v>39334</c:v>
                </c:pt>
                <c:pt idx="4619">
                  <c:v>39334</c:v>
                </c:pt>
                <c:pt idx="4620">
                  <c:v>39335</c:v>
                </c:pt>
                <c:pt idx="4621">
                  <c:v>39335</c:v>
                </c:pt>
                <c:pt idx="4622">
                  <c:v>39336</c:v>
                </c:pt>
                <c:pt idx="4623">
                  <c:v>39336</c:v>
                </c:pt>
                <c:pt idx="4624">
                  <c:v>39337</c:v>
                </c:pt>
                <c:pt idx="4625">
                  <c:v>39337</c:v>
                </c:pt>
                <c:pt idx="4626">
                  <c:v>39338</c:v>
                </c:pt>
                <c:pt idx="4627">
                  <c:v>39338</c:v>
                </c:pt>
                <c:pt idx="4628">
                  <c:v>39339</c:v>
                </c:pt>
                <c:pt idx="4629">
                  <c:v>39339</c:v>
                </c:pt>
                <c:pt idx="4630">
                  <c:v>39340</c:v>
                </c:pt>
                <c:pt idx="4631">
                  <c:v>39340</c:v>
                </c:pt>
                <c:pt idx="4632">
                  <c:v>39341</c:v>
                </c:pt>
                <c:pt idx="4633">
                  <c:v>39341</c:v>
                </c:pt>
                <c:pt idx="4634">
                  <c:v>39342</c:v>
                </c:pt>
                <c:pt idx="4635">
                  <c:v>39342</c:v>
                </c:pt>
                <c:pt idx="4636">
                  <c:v>39343</c:v>
                </c:pt>
                <c:pt idx="4637">
                  <c:v>39343</c:v>
                </c:pt>
                <c:pt idx="4638">
                  <c:v>39344</c:v>
                </c:pt>
                <c:pt idx="4639">
                  <c:v>39344</c:v>
                </c:pt>
                <c:pt idx="4640">
                  <c:v>39345</c:v>
                </c:pt>
                <c:pt idx="4641">
                  <c:v>39345</c:v>
                </c:pt>
                <c:pt idx="4642">
                  <c:v>39346</c:v>
                </c:pt>
                <c:pt idx="4643">
                  <c:v>39346</c:v>
                </c:pt>
                <c:pt idx="4644">
                  <c:v>39347</c:v>
                </c:pt>
                <c:pt idx="4645">
                  <c:v>39347</c:v>
                </c:pt>
                <c:pt idx="4646">
                  <c:v>39348</c:v>
                </c:pt>
                <c:pt idx="4647">
                  <c:v>39348</c:v>
                </c:pt>
                <c:pt idx="4648">
                  <c:v>39349</c:v>
                </c:pt>
                <c:pt idx="4649">
                  <c:v>39349</c:v>
                </c:pt>
                <c:pt idx="4650">
                  <c:v>39350</c:v>
                </c:pt>
                <c:pt idx="4651">
                  <c:v>39350</c:v>
                </c:pt>
                <c:pt idx="4652">
                  <c:v>39351</c:v>
                </c:pt>
                <c:pt idx="4653">
                  <c:v>39351</c:v>
                </c:pt>
                <c:pt idx="4654">
                  <c:v>39352</c:v>
                </c:pt>
                <c:pt idx="4655">
                  <c:v>39352</c:v>
                </c:pt>
                <c:pt idx="4656">
                  <c:v>39353</c:v>
                </c:pt>
                <c:pt idx="4657">
                  <c:v>39353</c:v>
                </c:pt>
                <c:pt idx="4658">
                  <c:v>39354</c:v>
                </c:pt>
                <c:pt idx="4659">
                  <c:v>39354</c:v>
                </c:pt>
                <c:pt idx="4660">
                  <c:v>39355</c:v>
                </c:pt>
                <c:pt idx="4661">
                  <c:v>39355</c:v>
                </c:pt>
                <c:pt idx="4662">
                  <c:v>39356</c:v>
                </c:pt>
                <c:pt idx="4663">
                  <c:v>39356</c:v>
                </c:pt>
                <c:pt idx="4664">
                  <c:v>39357</c:v>
                </c:pt>
                <c:pt idx="4665">
                  <c:v>39357</c:v>
                </c:pt>
                <c:pt idx="4666">
                  <c:v>39358</c:v>
                </c:pt>
                <c:pt idx="4667">
                  <c:v>39358</c:v>
                </c:pt>
                <c:pt idx="4668">
                  <c:v>39359</c:v>
                </c:pt>
                <c:pt idx="4669">
                  <c:v>39359</c:v>
                </c:pt>
                <c:pt idx="4670">
                  <c:v>39360</c:v>
                </c:pt>
                <c:pt idx="4671">
                  <c:v>39360</c:v>
                </c:pt>
                <c:pt idx="4672">
                  <c:v>39361</c:v>
                </c:pt>
                <c:pt idx="4673">
                  <c:v>39361</c:v>
                </c:pt>
                <c:pt idx="4674">
                  <c:v>39362</c:v>
                </c:pt>
                <c:pt idx="4675">
                  <c:v>39362</c:v>
                </c:pt>
                <c:pt idx="4676">
                  <c:v>39363</c:v>
                </c:pt>
                <c:pt idx="4677">
                  <c:v>39363</c:v>
                </c:pt>
                <c:pt idx="4678">
                  <c:v>39364</c:v>
                </c:pt>
                <c:pt idx="4679">
                  <c:v>39364</c:v>
                </c:pt>
                <c:pt idx="4680">
                  <c:v>39365</c:v>
                </c:pt>
                <c:pt idx="4681">
                  <c:v>39365</c:v>
                </c:pt>
                <c:pt idx="4682">
                  <c:v>39366</c:v>
                </c:pt>
                <c:pt idx="4683">
                  <c:v>39366</c:v>
                </c:pt>
                <c:pt idx="4684">
                  <c:v>39367</c:v>
                </c:pt>
                <c:pt idx="4685">
                  <c:v>39367</c:v>
                </c:pt>
                <c:pt idx="4686">
                  <c:v>39368</c:v>
                </c:pt>
                <c:pt idx="4687">
                  <c:v>39368</c:v>
                </c:pt>
                <c:pt idx="4688">
                  <c:v>39369</c:v>
                </c:pt>
                <c:pt idx="4689">
                  <c:v>39369</c:v>
                </c:pt>
                <c:pt idx="4690">
                  <c:v>39370</c:v>
                </c:pt>
                <c:pt idx="4691">
                  <c:v>39370</c:v>
                </c:pt>
                <c:pt idx="4692">
                  <c:v>39371</c:v>
                </c:pt>
                <c:pt idx="4693">
                  <c:v>39371</c:v>
                </c:pt>
                <c:pt idx="4694">
                  <c:v>39372</c:v>
                </c:pt>
                <c:pt idx="4695">
                  <c:v>39372</c:v>
                </c:pt>
                <c:pt idx="4696">
                  <c:v>39373</c:v>
                </c:pt>
                <c:pt idx="4697">
                  <c:v>39373</c:v>
                </c:pt>
                <c:pt idx="4698">
                  <c:v>39374</c:v>
                </c:pt>
                <c:pt idx="4699">
                  <c:v>39374</c:v>
                </c:pt>
                <c:pt idx="4700">
                  <c:v>39375</c:v>
                </c:pt>
                <c:pt idx="4701">
                  <c:v>39375</c:v>
                </c:pt>
                <c:pt idx="4702">
                  <c:v>39376</c:v>
                </c:pt>
                <c:pt idx="4703">
                  <c:v>39376</c:v>
                </c:pt>
                <c:pt idx="4704">
                  <c:v>39377</c:v>
                </c:pt>
                <c:pt idx="4705">
                  <c:v>39377</c:v>
                </c:pt>
                <c:pt idx="4706">
                  <c:v>39378</c:v>
                </c:pt>
                <c:pt idx="4707">
                  <c:v>39378</c:v>
                </c:pt>
                <c:pt idx="4708">
                  <c:v>39379</c:v>
                </c:pt>
                <c:pt idx="4709">
                  <c:v>39379</c:v>
                </c:pt>
                <c:pt idx="4710">
                  <c:v>39380</c:v>
                </c:pt>
                <c:pt idx="4711">
                  <c:v>39380</c:v>
                </c:pt>
                <c:pt idx="4712">
                  <c:v>39381</c:v>
                </c:pt>
                <c:pt idx="4713">
                  <c:v>39381</c:v>
                </c:pt>
                <c:pt idx="4714">
                  <c:v>39382</c:v>
                </c:pt>
                <c:pt idx="4715">
                  <c:v>39382</c:v>
                </c:pt>
                <c:pt idx="4716">
                  <c:v>39383</c:v>
                </c:pt>
                <c:pt idx="4717">
                  <c:v>39383</c:v>
                </c:pt>
                <c:pt idx="4718">
                  <c:v>39384</c:v>
                </c:pt>
                <c:pt idx="4719">
                  <c:v>39384</c:v>
                </c:pt>
                <c:pt idx="4720">
                  <c:v>39385</c:v>
                </c:pt>
                <c:pt idx="4721">
                  <c:v>39385</c:v>
                </c:pt>
                <c:pt idx="4722">
                  <c:v>39386</c:v>
                </c:pt>
                <c:pt idx="4723">
                  <c:v>39386</c:v>
                </c:pt>
                <c:pt idx="4724">
                  <c:v>39387</c:v>
                </c:pt>
                <c:pt idx="4725">
                  <c:v>39387</c:v>
                </c:pt>
                <c:pt idx="4726">
                  <c:v>39388</c:v>
                </c:pt>
                <c:pt idx="4727">
                  <c:v>39388</c:v>
                </c:pt>
                <c:pt idx="4728">
                  <c:v>39389</c:v>
                </c:pt>
                <c:pt idx="4729">
                  <c:v>39389</c:v>
                </c:pt>
                <c:pt idx="4730">
                  <c:v>39390</c:v>
                </c:pt>
                <c:pt idx="4731">
                  <c:v>39390</c:v>
                </c:pt>
                <c:pt idx="4732">
                  <c:v>39391</c:v>
                </c:pt>
                <c:pt idx="4733">
                  <c:v>39391</c:v>
                </c:pt>
                <c:pt idx="4734">
                  <c:v>39392</c:v>
                </c:pt>
                <c:pt idx="4735">
                  <c:v>39392</c:v>
                </c:pt>
                <c:pt idx="4736">
                  <c:v>39393</c:v>
                </c:pt>
                <c:pt idx="4737">
                  <c:v>39393</c:v>
                </c:pt>
                <c:pt idx="4738">
                  <c:v>39394</c:v>
                </c:pt>
                <c:pt idx="4739">
                  <c:v>39394</c:v>
                </c:pt>
                <c:pt idx="4740">
                  <c:v>39395</c:v>
                </c:pt>
                <c:pt idx="4741">
                  <c:v>39395</c:v>
                </c:pt>
                <c:pt idx="4742">
                  <c:v>39396</c:v>
                </c:pt>
                <c:pt idx="4743">
                  <c:v>39396</c:v>
                </c:pt>
                <c:pt idx="4744">
                  <c:v>39397</c:v>
                </c:pt>
                <c:pt idx="4745">
                  <c:v>39397</c:v>
                </c:pt>
                <c:pt idx="4746">
                  <c:v>39398</c:v>
                </c:pt>
                <c:pt idx="4747">
                  <c:v>39398</c:v>
                </c:pt>
                <c:pt idx="4748">
                  <c:v>39399</c:v>
                </c:pt>
                <c:pt idx="4749">
                  <c:v>39399</c:v>
                </c:pt>
                <c:pt idx="4750">
                  <c:v>39400</c:v>
                </c:pt>
                <c:pt idx="4751">
                  <c:v>39400</c:v>
                </c:pt>
                <c:pt idx="4752">
                  <c:v>39401</c:v>
                </c:pt>
                <c:pt idx="4753">
                  <c:v>39401</c:v>
                </c:pt>
                <c:pt idx="4754">
                  <c:v>39402</c:v>
                </c:pt>
                <c:pt idx="4755">
                  <c:v>39402</c:v>
                </c:pt>
                <c:pt idx="4756">
                  <c:v>39403</c:v>
                </c:pt>
                <c:pt idx="4757">
                  <c:v>39403</c:v>
                </c:pt>
                <c:pt idx="4758">
                  <c:v>39404</c:v>
                </c:pt>
                <c:pt idx="4759">
                  <c:v>39404</c:v>
                </c:pt>
                <c:pt idx="4760">
                  <c:v>39405</c:v>
                </c:pt>
                <c:pt idx="4761">
                  <c:v>39405</c:v>
                </c:pt>
                <c:pt idx="4762">
                  <c:v>39406</c:v>
                </c:pt>
                <c:pt idx="4763">
                  <c:v>39406</c:v>
                </c:pt>
                <c:pt idx="4764">
                  <c:v>39407</c:v>
                </c:pt>
                <c:pt idx="4765">
                  <c:v>39407</c:v>
                </c:pt>
                <c:pt idx="4766">
                  <c:v>39408</c:v>
                </c:pt>
                <c:pt idx="4767">
                  <c:v>39408</c:v>
                </c:pt>
                <c:pt idx="4768">
                  <c:v>39409</c:v>
                </c:pt>
                <c:pt idx="4769">
                  <c:v>39409</c:v>
                </c:pt>
                <c:pt idx="4770">
                  <c:v>39410</c:v>
                </c:pt>
                <c:pt idx="4771">
                  <c:v>39410</c:v>
                </c:pt>
                <c:pt idx="4772">
                  <c:v>39411</c:v>
                </c:pt>
                <c:pt idx="4773">
                  <c:v>39411</c:v>
                </c:pt>
                <c:pt idx="4774">
                  <c:v>39412</c:v>
                </c:pt>
                <c:pt idx="4775">
                  <c:v>39412</c:v>
                </c:pt>
                <c:pt idx="4776">
                  <c:v>39413</c:v>
                </c:pt>
                <c:pt idx="4777">
                  <c:v>39413</c:v>
                </c:pt>
                <c:pt idx="4778">
                  <c:v>39414</c:v>
                </c:pt>
                <c:pt idx="4779">
                  <c:v>39414</c:v>
                </c:pt>
                <c:pt idx="4780">
                  <c:v>39415</c:v>
                </c:pt>
                <c:pt idx="4781">
                  <c:v>39415</c:v>
                </c:pt>
                <c:pt idx="4782">
                  <c:v>39416</c:v>
                </c:pt>
                <c:pt idx="4783">
                  <c:v>39416</c:v>
                </c:pt>
                <c:pt idx="4784">
                  <c:v>39417</c:v>
                </c:pt>
                <c:pt idx="4785">
                  <c:v>39417</c:v>
                </c:pt>
                <c:pt idx="4786">
                  <c:v>39418</c:v>
                </c:pt>
                <c:pt idx="4787">
                  <c:v>39418</c:v>
                </c:pt>
                <c:pt idx="4788">
                  <c:v>39419</c:v>
                </c:pt>
                <c:pt idx="4789">
                  <c:v>39419</c:v>
                </c:pt>
                <c:pt idx="4790">
                  <c:v>39420</c:v>
                </c:pt>
                <c:pt idx="4791">
                  <c:v>39420</c:v>
                </c:pt>
                <c:pt idx="4792">
                  <c:v>39421</c:v>
                </c:pt>
                <c:pt idx="4793">
                  <c:v>39421</c:v>
                </c:pt>
                <c:pt idx="4794">
                  <c:v>39422</c:v>
                </c:pt>
                <c:pt idx="4795">
                  <c:v>39422</c:v>
                </c:pt>
                <c:pt idx="4796">
                  <c:v>39423</c:v>
                </c:pt>
                <c:pt idx="4797">
                  <c:v>39423</c:v>
                </c:pt>
                <c:pt idx="4798">
                  <c:v>39424</c:v>
                </c:pt>
                <c:pt idx="4799">
                  <c:v>39424</c:v>
                </c:pt>
                <c:pt idx="4800">
                  <c:v>39425</c:v>
                </c:pt>
                <c:pt idx="4801">
                  <c:v>39425</c:v>
                </c:pt>
                <c:pt idx="4802">
                  <c:v>39426</c:v>
                </c:pt>
                <c:pt idx="4803">
                  <c:v>39426</c:v>
                </c:pt>
                <c:pt idx="4804">
                  <c:v>39427</c:v>
                </c:pt>
                <c:pt idx="4805">
                  <c:v>39427</c:v>
                </c:pt>
                <c:pt idx="4806">
                  <c:v>39428</c:v>
                </c:pt>
                <c:pt idx="4807">
                  <c:v>39428</c:v>
                </c:pt>
                <c:pt idx="4808">
                  <c:v>39429</c:v>
                </c:pt>
                <c:pt idx="4809">
                  <c:v>39429</c:v>
                </c:pt>
                <c:pt idx="4810">
                  <c:v>39430</c:v>
                </c:pt>
                <c:pt idx="4811">
                  <c:v>39430</c:v>
                </c:pt>
                <c:pt idx="4812">
                  <c:v>39431</c:v>
                </c:pt>
                <c:pt idx="4813">
                  <c:v>39431</c:v>
                </c:pt>
                <c:pt idx="4814">
                  <c:v>39432</c:v>
                </c:pt>
                <c:pt idx="4815">
                  <c:v>39432</c:v>
                </c:pt>
                <c:pt idx="4816">
                  <c:v>39433</c:v>
                </c:pt>
                <c:pt idx="4817">
                  <c:v>39433</c:v>
                </c:pt>
                <c:pt idx="4818">
                  <c:v>39434</c:v>
                </c:pt>
                <c:pt idx="4819">
                  <c:v>39434</c:v>
                </c:pt>
                <c:pt idx="4820">
                  <c:v>39435</c:v>
                </c:pt>
                <c:pt idx="4821">
                  <c:v>39435</c:v>
                </c:pt>
                <c:pt idx="4822">
                  <c:v>39436</c:v>
                </c:pt>
                <c:pt idx="4823">
                  <c:v>39436</c:v>
                </c:pt>
                <c:pt idx="4824">
                  <c:v>39437</c:v>
                </c:pt>
                <c:pt idx="4825">
                  <c:v>39437</c:v>
                </c:pt>
                <c:pt idx="4826">
                  <c:v>39438</c:v>
                </c:pt>
                <c:pt idx="4827">
                  <c:v>39438</c:v>
                </c:pt>
                <c:pt idx="4828">
                  <c:v>39439</c:v>
                </c:pt>
                <c:pt idx="4829">
                  <c:v>39439</c:v>
                </c:pt>
                <c:pt idx="4830">
                  <c:v>39440</c:v>
                </c:pt>
                <c:pt idx="4831">
                  <c:v>39440</c:v>
                </c:pt>
                <c:pt idx="4832">
                  <c:v>39441</c:v>
                </c:pt>
                <c:pt idx="4833">
                  <c:v>39441</c:v>
                </c:pt>
                <c:pt idx="4834">
                  <c:v>39442</c:v>
                </c:pt>
                <c:pt idx="4835">
                  <c:v>39442</c:v>
                </c:pt>
                <c:pt idx="4836">
                  <c:v>39443</c:v>
                </c:pt>
                <c:pt idx="4837">
                  <c:v>39443</c:v>
                </c:pt>
                <c:pt idx="4838">
                  <c:v>39444</c:v>
                </c:pt>
                <c:pt idx="4839">
                  <c:v>39444</c:v>
                </c:pt>
                <c:pt idx="4840">
                  <c:v>39445</c:v>
                </c:pt>
                <c:pt idx="4841">
                  <c:v>39445</c:v>
                </c:pt>
                <c:pt idx="4842">
                  <c:v>39446</c:v>
                </c:pt>
                <c:pt idx="4843">
                  <c:v>39446</c:v>
                </c:pt>
                <c:pt idx="4844">
                  <c:v>39447</c:v>
                </c:pt>
                <c:pt idx="4845">
                  <c:v>39447</c:v>
                </c:pt>
                <c:pt idx="4846">
                  <c:v>39448</c:v>
                </c:pt>
                <c:pt idx="4847">
                  <c:v>39448</c:v>
                </c:pt>
                <c:pt idx="4848">
                  <c:v>39449</c:v>
                </c:pt>
                <c:pt idx="4849">
                  <c:v>39449</c:v>
                </c:pt>
                <c:pt idx="4850">
                  <c:v>39450</c:v>
                </c:pt>
                <c:pt idx="4851">
                  <c:v>39450</c:v>
                </c:pt>
                <c:pt idx="4852">
                  <c:v>39451</c:v>
                </c:pt>
                <c:pt idx="4853">
                  <c:v>39451</c:v>
                </c:pt>
                <c:pt idx="4854">
                  <c:v>39452</c:v>
                </c:pt>
                <c:pt idx="4855">
                  <c:v>39452</c:v>
                </c:pt>
                <c:pt idx="4856">
                  <c:v>39453</c:v>
                </c:pt>
                <c:pt idx="4857">
                  <c:v>39453</c:v>
                </c:pt>
                <c:pt idx="4858">
                  <c:v>39454</c:v>
                </c:pt>
                <c:pt idx="4859">
                  <c:v>39454</c:v>
                </c:pt>
                <c:pt idx="4860">
                  <c:v>39455</c:v>
                </c:pt>
                <c:pt idx="4861">
                  <c:v>39455</c:v>
                </c:pt>
                <c:pt idx="4862">
                  <c:v>39456</c:v>
                </c:pt>
                <c:pt idx="4863">
                  <c:v>39456</c:v>
                </c:pt>
                <c:pt idx="4864">
                  <c:v>39457</c:v>
                </c:pt>
                <c:pt idx="4865">
                  <c:v>39457</c:v>
                </c:pt>
                <c:pt idx="4866">
                  <c:v>39458</c:v>
                </c:pt>
                <c:pt idx="4867">
                  <c:v>39458</c:v>
                </c:pt>
                <c:pt idx="4868">
                  <c:v>39459</c:v>
                </c:pt>
                <c:pt idx="4869">
                  <c:v>39459</c:v>
                </c:pt>
                <c:pt idx="4870">
                  <c:v>39460</c:v>
                </c:pt>
                <c:pt idx="4871">
                  <c:v>39460</c:v>
                </c:pt>
                <c:pt idx="4872">
                  <c:v>39461</c:v>
                </c:pt>
                <c:pt idx="4873">
                  <c:v>39461</c:v>
                </c:pt>
                <c:pt idx="4874">
                  <c:v>39462</c:v>
                </c:pt>
                <c:pt idx="4875">
                  <c:v>39462</c:v>
                </c:pt>
                <c:pt idx="4876">
                  <c:v>39463</c:v>
                </c:pt>
                <c:pt idx="4877">
                  <c:v>39463</c:v>
                </c:pt>
                <c:pt idx="4878">
                  <c:v>39464</c:v>
                </c:pt>
                <c:pt idx="4879">
                  <c:v>39464</c:v>
                </c:pt>
                <c:pt idx="4880">
                  <c:v>39465</c:v>
                </c:pt>
                <c:pt idx="4881">
                  <c:v>39465</c:v>
                </c:pt>
                <c:pt idx="4882">
                  <c:v>39466</c:v>
                </c:pt>
                <c:pt idx="4883">
                  <c:v>39466</c:v>
                </c:pt>
                <c:pt idx="4884">
                  <c:v>39467</c:v>
                </c:pt>
                <c:pt idx="4885">
                  <c:v>39467</c:v>
                </c:pt>
                <c:pt idx="4886">
                  <c:v>39468</c:v>
                </c:pt>
                <c:pt idx="4887">
                  <c:v>39468</c:v>
                </c:pt>
                <c:pt idx="4888">
                  <c:v>39469</c:v>
                </c:pt>
                <c:pt idx="4889">
                  <c:v>39469</c:v>
                </c:pt>
                <c:pt idx="4890">
                  <c:v>39470</c:v>
                </c:pt>
                <c:pt idx="4891">
                  <c:v>39470</c:v>
                </c:pt>
                <c:pt idx="4892">
                  <c:v>39471</c:v>
                </c:pt>
                <c:pt idx="4893">
                  <c:v>39471</c:v>
                </c:pt>
                <c:pt idx="4894">
                  <c:v>39472</c:v>
                </c:pt>
                <c:pt idx="4895">
                  <c:v>39472</c:v>
                </c:pt>
                <c:pt idx="4896">
                  <c:v>39473</c:v>
                </c:pt>
                <c:pt idx="4897">
                  <c:v>39473</c:v>
                </c:pt>
                <c:pt idx="4898">
                  <c:v>39474</c:v>
                </c:pt>
                <c:pt idx="4899">
                  <c:v>39474</c:v>
                </c:pt>
                <c:pt idx="4900">
                  <c:v>39475</c:v>
                </c:pt>
                <c:pt idx="4901">
                  <c:v>39475</c:v>
                </c:pt>
                <c:pt idx="4902">
                  <c:v>39476</c:v>
                </c:pt>
                <c:pt idx="4903">
                  <c:v>39476</c:v>
                </c:pt>
                <c:pt idx="4904">
                  <c:v>39477</c:v>
                </c:pt>
                <c:pt idx="4905">
                  <c:v>39477</c:v>
                </c:pt>
                <c:pt idx="4906">
                  <c:v>39478</c:v>
                </c:pt>
                <c:pt idx="4907">
                  <c:v>39478</c:v>
                </c:pt>
                <c:pt idx="4908">
                  <c:v>39479</c:v>
                </c:pt>
                <c:pt idx="4909">
                  <c:v>39479</c:v>
                </c:pt>
                <c:pt idx="4910">
                  <c:v>39480</c:v>
                </c:pt>
                <c:pt idx="4911">
                  <c:v>39480</c:v>
                </c:pt>
                <c:pt idx="4912">
                  <c:v>39481</c:v>
                </c:pt>
                <c:pt idx="4913">
                  <c:v>39481</c:v>
                </c:pt>
                <c:pt idx="4914">
                  <c:v>39482</c:v>
                </c:pt>
                <c:pt idx="4915">
                  <c:v>39482</c:v>
                </c:pt>
                <c:pt idx="4916">
                  <c:v>39483</c:v>
                </c:pt>
                <c:pt idx="4917">
                  <c:v>39483</c:v>
                </c:pt>
                <c:pt idx="4918">
                  <c:v>39484</c:v>
                </c:pt>
                <c:pt idx="4919">
                  <c:v>39484</c:v>
                </c:pt>
                <c:pt idx="4920">
                  <c:v>39485</c:v>
                </c:pt>
                <c:pt idx="4921">
                  <c:v>39485</c:v>
                </c:pt>
                <c:pt idx="4922">
                  <c:v>39486</c:v>
                </c:pt>
                <c:pt idx="4923">
                  <c:v>39486</c:v>
                </c:pt>
                <c:pt idx="4924">
                  <c:v>39487</c:v>
                </c:pt>
                <c:pt idx="4925">
                  <c:v>39487</c:v>
                </c:pt>
                <c:pt idx="4926">
                  <c:v>39488</c:v>
                </c:pt>
                <c:pt idx="4927">
                  <c:v>39488</c:v>
                </c:pt>
                <c:pt idx="4928">
                  <c:v>39489</c:v>
                </c:pt>
                <c:pt idx="4929">
                  <c:v>39489</c:v>
                </c:pt>
                <c:pt idx="4930">
                  <c:v>39490</c:v>
                </c:pt>
                <c:pt idx="4931">
                  <c:v>39490</c:v>
                </c:pt>
                <c:pt idx="4932">
                  <c:v>39491</c:v>
                </c:pt>
                <c:pt idx="4933">
                  <c:v>39491</c:v>
                </c:pt>
                <c:pt idx="4934">
                  <c:v>39492</c:v>
                </c:pt>
                <c:pt idx="4935">
                  <c:v>39492</c:v>
                </c:pt>
                <c:pt idx="4936">
                  <c:v>39493</c:v>
                </c:pt>
                <c:pt idx="4937">
                  <c:v>39493</c:v>
                </c:pt>
                <c:pt idx="4938">
                  <c:v>39494</c:v>
                </c:pt>
                <c:pt idx="4939">
                  <c:v>39494</c:v>
                </c:pt>
                <c:pt idx="4940">
                  <c:v>39495</c:v>
                </c:pt>
                <c:pt idx="4941">
                  <c:v>39495</c:v>
                </c:pt>
                <c:pt idx="4942">
                  <c:v>39496</c:v>
                </c:pt>
                <c:pt idx="4943">
                  <c:v>39496</c:v>
                </c:pt>
                <c:pt idx="4944">
                  <c:v>39497</c:v>
                </c:pt>
                <c:pt idx="4945">
                  <c:v>39497</c:v>
                </c:pt>
                <c:pt idx="4946">
                  <c:v>39498</c:v>
                </c:pt>
                <c:pt idx="4947">
                  <c:v>39498</c:v>
                </c:pt>
                <c:pt idx="4948">
                  <c:v>39499</c:v>
                </c:pt>
                <c:pt idx="4949">
                  <c:v>39499</c:v>
                </c:pt>
                <c:pt idx="4950">
                  <c:v>39500</c:v>
                </c:pt>
                <c:pt idx="4951">
                  <c:v>39500</c:v>
                </c:pt>
                <c:pt idx="4952">
                  <c:v>39501</c:v>
                </c:pt>
                <c:pt idx="4953">
                  <c:v>39501</c:v>
                </c:pt>
                <c:pt idx="4954">
                  <c:v>39502</c:v>
                </c:pt>
                <c:pt idx="4955">
                  <c:v>39502</c:v>
                </c:pt>
                <c:pt idx="4956">
                  <c:v>39503</c:v>
                </c:pt>
                <c:pt idx="4957">
                  <c:v>39503</c:v>
                </c:pt>
                <c:pt idx="4958">
                  <c:v>39504</c:v>
                </c:pt>
                <c:pt idx="4959">
                  <c:v>39504</c:v>
                </c:pt>
                <c:pt idx="4960">
                  <c:v>39505</c:v>
                </c:pt>
                <c:pt idx="4961">
                  <c:v>39505</c:v>
                </c:pt>
                <c:pt idx="4962">
                  <c:v>39506</c:v>
                </c:pt>
                <c:pt idx="4963">
                  <c:v>39506</c:v>
                </c:pt>
                <c:pt idx="4964">
                  <c:v>39507</c:v>
                </c:pt>
                <c:pt idx="4965">
                  <c:v>39507</c:v>
                </c:pt>
                <c:pt idx="4966">
                  <c:v>39508</c:v>
                </c:pt>
                <c:pt idx="4967">
                  <c:v>39508</c:v>
                </c:pt>
                <c:pt idx="4968">
                  <c:v>39509</c:v>
                </c:pt>
                <c:pt idx="4969">
                  <c:v>39509</c:v>
                </c:pt>
                <c:pt idx="4970">
                  <c:v>39510</c:v>
                </c:pt>
                <c:pt idx="4971">
                  <c:v>39510</c:v>
                </c:pt>
                <c:pt idx="4972">
                  <c:v>39511</c:v>
                </c:pt>
                <c:pt idx="4973">
                  <c:v>39511</c:v>
                </c:pt>
                <c:pt idx="4974">
                  <c:v>39512</c:v>
                </c:pt>
                <c:pt idx="4975">
                  <c:v>39512</c:v>
                </c:pt>
                <c:pt idx="4976">
                  <c:v>39513</c:v>
                </c:pt>
                <c:pt idx="4977">
                  <c:v>39513</c:v>
                </c:pt>
                <c:pt idx="4978">
                  <c:v>39514</c:v>
                </c:pt>
                <c:pt idx="4979">
                  <c:v>39514</c:v>
                </c:pt>
                <c:pt idx="4980">
                  <c:v>39515</c:v>
                </c:pt>
                <c:pt idx="4981">
                  <c:v>39515</c:v>
                </c:pt>
                <c:pt idx="4982">
                  <c:v>39516</c:v>
                </c:pt>
                <c:pt idx="4983">
                  <c:v>39516</c:v>
                </c:pt>
                <c:pt idx="4984">
                  <c:v>39517</c:v>
                </c:pt>
                <c:pt idx="4985">
                  <c:v>39517</c:v>
                </c:pt>
                <c:pt idx="4986">
                  <c:v>39518</c:v>
                </c:pt>
                <c:pt idx="4987">
                  <c:v>39518</c:v>
                </c:pt>
                <c:pt idx="4988">
                  <c:v>39519</c:v>
                </c:pt>
                <c:pt idx="4989">
                  <c:v>39519</c:v>
                </c:pt>
                <c:pt idx="4990">
                  <c:v>39520</c:v>
                </c:pt>
                <c:pt idx="4991">
                  <c:v>39520</c:v>
                </c:pt>
                <c:pt idx="4992">
                  <c:v>39521</c:v>
                </c:pt>
                <c:pt idx="4993">
                  <c:v>39521</c:v>
                </c:pt>
                <c:pt idx="4994">
                  <c:v>39522</c:v>
                </c:pt>
                <c:pt idx="4995">
                  <c:v>39522</c:v>
                </c:pt>
                <c:pt idx="4996">
                  <c:v>39523</c:v>
                </c:pt>
                <c:pt idx="4997">
                  <c:v>39523</c:v>
                </c:pt>
                <c:pt idx="4998">
                  <c:v>39524</c:v>
                </c:pt>
                <c:pt idx="4999">
                  <c:v>39524</c:v>
                </c:pt>
                <c:pt idx="5000">
                  <c:v>39525</c:v>
                </c:pt>
                <c:pt idx="5001">
                  <c:v>39525</c:v>
                </c:pt>
                <c:pt idx="5002">
                  <c:v>39526</c:v>
                </c:pt>
                <c:pt idx="5003">
                  <c:v>39526</c:v>
                </c:pt>
                <c:pt idx="5004">
                  <c:v>39527</c:v>
                </c:pt>
                <c:pt idx="5005">
                  <c:v>39527</c:v>
                </c:pt>
                <c:pt idx="5006">
                  <c:v>39528</c:v>
                </c:pt>
                <c:pt idx="5007">
                  <c:v>39528</c:v>
                </c:pt>
                <c:pt idx="5008">
                  <c:v>39529</c:v>
                </c:pt>
                <c:pt idx="5009">
                  <c:v>39529</c:v>
                </c:pt>
                <c:pt idx="5010">
                  <c:v>39530</c:v>
                </c:pt>
                <c:pt idx="5011">
                  <c:v>39530</c:v>
                </c:pt>
                <c:pt idx="5012">
                  <c:v>39531</c:v>
                </c:pt>
                <c:pt idx="5013">
                  <c:v>39531</c:v>
                </c:pt>
                <c:pt idx="5014">
                  <c:v>39532</c:v>
                </c:pt>
                <c:pt idx="5015">
                  <c:v>39532</c:v>
                </c:pt>
                <c:pt idx="5016">
                  <c:v>39533</c:v>
                </c:pt>
                <c:pt idx="5017">
                  <c:v>39533</c:v>
                </c:pt>
                <c:pt idx="5018">
                  <c:v>39534</c:v>
                </c:pt>
                <c:pt idx="5019">
                  <c:v>39534</c:v>
                </c:pt>
                <c:pt idx="5020">
                  <c:v>39535</c:v>
                </c:pt>
                <c:pt idx="5021">
                  <c:v>39535</c:v>
                </c:pt>
                <c:pt idx="5022">
                  <c:v>39536</c:v>
                </c:pt>
                <c:pt idx="5023">
                  <c:v>39536</c:v>
                </c:pt>
                <c:pt idx="5024">
                  <c:v>39537</c:v>
                </c:pt>
                <c:pt idx="5025">
                  <c:v>39537</c:v>
                </c:pt>
                <c:pt idx="5026">
                  <c:v>39538</c:v>
                </c:pt>
                <c:pt idx="5027">
                  <c:v>39538</c:v>
                </c:pt>
                <c:pt idx="5028">
                  <c:v>39539</c:v>
                </c:pt>
                <c:pt idx="5029">
                  <c:v>39539</c:v>
                </c:pt>
                <c:pt idx="5030">
                  <c:v>39540</c:v>
                </c:pt>
                <c:pt idx="5031">
                  <c:v>39540</c:v>
                </c:pt>
                <c:pt idx="5032">
                  <c:v>39541</c:v>
                </c:pt>
                <c:pt idx="5033">
                  <c:v>39541</c:v>
                </c:pt>
                <c:pt idx="5034">
                  <c:v>39542</c:v>
                </c:pt>
                <c:pt idx="5035">
                  <c:v>39542</c:v>
                </c:pt>
                <c:pt idx="5036">
                  <c:v>39543</c:v>
                </c:pt>
                <c:pt idx="5037">
                  <c:v>39543</c:v>
                </c:pt>
                <c:pt idx="5038">
                  <c:v>39544</c:v>
                </c:pt>
                <c:pt idx="5039">
                  <c:v>39544</c:v>
                </c:pt>
                <c:pt idx="5040">
                  <c:v>39545</c:v>
                </c:pt>
                <c:pt idx="5041">
                  <c:v>39545</c:v>
                </c:pt>
                <c:pt idx="5042">
                  <c:v>39546</c:v>
                </c:pt>
                <c:pt idx="5043">
                  <c:v>39546</c:v>
                </c:pt>
                <c:pt idx="5044">
                  <c:v>39547</c:v>
                </c:pt>
                <c:pt idx="5045">
                  <c:v>39547</c:v>
                </c:pt>
                <c:pt idx="5046">
                  <c:v>39548</c:v>
                </c:pt>
                <c:pt idx="5047">
                  <c:v>39548</c:v>
                </c:pt>
                <c:pt idx="5048">
                  <c:v>39549</c:v>
                </c:pt>
                <c:pt idx="5049">
                  <c:v>39549</c:v>
                </c:pt>
                <c:pt idx="5050">
                  <c:v>39550</c:v>
                </c:pt>
                <c:pt idx="5051">
                  <c:v>39550</c:v>
                </c:pt>
                <c:pt idx="5052">
                  <c:v>39551</c:v>
                </c:pt>
                <c:pt idx="5053">
                  <c:v>39551</c:v>
                </c:pt>
                <c:pt idx="5054">
                  <c:v>39552</c:v>
                </c:pt>
                <c:pt idx="5055">
                  <c:v>39552</c:v>
                </c:pt>
                <c:pt idx="5056">
                  <c:v>39553</c:v>
                </c:pt>
                <c:pt idx="5057">
                  <c:v>39553</c:v>
                </c:pt>
                <c:pt idx="5058">
                  <c:v>39554</c:v>
                </c:pt>
                <c:pt idx="5059">
                  <c:v>39554</c:v>
                </c:pt>
                <c:pt idx="5060">
                  <c:v>39555</c:v>
                </c:pt>
                <c:pt idx="5061">
                  <c:v>39555</c:v>
                </c:pt>
                <c:pt idx="5062">
                  <c:v>39556</c:v>
                </c:pt>
                <c:pt idx="5063">
                  <c:v>39556</c:v>
                </c:pt>
                <c:pt idx="5064">
                  <c:v>39557</c:v>
                </c:pt>
                <c:pt idx="5065">
                  <c:v>39557</c:v>
                </c:pt>
                <c:pt idx="5066">
                  <c:v>39558</c:v>
                </c:pt>
                <c:pt idx="5067">
                  <c:v>39558</c:v>
                </c:pt>
                <c:pt idx="5068">
                  <c:v>39559</c:v>
                </c:pt>
                <c:pt idx="5069">
                  <c:v>39559</c:v>
                </c:pt>
                <c:pt idx="5070">
                  <c:v>39560</c:v>
                </c:pt>
                <c:pt idx="5071">
                  <c:v>39560</c:v>
                </c:pt>
                <c:pt idx="5072">
                  <c:v>39561</c:v>
                </c:pt>
                <c:pt idx="5073">
                  <c:v>39561</c:v>
                </c:pt>
                <c:pt idx="5074">
                  <c:v>39562</c:v>
                </c:pt>
                <c:pt idx="5075">
                  <c:v>39562</c:v>
                </c:pt>
                <c:pt idx="5076">
                  <c:v>39563</c:v>
                </c:pt>
                <c:pt idx="5077">
                  <c:v>39563</c:v>
                </c:pt>
                <c:pt idx="5078">
                  <c:v>39564</c:v>
                </c:pt>
                <c:pt idx="5079">
                  <c:v>39564</c:v>
                </c:pt>
                <c:pt idx="5080">
                  <c:v>39565</c:v>
                </c:pt>
                <c:pt idx="5081">
                  <c:v>39565</c:v>
                </c:pt>
                <c:pt idx="5082">
                  <c:v>39566</c:v>
                </c:pt>
                <c:pt idx="5083">
                  <c:v>39566</c:v>
                </c:pt>
                <c:pt idx="5084">
                  <c:v>39567</c:v>
                </c:pt>
                <c:pt idx="5085">
                  <c:v>39567</c:v>
                </c:pt>
                <c:pt idx="5086">
                  <c:v>39568</c:v>
                </c:pt>
                <c:pt idx="5087">
                  <c:v>39568</c:v>
                </c:pt>
                <c:pt idx="5088">
                  <c:v>39569</c:v>
                </c:pt>
                <c:pt idx="5089">
                  <c:v>39569</c:v>
                </c:pt>
                <c:pt idx="5090">
                  <c:v>39570</c:v>
                </c:pt>
                <c:pt idx="5091">
                  <c:v>39570</c:v>
                </c:pt>
                <c:pt idx="5092">
                  <c:v>39571</c:v>
                </c:pt>
                <c:pt idx="5093">
                  <c:v>39571</c:v>
                </c:pt>
                <c:pt idx="5094">
                  <c:v>39572</c:v>
                </c:pt>
                <c:pt idx="5095">
                  <c:v>39572</c:v>
                </c:pt>
                <c:pt idx="5096">
                  <c:v>39573</c:v>
                </c:pt>
                <c:pt idx="5097">
                  <c:v>39573</c:v>
                </c:pt>
                <c:pt idx="5098">
                  <c:v>39574</c:v>
                </c:pt>
                <c:pt idx="5099">
                  <c:v>39574</c:v>
                </c:pt>
                <c:pt idx="5100">
                  <c:v>39575</c:v>
                </c:pt>
                <c:pt idx="5101">
                  <c:v>39575</c:v>
                </c:pt>
                <c:pt idx="5102">
                  <c:v>39576</c:v>
                </c:pt>
                <c:pt idx="5103">
                  <c:v>39576</c:v>
                </c:pt>
                <c:pt idx="5104">
                  <c:v>39577</c:v>
                </c:pt>
                <c:pt idx="5105">
                  <c:v>39577</c:v>
                </c:pt>
                <c:pt idx="5106">
                  <c:v>39578</c:v>
                </c:pt>
                <c:pt idx="5107">
                  <c:v>39578</c:v>
                </c:pt>
                <c:pt idx="5108">
                  <c:v>39579</c:v>
                </c:pt>
                <c:pt idx="5109">
                  <c:v>39579</c:v>
                </c:pt>
                <c:pt idx="5110">
                  <c:v>39580</c:v>
                </c:pt>
                <c:pt idx="5111">
                  <c:v>39580</c:v>
                </c:pt>
                <c:pt idx="5112">
                  <c:v>39581</c:v>
                </c:pt>
                <c:pt idx="5113">
                  <c:v>39581</c:v>
                </c:pt>
                <c:pt idx="5114">
                  <c:v>39582</c:v>
                </c:pt>
                <c:pt idx="5115">
                  <c:v>39582</c:v>
                </c:pt>
                <c:pt idx="5116">
                  <c:v>39583</c:v>
                </c:pt>
                <c:pt idx="5117">
                  <c:v>39583</c:v>
                </c:pt>
                <c:pt idx="5118">
                  <c:v>39584</c:v>
                </c:pt>
                <c:pt idx="5119">
                  <c:v>39584</c:v>
                </c:pt>
                <c:pt idx="5120">
                  <c:v>39585</c:v>
                </c:pt>
                <c:pt idx="5121">
                  <c:v>39585</c:v>
                </c:pt>
                <c:pt idx="5122">
                  <c:v>39586</c:v>
                </c:pt>
                <c:pt idx="5123">
                  <c:v>39586</c:v>
                </c:pt>
                <c:pt idx="5124">
                  <c:v>39587</c:v>
                </c:pt>
                <c:pt idx="5125">
                  <c:v>39587</c:v>
                </c:pt>
                <c:pt idx="5126">
                  <c:v>39588</c:v>
                </c:pt>
                <c:pt idx="5127">
                  <c:v>39588</c:v>
                </c:pt>
                <c:pt idx="5128">
                  <c:v>39589</c:v>
                </c:pt>
                <c:pt idx="5129">
                  <c:v>39589</c:v>
                </c:pt>
                <c:pt idx="5130">
                  <c:v>39590</c:v>
                </c:pt>
                <c:pt idx="5131">
                  <c:v>39590</c:v>
                </c:pt>
                <c:pt idx="5132">
                  <c:v>39591</c:v>
                </c:pt>
                <c:pt idx="5133">
                  <c:v>39591</c:v>
                </c:pt>
                <c:pt idx="5134">
                  <c:v>39592</c:v>
                </c:pt>
                <c:pt idx="5135">
                  <c:v>39592</c:v>
                </c:pt>
                <c:pt idx="5136">
                  <c:v>39593</c:v>
                </c:pt>
                <c:pt idx="5137">
                  <c:v>39593</c:v>
                </c:pt>
                <c:pt idx="5138">
                  <c:v>39594</c:v>
                </c:pt>
                <c:pt idx="5139">
                  <c:v>39594</c:v>
                </c:pt>
                <c:pt idx="5140">
                  <c:v>39595</c:v>
                </c:pt>
                <c:pt idx="5141">
                  <c:v>39595</c:v>
                </c:pt>
                <c:pt idx="5142">
                  <c:v>39596</c:v>
                </c:pt>
                <c:pt idx="5143">
                  <c:v>39596</c:v>
                </c:pt>
                <c:pt idx="5144">
                  <c:v>39597</c:v>
                </c:pt>
                <c:pt idx="5145">
                  <c:v>39597</c:v>
                </c:pt>
                <c:pt idx="5146">
                  <c:v>39598</c:v>
                </c:pt>
                <c:pt idx="5147">
                  <c:v>39598</c:v>
                </c:pt>
                <c:pt idx="5148">
                  <c:v>39599</c:v>
                </c:pt>
                <c:pt idx="5149">
                  <c:v>39599</c:v>
                </c:pt>
                <c:pt idx="5150">
                  <c:v>39600</c:v>
                </c:pt>
                <c:pt idx="5151">
                  <c:v>39600</c:v>
                </c:pt>
                <c:pt idx="5152">
                  <c:v>39601</c:v>
                </c:pt>
                <c:pt idx="5153">
                  <c:v>39601</c:v>
                </c:pt>
                <c:pt idx="5154">
                  <c:v>39602</c:v>
                </c:pt>
                <c:pt idx="5155">
                  <c:v>39602</c:v>
                </c:pt>
                <c:pt idx="5156">
                  <c:v>39603</c:v>
                </c:pt>
                <c:pt idx="5157">
                  <c:v>39603</c:v>
                </c:pt>
                <c:pt idx="5158">
                  <c:v>39604</c:v>
                </c:pt>
                <c:pt idx="5159">
                  <c:v>39604</c:v>
                </c:pt>
                <c:pt idx="5160">
                  <c:v>39605</c:v>
                </c:pt>
                <c:pt idx="5161">
                  <c:v>39605</c:v>
                </c:pt>
                <c:pt idx="5162">
                  <c:v>39606</c:v>
                </c:pt>
                <c:pt idx="5163">
                  <c:v>39606</c:v>
                </c:pt>
                <c:pt idx="5164">
                  <c:v>39607</c:v>
                </c:pt>
                <c:pt idx="5165">
                  <c:v>39607</c:v>
                </c:pt>
                <c:pt idx="5166">
                  <c:v>39608</c:v>
                </c:pt>
                <c:pt idx="5167">
                  <c:v>39608</c:v>
                </c:pt>
                <c:pt idx="5168">
                  <c:v>39609</c:v>
                </c:pt>
                <c:pt idx="5169">
                  <c:v>39609</c:v>
                </c:pt>
                <c:pt idx="5170">
                  <c:v>39610</c:v>
                </c:pt>
                <c:pt idx="5171">
                  <c:v>39610</c:v>
                </c:pt>
                <c:pt idx="5172">
                  <c:v>39611</c:v>
                </c:pt>
                <c:pt idx="5173">
                  <c:v>39611</c:v>
                </c:pt>
                <c:pt idx="5174">
                  <c:v>39612</c:v>
                </c:pt>
                <c:pt idx="5175">
                  <c:v>39612</c:v>
                </c:pt>
                <c:pt idx="5176">
                  <c:v>39613</c:v>
                </c:pt>
                <c:pt idx="5177">
                  <c:v>39613</c:v>
                </c:pt>
                <c:pt idx="5178">
                  <c:v>39614</c:v>
                </c:pt>
                <c:pt idx="5179">
                  <c:v>39614</c:v>
                </c:pt>
                <c:pt idx="5180">
                  <c:v>39615</c:v>
                </c:pt>
                <c:pt idx="5181">
                  <c:v>39615</c:v>
                </c:pt>
                <c:pt idx="5182">
                  <c:v>39616</c:v>
                </c:pt>
                <c:pt idx="5183">
                  <c:v>39616</c:v>
                </c:pt>
                <c:pt idx="5184">
                  <c:v>39617</c:v>
                </c:pt>
                <c:pt idx="5185">
                  <c:v>39617</c:v>
                </c:pt>
                <c:pt idx="5186">
                  <c:v>39618</c:v>
                </c:pt>
                <c:pt idx="5187">
                  <c:v>39618</c:v>
                </c:pt>
                <c:pt idx="5188">
                  <c:v>39619</c:v>
                </c:pt>
                <c:pt idx="5189">
                  <c:v>39619</c:v>
                </c:pt>
                <c:pt idx="5190">
                  <c:v>39620</c:v>
                </c:pt>
                <c:pt idx="5191">
                  <c:v>39620</c:v>
                </c:pt>
                <c:pt idx="5192">
                  <c:v>39621</c:v>
                </c:pt>
                <c:pt idx="5193">
                  <c:v>39621</c:v>
                </c:pt>
                <c:pt idx="5194">
                  <c:v>39622</c:v>
                </c:pt>
                <c:pt idx="5195">
                  <c:v>39622</c:v>
                </c:pt>
                <c:pt idx="5196">
                  <c:v>39623</c:v>
                </c:pt>
                <c:pt idx="5197">
                  <c:v>39623</c:v>
                </c:pt>
                <c:pt idx="5198">
                  <c:v>39624</c:v>
                </c:pt>
                <c:pt idx="5199">
                  <c:v>39624</c:v>
                </c:pt>
                <c:pt idx="5200">
                  <c:v>39625</c:v>
                </c:pt>
                <c:pt idx="5201">
                  <c:v>39625</c:v>
                </c:pt>
                <c:pt idx="5202">
                  <c:v>39626</c:v>
                </c:pt>
                <c:pt idx="5203">
                  <c:v>39626</c:v>
                </c:pt>
                <c:pt idx="5204">
                  <c:v>39627</c:v>
                </c:pt>
                <c:pt idx="5205">
                  <c:v>39627</c:v>
                </c:pt>
                <c:pt idx="5206">
                  <c:v>39628</c:v>
                </c:pt>
                <c:pt idx="5207">
                  <c:v>39628</c:v>
                </c:pt>
                <c:pt idx="5208">
                  <c:v>39629</c:v>
                </c:pt>
                <c:pt idx="5209">
                  <c:v>39629</c:v>
                </c:pt>
                <c:pt idx="5210">
                  <c:v>39630</c:v>
                </c:pt>
                <c:pt idx="5211">
                  <c:v>39630</c:v>
                </c:pt>
                <c:pt idx="5212">
                  <c:v>39631</c:v>
                </c:pt>
                <c:pt idx="5213">
                  <c:v>39631</c:v>
                </c:pt>
                <c:pt idx="5214">
                  <c:v>39632</c:v>
                </c:pt>
                <c:pt idx="5215">
                  <c:v>39632</c:v>
                </c:pt>
                <c:pt idx="5216">
                  <c:v>39633</c:v>
                </c:pt>
                <c:pt idx="5217">
                  <c:v>39633</c:v>
                </c:pt>
                <c:pt idx="5218">
                  <c:v>39634</c:v>
                </c:pt>
                <c:pt idx="5219">
                  <c:v>39634</c:v>
                </c:pt>
                <c:pt idx="5220">
                  <c:v>39635</c:v>
                </c:pt>
                <c:pt idx="5221">
                  <c:v>39635</c:v>
                </c:pt>
                <c:pt idx="5222">
                  <c:v>39636</c:v>
                </c:pt>
                <c:pt idx="5223">
                  <c:v>39636</c:v>
                </c:pt>
                <c:pt idx="5224">
                  <c:v>39637</c:v>
                </c:pt>
                <c:pt idx="5225">
                  <c:v>39637</c:v>
                </c:pt>
                <c:pt idx="5226">
                  <c:v>39638</c:v>
                </c:pt>
                <c:pt idx="5227">
                  <c:v>39638</c:v>
                </c:pt>
                <c:pt idx="5228">
                  <c:v>39639</c:v>
                </c:pt>
                <c:pt idx="5229">
                  <c:v>39639</c:v>
                </c:pt>
                <c:pt idx="5230">
                  <c:v>39640</c:v>
                </c:pt>
                <c:pt idx="5231">
                  <c:v>39640</c:v>
                </c:pt>
                <c:pt idx="5232">
                  <c:v>39641</c:v>
                </c:pt>
                <c:pt idx="5233">
                  <c:v>39641</c:v>
                </c:pt>
                <c:pt idx="5234">
                  <c:v>39642</c:v>
                </c:pt>
                <c:pt idx="5235">
                  <c:v>39642</c:v>
                </c:pt>
                <c:pt idx="5236">
                  <c:v>39643</c:v>
                </c:pt>
                <c:pt idx="5237">
                  <c:v>39643</c:v>
                </c:pt>
                <c:pt idx="5238">
                  <c:v>39644</c:v>
                </c:pt>
                <c:pt idx="5239">
                  <c:v>39644</c:v>
                </c:pt>
                <c:pt idx="5240">
                  <c:v>39645</c:v>
                </c:pt>
                <c:pt idx="5241">
                  <c:v>39645</c:v>
                </c:pt>
                <c:pt idx="5242">
                  <c:v>39646</c:v>
                </c:pt>
                <c:pt idx="5243">
                  <c:v>39646</c:v>
                </c:pt>
                <c:pt idx="5244">
                  <c:v>39647</c:v>
                </c:pt>
                <c:pt idx="5245">
                  <c:v>39647</c:v>
                </c:pt>
                <c:pt idx="5246">
                  <c:v>39648</c:v>
                </c:pt>
                <c:pt idx="5247">
                  <c:v>39648</c:v>
                </c:pt>
                <c:pt idx="5248">
                  <c:v>39649</c:v>
                </c:pt>
                <c:pt idx="5249">
                  <c:v>39649</c:v>
                </c:pt>
                <c:pt idx="5250">
                  <c:v>39650</c:v>
                </c:pt>
                <c:pt idx="5251">
                  <c:v>39650</c:v>
                </c:pt>
                <c:pt idx="5252">
                  <c:v>39651</c:v>
                </c:pt>
                <c:pt idx="5253">
                  <c:v>39651</c:v>
                </c:pt>
                <c:pt idx="5254">
                  <c:v>39652</c:v>
                </c:pt>
                <c:pt idx="5255">
                  <c:v>39652</c:v>
                </c:pt>
                <c:pt idx="5256">
                  <c:v>39653</c:v>
                </c:pt>
                <c:pt idx="5257">
                  <c:v>39653</c:v>
                </c:pt>
                <c:pt idx="5258">
                  <c:v>39654</c:v>
                </c:pt>
                <c:pt idx="5259">
                  <c:v>39654</c:v>
                </c:pt>
                <c:pt idx="5260">
                  <c:v>39655</c:v>
                </c:pt>
                <c:pt idx="5261">
                  <c:v>39655</c:v>
                </c:pt>
                <c:pt idx="5262">
                  <c:v>39656</c:v>
                </c:pt>
                <c:pt idx="5263">
                  <c:v>39656</c:v>
                </c:pt>
                <c:pt idx="5264">
                  <c:v>39657</c:v>
                </c:pt>
                <c:pt idx="5265">
                  <c:v>39657</c:v>
                </c:pt>
                <c:pt idx="5266">
                  <c:v>39658</c:v>
                </c:pt>
                <c:pt idx="5267">
                  <c:v>39658</c:v>
                </c:pt>
                <c:pt idx="5268">
                  <c:v>39659</c:v>
                </c:pt>
                <c:pt idx="5269">
                  <c:v>39659</c:v>
                </c:pt>
                <c:pt idx="5270">
                  <c:v>39660</c:v>
                </c:pt>
                <c:pt idx="5271">
                  <c:v>39660</c:v>
                </c:pt>
                <c:pt idx="5272">
                  <c:v>39661</c:v>
                </c:pt>
                <c:pt idx="5273">
                  <c:v>39661</c:v>
                </c:pt>
                <c:pt idx="5274">
                  <c:v>39662</c:v>
                </c:pt>
                <c:pt idx="5275">
                  <c:v>39662</c:v>
                </c:pt>
                <c:pt idx="5276">
                  <c:v>39663</c:v>
                </c:pt>
                <c:pt idx="5277">
                  <c:v>39663</c:v>
                </c:pt>
                <c:pt idx="5278">
                  <c:v>39664</c:v>
                </c:pt>
                <c:pt idx="5279">
                  <c:v>39664</c:v>
                </c:pt>
                <c:pt idx="5280">
                  <c:v>39665</c:v>
                </c:pt>
                <c:pt idx="5281">
                  <c:v>39665</c:v>
                </c:pt>
                <c:pt idx="5282">
                  <c:v>39666</c:v>
                </c:pt>
                <c:pt idx="5283">
                  <c:v>39666</c:v>
                </c:pt>
                <c:pt idx="5284">
                  <c:v>39667</c:v>
                </c:pt>
                <c:pt idx="5285">
                  <c:v>39667</c:v>
                </c:pt>
                <c:pt idx="5286">
                  <c:v>39668</c:v>
                </c:pt>
                <c:pt idx="5287">
                  <c:v>39668</c:v>
                </c:pt>
                <c:pt idx="5288">
                  <c:v>39669</c:v>
                </c:pt>
                <c:pt idx="5289">
                  <c:v>39669</c:v>
                </c:pt>
                <c:pt idx="5290">
                  <c:v>39670</c:v>
                </c:pt>
                <c:pt idx="5291">
                  <c:v>39670</c:v>
                </c:pt>
                <c:pt idx="5292">
                  <c:v>39671</c:v>
                </c:pt>
                <c:pt idx="5293">
                  <c:v>39671</c:v>
                </c:pt>
                <c:pt idx="5294">
                  <c:v>39672</c:v>
                </c:pt>
                <c:pt idx="5295">
                  <c:v>39672</c:v>
                </c:pt>
                <c:pt idx="5296">
                  <c:v>39673</c:v>
                </c:pt>
                <c:pt idx="5297">
                  <c:v>39673</c:v>
                </c:pt>
                <c:pt idx="5298">
                  <c:v>39674</c:v>
                </c:pt>
                <c:pt idx="5299">
                  <c:v>39674</c:v>
                </c:pt>
                <c:pt idx="5300">
                  <c:v>39675</c:v>
                </c:pt>
                <c:pt idx="5301">
                  <c:v>39675</c:v>
                </c:pt>
                <c:pt idx="5302">
                  <c:v>39676</c:v>
                </c:pt>
                <c:pt idx="5303">
                  <c:v>39676</c:v>
                </c:pt>
                <c:pt idx="5304">
                  <c:v>39677</c:v>
                </c:pt>
                <c:pt idx="5305">
                  <c:v>39677</c:v>
                </c:pt>
                <c:pt idx="5306">
                  <c:v>39678</c:v>
                </c:pt>
                <c:pt idx="5307">
                  <c:v>39678</c:v>
                </c:pt>
                <c:pt idx="5308">
                  <c:v>39679</c:v>
                </c:pt>
                <c:pt idx="5309">
                  <c:v>39679</c:v>
                </c:pt>
                <c:pt idx="5310">
                  <c:v>39680</c:v>
                </c:pt>
                <c:pt idx="5311">
                  <c:v>39680</c:v>
                </c:pt>
                <c:pt idx="5312">
                  <c:v>39681</c:v>
                </c:pt>
                <c:pt idx="5313">
                  <c:v>39681</c:v>
                </c:pt>
                <c:pt idx="5314">
                  <c:v>39682</c:v>
                </c:pt>
                <c:pt idx="5315">
                  <c:v>39682</c:v>
                </c:pt>
                <c:pt idx="5316">
                  <c:v>39683</c:v>
                </c:pt>
                <c:pt idx="5317">
                  <c:v>39683</c:v>
                </c:pt>
                <c:pt idx="5318">
                  <c:v>39684</c:v>
                </c:pt>
                <c:pt idx="5319">
                  <c:v>39684</c:v>
                </c:pt>
                <c:pt idx="5320">
                  <c:v>39685</c:v>
                </c:pt>
                <c:pt idx="5321">
                  <c:v>39685</c:v>
                </c:pt>
                <c:pt idx="5322">
                  <c:v>39686</c:v>
                </c:pt>
                <c:pt idx="5323">
                  <c:v>39686</c:v>
                </c:pt>
                <c:pt idx="5324">
                  <c:v>39687</c:v>
                </c:pt>
                <c:pt idx="5325">
                  <c:v>39687</c:v>
                </c:pt>
                <c:pt idx="5326">
                  <c:v>39688</c:v>
                </c:pt>
                <c:pt idx="5327">
                  <c:v>39688</c:v>
                </c:pt>
                <c:pt idx="5328">
                  <c:v>39689</c:v>
                </c:pt>
                <c:pt idx="5329">
                  <c:v>39689</c:v>
                </c:pt>
                <c:pt idx="5330">
                  <c:v>39690</c:v>
                </c:pt>
                <c:pt idx="5331">
                  <c:v>39690</c:v>
                </c:pt>
                <c:pt idx="5332">
                  <c:v>39691</c:v>
                </c:pt>
                <c:pt idx="5333">
                  <c:v>39691</c:v>
                </c:pt>
                <c:pt idx="5334">
                  <c:v>39692</c:v>
                </c:pt>
                <c:pt idx="5335">
                  <c:v>39692</c:v>
                </c:pt>
                <c:pt idx="5336">
                  <c:v>39693</c:v>
                </c:pt>
                <c:pt idx="5337">
                  <c:v>39693</c:v>
                </c:pt>
                <c:pt idx="5338">
                  <c:v>39694</c:v>
                </c:pt>
                <c:pt idx="5339">
                  <c:v>39694</c:v>
                </c:pt>
                <c:pt idx="5340">
                  <c:v>39695</c:v>
                </c:pt>
                <c:pt idx="5341">
                  <c:v>39695</c:v>
                </c:pt>
                <c:pt idx="5342">
                  <c:v>39696</c:v>
                </c:pt>
                <c:pt idx="5343">
                  <c:v>39696</c:v>
                </c:pt>
                <c:pt idx="5344">
                  <c:v>39697</c:v>
                </c:pt>
                <c:pt idx="5345">
                  <c:v>39697</c:v>
                </c:pt>
                <c:pt idx="5346">
                  <c:v>39698</c:v>
                </c:pt>
                <c:pt idx="5347">
                  <c:v>39698</c:v>
                </c:pt>
                <c:pt idx="5348">
                  <c:v>39699</c:v>
                </c:pt>
                <c:pt idx="5349">
                  <c:v>39699</c:v>
                </c:pt>
                <c:pt idx="5350">
                  <c:v>39700</c:v>
                </c:pt>
                <c:pt idx="5351">
                  <c:v>39700</c:v>
                </c:pt>
                <c:pt idx="5352">
                  <c:v>39701</c:v>
                </c:pt>
                <c:pt idx="5353">
                  <c:v>39701</c:v>
                </c:pt>
                <c:pt idx="5354">
                  <c:v>39702</c:v>
                </c:pt>
                <c:pt idx="5355">
                  <c:v>39702</c:v>
                </c:pt>
                <c:pt idx="5356">
                  <c:v>39703</c:v>
                </c:pt>
                <c:pt idx="5357">
                  <c:v>39703</c:v>
                </c:pt>
                <c:pt idx="5358">
                  <c:v>39704</c:v>
                </c:pt>
                <c:pt idx="5359">
                  <c:v>39704</c:v>
                </c:pt>
                <c:pt idx="5360">
                  <c:v>39705</c:v>
                </c:pt>
                <c:pt idx="5361">
                  <c:v>39705</c:v>
                </c:pt>
                <c:pt idx="5362">
                  <c:v>39706</c:v>
                </c:pt>
                <c:pt idx="5363">
                  <c:v>39706</c:v>
                </c:pt>
                <c:pt idx="5364">
                  <c:v>39707</c:v>
                </c:pt>
                <c:pt idx="5365">
                  <c:v>39707</c:v>
                </c:pt>
                <c:pt idx="5366">
                  <c:v>39708</c:v>
                </c:pt>
                <c:pt idx="5367">
                  <c:v>39708</c:v>
                </c:pt>
                <c:pt idx="5368">
                  <c:v>39709</c:v>
                </c:pt>
                <c:pt idx="5369">
                  <c:v>39709</c:v>
                </c:pt>
                <c:pt idx="5370">
                  <c:v>39710</c:v>
                </c:pt>
                <c:pt idx="5371">
                  <c:v>39710</c:v>
                </c:pt>
                <c:pt idx="5372">
                  <c:v>39711</c:v>
                </c:pt>
                <c:pt idx="5373">
                  <c:v>39711</c:v>
                </c:pt>
                <c:pt idx="5374">
                  <c:v>39712</c:v>
                </c:pt>
                <c:pt idx="5375">
                  <c:v>39712</c:v>
                </c:pt>
                <c:pt idx="5376">
                  <c:v>39713</c:v>
                </c:pt>
                <c:pt idx="5377">
                  <c:v>39713</c:v>
                </c:pt>
                <c:pt idx="5378">
                  <c:v>39714</c:v>
                </c:pt>
                <c:pt idx="5379">
                  <c:v>39714</c:v>
                </c:pt>
                <c:pt idx="5380">
                  <c:v>39715</c:v>
                </c:pt>
                <c:pt idx="5381">
                  <c:v>39715</c:v>
                </c:pt>
                <c:pt idx="5382">
                  <c:v>39716</c:v>
                </c:pt>
                <c:pt idx="5383">
                  <c:v>39716</c:v>
                </c:pt>
                <c:pt idx="5384">
                  <c:v>39717</c:v>
                </c:pt>
                <c:pt idx="5385">
                  <c:v>39717</c:v>
                </c:pt>
                <c:pt idx="5386">
                  <c:v>39718</c:v>
                </c:pt>
                <c:pt idx="5387">
                  <c:v>39718</c:v>
                </c:pt>
                <c:pt idx="5388">
                  <c:v>39719</c:v>
                </c:pt>
                <c:pt idx="5389">
                  <c:v>39719</c:v>
                </c:pt>
                <c:pt idx="5390">
                  <c:v>39720</c:v>
                </c:pt>
                <c:pt idx="5391">
                  <c:v>39720</c:v>
                </c:pt>
                <c:pt idx="5392">
                  <c:v>39721</c:v>
                </c:pt>
                <c:pt idx="5393">
                  <c:v>39721</c:v>
                </c:pt>
                <c:pt idx="5394">
                  <c:v>39722</c:v>
                </c:pt>
                <c:pt idx="5395">
                  <c:v>39722</c:v>
                </c:pt>
                <c:pt idx="5396">
                  <c:v>39723</c:v>
                </c:pt>
                <c:pt idx="5397">
                  <c:v>39723</c:v>
                </c:pt>
                <c:pt idx="5398">
                  <c:v>39724</c:v>
                </c:pt>
                <c:pt idx="5399">
                  <c:v>39724</c:v>
                </c:pt>
                <c:pt idx="5400">
                  <c:v>39725</c:v>
                </c:pt>
                <c:pt idx="5401">
                  <c:v>39725</c:v>
                </c:pt>
                <c:pt idx="5402">
                  <c:v>39726</c:v>
                </c:pt>
                <c:pt idx="5403">
                  <c:v>39726</c:v>
                </c:pt>
                <c:pt idx="5404">
                  <c:v>39727</c:v>
                </c:pt>
                <c:pt idx="5405">
                  <c:v>39727</c:v>
                </c:pt>
                <c:pt idx="5406">
                  <c:v>39728</c:v>
                </c:pt>
                <c:pt idx="5407">
                  <c:v>39728</c:v>
                </c:pt>
                <c:pt idx="5408">
                  <c:v>39729</c:v>
                </c:pt>
                <c:pt idx="5409">
                  <c:v>39729</c:v>
                </c:pt>
                <c:pt idx="5410">
                  <c:v>39730</c:v>
                </c:pt>
                <c:pt idx="5411">
                  <c:v>39730</c:v>
                </c:pt>
                <c:pt idx="5412">
                  <c:v>39731</c:v>
                </c:pt>
                <c:pt idx="5413">
                  <c:v>39731</c:v>
                </c:pt>
                <c:pt idx="5414">
                  <c:v>39732</c:v>
                </c:pt>
                <c:pt idx="5415">
                  <c:v>39732</c:v>
                </c:pt>
                <c:pt idx="5416">
                  <c:v>39733</c:v>
                </c:pt>
                <c:pt idx="5417">
                  <c:v>39733</c:v>
                </c:pt>
                <c:pt idx="5418">
                  <c:v>39734</c:v>
                </c:pt>
                <c:pt idx="5419">
                  <c:v>39734</c:v>
                </c:pt>
                <c:pt idx="5420">
                  <c:v>39735</c:v>
                </c:pt>
                <c:pt idx="5421">
                  <c:v>39735</c:v>
                </c:pt>
                <c:pt idx="5422">
                  <c:v>39736</c:v>
                </c:pt>
                <c:pt idx="5423">
                  <c:v>39736</c:v>
                </c:pt>
                <c:pt idx="5424">
                  <c:v>39737</c:v>
                </c:pt>
                <c:pt idx="5425">
                  <c:v>39737</c:v>
                </c:pt>
                <c:pt idx="5426">
                  <c:v>39738</c:v>
                </c:pt>
                <c:pt idx="5427">
                  <c:v>39738</c:v>
                </c:pt>
                <c:pt idx="5428">
                  <c:v>39739</c:v>
                </c:pt>
                <c:pt idx="5429">
                  <c:v>39739</c:v>
                </c:pt>
                <c:pt idx="5430">
                  <c:v>39740</c:v>
                </c:pt>
                <c:pt idx="5431">
                  <c:v>39740</c:v>
                </c:pt>
                <c:pt idx="5432">
                  <c:v>39741</c:v>
                </c:pt>
                <c:pt idx="5433">
                  <c:v>39741</c:v>
                </c:pt>
                <c:pt idx="5434">
                  <c:v>39742</c:v>
                </c:pt>
                <c:pt idx="5435">
                  <c:v>39742</c:v>
                </c:pt>
                <c:pt idx="5436">
                  <c:v>39743</c:v>
                </c:pt>
                <c:pt idx="5437">
                  <c:v>39743</c:v>
                </c:pt>
                <c:pt idx="5438">
                  <c:v>39744</c:v>
                </c:pt>
                <c:pt idx="5439">
                  <c:v>39744</c:v>
                </c:pt>
                <c:pt idx="5440">
                  <c:v>39745</c:v>
                </c:pt>
                <c:pt idx="5441">
                  <c:v>39745</c:v>
                </c:pt>
                <c:pt idx="5442">
                  <c:v>39746</c:v>
                </c:pt>
                <c:pt idx="5443">
                  <c:v>39746</c:v>
                </c:pt>
                <c:pt idx="5444">
                  <c:v>39747</c:v>
                </c:pt>
                <c:pt idx="5445">
                  <c:v>39747</c:v>
                </c:pt>
                <c:pt idx="5446">
                  <c:v>39748</c:v>
                </c:pt>
                <c:pt idx="5447">
                  <c:v>39748</c:v>
                </c:pt>
                <c:pt idx="5448">
                  <c:v>39749</c:v>
                </c:pt>
                <c:pt idx="5449">
                  <c:v>39749</c:v>
                </c:pt>
                <c:pt idx="5450">
                  <c:v>39750</c:v>
                </c:pt>
                <c:pt idx="5451">
                  <c:v>39750</c:v>
                </c:pt>
                <c:pt idx="5452">
                  <c:v>39751</c:v>
                </c:pt>
                <c:pt idx="5453">
                  <c:v>39751</c:v>
                </c:pt>
                <c:pt idx="5454">
                  <c:v>39752</c:v>
                </c:pt>
                <c:pt idx="5455">
                  <c:v>39752</c:v>
                </c:pt>
                <c:pt idx="5456">
                  <c:v>39753</c:v>
                </c:pt>
                <c:pt idx="5457">
                  <c:v>39753</c:v>
                </c:pt>
                <c:pt idx="5458">
                  <c:v>39754</c:v>
                </c:pt>
                <c:pt idx="5459">
                  <c:v>39754</c:v>
                </c:pt>
                <c:pt idx="5460">
                  <c:v>39755</c:v>
                </c:pt>
                <c:pt idx="5461">
                  <c:v>39755</c:v>
                </c:pt>
                <c:pt idx="5462">
                  <c:v>39756</c:v>
                </c:pt>
                <c:pt idx="5463">
                  <c:v>39756</c:v>
                </c:pt>
                <c:pt idx="5464">
                  <c:v>39757</c:v>
                </c:pt>
                <c:pt idx="5465">
                  <c:v>39757</c:v>
                </c:pt>
                <c:pt idx="5466">
                  <c:v>39758</c:v>
                </c:pt>
                <c:pt idx="5467">
                  <c:v>39758</c:v>
                </c:pt>
                <c:pt idx="5468">
                  <c:v>39758</c:v>
                </c:pt>
                <c:pt idx="5469">
                  <c:v>39759</c:v>
                </c:pt>
                <c:pt idx="5470">
                  <c:v>39759</c:v>
                </c:pt>
                <c:pt idx="5471">
                  <c:v>39760</c:v>
                </c:pt>
                <c:pt idx="5472">
                  <c:v>39760</c:v>
                </c:pt>
                <c:pt idx="5473">
                  <c:v>39761</c:v>
                </c:pt>
                <c:pt idx="5474">
                  <c:v>39761</c:v>
                </c:pt>
                <c:pt idx="5475">
                  <c:v>39762</c:v>
                </c:pt>
                <c:pt idx="5476">
                  <c:v>39762</c:v>
                </c:pt>
                <c:pt idx="5477">
                  <c:v>39763</c:v>
                </c:pt>
                <c:pt idx="5478">
                  <c:v>39763</c:v>
                </c:pt>
                <c:pt idx="5479">
                  <c:v>39764</c:v>
                </c:pt>
                <c:pt idx="5480">
                  <c:v>39764</c:v>
                </c:pt>
                <c:pt idx="5481">
                  <c:v>39765</c:v>
                </c:pt>
                <c:pt idx="5482">
                  <c:v>39765</c:v>
                </c:pt>
                <c:pt idx="5483">
                  <c:v>39766</c:v>
                </c:pt>
                <c:pt idx="5484">
                  <c:v>39766</c:v>
                </c:pt>
                <c:pt idx="5485">
                  <c:v>39767</c:v>
                </c:pt>
                <c:pt idx="5486">
                  <c:v>39767</c:v>
                </c:pt>
                <c:pt idx="5487">
                  <c:v>39768</c:v>
                </c:pt>
                <c:pt idx="5488">
                  <c:v>39768</c:v>
                </c:pt>
                <c:pt idx="5489">
                  <c:v>39769</c:v>
                </c:pt>
                <c:pt idx="5490">
                  <c:v>39769</c:v>
                </c:pt>
                <c:pt idx="5491">
                  <c:v>39770</c:v>
                </c:pt>
                <c:pt idx="5492">
                  <c:v>39770</c:v>
                </c:pt>
                <c:pt idx="5493">
                  <c:v>39771</c:v>
                </c:pt>
                <c:pt idx="5494">
                  <c:v>39771</c:v>
                </c:pt>
                <c:pt idx="5495">
                  <c:v>39772</c:v>
                </c:pt>
                <c:pt idx="5496">
                  <c:v>39772</c:v>
                </c:pt>
                <c:pt idx="5497">
                  <c:v>39773</c:v>
                </c:pt>
                <c:pt idx="5498">
                  <c:v>39773</c:v>
                </c:pt>
                <c:pt idx="5499">
                  <c:v>39774</c:v>
                </c:pt>
                <c:pt idx="5500">
                  <c:v>39774</c:v>
                </c:pt>
                <c:pt idx="5501">
                  <c:v>39775</c:v>
                </c:pt>
                <c:pt idx="5502">
                  <c:v>39775</c:v>
                </c:pt>
                <c:pt idx="5503">
                  <c:v>39776</c:v>
                </c:pt>
                <c:pt idx="5504">
                  <c:v>39776</c:v>
                </c:pt>
                <c:pt idx="5505">
                  <c:v>39777</c:v>
                </c:pt>
                <c:pt idx="5506">
                  <c:v>39777</c:v>
                </c:pt>
                <c:pt idx="5507">
                  <c:v>39778</c:v>
                </c:pt>
                <c:pt idx="5508">
                  <c:v>39778</c:v>
                </c:pt>
                <c:pt idx="5509">
                  <c:v>39779</c:v>
                </c:pt>
                <c:pt idx="5510">
                  <c:v>39779</c:v>
                </c:pt>
                <c:pt idx="5511">
                  <c:v>39780</c:v>
                </c:pt>
                <c:pt idx="5512">
                  <c:v>39780</c:v>
                </c:pt>
                <c:pt idx="5513">
                  <c:v>39781</c:v>
                </c:pt>
                <c:pt idx="5514">
                  <c:v>39781</c:v>
                </c:pt>
                <c:pt idx="5515">
                  <c:v>39782</c:v>
                </c:pt>
                <c:pt idx="5516">
                  <c:v>39782</c:v>
                </c:pt>
                <c:pt idx="5517">
                  <c:v>39783</c:v>
                </c:pt>
                <c:pt idx="5518">
                  <c:v>39783</c:v>
                </c:pt>
                <c:pt idx="5519">
                  <c:v>39784</c:v>
                </c:pt>
                <c:pt idx="5520">
                  <c:v>39784</c:v>
                </c:pt>
                <c:pt idx="5521">
                  <c:v>39785</c:v>
                </c:pt>
                <c:pt idx="5522">
                  <c:v>39785</c:v>
                </c:pt>
                <c:pt idx="5523">
                  <c:v>39786</c:v>
                </c:pt>
                <c:pt idx="5524">
                  <c:v>39786</c:v>
                </c:pt>
                <c:pt idx="5525">
                  <c:v>39787</c:v>
                </c:pt>
                <c:pt idx="5526">
                  <c:v>39787</c:v>
                </c:pt>
                <c:pt idx="5527">
                  <c:v>39788</c:v>
                </c:pt>
                <c:pt idx="5528">
                  <c:v>39788</c:v>
                </c:pt>
                <c:pt idx="5529">
                  <c:v>39789</c:v>
                </c:pt>
                <c:pt idx="5530">
                  <c:v>39789</c:v>
                </c:pt>
                <c:pt idx="5531">
                  <c:v>39790</c:v>
                </c:pt>
                <c:pt idx="5532">
                  <c:v>39790</c:v>
                </c:pt>
                <c:pt idx="5533">
                  <c:v>39791</c:v>
                </c:pt>
                <c:pt idx="5534">
                  <c:v>39791</c:v>
                </c:pt>
                <c:pt idx="5535">
                  <c:v>39792</c:v>
                </c:pt>
                <c:pt idx="5536">
                  <c:v>39792</c:v>
                </c:pt>
                <c:pt idx="5537">
                  <c:v>39793</c:v>
                </c:pt>
                <c:pt idx="5538">
                  <c:v>39793</c:v>
                </c:pt>
                <c:pt idx="5539">
                  <c:v>39794</c:v>
                </c:pt>
                <c:pt idx="5540">
                  <c:v>39794</c:v>
                </c:pt>
                <c:pt idx="5541">
                  <c:v>39795</c:v>
                </c:pt>
                <c:pt idx="5542">
                  <c:v>39795</c:v>
                </c:pt>
                <c:pt idx="5543">
                  <c:v>39796</c:v>
                </c:pt>
                <c:pt idx="5544">
                  <c:v>39796</c:v>
                </c:pt>
                <c:pt idx="5545">
                  <c:v>39797</c:v>
                </c:pt>
                <c:pt idx="5546">
                  <c:v>39797</c:v>
                </c:pt>
                <c:pt idx="5547">
                  <c:v>39798</c:v>
                </c:pt>
                <c:pt idx="5548">
                  <c:v>39798</c:v>
                </c:pt>
                <c:pt idx="5549">
                  <c:v>39799</c:v>
                </c:pt>
                <c:pt idx="5550">
                  <c:v>39799</c:v>
                </c:pt>
                <c:pt idx="5551">
                  <c:v>39800</c:v>
                </c:pt>
                <c:pt idx="5552">
                  <c:v>39800</c:v>
                </c:pt>
                <c:pt idx="5553">
                  <c:v>39801</c:v>
                </c:pt>
                <c:pt idx="5554">
                  <c:v>39801</c:v>
                </c:pt>
                <c:pt idx="5555">
                  <c:v>39802</c:v>
                </c:pt>
                <c:pt idx="5556">
                  <c:v>39802</c:v>
                </c:pt>
                <c:pt idx="5557">
                  <c:v>39803</c:v>
                </c:pt>
                <c:pt idx="5558">
                  <c:v>39803</c:v>
                </c:pt>
                <c:pt idx="5559">
                  <c:v>39804</c:v>
                </c:pt>
                <c:pt idx="5560">
                  <c:v>39804</c:v>
                </c:pt>
                <c:pt idx="5561">
                  <c:v>39805</c:v>
                </c:pt>
                <c:pt idx="5562">
                  <c:v>39805</c:v>
                </c:pt>
                <c:pt idx="5563">
                  <c:v>39806</c:v>
                </c:pt>
                <c:pt idx="5564">
                  <c:v>39806</c:v>
                </c:pt>
                <c:pt idx="5565">
                  <c:v>39807</c:v>
                </c:pt>
                <c:pt idx="5566">
                  <c:v>39807</c:v>
                </c:pt>
                <c:pt idx="5567">
                  <c:v>39808</c:v>
                </c:pt>
                <c:pt idx="5568">
                  <c:v>39808</c:v>
                </c:pt>
                <c:pt idx="5569">
                  <c:v>39809</c:v>
                </c:pt>
                <c:pt idx="5570">
                  <c:v>39809</c:v>
                </c:pt>
                <c:pt idx="5571">
                  <c:v>39810</c:v>
                </c:pt>
                <c:pt idx="5572">
                  <c:v>39810</c:v>
                </c:pt>
                <c:pt idx="5573">
                  <c:v>39811</c:v>
                </c:pt>
                <c:pt idx="5574">
                  <c:v>39811</c:v>
                </c:pt>
                <c:pt idx="5575">
                  <c:v>39812</c:v>
                </c:pt>
                <c:pt idx="5576">
                  <c:v>39812</c:v>
                </c:pt>
                <c:pt idx="5577">
                  <c:v>39813</c:v>
                </c:pt>
                <c:pt idx="5578">
                  <c:v>39813</c:v>
                </c:pt>
                <c:pt idx="5579">
                  <c:v>39814</c:v>
                </c:pt>
                <c:pt idx="5580">
                  <c:v>39814</c:v>
                </c:pt>
                <c:pt idx="5581">
                  <c:v>39815</c:v>
                </c:pt>
                <c:pt idx="5582">
                  <c:v>39815</c:v>
                </c:pt>
                <c:pt idx="5583">
                  <c:v>39816</c:v>
                </c:pt>
                <c:pt idx="5584">
                  <c:v>39816</c:v>
                </c:pt>
                <c:pt idx="5585">
                  <c:v>39817</c:v>
                </c:pt>
                <c:pt idx="5586">
                  <c:v>39817</c:v>
                </c:pt>
                <c:pt idx="5587">
                  <c:v>39818</c:v>
                </c:pt>
                <c:pt idx="5588">
                  <c:v>39818</c:v>
                </c:pt>
                <c:pt idx="5589">
                  <c:v>39819</c:v>
                </c:pt>
                <c:pt idx="5590">
                  <c:v>39819</c:v>
                </c:pt>
                <c:pt idx="5591">
                  <c:v>39820</c:v>
                </c:pt>
                <c:pt idx="5592">
                  <c:v>39820</c:v>
                </c:pt>
                <c:pt idx="5593">
                  <c:v>39821</c:v>
                </c:pt>
                <c:pt idx="5594">
                  <c:v>39821</c:v>
                </c:pt>
                <c:pt idx="5595">
                  <c:v>39822</c:v>
                </c:pt>
                <c:pt idx="5596">
                  <c:v>39822</c:v>
                </c:pt>
                <c:pt idx="5597">
                  <c:v>39823</c:v>
                </c:pt>
                <c:pt idx="5598">
                  <c:v>39823</c:v>
                </c:pt>
                <c:pt idx="5599">
                  <c:v>39824</c:v>
                </c:pt>
                <c:pt idx="5600">
                  <c:v>39824</c:v>
                </c:pt>
                <c:pt idx="5601">
                  <c:v>39825</c:v>
                </c:pt>
                <c:pt idx="5602">
                  <c:v>39825</c:v>
                </c:pt>
                <c:pt idx="5603">
                  <c:v>39826</c:v>
                </c:pt>
                <c:pt idx="5604">
                  <c:v>39826</c:v>
                </c:pt>
                <c:pt idx="5605">
                  <c:v>39827</c:v>
                </c:pt>
                <c:pt idx="5606">
                  <c:v>39827</c:v>
                </c:pt>
                <c:pt idx="5607">
                  <c:v>39828</c:v>
                </c:pt>
                <c:pt idx="5608">
                  <c:v>39828</c:v>
                </c:pt>
                <c:pt idx="5609">
                  <c:v>39829</c:v>
                </c:pt>
                <c:pt idx="5610">
                  <c:v>39829</c:v>
                </c:pt>
                <c:pt idx="5611">
                  <c:v>39830</c:v>
                </c:pt>
                <c:pt idx="5612">
                  <c:v>39830</c:v>
                </c:pt>
                <c:pt idx="5613">
                  <c:v>39831</c:v>
                </c:pt>
                <c:pt idx="5614">
                  <c:v>39831</c:v>
                </c:pt>
                <c:pt idx="5615">
                  <c:v>39832</c:v>
                </c:pt>
                <c:pt idx="5616">
                  <c:v>39832</c:v>
                </c:pt>
                <c:pt idx="5617">
                  <c:v>39833</c:v>
                </c:pt>
                <c:pt idx="5618">
                  <c:v>39833</c:v>
                </c:pt>
                <c:pt idx="5619">
                  <c:v>39834</c:v>
                </c:pt>
                <c:pt idx="5620">
                  <c:v>39834</c:v>
                </c:pt>
                <c:pt idx="5621">
                  <c:v>39835</c:v>
                </c:pt>
                <c:pt idx="5622">
                  <c:v>39835</c:v>
                </c:pt>
                <c:pt idx="5623">
                  <c:v>39836</c:v>
                </c:pt>
                <c:pt idx="5624">
                  <c:v>39836</c:v>
                </c:pt>
                <c:pt idx="5625">
                  <c:v>39837</c:v>
                </c:pt>
                <c:pt idx="5626">
                  <c:v>39837</c:v>
                </c:pt>
                <c:pt idx="5627">
                  <c:v>39838</c:v>
                </c:pt>
                <c:pt idx="5628">
                  <c:v>39838</c:v>
                </c:pt>
                <c:pt idx="5629">
                  <c:v>39839</c:v>
                </c:pt>
                <c:pt idx="5630">
                  <c:v>39839</c:v>
                </c:pt>
                <c:pt idx="5631">
                  <c:v>39840</c:v>
                </c:pt>
                <c:pt idx="5632">
                  <c:v>39840</c:v>
                </c:pt>
                <c:pt idx="5633">
                  <c:v>39841</c:v>
                </c:pt>
                <c:pt idx="5634">
                  <c:v>39841</c:v>
                </c:pt>
                <c:pt idx="5635">
                  <c:v>39842</c:v>
                </c:pt>
                <c:pt idx="5636">
                  <c:v>39842</c:v>
                </c:pt>
                <c:pt idx="5637">
                  <c:v>39843</c:v>
                </c:pt>
                <c:pt idx="5638">
                  <c:v>39843</c:v>
                </c:pt>
                <c:pt idx="5639">
                  <c:v>39844</c:v>
                </c:pt>
                <c:pt idx="5640">
                  <c:v>39844</c:v>
                </c:pt>
                <c:pt idx="5641">
                  <c:v>39845</c:v>
                </c:pt>
                <c:pt idx="5642">
                  <c:v>39845</c:v>
                </c:pt>
                <c:pt idx="5643">
                  <c:v>39846</c:v>
                </c:pt>
                <c:pt idx="5644">
                  <c:v>39846</c:v>
                </c:pt>
                <c:pt idx="5645">
                  <c:v>39847</c:v>
                </c:pt>
                <c:pt idx="5646">
                  <c:v>39847</c:v>
                </c:pt>
                <c:pt idx="5647">
                  <c:v>39848</c:v>
                </c:pt>
                <c:pt idx="5648">
                  <c:v>39848</c:v>
                </c:pt>
                <c:pt idx="5649">
                  <c:v>39849</c:v>
                </c:pt>
                <c:pt idx="5650">
                  <c:v>39849</c:v>
                </c:pt>
                <c:pt idx="5651">
                  <c:v>39850</c:v>
                </c:pt>
                <c:pt idx="5652">
                  <c:v>39850</c:v>
                </c:pt>
                <c:pt idx="5653">
                  <c:v>39851</c:v>
                </c:pt>
                <c:pt idx="5654">
                  <c:v>39851</c:v>
                </c:pt>
                <c:pt idx="5655">
                  <c:v>39852</c:v>
                </c:pt>
                <c:pt idx="5656">
                  <c:v>39852</c:v>
                </c:pt>
                <c:pt idx="5657">
                  <c:v>39853</c:v>
                </c:pt>
                <c:pt idx="5658">
                  <c:v>39853</c:v>
                </c:pt>
                <c:pt idx="5659">
                  <c:v>39854</c:v>
                </c:pt>
                <c:pt idx="5660">
                  <c:v>39854</c:v>
                </c:pt>
                <c:pt idx="5661">
                  <c:v>39855</c:v>
                </c:pt>
                <c:pt idx="5662">
                  <c:v>39855</c:v>
                </c:pt>
                <c:pt idx="5663">
                  <c:v>39856</c:v>
                </c:pt>
                <c:pt idx="5664">
                  <c:v>39856</c:v>
                </c:pt>
                <c:pt idx="5665">
                  <c:v>39857</c:v>
                </c:pt>
                <c:pt idx="5666">
                  <c:v>39857</c:v>
                </c:pt>
                <c:pt idx="5667">
                  <c:v>39858</c:v>
                </c:pt>
                <c:pt idx="5668">
                  <c:v>39858</c:v>
                </c:pt>
                <c:pt idx="5669">
                  <c:v>39859</c:v>
                </c:pt>
                <c:pt idx="5670">
                  <c:v>39859</c:v>
                </c:pt>
                <c:pt idx="5671">
                  <c:v>39860</c:v>
                </c:pt>
                <c:pt idx="5672">
                  <c:v>39860</c:v>
                </c:pt>
                <c:pt idx="5673">
                  <c:v>39861</c:v>
                </c:pt>
                <c:pt idx="5674">
                  <c:v>39861</c:v>
                </c:pt>
                <c:pt idx="5675">
                  <c:v>39862</c:v>
                </c:pt>
                <c:pt idx="5676">
                  <c:v>39862</c:v>
                </c:pt>
                <c:pt idx="5677">
                  <c:v>39863</c:v>
                </c:pt>
                <c:pt idx="5678">
                  <c:v>39863</c:v>
                </c:pt>
                <c:pt idx="5679">
                  <c:v>39864</c:v>
                </c:pt>
                <c:pt idx="5680">
                  <c:v>39864</c:v>
                </c:pt>
                <c:pt idx="5681">
                  <c:v>39865</c:v>
                </c:pt>
                <c:pt idx="5682">
                  <c:v>39865</c:v>
                </c:pt>
                <c:pt idx="5683">
                  <c:v>39866</c:v>
                </c:pt>
                <c:pt idx="5684">
                  <c:v>39866</c:v>
                </c:pt>
                <c:pt idx="5685">
                  <c:v>39867</c:v>
                </c:pt>
                <c:pt idx="5686">
                  <c:v>39867</c:v>
                </c:pt>
                <c:pt idx="5687">
                  <c:v>39868</c:v>
                </c:pt>
                <c:pt idx="5688">
                  <c:v>39868</c:v>
                </c:pt>
                <c:pt idx="5689">
                  <c:v>39869</c:v>
                </c:pt>
                <c:pt idx="5690">
                  <c:v>39869</c:v>
                </c:pt>
                <c:pt idx="5691">
                  <c:v>39870</c:v>
                </c:pt>
                <c:pt idx="5692">
                  <c:v>39870</c:v>
                </c:pt>
                <c:pt idx="5693">
                  <c:v>39871</c:v>
                </c:pt>
                <c:pt idx="5694">
                  <c:v>39871</c:v>
                </c:pt>
                <c:pt idx="5695">
                  <c:v>39872</c:v>
                </c:pt>
                <c:pt idx="5696">
                  <c:v>39872</c:v>
                </c:pt>
                <c:pt idx="5697">
                  <c:v>39873</c:v>
                </c:pt>
                <c:pt idx="5698">
                  <c:v>39873</c:v>
                </c:pt>
                <c:pt idx="5699">
                  <c:v>39874</c:v>
                </c:pt>
                <c:pt idx="5700">
                  <c:v>39874</c:v>
                </c:pt>
                <c:pt idx="5701">
                  <c:v>39875</c:v>
                </c:pt>
                <c:pt idx="5702">
                  <c:v>39875</c:v>
                </c:pt>
                <c:pt idx="5703">
                  <c:v>39876</c:v>
                </c:pt>
                <c:pt idx="5704">
                  <c:v>39876</c:v>
                </c:pt>
                <c:pt idx="5705">
                  <c:v>39877</c:v>
                </c:pt>
                <c:pt idx="5706">
                  <c:v>39877</c:v>
                </c:pt>
                <c:pt idx="5707">
                  <c:v>39878</c:v>
                </c:pt>
                <c:pt idx="5708">
                  <c:v>39878</c:v>
                </c:pt>
                <c:pt idx="5709">
                  <c:v>39879</c:v>
                </c:pt>
                <c:pt idx="5710">
                  <c:v>39879</c:v>
                </c:pt>
                <c:pt idx="5711">
                  <c:v>39880</c:v>
                </c:pt>
                <c:pt idx="5712">
                  <c:v>39880</c:v>
                </c:pt>
                <c:pt idx="5713">
                  <c:v>39881</c:v>
                </c:pt>
                <c:pt idx="5714">
                  <c:v>39881</c:v>
                </c:pt>
                <c:pt idx="5715">
                  <c:v>39882</c:v>
                </c:pt>
                <c:pt idx="5716">
                  <c:v>39882</c:v>
                </c:pt>
                <c:pt idx="5717">
                  <c:v>39883</c:v>
                </c:pt>
                <c:pt idx="5718">
                  <c:v>39883</c:v>
                </c:pt>
                <c:pt idx="5719">
                  <c:v>39884</c:v>
                </c:pt>
                <c:pt idx="5720">
                  <c:v>39884</c:v>
                </c:pt>
                <c:pt idx="5721">
                  <c:v>39885</c:v>
                </c:pt>
                <c:pt idx="5722">
                  <c:v>39885</c:v>
                </c:pt>
                <c:pt idx="5723">
                  <c:v>39886</c:v>
                </c:pt>
                <c:pt idx="5724">
                  <c:v>39886</c:v>
                </c:pt>
                <c:pt idx="5725">
                  <c:v>39887</c:v>
                </c:pt>
                <c:pt idx="5726">
                  <c:v>39887</c:v>
                </c:pt>
                <c:pt idx="5727">
                  <c:v>39888</c:v>
                </c:pt>
                <c:pt idx="5728">
                  <c:v>39888</c:v>
                </c:pt>
                <c:pt idx="5729">
                  <c:v>39889</c:v>
                </c:pt>
                <c:pt idx="5730">
                  <c:v>39889</c:v>
                </c:pt>
                <c:pt idx="5731">
                  <c:v>39890</c:v>
                </c:pt>
                <c:pt idx="5732">
                  <c:v>39890</c:v>
                </c:pt>
                <c:pt idx="5733">
                  <c:v>39891</c:v>
                </c:pt>
                <c:pt idx="5734">
                  <c:v>39891</c:v>
                </c:pt>
                <c:pt idx="5735">
                  <c:v>39892</c:v>
                </c:pt>
                <c:pt idx="5736">
                  <c:v>39892</c:v>
                </c:pt>
                <c:pt idx="5737">
                  <c:v>39893</c:v>
                </c:pt>
                <c:pt idx="5738">
                  <c:v>39893</c:v>
                </c:pt>
                <c:pt idx="5739">
                  <c:v>39894</c:v>
                </c:pt>
                <c:pt idx="5740">
                  <c:v>39894</c:v>
                </c:pt>
                <c:pt idx="5741">
                  <c:v>39895</c:v>
                </c:pt>
                <c:pt idx="5742">
                  <c:v>39895</c:v>
                </c:pt>
                <c:pt idx="5743">
                  <c:v>39896</c:v>
                </c:pt>
                <c:pt idx="5744">
                  <c:v>39896</c:v>
                </c:pt>
                <c:pt idx="5745">
                  <c:v>39897</c:v>
                </c:pt>
                <c:pt idx="5746">
                  <c:v>39897</c:v>
                </c:pt>
                <c:pt idx="5747">
                  <c:v>39898</c:v>
                </c:pt>
                <c:pt idx="5748">
                  <c:v>39898</c:v>
                </c:pt>
                <c:pt idx="5749">
                  <c:v>39899</c:v>
                </c:pt>
                <c:pt idx="5750">
                  <c:v>39899</c:v>
                </c:pt>
                <c:pt idx="5751">
                  <c:v>39900</c:v>
                </c:pt>
                <c:pt idx="5752">
                  <c:v>39900</c:v>
                </c:pt>
                <c:pt idx="5753">
                  <c:v>39901</c:v>
                </c:pt>
                <c:pt idx="5754">
                  <c:v>39901</c:v>
                </c:pt>
                <c:pt idx="5755">
                  <c:v>39902</c:v>
                </c:pt>
                <c:pt idx="5756">
                  <c:v>39902</c:v>
                </c:pt>
                <c:pt idx="5757">
                  <c:v>39903</c:v>
                </c:pt>
                <c:pt idx="5758">
                  <c:v>39903</c:v>
                </c:pt>
                <c:pt idx="5759">
                  <c:v>39904</c:v>
                </c:pt>
                <c:pt idx="5760">
                  <c:v>39904</c:v>
                </c:pt>
                <c:pt idx="5761">
                  <c:v>39905</c:v>
                </c:pt>
                <c:pt idx="5762">
                  <c:v>39905</c:v>
                </c:pt>
                <c:pt idx="5763">
                  <c:v>39906</c:v>
                </c:pt>
                <c:pt idx="5764">
                  <c:v>39906</c:v>
                </c:pt>
                <c:pt idx="5765">
                  <c:v>39907</c:v>
                </c:pt>
                <c:pt idx="5766">
                  <c:v>39907</c:v>
                </c:pt>
                <c:pt idx="5767">
                  <c:v>39908</c:v>
                </c:pt>
                <c:pt idx="5768">
                  <c:v>39908</c:v>
                </c:pt>
                <c:pt idx="5769">
                  <c:v>39909</c:v>
                </c:pt>
                <c:pt idx="5770">
                  <c:v>39909</c:v>
                </c:pt>
                <c:pt idx="5771">
                  <c:v>39910</c:v>
                </c:pt>
                <c:pt idx="5772">
                  <c:v>39910</c:v>
                </c:pt>
                <c:pt idx="5773">
                  <c:v>39911</c:v>
                </c:pt>
                <c:pt idx="5774">
                  <c:v>39911</c:v>
                </c:pt>
                <c:pt idx="5775">
                  <c:v>39912</c:v>
                </c:pt>
                <c:pt idx="5776">
                  <c:v>39912</c:v>
                </c:pt>
                <c:pt idx="5777">
                  <c:v>39913</c:v>
                </c:pt>
                <c:pt idx="5778">
                  <c:v>39913</c:v>
                </c:pt>
                <c:pt idx="5779">
                  <c:v>39914</c:v>
                </c:pt>
                <c:pt idx="5780">
                  <c:v>39914</c:v>
                </c:pt>
                <c:pt idx="5781">
                  <c:v>39915</c:v>
                </c:pt>
                <c:pt idx="5782">
                  <c:v>39915</c:v>
                </c:pt>
                <c:pt idx="5783">
                  <c:v>39916</c:v>
                </c:pt>
                <c:pt idx="5784">
                  <c:v>39916</c:v>
                </c:pt>
                <c:pt idx="5785">
                  <c:v>39917</c:v>
                </c:pt>
                <c:pt idx="5786">
                  <c:v>39917</c:v>
                </c:pt>
                <c:pt idx="5787">
                  <c:v>39918</c:v>
                </c:pt>
                <c:pt idx="5788">
                  <c:v>39918</c:v>
                </c:pt>
                <c:pt idx="5789">
                  <c:v>39919</c:v>
                </c:pt>
                <c:pt idx="5790">
                  <c:v>39919</c:v>
                </c:pt>
                <c:pt idx="5791">
                  <c:v>39920</c:v>
                </c:pt>
                <c:pt idx="5792">
                  <c:v>39920</c:v>
                </c:pt>
                <c:pt idx="5793">
                  <c:v>39921</c:v>
                </c:pt>
                <c:pt idx="5794">
                  <c:v>39921</c:v>
                </c:pt>
                <c:pt idx="5795">
                  <c:v>39922</c:v>
                </c:pt>
                <c:pt idx="5796">
                  <c:v>39922</c:v>
                </c:pt>
                <c:pt idx="5797">
                  <c:v>39923</c:v>
                </c:pt>
                <c:pt idx="5798">
                  <c:v>39923</c:v>
                </c:pt>
                <c:pt idx="5799">
                  <c:v>39924</c:v>
                </c:pt>
                <c:pt idx="5800">
                  <c:v>39924</c:v>
                </c:pt>
                <c:pt idx="5801">
                  <c:v>39925</c:v>
                </c:pt>
                <c:pt idx="5802">
                  <c:v>39925</c:v>
                </c:pt>
                <c:pt idx="5803">
                  <c:v>39926</c:v>
                </c:pt>
                <c:pt idx="5804">
                  <c:v>39926</c:v>
                </c:pt>
                <c:pt idx="5805">
                  <c:v>39927</c:v>
                </c:pt>
                <c:pt idx="5806">
                  <c:v>39927</c:v>
                </c:pt>
                <c:pt idx="5807">
                  <c:v>39928</c:v>
                </c:pt>
                <c:pt idx="5808">
                  <c:v>39928</c:v>
                </c:pt>
                <c:pt idx="5809">
                  <c:v>39929</c:v>
                </c:pt>
                <c:pt idx="5810">
                  <c:v>39929</c:v>
                </c:pt>
                <c:pt idx="5811">
                  <c:v>39930</c:v>
                </c:pt>
                <c:pt idx="5812">
                  <c:v>39930</c:v>
                </c:pt>
                <c:pt idx="5813">
                  <c:v>39931</c:v>
                </c:pt>
                <c:pt idx="5814">
                  <c:v>39931</c:v>
                </c:pt>
                <c:pt idx="5815">
                  <c:v>39932</c:v>
                </c:pt>
                <c:pt idx="5816">
                  <c:v>39932</c:v>
                </c:pt>
                <c:pt idx="5817">
                  <c:v>39933</c:v>
                </c:pt>
                <c:pt idx="5818">
                  <c:v>39933</c:v>
                </c:pt>
                <c:pt idx="5819">
                  <c:v>39934</c:v>
                </c:pt>
                <c:pt idx="5820">
                  <c:v>39934</c:v>
                </c:pt>
                <c:pt idx="5821">
                  <c:v>39935</c:v>
                </c:pt>
                <c:pt idx="5822">
                  <c:v>39935</c:v>
                </c:pt>
                <c:pt idx="5823">
                  <c:v>39936</c:v>
                </c:pt>
                <c:pt idx="5824">
                  <c:v>39936</c:v>
                </c:pt>
                <c:pt idx="5825">
                  <c:v>39937</c:v>
                </c:pt>
                <c:pt idx="5826">
                  <c:v>39937</c:v>
                </c:pt>
                <c:pt idx="5827">
                  <c:v>39938</c:v>
                </c:pt>
                <c:pt idx="5828">
                  <c:v>39938</c:v>
                </c:pt>
                <c:pt idx="5829">
                  <c:v>39939</c:v>
                </c:pt>
                <c:pt idx="5830">
                  <c:v>39939</c:v>
                </c:pt>
                <c:pt idx="5831">
                  <c:v>39940</c:v>
                </c:pt>
                <c:pt idx="5832">
                  <c:v>39940</c:v>
                </c:pt>
                <c:pt idx="5833">
                  <c:v>39941</c:v>
                </c:pt>
                <c:pt idx="5834">
                  <c:v>39941</c:v>
                </c:pt>
                <c:pt idx="5835">
                  <c:v>39942</c:v>
                </c:pt>
                <c:pt idx="5836">
                  <c:v>39942</c:v>
                </c:pt>
                <c:pt idx="5837">
                  <c:v>39943</c:v>
                </c:pt>
                <c:pt idx="5838">
                  <c:v>39943</c:v>
                </c:pt>
                <c:pt idx="5839">
                  <c:v>39944</c:v>
                </c:pt>
                <c:pt idx="5840">
                  <c:v>39944</c:v>
                </c:pt>
                <c:pt idx="5841">
                  <c:v>39945</c:v>
                </c:pt>
                <c:pt idx="5842">
                  <c:v>39945</c:v>
                </c:pt>
                <c:pt idx="5843">
                  <c:v>39946</c:v>
                </c:pt>
                <c:pt idx="5844">
                  <c:v>39946</c:v>
                </c:pt>
                <c:pt idx="5845">
                  <c:v>39947</c:v>
                </c:pt>
                <c:pt idx="5846">
                  <c:v>39947</c:v>
                </c:pt>
                <c:pt idx="5847">
                  <c:v>39948</c:v>
                </c:pt>
                <c:pt idx="5848">
                  <c:v>39948</c:v>
                </c:pt>
                <c:pt idx="5849">
                  <c:v>39949</c:v>
                </c:pt>
                <c:pt idx="5850">
                  <c:v>39949</c:v>
                </c:pt>
                <c:pt idx="5851">
                  <c:v>39950</c:v>
                </c:pt>
                <c:pt idx="5852">
                  <c:v>39950</c:v>
                </c:pt>
                <c:pt idx="5853">
                  <c:v>39951</c:v>
                </c:pt>
                <c:pt idx="5854">
                  <c:v>39951</c:v>
                </c:pt>
                <c:pt idx="5855">
                  <c:v>39952</c:v>
                </c:pt>
                <c:pt idx="5856">
                  <c:v>39952</c:v>
                </c:pt>
                <c:pt idx="5857">
                  <c:v>39953</c:v>
                </c:pt>
                <c:pt idx="5858">
                  <c:v>39953</c:v>
                </c:pt>
                <c:pt idx="5859">
                  <c:v>39954</c:v>
                </c:pt>
                <c:pt idx="5860">
                  <c:v>39954</c:v>
                </c:pt>
                <c:pt idx="5861">
                  <c:v>39955</c:v>
                </c:pt>
                <c:pt idx="5862">
                  <c:v>39955</c:v>
                </c:pt>
                <c:pt idx="5863">
                  <c:v>39956</c:v>
                </c:pt>
                <c:pt idx="5864">
                  <c:v>39956</c:v>
                </c:pt>
                <c:pt idx="5865">
                  <c:v>39957</c:v>
                </c:pt>
                <c:pt idx="5866">
                  <c:v>39957</c:v>
                </c:pt>
                <c:pt idx="5867">
                  <c:v>39958</c:v>
                </c:pt>
                <c:pt idx="5868">
                  <c:v>39958</c:v>
                </c:pt>
                <c:pt idx="5869">
                  <c:v>39959</c:v>
                </c:pt>
                <c:pt idx="5870">
                  <c:v>39959</c:v>
                </c:pt>
                <c:pt idx="5871">
                  <c:v>39960</c:v>
                </c:pt>
                <c:pt idx="5872">
                  <c:v>39960</c:v>
                </c:pt>
                <c:pt idx="5873">
                  <c:v>39961</c:v>
                </c:pt>
                <c:pt idx="5874">
                  <c:v>39961</c:v>
                </c:pt>
                <c:pt idx="5875">
                  <c:v>39962</c:v>
                </c:pt>
                <c:pt idx="5876">
                  <c:v>39962</c:v>
                </c:pt>
                <c:pt idx="5877">
                  <c:v>39963</c:v>
                </c:pt>
                <c:pt idx="5878">
                  <c:v>39963</c:v>
                </c:pt>
                <c:pt idx="5879">
                  <c:v>39964</c:v>
                </c:pt>
                <c:pt idx="5880">
                  <c:v>39964</c:v>
                </c:pt>
                <c:pt idx="5881">
                  <c:v>39965</c:v>
                </c:pt>
                <c:pt idx="5882">
                  <c:v>39965</c:v>
                </c:pt>
                <c:pt idx="5883">
                  <c:v>39966</c:v>
                </c:pt>
                <c:pt idx="5884">
                  <c:v>39966</c:v>
                </c:pt>
                <c:pt idx="5885">
                  <c:v>39967</c:v>
                </c:pt>
                <c:pt idx="5886">
                  <c:v>39967</c:v>
                </c:pt>
                <c:pt idx="5887">
                  <c:v>39968</c:v>
                </c:pt>
                <c:pt idx="5888">
                  <c:v>39968</c:v>
                </c:pt>
                <c:pt idx="5889">
                  <c:v>39969</c:v>
                </c:pt>
                <c:pt idx="5890">
                  <c:v>39969</c:v>
                </c:pt>
                <c:pt idx="5891">
                  <c:v>39970</c:v>
                </c:pt>
                <c:pt idx="5892">
                  <c:v>39970</c:v>
                </c:pt>
                <c:pt idx="5893">
                  <c:v>39971</c:v>
                </c:pt>
                <c:pt idx="5894">
                  <c:v>39971</c:v>
                </c:pt>
                <c:pt idx="5895">
                  <c:v>39972</c:v>
                </c:pt>
                <c:pt idx="5896">
                  <c:v>39972</c:v>
                </c:pt>
                <c:pt idx="5897">
                  <c:v>39973</c:v>
                </c:pt>
                <c:pt idx="5898">
                  <c:v>39973</c:v>
                </c:pt>
                <c:pt idx="5899">
                  <c:v>39974</c:v>
                </c:pt>
                <c:pt idx="5900">
                  <c:v>39974</c:v>
                </c:pt>
                <c:pt idx="5901">
                  <c:v>39975</c:v>
                </c:pt>
                <c:pt idx="5902">
                  <c:v>39975</c:v>
                </c:pt>
                <c:pt idx="5903">
                  <c:v>39976</c:v>
                </c:pt>
                <c:pt idx="5904">
                  <c:v>39976</c:v>
                </c:pt>
                <c:pt idx="5905">
                  <c:v>39977</c:v>
                </c:pt>
                <c:pt idx="5906">
                  <c:v>39977</c:v>
                </c:pt>
                <c:pt idx="5907">
                  <c:v>39978</c:v>
                </c:pt>
                <c:pt idx="5908">
                  <c:v>39978</c:v>
                </c:pt>
                <c:pt idx="5909">
                  <c:v>39979</c:v>
                </c:pt>
                <c:pt idx="5910">
                  <c:v>39979</c:v>
                </c:pt>
                <c:pt idx="5911">
                  <c:v>39980</c:v>
                </c:pt>
                <c:pt idx="5912">
                  <c:v>39980</c:v>
                </c:pt>
                <c:pt idx="5913">
                  <c:v>39981</c:v>
                </c:pt>
                <c:pt idx="5914">
                  <c:v>39981</c:v>
                </c:pt>
                <c:pt idx="5915">
                  <c:v>39982</c:v>
                </c:pt>
                <c:pt idx="5916">
                  <c:v>39982</c:v>
                </c:pt>
                <c:pt idx="5917">
                  <c:v>39983</c:v>
                </c:pt>
                <c:pt idx="5918">
                  <c:v>39983</c:v>
                </c:pt>
                <c:pt idx="5919">
                  <c:v>39984</c:v>
                </c:pt>
                <c:pt idx="5920">
                  <c:v>39984</c:v>
                </c:pt>
                <c:pt idx="5921">
                  <c:v>39985</c:v>
                </c:pt>
                <c:pt idx="5922">
                  <c:v>39985</c:v>
                </c:pt>
                <c:pt idx="5923">
                  <c:v>39986</c:v>
                </c:pt>
                <c:pt idx="5924">
                  <c:v>39986</c:v>
                </c:pt>
                <c:pt idx="5925">
                  <c:v>39987</c:v>
                </c:pt>
                <c:pt idx="5926">
                  <c:v>39987</c:v>
                </c:pt>
                <c:pt idx="5927">
                  <c:v>39988</c:v>
                </c:pt>
                <c:pt idx="5928">
                  <c:v>39988</c:v>
                </c:pt>
                <c:pt idx="5929">
                  <c:v>39989</c:v>
                </c:pt>
                <c:pt idx="5930">
                  <c:v>39989</c:v>
                </c:pt>
                <c:pt idx="5931">
                  <c:v>39990</c:v>
                </c:pt>
                <c:pt idx="5932">
                  <c:v>39990</c:v>
                </c:pt>
                <c:pt idx="5933">
                  <c:v>39991</c:v>
                </c:pt>
                <c:pt idx="5934">
                  <c:v>39991</c:v>
                </c:pt>
                <c:pt idx="5935">
                  <c:v>39992</c:v>
                </c:pt>
                <c:pt idx="5936">
                  <c:v>39992</c:v>
                </c:pt>
                <c:pt idx="5937">
                  <c:v>39993</c:v>
                </c:pt>
                <c:pt idx="5938">
                  <c:v>39993</c:v>
                </c:pt>
                <c:pt idx="5939">
                  <c:v>39994</c:v>
                </c:pt>
                <c:pt idx="5940">
                  <c:v>39994</c:v>
                </c:pt>
                <c:pt idx="5941">
                  <c:v>39995</c:v>
                </c:pt>
                <c:pt idx="5942">
                  <c:v>39995</c:v>
                </c:pt>
                <c:pt idx="5943">
                  <c:v>39996</c:v>
                </c:pt>
                <c:pt idx="5944">
                  <c:v>39996</c:v>
                </c:pt>
                <c:pt idx="5945">
                  <c:v>39997</c:v>
                </c:pt>
                <c:pt idx="5946">
                  <c:v>39997</c:v>
                </c:pt>
                <c:pt idx="5947">
                  <c:v>39998</c:v>
                </c:pt>
                <c:pt idx="5948">
                  <c:v>39998</c:v>
                </c:pt>
                <c:pt idx="5949">
                  <c:v>39999</c:v>
                </c:pt>
                <c:pt idx="5950">
                  <c:v>39999</c:v>
                </c:pt>
                <c:pt idx="5951">
                  <c:v>40000</c:v>
                </c:pt>
                <c:pt idx="5952">
                  <c:v>40000</c:v>
                </c:pt>
                <c:pt idx="5953">
                  <c:v>40001</c:v>
                </c:pt>
                <c:pt idx="5954">
                  <c:v>40001</c:v>
                </c:pt>
                <c:pt idx="5955">
                  <c:v>40002</c:v>
                </c:pt>
                <c:pt idx="5956">
                  <c:v>40002</c:v>
                </c:pt>
                <c:pt idx="5957">
                  <c:v>40003</c:v>
                </c:pt>
                <c:pt idx="5958">
                  <c:v>40003</c:v>
                </c:pt>
                <c:pt idx="5959">
                  <c:v>40004</c:v>
                </c:pt>
                <c:pt idx="5960">
                  <c:v>40004</c:v>
                </c:pt>
                <c:pt idx="5961">
                  <c:v>40005</c:v>
                </c:pt>
                <c:pt idx="5962">
                  <c:v>40005</c:v>
                </c:pt>
                <c:pt idx="5963">
                  <c:v>40006</c:v>
                </c:pt>
                <c:pt idx="5964">
                  <c:v>40006</c:v>
                </c:pt>
                <c:pt idx="5965">
                  <c:v>40007</c:v>
                </c:pt>
                <c:pt idx="5966">
                  <c:v>40007</c:v>
                </c:pt>
                <c:pt idx="5967">
                  <c:v>40008</c:v>
                </c:pt>
                <c:pt idx="5968">
                  <c:v>40008</c:v>
                </c:pt>
                <c:pt idx="5969">
                  <c:v>40009</c:v>
                </c:pt>
                <c:pt idx="5970">
                  <c:v>40009</c:v>
                </c:pt>
                <c:pt idx="5971">
                  <c:v>40010</c:v>
                </c:pt>
                <c:pt idx="5972">
                  <c:v>40010</c:v>
                </c:pt>
                <c:pt idx="5973">
                  <c:v>40011</c:v>
                </c:pt>
                <c:pt idx="5974">
                  <c:v>40011</c:v>
                </c:pt>
                <c:pt idx="5975">
                  <c:v>40012</c:v>
                </c:pt>
                <c:pt idx="5976">
                  <c:v>40012</c:v>
                </c:pt>
                <c:pt idx="5977">
                  <c:v>40013</c:v>
                </c:pt>
                <c:pt idx="5978">
                  <c:v>40013</c:v>
                </c:pt>
                <c:pt idx="5979">
                  <c:v>40014</c:v>
                </c:pt>
                <c:pt idx="5980">
                  <c:v>40014</c:v>
                </c:pt>
                <c:pt idx="5981">
                  <c:v>40015</c:v>
                </c:pt>
                <c:pt idx="5982">
                  <c:v>40015</c:v>
                </c:pt>
                <c:pt idx="5983">
                  <c:v>40016</c:v>
                </c:pt>
                <c:pt idx="5984">
                  <c:v>40016</c:v>
                </c:pt>
                <c:pt idx="5985">
                  <c:v>40017</c:v>
                </c:pt>
                <c:pt idx="5986">
                  <c:v>40017</c:v>
                </c:pt>
                <c:pt idx="5987">
                  <c:v>40018</c:v>
                </c:pt>
                <c:pt idx="5988">
                  <c:v>40018</c:v>
                </c:pt>
                <c:pt idx="5989">
                  <c:v>40019</c:v>
                </c:pt>
                <c:pt idx="5990">
                  <c:v>40019</c:v>
                </c:pt>
                <c:pt idx="5991">
                  <c:v>40020</c:v>
                </c:pt>
                <c:pt idx="5992">
                  <c:v>40020</c:v>
                </c:pt>
                <c:pt idx="5993">
                  <c:v>40021</c:v>
                </c:pt>
                <c:pt idx="5994">
                  <c:v>40021</c:v>
                </c:pt>
                <c:pt idx="5995">
                  <c:v>40022</c:v>
                </c:pt>
                <c:pt idx="5996">
                  <c:v>40022</c:v>
                </c:pt>
                <c:pt idx="5997">
                  <c:v>40023</c:v>
                </c:pt>
                <c:pt idx="5998">
                  <c:v>40023</c:v>
                </c:pt>
                <c:pt idx="5999">
                  <c:v>40024</c:v>
                </c:pt>
                <c:pt idx="6000">
                  <c:v>40024</c:v>
                </c:pt>
                <c:pt idx="6001">
                  <c:v>40025</c:v>
                </c:pt>
                <c:pt idx="6002">
                  <c:v>40025</c:v>
                </c:pt>
                <c:pt idx="6003">
                  <c:v>40026</c:v>
                </c:pt>
                <c:pt idx="6004">
                  <c:v>40026</c:v>
                </c:pt>
                <c:pt idx="6005">
                  <c:v>40027</c:v>
                </c:pt>
                <c:pt idx="6006">
                  <c:v>40027</c:v>
                </c:pt>
                <c:pt idx="6007">
                  <c:v>40028</c:v>
                </c:pt>
                <c:pt idx="6008">
                  <c:v>40028</c:v>
                </c:pt>
                <c:pt idx="6009">
                  <c:v>40029</c:v>
                </c:pt>
                <c:pt idx="6010">
                  <c:v>40029</c:v>
                </c:pt>
                <c:pt idx="6011">
                  <c:v>40030</c:v>
                </c:pt>
                <c:pt idx="6012">
                  <c:v>40030</c:v>
                </c:pt>
                <c:pt idx="6013">
                  <c:v>40031</c:v>
                </c:pt>
                <c:pt idx="6014">
                  <c:v>40031</c:v>
                </c:pt>
                <c:pt idx="6015">
                  <c:v>40032</c:v>
                </c:pt>
                <c:pt idx="6016">
                  <c:v>40032</c:v>
                </c:pt>
                <c:pt idx="6017">
                  <c:v>40033</c:v>
                </c:pt>
                <c:pt idx="6018">
                  <c:v>40033</c:v>
                </c:pt>
                <c:pt idx="6019">
                  <c:v>40034</c:v>
                </c:pt>
                <c:pt idx="6020">
                  <c:v>40034</c:v>
                </c:pt>
                <c:pt idx="6021">
                  <c:v>40035</c:v>
                </c:pt>
                <c:pt idx="6022">
                  <c:v>40035</c:v>
                </c:pt>
                <c:pt idx="6023">
                  <c:v>40036</c:v>
                </c:pt>
                <c:pt idx="6024">
                  <c:v>40036</c:v>
                </c:pt>
                <c:pt idx="6025">
                  <c:v>40037</c:v>
                </c:pt>
                <c:pt idx="6026">
                  <c:v>40037</c:v>
                </c:pt>
                <c:pt idx="6027">
                  <c:v>40038</c:v>
                </c:pt>
                <c:pt idx="6028">
                  <c:v>40038</c:v>
                </c:pt>
                <c:pt idx="6029">
                  <c:v>40039</c:v>
                </c:pt>
                <c:pt idx="6030">
                  <c:v>40039</c:v>
                </c:pt>
                <c:pt idx="6031">
                  <c:v>40040</c:v>
                </c:pt>
                <c:pt idx="6032">
                  <c:v>40040</c:v>
                </c:pt>
                <c:pt idx="6033">
                  <c:v>40041</c:v>
                </c:pt>
                <c:pt idx="6034">
                  <c:v>40041</c:v>
                </c:pt>
                <c:pt idx="6035">
                  <c:v>40042</c:v>
                </c:pt>
                <c:pt idx="6036">
                  <c:v>40042</c:v>
                </c:pt>
                <c:pt idx="6037">
                  <c:v>40043</c:v>
                </c:pt>
                <c:pt idx="6038">
                  <c:v>40043</c:v>
                </c:pt>
                <c:pt idx="6039">
                  <c:v>40044</c:v>
                </c:pt>
                <c:pt idx="6040">
                  <c:v>40044</c:v>
                </c:pt>
                <c:pt idx="6041">
                  <c:v>40045</c:v>
                </c:pt>
                <c:pt idx="6042">
                  <c:v>40045</c:v>
                </c:pt>
                <c:pt idx="6043">
                  <c:v>40046</c:v>
                </c:pt>
                <c:pt idx="6044">
                  <c:v>40046</c:v>
                </c:pt>
                <c:pt idx="6045">
                  <c:v>40047</c:v>
                </c:pt>
                <c:pt idx="6046">
                  <c:v>40047</c:v>
                </c:pt>
                <c:pt idx="6047">
                  <c:v>40048</c:v>
                </c:pt>
                <c:pt idx="6048">
                  <c:v>40048</c:v>
                </c:pt>
                <c:pt idx="6049">
                  <c:v>40049</c:v>
                </c:pt>
                <c:pt idx="6050">
                  <c:v>40049</c:v>
                </c:pt>
                <c:pt idx="6051">
                  <c:v>40050</c:v>
                </c:pt>
                <c:pt idx="6052">
                  <c:v>40050</c:v>
                </c:pt>
                <c:pt idx="6053">
                  <c:v>40051</c:v>
                </c:pt>
                <c:pt idx="6054">
                  <c:v>40051</c:v>
                </c:pt>
                <c:pt idx="6055">
                  <c:v>40052</c:v>
                </c:pt>
                <c:pt idx="6056">
                  <c:v>40052</c:v>
                </c:pt>
                <c:pt idx="6057">
                  <c:v>40053</c:v>
                </c:pt>
                <c:pt idx="6058">
                  <c:v>40053</c:v>
                </c:pt>
                <c:pt idx="6059">
                  <c:v>40054</c:v>
                </c:pt>
                <c:pt idx="6060">
                  <c:v>40054</c:v>
                </c:pt>
                <c:pt idx="6061">
                  <c:v>40055</c:v>
                </c:pt>
                <c:pt idx="6062">
                  <c:v>40055</c:v>
                </c:pt>
                <c:pt idx="6063">
                  <c:v>40056</c:v>
                </c:pt>
                <c:pt idx="6064">
                  <c:v>40056</c:v>
                </c:pt>
                <c:pt idx="6065">
                  <c:v>40057</c:v>
                </c:pt>
                <c:pt idx="6066">
                  <c:v>40057</c:v>
                </c:pt>
                <c:pt idx="6067">
                  <c:v>40058</c:v>
                </c:pt>
                <c:pt idx="6068">
                  <c:v>40058</c:v>
                </c:pt>
                <c:pt idx="6069">
                  <c:v>40059</c:v>
                </c:pt>
                <c:pt idx="6070">
                  <c:v>40059</c:v>
                </c:pt>
                <c:pt idx="6071">
                  <c:v>40060</c:v>
                </c:pt>
                <c:pt idx="6072">
                  <c:v>40060</c:v>
                </c:pt>
                <c:pt idx="6073">
                  <c:v>40061</c:v>
                </c:pt>
                <c:pt idx="6074">
                  <c:v>40061</c:v>
                </c:pt>
                <c:pt idx="6075">
                  <c:v>40062</c:v>
                </c:pt>
                <c:pt idx="6076">
                  <c:v>40062</c:v>
                </c:pt>
                <c:pt idx="6077">
                  <c:v>40063</c:v>
                </c:pt>
                <c:pt idx="6078">
                  <c:v>40063</c:v>
                </c:pt>
                <c:pt idx="6079">
                  <c:v>40064</c:v>
                </c:pt>
                <c:pt idx="6080">
                  <c:v>40064</c:v>
                </c:pt>
                <c:pt idx="6081">
                  <c:v>40065</c:v>
                </c:pt>
                <c:pt idx="6082">
                  <c:v>40065</c:v>
                </c:pt>
                <c:pt idx="6083">
                  <c:v>40066</c:v>
                </c:pt>
                <c:pt idx="6084">
                  <c:v>40066</c:v>
                </c:pt>
                <c:pt idx="6085">
                  <c:v>40067</c:v>
                </c:pt>
                <c:pt idx="6086">
                  <c:v>40067</c:v>
                </c:pt>
                <c:pt idx="6087">
                  <c:v>40068</c:v>
                </c:pt>
                <c:pt idx="6088">
                  <c:v>40068</c:v>
                </c:pt>
                <c:pt idx="6089">
                  <c:v>40069</c:v>
                </c:pt>
                <c:pt idx="6090">
                  <c:v>40069</c:v>
                </c:pt>
                <c:pt idx="6091">
                  <c:v>40070</c:v>
                </c:pt>
                <c:pt idx="6092">
                  <c:v>40070</c:v>
                </c:pt>
                <c:pt idx="6093">
                  <c:v>40071</c:v>
                </c:pt>
                <c:pt idx="6094">
                  <c:v>40071</c:v>
                </c:pt>
                <c:pt idx="6095">
                  <c:v>40072</c:v>
                </c:pt>
                <c:pt idx="6096">
                  <c:v>40072</c:v>
                </c:pt>
                <c:pt idx="6097">
                  <c:v>40073</c:v>
                </c:pt>
                <c:pt idx="6098">
                  <c:v>40073</c:v>
                </c:pt>
                <c:pt idx="6099">
                  <c:v>40074</c:v>
                </c:pt>
                <c:pt idx="6100">
                  <c:v>40074</c:v>
                </c:pt>
                <c:pt idx="6101">
                  <c:v>40075</c:v>
                </c:pt>
                <c:pt idx="6102">
                  <c:v>40075</c:v>
                </c:pt>
                <c:pt idx="6103">
                  <c:v>40076</c:v>
                </c:pt>
                <c:pt idx="6104">
                  <c:v>40076</c:v>
                </c:pt>
                <c:pt idx="6105">
                  <c:v>40077</c:v>
                </c:pt>
                <c:pt idx="6106">
                  <c:v>40077</c:v>
                </c:pt>
                <c:pt idx="6107">
                  <c:v>40078</c:v>
                </c:pt>
                <c:pt idx="6108">
                  <c:v>40078</c:v>
                </c:pt>
                <c:pt idx="6109">
                  <c:v>40079</c:v>
                </c:pt>
                <c:pt idx="6110">
                  <c:v>40079</c:v>
                </c:pt>
                <c:pt idx="6111">
                  <c:v>40080</c:v>
                </c:pt>
                <c:pt idx="6112">
                  <c:v>40080</c:v>
                </c:pt>
                <c:pt idx="6113">
                  <c:v>40081</c:v>
                </c:pt>
                <c:pt idx="6114">
                  <c:v>40081</c:v>
                </c:pt>
                <c:pt idx="6115">
                  <c:v>40082</c:v>
                </c:pt>
                <c:pt idx="6116">
                  <c:v>40082</c:v>
                </c:pt>
                <c:pt idx="6117">
                  <c:v>40083</c:v>
                </c:pt>
                <c:pt idx="6118">
                  <c:v>40083</c:v>
                </c:pt>
                <c:pt idx="6119">
                  <c:v>40084</c:v>
                </c:pt>
                <c:pt idx="6120">
                  <c:v>40084</c:v>
                </c:pt>
                <c:pt idx="6121">
                  <c:v>40085</c:v>
                </c:pt>
                <c:pt idx="6122">
                  <c:v>40085</c:v>
                </c:pt>
                <c:pt idx="6123">
                  <c:v>40086</c:v>
                </c:pt>
                <c:pt idx="6124">
                  <c:v>40086</c:v>
                </c:pt>
                <c:pt idx="6125">
                  <c:v>40087</c:v>
                </c:pt>
                <c:pt idx="6126">
                  <c:v>40087</c:v>
                </c:pt>
                <c:pt idx="6127">
                  <c:v>40088</c:v>
                </c:pt>
                <c:pt idx="6128">
                  <c:v>40088</c:v>
                </c:pt>
                <c:pt idx="6129">
                  <c:v>40089</c:v>
                </c:pt>
                <c:pt idx="6130">
                  <c:v>40089</c:v>
                </c:pt>
                <c:pt idx="6131">
                  <c:v>40090</c:v>
                </c:pt>
                <c:pt idx="6132">
                  <c:v>40090</c:v>
                </c:pt>
                <c:pt idx="6133">
                  <c:v>40091</c:v>
                </c:pt>
                <c:pt idx="6134">
                  <c:v>40091</c:v>
                </c:pt>
                <c:pt idx="6135">
                  <c:v>40092</c:v>
                </c:pt>
                <c:pt idx="6136">
                  <c:v>40092</c:v>
                </c:pt>
                <c:pt idx="6137">
                  <c:v>40093</c:v>
                </c:pt>
                <c:pt idx="6138">
                  <c:v>40093</c:v>
                </c:pt>
                <c:pt idx="6139">
                  <c:v>40094</c:v>
                </c:pt>
                <c:pt idx="6140">
                  <c:v>40094</c:v>
                </c:pt>
                <c:pt idx="6141">
                  <c:v>40095</c:v>
                </c:pt>
                <c:pt idx="6142">
                  <c:v>40095</c:v>
                </c:pt>
                <c:pt idx="6143">
                  <c:v>40096</c:v>
                </c:pt>
                <c:pt idx="6144">
                  <c:v>40096</c:v>
                </c:pt>
                <c:pt idx="6145">
                  <c:v>40097</c:v>
                </c:pt>
                <c:pt idx="6146">
                  <c:v>40097</c:v>
                </c:pt>
                <c:pt idx="6147">
                  <c:v>40098</c:v>
                </c:pt>
                <c:pt idx="6148">
                  <c:v>40098</c:v>
                </c:pt>
                <c:pt idx="6149">
                  <c:v>40099</c:v>
                </c:pt>
                <c:pt idx="6150">
                  <c:v>40099</c:v>
                </c:pt>
                <c:pt idx="6151">
                  <c:v>40100</c:v>
                </c:pt>
                <c:pt idx="6152">
                  <c:v>40100</c:v>
                </c:pt>
                <c:pt idx="6153">
                  <c:v>40101</c:v>
                </c:pt>
                <c:pt idx="6154">
                  <c:v>40101</c:v>
                </c:pt>
                <c:pt idx="6155">
                  <c:v>40102</c:v>
                </c:pt>
                <c:pt idx="6156">
                  <c:v>40102</c:v>
                </c:pt>
                <c:pt idx="6157">
                  <c:v>40103</c:v>
                </c:pt>
                <c:pt idx="6158">
                  <c:v>40103</c:v>
                </c:pt>
                <c:pt idx="6159">
                  <c:v>40104</c:v>
                </c:pt>
                <c:pt idx="6160">
                  <c:v>40104</c:v>
                </c:pt>
                <c:pt idx="6161">
                  <c:v>40105</c:v>
                </c:pt>
                <c:pt idx="6162">
                  <c:v>40105</c:v>
                </c:pt>
                <c:pt idx="6163">
                  <c:v>40106</c:v>
                </c:pt>
                <c:pt idx="6164">
                  <c:v>40106</c:v>
                </c:pt>
                <c:pt idx="6165">
                  <c:v>40107</c:v>
                </c:pt>
                <c:pt idx="6166">
                  <c:v>40107</c:v>
                </c:pt>
                <c:pt idx="6167">
                  <c:v>40108</c:v>
                </c:pt>
                <c:pt idx="6168">
                  <c:v>40108</c:v>
                </c:pt>
                <c:pt idx="6169">
                  <c:v>40109</c:v>
                </c:pt>
                <c:pt idx="6170">
                  <c:v>40109</c:v>
                </c:pt>
                <c:pt idx="6171">
                  <c:v>40110</c:v>
                </c:pt>
                <c:pt idx="6172">
                  <c:v>40110</c:v>
                </c:pt>
                <c:pt idx="6173">
                  <c:v>40111</c:v>
                </c:pt>
                <c:pt idx="6174">
                  <c:v>40111</c:v>
                </c:pt>
                <c:pt idx="6175">
                  <c:v>40112</c:v>
                </c:pt>
                <c:pt idx="6176">
                  <c:v>40112</c:v>
                </c:pt>
                <c:pt idx="6177">
                  <c:v>40113</c:v>
                </c:pt>
                <c:pt idx="6178">
                  <c:v>40113</c:v>
                </c:pt>
                <c:pt idx="6179">
                  <c:v>40114</c:v>
                </c:pt>
                <c:pt idx="6180">
                  <c:v>40114</c:v>
                </c:pt>
                <c:pt idx="6181">
                  <c:v>40115</c:v>
                </c:pt>
                <c:pt idx="6182">
                  <c:v>40115</c:v>
                </c:pt>
                <c:pt idx="6183">
                  <c:v>40116</c:v>
                </c:pt>
                <c:pt idx="6184">
                  <c:v>40116</c:v>
                </c:pt>
                <c:pt idx="6185">
                  <c:v>40117</c:v>
                </c:pt>
                <c:pt idx="6186">
                  <c:v>40117</c:v>
                </c:pt>
                <c:pt idx="6187">
                  <c:v>40118</c:v>
                </c:pt>
                <c:pt idx="6188">
                  <c:v>40118</c:v>
                </c:pt>
                <c:pt idx="6189">
                  <c:v>40119</c:v>
                </c:pt>
                <c:pt idx="6190">
                  <c:v>40119</c:v>
                </c:pt>
                <c:pt idx="6191">
                  <c:v>40120</c:v>
                </c:pt>
                <c:pt idx="6192">
                  <c:v>40120</c:v>
                </c:pt>
                <c:pt idx="6193">
                  <c:v>40121</c:v>
                </c:pt>
                <c:pt idx="6194">
                  <c:v>40121</c:v>
                </c:pt>
                <c:pt idx="6195">
                  <c:v>40122</c:v>
                </c:pt>
                <c:pt idx="6196">
                  <c:v>40122</c:v>
                </c:pt>
                <c:pt idx="6197">
                  <c:v>40123</c:v>
                </c:pt>
                <c:pt idx="6198">
                  <c:v>40123</c:v>
                </c:pt>
                <c:pt idx="6199">
                  <c:v>40124</c:v>
                </c:pt>
                <c:pt idx="6200">
                  <c:v>40124</c:v>
                </c:pt>
                <c:pt idx="6201">
                  <c:v>40125</c:v>
                </c:pt>
                <c:pt idx="6202">
                  <c:v>40125</c:v>
                </c:pt>
                <c:pt idx="6203">
                  <c:v>40126</c:v>
                </c:pt>
                <c:pt idx="6204">
                  <c:v>40126</c:v>
                </c:pt>
                <c:pt idx="6205">
                  <c:v>40127</c:v>
                </c:pt>
                <c:pt idx="6206">
                  <c:v>40127</c:v>
                </c:pt>
                <c:pt idx="6207">
                  <c:v>40128</c:v>
                </c:pt>
                <c:pt idx="6208">
                  <c:v>40128</c:v>
                </c:pt>
                <c:pt idx="6209">
                  <c:v>40129</c:v>
                </c:pt>
                <c:pt idx="6210">
                  <c:v>40129</c:v>
                </c:pt>
                <c:pt idx="6211">
                  <c:v>40130</c:v>
                </c:pt>
                <c:pt idx="6212">
                  <c:v>40130</c:v>
                </c:pt>
                <c:pt idx="6213">
                  <c:v>40131</c:v>
                </c:pt>
                <c:pt idx="6214">
                  <c:v>40131</c:v>
                </c:pt>
                <c:pt idx="6215">
                  <c:v>40132</c:v>
                </c:pt>
                <c:pt idx="6216">
                  <c:v>40132</c:v>
                </c:pt>
                <c:pt idx="6217">
                  <c:v>40133</c:v>
                </c:pt>
                <c:pt idx="6218">
                  <c:v>40133</c:v>
                </c:pt>
                <c:pt idx="6219">
                  <c:v>40134</c:v>
                </c:pt>
                <c:pt idx="6220">
                  <c:v>40134</c:v>
                </c:pt>
                <c:pt idx="6221">
                  <c:v>40135</c:v>
                </c:pt>
                <c:pt idx="6222">
                  <c:v>40135</c:v>
                </c:pt>
                <c:pt idx="6223">
                  <c:v>40136</c:v>
                </c:pt>
                <c:pt idx="6224">
                  <c:v>40136</c:v>
                </c:pt>
                <c:pt idx="6225">
                  <c:v>40137</c:v>
                </c:pt>
                <c:pt idx="6226">
                  <c:v>40137</c:v>
                </c:pt>
                <c:pt idx="6227">
                  <c:v>40138</c:v>
                </c:pt>
                <c:pt idx="6228">
                  <c:v>40138</c:v>
                </c:pt>
                <c:pt idx="6229">
                  <c:v>40139</c:v>
                </c:pt>
                <c:pt idx="6230">
                  <c:v>40139</c:v>
                </c:pt>
                <c:pt idx="6231">
                  <c:v>40140</c:v>
                </c:pt>
                <c:pt idx="6232">
                  <c:v>40140</c:v>
                </c:pt>
                <c:pt idx="6233">
                  <c:v>40141</c:v>
                </c:pt>
                <c:pt idx="6234">
                  <c:v>40141</c:v>
                </c:pt>
                <c:pt idx="6235">
                  <c:v>40142</c:v>
                </c:pt>
                <c:pt idx="6236">
                  <c:v>40142</c:v>
                </c:pt>
                <c:pt idx="6237">
                  <c:v>40143</c:v>
                </c:pt>
                <c:pt idx="6238">
                  <c:v>40143</c:v>
                </c:pt>
                <c:pt idx="6239">
                  <c:v>40144</c:v>
                </c:pt>
                <c:pt idx="6240">
                  <c:v>40144</c:v>
                </c:pt>
                <c:pt idx="6241">
                  <c:v>40145</c:v>
                </c:pt>
                <c:pt idx="6242">
                  <c:v>40145</c:v>
                </c:pt>
                <c:pt idx="6243">
                  <c:v>40146</c:v>
                </c:pt>
                <c:pt idx="6244">
                  <c:v>40146</c:v>
                </c:pt>
                <c:pt idx="6245">
                  <c:v>40147</c:v>
                </c:pt>
                <c:pt idx="6246">
                  <c:v>40147</c:v>
                </c:pt>
                <c:pt idx="6247">
                  <c:v>40148</c:v>
                </c:pt>
                <c:pt idx="6248">
                  <c:v>40148</c:v>
                </c:pt>
                <c:pt idx="6249">
                  <c:v>40149</c:v>
                </c:pt>
                <c:pt idx="6250">
                  <c:v>40149</c:v>
                </c:pt>
                <c:pt idx="6251">
                  <c:v>40150</c:v>
                </c:pt>
                <c:pt idx="6252">
                  <c:v>40150</c:v>
                </c:pt>
                <c:pt idx="6253">
                  <c:v>40151</c:v>
                </c:pt>
                <c:pt idx="6254">
                  <c:v>40151</c:v>
                </c:pt>
                <c:pt idx="6255">
                  <c:v>40152</c:v>
                </c:pt>
                <c:pt idx="6256">
                  <c:v>40152</c:v>
                </c:pt>
                <c:pt idx="6257">
                  <c:v>40153</c:v>
                </c:pt>
                <c:pt idx="6258">
                  <c:v>40153</c:v>
                </c:pt>
                <c:pt idx="6259">
                  <c:v>40154</c:v>
                </c:pt>
                <c:pt idx="6260">
                  <c:v>40154</c:v>
                </c:pt>
                <c:pt idx="6261">
                  <c:v>40155</c:v>
                </c:pt>
                <c:pt idx="6262">
                  <c:v>40155</c:v>
                </c:pt>
                <c:pt idx="6263">
                  <c:v>40156</c:v>
                </c:pt>
                <c:pt idx="6264">
                  <c:v>40156</c:v>
                </c:pt>
                <c:pt idx="6265">
                  <c:v>40157</c:v>
                </c:pt>
                <c:pt idx="6266">
                  <c:v>40157</c:v>
                </c:pt>
                <c:pt idx="6267">
                  <c:v>40158</c:v>
                </c:pt>
                <c:pt idx="6268">
                  <c:v>40158</c:v>
                </c:pt>
                <c:pt idx="6269">
                  <c:v>40159</c:v>
                </c:pt>
                <c:pt idx="6270">
                  <c:v>40159</c:v>
                </c:pt>
                <c:pt idx="6271">
                  <c:v>40160</c:v>
                </c:pt>
                <c:pt idx="6272">
                  <c:v>40160</c:v>
                </c:pt>
                <c:pt idx="6273">
                  <c:v>40161</c:v>
                </c:pt>
                <c:pt idx="6274">
                  <c:v>40161</c:v>
                </c:pt>
                <c:pt idx="6275">
                  <c:v>40162</c:v>
                </c:pt>
                <c:pt idx="6276">
                  <c:v>40162</c:v>
                </c:pt>
                <c:pt idx="6277">
                  <c:v>40163</c:v>
                </c:pt>
                <c:pt idx="6278">
                  <c:v>40163</c:v>
                </c:pt>
                <c:pt idx="6279">
                  <c:v>40164</c:v>
                </c:pt>
                <c:pt idx="6280">
                  <c:v>40164</c:v>
                </c:pt>
                <c:pt idx="6281">
                  <c:v>40165</c:v>
                </c:pt>
                <c:pt idx="6282">
                  <c:v>40165</c:v>
                </c:pt>
                <c:pt idx="6283">
                  <c:v>40166</c:v>
                </c:pt>
                <c:pt idx="6284">
                  <c:v>40166</c:v>
                </c:pt>
                <c:pt idx="6285">
                  <c:v>40167</c:v>
                </c:pt>
                <c:pt idx="6286">
                  <c:v>40167</c:v>
                </c:pt>
                <c:pt idx="6287">
                  <c:v>40168</c:v>
                </c:pt>
                <c:pt idx="6288">
                  <c:v>40168</c:v>
                </c:pt>
                <c:pt idx="6289">
                  <c:v>40169</c:v>
                </c:pt>
                <c:pt idx="6290">
                  <c:v>40169</c:v>
                </c:pt>
                <c:pt idx="6291">
                  <c:v>40170</c:v>
                </c:pt>
                <c:pt idx="6292">
                  <c:v>40170</c:v>
                </c:pt>
                <c:pt idx="6293">
                  <c:v>40171</c:v>
                </c:pt>
                <c:pt idx="6294">
                  <c:v>40171</c:v>
                </c:pt>
                <c:pt idx="6295">
                  <c:v>40172</c:v>
                </c:pt>
                <c:pt idx="6296">
                  <c:v>40172</c:v>
                </c:pt>
                <c:pt idx="6297">
                  <c:v>40173</c:v>
                </c:pt>
                <c:pt idx="6298">
                  <c:v>40173</c:v>
                </c:pt>
                <c:pt idx="6299">
                  <c:v>40174</c:v>
                </c:pt>
                <c:pt idx="6300">
                  <c:v>40174</c:v>
                </c:pt>
                <c:pt idx="6301">
                  <c:v>40175</c:v>
                </c:pt>
                <c:pt idx="6302">
                  <c:v>40175</c:v>
                </c:pt>
                <c:pt idx="6303">
                  <c:v>40176</c:v>
                </c:pt>
                <c:pt idx="6304">
                  <c:v>40176</c:v>
                </c:pt>
                <c:pt idx="6305">
                  <c:v>40177</c:v>
                </c:pt>
                <c:pt idx="6306">
                  <c:v>40177</c:v>
                </c:pt>
                <c:pt idx="6307">
                  <c:v>40178</c:v>
                </c:pt>
                <c:pt idx="6308">
                  <c:v>40178</c:v>
                </c:pt>
                <c:pt idx="6309">
                  <c:v>40179</c:v>
                </c:pt>
                <c:pt idx="6310">
                  <c:v>40179</c:v>
                </c:pt>
                <c:pt idx="6311">
                  <c:v>40180</c:v>
                </c:pt>
                <c:pt idx="6312">
                  <c:v>40180</c:v>
                </c:pt>
                <c:pt idx="6313">
                  <c:v>40181</c:v>
                </c:pt>
                <c:pt idx="6314">
                  <c:v>40181</c:v>
                </c:pt>
                <c:pt idx="6315">
                  <c:v>40182</c:v>
                </c:pt>
                <c:pt idx="6316">
                  <c:v>40182</c:v>
                </c:pt>
                <c:pt idx="6317">
                  <c:v>40183</c:v>
                </c:pt>
                <c:pt idx="6318">
                  <c:v>40183</c:v>
                </c:pt>
                <c:pt idx="6319">
                  <c:v>40184</c:v>
                </c:pt>
                <c:pt idx="6320">
                  <c:v>40184</c:v>
                </c:pt>
                <c:pt idx="6321">
                  <c:v>40185</c:v>
                </c:pt>
                <c:pt idx="6322">
                  <c:v>40185</c:v>
                </c:pt>
                <c:pt idx="6323">
                  <c:v>40186</c:v>
                </c:pt>
                <c:pt idx="6324">
                  <c:v>40186</c:v>
                </c:pt>
                <c:pt idx="6325">
                  <c:v>40187</c:v>
                </c:pt>
                <c:pt idx="6326">
                  <c:v>40187</c:v>
                </c:pt>
                <c:pt idx="6327">
                  <c:v>40188</c:v>
                </c:pt>
                <c:pt idx="6328">
                  <c:v>40188</c:v>
                </c:pt>
                <c:pt idx="6329">
                  <c:v>40189</c:v>
                </c:pt>
                <c:pt idx="6330">
                  <c:v>40189</c:v>
                </c:pt>
                <c:pt idx="6331">
                  <c:v>40190</c:v>
                </c:pt>
                <c:pt idx="6332">
                  <c:v>40190</c:v>
                </c:pt>
                <c:pt idx="6333">
                  <c:v>40191</c:v>
                </c:pt>
                <c:pt idx="6334">
                  <c:v>40191</c:v>
                </c:pt>
                <c:pt idx="6335">
                  <c:v>40192</c:v>
                </c:pt>
                <c:pt idx="6336">
                  <c:v>40192</c:v>
                </c:pt>
                <c:pt idx="6337">
                  <c:v>40193</c:v>
                </c:pt>
                <c:pt idx="6338">
                  <c:v>40193</c:v>
                </c:pt>
                <c:pt idx="6339">
                  <c:v>40194</c:v>
                </c:pt>
                <c:pt idx="6340">
                  <c:v>40194</c:v>
                </c:pt>
                <c:pt idx="6341">
                  <c:v>40195</c:v>
                </c:pt>
                <c:pt idx="6342">
                  <c:v>40195</c:v>
                </c:pt>
                <c:pt idx="6343">
                  <c:v>40196</c:v>
                </c:pt>
                <c:pt idx="6344">
                  <c:v>40196</c:v>
                </c:pt>
                <c:pt idx="6345">
                  <c:v>40197</c:v>
                </c:pt>
                <c:pt idx="6346">
                  <c:v>40197</c:v>
                </c:pt>
                <c:pt idx="6347">
                  <c:v>40198</c:v>
                </c:pt>
                <c:pt idx="6348">
                  <c:v>40198</c:v>
                </c:pt>
                <c:pt idx="6349">
                  <c:v>40199</c:v>
                </c:pt>
                <c:pt idx="6350">
                  <c:v>40199</c:v>
                </c:pt>
                <c:pt idx="6351">
                  <c:v>40200</c:v>
                </c:pt>
                <c:pt idx="6352">
                  <c:v>40200</c:v>
                </c:pt>
                <c:pt idx="6353">
                  <c:v>40201</c:v>
                </c:pt>
                <c:pt idx="6354">
                  <c:v>40201</c:v>
                </c:pt>
                <c:pt idx="6355">
                  <c:v>40202</c:v>
                </c:pt>
                <c:pt idx="6356">
                  <c:v>40202</c:v>
                </c:pt>
                <c:pt idx="6357">
                  <c:v>40203</c:v>
                </c:pt>
                <c:pt idx="6358">
                  <c:v>40203</c:v>
                </c:pt>
                <c:pt idx="6359">
                  <c:v>40204</c:v>
                </c:pt>
                <c:pt idx="6360">
                  <c:v>40204</c:v>
                </c:pt>
                <c:pt idx="6361">
                  <c:v>40205</c:v>
                </c:pt>
                <c:pt idx="6362">
                  <c:v>40205</c:v>
                </c:pt>
                <c:pt idx="6363">
                  <c:v>40206</c:v>
                </c:pt>
                <c:pt idx="6364">
                  <c:v>40206</c:v>
                </c:pt>
                <c:pt idx="6365">
                  <c:v>40207</c:v>
                </c:pt>
                <c:pt idx="6366">
                  <c:v>40207</c:v>
                </c:pt>
                <c:pt idx="6367">
                  <c:v>40208</c:v>
                </c:pt>
                <c:pt idx="6368">
                  <c:v>40208</c:v>
                </c:pt>
                <c:pt idx="6369">
                  <c:v>40209</c:v>
                </c:pt>
                <c:pt idx="6370">
                  <c:v>40209</c:v>
                </c:pt>
                <c:pt idx="6371">
                  <c:v>40210</c:v>
                </c:pt>
                <c:pt idx="6372">
                  <c:v>40210</c:v>
                </c:pt>
                <c:pt idx="6373">
                  <c:v>40211</c:v>
                </c:pt>
                <c:pt idx="6374">
                  <c:v>40211</c:v>
                </c:pt>
                <c:pt idx="6375">
                  <c:v>40212</c:v>
                </c:pt>
                <c:pt idx="6376">
                  <c:v>40212</c:v>
                </c:pt>
                <c:pt idx="6377">
                  <c:v>40213</c:v>
                </c:pt>
                <c:pt idx="6378">
                  <c:v>40213</c:v>
                </c:pt>
                <c:pt idx="6379">
                  <c:v>40214</c:v>
                </c:pt>
                <c:pt idx="6380">
                  <c:v>40214</c:v>
                </c:pt>
                <c:pt idx="6381">
                  <c:v>40215</c:v>
                </c:pt>
                <c:pt idx="6382">
                  <c:v>40215</c:v>
                </c:pt>
                <c:pt idx="6383">
                  <c:v>40216</c:v>
                </c:pt>
                <c:pt idx="6384">
                  <c:v>40216</c:v>
                </c:pt>
                <c:pt idx="6385">
                  <c:v>40217</c:v>
                </c:pt>
                <c:pt idx="6386">
                  <c:v>40217</c:v>
                </c:pt>
                <c:pt idx="6387">
                  <c:v>40218</c:v>
                </c:pt>
                <c:pt idx="6388">
                  <c:v>40218</c:v>
                </c:pt>
                <c:pt idx="6389">
                  <c:v>40219</c:v>
                </c:pt>
                <c:pt idx="6390">
                  <c:v>40219</c:v>
                </c:pt>
                <c:pt idx="6391">
                  <c:v>40220</c:v>
                </c:pt>
                <c:pt idx="6392">
                  <c:v>40220</c:v>
                </c:pt>
                <c:pt idx="6393">
                  <c:v>40221</c:v>
                </c:pt>
                <c:pt idx="6394">
                  <c:v>40221</c:v>
                </c:pt>
                <c:pt idx="6395">
                  <c:v>40222</c:v>
                </c:pt>
                <c:pt idx="6396">
                  <c:v>40222</c:v>
                </c:pt>
                <c:pt idx="6397">
                  <c:v>40223</c:v>
                </c:pt>
                <c:pt idx="6398">
                  <c:v>40223</c:v>
                </c:pt>
                <c:pt idx="6399">
                  <c:v>40224</c:v>
                </c:pt>
                <c:pt idx="6400">
                  <c:v>40224</c:v>
                </c:pt>
                <c:pt idx="6401">
                  <c:v>40225</c:v>
                </c:pt>
                <c:pt idx="6402">
                  <c:v>40225</c:v>
                </c:pt>
                <c:pt idx="6403">
                  <c:v>40226</c:v>
                </c:pt>
                <c:pt idx="6404">
                  <c:v>40226</c:v>
                </c:pt>
                <c:pt idx="6405">
                  <c:v>40227</c:v>
                </c:pt>
                <c:pt idx="6406">
                  <c:v>40227</c:v>
                </c:pt>
                <c:pt idx="6407">
                  <c:v>40228</c:v>
                </c:pt>
                <c:pt idx="6408">
                  <c:v>40228</c:v>
                </c:pt>
                <c:pt idx="6409">
                  <c:v>40229</c:v>
                </c:pt>
                <c:pt idx="6410">
                  <c:v>40229</c:v>
                </c:pt>
                <c:pt idx="6411">
                  <c:v>40230</c:v>
                </c:pt>
                <c:pt idx="6412">
                  <c:v>40230</c:v>
                </c:pt>
                <c:pt idx="6413">
                  <c:v>40231</c:v>
                </c:pt>
                <c:pt idx="6414">
                  <c:v>40231</c:v>
                </c:pt>
                <c:pt idx="6415">
                  <c:v>40232</c:v>
                </c:pt>
                <c:pt idx="6416">
                  <c:v>40232</c:v>
                </c:pt>
                <c:pt idx="6417">
                  <c:v>40233</c:v>
                </c:pt>
                <c:pt idx="6418">
                  <c:v>40233</c:v>
                </c:pt>
                <c:pt idx="6419">
                  <c:v>40234</c:v>
                </c:pt>
                <c:pt idx="6420">
                  <c:v>40234</c:v>
                </c:pt>
                <c:pt idx="6421">
                  <c:v>40235</c:v>
                </c:pt>
                <c:pt idx="6422">
                  <c:v>40235</c:v>
                </c:pt>
                <c:pt idx="6423">
                  <c:v>40236</c:v>
                </c:pt>
                <c:pt idx="6424">
                  <c:v>40236</c:v>
                </c:pt>
                <c:pt idx="6425">
                  <c:v>40237</c:v>
                </c:pt>
                <c:pt idx="6426">
                  <c:v>40237</c:v>
                </c:pt>
                <c:pt idx="6427">
                  <c:v>40238</c:v>
                </c:pt>
                <c:pt idx="6428">
                  <c:v>40238</c:v>
                </c:pt>
                <c:pt idx="6429">
                  <c:v>40239</c:v>
                </c:pt>
                <c:pt idx="6430">
                  <c:v>40239</c:v>
                </c:pt>
                <c:pt idx="6431">
                  <c:v>40240</c:v>
                </c:pt>
                <c:pt idx="6432">
                  <c:v>40240</c:v>
                </c:pt>
                <c:pt idx="6433">
                  <c:v>40241</c:v>
                </c:pt>
                <c:pt idx="6434">
                  <c:v>40241</c:v>
                </c:pt>
                <c:pt idx="6435">
                  <c:v>40242</c:v>
                </c:pt>
                <c:pt idx="6436">
                  <c:v>40242</c:v>
                </c:pt>
                <c:pt idx="6437">
                  <c:v>40243</c:v>
                </c:pt>
                <c:pt idx="6438">
                  <c:v>40243</c:v>
                </c:pt>
                <c:pt idx="6439">
                  <c:v>40244</c:v>
                </c:pt>
                <c:pt idx="6440">
                  <c:v>40244</c:v>
                </c:pt>
                <c:pt idx="6441">
                  <c:v>40245</c:v>
                </c:pt>
                <c:pt idx="6442">
                  <c:v>40245</c:v>
                </c:pt>
                <c:pt idx="6443">
                  <c:v>40246</c:v>
                </c:pt>
                <c:pt idx="6444">
                  <c:v>40246</c:v>
                </c:pt>
                <c:pt idx="6445">
                  <c:v>40247</c:v>
                </c:pt>
                <c:pt idx="6446">
                  <c:v>40247</c:v>
                </c:pt>
                <c:pt idx="6447">
                  <c:v>40248</c:v>
                </c:pt>
                <c:pt idx="6448">
                  <c:v>40248</c:v>
                </c:pt>
                <c:pt idx="6449">
                  <c:v>40249</c:v>
                </c:pt>
                <c:pt idx="6450">
                  <c:v>40249</c:v>
                </c:pt>
                <c:pt idx="6451">
                  <c:v>40250</c:v>
                </c:pt>
                <c:pt idx="6452">
                  <c:v>40250</c:v>
                </c:pt>
                <c:pt idx="6453">
                  <c:v>40251</c:v>
                </c:pt>
                <c:pt idx="6454">
                  <c:v>40251</c:v>
                </c:pt>
                <c:pt idx="6455">
                  <c:v>40252</c:v>
                </c:pt>
                <c:pt idx="6456">
                  <c:v>40252</c:v>
                </c:pt>
                <c:pt idx="6457">
                  <c:v>40253</c:v>
                </c:pt>
                <c:pt idx="6458">
                  <c:v>40253</c:v>
                </c:pt>
                <c:pt idx="6459">
                  <c:v>40254</c:v>
                </c:pt>
                <c:pt idx="6460">
                  <c:v>40254</c:v>
                </c:pt>
                <c:pt idx="6461">
                  <c:v>40255</c:v>
                </c:pt>
                <c:pt idx="6462">
                  <c:v>40255</c:v>
                </c:pt>
                <c:pt idx="6463">
                  <c:v>40256</c:v>
                </c:pt>
                <c:pt idx="6464">
                  <c:v>40256</c:v>
                </c:pt>
                <c:pt idx="6465">
                  <c:v>40257</c:v>
                </c:pt>
                <c:pt idx="6466">
                  <c:v>40257</c:v>
                </c:pt>
                <c:pt idx="6467">
                  <c:v>40258</c:v>
                </c:pt>
                <c:pt idx="6468">
                  <c:v>40258</c:v>
                </c:pt>
                <c:pt idx="6469">
                  <c:v>40259</c:v>
                </c:pt>
                <c:pt idx="6470">
                  <c:v>40259</c:v>
                </c:pt>
                <c:pt idx="6471">
                  <c:v>40260</c:v>
                </c:pt>
                <c:pt idx="6472">
                  <c:v>40260</c:v>
                </c:pt>
                <c:pt idx="6473">
                  <c:v>40261</c:v>
                </c:pt>
                <c:pt idx="6474">
                  <c:v>40261</c:v>
                </c:pt>
                <c:pt idx="6475">
                  <c:v>40262</c:v>
                </c:pt>
                <c:pt idx="6476">
                  <c:v>40262</c:v>
                </c:pt>
                <c:pt idx="6477">
                  <c:v>40263</c:v>
                </c:pt>
                <c:pt idx="6478">
                  <c:v>40263</c:v>
                </c:pt>
                <c:pt idx="6479">
                  <c:v>40264</c:v>
                </c:pt>
                <c:pt idx="6480">
                  <c:v>40264</c:v>
                </c:pt>
                <c:pt idx="6481">
                  <c:v>40265</c:v>
                </c:pt>
                <c:pt idx="6482">
                  <c:v>40265</c:v>
                </c:pt>
                <c:pt idx="6483">
                  <c:v>40266</c:v>
                </c:pt>
                <c:pt idx="6484">
                  <c:v>40266</c:v>
                </c:pt>
                <c:pt idx="6485">
                  <c:v>40267</c:v>
                </c:pt>
                <c:pt idx="6486">
                  <c:v>40267</c:v>
                </c:pt>
                <c:pt idx="6487">
                  <c:v>40268</c:v>
                </c:pt>
                <c:pt idx="6488">
                  <c:v>40268</c:v>
                </c:pt>
                <c:pt idx="6489">
                  <c:v>40269</c:v>
                </c:pt>
                <c:pt idx="6490">
                  <c:v>40269</c:v>
                </c:pt>
                <c:pt idx="6491">
                  <c:v>40270</c:v>
                </c:pt>
                <c:pt idx="6492">
                  <c:v>40270</c:v>
                </c:pt>
                <c:pt idx="6493">
                  <c:v>40271</c:v>
                </c:pt>
                <c:pt idx="6494">
                  <c:v>40271</c:v>
                </c:pt>
                <c:pt idx="6495">
                  <c:v>40272</c:v>
                </c:pt>
                <c:pt idx="6496">
                  <c:v>40272</c:v>
                </c:pt>
                <c:pt idx="6497">
                  <c:v>40273</c:v>
                </c:pt>
                <c:pt idx="6498">
                  <c:v>40273</c:v>
                </c:pt>
                <c:pt idx="6499">
                  <c:v>40274</c:v>
                </c:pt>
                <c:pt idx="6500">
                  <c:v>40274</c:v>
                </c:pt>
                <c:pt idx="6501">
                  <c:v>40275</c:v>
                </c:pt>
                <c:pt idx="6502">
                  <c:v>40275</c:v>
                </c:pt>
                <c:pt idx="6503">
                  <c:v>40276</c:v>
                </c:pt>
                <c:pt idx="6504">
                  <c:v>40276</c:v>
                </c:pt>
                <c:pt idx="6505">
                  <c:v>40277</c:v>
                </c:pt>
                <c:pt idx="6506">
                  <c:v>40277</c:v>
                </c:pt>
                <c:pt idx="6507">
                  <c:v>40278</c:v>
                </c:pt>
                <c:pt idx="6508">
                  <c:v>40278</c:v>
                </c:pt>
                <c:pt idx="6509">
                  <c:v>40279</c:v>
                </c:pt>
                <c:pt idx="6510">
                  <c:v>40279</c:v>
                </c:pt>
                <c:pt idx="6511">
                  <c:v>40280</c:v>
                </c:pt>
                <c:pt idx="6512">
                  <c:v>40280</c:v>
                </c:pt>
                <c:pt idx="6513">
                  <c:v>40281</c:v>
                </c:pt>
                <c:pt idx="6514">
                  <c:v>40281</c:v>
                </c:pt>
                <c:pt idx="6515">
                  <c:v>40282</c:v>
                </c:pt>
                <c:pt idx="6516">
                  <c:v>40282</c:v>
                </c:pt>
                <c:pt idx="6517">
                  <c:v>40283</c:v>
                </c:pt>
                <c:pt idx="6518">
                  <c:v>40283</c:v>
                </c:pt>
                <c:pt idx="6519">
                  <c:v>40284</c:v>
                </c:pt>
                <c:pt idx="6520">
                  <c:v>40284</c:v>
                </c:pt>
                <c:pt idx="6521">
                  <c:v>40285</c:v>
                </c:pt>
                <c:pt idx="6522">
                  <c:v>40285</c:v>
                </c:pt>
                <c:pt idx="6523">
                  <c:v>40286</c:v>
                </c:pt>
                <c:pt idx="6524">
                  <c:v>40286</c:v>
                </c:pt>
                <c:pt idx="6525">
                  <c:v>40287</c:v>
                </c:pt>
                <c:pt idx="6526">
                  <c:v>40287</c:v>
                </c:pt>
                <c:pt idx="6527">
                  <c:v>40288</c:v>
                </c:pt>
                <c:pt idx="6528">
                  <c:v>40288</c:v>
                </c:pt>
                <c:pt idx="6529">
                  <c:v>40289</c:v>
                </c:pt>
                <c:pt idx="6530">
                  <c:v>40289</c:v>
                </c:pt>
                <c:pt idx="6531">
                  <c:v>40290</c:v>
                </c:pt>
                <c:pt idx="6532">
                  <c:v>40290</c:v>
                </c:pt>
                <c:pt idx="6533">
                  <c:v>40291</c:v>
                </c:pt>
                <c:pt idx="6534">
                  <c:v>40291</c:v>
                </c:pt>
                <c:pt idx="6535">
                  <c:v>40292</c:v>
                </c:pt>
                <c:pt idx="6536">
                  <c:v>40292</c:v>
                </c:pt>
                <c:pt idx="6537">
                  <c:v>40293</c:v>
                </c:pt>
                <c:pt idx="6538">
                  <c:v>40293</c:v>
                </c:pt>
                <c:pt idx="6539">
                  <c:v>40294</c:v>
                </c:pt>
                <c:pt idx="6540">
                  <c:v>40294</c:v>
                </c:pt>
                <c:pt idx="6541">
                  <c:v>40295</c:v>
                </c:pt>
                <c:pt idx="6542">
                  <c:v>40295</c:v>
                </c:pt>
                <c:pt idx="6543">
                  <c:v>40296</c:v>
                </c:pt>
                <c:pt idx="6544">
                  <c:v>40296</c:v>
                </c:pt>
                <c:pt idx="6545">
                  <c:v>40297</c:v>
                </c:pt>
                <c:pt idx="6546">
                  <c:v>40297</c:v>
                </c:pt>
                <c:pt idx="6547">
                  <c:v>40298</c:v>
                </c:pt>
                <c:pt idx="6548">
                  <c:v>40298</c:v>
                </c:pt>
                <c:pt idx="6549">
                  <c:v>40299</c:v>
                </c:pt>
                <c:pt idx="6550">
                  <c:v>40299</c:v>
                </c:pt>
                <c:pt idx="6551">
                  <c:v>40300</c:v>
                </c:pt>
                <c:pt idx="6552">
                  <c:v>40300</c:v>
                </c:pt>
                <c:pt idx="6553">
                  <c:v>40301</c:v>
                </c:pt>
                <c:pt idx="6554">
                  <c:v>40301</c:v>
                </c:pt>
                <c:pt idx="6555">
                  <c:v>40302</c:v>
                </c:pt>
                <c:pt idx="6556">
                  <c:v>40302</c:v>
                </c:pt>
                <c:pt idx="6557">
                  <c:v>40303</c:v>
                </c:pt>
                <c:pt idx="6558">
                  <c:v>40303</c:v>
                </c:pt>
                <c:pt idx="6559">
                  <c:v>40304</c:v>
                </c:pt>
                <c:pt idx="6560">
                  <c:v>40304</c:v>
                </c:pt>
                <c:pt idx="6561">
                  <c:v>40305</c:v>
                </c:pt>
                <c:pt idx="6562">
                  <c:v>40305</c:v>
                </c:pt>
                <c:pt idx="6563">
                  <c:v>40306</c:v>
                </c:pt>
                <c:pt idx="6564">
                  <c:v>40306</c:v>
                </c:pt>
                <c:pt idx="6565">
                  <c:v>40307</c:v>
                </c:pt>
                <c:pt idx="6566">
                  <c:v>40307</c:v>
                </c:pt>
                <c:pt idx="6567">
                  <c:v>40308</c:v>
                </c:pt>
                <c:pt idx="6568">
                  <c:v>40308</c:v>
                </c:pt>
                <c:pt idx="6569">
                  <c:v>40309</c:v>
                </c:pt>
                <c:pt idx="6570">
                  <c:v>40309</c:v>
                </c:pt>
                <c:pt idx="6571">
                  <c:v>40310</c:v>
                </c:pt>
                <c:pt idx="6572">
                  <c:v>40310</c:v>
                </c:pt>
                <c:pt idx="6573">
                  <c:v>40311</c:v>
                </c:pt>
                <c:pt idx="6574">
                  <c:v>40311</c:v>
                </c:pt>
                <c:pt idx="6575">
                  <c:v>40312</c:v>
                </c:pt>
                <c:pt idx="6576">
                  <c:v>40312</c:v>
                </c:pt>
                <c:pt idx="6577">
                  <c:v>40313</c:v>
                </c:pt>
                <c:pt idx="6578">
                  <c:v>40313</c:v>
                </c:pt>
                <c:pt idx="6579">
                  <c:v>40314</c:v>
                </c:pt>
                <c:pt idx="6580">
                  <c:v>40314</c:v>
                </c:pt>
                <c:pt idx="6581">
                  <c:v>40315</c:v>
                </c:pt>
                <c:pt idx="6582">
                  <c:v>40315</c:v>
                </c:pt>
                <c:pt idx="6583">
                  <c:v>40316</c:v>
                </c:pt>
                <c:pt idx="6584">
                  <c:v>40316</c:v>
                </c:pt>
                <c:pt idx="6585">
                  <c:v>40317</c:v>
                </c:pt>
                <c:pt idx="6586">
                  <c:v>40317</c:v>
                </c:pt>
                <c:pt idx="6587">
                  <c:v>40318</c:v>
                </c:pt>
                <c:pt idx="6588">
                  <c:v>40318</c:v>
                </c:pt>
                <c:pt idx="6589">
                  <c:v>40319</c:v>
                </c:pt>
                <c:pt idx="6590">
                  <c:v>40319</c:v>
                </c:pt>
                <c:pt idx="6591">
                  <c:v>40320</c:v>
                </c:pt>
                <c:pt idx="6592">
                  <c:v>40320</c:v>
                </c:pt>
                <c:pt idx="6593">
                  <c:v>40321</c:v>
                </c:pt>
                <c:pt idx="6594">
                  <c:v>40321</c:v>
                </c:pt>
                <c:pt idx="6595">
                  <c:v>40322</c:v>
                </c:pt>
                <c:pt idx="6596">
                  <c:v>40322</c:v>
                </c:pt>
                <c:pt idx="6597">
                  <c:v>40323</c:v>
                </c:pt>
                <c:pt idx="6598">
                  <c:v>40323</c:v>
                </c:pt>
                <c:pt idx="6599">
                  <c:v>40324</c:v>
                </c:pt>
                <c:pt idx="6600">
                  <c:v>40324</c:v>
                </c:pt>
                <c:pt idx="6601">
                  <c:v>40325</c:v>
                </c:pt>
                <c:pt idx="6602">
                  <c:v>40325</c:v>
                </c:pt>
                <c:pt idx="6603">
                  <c:v>40326</c:v>
                </c:pt>
                <c:pt idx="6604">
                  <c:v>40326</c:v>
                </c:pt>
                <c:pt idx="6605">
                  <c:v>40327</c:v>
                </c:pt>
                <c:pt idx="6606">
                  <c:v>40327</c:v>
                </c:pt>
                <c:pt idx="6607">
                  <c:v>40328</c:v>
                </c:pt>
                <c:pt idx="6608">
                  <c:v>40328</c:v>
                </c:pt>
                <c:pt idx="6609">
                  <c:v>40329</c:v>
                </c:pt>
                <c:pt idx="6610">
                  <c:v>40329</c:v>
                </c:pt>
                <c:pt idx="6611">
                  <c:v>40330</c:v>
                </c:pt>
                <c:pt idx="6612">
                  <c:v>40330</c:v>
                </c:pt>
                <c:pt idx="6613">
                  <c:v>40331</c:v>
                </c:pt>
                <c:pt idx="6614">
                  <c:v>40331</c:v>
                </c:pt>
                <c:pt idx="6615">
                  <c:v>40332</c:v>
                </c:pt>
                <c:pt idx="6616">
                  <c:v>40332</c:v>
                </c:pt>
                <c:pt idx="6617">
                  <c:v>40333</c:v>
                </c:pt>
                <c:pt idx="6618">
                  <c:v>40333</c:v>
                </c:pt>
                <c:pt idx="6619">
                  <c:v>40334</c:v>
                </c:pt>
                <c:pt idx="6620">
                  <c:v>40334</c:v>
                </c:pt>
                <c:pt idx="6621">
                  <c:v>40335</c:v>
                </c:pt>
                <c:pt idx="6622">
                  <c:v>40335</c:v>
                </c:pt>
                <c:pt idx="6623">
                  <c:v>40336</c:v>
                </c:pt>
                <c:pt idx="6624">
                  <c:v>40336</c:v>
                </c:pt>
                <c:pt idx="6625">
                  <c:v>40337</c:v>
                </c:pt>
                <c:pt idx="6626">
                  <c:v>40337</c:v>
                </c:pt>
                <c:pt idx="6627">
                  <c:v>40338</c:v>
                </c:pt>
                <c:pt idx="6628">
                  <c:v>40338</c:v>
                </c:pt>
                <c:pt idx="6629">
                  <c:v>40339</c:v>
                </c:pt>
                <c:pt idx="6630">
                  <c:v>40339</c:v>
                </c:pt>
                <c:pt idx="6631">
                  <c:v>40340</c:v>
                </c:pt>
                <c:pt idx="6632">
                  <c:v>40340</c:v>
                </c:pt>
                <c:pt idx="6633">
                  <c:v>40341</c:v>
                </c:pt>
                <c:pt idx="6634">
                  <c:v>40341</c:v>
                </c:pt>
                <c:pt idx="6635">
                  <c:v>40342</c:v>
                </c:pt>
                <c:pt idx="6636">
                  <c:v>40342</c:v>
                </c:pt>
                <c:pt idx="6637">
                  <c:v>40343</c:v>
                </c:pt>
                <c:pt idx="6638">
                  <c:v>40343</c:v>
                </c:pt>
                <c:pt idx="6639">
                  <c:v>40344</c:v>
                </c:pt>
                <c:pt idx="6640">
                  <c:v>40344</c:v>
                </c:pt>
                <c:pt idx="6641">
                  <c:v>40345</c:v>
                </c:pt>
                <c:pt idx="6642">
                  <c:v>40345</c:v>
                </c:pt>
                <c:pt idx="6643">
                  <c:v>40346</c:v>
                </c:pt>
                <c:pt idx="6644">
                  <c:v>40346</c:v>
                </c:pt>
                <c:pt idx="6645">
                  <c:v>40347</c:v>
                </c:pt>
                <c:pt idx="6646">
                  <c:v>40347</c:v>
                </c:pt>
                <c:pt idx="6647">
                  <c:v>40348</c:v>
                </c:pt>
                <c:pt idx="6648">
                  <c:v>40348</c:v>
                </c:pt>
                <c:pt idx="6649">
                  <c:v>40349</c:v>
                </c:pt>
                <c:pt idx="6650">
                  <c:v>40349</c:v>
                </c:pt>
                <c:pt idx="6651">
                  <c:v>40350</c:v>
                </c:pt>
                <c:pt idx="6652">
                  <c:v>40350</c:v>
                </c:pt>
                <c:pt idx="6653">
                  <c:v>40351</c:v>
                </c:pt>
                <c:pt idx="6654">
                  <c:v>40351</c:v>
                </c:pt>
                <c:pt idx="6655">
                  <c:v>40352</c:v>
                </c:pt>
                <c:pt idx="6656">
                  <c:v>40352</c:v>
                </c:pt>
                <c:pt idx="6657">
                  <c:v>40353</c:v>
                </c:pt>
                <c:pt idx="6658">
                  <c:v>40353</c:v>
                </c:pt>
                <c:pt idx="6659">
                  <c:v>40354</c:v>
                </c:pt>
                <c:pt idx="6660">
                  <c:v>40354</c:v>
                </c:pt>
                <c:pt idx="6661">
                  <c:v>40355</c:v>
                </c:pt>
                <c:pt idx="6662">
                  <c:v>40355</c:v>
                </c:pt>
                <c:pt idx="6663">
                  <c:v>40356</c:v>
                </c:pt>
                <c:pt idx="6664">
                  <c:v>40356</c:v>
                </c:pt>
                <c:pt idx="6665">
                  <c:v>40357</c:v>
                </c:pt>
                <c:pt idx="6666">
                  <c:v>40357</c:v>
                </c:pt>
                <c:pt idx="6667">
                  <c:v>40358</c:v>
                </c:pt>
                <c:pt idx="6668">
                  <c:v>40358</c:v>
                </c:pt>
                <c:pt idx="6669">
                  <c:v>40359</c:v>
                </c:pt>
                <c:pt idx="6670">
                  <c:v>40359</c:v>
                </c:pt>
                <c:pt idx="6671">
                  <c:v>40360</c:v>
                </c:pt>
                <c:pt idx="6672">
                  <c:v>40360</c:v>
                </c:pt>
                <c:pt idx="6673">
                  <c:v>40361</c:v>
                </c:pt>
                <c:pt idx="6674">
                  <c:v>40361</c:v>
                </c:pt>
                <c:pt idx="6675">
                  <c:v>40362</c:v>
                </c:pt>
                <c:pt idx="6676">
                  <c:v>40362</c:v>
                </c:pt>
                <c:pt idx="6677">
                  <c:v>40363</c:v>
                </c:pt>
                <c:pt idx="6678">
                  <c:v>40363</c:v>
                </c:pt>
                <c:pt idx="6679">
                  <c:v>40364</c:v>
                </c:pt>
                <c:pt idx="6680">
                  <c:v>40364</c:v>
                </c:pt>
                <c:pt idx="6681">
                  <c:v>40365</c:v>
                </c:pt>
                <c:pt idx="6682">
                  <c:v>40365</c:v>
                </c:pt>
                <c:pt idx="6683">
                  <c:v>40366</c:v>
                </c:pt>
                <c:pt idx="6684">
                  <c:v>40366</c:v>
                </c:pt>
                <c:pt idx="6685">
                  <c:v>40367</c:v>
                </c:pt>
                <c:pt idx="6686">
                  <c:v>40367</c:v>
                </c:pt>
                <c:pt idx="6687">
                  <c:v>40368</c:v>
                </c:pt>
                <c:pt idx="6688">
                  <c:v>40368</c:v>
                </c:pt>
                <c:pt idx="6689">
                  <c:v>40369</c:v>
                </c:pt>
                <c:pt idx="6690">
                  <c:v>40369</c:v>
                </c:pt>
                <c:pt idx="6691">
                  <c:v>40370</c:v>
                </c:pt>
                <c:pt idx="6692">
                  <c:v>40370</c:v>
                </c:pt>
                <c:pt idx="6693">
                  <c:v>40371</c:v>
                </c:pt>
                <c:pt idx="6694">
                  <c:v>40371</c:v>
                </c:pt>
                <c:pt idx="6695">
                  <c:v>40372</c:v>
                </c:pt>
                <c:pt idx="6696">
                  <c:v>40372</c:v>
                </c:pt>
                <c:pt idx="6697">
                  <c:v>40373</c:v>
                </c:pt>
                <c:pt idx="6698">
                  <c:v>40373</c:v>
                </c:pt>
                <c:pt idx="6699">
                  <c:v>40374</c:v>
                </c:pt>
                <c:pt idx="6700">
                  <c:v>40374</c:v>
                </c:pt>
                <c:pt idx="6701">
                  <c:v>40375</c:v>
                </c:pt>
                <c:pt idx="6702">
                  <c:v>40375</c:v>
                </c:pt>
                <c:pt idx="6703">
                  <c:v>40376</c:v>
                </c:pt>
                <c:pt idx="6704">
                  <c:v>40376</c:v>
                </c:pt>
                <c:pt idx="6705">
                  <c:v>40377</c:v>
                </c:pt>
                <c:pt idx="6706">
                  <c:v>40377</c:v>
                </c:pt>
                <c:pt idx="6707">
                  <c:v>40378</c:v>
                </c:pt>
                <c:pt idx="6708">
                  <c:v>40378</c:v>
                </c:pt>
                <c:pt idx="6709">
                  <c:v>40379</c:v>
                </c:pt>
                <c:pt idx="6710">
                  <c:v>40379</c:v>
                </c:pt>
                <c:pt idx="6711">
                  <c:v>40380</c:v>
                </c:pt>
                <c:pt idx="6712">
                  <c:v>40380</c:v>
                </c:pt>
                <c:pt idx="6713">
                  <c:v>40381</c:v>
                </c:pt>
                <c:pt idx="6714">
                  <c:v>40381</c:v>
                </c:pt>
                <c:pt idx="6715">
                  <c:v>40382</c:v>
                </c:pt>
                <c:pt idx="6716">
                  <c:v>40382</c:v>
                </c:pt>
                <c:pt idx="6717">
                  <c:v>40383</c:v>
                </c:pt>
                <c:pt idx="6718">
                  <c:v>40383</c:v>
                </c:pt>
                <c:pt idx="6719">
                  <c:v>40384</c:v>
                </c:pt>
                <c:pt idx="6720">
                  <c:v>40384</c:v>
                </c:pt>
                <c:pt idx="6721">
                  <c:v>40385</c:v>
                </c:pt>
                <c:pt idx="6722">
                  <c:v>40385</c:v>
                </c:pt>
                <c:pt idx="6723">
                  <c:v>40386</c:v>
                </c:pt>
                <c:pt idx="6724">
                  <c:v>40386</c:v>
                </c:pt>
                <c:pt idx="6725">
                  <c:v>40387</c:v>
                </c:pt>
                <c:pt idx="6726">
                  <c:v>40387</c:v>
                </c:pt>
                <c:pt idx="6727">
                  <c:v>40388</c:v>
                </c:pt>
                <c:pt idx="6728">
                  <c:v>40388</c:v>
                </c:pt>
                <c:pt idx="6729">
                  <c:v>40389</c:v>
                </c:pt>
                <c:pt idx="6730">
                  <c:v>40389</c:v>
                </c:pt>
                <c:pt idx="6731">
                  <c:v>40390</c:v>
                </c:pt>
                <c:pt idx="6732">
                  <c:v>40390</c:v>
                </c:pt>
                <c:pt idx="6733">
                  <c:v>40391</c:v>
                </c:pt>
                <c:pt idx="6734">
                  <c:v>40391</c:v>
                </c:pt>
                <c:pt idx="6735">
                  <c:v>40392</c:v>
                </c:pt>
                <c:pt idx="6736">
                  <c:v>40392</c:v>
                </c:pt>
                <c:pt idx="6737">
                  <c:v>40393</c:v>
                </c:pt>
                <c:pt idx="6738">
                  <c:v>40393</c:v>
                </c:pt>
                <c:pt idx="6739">
                  <c:v>40394</c:v>
                </c:pt>
                <c:pt idx="6740">
                  <c:v>40394</c:v>
                </c:pt>
                <c:pt idx="6741">
                  <c:v>40395</c:v>
                </c:pt>
                <c:pt idx="6742">
                  <c:v>40395</c:v>
                </c:pt>
                <c:pt idx="6743">
                  <c:v>40396</c:v>
                </c:pt>
                <c:pt idx="6744">
                  <c:v>40396</c:v>
                </c:pt>
                <c:pt idx="6745">
                  <c:v>40397</c:v>
                </c:pt>
                <c:pt idx="6746">
                  <c:v>40397</c:v>
                </c:pt>
                <c:pt idx="6747">
                  <c:v>40398</c:v>
                </c:pt>
                <c:pt idx="6748">
                  <c:v>40398</c:v>
                </c:pt>
                <c:pt idx="6749">
                  <c:v>40399</c:v>
                </c:pt>
                <c:pt idx="6750">
                  <c:v>40399</c:v>
                </c:pt>
                <c:pt idx="6751">
                  <c:v>40400</c:v>
                </c:pt>
                <c:pt idx="6752">
                  <c:v>40400</c:v>
                </c:pt>
                <c:pt idx="6753">
                  <c:v>40401</c:v>
                </c:pt>
                <c:pt idx="6754">
                  <c:v>40401</c:v>
                </c:pt>
                <c:pt idx="6755">
                  <c:v>40402</c:v>
                </c:pt>
                <c:pt idx="6756">
                  <c:v>40402</c:v>
                </c:pt>
                <c:pt idx="6757">
                  <c:v>40403</c:v>
                </c:pt>
                <c:pt idx="6758">
                  <c:v>40403</c:v>
                </c:pt>
                <c:pt idx="6759">
                  <c:v>40404</c:v>
                </c:pt>
                <c:pt idx="6760">
                  <c:v>40404</c:v>
                </c:pt>
                <c:pt idx="6761">
                  <c:v>40405</c:v>
                </c:pt>
                <c:pt idx="6762">
                  <c:v>40405</c:v>
                </c:pt>
                <c:pt idx="6763">
                  <c:v>40406</c:v>
                </c:pt>
                <c:pt idx="6764">
                  <c:v>40406</c:v>
                </c:pt>
                <c:pt idx="6765">
                  <c:v>40407</c:v>
                </c:pt>
                <c:pt idx="6766">
                  <c:v>40407</c:v>
                </c:pt>
                <c:pt idx="6767">
                  <c:v>40408</c:v>
                </c:pt>
                <c:pt idx="6768">
                  <c:v>40408</c:v>
                </c:pt>
                <c:pt idx="6769">
                  <c:v>40409</c:v>
                </c:pt>
                <c:pt idx="6770">
                  <c:v>40409</c:v>
                </c:pt>
                <c:pt idx="6771">
                  <c:v>40410</c:v>
                </c:pt>
                <c:pt idx="6772">
                  <c:v>40410</c:v>
                </c:pt>
                <c:pt idx="6773">
                  <c:v>40411</c:v>
                </c:pt>
                <c:pt idx="6774">
                  <c:v>40411</c:v>
                </c:pt>
                <c:pt idx="6775">
                  <c:v>40412</c:v>
                </c:pt>
                <c:pt idx="6776">
                  <c:v>40412</c:v>
                </c:pt>
                <c:pt idx="6777">
                  <c:v>40413</c:v>
                </c:pt>
                <c:pt idx="6778">
                  <c:v>40413</c:v>
                </c:pt>
                <c:pt idx="6779">
                  <c:v>40414</c:v>
                </c:pt>
                <c:pt idx="6780">
                  <c:v>40414</c:v>
                </c:pt>
                <c:pt idx="6781">
                  <c:v>40415</c:v>
                </c:pt>
                <c:pt idx="6782">
                  <c:v>40415</c:v>
                </c:pt>
                <c:pt idx="6783">
                  <c:v>40416</c:v>
                </c:pt>
                <c:pt idx="6784">
                  <c:v>40416</c:v>
                </c:pt>
                <c:pt idx="6785">
                  <c:v>40417</c:v>
                </c:pt>
                <c:pt idx="6786">
                  <c:v>40417</c:v>
                </c:pt>
                <c:pt idx="6787">
                  <c:v>40418</c:v>
                </c:pt>
                <c:pt idx="6788">
                  <c:v>40418</c:v>
                </c:pt>
                <c:pt idx="6789">
                  <c:v>40419</c:v>
                </c:pt>
                <c:pt idx="6790">
                  <c:v>40419</c:v>
                </c:pt>
                <c:pt idx="6791">
                  <c:v>40420</c:v>
                </c:pt>
                <c:pt idx="6792">
                  <c:v>40420</c:v>
                </c:pt>
                <c:pt idx="6793">
                  <c:v>40421</c:v>
                </c:pt>
                <c:pt idx="6794">
                  <c:v>40421</c:v>
                </c:pt>
                <c:pt idx="6795">
                  <c:v>40422</c:v>
                </c:pt>
                <c:pt idx="6796">
                  <c:v>40422</c:v>
                </c:pt>
                <c:pt idx="6797">
                  <c:v>40423</c:v>
                </c:pt>
                <c:pt idx="6798">
                  <c:v>40423</c:v>
                </c:pt>
                <c:pt idx="6799">
                  <c:v>40424</c:v>
                </c:pt>
                <c:pt idx="6800">
                  <c:v>40424</c:v>
                </c:pt>
                <c:pt idx="6801">
                  <c:v>40425</c:v>
                </c:pt>
                <c:pt idx="6802">
                  <c:v>40425</c:v>
                </c:pt>
                <c:pt idx="6803">
                  <c:v>40426</c:v>
                </c:pt>
                <c:pt idx="6804">
                  <c:v>40426</c:v>
                </c:pt>
                <c:pt idx="6805">
                  <c:v>40427</c:v>
                </c:pt>
                <c:pt idx="6806">
                  <c:v>40427</c:v>
                </c:pt>
                <c:pt idx="6807">
                  <c:v>40428</c:v>
                </c:pt>
                <c:pt idx="6808">
                  <c:v>40428</c:v>
                </c:pt>
                <c:pt idx="6809">
                  <c:v>40429</c:v>
                </c:pt>
                <c:pt idx="6810">
                  <c:v>40429</c:v>
                </c:pt>
                <c:pt idx="6811">
                  <c:v>40430</c:v>
                </c:pt>
                <c:pt idx="6812">
                  <c:v>40430</c:v>
                </c:pt>
                <c:pt idx="6813">
                  <c:v>40431</c:v>
                </c:pt>
                <c:pt idx="6814">
                  <c:v>40431</c:v>
                </c:pt>
                <c:pt idx="6815">
                  <c:v>40432</c:v>
                </c:pt>
                <c:pt idx="6816">
                  <c:v>40432</c:v>
                </c:pt>
                <c:pt idx="6817">
                  <c:v>40433</c:v>
                </c:pt>
                <c:pt idx="6818">
                  <c:v>40433</c:v>
                </c:pt>
                <c:pt idx="6819">
                  <c:v>40434</c:v>
                </c:pt>
                <c:pt idx="6820">
                  <c:v>40434</c:v>
                </c:pt>
                <c:pt idx="6821">
                  <c:v>40435</c:v>
                </c:pt>
                <c:pt idx="6822">
                  <c:v>40435</c:v>
                </c:pt>
                <c:pt idx="6823">
                  <c:v>40436</c:v>
                </c:pt>
                <c:pt idx="6824">
                  <c:v>40436</c:v>
                </c:pt>
                <c:pt idx="6825">
                  <c:v>40437</c:v>
                </c:pt>
                <c:pt idx="6826">
                  <c:v>40437</c:v>
                </c:pt>
                <c:pt idx="6827">
                  <c:v>40438</c:v>
                </c:pt>
                <c:pt idx="6828">
                  <c:v>40438</c:v>
                </c:pt>
                <c:pt idx="6829">
                  <c:v>40439</c:v>
                </c:pt>
                <c:pt idx="6830">
                  <c:v>40439</c:v>
                </c:pt>
                <c:pt idx="6831">
                  <c:v>40440</c:v>
                </c:pt>
                <c:pt idx="6832">
                  <c:v>40440</c:v>
                </c:pt>
                <c:pt idx="6833">
                  <c:v>40441</c:v>
                </c:pt>
                <c:pt idx="6834">
                  <c:v>40441</c:v>
                </c:pt>
                <c:pt idx="6835">
                  <c:v>40442</c:v>
                </c:pt>
                <c:pt idx="6836">
                  <c:v>40442</c:v>
                </c:pt>
                <c:pt idx="6837">
                  <c:v>40443</c:v>
                </c:pt>
                <c:pt idx="6838">
                  <c:v>40443</c:v>
                </c:pt>
                <c:pt idx="6839">
                  <c:v>40444</c:v>
                </c:pt>
                <c:pt idx="6840">
                  <c:v>40444</c:v>
                </c:pt>
                <c:pt idx="6841">
                  <c:v>40445</c:v>
                </c:pt>
                <c:pt idx="6842">
                  <c:v>40445</c:v>
                </c:pt>
                <c:pt idx="6843">
                  <c:v>40446</c:v>
                </c:pt>
                <c:pt idx="6844">
                  <c:v>40446</c:v>
                </c:pt>
                <c:pt idx="6845">
                  <c:v>40447</c:v>
                </c:pt>
                <c:pt idx="6846">
                  <c:v>40447</c:v>
                </c:pt>
                <c:pt idx="6847">
                  <c:v>40448</c:v>
                </c:pt>
                <c:pt idx="6848">
                  <c:v>40448</c:v>
                </c:pt>
                <c:pt idx="6849">
                  <c:v>40449</c:v>
                </c:pt>
                <c:pt idx="6850">
                  <c:v>40449</c:v>
                </c:pt>
                <c:pt idx="6851">
                  <c:v>40450</c:v>
                </c:pt>
                <c:pt idx="6852">
                  <c:v>40450</c:v>
                </c:pt>
                <c:pt idx="6853">
                  <c:v>40451</c:v>
                </c:pt>
                <c:pt idx="6854">
                  <c:v>40451</c:v>
                </c:pt>
                <c:pt idx="6855">
                  <c:v>40452</c:v>
                </c:pt>
                <c:pt idx="6856">
                  <c:v>40452</c:v>
                </c:pt>
                <c:pt idx="6857">
                  <c:v>40453</c:v>
                </c:pt>
                <c:pt idx="6858">
                  <c:v>40453</c:v>
                </c:pt>
                <c:pt idx="6859">
                  <c:v>40454</c:v>
                </c:pt>
                <c:pt idx="6860">
                  <c:v>40454</c:v>
                </c:pt>
                <c:pt idx="6861">
                  <c:v>40455</c:v>
                </c:pt>
                <c:pt idx="6862">
                  <c:v>40455</c:v>
                </c:pt>
                <c:pt idx="6863">
                  <c:v>40456</c:v>
                </c:pt>
                <c:pt idx="6864">
                  <c:v>40456</c:v>
                </c:pt>
                <c:pt idx="6865">
                  <c:v>40457</c:v>
                </c:pt>
                <c:pt idx="6866">
                  <c:v>40457</c:v>
                </c:pt>
                <c:pt idx="6867">
                  <c:v>40458</c:v>
                </c:pt>
                <c:pt idx="6868">
                  <c:v>40458</c:v>
                </c:pt>
                <c:pt idx="6869">
                  <c:v>40459</c:v>
                </c:pt>
                <c:pt idx="6870">
                  <c:v>40459</c:v>
                </c:pt>
                <c:pt idx="6871">
                  <c:v>40460</c:v>
                </c:pt>
                <c:pt idx="6872">
                  <c:v>40460</c:v>
                </c:pt>
                <c:pt idx="6873">
                  <c:v>40461</c:v>
                </c:pt>
                <c:pt idx="6874">
                  <c:v>40461</c:v>
                </c:pt>
                <c:pt idx="6875">
                  <c:v>40462</c:v>
                </c:pt>
                <c:pt idx="6876">
                  <c:v>40462</c:v>
                </c:pt>
                <c:pt idx="6877">
                  <c:v>40463</c:v>
                </c:pt>
                <c:pt idx="6878">
                  <c:v>40463</c:v>
                </c:pt>
                <c:pt idx="6879">
                  <c:v>40464</c:v>
                </c:pt>
                <c:pt idx="6880">
                  <c:v>40464</c:v>
                </c:pt>
                <c:pt idx="6881">
                  <c:v>40465</c:v>
                </c:pt>
                <c:pt idx="6882">
                  <c:v>40465</c:v>
                </c:pt>
                <c:pt idx="6883">
                  <c:v>40466</c:v>
                </c:pt>
                <c:pt idx="6884">
                  <c:v>40466</c:v>
                </c:pt>
                <c:pt idx="6885">
                  <c:v>40467</c:v>
                </c:pt>
                <c:pt idx="6886">
                  <c:v>40467</c:v>
                </c:pt>
                <c:pt idx="6887">
                  <c:v>40468</c:v>
                </c:pt>
                <c:pt idx="6888">
                  <c:v>40468</c:v>
                </c:pt>
                <c:pt idx="6889">
                  <c:v>40469</c:v>
                </c:pt>
                <c:pt idx="6890">
                  <c:v>40469</c:v>
                </c:pt>
                <c:pt idx="6891">
                  <c:v>40470</c:v>
                </c:pt>
                <c:pt idx="6892">
                  <c:v>40470</c:v>
                </c:pt>
                <c:pt idx="6893">
                  <c:v>40471</c:v>
                </c:pt>
                <c:pt idx="6894">
                  <c:v>40471</c:v>
                </c:pt>
                <c:pt idx="6895">
                  <c:v>40472</c:v>
                </c:pt>
                <c:pt idx="6896">
                  <c:v>40472</c:v>
                </c:pt>
                <c:pt idx="6897">
                  <c:v>40473</c:v>
                </c:pt>
                <c:pt idx="6898">
                  <c:v>40473</c:v>
                </c:pt>
                <c:pt idx="6899">
                  <c:v>40474</c:v>
                </c:pt>
                <c:pt idx="6900">
                  <c:v>40474</c:v>
                </c:pt>
                <c:pt idx="6901">
                  <c:v>40475</c:v>
                </c:pt>
                <c:pt idx="6902">
                  <c:v>40475</c:v>
                </c:pt>
                <c:pt idx="6903">
                  <c:v>40476</c:v>
                </c:pt>
                <c:pt idx="6904">
                  <c:v>40476</c:v>
                </c:pt>
                <c:pt idx="6905">
                  <c:v>40477</c:v>
                </c:pt>
                <c:pt idx="6906">
                  <c:v>40477</c:v>
                </c:pt>
                <c:pt idx="6907">
                  <c:v>40478</c:v>
                </c:pt>
                <c:pt idx="6908">
                  <c:v>40478</c:v>
                </c:pt>
                <c:pt idx="6909">
                  <c:v>40479</c:v>
                </c:pt>
                <c:pt idx="6910">
                  <c:v>40479</c:v>
                </c:pt>
                <c:pt idx="6911">
                  <c:v>40480</c:v>
                </c:pt>
                <c:pt idx="6912">
                  <c:v>40480</c:v>
                </c:pt>
                <c:pt idx="6913">
                  <c:v>40481</c:v>
                </c:pt>
                <c:pt idx="6914">
                  <c:v>40481</c:v>
                </c:pt>
                <c:pt idx="6915">
                  <c:v>40482</c:v>
                </c:pt>
                <c:pt idx="6916">
                  <c:v>40482</c:v>
                </c:pt>
                <c:pt idx="6917">
                  <c:v>40483</c:v>
                </c:pt>
                <c:pt idx="6918">
                  <c:v>40483</c:v>
                </c:pt>
                <c:pt idx="6919">
                  <c:v>40484</c:v>
                </c:pt>
                <c:pt idx="6920">
                  <c:v>40484</c:v>
                </c:pt>
                <c:pt idx="6921">
                  <c:v>40485</c:v>
                </c:pt>
                <c:pt idx="6922">
                  <c:v>40485</c:v>
                </c:pt>
                <c:pt idx="6923">
                  <c:v>40486</c:v>
                </c:pt>
                <c:pt idx="6924">
                  <c:v>40486</c:v>
                </c:pt>
                <c:pt idx="6925">
                  <c:v>40487</c:v>
                </c:pt>
                <c:pt idx="6926">
                  <c:v>40487</c:v>
                </c:pt>
                <c:pt idx="6927">
                  <c:v>40488</c:v>
                </c:pt>
                <c:pt idx="6928">
                  <c:v>40488</c:v>
                </c:pt>
                <c:pt idx="6929">
                  <c:v>40489</c:v>
                </c:pt>
                <c:pt idx="6930">
                  <c:v>40489</c:v>
                </c:pt>
                <c:pt idx="6931">
                  <c:v>40490</c:v>
                </c:pt>
                <c:pt idx="6932">
                  <c:v>40490</c:v>
                </c:pt>
                <c:pt idx="6933">
                  <c:v>40491</c:v>
                </c:pt>
                <c:pt idx="6934">
                  <c:v>40491</c:v>
                </c:pt>
                <c:pt idx="6935">
                  <c:v>40492</c:v>
                </c:pt>
                <c:pt idx="6936">
                  <c:v>40492</c:v>
                </c:pt>
                <c:pt idx="6937">
                  <c:v>40493</c:v>
                </c:pt>
                <c:pt idx="6938">
                  <c:v>40493</c:v>
                </c:pt>
                <c:pt idx="6939">
                  <c:v>40494</c:v>
                </c:pt>
                <c:pt idx="6940">
                  <c:v>40494</c:v>
                </c:pt>
                <c:pt idx="6941">
                  <c:v>40495</c:v>
                </c:pt>
                <c:pt idx="6942">
                  <c:v>40495</c:v>
                </c:pt>
                <c:pt idx="6943">
                  <c:v>40496</c:v>
                </c:pt>
                <c:pt idx="6944">
                  <c:v>40496</c:v>
                </c:pt>
                <c:pt idx="6945">
                  <c:v>40497</c:v>
                </c:pt>
                <c:pt idx="6946">
                  <c:v>40497</c:v>
                </c:pt>
                <c:pt idx="6947">
                  <c:v>40498</c:v>
                </c:pt>
                <c:pt idx="6948">
                  <c:v>40498</c:v>
                </c:pt>
                <c:pt idx="6949">
                  <c:v>40499</c:v>
                </c:pt>
                <c:pt idx="6950">
                  <c:v>40499</c:v>
                </c:pt>
                <c:pt idx="6951">
                  <c:v>40500</c:v>
                </c:pt>
                <c:pt idx="6952">
                  <c:v>40500</c:v>
                </c:pt>
                <c:pt idx="6953">
                  <c:v>40501</c:v>
                </c:pt>
                <c:pt idx="6954">
                  <c:v>40501</c:v>
                </c:pt>
                <c:pt idx="6955">
                  <c:v>40502</c:v>
                </c:pt>
                <c:pt idx="6956">
                  <c:v>40502</c:v>
                </c:pt>
                <c:pt idx="6957">
                  <c:v>40503</c:v>
                </c:pt>
                <c:pt idx="6958">
                  <c:v>40503</c:v>
                </c:pt>
                <c:pt idx="6959">
                  <c:v>40504</c:v>
                </c:pt>
                <c:pt idx="6960">
                  <c:v>40504</c:v>
                </c:pt>
                <c:pt idx="6961">
                  <c:v>40505</c:v>
                </c:pt>
                <c:pt idx="6962">
                  <c:v>40505</c:v>
                </c:pt>
                <c:pt idx="6963">
                  <c:v>40506</c:v>
                </c:pt>
                <c:pt idx="6964">
                  <c:v>40506</c:v>
                </c:pt>
                <c:pt idx="6965">
                  <c:v>40507</c:v>
                </c:pt>
                <c:pt idx="6966">
                  <c:v>40507</c:v>
                </c:pt>
                <c:pt idx="6967">
                  <c:v>40508</c:v>
                </c:pt>
                <c:pt idx="6968">
                  <c:v>40508</c:v>
                </c:pt>
                <c:pt idx="6969">
                  <c:v>40509</c:v>
                </c:pt>
                <c:pt idx="6970">
                  <c:v>40509</c:v>
                </c:pt>
                <c:pt idx="6971">
                  <c:v>40510</c:v>
                </c:pt>
                <c:pt idx="6972">
                  <c:v>40510</c:v>
                </c:pt>
                <c:pt idx="6973">
                  <c:v>40511</c:v>
                </c:pt>
                <c:pt idx="6974">
                  <c:v>40511</c:v>
                </c:pt>
                <c:pt idx="6975">
                  <c:v>40512</c:v>
                </c:pt>
                <c:pt idx="6976">
                  <c:v>40512</c:v>
                </c:pt>
                <c:pt idx="6977">
                  <c:v>40513</c:v>
                </c:pt>
                <c:pt idx="6978">
                  <c:v>40513</c:v>
                </c:pt>
                <c:pt idx="6979">
                  <c:v>40514</c:v>
                </c:pt>
                <c:pt idx="6980">
                  <c:v>40514</c:v>
                </c:pt>
                <c:pt idx="6981">
                  <c:v>40515</c:v>
                </c:pt>
                <c:pt idx="6982">
                  <c:v>40515</c:v>
                </c:pt>
                <c:pt idx="6983">
                  <c:v>40516</c:v>
                </c:pt>
                <c:pt idx="6984">
                  <c:v>40516</c:v>
                </c:pt>
                <c:pt idx="6985">
                  <c:v>40517</c:v>
                </c:pt>
                <c:pt idx="6986">
                  <c:v>40517</c:v>
                </c:pt>
                <c:pt idx="6987">
                  <c:v>40518</c:v>
                </c:pt>
                <c:pt idx="6988">
                  <c:v>40518</c:v>
                </c:pt>
                <c:pt idx="6989">
                  <c:v>40519</c:v>
                </c:pt>
                <c:pt idx="6990">
                  <c:v>40519</c:v>
                </c:pt>
                <c:pt idx="6991">
                  <c:v>40520</c:v>
                </c:pt>
                <c:pt idx="6992">
                  <c:v>40520</c:v>
                </c:pt>
                <c:pt idx="6993">
                  <c:v>40521</c:v>
                </c:pt>
                <c:pt idx="6994">
                  <c:v>40521</c:v>
                </c:pt>
                <c:pt idx="6995">
                  <c:v>40522</c:v>
                </c:pt>
                <c:pt idx="6996">
                  <c:v>40522</c:v>
                </c:pt>
                <c:pt idx="6997">
                  <c:v>40523</c:v>
                </c:pt>
                <c:pt idx="6998">
                  <c:v>40523</c:v>
                </c:pt>
                <c:pt idx="6999">
                  <c:v>40524</c:v>
                </c:pt>
                <c:pt idx="7000">
                  <c:v>40524</c:v>
                </c:pt>
                <c:pt idx="7001">
                  <c:v>40525</c:v>
                </c:pt>
                <c:pt idx="7002">
                  <c:v>40525</c:v>
                </c:pt>
                <c:pt idx="7003">
                  <c:v>40526</c:v>
                </c:pt>
                <c:pt idx="7004">
                  <c:v>40526</c:v>
                </c:pt>
                <c:pt idx="7005">
                  <c:v>40527</c:v>
                </c:pt>
                <c:pt idx="7006">
                  <c:v>40527</c:v>
                </c:pt>
                <c:pt idx="7007">
                  <c:v>40528</c:v>
                </c:pt>
                <c:pt idx="7008">
                  <c:v>40528</c:v>
                </c:pt>
                <c:pt idx="7009">
                  <c:v>40529</c:v>
                </c:pt>
                <c:pt idx="7010">
                  <c:v>40529</c:v>
                </c:pt>
                <c:pt idx="7011">
                  <c:v>40530</c:v>
                </c:pt>
                <c:pt idx="7012">
                  <c:v>40530</c:v>
                </c:pt>
                <c:pt idx="7013">
                  <c:v>40531</c:v>
                </c:pt>
                <c:pt idx="7014">
                  <c:v>40531</c:v>
                </c:pt>
                <c:pt idx="7015">
                  <c:v>40532</c:v>
                </c:pt>
                <c:pt idx="7016">
                  <c:v>40532</c:v>
                </c:pt>
                <c:pt idx="7017">
                  <c:v>40533</c:v>
                </c:pt>
                <c:pt idx="7018">
                  <c:v>40533</c:v>
                </c:pt>
                <c:pt idx="7019">
                  <c:v>40534</c:v>
                </c:pt>
                <c:pt idx="7020">
                  <c:v>40534</c:v>
                </c:pt>
                <c:pt idx="7021">
                  <c:v>40535</c:v>
                </c:pt>
                <c:pt idx="7022">
                  <c:v>40535</c:v>
                </c:pt>
                <c:pt idx="7023">
                  <c:v>40536</c:v>
                </c:pt>
                <c:pt idx="7024">
                  <c:v>40536</c:v>
                </c:pt>
                <c:pt idx="7025">
                  <c:v>40537</c:v>
                </c:pt>
                <c:pt idx="7026">
                  <c:v>40537</c:v>
                </c:pt>
                <c:pt idx="7027">
                  <c:v>40538</c:v>
                </c:pt>
                <c:pt idx="7028">
                  <c:v>40538</c:v>
                </c:pt>
                <c:pt idx="7029">
                  <c:v>40539</c:v>
                </c:pt>
                <c:pt idx="7030">
                  <c:v>40539</c:v>
                </c:pt>
                <c:pt idx="7031">
                  <c:v>40540</c:v>
                </c:pt>
                <c:pt idx="7032">
                  <c:v>40540</c:v>
                </c:pt>
                <c:pt idx="7033">
                  <c:v>40541</c:v>
                </c:pt>
                <c:pt idx="7034">
                  <c:v>40541</c:v>
                </c:pt>
                <c:pt idx="7035">
                  <c:v>40542</c:v>
                </c:pt>
                <c:pt idx="7036">
                  <c:v>40542</c:v>
                </c:pt>
                <c:pt idx="7037">
                  <c:v>40543</c:v>
                </c:pt>
                <c:pt idx="7038">
                  <c:v>40543</c:v>
                </c:pt>
                <c:pt idx="7039">
                  <c:v>40544</c:v>
                </c:pt>
                <c:pt idx="7040">
                  <c:v>40544</c:v>
                </c:pt>
                <c:pt idx="7041">
                  <c:v>40545</c:v>
                </c:pt>
                <c:pt idx="7042">
                  <c:v>40545</c:v>
                </c:pt>
                <c:pt idx="7043">
                  <c:v>40546</c:v>
                </c:pt>
                <c:pt idx="7044">
                  <c:v>40546</c:v>
                </c:pt>
                <c:pt idx="7045">
                  <c:v>40547</c:v>
                </c:pt>
                <c:pt idx="7046">
                  <c:v>40547</c:v>
                </c:pt>
                <c:pt idx="7047">
                  <c:v>40548</c:v>
                </c:pt>
                <c:pt idx="7048">
                  <c:v>40548</c:v>
                </c:pt>
                <c:pt idx="7049">
                  <c:v>40549</c:v>
                </c:pt>
                <c:pt idx="7050">
                  <c:v>40549</c:v>
                </c:pt>
                <c:pt idx="7051">
                  <c:v>40550</c:v>
                </c:pt>
                <c:pt idx="7052">
                  <c:v>40550</c:v>
                </c:pt>
                <c:pt idx="7053">
                  <c:v>40551</c:v>
                </c:pt>
                <c:pt idx="7054">
                  <c:v>40551</c:v>
                </c:pt>
                <c:pt idx="7055">
                  <c:v>40552</c:v>
                </c:pt>
                <c:pt idx="7056">
                  <c:v>40552</c:v>
                </c:pt>
                <c:pt idx="7057">
                  <c:v>40553</c:v>
                </c:pt>
                <c:pt idx="7058">
                  <c:v>40553</c:v>
                </c:pt>
                <c:pt idx="7059">
                  <c:v>40554</c:v>
                </c:pt>
                <c:pt idx="7060">
                  <c:v>40554</c:v>
                </c:pt>
                <c:pt idx="7061">
                  <c:v>40555</c:v>
                </c:pt>
                <c:pt idx="7062">
                  <c:v>40555</c:v>
                </c:pt>
                <c:pt idx="7063">
                  <c:v>40556</c:v>
                </c:pt>
                <c:pt idx="7064">
                  <c:v>40556</c:v>
                </c:pt>
                <c:pt idx="7065">
                  <c:v>40557</c:v>
                </c:pt>
                <c:pt idx="7066">
                  <c:v>40557</c:v>
                </c:pt>
                <c:pt idx="7067">
                  <c:v>40558</c:v>
                </c:pt>
                <c:pt idx="7068">
                  <c:v>40558</c:v>
                </c:pt>
                <c:pt idx="7069">
                  <c:v>40559</c:v>
                </c:pt>
                <c:pt idx="7070">
                  <c:v>40559</c:v>
                </c:pt>
                <c:pt idx="7071">
                  <c:v>40560</c:v>
                </c:pt>
                <c:pt idx="7072">
                  <c:v>40560</c:v>
                </c:pt>
                <c:pt idx="7073">
                  <c:v>40561</c:v>
                </c:pt>
                <c:pt idx="7074">
                  <c:v>40561</c:v>
                </c:pt>
                <c:pt idx="7075">
                  <c:v>40562</c:v>
                </c:pt>
                <c:pt idx="7076">
                  <c:v>40562</c:v>
                </c:pt>
                <c:pt idx="7077">
                  <c:v>40563</c:v>
                </c:pt>
                <c:pt idx="7078">
                  <c:v>40563</c:v>
                </c:pt>
                <c:pt idx="7079">
                  <c:v>40564</c:v>
                </c:pt>
                <c:pt idx="7080">
                  <c:v>40564</c:v>
                </c:pt>
                <c:pt idx="7081">
                  <c:v>40565</c:v>
                </c:pt>
                <c:pt idx="7082">
                  <c:v>40565</c:v>
                </c:pt>
                <c:pt idx="7083">
                  <c:v>40566</c:v>
                </c:pt>
                <c:pt idx="7084">
                  <c:v>40566</c:v>
                </c:pt>
                <c:pt idx="7085">
                  <c:v>40567</c:v>
                </c:pt>
                <c:pt idx="7086">
                  <c:v>40567</c:v>
                </c:pt>
                <c:pt idx="7087">
                  <c:v>40568</c:v>
                </c:pt>
                <c:pt idx="7088">
                  <c:v>40568</c:v>
                </c:pt>
                <c:pt idx="7089">
                  <c:v>40569</c:v>
                </c:pt>
                <c:pt idx="7090">
                  <c:v>40569</c:v>
                </c:pt>
                <c:pt idx="7091">
                  <c:v>40570</c:v>
                </c:pt>
                <c:pt idx="7092">
                  <c:v>40570</c:v>
                </c:pt>
                <c:pt idx="7093">
                  <c:v>40571</c:v>
                </c:pt>
                <c:pt idx="7094">
                  <c:v>40571</c:v>
                </c:pt>
                <c:pt idx="7095">
                  <c:v>40572</c:v>
                </c:pt>
                <c:pt idx="7096">
                  <c:v>40572</c:v>
                </c:pt>
                <c:pt idx="7097">
                  <c:v>40573</c:v>
                </c:pt>
                <c:pt idx="7098">
                  <c:v>40573</c:v>
                </c:pt>
                <c:pt idx="7099">
                  <c:v>40574</c:v>
                </c:pt>
                <c:pt idx="7100">
                  <c:v>40574</c:v>
                </c:pt>
                <c:pt idx="7101">
                  <c:v>40575</c:v>
                </c:pt>
                <c:pt idx="7102">
                  <c:v>40575</c:v>
                </c:pt>
                <c:pt idx="7103">
                  <c:v>40576</c:v>
                </c:pt>
                <c:pt idx="7104">
                  <c:v>40576</c:v>
                </c:pt>
                <c:pt idx="7105">
                  <c:v>40577</c:v>
                </c:pt>
                <c:pt idx="7106">
                  <c:v>40577</c:v>
                </c:pt>
                <c:pt idx="7107">
                  <c:v>40578</c:v>
                </c:pt>
                <c:pt idx="7108">
                  <c:v>40578</c:v>
                </c:pt>
                <c:pt idx="7109">
                  <c:v>40579</c:v>
                </c:pt>
                <c:pt idx="7110">
                  <c:v>40579</c:v>
                </c:pt>
                <c:pt idx="7111">
                  <c:v>40580</c:v>
                </c:pt>
                <c:pt idx="7112">
                  <c:v>40580</c:v>
                </c:pt>
                <c:pt idx="7113">
                  <c:v>40581</c:v>
                </c:pt>
                <c:pt idx="7114">
                  <c:v>40581</c:v>
                </c:pt>
                <c:pt idx="7115">
                  <c:v>40582</c:v>
                </c:pt>
                <c:pt idx="7116">
                  <c:v>40582</c:v>
                </c:pt>
                <c:pt idx="7117">
                  <c:v>40583</c:v>
                </c:pt>
                <c:pt idx="7118">
                  <c:v>40583</c:v>
                </c:pt>
                <c:pt idx="7119">
                  <c:v>40584</c:v>
                </c:pt>
                <c:pt idx="7120">
                  <c:v>40584</c:v>
                </c:pt>
                <c:pt idx="7121">
                  <c:v>40585</c:v>
                </c:pt>
                <c:pt idx="7122">
                  <c:v>40585</c:v>
                </c:pt>
                <c:pt idx="7123">
                  <c:v>40586</c:v>
                </c:pt>
                <c:pt idx="7124">
                  <c:v>40586</c:v>
                </c:pt>
                <c:pt idx="7125">
                  <c:v>40587</c:v>
                </c:pt>
                <c:pt idx="7126">
                  <c:v>40587</c:v>
                </c:pt>
                <c:pt idx="7127">
                  <c:v>40588</c:v>
                </c:pt>
                <c:pt idx="7128">
                  <c:v>40588</c:v>
                </c:pt>
                <c:pt idx="7129">
                  <c:v>40589</c:v>
                </c:pt>
                <c:pt idx="7130">
                  <c:v>40589</c:v>
                </c:pt>
                <c:pt idx="7131">
                  <c:v>40590</c:v>
                </c:pt>
                <c:pt idx="7132">
                  <c:v>40590</c:v>
                </c:pt>
                <c:pt idx="7133">
                  <c:v>40591</c:v>
                </c:pt>
                <c:pt idx="7134">
                  <c:v>40591</c:v>
                </c:pt>
                <c:pt idx="7135">
                  <c:v>40592</c:v>
                </c:pt>
                <c:pt idx="7136">
                  <c:v>40592</c:v>
                </c:pt>
                <c:pt idx="7137">
                  <c:v>40593</c:v>
                </c:pt>
                <c:pt idx="7138">
                  <c:v>40593</c:v>
                </c:pt>
                <c:pt idx="7139">
                  <c:v>40594</c:v>
                </c:pt>
                <c:pt idx="7140">
                  <c:v>40594</c:v>
                </c:pt>
                <c:pt idx="7141">
                  <c:v>40595</c:v>
                </c:pt>
                <c:pt idx="7142">
                  <c:v>40595</c:v>
                </c:pt>
                <c:pt idx="7143">
                  <c:v>40596</c:v>
                </c:pt>
                <c:pt idx="7144">
                  <c:v>40596</c:v>
                </c:pt>
                <c:pt idx="7145">
                  <c:v>40597</c:v>
                </c:pt>
                <c:pt idx="7146">
                  <c:v>40597</c:v>
                </c:pt>
                <c:pt idx="7147">
                  <c:v>40598</c:v>
                </c:pt>
                <c:pt idx="7148">
                  <c:v>40598</c:v>
                </c:pt>
                <c:pt idx="7149">
                  <c:v>40599</c:v>
                </c:pt>
                <c:pt idx="7150">
                  <c:v>40599</c:v>
                </c:pt>
                <c:pt idx="7151">
                  <c:v>40600</c:v>
                </c:pt>
                <c:pt idx="7152">
                  <c:v>40600</c:v>
                </c:pt>
                <c:pt idx="7153">
                  <c:v>40601</c:v>
                </c:pt>
                <c:pt idx="7154">
                  <c:v>40601</c:v>
                </c:pt>
                <c:pt idx="7155">
                  <c:v>40602</c:v>
                </c:pt>
                <c:pt idx="7156">
                  <c:v>40602</c:v>
                </c:pt>
                <c:pt idx="7157">
                  <c:v>40603</c:v>
                </c:pt>
                <c:pt idx="7158">
                  <c:v>40603</c:v>
                </c:pt>
                <c:pt idx="7159">
                  <c:v>40604</c:v>
                </c:pt>
                <c:pt idx="7160">
                  <c:v>40604</c:v>
                </c:pt>
                <c:pt idx="7161">
                  <c:v>40605</c:v>
                </c:pt>
                <c:pt idx="7162">
                  <c:v>40605</c:v>
                </c:pt>
                <c:pt idx="7163">
                  <c:v>40606</c:v>
                </c:pt>
                <c:pt idx="7164">
                  <c:v>40606</c:v>
                </c:pt>
                <c:pt idx="7165">
                  <c:v>40607</c:v>
                </c:pt>
                <c:pt idx="7166">
                  <c:v>40607</c:v>
                </c:pt>
                <c:pt idx="7167">
                  <c:v>40608</c:v>
                </c:pt>
                <c:pt idx="7168">
                  <c:v>40608</c:v>
                </c:pt>
                <c:pt idx="7169">
                  <c:v>40609</c:v>
                </c:pt>
                <c:pt idx="7170">
                  <c:v>40609</c:v>
                </c:pt>
                <c:pt idx="7171">
                  <c:v>40610</c:v>
                </c:pt>
                <c:pt idx="7172">
                  <c:v>40610</c:v>
                </c:pt>
                <c:pt idx="7173">
                  <c:v>40611</c:v>
                </c:pt>
                <c:pt idx="7174">
                  <c:v>40611</c:v>
                </c:pt>
                <c:pt idx="7175">
                  <c:v>40612</c:v>
                </c:pt>
                <c:pt idx="7176">
                  <c:v>40612</c:v>
                </c:pt>
                <c:pt idx="7177">
                  <c:v>40613</c:v>
                </c:pt>
                <c:pt idx="7178">
                  <c:v>40613</c:v>
                </c:pt>
                <c:pt idx="7179">
                  <c:v>40614</c:v>
                </c:pt>
                <c:pt idx="7180">
                  <c:v>40614</c:v>
                </c:pt>
                <c:pt idx="7181">
                  <c:v>40615</c:v>
                </c:pt>
                <c:pt idx="7182">
                  <c:v>40615</c:v>
                </c:pt>
                <c:pt idx="7183">
                  <c:v>40616</c:v>
                </c:pt>
                <c:pt idx="7184">
                  <c:v>40616</c:v>
                </c:pt>
                <c:pt idx="7185">
                  <c:v>40617</c:v>
                </c:pt>
                <c:pt idx="7186">
                  <c:v>40617</c:v>
                </c:pt>
                <c:pt idx="7187">
                  <c:v>40618</c:v>
                </c:pt>
                <c:pt idx="7188">
                  <c:v>40618</c:v>
                </c:pt>
                <c:pt idx="7189">
                  <c:v>40619</c:v>
                </c:pt>
                <c:pt idx="7190">
                  <c:v>40619</c:v>
                </c:pt>
                <c:pt idx="7191">
                  <c:v>40620</c:v>
                </c:pt>
                <c:pt idx="7192">
                  <c:v>40620</c:v>
                </c:pt>
                <c:pt idx="7193">
                  <c:v>40621</c:v>
                </c:pt>
                <c:pt idx="7194">
                  <c:v>40621</c:v>
                </c:pt>
                <c:pt idx="7195">
                  <c:v>40622</c:v>
                </c:pt>
                <c:pt idx="7196">
                  <c:v>40622</c:v>
                </c:pt>
                <c:pt idx="7197">
                  <c:v>40623</c:v>
                </c:pt>
                <c:pt idx="7198">
                  <c:v>40623</c:v>
                </c:pt>
                <c:pt idx="7199">
                  <c:v>40624</c:v>
                </c:pt>
                <c:pt idx="7200">
                  <c:v>40624</c:v>
                </c:pt>
                <c:pt idx="7201">
                  <c:v>40625</c:v>
                </c:pt>
                <c:pt idx="7202">
                  <c:v>40625</c:v>
                </c:pt>
                <c:pt idx="7203">
                  <c:v>40626</c:v>
                </c:pt>
                <c:pt idx="7204">
                  <c:v>40626</c:v>
                </c:pt>
                <c:pt idx="7205">
                  <c:v>40627</c:v>
                </c:pt>
                <c:pt idx="7206">
                  <c:v>40627</c:v>
                </c:pt>
                <c:pt idx="7207">
                  <c:v>40628</c:v>
                </c:pt>
                <c:pt idx="7208">
                  <c:v>40628</c:v>
                </c:pt>
                <c:pt idx="7209">
                  <c:v>40629</c:v>
                </c:pt>
                <c:pt idx="7210">
                  <c:v>40629</c:v>
                </c:pt>
                <c:pt idx="7211">
                  <c:v>40630</c:v>
                </c:pt>
                <c:pt idx="7212">
                  <c:v>40630</c:v>
                </c:pt>
                <c:pt idx="7213">
                  <c:v>40631</c:v>
                </c:pt>
                <c:pt idx="7214">
                  <c:v>40631</c:v>
                </c:pt>
                <c:pt idx="7215">
                  <c:v>40632</c:v>
                </c:pt>
                <c:pt idx="7216">
                  <c:v>40632</c:v>
                </c:pt>
                <c:pt idx="7217">
                  <c:v>40633</c:v>
                </c:pt>
                <c:pt idx="7218">
                  <c:v>40633</c:v>
                </c:pt>
                <c:pt idx="7219">
                  <c:v>40634</c:v>
                </c:pt>
                <c:pt idx="7220">
                  <c:v>40634</c:v>
                </c:pt>
                <c:pt idx="7221">
                  <c:v>40635</c:v>
                </c:pt>
                <c:pt idx="7222">
                  <c:v>40635</c:v>
                </c:pt>
                <c:pt idx="7223">
                  <c:v>40636</c:v>
                </c:pt>
                <c:pt idx="7224">
                  <c:v>40636</c:v>
                </c:pt>
                <c:pt idx="7225">
                  <c:v>40637</c:v>
                </c:pt>
                <c:pt idx="7226">
                  <c:v>40637</c:v>
                </c:pt>
                <c:pt idx="7227">
                  <c:v>40638</c:v>
                </c:pt>
                <c:pt idx="7228">
                  <c:v>40638</c:v>
                </c:pt>
                <c:pt idx="7229">
                  <c:v>40639</c:v>
                </c:pt>
                <c:pt idx="7230">
                  <c:v>40639</c:v>
                </c:pt>
                <c:pt idx="7231">
                  <c:v>40640</c:v>
                </c:pt>
                <c:pt idx="7232">
                  <c:v>40640</c:v>
                </c:pt>
                <c:pt idx="7233">
                  <c:v>40641</c:v>
                </c:pt>
                <c:pt idx="7234">
                  <c:v>40641</c:v>
                </c:pt>
                <c:pt idx="7235">
                  <c:v>40642</c:v>
                </c:pt>
                <c:pt idx="7236">
                  <c:v>40642</c:v>
                </c:pt>
                <c:pt idx="7237">
                  <c:v>40643</c:v>
                </c:pt>
                <c:pt idx="7238">
                  <c:v>40643</c:v>
                </c:pt>
                <c:pt idx="7239">
                  <c:v>40644</c:v>
                </c:pt>
                <c:pt idx="7240">
                  <c:v>40644</c:v>
                </c:pt>
                <c:pt idx="7241">
                  <c:v>40645</c:v>
                </c:pt>
                <c:pt idx="7242">
                  <c:v>40645</c:v>
                </c:pt>
                <c:pt idx="7243">
                  <c:v>40646</c:v>
                </c:pt>
                <c:pt idx="7244">
                  <c:v>40646</c:v>
                </c:pt>
                <c:pt idx="7245">
                  <c:v>40647</c:v>
                </c:pt>
                <c:pt idx="7246">
                  <c:v>40647</c:v>
                </c:pt>
                <c:pt idx="7247">
                  <c:v>40648</c:v>
                </c:pt>
                <c:pt idx="7248">
                  <c:v>40648</c:v>
                </c:pt>
                <c:pt idx="7249">
                  <c:v>40649</c:v>
                </c:pt>
                <c:pt idx="7250">
                  <c:v>40649</c:v>
                </c:pt>
                <c:pt idx="7251">
                  <c:v>40650</c:v>
                </c:pt>
                <c:pt idx="7252">
                  <c:v>40650</c:v>
                </c:pt>
                <c:pt idx="7253">
                  <c:v>40651</c:v>
                </c:pt>
                <c:pt idx="7254">
                  <c:v>40651</c:v>
                </c:pt>
                <c:pt idx="7255">
                  <c:v>40652</c:v>
                </c:pt>
                <c:pt idx="7256">
                  <c:v>40652</c:v>
                </c:pt>
                <c:pt idx="7257">
                  <c:v>40653</c:v>
                </c:pt>
                <c:pt idx="7258">
                  <c:v>40653</c:v>
                </c:pt>
                <c:pt idx="7259">
                  <c:v>40654</c:v>
                </c:pt>
                <c:pt idx="7260">
                  <c:v>40654</c:v>
                </c:pt>
                <c:pt idx="7261">
                  <c:v>40655</c:v>
                </c:pt>
                <c:pt idx="7262">
                  <c:v>40655</c:v>
                </c:pt>
                <c:pt idx="7263">
                  <c:v>40656</c:v>
                </c:pt>
                <c:pt idx="7264">
                  <c:v>40656</c:v>
                </c:pt>
                <c:pt idx="7265">
                  <c:v>40657</c:v>
                </c:pt>
                <c:pt idx="7266">
                  <c:v>40657</c:v>
                </c:pt>
                <c:pt idx="7267">
                  <c:v>40658</c:v>
                </c:pt>
                <c:pt idx="7268">
                  <c:v>40658</c:v>
                </c:pt>
                <c:pt idx="7269">
                  <c:v>40659</c:v>
                </c:pt>
                <c:pt idx="7270">
                  <c:v>40659</c:v>
                </c:pt>
                <c:pt idx="7271">
                  <c:v>40660</c:v>
                </c:pt>
                <c:pt idx="7272">
                  <c:v>40660</c:v>
                </c:pt>
                <c:pt idx="7273">
                  <c:v>40661</c:v>
                </c:pt>
                <c:pt idx="7274">
                  <c:v>40661</c:v>
                </c:pt>
                <c:pt idx="7275">
                  <c:v>40662</c:v>
                </c:pt>
                <c:pt idx="7276">
                  <c:v>40662</c:v>
                </c:pt>
                <c:pt idx="7277">
                  <c:v>40663</c:v>
                </c:pt>
                <c:pt idx="7278">
                  <c:v>40663</c:v>
                </c:pt>
                <c:pt idx="7279">
                  <c:v>40664</c:v>
                </c:pt>
                <c:pt idx="7280">
                  <c:v>40664</c:v>
                </c:pt>
                <c:pt idx="7281">
                  <c:v>40665</c:v>
                </c:pt>
                <c:pt idx="7282">
                  <c:v>40665</c:v>
                </c:pt>
                <c:pt idx="7283">
                  <c:v>40666</c:v>
                </c:pt>
                <c:pt idx="7284">
                  <c:v>40666</c:v>
                </c:pt>
                <c:pt idx="7285">
                  <c:v>40667</c:v>
                </c:pt>
                <c:pt idx="7286">
                  <c:v>40667</c:v>
                </c:pt>
                <c:pt idx="7287">
                  <c:v>40668</c:v>
                </c:pt>
                <c:pt idx="7288">
                  <c:v>40668</c:v>
                </c:pt>
                <c:pt idx="7289">
                  <c:v>40669</c:v>
                </c:pt>
                <c:pt idx="7290">
                  <c:v>40669</c:v>
                </c:pt>
                <c:pt idx="7291">
                  <c:v>40670</c:v>
                </c:pt>
                <c:pt idx="7292">
                  <c:v>40670</c:v>
                </c:pt>
                <c:pt idx="7293">
                  <c:v>40671</c:v>
                </c:pt>
                <c:pt idx="7294">
                  <c:v>40671</c:v>
                </c:pt>
                <c:pt idx="7295">
                  <c:v>40672</c:v>
                </c:pt>
                <c:pt idx="7296">
                  <c:v>40672</c:v>
                </c:pt>
                <c:pt idx="7297">
                  <c:v>40673</c:v>
                </c:pt>
                <c:pt idx="7298">
                  <c:v>40673</c:v>
                </c:pt>
                <c:pt idx="7299">
                  <c:v>40674</c:v>
                </c:pt>
                <c:pt idx="7300">
                  <c:v>40674</c:v>
                </c:pt>
                <c:pt idx="7301">
                  <c:v>40675</c:v>
                </c:pt>
                <c:pt idx="7302">
                  <c:v>40675</c:v>
                </c:pt>
                <c:pt idx="7303">
                  <c:v>40676</c:v>
                </c:pt>
                <c:pt idx="7304">
                  <c:v>40676</c:v>
                </c:pt>
                <c:pt idx="7305">
                  <c:v>40677</c:v>
                </c:pt>
                <c:pt idx="7306">
                  <c:v>40677</c:v>
                </c:pt>
                <c:pt idx="7307">
                  <c:v>40678</c:v>
                </c:pt>
                <c:pt idx="7308">
                  <c:v>40678</c:v>
                </c:pt>
                <c:pt idx="7309">
                  <c:v>40679</c:v>
                </c:pt>
                <c:pt idx="7310">
                  <c:v>40679</c:v>
                </c:pt>
                <c:pt idx="7311">
                  <c:v>40680</c:v>
                </c:pt>
                <c:pt idx="7312">
                  <c:v>40680</c:v>
                </c:pt>
                <c:pt idx="7313">
                  <c:v>40681</c:v>
                </c:pt>
                <c:pt idx="7314">
                  <c:v>40681</c:v>
                </c:pt>
                <c:pt idx="7315">
                  <c:v>40682</c:v>
                </c:pt>
                <c:pt idx="7316">
                  <c:v>40682</c:v>
                </c:pt>
                <c:pt idx="7317">
                  <c:v>40683</c:v>
                </c:pt>
                <c:pt idx="7318">
                  <c:v>40683</c:v>
                </c:pt>
                <c:pt idx="7319">
                  <c:v>40684</c:v>
                </c:pt>
                <c:pt idx="7320">
                  <c:v>40684</c:v>
                </c:pt>
                <c:pt idx="7321">
                  <c:v>40685</c:v>
                </c:pt>
                <c:pt idx="7322">
                  <c:v>40685</c:v>
                </c:pt>
                <c:pt idx="7323">
                  <c:v>40686</c:v>
                </c:pt>
                <c:pt idx="7324">
                  <c:v>40686</c:v>
                </c:pt>
                <c:pt idx="7325">
                  <c:v>40687</c:v>
                </c:pt>
                <c:pt idx="7326">
                  <c:v>40687</c:v>
                </c:pt>
                <c:pt idx="7327">
                  <c:v>40688</c:v>
                </c:pt>
                <c:pt idx="7328">
                  <c:v>40688</c:v>
                </c:pt>
                <c:pt idx="7329">
                  <c:v>40689</c:v>
                </c:pt>
                <c:pt idx="7330">
                  <c:v>40689</c:v>
                </c:pt>
                <c:pt idx="7331">
                  <c:v>40690</c:v>
                </c:pt>
                <c:pt idx="7332">
                  <c:v>40690</c:v>
                </c:pt>
                <c:pt idx="7333">
                  <c:v>40691</c:v>
                </c:pt>
                <c:pt idx="7334">
                  <c:v>40691</c:v>
                </c:pt>
                <c:pt idx="7335">
                  <c:v>40692</c:v>
                </c:pt>
                <c:pt idx="7336">
                  <c:v>40692</c:v>
                </c:pt>
                <c:pt idx="7337">
                  <c:v>40693</c:v>
                </c:pt>
                <c:pt idx="7338">
                  <c:v>40693</c:v>
                </c:pt>
                <c:pt idx="7339">
                  <c:v>40694</c:v>
                </c:pt>
                <c:pt idx="7340">
                  <c:v>40694</c:v>
                </c:pt>
                <c:pt idx="7341">
                  <c:v>40695</c:v>
                </c:pt>
                <c:pt idx="7342">
                  <c:v>40695</c:v>
                </c:pt>
                <c:pt idx="7343">
                  <c:v>40696</c:v>
                </c:pt>
                <c:pt idx="7344">
                  <c:v>40696</c:v>
                </c:pt>
                <c:pt idx="7345">
                  <c:v>40697</c:v>
                </c:pt>
                <c:pt idx="7346">
                  <c:v>40697</c:v>
                </c:pt>
                <c:pt idx="7347">
                  <c:v>40698</c:v>
                </c:pt>
                <c:pt idx="7348">
                  <c:v>40698</c:v>
                </c:pt>
                <c:pt idx="7349">
                  <c:v>40699</c:v>
                </c:pt>
                <c:pt idx="7350">
                  <c:v>40699</c:v>
                </c:pt>
                <c:pt idx="7351">
                  <c:v>40700</c:v>
                </c:pt>
                <c:pt idx="7352">
                  <c:v>40700</c:v>
                </c:pt>
                <c:pt idx="7353">
                  <c:v>40701</c:v>
                </c:pt>
                <c:pt idx="7354">
                  <c:v>40701</c:v>
                </c:pt>
                <c:pt idx="7355">
                  <c:v>40702</c:v>
                </c:pt>
                <c:pt idx="7356">
                  <c:v>40702</c:v>
                </c:pt>
                <c:pt idx="7357">
                  <c:v>40703</c:v>
                </c:pt>
                <c:pt idx="7358">
                  <c:v>40703</c:v>
                </c:pt>
                <c:pt idx="7359">
                  <c:v>40704</c:v>
                </c:pt>
                <c:pt idx="7360">
                  <c:v>40704</c:v>
                </c:pt>
                <c:pt idx="7361">
                  <c:v>40705</c:v>
                </c:pt>
                <c:pt idx="7362">
                  <c:v>40705</c:v>
                </c:pt>
                <c:pt idx="7363">
                  <c:v>40706</c:v>
                </c:pt>
                <c:pt idx="7364">
                  <c:v>40706</c:v>
                </c:pt>
                <c:pt idx="7365">
                  <c:v>40707</c:v>
                </c:pt>
                <c:pt idx="7366">
                  <c:v>40707</c:v>
                </c:pt>
                <c:pt idx="7367">
                  <c:v>40708</c:v>
                </c:pt>
                <c:pt idx="7368">
                  <c:v>40708</c:v>
                </c:pt>
                <c:pt idx="7369">
                  <c:v>40709</c:v>
                </c:pt>
                <c:pt idx="7370">
                  <c:v>40709</c:v>
                </c:pt>
                <c:pt idx="7371">
                  <c:v>40710</c:v>
                </c:pt>
                <c:pt idx="7372">
                  <c:v>40710</c:v>
                </c:pt>
                <c:pt idx="7373">
                  <c:v>40711</c:v>
                </c:pt>
                <c:pt idx="7374">
                  <c:v>40711</c:v>
                </c:pt>
                <c:pt idx="7375">
                  <c:v>40712</c:v>
                </c:pt>
                <c:pt idx="7376">
                  <c:v>40712</c:v>
                </c:pt>
                <c:pt idx="7377">
                  <c:v>40713</c:v>
                </c:pt>
                <c:pt idx="7378">
                  <c:v>40713</c:v>
                </c:pt>
                <c:pt idx="7379">
                  <c:v>40714</c:v>
                </c:pt>
                <c:pt idx="7380">
                  <c:v>40714</c:v>
                </c:pt>
                <c:pt idx="7381">
                  <c:v>40715</c:v>
                </c:pt>
                <c:pt idx="7382">
                  <c:v>40715</c:v>
                </c:pt>
                <c:pt idx="7383">
                  <c:v>40716</c:v>
                </c:pt>
                <c:pt idx="7384">
                  <c:v>40716</c:v>
                </c:pt>
                <c:pt idx="7385">
                  <c:v>40717</c:v>
                </c:pt>
                <c:pt idx="7386">
                  <c:v>40717</c:v>
                </c:pt>
                <c:pt idx="7387">
                  <c:v>40718</c:v>
                </c:pt>
                <c:pt idx="7388">
                  <c:v>40718</c:v>
                </c:pt>
                <c:pt idx="7389">
                  <c:v>40719</c:v>
                </c:pt>
                <c:pt idx="7390">
                  <c:v>40719</c:v>
                </c:pt>
                <c:pt idx="7391">
                  <c:v>40720</c:v>
                </c:pt>
                <c:pt idx="7392">
                  <c:v>40720</c:v>
                </c:pt>
                <c:pt idx="7393">
                  <c:v>40721</c:v>
                </c:pt>
                <c:pt idx="7394">
                  <c:v>40721</c:v>
                </c:pt>
                <c:pt idx="7395">
                  <c:v>40722</c:v>
                </c:pt>
                <c:pt idx="7396">
                  <c:v>40722</c:v>
                </c:pt>
                <c:pt idx="7397">
                  <c:v>40723</c:v>
                </c:pt>
                <c:pt idx="7398">
                  <c:v>40723</c:v>
                </c:pt>
                <c:pt idx="7399">
                  <c:v>40724</c:v>
                </c:pt>
                <c:pt idx="7400">
                  <c:v>40724</c:v>
                </c:pt>
                <c:pt idx="7401">
                  <c:v>40725</c:v>
                </c:pt>
                <c:pt idx="7402">
                  <c:v>40725</c:v>
                </c:pt>
                <c:pt idx="7403">
                  <c:v>40726</c:v>
                </c:pt>
                <c:pt idx="7404">
                  <c:v>40726</c:v>
                </c:pt>
                <c:pt idx="7405">
                  <c:v>40727</c:v>
                </c:pt>
                <c:pt idx="7406">
                  <c:v>40727</c:v>
                </c:pt>
                <c:pt idx="7407">
                  <c:v>40728</c:v>
                </c:pt>
                <c:pt idx="7408">
                  <c:v>40728</c:v>
                </c:pt>
                <c:pt idx="7409">
                  <c:v>40729</c:v>
                </c:pt>
                <c:pt idx="7410">
                  <c:v>40729</c:v>
                </c:pt>
                <c:pt idx="7411">
                  <c:v>40730</c:v>
                </c:pt>
                <c:pt idx="7412">
                  <c:v>40730</c:v>
                </c:pt>
                <c:pt idx="7413">
                  <c:v>40731</c:v>
                </c:pt>
                <c:pt idx="7414">
                  <c:v>40731</c:v>
                </c:pt>
                <c:pt idx="7415">
                  <c:v>40732</c:v>
                </c:pt>
                <c:pt idx="7416">
                  <c:v>40732</c:v>
                </c:pt>
                <c:pt idx="7417">
                  <c:v>40733</c:v>
                </c:pt>
                <c:pt idx="7418">
                  <c:v>40733</c:v>
                </c:pt>
                <c:pt idx="7419">
                  <c:v>40734</c:v>
                </c:pt>
                <c:pt idx="7420">
                  <c:v>40734</c:v>
                </c:pt>
                <c:pt idx="7421">
                  <c:v>40735</c:v>
                </c:pt>
                <c:pt idx="7422">
                  <c:v>40735</c:v>
                </c:pt>
                <c:pt idx="7423">
                  <c:v>40736</c:v>
                </c:pt>
                <c:pt idx="7424">
                  <c:v>40736</c:v>
                </c:pt>
                <c:pt idx="7425">
                  <c:v>40737</c:v>
                </c:pt>
                <c:pt idx="7426">
                  <c:v>40737</c:v>
                </c:pt>
                <c:pt idx="7427">
                  <c:v>40738</c:v>
                </c:pt>
                <c:pt idx="7428">
                  <c:v>40738</c:v>
                </c:pt>
                <c:pt idx="7429">
                  <c:v>40739</c:v>
                </c:pt>
                <c:pt idx="7430">
                  <c:v>40739</c:v>
                </c:pt>
                <c:pt idx="7431">
                  <c:v>40740</c:v>
                </c:pt>
                <c:pt idx="7432">
                  <c:v>40740</c:v>
                </c:pt>
                <c:pt idx="7433">
                  <c:v>40741</c:v>
                </c:pt>
                <c:pt idx="7434">
                  <c:v>40741</c:v>
                </c:pt>
                <c:pt idx="7435">
                  <c:v>40742</c:v>
                </c:pt>
                <c:pt idx="7436">
                  <c:v>40742</c:v>
                </c:pt>
                <c:pt idx="7437">
                  <c:v>40743</c:v>
                </c:pt>
                <c:pt idx="7438">
                  <c:v>40743</c:v>
                </c:pt>
                <c:pt idx="7439">
                  <c:v>40744</c:v>
                </c:pt>
                <c:pt idx="7440">
                  <c:v>40744</c:v>
                </c:pt>
                <c:pt idx="7441">
                  <c:v>40745</c:v>
                </c:pt>
                <c:pt idx="7442">
                  <c:v>40745</c:v>
                </c:pt>
                <c:pt idx="7443">
                  <c:v>40746</c:v>
                </c:pt>
                <c:pt idx="7444">
                  <c:v>40746</c:v>
                </c:pt>
                <c:pt idx="7445">
                  <c:v>40747</c:v>
                </c:pt>
                <c:pt idx="7446">
                  <c:v>40747</c:v>
                </c:pt>
                <c:pt idx="7447">
                  <c:v>40748</c:v>
                </c:pt>
                <c:pt idx="7448">
                  <c:v>40748</c:v>
                </c:pt>
                <c:pt idx="7449">
                  <c:v>40749</c:v>
                </c:pt>
                <c:pt idx="7450">
                  <c:v>40749</c:v>
                </c:pt>
                <c:pt idx="7451">
                  <c:v>40750</c:v>
                </c:pt>
                <c:pt idx="7452">
                  <c:v>40750</c:v>
                </c:pt>
                <c:pt idx="7453">
                  <c:v>40751</c:v>
                </c:pt>
                <c:pt idx="7454">
                  <c:v>40751</c:v>
                </c:pt>
                <c:pt idx="7455">
                  <c:v>40752</c:v>
                </c:pt>
                <c:pt idx="7456">
                  <c:v>40752</c:v>
                </c:pt>
                <c:pt idx="7457">
                  <c:v>40753</c:v>
                </c:pt>
                <c:pt idx="7458">
                  <c:v>40753</c:v>
                </c:pt>
                <c:pt idx="7459">
                  <c:v>40754</c:v>
                </c:pt>
                <c:pt idx="7460">
                  <c:v>40754</c:v>
                </c:pt>
                <c:pt idx="7461">
                  <c:v>40755</c:v>
                </c:pt>
                <c:pt idx="7462">
                  <c:v>40755</c:v>
                </c:pt>
                <c:pt idx="7463">
                  <c:v>40756</c:v>
                </c:pt>
                <c:pt idx="7464">
                  <c:v>40756</c:v>
                </c:pt>
                <c:pt idx="7465">
                  <c:v>40757</c:v>
                </c:pt>
                <c:pt idx="7466">
                  <c:v>40757</c:v>
                </c:pt>
                <c:pt idx="7467">
                  <c:v>40758</c:v>
                </c:pt>
                <c:pt idx="7468">
                  <c:v>40758</c:v>
                </c:pt>
                <c:pt idx="7469">
                  <c:v>40759</c:v>
                </c:pt>
                <c:pt idx="7470">
                  <c:v>40759</c:v>
                </c:pt>
                <c:pt idx="7471">
                  <c:v>40760</c:v>
                </c:pt>
                <c:pt idx="7472">
                  <c:v>40760</c:v>
                </c:pt>
                <c:pt idx="7473">
                  <c:v>40761</c:v>
                </c:pt>
                <c:pt idx="7474">
                  <c:v>40761</c:v>
                </c:pt>
                <c:pt idx="7475">
                  <c:v>40762</c:v>
                </c:pt>
                <c:pt idx="7476">
                  <c:v>40762</c:v>
                </c:pt>
                <c:pt idx="7477">
                  <c:v>40763</c:v>
                </c:pt>
                <c:pt idx="7478">
                  <c:v>40763</c:v>
                </c:pt>
                <c:pt idx="7479">
                  <c:v>40764</c:v>
                </c:pt>
                <c:pt idx="7480">
                  <c:v>40764</c:v>
                </c:pt>
                <c:pt idx="7481">
                  <c:v>40765</c:v>
                </c:pt>
                <c:pt idx="7482">
                  <c:v>40765</c:v>
                </c:pt>
                <c:pt idx="7483">
                  <c:v>40766</c:v>
                </c:pt>
                <c:pt idx="7484">
                  <c:v>40766</c:v>
                </c:pt>
                <c:pt idx="7485">
                  <c:v>40767</c:v>
                </c:pt>
                <c:pt idx="7486">
                  <c:v>40767</c:v>
                </c:pt>
                <c:pt idx="7487">
                  <c:v>40768</c:v>
                </c:pt>
                <c:pt idx="7488">
                  <c:v>40768</c:v>
                </c:pt>
                <c:pt idx="7489">
                  <c:v>40769</c:v>
                </c:pt>
                <c:pt idx="7490">
                  <c:v>40769</c:v>
                </c:pt>
                <c:pt idx="7491">
                  <c:v>40770</c:v>
                </c:pt>
                <c:pt idx="7492">
                  <c:v>40770</c:v>
                </c:pt>
                <c:pt idx="7493">
                  <c:v>40771</c:v>
                </c:pt>
                <c:pt idx="7494">
                  <c:v>40771</c:v>
                </c:pt>
                <c:pt idx="7495">
                  <c:v>40772</c:v>
                </c:pt>
                <c:pt idx="7496">
                  <c:v>40772</c:v>
                </c:pt>
                <c:pt idx="7497">
                  <c:v>40773</c:v>
                </c:pt>
                <c:pt idx="7498">
                  <c:v>40773</c:v>
                </c:pt>
                <c:pt idx="7499">
                  <c:v>40774</c:v>
                </c:pt>
                <c:pt idx="7500">
                  <c:v>40774</c:v>
                </c:pt>
                <c:pt idx="7501">
                  <c:v>40775</c:v>
                </c:pt>
                <c:pt idx="7502">
                  <c:v>40775</c:v>
                </c:pt>
                <c:pt idx="7503">
                  <c:v>40776</c:v>
                </c:pt>
                <c:pt idx="7504">
                  <c:v>40776</c:v>
                </c:pt>
                <c:pt idx="7505">
                  <c:v>40777</c:v>
                </c:pt>
                <c:pt idx="7506">
                  <c:v>40777</c:v>
                </c:pt>
                <c:pt idx="7507">
                  <c:v>40778</c:v>
                </c:pt>
                <c:pt idx="7508">
                  <c:v>40778</c:v>
                </c:pt>
                <c:pt idx="7509">
                  <c:v>40779</c:v>
                </c:pt>
                <c:pt idx="7510">
                  <c:v>40779</c:v>
                </c:pt>
                <c:pt idx="7511">
                  <c:v>40780</c:v>
                </c:pt>
                <c:pt idx="7512">
                  <c:v>40780</c:v>
                </c:pt>
                <c:pt idx="7513">
                  <c:v>40781</c:v>
                </c:pt>
                <c:pt idx="7514">
                  <c:v>40781</c:v>
                </c:pt>
                <c:pt idx="7515">
                  <c:v>40782</c:v>
                </c:pt>
                <c:pt idx="7516">
                  <c:v>40782</c:v>
                </c:pt>
                <c:pt idx="7517">
                  <c:v>40783</c:v>
                </c:pt>
                <c:pt idx="7518">
                  <c:v>40783</c:v>
                </c:pt>
                <c:pt idx="7519">
                  <c:v>40784</c:v>
                </c:pt>
                <c:pt idx="7520">
                  <c:v>40784</c:v>
                </c:pt>
                <c:pt idx="7521">
                  <c:v>40785</c:v>
                </c:pt>
                <c:pt idx="7522">
                  <c:v>40785</c:v>
                </c:pt>
                <c:pt idx="7523">
                  <c:v>40786</c:v>
                </c:pt>
                <c:pt idx="7524">
                  <c:v>40786</c:v>
                </c:pt>
                <c:pt idx="7525">
                  <c:v>40787</c:v>
                </c:pt>
                <c:pt idx="7526">
                  <c:v>40787</c:v>
                </c:pt>
                <c:pt idx="7527">
                  <c:v>40788</c:v>
                </c:pt>
                <c:pt idx="7528">
                  <c:v>40788</c:v>
                </c:pt>
                <c:pt idx="7529">
                  <c:v>40789</c:v>
                </c:pt>
                <c:pt idx="7530">
                  <c:v>40789</c:v>
                </c:pt>
                <c:pt idx="7531">
                  <c:v>40790</c:v>
                </c:pt>
                <c:pt idx="7532">
                  <c:v>40790</c:v>
                </c:pt>
                <c:pt idx="7533">
                  <c:v>40791</c:v>
                </c:pt>
                <c:pt idx="7534">
                  <c:v>40791</c:v>
                </c:pt>
                <c:pt idx="7535">
                  <c:v>40792</c:v>
                </c:pt>
                <c:pt idx="7536">
                  <c:v>40792</c:v>
                </c:pt>
                <c:pt idx="7537">
                  <c:v>40793</c:v>
                </c:pt>
                <c:pt idx="7538">
                  <c:v>40793</c:v>
                </c:pt>
                <c:pt idx="7539">
                  <c:v>40794</c:v>
                </c:pt>
                <c:pt idx="7540">
                  <c:v>40794</c:v>
                </c:pt>
                <c:pt idx="7541">
                  <c:v>40795</c:v>
                </c:pt>
                <c:pt idx="7542">
                  <c:v>40795</c:v>
                </c:pt>
                <c:pt idx="7543">
                  <c:v>40796</c:v>
                </c:pt>
                <c:pt idx="7544">
                  <c:v>40796</c:v>
                </c:pt>
                <c:pt idx="7545">
                  <c:v>40797</c:v>
                </c:pt>
                <c:pt idx="7546">
                  <c:v>40797</c:v>
                </c:pt>
                <c:pt idx="7547">
                  <c:v>40798</c:v>
                </c:pt>
                <c:pt idx="7548">
                  <c:v>40798</c:v>
                </c:pt>
                <c:pt idx="7549">
                  <c:v>40799</c:v>
                </c:pt>
                <c:pt idx="7550">
                  <c:v>40799</c:v>
                </c:pt>
                <c:pt idx="7551">
                  <c:v>40800</c:v>
                </c:pt>
                <c:pt idx="7552">
                  <c:v>40800</c:v>
                </c:pt>
                <c:pt idx="7553">
                  <c:v>40801</c:v>
                </c:pt>
                <c:pt idx="7554">
                  <c:v>40801</c:v>
                </c:pt>
                <c:pt idx="7555">
                  <c:v>40802</c:v>
                </c:pt>
                <c:pt idx="7556">
                  <c:v>40802</c:v>
                </c:pt>
                <c:pt idx="7557">
                  <c:v>40803</c:v>
                </c:pt>
                <c:pt idx="7558">
                  <c:v>40803</c:v>
                </c:pt>
                <c:pt idx="7559">
                  <c:v>40804</c:v>
                </c:pt>
                <c:pt idx="7560">
                  <c:v>40804</c:v>
                </c:pt>
                <c:pt idx="7561">
                  <c:v>40805</c:v>
                </c:pt>
                <c:pt idx="7562">
                  <c:v>40805</c:v>
                </c:pt>
                <c:pt idx="7563">
                  <c:v>40806</c:v>
                </c:pt>
                <c:pt idx="7564">
                  <c:v>40806</c:v>
                </c:pt>
                <c:pt idx="7565">
                  <c:v>40807</c:v>
                </c:pt>
                <c:pt idx="7566">
                  <c:v>40807</c:v>
                </c:pt>
                <c:pt idx="7567">
                  <c:v>40808</c:v>
                </c:pt>
                <c:pt idx="7568">
                  <c:v>40808</c:v>
                </c:pt>
                <c:pt idx="7569">
                  <c:v>40809</c:v>
                </c:pt>
                <c:pt idx="7570">
                  <c:v>40809</c:v>
                </c:pt>
                <c:pt idx="7571">
                  <c:v>40810</c:v>
                </c:pt>
                <c:pt idx="7572">
                  <c:v>40810</c:v>
                </c:pt>
                <c:pt idx="7573">
                  <c:v>40811</c:v>
                </c:pt>
                <c:pt idx="7574">
                  <c:v>40811</c:v>
                </c:pt>
                <c:pt idx="7575">
                  <c:v>40812</c:v>
                </c:pt>
                <c:pt idx="7576">
                  <c:v>40812</c:v>
                </c:pt>
                <c:pt idx="7577">
                  <c:v>40813</c:v>
                </c:pt>
                <c:pt idx="7578">
                  <c:v>40813</c:v>
                </c:pt>
                <c:pt idx="7579">
                  <c:v>40814</c:v>
                </c:pt>
                <c:pt idx="7580">
                  <c:v>40814</c:v>
                </c:pt>
                <c:pt idx="7581">
                  <c:v>40815</c:v>
                </c:pt>
                <c:pt idx="7582">
                  <c:v>40815</c:v>
                </c:pt>
                <c:pt idx="7583">
                  <c:v>40816</c:v>
                </c:pt>
                <c:pt idx="7584">
                  <c:v>40816</c:v>
                </c:pt>
                <c:pt idx="7585">
                  <c:v>40817</c:v>
                </c:pt>
                <c:pt idx="7586">
                  <c:v>40817</c:v>
                </c:pt>
                <c:pt idx="7587">
                  <c:v>40818</c:v>
                </c:pt>
                <c:pt idx="7588">
                  <c:v>40818</c:v>
                </c:pt>
                <c:pt idx="7589">
                  <c:v>40819</c:v>
                </c:pt>
                <c:pt idx="7590">
                  <c:v>40819</c:v>
                </c:pt>
                <c:pt idx="7591">
                  <c:v>40820</c:v>
                </c:pt>
                <c:pt idx="7592">
                  <c:v>40820</c:v>
                </c:pt>
                <c:pt idx="7593">
                  <c:v>40821</c:v>
                </c:pt>
                <c:pt idx="7594">
                  <c:v>40821</c:v>
                </c:pt>
                <c:pt idx="7595">
                  <c:v>40822</c:v>
                </c:pt>
                <c:pt idx="7596">
                  <c:v>40822</c:v>
                </c:pt>
                <c:pt idx="7597">
                  <c:v>40823</c:v>
                </c:pt>
                <c:pt idx="7598">
                  <c:v>40823</c:v>
                </c:pt>
                <c:pt idx="7599">
                  <c:v>40824</c:v>
                </c:pt>
                <c:pt idx="7600">
                  <c:v>40824</c:v>
                </c:pt>
                <c:pt idx="7601">
                  <c:v>40825</c:v>
                </c:pt>
                <c:pt idx="7602">
                  <c:v>40825</c:v>
                </c:pt>
                <c:pt idx="7603">
                  <c:v>40826</c:v>
                </c:pt>
                <c:pt idx="7604">
                  <c:v>40826</c:v>
                </c:pt>
                <c:pt idx="7605">
                  <c:v>40827</c:v>
                </c:pt>
                <c:pt idx="7606">
                  <c:v>40827</c:v>
                </c:pt>
                <c:pt idx="7607">
                  <c:v>40828</c:v>
                </c:pt>
                <c:pt idx="7608">
                  <c:v>40828</c:v>
                </c:pt>
                <c:pt idx="7609">
                  <c:v>40829</c:v>
                </c:pt>
                <c:pt idx="7610">
                  <c:v>40829</c:v>
                </c:pt>
                <c:pt idx="7611">
                  <c:v>40830</c:v>
                </c:pt>
                <c:pt idx="7612">
                  <c:v>40830</c:v>
                </c:pt>
                <c:pt idx="7613">
                  <c:v>40831</c:v>
                </c:pt>
                <c:pt idx="7614">
                  <c:v>40831</c:v>
                </c:pt>
                <c:pt idx="7615">
                  <c:v>40832</c:v>
                </c:pt>
                <c:pt idx="7616">
                  <c:v>40832</c:v>
                </c:pt>
                <c:pt idx="7617">
                  <c:v>40833</c:v>
                </c:pt>
                <c:pt idx="7618">
                  <c:v>40833</c:v>
                </c:pt>
                <c:pt idx="7619">
                  <c:v>40834</c:v>
                </c:pt>
                <c:pt idx="7620">
                  <c:v>40834</c:v>
                </c:pt>
                <c:pt idx="7621">
                  <c:v>40835</c:v>
                </c:pt>
                <c:pt idx="7622">
                  <c:v>40835</c:v>
                </c:pt>
                <c:pt idx="7623">
                  <c:v>40836</c:v>
                </c:pt>
                <c:pt idx="7624">
                  <c:v>40836</c:v>
                </c:pt>
                <c:pt idx="7625">
                  <c:v>40837</c:v>
                </c:pt>
                <c:pt idx="7626">
                  <c:v>40837</c:v>
                </c:pt>
                <c:pt idx="7627">
                  <c:v>40838</c:v>
                </c:pt>
                <c:pt idx="7628">
                  <c:v>40838</c:v>
                </c:pt>
                <c:pt idx="7629">
                  <c:v>40839</c:v>
                </c:pt>
                <c:pt idx="7630">
                  <c:v>40839</c:v>
                </c:pt>
                <c:pt idx="7631">
                  <c:v>40840</c:v>
                </c:pt>
                <c:pt idx="7632">
                  <c:v>40840</c:v>
                </c:pt>
              </c:numCache>
            </c:numRef>
          </c:xVal>
          <c:yVal>
            <c:numRef>
              <c:f>West5!$DS$5:$DS$9998</c:f>
              <c:numCache>
                <c:formatCode>#,##0</c:formatCode>
                <c:ptCount val="9994"/>
                <c:pt idx="0">
                  <c:v>2285.9855295159605</c:v>
                </c:pt>
                <c:pt idx="1">
                  <c:v>2131.9310470437258</c:v>
                </c:pt>
                <c:pt idx="2">
                  <c:v>2299.2827137463846</c:v>
                </c:pt>
                <c:pt idx="3">
                  <c:v>2279.1088153582427</c:v>
                </c:pt>
                <c:pt idx="4">
                  <c:v>2403.8526581841279</c:v>
                </c:pt>
                <c:pt idx="5">
                  <c:v>2240.624976857348</c:v>
                </c:pt>
                <c:pt idx="6">
                  <c:v>2289.4268936260405</c:v>
                </c:pt>
                <c:pt idx="7">
                  <c:v>2232.1416829044956</c:v>
                </c:pt>
                <c:pt idx="8">
                  <c:v>2478.1080660371963</c:v>
                </c:pt>
                <c:pt idx="9">
                  <c:v>2254.529533169612</c:v>
                </c:pt>
                <c:pt idx="10">
                  <c:v>2502.2797795859515</c:v>
                </c:pt>
                <c:pt idx="11">
                  <c:v>2126.7590840185817</c:v>
                </c:pt>
                <c:pt idx="12">
                  <c:v>2468.3084146159431</c:v>
                </c:pt>
                <c:pt idx="13">
                  <c:v>2244.0695838690181</c:v>
                </c:pt>
                <c:pt idx="14">
                  <c:v>2329.4249405821893</c:v>
                </c:pt>
                <c:pt idx="15">
                  <c:v>2254.9169640828618</c:v>
                </c:pt>
                <c:pt idx="16">
                  <c:v>2343.3598415059732</c:v>
                </c:pt>
                <c:pt idx="17">
                  <c:v>2288.2488604148571</c:v>
                </c:pt>
                <c:pt idx="18">
                  <c:v>2496.6533078528118</c:v>
                </c:pt>
                <c:pt idx="19">
                  <c:v>2266.5058050658922</c:v>
                </c:pt>
                <c:pt idx="20">
                  <c:v>2346.9295819640929</c:v>
                </c:pt>
                <c:pt idx="21">
                  <c:v>2071.7079845188005</c:v>
                </c:pt>
                <c:pt idx="22">
                  <c:v>2572.732538105171</c:v>
                </c:pt>
                <c:pt idx="23">
                  <c:v>2191.7292752153066</c:v>
                </c:pt>
                <c:pt idx="24">
                  <c:v>2213.2085993563251</c:v>
                </c:pt>
                <c:pt idx="25">
                  <c:v>2209.4137635660591</c:v>
                </c:pt>
                <c:pt idx="26">
                  <c:v>2297.7632435778278</c:v>
                </c:pt>
                <c:pt idx="27">
                  <c:v>2128.8689784625308</c:v>
                </c:pt>
                <c:pt idx="28">
                  <c:v>2236.2028710042587</c:v>
                </c:pt>
                <c:pt idx="29">
                  <c:v>2236.2028710042587</c:v>
                </c:pt>
                <c:pt idx="30">
                  <c:v>2285.7512457127063</c:v>
                </c:pt>
                <c:pt idx="31">
                  <c:v>2130.1753449472267</c:v>
                </c:pt>
                <c:pt idx="32">
                  <c:v>2046.3868173051326</c:v>
                </c:pt>
                <c:pt idx="33">
                  <c:v>2046.9727818740791</c:v>
                </c:pt>
                <c:pt idx="34">
                  <c:v>2329.4266842926318</c:v>
                </c:pt>
                <c:pt idx="35">
                  <c:v>2263.5533905160455</c:v>
                </c:pt>
                <c:pt idx="36">
                  <c:v>2297.7038776708537</c:v>
                </c:pt>
                <c:pt idx="37">
                  <c:v>2300.6779292540159</c:v>
                </c:pt>
                <c:pt idx="38">
                  <c:v>2394.1968141942134</c:v>
                </c:pt>
                <c:pt idx="39">
                  <c:v>2118.8627395727167</c:v>
                </c:pt>
                <c:pt idx="40">
                  <c:v>2295.4789717180797</c:v>
                </c:pt>
                <c:pt idx="41">
                  <c:v>2169.1516607982385</c:v>
                </c:pt>
                <c:pt idx="42">
                  <c:v>2316.3139096950376</c:v>
                </c:pt>
                <c:pt idx="43">
                  <c:v>2045.7374027265575</c:v>
                </c:pt>
                <c:pt idx="44">
                  <c:v>2241.2221218414293</c:v>
                </c:pt>
                <c:pt idx="45">
                  <c:v>2114.2272277728757</c:v>
                </c:pt>
                <c:pt idx="46">
                  <c:v>2077.418947511349</c:v>
                </c:pt>
                <c:pt idx="47">
                  <c:v>2000.8714493209623</c:v>
                </c:pt>
                <c:pt idx="48">
                  <c:v>2265.5133898644281</c:v>
                </c:pt>
                <c:pt idx="49">
                  <c:v>2125.0196197507894</c:v>
                </c:pt>
                <c:pt idx="50">
                  <c:v>2054.6209549112523</c:v>
                </c:pt>
                <c:pt idx="51">
                  <c:v>1970.2197620998611</c:v>
                </c:pt>
                <c:pt idx="52">
                  <c:v>2243.5409655422754</c:v>
                </c:pt>
                <c:pt idx="53">
                  <c:v>2039.9906531792021</c:v>
                </c:pt>
                <c:pt idx="54">
                  <c:v>2053.4173574317761</c:v>
                </c:pt>
                <c:pt idx="55">
                  <c:v>1933.0653960855095</c:v>
                </c:pt>
                <c:pt idx="56">
                  <c:v>2012.8257209561973</c:v>
                </c:pt>
                <c:pt idx="57">
                  <c:v>2071.7319144978951</c:v>
                </c:pt>
                <c:pt idx="58">
                  <c:v>1965.212473755686</c:v>
                </c:pt>
                <c:pt idx="59">
                  <c:v>1966.5633075293979</c:v>
                </c:pt>
                <c:pt idx="60">
                  <c:v>2106.2620970714916</c:v>
                </c:pt>
                <c:pt idx="61">
                  <c:v>2041.8382929909674</c:v>
                </c:pt>
                <c:pt idx="62">
                  <c:v>1917.7694897585395</c:v>
                </c:pt>
                <c:pt idx="63">
                  <c:v>2276.6598494528043</c:v>
                </c:pt>
                <c:pt idx="64">
                  <c:v>2104.3960090139535</c:v>
                </c:pt>
                <c:pt idx="65">
                  <c:v>1984.6394014771238</c:v>
                </c:pt>
                <c:pt idx="66">
                  <c:v>2091.1867126509737</c:v>
                </c:pt>
                <c:pt idx="67">
                  <c:v>2016.1926140215803</c:v>
                </c:pt>
                <c:pt idx="68">
                  <c:v>1846.5620412727208</c:v>
                </c:pt>
                <c:pt idx="69">
                  <c:v>1883.3655907029261</c:v>
                </c:pt>
                <c:pt idx="70">
                  <c:v>2013.8547248664711</c:v>
                </c:pt>
                <c:pt idx="71">
                  <c:v>1844.4132533824682</c:v>
                </c:pt>
                <c:pt idx="72">
                  <c:v>1813.2455455303661</c:v>
                </c:pt>
                <c:pt idx="73">
                  <c:v>1710.5988886189896</c:v>
                </c:pt>
                <c:pt idx="74">
                  <c:v>1732.1146285467357</c:v>
                </c:pt>
                <c:pt idx="75">
                  <c:v>1765.2759498799496</c:v>
                </c:pt>
                <c:pt idx="76">
                  <c:v>1668.0057746912889</c:v>
                </c:pt>
                <c:pt idx="77">
                  <c:v>1527.6958944304904</c:v>
                </c:pt>
                <c:pt idx="78">
                  <c:v>1725.5083008710897</c:v>
                </c:pt>
                <c:pt idx="79">
                  <c:v>1548.4615829767315</c:v>
                </c:pt>
                <c:pt idx="80">
                  <c:v>1644.195573316739</c:v>
                </c:pt>
                <c:pt idx="81">
                  <c:v>1516.698250635586</c:v>
                </c:pt>
                <c:pt idx="82">
                  <c:v>1487.8536455439712</c:v>
                </c:pt>
                <c:pt idx="83">
                  <c:v>1442.9451198224613</c:v>
                </c:pt>
                <c:pt idx="84">
                  <c:v>1420.1839649044839</c:v>
                </c:pt>
                <c:pt idx="85">
                  <c:v>1355.5392726570917</c:v>
                </c:pt>
                <c:pt idx="86">
                  <c:v>1368.8492772982499</c:v>
                </c:pt>
                <c:pt idx="87">
                  <c:v>1280.2769455565567</c:v>
                </c:pt>
                <c:pt idx="88">
                  <c:v>1294.4315822459625</c:v>
                </c:pt>
                <c:pt idx="89">
                  <c:v>1284.0791428182872</c:v>
                </c:pt>
                <c:pt idx="90">
                  <c:v>1284.8530546514341</c:v>
                </c:pt>
                <c:pt idx="91">
                  <c:v>1169.5808409891486</c:v>
                </c:pt>
                <c:pt idx="92">
                  <c:v>1184.9518962937386</c:v>
                </c:pt>
                <c:pt idx="93">
                  <c:v>1180.7916034658858</c:v>
                </c:pt>
                <c:pt idx="94">
                  <c:v>1215.2704547964106</c:v>
                </c:pt>
                <c:pt idx="95">
                  <c:v>1051.7528215112332</c:v>
                </c:pt>
                <c:pt idx="96">
                  <c:v>1192.1980700720212</c:v>
                </c:pt>
                <c:pt idx="97">
                  <c:v>1046.4039875978119</c:v>
                </c:pt>
                <c:pt idx="98">
                  <c:v>1289.7328474734679</c:v>
                </c:pt>
                <c:pt idx="99">
                  <c:v>1077.1368888810457</c:v>
                </c:pt>
                <c:pt idx="100">
                  <c:v>1187.9719212669424</c:v>
                </c:pt>
                <c:pt idx="101">
                  <c:v>1143.7937600095372</c:v>
                </c:pt>
                <c:pt idx="102">
                  <c:v>1295.3016496634152</c:v>
                </c:pt>
                <c:pt idx="103">
                  <c:v>1253.9619689579456</c:v>
                </c:pt>
                <c:pt idx="104">
                  <c:v>1320.8422678136146</c:v>
                </c:pt>
                <c:pt idx="105">
                  <c:v>1221.1783906815153</c:v>
                </c:pt>
                <c:pt idx="106">
                  <c:v>1228.6128357814418</c:v>
                </c:pt>
                <c:pt idx="107">
                  <c:v>1223.745997262243</c:v>
                </c:pt>
                <c:pt idx="108">
                  <c:v>1331.5282784827896</c:v>
                </c:pt>
                <c:pt idx="109">
                  <c:v>1255.8388553862308</c:v>
                </c:pt>
                <c:pt idx="110">
                  <c:v>1363.9095714953496</c:v>
                </c:pt>
                <c:pt idx="111">
                  <c:v>1230.5410046651243</c:v>
                </c:pt>
                <c:pt idx="112">
                  <c:v>1397.9426595171469</c:v>
                </c:pt>
                <c:pt idx="113">
                  <c:v>1233.8604364892117</c:v>
                </c:pt>
                <c:pt idx="114">
                  <c:v>1334.3435770778026</c:v>
                </c:pt>
                <c:pt idx="115">
                  <c:v>1301.2196323626583</c:v>
                </c:pt>
                <c:pt idx="116">
                  <c:v>1336.3213945692739</c:v>
                </c:pt>
                <c:pt idx="117">
                  <c:v>1244.3961526928279</c:v>
                </c:pt>
                <c:pt idx="118">
                  <c:v>1316.473812747799</c:v>
                </c:pt>
                <c:pt idx="119">
                  <c:v>1187.7616421535859</c:v>
                </c:pt>
                <c:pt idx="120">
                  <c:v>1423.6608185934915</c:v>
                </c:pt>
                <c:pt idx="121">
                  <c:v>1315.3053856826011</c:v>
                </c:pt>
                <c:pt idx="122">
                  <c:v>1392.8914833408039</c:v>
                </c:pt>
                <c:pt idx="123">
                  <c:v>1263.2979545919584</c:v>
                </c:pt>
                <c:pt idx="124">
                  <c:v>1429.4982242727135</c:v>
                </c:pt>
                <c:pt idx="125">
                  <c:v>1286.9484015069959</c:v>
                </c:pt>
                <c:pt idx="126">
                  <c:v>1396.9765448598871</c:v>
                </c:pt>
                <c:pt idx="127">
                  <c:v>1327.5183211259296</c:v>
                </c:pt>
                <c:pt idx="128">
                  <c:v>1400.2694727521648</c:v>
                </c:pt>
                <c:pt idx="129">
                  <c:v>1292.3655324605363</c:v>
                </c:pt>
                <c:pt idx="130">
                  <c:v>1402.317349888159</c:v>
                </c:pt>
                <c:pt idx="131">
                  <c:v>1293.8971231864291</c:v>
                </c:pt>
                <c:pt idx="132">
                  <c:v>1302.4059568488235</c:v>
                </c:pt>
                <c:pt idx="133">
                  <c:v>1424.5001441742195</c:v>
                </c:pt>
                <c:pt idx="134">
                  <c:v>1370.0625990999285</c:v>
                </c:pt>
                <c:pt idx="135">
                  <c:v>1298.1787462692275</c:v>
                </c:pt>
                <c:pt idx="136">
                  <c:v>1410.9597495497776</c:v>
                </c:pt>
                <c:pt idx="137">
                  <c:v>1398.632636716078</c:v>
                </c:pt>
                <c:pt idx="138">
                  <c:v>1510.7272279574297</c:v>
                </c:pt>
                <c:pt idx="139">
                  <c:v>1378.9823423323442</c:v>
                </c:pt>
                <c:pt idx="140">
                  <c:v>1525.5247826287464</c:v>
                </c:pt>
                <c:pt idx="141">
                  <c:v>1444.5575231846619</c:v>
                </c:pt>
                <c:pt idx="142">
                  <c:v>1682.8847351151267</c:v>
                </c:pt>
                <c:pt idx="143">
                  <c:v>1598.4109857181029</c:v>
                </c:pt>
                <c:pt idx="144">
                  <c:v>1574.1724146970371</c:v>
                </c:pt>
                <c:pt idx="145">
                  <c:v>1641.3879406316657</c:v>
                </c:pt>
                <c:pt idx="146">
                  <c:v>1773.6537101658334</c:v>
                </c:pt>
                <c:pt idx="147">
                  <c:v>1618.1457836387178</c:v>
                </c:pt>
                <c:pt idx="148">
                  <c:v>1777.0888041648159</c:v>
                </c:pt>
                <c:pt idx="149">
                  <c:v>1730.6745571278741</c:v>
                </c:pt>
                <c:pt idx="150">
                  <c:v>1858.6964125300287</c:v>
                </c:pt>
                <c:pt idx="151">
                  <c:v>1993.8476563899926</c:v>
                </c:pt>
                <c:pt idx="152">
                  <c:v>1904.6234118619886</c:v>
                </c:pt>
                <c:pt idx="153">
                  <c:v>1718.2437129481775</c:v>
                </c:pt>
                <c:pt idx="154">
                  <c:v>1945.5646082182043</c:v>
                </c:pt>
                <c:pt idx="155">
                  <c:v>1760.8678009333632</c:v>
                </c:pt>
                <c:pt idx="156">
                  <c:v>2089.4896805491426</c:v>
                </c:pt>
                <c:pt idx="157">
                  <c:v>1796.5049324043923</c:v>
                </c:pt>
                <c:pt idx="158">
                  <c:v>2176.7760837334768</c:v>
                </c:pt>
                <c:pt idx="159">
                  <c:v>1932.6609132603771</c:v>
                </c:pt>
                <c:pt idx="160">
                  <c:v>2083.4118344292847</c:v>
                </c:pt>
                <c:pt idx="161">
                  <c:v>2030.7304745553056</c:v>
                </c:pt>
                <c:pt idx="162">
                  <c:v>2244.1119520041029</c:v>
                </c:pt>
                <c:pt idx="163">
                  <c:v>2118.3305664719169</c:v>
                </c:pt>
                <c:pt idx="164">
                  <c:v>2233.7955356752686</c:v>
                </c:pt>
                <c:pt idx="165">
                  <c:v>2121.1347403303844</c:v>
                </c:pt>
                <c:pt idx="166">
                  <c:v>2465.9250026116565</c:v>
                </c:pt>
                <c:pt idx="167">
                  <c:v>2077.3058559013016</c:v>
                </c:pt>
                <c:pt idx="168">
                  <c:v>2521.8860811530808</c:v>
                </c:pt>
                <c:pt idx="169">
                  <c:v>2390.5889777834063</c:v>
                </c:pt>
                <c:pt idx="170">
                  <c:v>2518.763148966364</c:v>
                </c:pt>
                <c:pt idx="171">
                  <c:v>2833.3611155851549</c:v>
                </c:pt>
                <c:pt idx="172">
                  <c:v>2702.3381497269029</c:v>
                </c:pt>
                <c:pt idx="173">
                  <c:v>2562.2797550381147</c:v>
                </c:pt>
                <c:pt idx="174">
                  <c:v>2969.3666525891622</c:v>
                </c:pt>
                <c:pt idx="175">
                  <c:v>2692.5879905827637</c:v>
                </c:pt>
                <c:pt idx="176">
                  <c:v>3043.4268598477993</c:v>
                </c:pt>
                <c:pt idx="177">
                  <c:v>2957.3493157738485</c:v>
                </c:pt>
                <c:pt idx="178">
                  <c:v>3040.3775125015936</c:v>
                </c:pt>
                <c:pt idx="179">
                  <c:v>2821.1847346391851</c:v>
                </c:pt>
                <c:pt idx="180">
                  <c:v>3119.243024102399</c:v>
                </c:pt>
                <c:pt idx="181">
                  <c:v>3179.7054207708879</c:v>
                </c:pt>
                <c:pt idx="182">
                  <c:v>3118.5378227667907</c:v>
                </c:pt>
                <c:pt idx="183">
                  <c:v>3257.5224725408507</c:v>
                </c:pt>
                <c:pt idx="184">
                  <c:v>3191.861895489993</c:v>
                </c:pt>
                <c:pt idx="185">
                  <c:v>3504.3529191099028</c:v>
                </c:pt>
                <c:pt idx="186">
                  <c:v>3511.3231174948423</c:v>
                </c:pt>
                <c:pt idx="187">
                  <c:v>3505.845284253302</c:v>
                </c:pt>
                <c:pt idx="188">
                  <c:v>3864.9198363311725</c:v>
                </c:pt>
                <c:pt idx="189">
                  <c:v>3855.1655754099006</c:v>
                </c:pt>
                <c:pt idx="190">
                  <c:v>4051.2792076572273</c:v>
                </c:pt>
                <c:pt idx="191">
                  <c:v>3759.6185906857395</c:v>
                </c:pt>
                <c:pt idx="192">
                  <c:v>4150.5338624041624</c:v>
                </c:pt>
                <c:pt idx="193">
                  <c:v>4148.2909623898358</c:v>
                </c:pt>
                <c:pt idx="194">
                  <c:v>4160.8947391063566</c:v>
                </c:pt>
                <c:pt idx="195">
                  <c:v>3854.5296938627421</c:v>
                </c:pt>
                <c:pt idx="196">
                  <c:v>4244.9056710313562</c:v>
                </c:pt>
                <c:pt idx="197">
                  <c:v>3957.2492137069107</c:v>
                </c:pt>
                <c:pt idx="198">
                  <c:v>4345.8089503308547</c:v>
                </c:pt>
                <c:pt idx="199">
                  <c:v>4136.425840578293</c:v>
                </c:pt>
                <c:pt idx="200">
                  <c:v>4345.8900571684908</c:v>
                </c:pt>
                <c:pt idx="201">
                  <c:v>4135.6301743267768</c:v>
                </c:pt>
                <c:pt idx="202">
                  <c:v>4774.7400340555505</c:v>
                </c:pt>
                <c:pt idx="203">
                  <c:v>4434.1508216122302</c:v>
                </c:pt>
                <c:pt idx="204">
                  <c:v>4657.9718171981103</c:v>
                </c:pt>
                <c:pt idx="205">
                  <c:v>4440.8438454440384</c:v>
                </c:pt>
                <c:pt idx="206">
                  <c:v>4766.475042941066</c:v>
                </c:pt>
                <c:pt idx="207">
                  <c:v>4769.4516434680327</c:v>
                </c:pt>
                <c:pt idx="208">
                  <c:v>4877.5054322350043</c:v>
                </c:pt>
                <c:pt idx="209">
                  <c:v>4878.2376538346962</c:v>
                </c:pt>
                <c:pt idx="210">
                  <c:v>5241.550222167215</c:v>
                </c:pt>
                <c:pt idx="211">
                  <c:v>4991.2687290094455</c:v>
                </c:pt>
                <c:pt idx="212">
                  <c:v>5125.416357877355</c:v>
                </c:pt>
                <c:pt idx="213">
                  <c:v>5120.391763671103</c:v>
                </c:pt>
                <c:pt idx="214">
                  <c:v>5612.3153388752289</c:v>
                </c:pt>
                <c:pt idx="215">
                  <c:v>5118.308703668521</c:v>
                </c:pt>
                <c:pt idx="216">
                  <c:v>5358.8352674504304</c:v>
                </c:pt>
                <c:pt idx="217">
                  <c:v>5112.4281505577073</c:v>
                </c:pt>
                <c:pt idx="218">
                  <c:v>5485.4064042204673</c:v>
                </c:pt>
                <c:pt idx="219">
                  <c:v>5615.7130259877904</c:v>
                </c:pt>
                <c:pt idx="220">
                  <c:v>5621.6552759540364</c:v>
                </c:pt>
                <c:pt idx="221">
                  <c:v>5243.3617305557382</c:v>
                </c:pt>
                <c:pt idx="222">
                  <c:v>5751.5281392066727</c:v>
                </c:pt>
                <c:pt idx="223">
                  <c:v>5613.8251747318945</c:v>
                </c:pt>
                <c:pt idx="224">
                  <c:v>5879.2770921834663</c:v>
                </c:pt>
                <c:pt idx="225">
                  <c:v>5482.893346751056</c:v>
                </c:pt>
                <c:pt idx="226">
                  <c:v>6165.0192443314108</c:v>
                </c:pt>
                <c:pt idx="227">
                  <c:v>5610.4094825747407</c:v>
                </c:pt>
                <c:pt idx="228">
                  <c:v>6312.0017278997248</c:v>
                </c:pt>
                <c:pt idx="229">
                  <c:v>5871.8283140406566</c:v>
                </c:pt>
                <c:pt idx="230">
                  <c:v>6157.7069604651879</c:v>
                </c:pt>
                <c:pt idx="231">
                  <c:v>6169.3893558786176</c:v>
                </c:pt>
                <c:pt idx="232">
                  <c:v>6765.3484704888115</c:v>
                </c:pt>
                <c:pt idx="233">
                  <c:v>5738.3198679799825</c:v>
                </c:pt>
                <c:pt idx="234">
                  <c:v>6747.7730764037296</c:v>
                </c:pt>
                <c:pt idx="235">
                  <c:v>6757.6055252051092</c:v>
                </c:pt>
                <c:pt idx="236">
                  <c:v>6913.9876132170857</c:v>
                </c:pt>
                <c:pt idx="237">
                  <c:v>6295.60157784698</c:v>
                </c:pt>
                <c:pt idx="238">
                  <c:v>6926.0037595824924</c:v>
                </c:pt>
                <c:pt idx="239">
                  <c:v>6459.6494714313922</c:v>
                </c:pt>
                <c:pt idx="240">
                  <c:v>7088.5495090318391</c:v>
                </c:pt>
                <c:pt idx="241">
                  <c:v>6760.9712553071458</c:v>
                </c:pt>
                <c:pt idx="242">
                  <c:v>7418.8156411490872</c:v>
                </c:pt>
                <c:pt idx="243">
                  <c:v>6752.3099758997641</c:v>
                </c:pt>
                <c:pt idx="244">
                  <c:v>7423.7644578375684</c:v>
                </c:pt>
                <c:pt idx="245">
                  <c:v>6609.8616508569448</c:v>
                </c:pt>
                <c:pt idx="246">
                  <c:v>7588.7864671627422</c:v>
                </c:pt>
                <c:pt idx="247">
                  <c:v>6925.1810877975977</c:v>
                </c:pt>
                <c:pt idx="248">
                  <c:v>7962.2890528124281</c:v>
                </c:pt>
                <c:pt idx="249">
                  <c:v>7079.6701076921654</c:v>
                </c:pt>
                <c:pt idx="250">
                  <c:v>7779.2456820369507</c:v>
                </c:pt>
                <c:pt idx="251">
                  <c:v>7085.7346999511674</c:v>
                </c:pt>
                <c:pt idx="252">
                  <c:v>8118.1579553724441</c:v>
                </c:pt>
                <c:pt idx="253">
                  <c:v>7246.3464287944207</c:v>
                </c:pt>
                <c:pt idx="254">
                  <c:v>8130.4158406255383</c:v>
                </c:pt>
                <c:pt idx="255">
                  <c:v>9331.6818704476082</c:v>
                </c:pt>
                <c:pt idx="256">
                  <c:v>7954.7855227042701</c:v>
                </c:pt>
                <c:pt idx="257">
                  <c:v>7421.6771948956275</c:v>
                </c:pt>
                <c:pt idx="258">
                  <c:v>8138.8654877071322</c:v>
                </c:pt>
                <c:pt idx="259">
                  <c:v>7596.3680232286524</c:v>
                </c:pt>
                <c:pt idx="260">
                  <c:v>8519.9297701821724</c:v>
                </c:pt>
                <c:pt idx="261">
                  <c:v>8158.1930059305532</c:v>
                </c:pt>
                <c:pt idx="262">
                  <c:v>8513.2408926672415</c:v>
                </c:pt>
                <c:pt idx="263">
                  <c:v>8345.8850821736723</c:v>
                </c:pt>
                <c:pt idx="264">
                  <c:v>7938.0064401897225</c:v>
                </c:pt>
                <c:pt idx="265">
                  <c:v>8345.8850821736723</c:v>
                </c:pt>
                <c:pt idx="266">
                  <c:v>8716.2857347314857</c:v>
                </c:pt>
                <c:pt idx="267">
                  <c:v>8522.7206348600812</c:v>
                </c:pt>
                <c:pt idx="268">
                  <c:v>9353.5899997799661</c:v>
                </c:pt>
                <c:pt idx="269">
                  <c:v>8735.5233144137292</c:v>
                </c:pt>
                <c:pt idx="270">
                  <c:v>9359.2462430068954</c:v>
                </c:pt>
                <c:pt idx="271">
                  <c:v>7768.2184334262556</c:v>
                </c:pt>
                <c:pt idx="272">
                  <c:v>9573.6279743101004</c:v>
                </c:pt>
                <c:pt idx="273">
                  <c:v>8548.3719327906256</c:v>
                </c:pt>
                <c:pt idx="274">
                  <c:v>9385.3529494328632</c:v>
                </c:pt>
                <c:pt idx="275">
                  <c:v>9173.0062527079099</c:v>
                </c:pt>
                <c:pt idx="276">
                  <c:v>9613.5137005941961</c:v>
                </c:pt>
                <c:pt idx="277">
                  <c:v>8767.9279279807288</c:v>
                </c:pt>
                <c:pt idx="278">
                  <c:v>9845.2373199497415</c:v>
                </c:pt>
                <c:pt idx="279">
                  <c:v>10056.000065472417</c:v>
                </c:pt>
                <c:pt idx="280">
                  <c:v>9867.3100357307103</c:v>
                </c:pt>
                <c:pt idx="281">
                  <c:v>8766.0461914503812</c:v>
                </c:pt>
                <c:pt idx="282">
                  <c:v>9632.6225006084405</c:v>
                </c:pt>
                <c:pt idx="283">
                  <c:v>9014.7717346728314</c:v>
                </c:pt>
                <c:pt idx="284">
                  <c:v>9876.6033009007442</c:v>
                </c:pt>
                <c:pt idx="285">
                  <c:v>9453.4480078499801</c:v>
                </c:pt>
                <c:pt idx="286">
                  <c:v>10358.543796222479</c:v>
                </c:pt>
                <c:pt idx="287">
                  <c:v>9687.6733920720744</c:v>
                </c:pt>
                <c:pt idx="288">
                  <c:v>10133.043200013541</c:v>
                </c:pt>
                <c:pt idx="289">
                  <c:v>9693.4132972298667</c:v>
                </c:pt>
                <c:pt idx="290">
                  <c:v>10796.359903850742</c:v>
                </c:pt>
                <c:pt idx="291">
                  <c:v>9510.1829205001031</c:v>
                </c:pt>
                <c:pt idx="292">
                  <c:v>10405.125418397192</c:v>
                </c:pt>
                <c:pt idx="293">
                  <c:v>10226.354875798297</c:v>
                </c:pt>
                <c:pt idx="294">
                  <c:v>10419.78066864816</c:v>
                </c:pt>
                <c:pt idx="295">
                  <c:v>9738.8095631917149</c:v>
                </c:pt>
                <c:pt idx="296">
                  <c:v>10687.519384328936</c:v>
                </c:pt>
                <c:pt idx="297">
                  <c:v>10000.90986471078</c:v>
                </c:pt>
                <c:pt idx="298">
                  <c:v>10217.940264622688</c:v>
                </c:pt>
                <c:pt idx="299">
                  <c:v>9779.9877720847126</c:v>
                </c:pt>
                <c:pt idx="300">
                  <c:v>10480.997790387164</c:v>
                </c:pt>
                <c:pt idx="301">
                  <c:v>10500.041905594642</c:v>
                </c:pt>
                <c:pt idx="302">
                  <c:v>10231.987423932283</c:v>
                </c:pt>
                <c:pt idx="303">
                  <c:v>10725.436850990431</c:v>
                </c:pt>
                <c:pt idx="304">
                  <c:v>10733.275455546469</c:v>
                </c:pt>
                <c:pt idx="305">
                  <c:v>10523.076880147</c:v>
                </c:pt>
                <c:pt idx="306">
                  <c:v>10725.436850990431</c:v>
                </c:pt>
                <c:pt idx="307">
                  <c:v>10727.789589018363</c:v>
                </c:pt>
                <c:pt idx="308">
                  <c:v>10732.492090992524</c:v>
                </c:pt>
                <c:pt idx="309">
                  <c:v>10678.794366433311</c:v>
                </c:pt>
                <c:pt idx="310">
                  <c:v>10732.492090992524</c:v>
                </c:pt>
                <c:pt idx="311">
                  <c:v>10684.499159098357</c:v>
                </c:pt>
                <c:pt idx="312">
                  <c:v>10751.262361170822</c:v>
                </c:pt>
                <c:pt idx="313">
                  <c:v>10498.447019637391</c:v>
                </c:pt>
                <c:pt idx="314">
                  <c:v>10744.230970591027</c:v>
                </c:pt>
                <c:pt idx="315">
                  <c:v>10269.630251830034</c:v>
                </c:pt>
                <c:pt idx="316">
                  <c:v>10722.298326117529</c:v>
                </c:pt>
                <c:pt idx="317">
                  <c:v>10703.430270392591</c:v>
                </c:pt>
                <c:pt idx="318">
                  <c:v>10709.726643046923</c:v>
                </c:pt>
                <c:pt idx="319">
                  <c:v>10663.708706508645</c:v>
                </c:pt>
                <c:pt idx="320">
                  <c:v>10708.153207312102</c:v>
                </c:pt>
                <c:pt idx="321">
                  <c:v>10658.935520166537</c:v>
                </c:pt>
                <c:pt idx="322">
                  <c:v>10702.642730963244</c:v>
                </c:pt>
                <c:pt idx="323">
                  <c:v>10654.157860514115</c:v>
                </c:pt>
                <c:pt idx="324">
                  <c:v>10701.855082083388</c:v>
                </c:pt>
                <c:pt idx="325">
                  <c:v>10650.970265385457</c:v>
                </c:pt>
                <c:pt idx="326">
                  <c:v>10698.703392486537</c:v>
                </c:pt>
                <c:pt idx="327">
                  <c:v>10646.185134380183</c:v>
                </c:pt>
                <c:pt idx="328">
                  <c:v>10695.549953393027</c:v>
                </c:pt>
                <c:pt idx="329">
                  <c:v>9565.52374600642</c:v>
                </c:pt>
                <c:pt idx="330">
                  <c:v>10693.183726790614</c:v>
                </c:pt>
                <c:pt idx="331">
                  <c:v>10632.602844059782</c:v>
                </c:pt>
                <c:pt idx="332">
                  <c:v>10692.394766174259</c:v>
                </c:pt>
                <c:pt idx="333">
                  <c:v>10283.180634858621</c:v>
                </c:pt>
                <c:pt idx="334">
                  <c:v>10687.65871061643</c:v>
                </c:pt>
                <c:pt idx="335">
                  <c:v>10666.093624420342</c:v>
                </c:pt>
                <c:pt idx="336">
                  <c:v>10652.564311995005</c:v>
                </c:pt>
                <c:pt idx="337">
                  <c:v>10631.802759291468</c:v>
                </c:pt>
                <c:pt idx="338">
                  <c:v>10650.970265385457</c:v>
                </c:pt>
                <c:pt idx="339">
                  <c:v>10645.387175987329</c:v>
                </c:pt>
                <c:pt idx="340">
                  <c:v>10619.786424473523</c:v>
                </c:pt>
                <c:pt idx="341">
                  <c:v>10581.951356792784</c:v>
                </c:pt>
                <c:pt idx="342">
                  <c:v>10598.89096231252</c:v>
                </c:pt>
                <c:pt idx="343">
                  <c:v>10555.218371985737</c:v>
                </c:pt>
                <c:pt idx="344">
                  <c:v>10577.909849031385</c:v>
                </c:pt>
                <c:pt idx="345">
                  <c:v>10516.90241703362</c:v>
                </c:pt>
                <c:pt idx="346">
                  <c:v>10553.593707770118</c:v>
                </c:pt>
                <c:pt idx="347">
                  <c:v>10514.447010502807</c:v>
                </c:pt>
                <c:pt idx="348">
                  <c:v>10541.39232711994</c:v>
                </c:pt>
                <c:pt idx="349">
                  <c:v>10503.793387232749</c:v>
                </c:pt>
                <c:pt idx="350">
                  <c:v>10520.992163964707</c:v>
                </c:pt>
                <c:pt idx="351">
                  <c:v>10455.164418226901</c:v>
                </c:pt>
                <c:pt idx="352">
                  <c:v>10498.868902958819</c:v>
                </c:pt>
                <c:pt idx="353">
                  <c:v>10457.648126894954</c:v>
                </c:pt>
                <c:pt idx="354">
                  <c:v>10493.117730368826</c:v>
                </c:pt>
                <c:pt idx="355">
                  <c:v>10441.89786437707</c:v>
                </c:pt>
                <c:pt idx="356">
                  <c:v>10493.117730368826</c:v>
                </c:pt>
                <c:pt idx="357">
                  <c:v>10437.745108778581</c:v>
                </c:pt>
                <c:pt idx="358">
                  <c:v>10482.419972852605</c:v>
                </c:pt>
                <c:pt idx="359">
                  <c:v>10430.261781071898</c:v>
                </c:pt>
                <c:pt idx="360">
                  <c:v>10483.243663434996</c:v>
                </c:pt>
                <c:pt idx="361">
                  <c:v>10466.744895511618</c:v>
                </c:pt>
                <c:pt idx="362">
                  <c:v>10481.5961511025</c:v>
                </c:pt>
                <c:pt idx="363">
                  <c:v>10429.429635382599</c:v>
                </c:pt>
                <c:pt idx="364">
                  <c:v>10446.047304157122</c:v>
                </c:pt>
                <c:pt idx="365">
                  <c:v>10403.56696933694</c:v>
                </c:pt>
                <c:pt idx="366">
                  <c:v>10438.575925340914</c:v>
                </c:pt>
                <c:pt idx="367">
                  <c:v>10392.683067842603</c:v>
                </c:pt>
                <c:pt idx="368">
                  <c:v>10429.429635382599</c:v>
                </c:pt>
                <c:pt idx="369">
                  <c:v>10385.97400095667</c:v>
                </c:pt>
                <c:pt idx="370">
                  <c:v>10417.765609619855</c:v>
                </c:pt>
                <c:pt idx="371">
                  <c:v>10391.006607791796</c:v>
                </c:pt>
                <c:pt idx="372">
                  <c:v>10407.747052924089</c:v>
                </c:pt>
                <c:pt idx="373">
                  <c:v>10388.490909591685</c:v>
                </c:pt>
                <c:pt idx="374">
                  <c:v>10403.56696933694</c:v>
                </c:pt>
                <c:pt idx="375">
                  <c:v>10350.609755026646</c:v>
                </c:pt>
                <c:pt idx="376">
                  <c:v>10394.358990494577</c:v>
                </c:pt>
                <c:pt idx="377">
                  <c:v>10398.546447510187</c:v>
                </c:pt>
                <c:pt idx="378">
                  <c:v>10392.683067842603</c:v>
                </c:pt>
                <c:pt idx="379">
                  <c:v>10394.358990494577</c:v>
                </c:pt>
                <c:pt idx="380">
                  <c:v>10380.096502566941</c:v>
                </c:pt>
                <c:pt idx="381">
                  <c:v>10345.538218510854</c:v>
                </c:pt>
                <c:pt idx="382">
                  <c:v>10371.688617781305</c:v>
                </c:pt>
                <c:pt idx="383">
                  <c:v>10358.207897706181</c:v>
                </c:pt>
                <c:pt idx="384">
                  <c:v>10367.479612366007</c:v>
                </c:pt>
                <c:pt idx="385">
                  <c:v>10340.46178853293</c:v>
                </c:pt>
                <c:pt idx="386">
                  <c:v>10349.764838509751</c:v>
                </c:pt>
                <c:pt idx="387">
                  <c:v>10314.155384419129</c:v>
                </c:pt>
                <c:pt idx="388">
                  <c:v>10346.383814258599</c:v>
                </c:pt>
                <c:pt idx="389">
                  <c:v>10291.136155866378</c:v>
                </c:pt>
                <c:pt idx="390">
                  <c:v>10321.806249140604</c:v>
                </c:pt>
                <c:pt idx="391">
                  <c:v>10309.900112190939</c:v>
                </c:pt>
                <c:pt idx="392">
                  <c:v>10315.85653450097</c:v>
                </c:pt>
                <c:pt idx="393">
                  <c:v>10253.408061070741</c:v>
                </c:pt>
                <c:pt idx="394">
                  <c:v>10280.873203619143</c:v>
                </c:pt>
                <c:pt idx="395">
                  <c:v>10273.162951714972</c:v>
                </c:pt>
                <c:pt idx="396">
                  <c:v>10274.020198938091</c:v>
                </c:pt>
                <c:pt idx="397">
                  <c:v>10253.408061070741</c:v>
                </c:pt>
                <c:pt idx="398">
                  <c:v>10268.016564631296</c:v>
                </c:pt>
                <c:pt idx="399">
                  <c:v>10218.010473263132</c:v>
                </c:pt>
                <c:pt idx="400">
                  <c:v>10249.964939950782</c:v>
                </c:pt>
                <c:pt idx="401">
                  <c:v>10267.158349247824</c:v>
                </c:pt>
                <c:pt idx="402">
                  <c:v>10242.209787241231</c:v>
                </c:pt>
                <c:pt idx="403">
                  <c:v>10228.395003813772</c:v>
                </c:pt>
                <c:pt idx="404">
                  <c:v>10236.170209431666</c:v>
                </c:pt>
                <c:pt idx="405">
                  <c:v>10223.205253641065</c:v>
                </c:pt>
                <c:pt idx="406">
                  <c:v>10206.737833413496</c:v>
                </c:pt>
                <c:pt idx="407">
                  <c:v>10190.538014136753</c:v>
                </c:pt>
                <c:pt idx="408">
                  <c:v>10217.144187102276</c:v>
                </c:pt>
                <c:pt idx="409">
                  <c:v>10180.04912134044</c:v>
                </c:pt>
                <c:pt idx="410">
                  <c:v>10207.605800089144</c:v>
                </c:pt>
                <c:pt idx="411">
                  <c:v>10187.917817952964</c:v>
                </c:pt>
                <c:pt idx="412">
                  <c:v>10194.029510440992</c:v>
                </c:pt>
                <c:pt idx="413">
                  <c:v>10194.029510440992</c:v>
                </c:pt>
                <c:pt idx="414">
                  <c:v>10187.044119175303</c:v>
                </c:pt>
                <c:pt idx="415">
                  <c:v>10153.731912652242</c:v>
                </c:pt>
                <c:pt idx="416">
                  <c:v>10164.27512835738</c:v>
                </c:pt>
                <c:pt idx="417">
                  <c:v>10177.42351558187</c:v>
                </c:pt>
                <c:pt idx="418">
                  <c:v>10170.41526968592</c:v>
                </c:pt>
                <c:pt idx="419">
                  <c:v>10160.76314820633</c:v>
                </c:pt>
                <c:pt idx="420">
                  <c:v>10149.332455844258</c:v>
                </c:pt>
                <c:pt idx="421">
                  <c:v>10147.571608644919</c:v>
                </c:pt>
                <c:pt idx="422">
                  <c:v>10151.972585898438</c:v>
                </c:pt>
                <c:pt idx="423">
                  <c:v>10142.285412531484</c:v>
                </c:pt>
                <c:pt idx="424">
                  <c:v>10136.993726752078</c:v>
                </c:pt>
                <c:pt idx="425">
                  <c:v>10073.955048894064</c:v>
                </c:pt>
                <c:pt idx="426">
                  <c:v>10113.999404347414</c:v>
                </c:pt>
                <c:pt idx="427">
                  <c:v>10124.6250541754</c:v>
                </c:pt>
                <c:pt idx="428">
                  <c:v>10114.885721029203</c:v>
                </c:pt>
                <c:pt idx="429">
                  <c:v>10100.686147968863</c:v>
                </c:pt>
                <c:pt idx="430">
                  <c:v>10098.019324732559</c:v>
                </c:pt>
                <c:pt idx="431">
                  <c:v>10075.741479554339</c:v>
                </c:pt>
                <c:pt idx="432">
                  <c:v>10079.312468874599</c:v>
                </c:pt>
                <c:pt idx="433">
                  <c:v>10013.746356619034</c:v>
                </c:pt>
                <c:pt idx="434">
                  <c:v>10042.591082396453</c:v>
                </c:pt>
                <c:pt idx="435">
                  <c:v>10049.776956650165</c:v>
                </c:pt>
                <c:pt idx="436">
                  <c:v>10039.893777340225</c:v>
                </c:pt>
                <c:pt idx="437">
                  <c:v>10029.090330400853</c:v>
                </c:pt>
                <c:pt idx="438">
                  <c:v>10018.264058999721</c:v>
                </c:pt>
                <c:pt idx="439">
                  <c:v>10009.224671400243</c:v>
                </c:pt>
                <c:pt idx="440">
                  <c:v>9989.2817891432569</c:v>
                </c:pt>
                <c:pt idx="441">
                  <c:v>10021.875357266796</c:v>
                </c:pt>
                <c:pt idx="442">
                  <c:v>9986.5562939484644</c:v>
                </c:pt>
                <c:pt idx="443">
                  <c:v>9993.8210697209233</c:v>
                </c:pt>
                <c:pt idx="444">
                  <c:v>9978.371122923767</c:v>
                </c:pt>
                <c:pt idx="445">
                  <c:v>9929.9035949113913</c:v>
                </c:pt>
                <c:pt idx="446">
                  <c:v>9960.1350620466037</c:v>
                </c:pt>
                <c:pt idx="447">
                  <c:v>9922.5479708852035</c:v>
                </c:pt>
                <c:pt idx="448">
                  <c:v>9945.499537437754</c:v>
                </c:pt>
                <c:pt idx="449">
                  <c:v>9939.0833936235194</c:v>
                </c:pt>
                <c:pt idx="450">
                  <c:v>9939.0833936235194</c:v>
                </c:pt>
                <c:pt idx="451">
                  <c:v>9925.3075593019948</c:v>
                </c:pt>
                <c:pt idx="452">
                  <c:v>9933.5774762724086</c:v>
                </c:pt>
                <c:pt idx="453">
                  <c:v>9896.7204210215514</c:v>
                </c:pt>
                <c:pt idx="454">
                  <c:v>9899.4938438891477</c:v>
                </c:pt>
                <c:pt idx="455">
                  <c:v>9895.7956159183741</c:v>
                </c:pt>
                <c:pt idx="456">
                  <c:v>9901.3419659120773</c:v>
                </c:pt>
                <c:pt idx="457">
                  <c:v>9853.0749122931902</c:v>
                </c:pt>
                <c:pt idx="458">
                  <c:v>9885.6118270987354</c:v>
                </c:pt>
                <c:pt idx="459">
                  <c:v>9888.3912135366354</c:v>
                </c:pt>
                <c:pt idx="460">
                  <c:v>9889.3173438776521</c:v>
                </c:pt>
                <c:pt idx="461">
                  <c:v>9873.5505370832689</c:v>
                </c:pt>
                <c:pt idx="462">
                  <c:v>9876.3364074323126</c:v>
                </c:pt>
                <c:pt idx="463">
                  <c:v>9864.2534638596971</c:v>
                </c:pt>
                <c:pt idx="464">
                  <c:v>9868.9040864404087</c:v>
                </c:pt>
                <c:pt idx="465">
                  <c:v>9881.9036540899288</c:v>
                </c:pt>
                <c:pt idx="466">
                  <c:v>9867.0443383763213</c:v>
                </c:pt>
                <c:pt idx="467">
                  <c:v>9855.8718107989625</c:v>
                </c:pt>
                <c:pt idx="468">
                  <c:v>9851.2094749061253</c:v>
                </c:pt>
                <c:pt idx="469">
                  <c:v>9853.0749122931902</c:v>
                </c:pt>
                <c:pt idx="470">
                  <c:v>9845.6091342866894</c:v>
                </c:pt>
                <c:pt idx="471">
                  <c:v>9841.872212990118</c:v>
                </c:pt>
                <c:pt idx="472">
                  <c:v>9822.2091345762619</c:v>
                </c:pt>
                <c:pt idx="473">
                  <c:v>9824.0850179410918</c:v>
                </c:pt>
                <c:pt idx="474">
                  <c:v>9830.6452831147581</c:v>
                </c:pt>
                <c:pt idx="475">
                  <c:v>9781.5241460834695</c:v>
                </c:pt>
                <c:pt idx="476">
                  <c:v>9817.5164630277504</c:v>
                </c:pt>
                <c:pt idx="477">
                  <c:v>9800.5877131662528</c:v>
                </c:pt>
                <c:pt idx="478">
                  <c:v>9812.8195536372823</c:v>
                </c:pt>
                <c:pt idx="479">
                  <c:v>9794.9325432962796</c:v>
                </c:pt>
                <c:pt idx="480">
                  <c:v>9805.2956689595121</c:v>
                </c:pt>
                <c:pt idx="481">
                  <c:v>9785.4936020665209</c:v>
                </c:pt>
                <c:pt idx="482">
                  <c:v>9798.7033385554332</c:v>
                </c:pt>
                <c:pt idx="483">
                  <c:v>9804.354418264682</c:v>
                </c:pt>
                <c:pt idx="484">
                  <c:v>9799.6456110725285</c:v>
                </c:pt>
                <c:pt idx="485">
                  <c:v>9751.941899467005</c:v>
                </c:pt>
                <c:pt idx="486">
                  <c:v>9780.105750930099</c:v>
                </c:pt>
                <c:pt idx="487">
                  <c:v>9793.9894179445218</c:v>
                </c:pt>
                <c:pt idx="488">
                  <c:v>9795.8754979853893</c:v>
                </c:pt>
                <c:pt idx="489">
                  <c:v>9745.4722070111638</c:v>
                </c:pt>
                <c:pt idx="490">
                  <c:v>9783.6037616593057</c:v>
                </c:pt>
                <c:pt idx="491">
                  <c:v>9784.5487674573124</c:v>
                </c:pt>
                <c:pt idx="492">
                  <c:v>9776.9839237704018</c:v>
                </c:pt>
                <c:pt idx="493">
                  <c:v>9774.3336355752017</c:v>
                </c:pt>
                <c:pt idx="494">
                  <c:v>9777.0785520361515</c:v>
                </c:pt>
                <c:pt idx="495">
                  <c:v>9768.8394693684459</c:v>
                </c:pt>
                <c:pt idx="496">
                  <c:v>9765.5212258292449</c:v>
                </c:pt>
                <c:pt idx="497">
                  <c:v>9775.7536001683075</c:v>
                </c:pt>
                <c:pt idx="498">
                  <c:v>9766.3746897864494</c:v>
                </c:pt>
                <c:pt idx="499">
                  <c:v>9766.753962351022</c:v>
                </c:pt>
                <c:pt idx="500">
                  <c:v>9758.4985656289518</c:v>
                </c:pt>
                <c:pt idx="501">
                  <c:v>9759.7329596290583</c:v>
                </c:pt>
                <c:pt idx="502">
                  <c:v>9754.1283683616311</c:v>
                </c:pt>
                <c:pt idx="503">
                  <c:v>9746.7096785543617</c:v>
                </c:pt>
                <c:pt idx="504">
                  <c:v>9749.4691380070071</c:v>
                </c:pt>
                <c:pt idx="505">
                  <c:v>9756.0289029349842</c:v>
                </c:pt>
                <c:pt idx="506">
                  <c:v>9754.3184529026821</c:v>
                </c:pt>
                <c:pt idx="507">
                  <c:v>9731.9361317356761</c:v>
                </c:pt>
                <c:pt idx="508">
                  <c:v>9724.485916621943</c:v>
                </c:pt>
                <c:pt idx="509">
                  <c:v>9697.558008894388</c:v>
                </c:pt>
                <c:pt idx="510">
                  <c:v>9722.8607458697497</c:v>
                </c:pt>
                <c:pt idx="511">
                  <c:v>9744.6153245242658</c:v>
                </c:pt>
                <c:pt idx="512">
                  <c:v>9730.1223109441216</c:v>
                </c:pt>
                <c:pt idx="513">
                  <c:v>9734.8941764944466</c:v>
                </c:pt>
                <c:pt idx="514">
                  <c:v>9723.3387895426004</c:v>
                </c:pt>
                <c:pt idx="515">
                  <c:v>9729.1674162537201</c:v>
                </c:pt>
                <c:pt idx="516">
                  <c:v>9712.9075500787694</c:v>
                </c:pt>
                <c:pt idx="517">
                  <c:v>9706.4853861824904</c:v>
                </c:pt>
                <c:pt idx="518">
                  <c:v>9704.4708519037104</c:v>
                </c:pt>
                <c:pt idx="519">
                  <c:v>9661.5028280068309</c:v>
                </c:pt>
                <c:pt idx="520">
                  <c:v>9692.0788886548125</c:v>
                </c:pt>
                <c:pt idx="521">
                  <c:v>9664.307388790241</c:v>
                </c:pt>
                <c:pt idx="522">
                  <c:v>9674.8353531987232</c:v>
                </c:pt>
                <c:pt idx="523">
                  <c:v>9648.7183826930668</c:v>
                </c:pt>
                <c:pt idx="524">
                  <c:v>9687.3642022775402</c:v>
                </c:pt>
                <c:pt idx="525">
                  <c:v>9634.055727430914</c:v>
                </c:pt>
                <c:pt idx="526">
                  <c:v>9689.3852993941855</c:v>
                </c:pt>
                <c:pt idx="527">
                  <c:v>9625.2970327848016</c:v>
                </c:pt>
                <c:pt idx="528">
                  <c:v>9667.8834583728349</c:v>
                </c:pt>
                <c:pt idx="529">
                  <c:v>9622.6665975644391</c:v>
                </c:pt>
                <c:pt idx="530">
                  <c:v>9672.6156053334398</c:v>
                </c:pt>
                <c:pt idx="531">
                  <c:v>9663.2437653370671</c:v>
                </c:pt>
                <c:pt idx="532">
                  <c:v>9654.7270524649757</c:v>
                </c:pt>
                <c:pt idx="533">
                  <c:v>9657.1479706943937</c:v>
                </c:pt>
                <c:pt idx="534">
                  <c:v>9649.2032062419094</c:v>
                </c:pt>
                <c:pt idx="535">
                  <c:v>9606.17230645579</c:v>
                </c:pt>
                <c:pt idx="536">
                  <c:v>9656.1797365866132</c:v>
                </c:pt>
                <c:pt idx="537">
                  <c:v>9596.729985580474</c:v>
                </c:pt>
                <c:pt idx="538">
                  <c:v>9633.3750150314008</c:v>
                </c:pt>
                <c:pt idx="539">
                  <c:v>9648.2335146607147</c:v>
                </c:pt>
                <c:pt idx="540">
                  <c:v>9631.5269257082036</c:v>
                </c:pt>
                <c:pt idx="541">
                  <c:v>9640.2753268656361</c:v>
                </c:pt>
                <c:pt idx="542">
                  <c:v>9635.9029341650894</c:v>
                </c:pt>
                <c:pt idx="543">
                  <c:v>9637.2636213817659</c:v>
                </c:pt>
                <c:pt idx="544">
                  <c:v>9631.7214918113204</c:v>
                </c:pt>
                <c:pt idx="545">
                  <c:v>9559.762201294403</c:v>
                </c:pt>
                <c:pt idx="546">
                  <c:v>9611.5459026632525</c:v>
                </c:pt>
                <c:pt idx="547">
                  <c:v>9614.767450208461</c:v>
                </c:pt>
                <c:pt idx="548">
                  <c:v>9607.7360956592529</c:v>
                </c:pt>
                <c:pt idx="549">
                  <c:v>9571.0287358399673</c:v>
                </c:pt>
                <c:pt idx="550">
                  <c:v>9603.7972740381992</c:v>
                </c:pt>
                <c:pt idx="551">
                  <c:v>9609.6901845000375</c:v>
                </c:pt>
                <c:pt idx="552">
                  <c:v>9603.7972740381992</c:v>
                </c:pt>
                <c:pt idx="553">
                  <c:v>9618.0845750612862</c:v>
                </c:pt>
                <c:pt idx="554">
                  <c:v>9606.3678053005679</c:v>
                </c:pt>
                <c:pt idx="555">
                  <c:v>9598.9886557331483</c:v>
                </c:pt>
                <c:pt idx="556">
                  <c:v>9598.2031447101126</c:v>
                </c:pt>
                <c:pt idx="557">
                  <c:v>9584.5355580223186</c:v>
                </c:pt>
                <c:pt idx="558">
                  <c:v>9577.9344940429328</c:v>
                </c:pt>
                <c:pt idx="559">
                  <c:v>9509.3530024873126</c:v>
                </c:pt>
                <c:pt idx="560">
                  <c:v>9574.0881518470669</c:v>
                </c:pt>
                <c:pt idx="561">
                  <c:v>9534.1722204549624</c:v>
                </c:pt>
                <c:pt idx="562">
                  <c:v>9584.2401703899686</c:v>
                </c:pt>
                <c:pt idx="563">
                  <c:v>9539.3402002908006</c:v>
                </c:pt>
                <c:pt idx="564">
                  <c:v>9572.1145447744693</c:v>
                </c:pt>
                <c:pt idx="565">
                  <c:v>9552.2373598383092</c:v>
                </c:pt>
                <c:pt idx="566">
                  <c:v>9584.9293816207264</c:v>
                </c:pt>
                <c:pt idx="567">
                  <c:v>9512.7490688866692</c:v>
                </c:pt>
                <c:pt idx="568">
                  <c:v>9555.9021527731293</c:v>
                </c:pt>
                <c:pt idx="569">
                  <c:v>9547.6774657445985</c:v>
                </c:pt>
                <c:pt idx="570">
                  <c:v>9554.6148220863251</c:v>
                </c:pt>
                <c:pt idx="571">
                  <c:v>9505.7547130883668</c:v>
                </c:pt>
                <c:pt idx="572">
                  <c:v>9547.1815800545864</c:v>
                </c:pt>
                <c:pt idx="573">
                  <c:v>9547.6774657445985</c:v>
                </c:pt>
                <c:pt idx="574">
                  <c:v>9541.8229495623382</c:v>
                </c:pt>
                <c:pt idx="575">
                  <c:v>9554.2186551272498</c:v>
                </c:pt>
                <c:pt idx="576">
                  <c:v>9566.287958580253</c:v>
                </c:pt>
                <c:pt idx="577">
                  <c:v>9558.7727230534838</c:v>
                </c:pt>
                <c:pt idx="578">
                  <c:v>9565.3985730319037</c:v>
                </c:pt>
                <c:pt idx="579">
                  <c:v>9518.5371690369702</c:v>
                </c:pt>
                <c:pt idx="580">
                  <c:v>9529.3971420006092</c:v>
                </c:pt>
                <c:pt idx="581">
                  <c:v>9517.3401674456745</c:v>
                </c:pt>
                <c:pt idx="582">
                  <c:v>9522.9237833853185</c:v>
                </c:pt>
                <c:pt idx="583">
                  <c:v>9520.5315503559232</c:v>
                </c:pt>
                <c:pt idx="584">
                  <c:v>9528.6008624146853</c:v>
                </c:pt>
                <c:pt idx="585">
                  <c:v>9486.6214365319192</c:v>
                </c:pt>
                <c:pt idx="586">
                  <c:v>9551.9400993287964</c:v>
                </c:pt>
                <c:pt idx="587">
                  <c:v>9475.9721012907266</c:v>
                </c:pt>
                <c:pt idx="588">
                  <c:v>9515.6439363064092</c:v>
                </c:pt>
                <c:pt idx="589">
                  <c:v>9529.9942704309069</c:v>
                </c:pt>
                <c:pt idx="590">
                  <c:v>9527.7048998343889</c:v>
                </c:pt>
                <c:pt idx="591">
                  <c:v>9481.5004574932991</c:v>
                </c:pt>
                <c:pt idx="592">
                  <c:v>9513.5478163689131</c:v>
                </c:pt>
                <c:pt idx="593">
                  <c:v>9511.2510817065922</c:v>
                </c:pt>
                <c:pt idx="594">
                  <c:v>9514.845515533174</c:v>
                </c:pt>
                <c:pt idx="595">
                  <c:v>9528.1031247809005</c:v>
                </c:pt>
                <c:pt idx="596">
                  <c:v>9514.2466182957596</c:v>
                </c:pt>
                <c:pt idx="597">
                  <c:v>9526.0120982188128</c:v>
                </c:pt>
                <c:pt idx="598">
                  <c:v>9511.1512003239641</c:v>
                </c:pt>
                <c:pt idx="599">
                  <c:v>9497.1485627577222</c:v>
                </c:pt>
                <c:pt idx="600">
                  <c:v>9497.6493160026839</c:v>
                </c:pt>
                <c:pt idx="601">
                  <c:v>9491.3362495377878</c:v>
                </c:pt>
                <c:pt idx="602">
                  <c:v>9492.9403042127578</c:v>
                </c:pt>
                <c:pt idx="603">
                  <c:v>9486.2199757376675</c:v>
                </c:pt>
                <c:pt idx="604">
                  <c:v>8980.39349628743</c:v>
                </c:pt>
                <c:pt idx="605">
                  <c:v>5697.3862812418356</c:v>
                </c:pt>
                <c:pt idx="606">
                  <c:v>1432.5031570352728</c:v>
                </c:pt>
                <c:pt idx="607">
                  <c:v>607.00788655461281</c:v>
                </c:pt>
                <c:pt idx="608">
                  <c:v>442.24843315213167</c:v>
                </c:pt>
                <c:pt idx="609">
                  <c:v>247.77990895788267</c:v>
                </c:pt>
                <c:pt idx="610">
                  <c:v>201.50552704664341</c:v>
                </c:pt>
                <c:pt idx="611">
                  <c:v>177.52824559055873</c:v>
                </c:pt>
                <c:pt idx="612">
                  <c:v>174.79423898574194</c:v>
                </c:pt>
                <c:pt idx="613">
                  <c:v>160.02677693479907</c:v>
                </c:pt>
                <c:pt idx="614">
                  <c:v>177.73561856734273</c:v>
                </c:pt>
                <c:pt idx="615">
                  <c:v>163.55293922448294</c:v>
                </c:pt>
                <c:pt idx="616">
                  <c:v>188.96353274171855</c:v>
                </c:pt>
                <c:pt idx="617">
                  <c:v>192.24012015772581</c:v>
                </c:pt>
                <c:pt idx="618">
                  <c:v>193.21693746998312</c:v>
                </c:pt>
                <c:pt idx="619">
                  <c:v>200.41517048764885</c:v>
                </c:pt>
                <c:pt idx="620">
                  <c:v>205.65758422757716</c:v>
                </c:pt>
                <c:pt idx="621">
                  <c:v>213.56700681897013</c:v>
                </c:pt>
                <c:pt idx="622">
                  <c:v>214.01829155910318</c:v>
                </c:pt>
                <c:pt idx="623">
                  <c:v>212.61529921811183</c:v>
                </c:pt>
                <c:pt idx="624">
                  <c:v>222.71159464841506</c:v>
                </c:pt>
                <c:pt idx="625">
                  <c:v>208.47196029169893</c:v>
                </c:pt>
                <c:pt idx="626">
                  <c:v>232.35696081487302</c:v>
                </c:pt>
                <c:pt idx="627">
                  <c:v>236.03868076769936</c:v>
                </c:pt>
                <c:pt idx="628">
                  <c:v>236.76878313060922</c:v>
                </c:pt>
                <c:pt idx="629">
                  <c:v>226.60738029901265</c:v>
                </c:pt>
                <c:pt idx="630">
                  <c:v>264.11833227086379</c:v>
                </c:pt>
                <c:pt idx="631">
                  <c:v>258.58757765703223</c:v>
                </c:pt>
                <c:pt idx="632">
                  <c:v>263.7496581324732</c:v>
                </c:pt>
                <c:pt idx="633">
                  <c:v>251.95694881576637</c:v>
                </c:pt>
                <c:pt idx="634">
                  <c:v>269.62640570254393</c:v>
                </c:pt>
                <c:pt idx="635">
                  <c:v>298.08637446747747</c:v>
                </c:pt>
                <c:pt idx="636">
                  <c:v>263.16294998632861</c:v>
                </c:pt>
                <c:pt idx="637">
                  <c:v>252.43847406898053</c:v>
                </c:pt>
                <c:pt idx="638">
                  <c:v>280.35217693912807</c:v>
                </c:pt>
                <c:pt idx="639">
                  <c:v>269.52372031236564</c:v>
                </c:pt>
                <c:pt idx="640">
                  <c:v>286.67789675528365</c:v>
                </c:pt>
                <c:pt idx="641">
                  <c:v>255.85185774117679</c:v>
                </c:pt>
                <c:pt idx="642">
                  <c:v>258.06583719533069</c:v>
                </c:pt>
                <c:pt idx="643">
                  <c:v>275.09102695395279</c:v>
                </c:pt>
                <c:pt idx="644">
                  <c:v>274.65193217486114</c:v>
                </c:pt>
                <c:pt idx="645">
                  <c:v>292.5192109562218</c:v>
                </c:pt>
                <c:pt idx="646">
                  <c:v>258.07394970628832</c:v>
                </c:pt>
                <c:pt idx="647">
                  <c:v>262.6626698444482</c:v>
                </c:pt>
                <c:pt idx="648">
                  <c:v>253.16133988711158</c:v>
                </c:pt>
                <c:pt idx="649">
                  <c:v>252.45967960938557</c:v>
                </c:pt>
                <c:pt idx="650">
                  <c:v>252.59476242170604</c:v>
                </c:pt>
                <c:pt idx="651">
                  <c:v>231.81559658722668</c:v>
                </c:pt>
                <c:pt idx="652">
                  <c:v>264.01576986704606</c:v>
                </c:pt>
                <c:pt idx="653">
                  <c:v>235.53330240921525</c:v>
                </c:pt>
                <c:pt idx="654">
                  <c:v>258.61721961123527</c:v>
                </c:pt>
                <c:pt idx="655">
                  <c:v>235.2194981055903</c:v>
                </c:pt>
                <c:pt idx="656">
                  <c:v>263.94510540854384</c:v>
                </c:pt>
                <c:pt idx="657">
                  <c:v>245.91117588542315</c:v>
                </c:pt>
                <c:pt idx="658">
                  <c:v>251.95166690078781</c:v>
                </c:pt>
                <c:pt idx="659">
                  <c:v>245.36450252636459</c:v>
                </c:pt>
                <c:pt idx="660">
                  <c:v>242.21199319513195</c:v>
                </c:pt>
                <c:pt idx="661">
                  <c:v>248.0693733550311</c:v>
                </c:pt>
                <c:pt idx="662">
                  <c:v>252.65598926432369</c:v>
                </c:pt>
                <c:pt idx="663">
                  <c:v>218.24958224549925</c:v>
                </c:pt>
                <c:pt idx="664">
                  <c:v>254.02097617693232</c:v>
                </c:pt>
                <c:pt idx="665">
                  <c:v>248.41134833903004</c:v>
                </c:pt>
                <c:pt idx="666">
                  <c:v>238.3261957523508</c:v>
                </c:pt>
                <c:pt idx="667">
                  <c:v>233.69122200079951</c:v>
                </c:pt>
                <c:pt idx="668">
                  <c:v>239.64504261112901</c:v>
                </c:pt>
                <c:pt idx="669">
                  <c:v>206.07903926210562</c:v>
                </c:pt>
                <c:pt idx="670">
                  <c:v>233.82717678115588</c:v>
                </c:pt>
                <c:pt idx="671">
                  <c:v>219.18104610976226</c:v>
                </c:pt>
                <c:pt idx="672">
                  <c:v>229.45102831851747</c:v>
                </c:pt>
                <c:pt idx="673">
                  <c:v>215.09652380269048</c:v>
                </c:pt>
                <c:pt idx="674">
                  <c:v>234.71294300224829</c:v>
                </c:pt>
                <c:pt idx="675">
                  <c:v>216.10768204312561</c:v>
                </c:pt>
                <c:pt idx="676">
                  <c:v>216.36090284495975</c:v>
                </c:pt>
                <c:pt idx="677">
                  <c:v>206.85277976520371</c:v>
                </c:pt>
                <c:pt idx="678">
                  <c:v>221.23173795752086</c:v>
                </c:pt>
                <c:pt idx="679">
                  <c:v>224.50742513553757</c:v>
                </c:pt>
                <c:pt idx="680">
                  <c:v>226.09534201394135</c:v>
                </c:pt>
                <c:pt idx="681">
                  <c:v>211.42755544563093</c:v>
                </c:pt>
                <c:pt idx="682">
                  <c:v>213.25890912865623</c:v>
                </c:pt>
                <c:pt idx="683">
                  <c:v>211.77487242738511</c:v>
                </c:pt>
                <c:pt idx="684">
                  <c:v>223.715496806056</c:v>
                </c:pt>
                <c:pt idx="685">
                  <c:v>217.31680558560862</c:v>
                </c:pt>
                <c:pt idx="686">
                  <c:v>228.7527077338984</c:v>
                </c:pt>
                <c:pt idx="687">
                  <c:v>223.09704977396964</c:v>
                </c:pt>
                <c:pt idx="688">
                  <c:v>229.25355766750636</c:v>
                </c:pt>
                <c:pt idx="689">
                  <c:v>237.69861496673985</c:v>
                </c:pt>
                <c:pt idx="690">
                  <c:v>240.12222004099098</c:v>
                </c:pt>
                <c:pt idx="691">
                  <c:v>244.66122177900738</c:v>
                </c:pt>
                <c:pt idx="692">
                  <c:v>237.07645766578233</c:v>
                </c:pt>
                <c:pt idx="693">
                  <c:v>245.5314883118329</c:v>
                </c:pt>
                <c:pt idx="694">
                  <c:v>246.71365212657867</c:v>
                </c:pt>
                <c:pt idx="695">
                  <c:v>242.03813371387778</c:v>
                </c:pt>
                <c:pt idx="696">
                  <c:v>258.71867870430918</c:v>
                </c:pt>
                <c:pt idx="697">
                  <c:v>241.98707717401152</c:v>
                </c:pt>
                <c:pt idx="698">
                  <c:v>249.84349599545359</c:v>
                </c:pt>
                <c:pt idx="699">
                  <c:v>244.72113408849489</c:v>
                </c:pt>
                <c:pt idx="700">
                  <c:v>255.47100868500186</c:v>
                </c:pt>
                <c:pt idx="701">
                  <c:v>256.16747506844143</c:v>
                </c:pt>
                <c:pt idx="702">
                  <c:v>267.41580314250587</c:v>
                </c:pt>
                <c:pt idx="703">
                  <c:v>285.412063891711</c:v>
                </c:pt>
                <c:pt idx="704">
                  <c:v>273.8964443431156</c:v>
                </c:pt>
                <c:pt idx="705">
                  <c:v>249.31092316071812</c:v>
                </c:pt>
                <c:pt idx="706">
                  <c:v>268.1561600892079</c:v>
                </c:pt>
                <c:pt idx="707">
                  <c:v>250.11839728756956</c:v>
                </c:pt>
                <c:pt idx="708">
                  <c:v>269.26376209856409</c:v>
                </c:pt>
                <c:pt idx="709">
                  <c:v>245.68139820478078</c:v>
                </c:pt>
                <c:pt idx="710">
                  <c:v>270.87016955909201</c:v>
                </c:pt>
                <c:pt idx="711">
                  <c:v>276.42086175615265</c:v>
                </c:pt>
                <c:pt idx="712">
                  <c:v>271.05364511246523</c:v>
                </c:pt>
                <c:pt idx="713">
                  <c:v>278.22681991069601</c:v>
                </c:pt>
                <c:pt idx="714">
                  <c:v>290.15797376932744</c:v>
                </c:pt>
                <c:pt idx="715">
                  <c:v>252.65400250833008</c:v>
                </c:pt>
                <c:pt idx="716">
                  <c:v>283.26603104630237</c:v>
                </c:pt>
                <c:pt idx="717">
                  <c:v>270.2602139874424</c:v>
                </c:pt>
                <c:pt idx="718">
                  <c:v>283.09429137055315</c:v>
                </c:pt>
                <c:pt idx="719">
                  <c:v>282.31494119665024</c:v>
                </c:pt>
                <c:pt idx="720">
                  <c:v>294.25495667215057</c:v>
                </c:pt>
                <c:pt idx="721">
                  <c:v>294.25495667215057</c:v>
                </c:pt>
                <c:pt idx="722">
                  <c:v>293.24424497858973</c:v>
                </c:pt>
                <c:pt idx="723">
                  <c:v>304.76264766989215</c:v>
                </c:pt>
                <c:pt idx="724">
                  <c:v>293.84363988283872</c:v>
                </c:pt>
                <c:pt idx="725">
                  <c:v>291.14457704269023</c:v>
                </c:pt>
                <c:pt idx="726">
                  <c:v>298.59705654413114</c:v>
                </c:pt>
                <c:pt idx="727">
                  <c:v>285.08517080158794</c:v>
                </c:pt>
                <c:pt idx="728">
                  <c:v>320.18057495100788</c:v>
                </c:pt>
                <c:pt idx="729">
                  <c:v>280.21750375780437</c:v>
                </c:pt>
                <c:pt idx="730">
                  <c:v>280.92161020171807</c:v>
                </c:pt>
                <c:pt idx="731">
                  <c:v>278.8820787539031</c:v>
                </c:pt>
                <c:pt idx="732">
                  <c:v>293.69144476925396</c:v>
                </c:pt>
                <c:pt idx="733">
                  <c:v>366.91752430547143</c:v>
                </c:pt>
                <c:pt idx="734">
                  <c:v>301.76106168168178</c:v>
                </c:pt>
                <c:pt idx="735">
                  <c:v>241.95981598397032</c:v>
                </c:pt>
                <c:pt idx="736">
                  <c:v>302.75299833885919</c:v>
                </c:pt>
                <c:pt idx="737">
                  <c:v>303.31993882247178</c:v>
                </c:pt>
                <c:pt idx="738">
                  <c:v>315.86567051017403</c:v>
                </c:pt>
                <c:pt idx="739">
                  <c:v>355.41557081820918</c:v>
                </c:pt>
                <c:pt idx="740">
                  <c:v>310.7543847914439</c:v>
                </c:pt>
                <c:pt idx="741">
                  <c:v>346.86722584023408</c:v>
                </c:pt>
                <c:pt idx="742">
                  <c:v>317.69982759517183</c:v>
                </c:pt>
                <c:pt idx="743">
                  <c:v>324.09551170365233</c:v>
                </c:pt>
                <c:pt idx="744">
                  <c:v>317.54629269806179</c:v>
                </c:pt>
                <c:pt idx="745">
                  <c:v>295.53652065193137</c:v>
                </c:pt>
                <c:pt idx="746">
                  <c:v>324.02630509621912</c:v>
                </c:pt>
                <c:pt idx="747">
                  <c:v>295.68885551065961</c:v>
                </c:pt>
                <c:pt idx="748">
                  <c:v>310.67993973187316</c:v>
                </c:pt>
                <c:pt idx="749">
                  <c:v>293.96554081085327</c:v>
                </c:pt>
                <c:pt idx="750">
                  <c:v>316.47171195927365</c:v>
                </c:pt>
                <c:pt idx="751">
                  <c:v>315.71363499317863</c:v>
                </c:pt>
                <c:pt idx="752">
                  <c:v>296.92793302565889</c:v>
                </c:pt>
                <c:pt idx="753">
                  <c:v>295.342778815901</c:v>
                </c:pt>
                <c:pt idx="754">
                  <c:v>311.12498535217287</c:v>
                </c:pt>
                <c:pt idx="755">
                  <c:v>311.42496850869162</c:v>
                </c:pt>
                <c:pt idx="756">
                  <c:v>310.38246406998888</c:v>
                </c:pt>
                <c:pt idx="757">
                  <c:v>304.25815826049944</c:v>
                </c:pt>
                <c:pt idx="758">
                  <c:v>304.91062973520445</c:v>
                </c:pt>
                <c:pt idx="759">
                  <c:v>318.47949735663025</c:v>
                </c:pt>
                <c:pt idx="760">
                  <c:v>305.26829857639359</c:v>
                </c:pt>
                <c:pt idx="761">
                  <c:v>279.61794921309627</c:v>
                </c:pt>
                <c:pt idx="762">
                  <c:v>313.07855590411219</c:v>
                </c:pt>
                <c:pt idx="763">
                  <c:v>333.53819708544404</c:v>
                </c:pt>
                <c:pt idx="764">
                  <c:v>305.19547347555584</c:v>
                </c:pt>
                <c:pt idx="765">
                  <c:v>292.48910835427228</c:v>
                </c:pt>
                <c:pt idx="766">
                  <c:v>299.29819699397819</c:v>
                </c:pt>
                <c:pt idx="767">
                  <c:v>285.92021032695351</c:v>
                </c:pt>
                <c:pt idx="768">
                  <c:v>307.02069588250316</c:v>
                </c:pt>
                <c:pt idx="769">
                  <c:v>292.42046702097241</c:v>
                </c:pt>
                <c:pt idx="770">
                  <c:v>315.44038738777465</c:v>
                </c:pt>
                <c:pt idx="771">
                  <c:v>300.08045518869699</c:v>
                </c:pt>
                <c:pt idx="772">
                  <c:v>323.66608827653101</c:v>
                </c:pt>
                <c:pt idx="773">
                  <c:v>307.45894482323865</c:v>
                </c:pt>
                <c:pt idx="774">
                  <c:v>316.67422004450481</c:v>
                </c:pt>
                <c:pt idx="775">
                  <c:v>301.0532848202588</c:v>
                </c:pt>
                <c:pt idx="776">
                  <c:v>340.13762140262759</c:v>
                </c:pt>
                <c:pt idx="777">
                  <c:v>317.13801390225058</c:v>
                </c:pt>
                <c:pt idx="778">
                  <c:v>326.90902197180952</c:v>
                </c:pt>
                <c:pt idx="779">
                  <c:v>319.16682859394132</c:v>
                </c:pt>
                <c:pt idx="780">
                  <c:v>343.97711236567409</c:v>
                </c:pt>
                <c:pt idx="781">
                  <c:v>334.52219246546969</c:v>
                </c:pt>
                <c:pt idx="782">
                  <c:v>330.25889511420627</c:v>
                </c:pt>
                <c:pt idx="783">
                  <c:v>322.9802406937178</c:v>
                </c:pt>
                <c:pt idx="784">
                  <c:v>345.92767362117451</c:v>
                </c:pt>
                <c:pt idx="785">
                  <c:v>294.86237893236637</c:v>
                </c:pt>
                <c:pt idx="786">
                  <c:v>352.57865458593875</c:v>
                </c:pt>
                <c:pt idx="787">
                  <c:v>370.03943109267544</c:v>
                </c:pt>
                <c:pt idx="788">
                  <c:v>344.23818343344021</c:v>
                </c:pt>
                <c:pt idx="789">
                  <c:v>350.13097711900355</c:v>
                </c:pt>
                <c:pt idx="790">
                  <c:v>352.1852191459148</c:v>
                </c:pt>
                <c:pt idx="791">
                  <c:v>341.3593644379834</c:v>
                </c:pt>
                <c:pt idx="792">
                  <c:v>336.11720221725403</c:v>
                </c:pt>
                <c:pt idx="793">
                  <c:v>356.74349129349594</c:v>
                </c:pt>
                <c:pt idx="794">
                  <c:v>351.59130653215419</c:v>
                </c:pt>
                <c:pt idx="795">
                  <c:v>358.02119625887144</c:v>
                </c:pt>
                <c:pt idx="796">
                  <c:v>377.93571798733956</c:v>
                </c:pt>
                <c:pt idx="797">
                  <c:v>351.02175792301898</c:v>
                </c:pt>
                <c:pt idx="798">
                  <c:v>369.65567097612023</c:v>
                </c:pt>
                <c:pt idx="799">
                  <c:v>384.44395235708521</c:v>
                </c:pt>
                <c:pt idx="800">
                  <c:v>396.4300177657621</c:v>
                </c:pt>
                <c:pt idx="801">
                  <c:v>368.31740832658863</c:v>
                </c:pt>
                <c:pt idx="802">
                  <c:v>399.34792389071379</c:v>
                </c:pt>
                <c:pt idx="803">
                  <c:v>395.27633028392887</c:v>
                </c:pt>
                <c:pt idx="804">
                  <c:v>439.32175989731877</c:v>
                </c:pt>
                <c:pt idx="805">
                  <c:v>429.02168825803136</c:v>
                </c:pt>
                <c:pt idx="806">
                  <c:v>404.12167049198666</c:v>
                </c:pt>
                <c:pt idx="807">
                  <c:v>508.77583740185344</c:v>
                </c:pt>
                <c:pt idx="808">
                  <c:v>422.59078694558337</c:v>
                </c:pt>
                <c:pt idx="809">
                  <c:v>402.60763955910426</c:v>
                </c:pt>
                <c:pt idx="810">
                  <c:v>443.78595487047676</c:v>
                </c:pt>
                <c:pt idx="811">
                  <c:v>420.78069082132447</c:v>
                </c:pt>
                <c:pt idx="812">
                  <c:v>442.93206551387425</c:v>
                </c:pt>
                <c:pt idx="813">
                  <c:v>430.17513597173985</c:v>
                </c:pt>
                <c:pt idx="814">
                  <c:v>464.20433750344876</c:v>
                </c:pt>
                <c:pt idx="815">
                  <c:v>440.03325081308361</c:v>
                </c:pt>
                <c:pt idx="816">
                  <c:v>466.27821474873537</c:v>
                </c:pt>
                <c:pt idx="817">
                  <c:v>534.36249289918794</c:v>
                </c:pt>
                <c:pt idx="818">
                  <c:v>524.96756976649033</c:v>
                </c:pt>
                <c:pt idx="819">
                  <c:v>509.52043351875847</c:v>
                </c:pt>
                <c:pt idx="820">
                  <c:v>538.24489552359478</c:v>
                </c:pt>
                <c:pt idx="821">
                  <c:v>500.96012842662162</c:v>
                </c:pt>
                <c:pt idx="822">
                  <c:v>549.17680768493699</c:v>
                </c:pt>
                <c:pt idx="823">
                  <c:v>500.09162684825105</c:v>
                </c:pt>
                <c:pt idx="824">
                  <c:v>575.42236398957732</c:v>
                </c:pt>
                <c:pt idx="825">
                  <c:v>544.76727317821587</c:v>
                </c:pt>
                <c:pt idx="826">
                  <c:v>545.55129350533139</c:v>
                </c:pt>
                <c:pt idx="827">
                  <c:v>582.92058815388589</c:v>
                </c:pt>
                <c:pt idx="828">
                  <c:v>642.35175521810493</c:v>
                </c:pt>
                <c:pt idx="829">
                  <c:v>654.1889669981108</c:v>
                </c:pt>
                <c:pt idx="830">
                  <c:v>773.67178527708154</c:v>
                </c:pt>
                <c:pt idx="831">
                  <c:v>807.15451100843097</c:v>
                </c:pt>
                <c:pt idx="832">
                  <c:v>937.54014782405716</c:v>
                </c:pt>
                <c:pt idx="833">
                  <c:v>975.24213134060597</c:v>
                </c:pt>
                <c:pt idx="834">
                  <c:v>1111.1671050617911</c:v>
                </c:pt>
                <c:pt idx="835">
                  <c:v>1106.9995432498865</c:v>
                </c:pt>
                <c:pt idx="836">
                  <c:v>1238.3376776237915</c:v>
                </c:pt>
                <c:pt idx="837">
                  <c:v>1224.6691237826599</c:v>
                </c:pt>
                <c:pt idx="838">
                  <c:v>1436.9993771882137</c:v>
                </c:pt>
                <c:pt idx="839">
                  <c:v>1427.6066632138143</c:v>
                </c:pt>
                <c:pt idx="840">
                  <c:v>1591.2415889769595</c:v>
                </c:pt>
                <c:pt idx="841">
                  <c:v>1432.3000138062171</c:v>
                </c:pt>
                <c:pt idx="842">
                  <c:v>1587.0483779971867</c:v>
                </c:pt>
                <c:pt idx="843">
                  <c:v>1582.3093837718736</c:v>
                </c:pt>
                <c:pt idx="844">
                  <c:v>1755.2362107629372</c:v>
                </c:pt>
                <c:pt idx="845">
                  <c:v>1888.7213221535469</c:v>
                </c:pt>
                <c:pt idx="846">
                  <c:v>2257.4046774737062</c:v>
                </c:pt>
                <c:pt idx="847">
                  <c:v>2241.2526444556092</c:v>
                </c:pt>
                <c:pt idx="848">
                  <c:v>2368.3580916302553</c:v>
                </c:pt>
                <c:pt idx="849">
                  <c:v>2604.4509269854993</c:v>
                </c:pt>
                <c:pt idx="850">
                  <c:v>2750.0451847881131</c:v>
                </c:pt>
                <c:pt idx="851">
                  <c:v>3705.5725712567682</c:v>
                </c:pt>
                <c:pt idx="852">
                  <c:v>4339.8392052780864</c:v>
                </c:pt>
                <c:pt idx="853">
                  <c:v>5041.7086299950342</c:v>
                </c:pt>
                <c:pt idx="854">
                  <c:v>6674.4002512599091</c:v>
                </c:pt>
                <c:pt idx="855">
                  <c:v>7028.6594042253373</c:v>
                </c:pt>
                <c:pt idx="856">
                  <c:v>7796.0499036176479</c:v>
                </c:pt>
                <c:pt idx="857">
                  <c:v>7970.3642516251466</c:v>
                </c:pt>
                <c:pt idx="858">
                  <c:v>9260.6546259118622</c:v>
                </c:pt>
                <c:pt idx="859">
                  <c:v>8811.5168416651049</c:v>
                </c:pt>
                <c:pt idx="860">
                  <c:v>9740.3957700825013</c:v>
                </c:pt>
                <c:pt idx="861">
                  <c:v>8825.8051838759038</c:v>
                </c:pt>
                <c:pt idx="862">
                  <c:v>10498.868902958819</c:v>
                </c:pt>
                <c:pt idx="863">
                  <c:v>9971.7640361100566</c:v>
                </c:pt>
                <c:pt idx="864">
                  <c:v>9955.633332922449</c:v>
                </c:pt>
                <c:pt idx="865">
                  <c:v>10487.360149890566</c:v>
                </c:pt>
                <c:pt idx="866">
                  <c:v>9936.3110611803131</c:v>
                </c:pt>
                <c:pt idx="867">
                  <c:v>10508.713177954553</c:v>
                </c:pt>
                <c:pt idx="868">
                  <c:v>10554.406104104148</c:v>
                </c:pt>
                <c:pt idx="869">
                  <c:v>10527.529014673371</c:v>
                </c:pt>
                <c:pt idx="870">
                  <c:v>10566.576652458965</c:v>
                </c:pt>
                <c:pt idx="871">
                  <c:v>10538.133729725228</c:v>
                </c:pt>
                <c:pt idx="872">
                  <c:v>10577.909849031385</c:v>
                </c:pt>
                <c:pt idx="873">
                  <c:v>10588.411147328368</c:v>
                </c:pt>
                <c:pt idx="874">
                  <c:v>10587.604118768279</c:v>
                </c:pt>
                <c:pt idx="875">
                  <c:v>10570.627097681878</c:v>
                </c:pt>
                <c:pt idx="876">
                  <c:v>10607.741770392562</c:v>
                </c:pt>
                <c:pt idx="877">
                  <c:v>10590.831470414414</c:v>
                </c:pt>
                <c:pt idx="878">
                  <c:v>10650.173055214427</c:v>
                </c:pt>
                <c:pt idx="879">
                  <c:v>10597.280078588821</c:v>
                </c:pt>
                <c:pt idx="880">
                  <c:v>10651.767350968013</c:v>
                </c:pt>
                <c:pt idx="881">
                  <c:v>10618.984329790363</c:v>
                </c:pt>
                <c:pt idx="882">
                  <c:v>10649.375720421989</c:v>
                </c:pt>
                <c:pt idx="883">
                  <c:v>10659.73136167735</c:v>
                </c:pt>
                <c:pt idx="884">
                  <c:v>10664.503803161924</c:v>
                </c:pt>
                <c:pt idx="885">
                  <c:v>10657.343464335916</c:v>
                </c:pt>
                <c:pt idx="886">
                  <c:v>10678.001497189871</c:v>
                </c:pt>
                <c:pt idx="887">
                  <c:v>10680.547268334794</c:v>
                </c:pt>
                <c:pt idx="888">
                  <c:v>10723.083122361884</c:v>
                </c:pt>
                <c:pt idx="889">
                  <c:v>10694.761320421459</c:v>
                </c:pt>
                <c:pt idx="890">
                  <c:v>10746.575763346304</c:v>
                </c:pt>
                <c:pt idx="891">
                  <c:v>10734.841853800515</c:v>
                </c:pt>
                <c:pt idx="892">
                  <c:v>10749.700604711086</c:v>
                </c:pt>
                <c:pt idx="893">
                  <c:v>10759.064494571832</c:v>
                </c:pt>
                <c:pt idx="894">
                  <c:v>10776.96725518009</c:v>
                </c:pt>
                <c:pt idx="895">
                  <c:v>10758.284780242502</c:v>
                </c:pt>
                <c:pt idx="896">
                  <c:v>10785.508620652321</c:v>
                </c:pt>
                <c:pt idx="897">
                  <c:v>10781.627855191244</c:v>
                </c:pt>
                <c:pt idx="898">
                  <c:v>10801.00373978334</c:v>
                </c:pt>
                <c:pt idx="899">
                  <c:v>10599.987406983002</c:v>
                </c:pt>
                <c:pt idx="900">
                  <c:v>10790.937001640583</c:v>
                </c:pt>
                <c:pt idx="901">
                  <c:v>10727.789589018363</c:v>
                </c:pt>
                <c:pt idx="902">
                  <c:v>10797.134156511258</c:v>
                </c:pt>
                <c:pt idx="903">
                  <c:v>10712.085974277194</c:v>
                </c:pt>
                <c:pt idx="904">
                  <c:v>10794.036474223351</c:v>
                </c:pt>
                <c:pt idx="905">
                  <c:v>10742.667222528924</c:v>
                </c:pt>
                <c:pt idx="906">
                  <c:v>10784.732690815528</c:v>
                </c:pt>
                <c:pt idx="907">
                  <c:v>10712.085974277194</c:v>
                </c:pt>
                <c:pt idx="908">
                  <c:v>10851.818682892041</c:v>
                </c:pt>
                <c:pt idx="909">
                  <c:v>10734.841853800515</c:v>
                </c:pt>
                <c:pt idx="910">
                  <c:v>10787.835740068665</c:v>
                </c:pt>
                <c:pt idx="911">
                  <c:v>10725.436850990431</c:v>
                </c:pt>
                <c:pt idx="912">
                  <c:v>10821.851008234624</c:v>
                </c:pt>
                <c:pt idx="913">
                  <c:v>10753.604165112696</c:v>
                </c:pt>
                <c:pt idx="914">
                  <c:v>10817.225363127602</c:v>
                </c:pt>
                <c:pt idx="915">
                  <c:v>10726.221207094644</c:v>
                </c:pt>
                <c:pt idx="916">
                  <c:v>10817.225363127602</c:v>
                </c:pt>
                <c:pt idx="917">
                  <c:v>10743.449151835215</c:v>
                </c:pt>
                <c:pt idx="918">
                  <c:v>10840.31300158894</c:v>
                </c:pt>
                <c:pt idx="919">
                  <c:v>10737.973326304318</c:v>
                </c:pt>
                <c:pt idx="920">
                  <c:v>10830.320824341467</c:v>
                </c:pt>
                <c:pt idx="921">
                  <c:v>10745.012678775436</c:v>
                </c:pt>
                <c:pt idx="922">
                  <c:v>10821.080348820631</c:v>
                </c:pt>
                <c:pt idx="923">
                  <c:v>10751.262361170822</c:v>
                </c:pt>
                <c:pt idx="924">
                  <c:v>10847.986287449368</c:v>
                </c:pt>
                <c:pt idx="925">
                  <c:v>10762.182242006456</c:v>
                </c:pt>
                <c:pt idx="926">
                  <c:v>10829.551404869258</c:v>
                </c:pt>
                <c:pt idx="927">
                  <c:v>10793.261773866838</c:v>
                </c:pt>
                <c:pt idx="928">
                  <c:v>10879.332194404826</c:v>
                </c:pt>
                <c:pt idx="929">
                  <c:v>10737.973326304318</c:v>
                </c:pt>
                <c:pt idx="930">
                  <c:v>10862.534300314117</c:v>
                </c:pt>
                <c:pt idx="931">
                  <c:v>10759.064494571832</c:v>
                </c:pt>
                <c:pt idx="932">
                  <c:v>10886.182709340797</c:v>
                </c:pt>
                <c:pt idx="933">
                  <c:v>10744.230970591027</c:v>
                </c:pt>
                <c:pt idx="934">
                  <c:v>10869.411149685084</c:v>
                </c:pt>
                <c:pt idx="935">
                  <c:v>10745.794276367491</c:v>
                </c:pt>
                <c:pt idx="936">
                  <c:v>10905.931587496978</c:v>
                </c:pt>
                <c:pt idx="937">
                  <c:v>10755.944971657254</c:v>
                </c:pt>
                <c:pt idx="938">
                  <c:v>10874.753435446319</c:v>
                </c:pt>
                <c:pt idx="939">
                  <c:v>10740.320771516612</c:v>
                </c:pt>
                <c:pt idx="940">
                  <c:v>10841.080839457421</c:v>
                </c:pt>
                <c:pt idx="941">
                  <c:v>10723.083122361884</c:v>
                </c:pt>
                <c:pt idx="942">
                  <c:v>10856.413815067412</c:v>
                </c:pt>
                <c:pt idx="943">
                  <c:v>10713.658313267761</c:v>
                </c:pt>
                <c:pt idx="944">
                  <c:v>10840.31300158894</c:v>
                </c:pt>
                <c:pt idx="945">
                  <c:v>10703.430270392591</c:v>
                </c:pt>
                <c:pt idx="946">
                  <c:v>10832.62840562579</c:v>
                </c:pt>
                <c:pt idx="947">
                  <c:v>10697.126891541204</c:v>
                </c:pt>
                <c:pt idx="948">
                  <c:v>10856.413815067412</c:v>
                </c:pt>
                <c:pt idx="949">
                  <c:v>10713.658313267761</c:v>
                </c:pt>
                <c:pt idx="950">
                  <c:v>10877.803662894621</c:v>
                </c:pt>
                <c:pt idx="951">
                  <c:v>10723.083122361884</c:v>
                </c:pt>
                <c:pt idx="952">
                  <c:v>10827.242469600131</c:v>
                </c:pt>
                <c:pt idx="953">
                  <c:v>10710.51319646123</c:v>
                </c:pt>
                <c:pt idx="954">
                  <c:v>10814.139349432213</c:v>
                </c:pt>
                <c:pt idx="955">
                  <c:v>10703.430270392591</c:v>
                </c:pt>
                <c:pt idx="956">
                  <c:v>10804.097389145074</c:v>
                </c:pt>
                <c:pt idx="957">
                  <c:v>10713.658313267761</c:v>
                </c:pt>
                <c:pt idx="958">
                  <c:v>10798.682325887195</c:v>
                </c:pt>
                <c:pt idx="959">
                  <c:v>10751.262361170822</c:v>
                </c:pt>
                <c:pt idx="960">
                  <c:v>10854.882558197914</c:v>
                </c:pt>
                <c:pt idx="961">
                  <c:v>10710.51319646123</c:v>
                </c:pt>
                <c:pt idx="962">
                  <c:v>10856.413815067412</c:v>
                </c:pt>
                <c:pt idx="963">
                  <c:v>10712.872198636283</c:v>
                </c:pt>
                <c:pt idx="964">
                  <c:v>10851.818682892041</c:v>
                </c:pt>
                <c:pt idx="965">
                  <c:v>10708.153207312102</c:v>
                </c:pt>
                <c:pt idx="966">
                  <c:v>10887.705631700996</c:v>
                </c:pt>
                <c:pt idx="967">
                  <c:v>10731.708616182013</c:v>
                </c:pt>
                <c:pt idx="968">
                  <c:v>10842.61617581162</c:v>
                </c:pt>
                <c:pt idx="969">
                  <c:v>10729.357530421739</c:v>
                </c:pt>
                <c:pt idx="970">
                  <c:v>10843.383674257644</c:v>
                </c:pt>
                <c:pt idx="971">
                  <c:v>10851.052430520835</c:v>
                </c:pt>
                <c:pt idx="972">
                  <c:v>10834.166228672084</c:v>
                </c:pt>
                <c:pt idx="973">
                  <c:v>10697.126891541204</c:v>
                </c:pt>
                <c:pt idx="974">
                  <c:v>10829.551404869258</c:v>
                </c:pt>
                <c:pt idx="975">
                  <c:v>10678.794366433311</c:v>
                </c:pt>
                <c:pt idx="976">
                  <c:v>10812.595667980586</c:v>
                </c:pt>
                <c:pt idx="977">
                  <c:v>10674.828785259278</c:v>
                </c:pt>
                <c:pt idx="978">
                  <c:v>10813.367564906597</c:v>
                </c:pt>
                <c:pt idx="979">
                  <c:v>10670.066008832333</c:v>
                </c:pt>
                <c:pt idx="980">
                  <c:v>10829.551404869258</c:v>
                </c:pt>
                <c:pt idx="981">
                  <c:v>10667.682949835478</c:v>
                </c:pt>
                <c:pt idx="982">
                  <c:v>10804.870521141906</c:v>
                </c:pt>
                <c:pt idx="983">
                  <c:v>10673.241687853842</c:v>
                </c:pt>
                <c:pt idx="984">
                  <c:v>10782.404231497887</c:v>
                </c:pt>
                <c:pt idx="985">
                  <c:v>10755.944971657254</c:v>
                </c:pt>
                <c:pt idx="986">
                  <c:v>10801.777320289355</c:v>
                </c:pt>
                <c:pt idx="987">
                  <c:v>10658.935520166537</c:v>
                </c:pt>
                <c:pt idx="988">
                  <c:v>10796.359903850742</c:v>
                </c:pt>
                <c:pt idx="989">
                  <c:v>10653.361148499391</c:v>
                </c:pt>
                <c:pt idx="990">
                  <c:v>10794.036474223351</c:v>
                </c:pt>
                <c:pt idx="991">
                  <c:v>10658.139554397076</c:v>
                </c:pt>
                <c:pt idx="992">
                  <c:v>10789.386594396583</c:v>
                </c:pt>
                <c:pt idx="993">
                  <c:v>10675.622148552058</c:v>
                </c:pt>
                <c:pt idx="994">
                  <c:v>10806.416448581353</c:v>
                </c:pt>
                <c:pt idx="995">
                  <c:v>10711.299640211759</c:v>
                </c:pt>
                <c:pt idx="996">
                  <c:v>10824.162310665808</c:v>
                </c:pt>
                <c:pt idx="997">
                  <c:v>10669.271779672605</c:v>
                </c:pt>
                <c:pt idx="998">
                  <c:v>10804.870521141906</c:v>
                </c:pt>
                <c:pt idx="999">
                  <c:v>10740.320771516612</c:v>
                </c:pt>
                <c:pt idx="1000">
                  <c:v>10811.051537008118</c:v>
                </c:pt>
                <c:pt idx="1001">
                  <c:v>10631.002549147825</c:v>
                </c:pt>
                <c:pt idx="1002">
                  <c:v>10797.908297196855</c:v>
                </c:pt>
                <c:pt idx="1003">
                  <c:v>10660.527078962554</c:v>
                </c:pt>
                <c:pt idx="1004">
                  <c:v>10781.627855191244</c:v>
                </c:pt>
                <c:pt idx="1005">
                  <c:v>10633.402803485427</c:v>
                </c:pt>
                <c:pt idx="1006">
                  <c:v>10753.604165112696</c:v>
                </c:pt>
                <c:pt idx="1007">
                  <c:v>10643.790884712756</c:v>
                </c:pt>
                <c:pt idx="1008">
                  <c:v>10734.841853800515</c:v>
                </c:pt>
                <c:pt idx="1009">
                  <c:v>10594.056789670962</c:v>
                </c:pt>
                <c:pt idx="1010">
                  <c:v>10723.083122361884</c:v>
                </c:pt>
                <c:pt idx="1011">
                  <c:v>10597.280078588821</c:v>
                </c:pt>
                <c:pt idx="1012">
                  <c:v>10696.338477106752</c:v>
                </c:pt>
                <c:pt idx="1013">
                  <c:v>10560.089283536365</c:v>
                </c:pt>
                <c:pt idx="1014">
                  <c:v>10689.23783220376</c:v>
                </c:pt>
                <c:pt idx="1015">
                  <c:v>10581.951356792784</c:v>
                </c:pt>
                <c:pt idx="1016">
                  <c:v>10670.860114197116</c:v>
                </c:pt>
                <c:pt idx="1017">
                  <c:v>10614.97196728476</c:v>
                </c:pt>
                <c:pt idx="1018">
                  <c:v>10650.173055214427</c:v>
                </c:pt>
                <c:pt idx="1019">
                  <c:v>10618.984329790363</c:v>
                </c:pt>
                <c:pt idx="1020">
                  <c:v>10686.868986247535</c:v>
                </c:pt>
                <c:pt idx="1021">
                  <c:v>10591.637990685014</c:v>
                </c:pt>
                <c:pt idx="1022">
                  <c:v>10710.51319646123</c:v>
                </c:pt>
                <c:pt idx="1023">
                  <c:v>10573.865152893541</c:v>
                </c:pt>
                <c:pt idx="1024">
                  <c:v>10686.868986247535</c:v>
                </c:pt>
                <c:pt idx="1025">
                  <c:v>10508.713177954553</c:v>
                </c:pt>
                <c:pt idx="1026">
                  <c:v>10669.271779672605</c:v>
                </c:pt>
                <c:pt idx="1027">
                  <c:v>10486.537114692652</c:v>
                </c:pt>
                <c:pt idx="1028">
                  <c:v>10652.564311995005</c:v>
                </c:pt>
                <c:pt idx="1029">
                  <c:v>10483.243663434996</c:v>
                </c:pt>
                <c:pt idx="1030">
                  <c:v>10625.397564893454</c:v>
                </c:pt>
                <c:pt idx="1031">
                  <c:v>10453.50795170685</c:v>
                </c:pt>
                <c:pt idx="1032">
                  <c:v>10616.577290234682</c:v>
                </c:pt>
                <c:pt idx="1033">
                  <c:v>10458.475765606934</c:v>
                </c:pt>
                <c:pt idx="1034">
                  <c:v>10622.993544894727</c:v>
                </c:pt>
                <c:pt idx="1035">
                  <c:v>10455.992453234743</c:v>
                </c:pt>
                <c:pt idx="1036">
                  <c:v>10614.97196728476</c:v>
                </c:pt>
                <c:pt idx="1037">
                  <c:v>10442.728017480367</c:v>
                </c:pt>
                <c:pt idx="1038">
                  <c:v>10588.411147328368</c:v>
                </c:pt>
                <c:pt idx="1039">
                  <c:v>10414.428228933342</c:v>
                </c:pt>
                <c:pt idx="1040">
                  <c:v>10577.101165001184</c:v>
                </c:pt>
                <c:pt idx="1041">
                  <c:v>10505.433838652534</c:v>
                </c:pt>
                <c:pt idx="1042">
                  <c:v>10594.056789670962</c:v>
                </c:pt>
                <c:pt idx="1043">
                  <c:v>10445.217681289234</c:v>
                </c:pt>
                <c:pt idx="1044">
                  <c:v>10573.865152893541</c:v>
                </c:pt>
                <c:pt idx="1045">
                  <c:v>10414.428228933342</c:v>
                </c:pt>
                <c:pt idx="1046">
                  <c:v>10558.466159616997</c:v>
                </c:pt>
                <c:pt idx="1047">
                  <c:v>10491.47336169757</c:v>
                </c:pt>
                <c:pt idx="1048">
                  <c:v>10536.503656680352</c:v>
                </c:pt>
                <c:pt idx="1049">
                  <c:v>10554.406104104148</c:v>
                </c:pt>
                <c:pt idx="1050">
                  <c:v>10578.718405526486</c:v>
                </c:pt>
                <c:pt idx="1051">
                  <c:v>10485.713948478455</c:v>
                </c:pt>
                <c:pt idx="1052">
                  <c:v>10525.895579513552</c:v>
                </c:pt>
                <c:pt idx="1053">
                  <c:v>10402.730550807175</c:v>
                </c:pt>
                <c:pt idx="1054">
                  <c:v>10516.90241703362</c:v>
                </c:pt>
                <c:pt idx="1055">
                  <c:v>10538.133729725228</c:v>
                </c:pt>
                <c:pt idx="1056">
                  <c:v>10502.152414307022</c:v>
                </c:pt>
                <c:pt idx="1057">
                  <c:v>10319.257192186758</c:v>
                </c:pt>
                <c:pt idx="1058">
                  <c:v>10485.713948478455</c:v>
                </c:pt>
                <c:pt idx="1059">
                  <c:v>10294.552732147278</c:v>
                </c:pt>
                <c:pt idx="1060">
                  <c:v>10452.679520135109</c:v>
                </c:pt>
                <c:pt idx="1061">
                  <c:v>10259.428179039644</c:v>
                </c:pt>
                <c:pt idx="1062">
                  <c:v>10439.406609152438</c:v>
                </c:pt>
                <c:pt idx="1063">
                  <c:v>10261.146964514095</c:v>
                </c:pt>
                <c:pt idx="1064">
                  <c:v>10428.597356619053</c:v>
                </c:pt>
                <c:pt idx="1065">
                  <c:v>10256.848960895784</c:v>
                </c:pt>
                <c:pt idx="1066">
                  <c:v>10421.100854574503</c:v>
                </c:pt>
                <c:pt idx="1067">
                  <c:v>10396.871867351443</c:v>
                </c:pt>
                <c:pt idx="1068">
                  <c:v>10386.813105042058</c:v>
                </c:pt>
                <c:pt idx="1069">
                  <c:v>10239.622232265008</c:v>
                </c:pt>
                <c:pt idx="1070">
                  <c:v>10382.616238545712</c:v>
                </c:pt>
                <c:pt idx="1071">
                  <c:v>10227.530394539195</c:v>
                </c:pt>
                <c:pt idx="1072">
                  <c:v>10429.429635382599</c:v>
                </c:pt>
                <c:pt idx="1073">
                  <c:v>10204.133092052492</c:v>
                </c:pt>
                <c:pt idx="1074">
                  <c:v>10385.97400095667</c:v>
                </c:pt>
                <c:pt idx="1075">
                  <c:v>10185.296271265493</c:v>
                </c:pt>
                <c:pt idx="1076">
                  <c:v>10344.692486833566</c:v>
                </c:pt>
                <c:pt idx="1077">
                  <c:v>10162.519441104952</c:v>
                </c:pt>
                <c:pt idx="1078">
                  <c:v>10372.530013567999</c:v>
                </c:pt>
                <c:pt idx="1079">
                  <c:v>10156.369763797786</c:v>
                </c:pt>
                <c:pt idx="1080">
                  <c:v>10351.454535780871</c:v>
                </c:pt>
                <c:pt idx="1081">
                  <c:v>10121.085629830673</c:v>
                </c:pt>
                <c:pt idx="1082">
                  <c:v>10306.493427109372</c:v>
                </c:pt>
                <c:pt idx="1083">
                  <c:v>10111.339530127505</c:v>
                </c:pt>
                <c:pt idx="1084">
                  <c:v>10317.557137017626</c:v>
                </c:pt>
                <c:pt idx="1085">
                  <c:v>10124.6250541754</c:v>
                </c:pt>
                <c:pt idx="1086">
                  <c:v>10309.900112190939</c:v>
                </c:pt>
                <c:pt idx="1087">
                  <c:v>10094.461392326431</c:v>
                </c:pt>
                <c:pt idx="1088">
                  <c:v>10315.85653450097</c:v>
                </c:pt>
                <c:pt idx="1089">
                  <c:v>10101.574779572502</c:v>
                </c:pt>
                <c:pt idx="1090">
                  <c:v>10271.448042553258</c:v>
                </c:pt>
                <c:pt idx="1091">
                  <c:v>10136.993726752078</c:v>
                </c:pt>
                <c:pt idx="1092">
                  <c:v>10323.504936894878</c:v>
                </c:pt>
                <c:pt idx="1093">
                  <c:v>10128.162023610937</c:v>
                </c:pt>
                <c:pt idx="1094">
                  <c:v>10250.825928567907</c:v>
                </c:pt>
                <c:pt idx="1095">
                  <c:v>10100.686147968863</c:v>
                </c:pt>
                <c:pt idx="1096">
                  <c:v>10274.877307957862</c:v>
                </c:pt>
                <c:pt idx="1097">
                  <c:v>10202.395896450749</c:v>
                </c:pt>
                <c:pt idx="1098">
                  <c:v>10265.441503213655</c:v>
                </c:pt>
                <c:pt idx="1099">
                  <c:v>10077.5272860881</c:v>
                </c:pt>
                <c:pt idx="1100">
                  <c:v>10280.017061283655</c:v>
                </c:pt>
                <c:pt idx="1101">
                  <c:v>10058.745135547644</c:v>
                </c:pt>
                <c:pt idx="1102">
                  <c:v>10250.825928567907</c:v>
                </c:pt>
                <c:pt idx="1103">
                  <c:v>10099.797361659177</c:v>
                </c:pt>
                <c:pt idx="1104">
                  <c:v>10251.686778276355</c:v>
                </c:pt>
                <c:pt idx="1105">
                  <c:v>9989.2817891432569</c:v>
                </c:pt>
                <c:pt idx="1106">
                  <c:v>10247.381140388521</c:v>
                </c:pt>
                <c:pt idx="1107">
                  <c:v>10162.519441104952</c:v>
                </c:pt>
                <c:pt idx="1108">
                  <c:v>10228.395003813772</c:v>
                </c:pt>
                <c:pt idx="1109">
                  <c:v>9997.4496073504852</c:v>
                </c:pt>
                <c:pt idx="1110">
                  <c:v>10189.664765387051</c:v>
                </c:pt>
                <c:pt idx="1111">
                  <c:v>9962.8745962119592</c:v>
                </c:pt>
                <c:pt idx="1112">
                  <c:v>10163.397360413517</c:v>
                </c:pt>
                <c:pt idx="1113">
                  <c:v>9910.572671744907</c:v>
                </c:pt>
                <c:pt idx="1114">
                  <c:v>10137.876056039633</c:v>
                </c:pt>
                <c:pt idx="1115">
                  <c:v>9920.7074248706449</c:v>
                </c:pt>
                <c:pt idx="1116">
                  <c:v>10093.571521750495</c:v>
                </c:pt>
                <c:pt idx="1117">
                  <c:v>9857.7355719789502</c:v>
                </c:pt>
                <c:pt idx="1118">
                  <c:v>10077.5272860881</c:v>
                </c:pt>
                <c:pt idx="1119">
                  <c:v>9851.2094749061253</c:v>
                </c:pt>
                <c:pt idx="1120">
                  <c:v>10058.745135547644</c:v>
                </c:pt>
                <c:pt idx="1121">
                  <c:v>9924.3878605131667</c:v>
                </c:pt>
                <c:pt idx="1122">
                  <c:v>10042.591082396453</c:v>
                </c:pt>
                <c:pt idx="1123">
                  <c:v>9944.5834345441363</c:v>
                </c:pt>
                <c:pt idx="1124">
                  <c:v>10047.083435676896</c:v>
                </c:pt>
                <c:pt idx="1125">
                  <c:v>10037.195050897808</c:v>
                </c:pt>
                <c:pt idx="1126">
                  <c:v>10022.777784503456</c:v>
                </c:pt>
                <c:pt idx="1127">
                  <c:v>10047.981433489118</c:v>
                </c:pt>
                <c:pt idx="1128">
                  <c:v>10017.360836864458</c:v>
                </c:pt>
                <c:pt idx="1129">
                  <c:v>10036.295159331299</c:v>
                </c:pt>
                <c:pt idx="1130">
                  <c:v>10020.972771145769</c:v>
                </c:pt>
                <c:pt idx="1131">
                  <c:v>9825.0227058320143</c:v>
                </c:pt>
                <c:pt idx="1132">
                  <c:v>9980.191176823866</c:v>
                </c:pt>
                <c:pt idx="1133">
                  <c:v>9903.189427138137</c:v>
                </c:pt>
                <c:pt idx="1134">
                  <c:v>10008.319855891172</c:v>
                </c:pt>
                <c:pt idx="1135">
                  <c:v>9964.7001422959238</c:v>
                </c:pt>
                <c:pt idx="1136">
                  <c:v>9995.6356590719715</c:v>
                </c:pt>
                <c:pt idx="1137">
                  <c:v>9867.974295871094</c:v>
                </c:pt>
                <c:pt idx="1138">
                  <c:v>9981.1009621292706</c:v>
                </c:pt>
                <c:pt idx="1139">
                  <c:v>9827.8347549136415</c:v>
                </c:pt>
                <c:pt idx="1140">
                  <c:v>9967.4372473394669</c:v>
                </c:pt>
                <c:pt idx="1141">
                  <c:v>9918.8662220860479</c:v>
                </c:pt>
                <c:pt idx="1142">
                  <c:v>9969.2611752051143</c:v>
                </c:pt>
                <c:pt idx="1143">
                  <c:v>9824.0850179410918</c:v>
                </c:pt>
                <c:pt idx="1144">
                  <c:v>9961.9615802099543</c:v>
                </c:pt>
                <c:pt idx="1145">
                  <c:v>9744.0439915954612</c:v>
                </c:pt>
                <c:pt idx="1146">
                  <c:v>9940.9173930228317</c:v>
                </c:pt>
                <c:pt idx="1147">
                  <c:v>9743.7583017459365</c:v>
                </c:pt>
                <c:pt idx="1148">
                  <c:v>9957.3940686853493</c:v>
                </c:pt>
                <c:pt idx="1149">
                  <c:v>9734.4171854338038</c:v>
                </c:pt>
                <c:pt idx="1150">
                  <c:v>9930.8223107017657</c:v>
                </c:pt>
                <c:pt idx="1151">
                  <c:v>9774.7123305684909</c:v>
                </c:pt>
                <c:pt idx="1152">
                  <c:v>9905.9593808221543</c:v>
                </c:pt>
                <c:pt idx="1153">
                  <c:v>9857.7355719789502</c:v>
                </c:pt>
                <c:pt idx="1154">
                  <c:v>9909.6503431916899</c:v>
                </c:pt>
                <c:pt idx="1155">
                  <c:v>9741.7580361568016</c:v>
                </c:pt>
                <c:pt idx="1156">
                  <c:v>9901.3419659120773</c:v>
                </c:pt>
                <c:pt idx="1157">
                  <c:v>9869.8337101322049</c:v>
                </c:pt>
                <c:pt idx="1158">
                  <c:v>9899.4938438891477</c:v>
                </c:pt>
                <c:pt idx="1159">
                  <c:v>9670.3949223687141</c:v>
                </c:pt>
                <c:pt idx="1160">
                  <c:v>9917.0243621479785</c:v>
                </c:pt>
                <c:pt idx="1161">
                  <c:v>9681.4889919560919</c:v>
                </c:pt>
                <c:pt idx="1162">
                  <c:v>9883.758072814875</c:v>
                </c:pt>
                <c:pt idx="1163">
                  <c:v>9666.8205557679175</c:v>
                </c:pt>
                <c:pt idx="1164">
                  <c:v>9876.3364074323126</c:v>
                </c:pt>
                <c:pt idx="1165">
                  <c:v>9724.8682365655604</c:v>
                </c:pt>
                <c:pt idx="1166">
                  <c:v>9877.2646978302728</c:v>
                </c:pt>
                <c:pt idx="1167">
                  <c:v>9652.111213711225</c:v>
                </c:pt>
                <c:pt idx="1168">
                  <c:v>9843.7410099824174</c:v>
                </c:pt>
                <c:pt idx="1169">
                  <c:v>9620.1323512264771</c:v>
                </c:pt>
                <c:pt idx="1170">
                  <c:v>9852.1422774699495</c:v>
                </c:pt>
                <c:pt idx="1171">
                  <c:v>9834.3902904715233</c:v>
                </c:pt>
                <c:pt idx="1172">
                  <c:v>9813.759274830094</c:v>
                </c:pt>
                <c:pt idx="1173">
                  <c:v>9813.759274830094</c:v>
                </c:pt>
                <c:pt idx="1174">
                  <c:v>9799.6456110725285</c:v>
                </c:pt>
                <c:pt idx="1175">
                  <c:v>9566.0903307220506</c:v>
                </c:pt>
                <c:pt idx="1176">
                  <c:v>9798.7033385554332</c:v>
                </c:pt>
                <c:pt idx="1177">
                  <c:v>9585.2247293882465</c:v>
                </c:pt>
                <c:pt idx="1178">
                  <c:v>9785.4936020665209</c:v>
                </c:pt>
                <c:pt idx="1179">
                  <c:v>9610.1785943086616</c:v>
                </c:pt>
                <c:pt idx="1180">
                  <c:v>9775.7536001683075</c:v>
                </c:pt>
                <c:pt idx="1181">
                  <c:v>9799.6456110725285</c:v>
                </c:pt>
                <c:pt idx="1182">
                  <c:v>9758.3086329869202</c:v>
                </c:pt>
                <c:pt idx="1183">
                  <c:v>9578.7231294633821</c:v>
                </c:pt>
                <c:pt idx="1184">
                  <c:v>9757.9287470009949</c:v>
                </c:pt>
                <c:pt idx="1185">
                  <c:v>9500.5527209811116</c:v>
                </c:pt>
                <c:pt idx="1186">
                  <c:v>9745.3770047728394</c:v>
                </c:pt>
                <c:pt idx="1187">
                  <c:v>9710.8954778977914</c:v>
                </c:pt>
                <c:pt idx="1188">
                  <c:v>9761.9161736369006</c:v>
                </c:pt>
                <c:pt idx="1189">
                  <c:v>9767.7020233080348</c:v>
                </c:pt>
                <c:pt idx="1190">
                  <c:v>9745.0913876680206</c:v>
                </c:pt>
                <c:pt idx="1191">
                  <c:v>9514.0469703266808</c:v>
                </c:pt>
                <c:pt idx="1192">
                  <c:v>9741.0911111067453</c:v>
                </c:pt>
                <c:pt idx="1193">
                  <c:v>9509.4529189205896</c:v>
                </c:pt>
                <c:pt idx="1194">
                  <c:v>9729.3584091079738</c:v>
                </c:pt>
                <c:pt idx="1195">
                  <c:v>9688.0379875557301</c:v>
                </c:pt>
                <c:pt idx="1196">
                  <c:v>9737.4691780516987</c:v>
                </c:pt>
                <c:pt idx="1197">
                  <c:v>9744.3296658544787</c:v>
                </c:pt>
                <c:pt idx="1198">
                  <c:v>9707.3485216076715</c:v>
                </c:pt>
                <c:pt idx="1199">
                  <c:v>9729.3584091079738</c:v>
                </c:pt>
                <c:pt idx="1200">
                  <c:v>9718.5563913894821</c:v>
                </c:pt>
                <c:pt idx="1201">
                  <c:v>9644.5470632772031</c:v>
                </c:pt>
                <c:pt idx="1202">
                  <c:v>9700.1513904771164</c:v>
                </c:pt>
                <c:pt idx="1203">
                  <c:v>9665.7574389311194</c:v>
                </c:pt>
                <c:pt idx="1204">
                  <c:v>9715.301869154815</c:v>
                </c:pt>
                <c:pt idx="1205">
                  <c:v>9674.3528788311851</c:v>
                </c:pt>
                <c:pt idx="1206">
                  <c:v>9712.0453278366858</c:v>
                </c:pt>
                <c:pt idx="1207">
                  <c:v>9713.8654087526429</c:v>
                </c:pt>
                <c:pt idx="1208">
                  <c:v>9702.4555450007647</c:v>
                </c:pt>
                <c:pt idx="1209">
                  <c:v>9479.7923284459721</c:v>
                </c:pt>
                <c:pt idx="1210">
                  <c:v>9726.9704981666782</c:v>
                </c:pt>
                <c:pt idx="1211">
                  <c:v>9713.7696307490005</c:v>
                </c:pt>
                <c:pt idx="1212">
                  <c:v>9687.9417377966638</c:v>
                </c:pt>
                <c:pt idx="1213">
                  <c:v>9681.5853597495789</c:v>
                </c:pt>
                <c:pt idx="1214">
                  <c:v>9690.3474538535756</c:v>
                </c:pt>
                <c:pt idx="1215">
                  <c:v>9658.5999890141029</c:v>
                </c:pt>
                <c:pt idx="1216">
                  <c:v>9697.558008894388</c:v>
                </c:pt>
                <c:pt idx="1217">
                  <c:v>9570.2389116629001</c:v>
                </c:pt>
                <c:pt idx="1218">
                  <c:v>9691.0208573142991</c:v>
                </c:pt>
                <c:pt idx="1219">
                  <c:v>9382.1960575676512</c:v>
                </c:pt>
                <c:pt idx="1220">
                  <c:v>9691.6941746023276</c:v>
                </c:pt>
                <c:pt idx="1221">
                  <c:v>9664.0173309301827</c:v>
                </c:pt>
                <c:pt idx="1222">
                  <c:v>9678.6935587090557</c:v>
                </c:pt>
                <c:pt idx="1223">
                  <c:v>9663.1470616632541</c:v>
                </c:pt>
                <c:pt idx="1224">
                  <c:v>9686.4977801667865</c:v>
                </c:pt>
                <c:pt idx="1225">
                  <c:v>9680.0432634290155</c:v>
                </c:pt>
                <c:pt idx="1226">
                  <c:v>9651.6266569396794</c:v>
                </c:pt>
                <c:pt idx="1227">
                  <c:v>9664.5007518381681</c:v>
                </c:pt>
                <c:pt idx="1228">
                  <c:v>9636.9720750048709</c:v>
                </c:pt>
                <c:pt idx="1229">
                  <c:v>9702.3595587260897</c:v>
                </c:pt>
                <c:pt idx="1230">
                  <c:v>9644.4500166733615</c:v>
                </c:pt>
                <c:pt idx="1231">
                  <c:v>9656.0829034102189</c:v>
                </c:pt>
                <c:pt idx="1232">
                  <c:v>9655.5018670593636</c:v>
                </c:pt>
                <c:pt idx="1233">
                  <c:v>9497.6493160026839</c:v>
                </c:pt>
                <c:pt idx="1234">
                  <c:v>9626.8551931571237</c:v>
                </c:pt>
                <c:pt idx="1235">
                  <c:v>9457.938502995441</c:v>
                </c:pt>
                <c:pt idx="1236">
                  <c:v>9648.0395549910609</c:v>
                </c:pt>
                <c:pt idx="1237">
                  <c:v>9414.0520111697424</c:v>
                </c:pt>
                <c:pt idx="1238">
                  <c:v>9642.9941038195084</c:v>
                </c:pt>
                <c:pt idx="1239">
                  <c:v>9655.6955529466304</c:v>
                </c:pt>
                <c:pt idx="1240">
                  <c:v>9643.8676996389222</c:v>
                </c:pt>
                <c:pt idx="1241">
                  <c:v>9460.9653125548393</c:v>
                </c:pt>
                <c:pt idx="1242">
                  <c:v>9633.7640042650728</c:v>
                </c:pt>
                <c:pt idx="1243">
                  <c:v>9379.634966692629</c:v>
                </c:pt>
                <c:pt idx="1244">
                  <c:v>9603.4049035936569</c:v>
                </c:pt>
                <c:pt idx="1245">
                  <c:v>9383.3225352612772</c:v>
                </c:pt>
                <c:pt idx="1246">
                  <c:v>9629.6781910340414</c:v>
                </c:pt>
                <c:pt idx="1247">
                  <c:v>9385.2676907545338</c:v>
                </c:pt>
                <c:pt idx="1248">
                  <c:v>9616.3287086151231</c:v>
                </c:pt>
                <c:pt idx="1249">
                  <c:v>9622.9589326378482</c:v>
                </c:pt>
                <c:pt idx="1250">
                  <c:v>9603.1106059567664</c:v>
                </c:pt>
                <c:pt idx="1251">
                  <c:v>9670.2983497144851</c:v>
                </c:pt>
                <c:pt idx="1252">
                  <c:v>9620.2298446488567</c:v>
                </c:pt>
                <c:pt idx="1253">
                  <c:v>9596.0423657686952</c:v>
                </c:pt>
                <c:pt idx="1254">
                  <c:v>9641.2464790908161</c:v>
                </c:pt>
                <c:pt idx="1255">
                  <c:v>9655.9860684580781</c:v>
                </c:pt>
                <c:pt idx="1256">
                  <c:v>9638.0409998546602</c:v>
                </c:pt>
                <c:pt idx="1257">
                  <c:v>9478.0836308402595</c:v>
                </c:pt>
                <c:pt idx="1258">
                  <c:v>9627.6341014977643</c:v>
                </c:pt>
                <c:pt idx="1259">
                  <c:v>9509.3530024873126</c:v>
                </c:pt>
                <c:pt idx="1260">
                  <c:v>9632.6942150795567</c:v>
                </c:pt>
                <c:pt idx="1261">
                  <c:v>9350.8636896427888</c:v>
                </c:pt>
                <c:pt idx="1262">
                  <c:v>9605.8790446894163</c:v>
                </c:pt>
                <c:pt idx="1263">
                  <c:v>9437.3088066991731</c:v>
                </c:pt>
                <c:pt idx="1264">
                  <c:v>9614.767450208461</c:v>
                </c:pt>
                <c:pt idx="1265">
                  <c:v>9398.8632913414513</c:v>
                </c:pt>
                <c:pt idx="1266">
                  <c:v>9623.2512515849685</c:v>
                </c:pt>
                <c:pt idx="1267">
                  <c:v>9362.1857955661126</c:v>
                </c:pt>
                <c:pt idx="1268">
                  <c:v>9589.9479717004415</c:v>
                </c:pt>
                <c:pt idx="1269">
                  <c:v>9360.2319291309796</c:v>
                </c:pt>
                <c:pt idx="1270">
                  <c:v>9600.3630091425784</c:v>
                </c:pt>
                <c:pt idx="1271">
                  <c:v>9334.5575607406117</c:v>
                </c:pt>
                <c:pt idx="1272">
                  <c:v>9599.6758787064664</c:v>
                </c:pt>
                <c:pt idx="1273">
                  <c:v>9553.6243471360576</c:v>
                </c:pt>
                <c:pt idx="1274">
                  <c:v>9597.1228695959253</c:v>
                </c:pt>
                <c:pt idx="1275">
                  <c:v>9643.4794526493151</c:v>
                </c:pt>
                <c:pt idx="1276">
                  <c:v>9613.6938183960974</c:v>
                </c:pt>
                <c:pt idx="1277">
                  <c:v>9561.9383795303547</c:v>
                </c:pt>
                <c:pt idx="1278">
                  <c:v>9611.3505944689259</c:v>
                </c:pt>
                <c:pt idx="1279">
                  <c:v>9584.0432358085982</c:v>
                </c:pt>
                <c:pt idx="1280">
                  <c:v>9611.44824946476</c:v>
                </c:pt>
                <c:pt idx="1281">
                  <c:v>9613.9866486248047</c:v>
                </c:pt>
                <c:pt idx="1282">
                  <c:v>9599.2831911970752</c:v>
                </c:pt>
                <c:pt idx="1283">
                  <c:v>9550.1561733539857</c:v>
                </c:pt>
                <c:pt idx="1284">
                  <c:v>9617.4018072001545</c:v>
                </c:pt>
                <c:pt idx="1285">
                  <c:v>9642.4116264132244</c:v>
                </c:pt>
                <c:pt idx="1286">
                  <c:v>9620.522314157417</c:v>
                </c:pt>
                <c:pt idx="1287">
                  <c:v>9579.7087525383031</c:v>
                </c:pt>
                <c:pt idx="1288">
                  <c:v>9624.4203661357533</c:v>
                </c:pt>
                <c:pt idx="1289">
                  <c:v>9468.121666830426</c:v>
                </c:pt>
                <c:pt idx="1290">
                  <c:v>9611.1552790850128</c:v>
                </c:pt>
                <c:pt idx="1291">
                  <c:v>9634.4446666419299</c:v>
                </c:pt>
                <c:pt idx="1292">
                  <c:v>9642.7999518130673</c:v>
                </c:pt>
                <c:pt idx="1293">
                  <c:v>9460.8644476186564</c:v>
                </c:pt>
                <c:pt idx="1294">
                  <c:v>9628.3155523432815</c:v>
                </c:pt>
                <c:pt idx="1295">
                  <c:v>9668.2699153079375</c:v>
                </c:pt>
                <c:pt idx="1296">
                  <c:v>9648.2335146607147</c:v>
                </c:pt>
                <c:pt idx="1297">
                  <c:v>9557.5850963281973</c:v>
                </c:pt>
                <c:pt idx="1298">
                  <c:v>9683.2233424970327</c:v>
                </c:pt>
                <c:pt idx="1299">
                  <c:v>9532.3820879436098</c:v>
                </c:pt>
                <c:pt idx="1300">
                  <c:v>9652.6926231738162</c:v>
                </c:pt>
                <c:pt idx="1301">
                  <c:v>9578.8217003300379</c:v>
                </c:pt>
                <c:pt idx="1302">
                  <c:v>9664.1140186553548</c:v>
                </c:pt>
                <c:pt idx="1303">
                  <c:v>9527.2070750950224</c:v>
                </c:pt>
                <c:pt idx="1304">
                  <c:v>9618.2796354449074</c:v>
                </c:pt>
                <c:pt idx="1305">
                  <c:v>9478.7872810846875</c:v>
                </c:pt>
                <c:pt idx="1306">
                  <c:v>9611.7412036683927</c:v>
                </c:pt>
                <c:pt idx="1307">
                  <c:v>9419.4439362278608</c:v>
                </c:pt>
                <c:pt idx="1308">
                  <c:v>9645.6144583596324</c:v>
                </c:pt>
                <c:pt idx="1309">
                  <c:v>9421.6804374469466</c:v>
                </c:pt>
                <c:pt idx="1310">
                  <c:v>9581.1868306161869</c:v>
                </c:pt>
                <c:pt idx="1311">
                  <c:v>9324.9355921564165</c:v>
                </c:pt>
                <c:pt idx="1312">
                  <c:v>9566.0903307220506</c:v>
                </c:pt>
                <c:pt idx="1313">
                  <c:v>9315.5032267551087</c:v>
                </c:pt>
                <c:pt idx="1314">
                  <c:v>9573.9894895982634</c:v>
                </c:pt>
                <c:pt idx="1315">
                  <c:v>9438.7272174462232</c:v>
                </c:pt>
                <c:pt idx="1316">
                  <c:v>9545.6936345015856</c:v>
                </c:pt>
                <c:pt idx="1317">
                  <c:v>9560.1579389746366</c:v>
                </c:pt>
                <c:pt idx="1318">
                  <c:v>9549.2639769831567</c:v>
                </c:pt>
                <c:pt idx="1319">
                  <c:v>9516.0431000410626</c:v>
                </c:pt>
                <c:pt idx="1320">
                  <c:v>9528.5013187586228</c:v>
                </c:pt>
                <c:pt idx="1321">
                  <c:v>9528.0035714477617</c:v>
                </c:pt>
                <c:pt idx="1322">
                  <c:v>9524.1194810289235</c:v>
                </c:pt>
                <c:pt idx="1323">
                  <c:v>9521.129713366443</c:v>
                </c:pt>
                <c:pt idx="1324">
                  <c:v>9541.4257906194889</c:v>
                </c:pt>
                <c:pt idx="1325">
                  <c:v>9297.6280434010987</c:v>
                </c:pt>
                <c:pt idx="1326">
                  <c:v>9497.1485627577222</c:v>
                </c:pt>
                <c:pt idx="1327">
                  <c:v>9314.3618875940192</c:v>
                </c:pt>
                <c:pt idx="1328">
                  <c:v>9503.1543767975108</c:v>
                </c:pt>
                <c:pt idx="1329">
                  <c:v>9428.4856237192562</c:v>
                </c:pt>
                <c:pt idx="1330">
                  <c:v>9476.1732367604418</c:v>
                </c:pt>
                <c:pt idx="1331">
                  <c:v>9505.5547340405737</c:v>
                </c:pt>
                <c:pt idx="1332">
                  <c:v>9503.8545970946125</c:v>
                </c:pt>
                <c:pt idx="1333">
                  <c:v>9357.5570202482031</c:v>
                </c:pt>
                <c:pt idx="1334">
                  <c:v>9487.0228659207951</c:v>
                </c:pt>
                <c:pt idx="1335">
                  <c:v>9266.3024494991605</c:v>
                </c:pt>
                <c:pt idx="1336">
                  <c:v>9440.6515782703809</c:v>
                </c:pt>
                <c:pt idx="1337">
                  <c:v>9373.6883403129214</c:v>
                </c:pt>
                <c:pt idx="1338">
                  <c:v>9488.2269656972385</c:v>
                </c:pt>
                <c:pt idx="1339">
                  <c:v>9285.3291524625456</c:v>
                </c:pt>
                <c:pt idx="1340">
                  <c:v>9475.3686476032199</c:v>
                </c:pt>
                <c:pt idx="1341">
                  <c:v>9453.1929147771043</c:v>
                </c:pt>
                <c:pt idx="1342">
                  <c:v>9502.5541118458023</c:v>
                </c:pt>
                <c:pt idx="1343">
                  <c:v>9467.4165535626271</c:v>
                </c:pt>
                <c:pt idx="1344">
                  <c:v>9488.3272945921217</c:v>
                </c:pt>
                <c:pt idx="1345">
                  <c:v>9230.465297045419</c:v>
                </c:pt>
                <c:pt idx="1346">
                  <c:v>9486.1196056315075</c:v>
                </c:pt>
                <c:pt idx="1347">
                  <c:v>9368.3510566292171</c:v>
                </c:pt>
                <c:pt idx="1348">
                  <c:v>9497.6493160026839</c:v>
                </c:pt>
                <c:pt idx="1349">
                  <c:v>9411.3030106534607</c:v>
                </c:pt>
                <c:pt idx="1350">
                  <c:v>9484.5134168973327</c:v>
                </c:pt>
                <c:pt idx="1351">
                  <c:v>9340.0330642908975</c:v>
                </c:pt>
                <c:pt idx="1352">
                  <c:v>9490.333460617434</c:v>
                </c:pt>
                <c:pt idx="1353">
                  <c:v>9227.6172029423306</c:v>
                </c:pt>
                <c:pt idx="1354">
                  <c:v>9474.8657153492968</c:v>
                </c:pt>
                <c:pt idx="1355">
                  <c:v>9479.3903331131187</c:v>
                </c:pt>
                <c:pt idx="1356">
                  <c:v>9456.1215612780979</c:v>
                </c:pt>
                <c:pt idx="1357">
                  <c:v>9420.3589859144176</c:v>
                </c:pt>
                <c:pt idx="1358">
                  <c:v>9476.3743643513117</c:v>
                </c:pt>
                <c:pt idx="1359">
                  <c:v>9325.7639910473081</c:v>
                </c:pt>
                <c:pt idx="1360">
                  <c:v>9496.6477606149583</c:v>
                </c:pt>
                <c:pt idx="1361">
                  <c:v>9496.6477606149583</c:v>
                </c:pt>
                <c:pt idx="1362">
                  <c:v>9521.030024382073</c:v>
                </c:pt>
                <c:pt idx="1363">
                  <c:v>9439.8414088027657</c:v>
                </c:pt>
                <c:pt idx="1364">
                  <c:v>9500.0522511809922</c:v>
                </c:pt>
                <c:pt idx="1365">
                  <c:v>9435.7886469229416</c:v>
                </c:pt>
                <c:pt idx="1366">
                  <c:v>9467.9202157728014</c:v>
                </c:pt>
                <c:pt idx="1367">
                  <c:v>9441.3603719171351</c:v>
                </c:pt>
                <c:pt idx="1368">
                  <c:v>9483.6097147764722</c:v>
                </c:pt>
                <c:pt idx="1369">
                  <c:v>9435.6872869701947</c:v>
                </c:pt>
                <c:pt idx="1370">
                  <c:v>9463.8895347980069</c:v>
                </c:pt>
                <c:pt idx="1371">
                  <c:v>9363.8305842739155</c:v>
                </c:pt>
                <c:pt idx="1372">
                  <c:v>9486.1196056315075</c:v>
                </c:pt>
                <c:pt idx="1373">
                  <c:v>9242.7891090259964</c:v>
                </c:pt>
                <c:pt idx="1374">
                  <c:v>9501.7536492424915</c:v>
                </c:pt>
                <c:pt idx="1375">
                  <c:v>9386.4958325072621</c:v>
                </c:pt>
                <c:pt idx="1376">
                  <c:v>9521.2294004106698</c:v>
                </c:pt>
                <c:pt idx="1377">
                  <c:v>9423.306374063397</c:v>
                </c:pt>
                <c:pt idx="1378">
                  <c:v>9549.5613930657801</c:v>
                </c:pt>
                <c:pt idx="1379">
                  <c:v>9588.1772678402867</c:v>
                </c:pt>
                <c:pt idx="1380">
                  <c:v>9541.4257906194889</c:v>
                </c:pt>
                <c:pt idx="1381">
                  <c:v>9346.7404089579995</c:v>
                </c:pt>
                <c:pt idx="1382">
                  <c:v>9568.8564255246674</c:v>
                </c:pt>
                <c:pt idx="1383">
                  <c:v>9493.8423645985713</c:v>
                </c:pt>
                <c:pt idx="1384">
                  <c:v>9617.9870421782634</c:v>
                </c:pt>
                <c:pt idx="1385">
                  <c:v>9455.4147993500574</c:v>
                </c:pt>
                <c:pt idx="1386">
                  <c:v>9580.3985755402009</c:v>
                </c:pt>
                <c:pt idx="1387">
                  <c:v>9367.8375656485223</c:v>
                </c:pt>
                <c:pt idx="1388">
                  <c:v>9585.520060073748</c:v>
                </c:pt>
                <c:pt idx="1389">
                  <c:v>9584.2401703899686</c:v>
                </c:pt>
                <c:pt idx="1390">
                  <c:v>9614.5722605880001</c:v>
                </c:pt>
                <c:pt idx="1391">
                  <c:v>9458.140345767315</c:v>
                </c:pt>
                <c:pt idx="1392">
                  <c:v>9639.1097087771468</c:v>
                </c:pt>
                <c:pt idx="1393">
                  <c:v>9541.1279011813276</c:v>
                </c:pt>
                <c:pt idx="1394">
                  <c:v>9632.8887382863668</c:v>
                </c:pt>
                <c:pt idx="1395">
                  <c:v>9574.0881518470669</c:v>
                </c:pt>
                <c:pt idx="1396">
                  <c:v>9636.4861286752584</c:v>
                </c:pt>
                <c:pt idx="1397">
                  <c:v>9404.6790269667981</c:v>
                </c:pt>
                <c:pt idx="1398">
                  <c:v>9600.4611630806849</c:v>
                </c:pt>
                <c:pt idx="1399">
                  <c:v>9480.8976533192981</c:v>
                </c:pt>
                <c:pt idx="1400">
                  <c:v>9669.8154599102618</c:v>
                </c:pt>
                <c:pt idx="1401">
                  <c:v>9670.8777591093767</c:v>
                </c:pt>
                <c:pt idx="1402">
                  <c:v>9683.9939816467941</c:v>
                </c:pt>
                <c:pt idx="1403">
                  <c:v>9644.5470632772031</c:v>
                </c:pt>
                <c:pt idx="1404">
                  <c:v>9664.307388790241</c:v>
                </c:pt>
                <c:pt idx="1405">
                  <c:v>9599.8722111298175</c:v>
                </c:pt>
                <c:pt idx="1406">
                  <c:v>9661.2126159395866</c:v>
                </c:pt>
                <c:pt idx="1407">
                  <c:v>9466.0060366101116</c:v>
                </c:pt>
                <c:pt idx="1408">
                  <c:v>9675.2213008939343</c:v>
                </c:pt>
                <c:pt idx="1409">
                  <c:v>9456.6263317383855</c:v>
                </c:pt>
                <c:pt idx="1410">
                  <c:v>9680.0432634290155</c:v>
                </c:pt>
                <c:pt idx="1411">
                  <c:v>9587.6852966493589</c:v>
                </c:pt>
                <c:pt idx="1412">
                  <c:v>9684.7645080229886</c:v>
                </c:pt>
                <c:pt idx="1413">
                  <c:v>9634.3474345186896</c:v>
                </c:pt>
                <c:pt idx="1414">
                  <c:v>9696.8854418512656</c:v>
                </c:pt>
                <c:pt idx="1415">
                  <c:v>9571.9171421302544</c:v>
                </c:pt>
                <c:pt idx="1416">
                  <c:v>9733.8447388364348</c:v>
                </c:pt>
                <c:pt idx="1417">
                  <c:v>9631.6242096535771</c:v>
                </c:pt>
                <c:pt idx="1418">
                  <c:v>9702.5515295224541</c:v>
                </c:pt>
                <c:pt idx="1419">
                  <c:v>9699.1910279296953</c:v>
                </c:pt>
                <c:pt idx="1420">
                  <c:v>9703.8951287898672</c:v>
                </c:pt>
                <c:pt idx="1421">
                  <c:v>9625.7840071359187</c:v>
                </c:pt>
                <c:pt idx="1422">
                  <c:v>9706.9649233707732</c:v>
                </c:pt>
                <c:pt idx="1423">
                  <c:v>9690.0588259869819</c:v>
                </c:pt>
                <c:pt idx="1424">
                  <c:v>9671.8432999572087</c:v>
                </c:pt>
                <c:pt idx="1425">
                  <c:v>9549.8587918554767</c:v>
                </c:pt>
                <c:pt idx="1426">
                  <c:v>9692.655906991351</c:v>
                </c:pt>
                <c:pt idx="1427">
                  <c:v>9557.7830532743392</c:v>
                </c:pt>
                <c:pt idx="1428">
                  <c:v>9657.9224301613722</c:v>
                </c:pt>
                <c:pt idx="1429">
                  <c:v>9472.551592329608</c:v>
                </c:pt>
                <c:pt idx="1430">
                  <c:v>9691.4056206010355</c:v>
                </c:pt>
                <c:pt idx="1431">
                  <c:v>9498.951045656986</c:v>
                </c:pt>
                <c:pt idx="1432">
                  <c:v>9691.3094324171234</c:v>
                </c:pt>
                <c:pt idx="1433">
                  <c:v>9493.7421435000324</c:v>
                </c:pt>
                <c:pt idx="1434">
                  <c:v>9763.9087467651007</c:v>
                </c:pt>
                <c:pt idx="1435">
                  <c:v>9627.049930980942</c:v>
                </c:pt>
                <c:pt idx="1436">
                  <c:v>9743.0916314600418</c:v>
                </c:pt>
                <c:pt idx="1437">
                  <c:v>9621.0097274792915</c:v>
                </c:pt>
                <c:pt idx="1438">
                  <c:v>9773.5761631671248</c:v>
                </c:pt>
                <c:pt idx="1439">
                  <c:v>9735.9434039930511</c:v>
                </c:pt>
                <c:pt idx="1440">
                  <c:v>9792.1026550617535</c:v>
                </c:pt>
                <c:pt idx="1441">
                  <c:v>9644.7411511408463</c:v>
                </c:pt>
                <c:pt idx="1442">
                  <c:v>9779.0653493720638</c:v>
                </c:pt>
                <c:pt idx="1443">
                  <c:v>9762.2008734599403</c:v>
                </c:pt>
                <c:pt idx="1444">
                  <c:v>9821.2709390065247</c:v>
                </c:pt>
                <c:pt idx="1445">
                  <c:v>9814.6988263176572</c:v>
                </c:pt>
                <c:pt idx="1446">
                  <c:v>9792.1026550617535</c:v>
                </c:pt>
                <c:pt idx="1447">
                  <c:v>9645.5174313482403</c:v>
                </c:pt>
                <c:pt idx="1448">
                  <c:v>9778.5923709903382</c:v>
                </c:pt>
                <c:pt idx="1449">
                  <c:v>9607.6383723294966</c:v>
                </c:pt>
                <c:pt idx="1450">
                  <c:v>9795.8754979853893</c:v>
                </c:pt>
                <c:pt idx="1451">
                  <c:v>9682.6452891124718</c:v>
                </c:pt>
                <c:pt idx="1452">
                  <c:v>9814.6988263176572</c:v>
                </c:pt>
                <c:pt idx="1453">
                  <c:v>9715.6848588841822</c:v>
                </c:pt>
                <c:pt idx="1454">
                  <c:v>9798.7033385554332</c:v>
                </c:pt>
                <c:pt idx="1455">
                  <c:v>9772.250321953552</c:v>
                </c:pt>
                <c:pt idx="1456">
                  <c:v>9805.2956689595121</c:v>
                </c:pt>
                <c:pt idx="1457">
                  <c:v>9832.5181242874132</c:v>
                </c:pt>
                <c:pt idx="1458">
                  <c:v>9790.2152089543179</c:v>
                </c:pt>
                <c:pt idx="1459">
                  <c:v>9703.223372094857</c:v>
                </c:pt>
                <c:pt idx="1460">
                  <c:v>9837.1972749827746</c:v>
                </c:pt>
                <c:pt idx="1461">
                  <c:v>9688.2304817936329</c:v>
                </c:pt>
                <c:pt idx="1462">
                  <c:v>9795.8754979853893</c:v>
                </c:pt>
                <c:pt idx="1463">
                  <c:v>9760.967062204425</c:v>
                </c:pt>
                <c:pt idx="1464">
                  <c:v>9815.6382081478587</c:v>
                </c:pt>
                <c:pt idx="1465">
                  <c:v>9678.4042912738514</c:v>
                </c:pt>
                <c:pt idx="1466">
                  <c:v>9820.3325741147091</c:v>
                </c:pt>
                <c:pt idx="1467">
                  <c:v>9624.6151934831923</c:v>
                </c:pt>
                <c:pt idx="1468">
                  <c:v>9862.392045342187</c:v>
                </c:pt>
                <c:pt idx="1469">
                  <c:v>9780.9568342934454</c:v>
                </c:pt>
                <c:pt idx="1470">
                  <c:v>9862.392045342187</c:v>
                </c:pt>
                <c:pt idx="1471">
                  <c:v>9773.0079867302102</c:v>
                </c:pt>
                <c:pt idx="1472">
                  <c:v>9855.8718107989625</c:v>
                </c:pt>
                <c:pt idx="1473">
                  <c:v>9845.6091342866894</c:v>
                </c:pt>
                <c:pt idx="1474">
                  <c:v>9881.9036540899288</c:v>
                </c:pt>
                <c:pt idx="1475">
                  <c:v>9750.8958737919675</c:v>
                </c:pt>
                <c:pt idx="1476">
                  <c:v>9889.3173438776521</c:v>
                </c:pt>
                <c:pt idx="1477">
                  <c:v>9798.7033385554332</c:v>
                </c:pt>
                <c:pt idx="1478">
                  <c:v>9882.8309465315215</c:v>
                </c:pt>
                <c:pt idx="1479">
                  <c:v>9766.6591467913131</c:v>
                </c:pt>
                <c:pt idx="1480">
                  <c:v>9870.7631669944403</c:v>
                </c:pt>
                <c:pt idx="1481">
                  <c:v>9818.4553361732178</c:v>
                </c:pt>
                <c:pt idx="1482">
                  <c:v>9840.9375621161198</c:v>
                </c:pt>
                <c:pt idx="1483">
                  <c:v>9837.1972749827746</c:v>
                </c:pt>
                <c:pt idx="1484">
                  <c:v>9878.1928217822806</c:v>
                </c:pt>
                <c:pt idx="1485">
                  <c:v>9792.1026550617535</c:v>
                </c:pt>
                <c:pt idx="1486">
                  <c:v>9896.7204210215514</c:v>
                </c:pt>
                <c:pt idx="1487">
                  <c:v>9867.974295871094</c:v>
                </c:pt>
                <c:pt idx="1488">
                  <c:v>9896.7204210215514</c:v>
                </c:pt>
                <c:pt idx="1489">
                  <c:v>9832.5181242874132</c:v>
                </c:pt>
                <c:pt idx="1490">
                  <c:v>9901.3419659120773</c:v>
                </c:pt>
                <c:pt idx="1491">
                  <c:v>9871.6924570750616</c:v>
                </c:pt>
                <c:pt idx="1492">
                  <c:v>9897.6450606857688</c:v>
                </c:pt>
                <c:pt idx="1493">
                  <c:v>9775.8482507420576</c:v>
                </c:pt>
                <c:pt idx="1494">
                  <c:v>9893.9455092033768</c:v>
                </c:pt>
                <c:pt idx="1495">
                  <c:v>9823.1471608718166</c:v>
                </c:pt>
                <c:pt idx="1496">
                  <c:v>9845.6091342866894</c:v>
                </c:pt>
                <c:pt idx="1497">
                  <c:v>9745.3770047728394</c:v>
                </c:pt>
                <c:pt idx="1498">
                  <c:v>9898.5695349589805</c:v>
                </c:pt>
                <c:pt idx="1499">
                  <c:v>9758.9733670468813</c:v>
                </c:pt>
                <c:pt idx="1500">
                  <c:v>9893.9455092033768</c:v>
                </c:pt>
                <c:pt idx="1501">
                  <c:v>9838.1325994075778</c:v>
                </c:pt>
                <c:pt idx="1502">
                  <c:v>9962.8745962119592</c:v>
                </c:pt>
                <c:pt idx="1503">
                  <c:v>9810.9396019443539</c:v>
                </c:pt>
                <c:pt idx="1504">
                  <c:v>9931.7408628267895</c:v>
                </c:pt>
                <c:pt idx="1505">
                  <c:v>9841.872212990118</c:v>
                </c:pt>
                <c:pt idx="1506">
                  <c:v>9991.0979828474756</c:v>
                </c:pt>
                <c:pt idx="1507">
                  <c:v>9863.322838183547</c:v>
                </c:pt>
                <c:pt idx="1508">
                  <c:v>9964.7001422959238</c:v>
                </c:pt>
                <c:pt idx="1509">
                  <c:v>9901.3419659120773</c:v>
                </c:pt>
                <c:pt idx="1510">
                  <c:v>9996.5427133214143</c:v>
                </c:pt>
                <c:pt idx="1511">
                  <c:v>9854.9396789097609</c:v>
                </c:pt>
                <c:pt idx="1512">
                  <c:v>10004.698997380041</c:v>
                </c:pt>
                <c:pt idx="1513">
                  <c:v>9859.5986633473258</c:v>
                </c:pt>
                <c:pt idx="1514">
                  <c:v>10016.457455606447</c:v>
                </c:pt>
                <c:pt idx="1515">
                  <c:v>9878.1928217822806</c:v>
                </c:pt>
                <c:pt idx="1516">
                  <c:v>10013.746356619034</c:v>
                </c:pt>
                <c:pt idx="1517">
                  <c:v>9928.9847154077306</c:v>
                </c:pt>
                <c:pt idx="1518">
                  <c:v>10010.129327357256</c:v>
                </c:pt>
                <c:pt idx="1519">
                  <c:v>9931.7408628267895</c:v>
                </c:pt>
                <c:pt idx="1520">
                  <c:v>10080.204826481116</c:v>
                </c:pt>
                <c:pt idx="1521">
                  <c:v>10031.793328713693</c:v>
                </c:pt>
                <c:pt idx="1522">
                  <c:v>10116.657892588612</c:v>
                </c:pt>
                <c:pt idx="1523">
                  <c:v>9975.639833133213</c:v>
                </c:pt>
                <c:pt idx="1524">
                  <c:v>10103.351578850674</c:v>
                </c:pt>
                <c:pt idx="1525">
                  <c:v>10047.981433489118</c:v>
                </c:pt>
                <c:pt idx="1526">
                  <c:v>10120.200389811505</c:v>
                </c:pt>
                <c:pt idx="1527">
                  <c:v>10047.083435676896</c:v>
                </c:pt>
                <c:pt idx="1528">
                  <c:v>10134.345822064593</c:v>
                </c:pt>
                <c:pt idx="1529">
                  <c:v>10089.119841658821</c:v>
                </c:pt>
                <c:pt idx="1530">
                  <c:v>10189.664765387051</c:v>
                </c:pt>
                <c:pt idx="1531">
                  <c:v>10077.5272860881</c:v>
                </c:pt>
                <c:pt idx="1532">
                  <c:v>10180.04912134044</c:v>
                </c:pt>
                <c:pt idx="1533">
                  <c:v>10089.119841658821</c:v>
                </c:pt>
                <c:pt idx="1534">
                  <c:v>10235.306855421799</c:v>
                </c:pt>
                <c:pt idx="1535">
                  <c:v>10109.565510030141</c:v>
                </c:pt>
                <c:pt idx="1536">
                  <c:v>10240.484889799922</c:v>
                </c:pt>
                <c:pt idx="1537">
                  <c:v>10139.640256484507</c:v>
                </c:pt>
                <c:pt idx="1538">
                  <c:v>10250.825928567907</c:v>
                </c:pt>
                <c:pt idx="1539">
                  <c:v>10144.929196162095</c:v>
                </c:pt>
                <c:pt idx="1540">
                  <c:v>10345.538218510854</c:v>
                </c:pt>
                <c:pt idx="1541">
                  <c:v>10176.548012492274</c:v>
                </c:pt>
                <c:pt idx="1542">
                  <c:v>10276.591111492782</c:v>
                </c:pt>
                <c:pt idx="1543">
                  <c:v>10218.876619544451</c:v>
                </c:pt>
                <c:pt idx="1544">
                  <c:v>10287.717376821805</c:v>
                </c:pt>
                <c:pt idx="1545">
                  <c:v>10189.664765387051</c:v>
                </c:pt>
                <c:pt idx="1546">
                  <c:v>10308.197043920813</c:v>
                </c:pt>
                <c:pt idx="1547">
                  <c:v>10205.001479420114</c:v>
                </c:pt>
                <c:pt idx="1548">
                  <c:v>10288.572278185455</c:v>
                </c:pt>
                <c:pt idx="1549">
                  <c:v>10241.34740811677</c:v>
                </c:pt>
                <c:pt idx="1550">
                  <c:v>10313.304603973329</c:v>
                </c:pt>
                <c:pt idx="1551">
                  <c:v>10230.987994284718</c:v>
                </c:pt>
                <c:pt idx="1552">
                  <c:v>10311.602632136195</c:v>
                </c:pt>
                <c:pt idx="1553">
                  <c:v>10237.033424095307</c:v>
                </c:pt>
                <c:pt idx="1554">
                  <c:v>10368.321683740727</c:v>
                </c:pt>
                <c:pt idx="1555">
                  <c:v>10250.825928567907</c:v>
                </c:pt>
                <c:pt idx="1556">
                  <c:v>10382.616238545712</c:v>
                </c:pt>
                <c:pt idx="1557">
                  <c:v>10310.751440690638</c:v>
                </c:pt>
                <c:pt idx="1558">
                  <c:v>10420.267243458777</c:v>
                </c:pt>
                <c:pt idx="1559">
                  <c:v>10272.305566262128</c:v>
                </c:pt>
                <c:pt idx="1560">
                  <c:v>10388.490909591685</c:v>
                </c:pt>
                <c:pt idx="1561">
                  <c:v>10284.296393306842</c:v>
                </c:pt>
                <c:pt idx="1562">
                  <c:v>10397.709224519576</c:v>
                </c:pt>
                <c:pt idx="1563">
                  <c:v>10296.260194785897</c:v>
                </c:pt>
                <c:pt idx="1564">
                  <c:v>10409.418149336161</c:v>
                </c:pt>
                <c:pt idx="1565">
                  <c:v>10346.383814258599</c:v>
                </c:pt>
                <c:pt idx="1566">
                  <c:v>10421.934332323537</c:v>
                </c:pt>
                <c:pt idx="1567">
                  <c:v>10364.952586915737</c:v>
                </c:pt>
                <c:pt idx="1568">
                  <c:v>10431.09379371628</c:v>
                </c:pt>
                <c:pt idx="1569">
                  <c:v>10396.871867351443</c:v>
                </c:pt>
                <c:pt idx="1570">
                  <c:v>10455.164418226901</c:v>
                </c:pt>
                <c:pt idx="1571">
                  <c:v>10379.256321056444</c:v>
                </c:pt>
                <c:pt idx="1572">
                  <c:v>10462.611979179228</c:v>
                </c:pt>
                <c:pt idx="1573">
                  <c:v>10393.521096329121</c:v>
                </c:pt>
                <c:pt idx="1574">
                  <c:v>10502.972965973433</c:v>
                </c:pt>
                <c:pt idx="1575">
                  <c:v>10375.053390844099</c:v>
                </c:pt>
                <c:pt idx="1576">
                  <c:v>10538.948572613994</c:v>
                </c:pt>
                <c:pt idx="1577">
                  <c:v>10455.992453234743</c:v>
                </c:pt>
                <c:pt idx="1578">
                  <c:v>10484.890651217635</c:v>
                </c:pt>
                <c:pt idx="1579">
                  <c:v>10440.237160242636</c:v>
                </c:pt>
                <c:pt idx="1580">
                  <c:v>10507.073768811384</c:v>
                </c:pt>
                <c:pt idx="1581">
                  <c:v>10430.261781071898</c:v>
                </c:pt>
                <c:pt idx="1582">
                  <c:v>10501.331732202938</c:v>
                </c:pt>
                <c:pt idx="1583">
                  <c:v>10386.813105042058</c:v>
                </c:pt>
                <c:pt idx="1584">
                  <c:v>10477.475073778087</c:v>
                </c:pt>
                <c:pt idx="1585">
                  <c:v>10380.936549299691</c:v>
                </c:pt>
                <c:pt idx="1586">
                  <c:v>10469.2230641926</c:v>
                </c:pt>
                <c:pt idx="1587">
                  <c:v>10362.42434388519</c:v>
                </c:pt>
                <c:pt idx="1588">
                  <c:v>10465.092124408109</c:v>
                </c:pt>
                <c:pt idx="1589">
                  <c:v>10380.936549299691</c:v>
                </c:pt>
                <c:pt idx="1590">
                  <c:v>10478.29955182017</c:v>
                </c:pt>
                <c:pt idx="1591">
                  <c:v>10437.745108778581</c:v>
                </c:pt>
                <c:pt idx="1592">
                  <c:v>10539.763286455227</c:v>
                </c:pt>
                <c:pt idx="1593">
                  <c:v>10389.329610113051</c:v>
                </c:pt>
                <c:pt idx="1594">
                  <c:v>10529.161931901364</c:v>
                </c:pt>
                <c:pt idx="1595">
                  <c:v>10419.433498947195</c:v>
                </c:pt>
                <c:pt idx="1596">
                  <c:v>10528.345538013331</c:v>
                </c:pt>
                <c:pt idx="1597">
                  <c:v>10424.43396566226</c:v>
                </c:pt>
                <c:pt idx="1598">
                  <c:v>10607.741770392562</c:v>
                </c:pt>
                <c:pt idx="1599">
                  <c:v>10430.261781071898</c:v>
                </c:pt>
                <c:pt idx="1600">
                  <c:v>10545.462672635691</c:v>
                </c:pt>
                <c:pt idx="1601">
                  <c:v>10455.992453234743</c:v>
                </c:pt>
                <c:pt idx="1602">
                  <c:v>10547.089909040211</c:v>
                </c:pt>
                <c:pt idx="1603">
                  <c:v>10427.764944751956</c:v>
                </c:pt>
                <c:pt idx="1604">
                  <c:v>10562.523007754311</c:v>
                </c:pt>
                <c:pt idx="1605">
                  <c:v>10461.785000363563</c:v>
                </c:pt>
                <c:pt idx="1606">
                  <c:v>10577.101165001184</c:v>
                </c:pt>
                <c:pt idx="1607">
                  <c:v>10472.525446142185</c:v>
                </c:pt>
                <c:pt idx="1608">
                  <c:v>10623.795010584608</c:v>
                </c:pt>
                <c:pt idx="1609">
                  <c:v>10480.772198154415</c:v>
                </c:pt>
                <c:pt idx="1610">
                  <c:v>10585.182270046058</c:v>
                </c:pt>
                <c:pt idx="1611">
                  <c:v>10517.720626066282</c:v>
                </c:pt>
                <c:pt idx="1612">
                  <c:v>10612.563037342617</c:v>
                </c:pt>
                <c:pt idx="1613">
                  <c:v>10535.688426461918</c:v>
                </c:pt>
                <c:pt idx="1614">
                  <c:v>10600.501339222083</c:v>
                </c:pt>
                <c:pt idx="1615">
                  <c:v>10528.345538013331</c:v>
                </c:pt>
                <c:pt idx="1616">
                  <c:v>10615.774691772605</c:v>
                </c:pt>
                <c:pt idx="1617">
                  <c:v>10537.318757757734</c:v>
                </c:pt>
                <c:pt idx="1618">
                  <c:v>10690.027229379166</c:v>
                </c:pt>
                <c:pt idx="1619">
                  <c:v>10558.466159616997</c:v>
                </c:pt>
                <c:pt idx="1620">
                  <c:v>10638.999012615215</c:v>
                </c:pt>
                <c:pt idx="1621">
                  <c:v>10575.483414208322</c:v>
                </c:pt>
                <c:pt idx="1622">
                  <c:v>10682.128351338028</c:v>
                </c:pt>
                <c:pt idx="1623">
                  <c:v>10590.024823119444</c:v>
                </c:pt>
                <c:pt idx="1624">
                  <c:v>10712.872198636283</c:v>
                </c:pt>
                <c:pt idx="1625">
                  <c:v>10591.637990685014</c:v>
                </c:pt>
                <c:pt idx="1626">
                  <c:v>10703.430270392591</c:v>
                </c:pt>
                <c:pt idx="1627">
                  <c:v>10626.999616657991</c:v>
                </c:pt>
                <c:pt idx="1628">
                  <c:v>10719.943277576196</c:v>
                </c:pt>
                <c:pt idx="1629">
                  <c:v>10636.601388414711</c:v>
                </c:pt>
                <c:pt idx="1630">
                  <c:v>10719.158041530234</c:v>
                </c:pt>
                <c:pt idx="1631">
                  <c:v>10632.602844059782</c:v>
                </c:pt>
                <c:pt idx="1632">
                  <c:v>10735.624887458538</c:v>
                </c:pt>
                <c:pt idx="1633">
                  <c:v>10654.157860514115</c:v>
                </c:pt>
                <c:pt idx="1634">
                  <c:v>10766.855531229048</c:v>
                </c:pt>
                <c:pt idx="1635">
                  <c:v>10667.682949835478</c:v>
                </c:pt>
                <c:pt idx="1636">
                  <c:v>10757.504954966447</c:v>
                </c:pt>
                <c:pt idx="1637">
                  <c:v>10722.298326117529</c:v>
                </c:pt>
                <c:pt idx="1638">
                  <c:v>10754.384544810577</c:v>
                </c:pt>
                <c:pt idx="1639">
                  <c:v>10683.708998772958</c:v>
                </c:pt>
                <c:pt idx="1640">
                  <c:v>10806.416448581353</c:v>
                </c:pt>
                <c:pt idx="1641">
                  <c:v>10728.57361479565</c:v>
                </c:pt>
                <c:pt idx="1642">
                  <c:v>10821.851008234624</c:v>
                </c:pt>
                <c:pt idx="1643">
                  <c:v>10753.604165112696</c:v>
                </c:pt>
                <c:pt idx="1644">
                  <c:v>10832.62840562579</c:v>
                </c:pt>
                <c:pt idx="1645">
                  <c:v>10708.939979990115</c:v>
                </c:pt>
                <c:pt idx="1646">
                  <c:v>10817.225363127602</c:v>
                </c:pt>
                <c:pt idx="1647">
                  <c:v>10775.412830080477</c:v>
                </c:pt>
                <c:pt idx="1648">
                  <c:v>10819.538692207751</c:v>
                </c:pt>
                <c:pt idx="1649">
                  <c:v>10733.275455546469</c:v>
                </c:pt>
                <c:pt idx="1650">
                  <c:v>10813.367564906597</c:v>
                </c:pt>
                <c:pt idx="1651">
                  <c:v>10752.823674592899</c:v>
                </c:pt>
                <c:pt idx="1652">
                  <c:v>10809.506956676301</c:v>
                </c:pt>
                <c:pt idx="1653">
                  <c:v>10718.372695586824</c:v>
                </c:pt>
                <c:pt idx="1654">
                  <c:v>10786.284438820421</c:v>
                </c:pt>
                <c:pt idx="1655">
                  <c:v>10748.138405380574</c:v>
                </c:pt>
                <c:pt idx="1656">
                  <c:v>10814.911021537277</c:v>
                </c:pt>
                <c:pt idx="1657">
                  <c:v>10735.624887458538</c:v>
                </c:pt>
                <c:pt idx="1658">
                  <c:v>10821.851008234624</c:v>
                </c:pt>
                <c:pt idx="1659">
                  <c:v>10803.324144990514</c:v>
                </c:pt>
                <c:pt idx="1660">
                  <c:v>10830.320824341467</c:v>
                </c:pt>
                <c:pt idx="1661">
                  <c:v>10748.138405380574</c:v>
                </c:pt>
                <c:pt idx="1662">
                  <c:v>10820.309576804982</c:v>
                </c:pt>
                <c:pt idx="1663">
                  <c:v>10759.064494571832</c:v>
                </c:pt>
                <c:pt idx="1664">
                  <c:v>10814.911021537277</c:v>
                </c:pt>
                <c:pt idx="1665">
                  <c:v>10716.015998583964</c:v>
                </c:pt>
                <c:pt idx="1666">
                  <c:v>10780.074767899916</c:v>
                </c:pt>
                <c:pt idx="1667">
                  <c:v>10698.703392486537</c:v>
                </c:pt>
                <c:pt idx="1668">
                  <c:v>10804.097389145074</c:v>
                </c:pt>
                <c:pt idx="1669">
                  <c:v>10671.65409580015</c:v>
                </c:pt>
                <c:pt idx="1670">
                  <c:v>10795.585539235686</c:v>
                </c:pt>
                <c:pt idx="1671">
                  <c:v>10677.208504484059</c:v>
                </c:pt>
                <c:pt idx="1672">
                  <c:v>10789.386594396583</c:v>
                </c:pt>
                <c:pt idx="1673">
                  <c:v>10669.271779672605</c:v>
                </c:pt>
                <c:pt idx="1674">
                  <c:v>10763.740449503686</c:v>
                </c:pt>
                <c:pt idx="1675">
                  <c:v>10650.173055214427</c:v>
                </c:pt>
                <c:pt idx="1676">
                  <c:v>10784.732690815528</c:v>
                </c:pt>
                <c:pt idx="1677">
                  <c:v>10667.682949835478</c:v>
                </c:pt>
                <c:pt idx="1678">
                  <c:v>10784.732690815528</c:v>
                </c:pt>
                <c:pt idx="1679">
                  <c:v>10662.118140988387</c:v>
                </c:pt>
                <c:pt idx="1680">
                  <c:v>10771.524818161344</c:v>
                </c:pt>
                <c:pt idx="1681">
                  <c:v>10635.801930033022</c:v>
                </c:pt>
                <c:pt idx="1682">
                  <c:v>10751.262361170822</c:v>
                </c:pt>
                <c:pt idx="1683">
                  <c:v>10678.001497189871</c:v>
                </c:pt>
                <c:pt idx="1684">
                  <c:v>10747.357139690967</c:v>
                </c:pt>
                <c:pt idx="1685">
                  <c:v>10650.173055214427</c:v>
                </c:pt>
                <c:pt idx="1686">
                  <c:v>10775.412830080477</c:v>
                </c:pt>
                <c:pt idx="1687">
                  <c:v>10655.75091120646</c:v>
                </c:pt>
                <c:pt idx="1688">
                  <c:v>10796.359903850742</c:v>
                </c:pt>
                <c:pt idx="1689">
                  <c:v>10642.194093900816</c:v>
                </c:pt>
                <c:pt idx="1690">
                  <c:v>10780.851367318404</c:v>
                </c:pt>
                <c:pt idx="1691">
                  <c:v>10651.767350968013</c:v>
                </c:pt>
                <c:pt idx="1692">
                  <c:v>10774.635450417751</c:v>
                </c:pt>
                <c:pt idx="1693">
                  <c:v>10678.794366433311</c:v>
                </c:pt>
                <c:pt idx="1694">
                  <c:v>10751.262361170822</c:v>
                </c:pt>
                <c:pt idx="1695">
                  <c:v>10654.95444807214</c:v>
                </c:pt>
                <c:pt idx="1696">
                  <c:v>10772.302643225052</c:v>
                </c:pt>
                <c:pt idx="1697">
                  <c:v>10737.973326304318</c:v>
                </c:pt>
                <c:pt idx="1698">
                  <c:v>10801.00373978334</c:v>
                </c:pt>
                <c:pt idx="1699">
                  <c:v>10730.141335875544</c:v>
                </c:pt>
                <c:pt idx="1700">
                  <c:v>10802.550788698511</c:v>
                </c:pt>
                <c:pt idx="1701">
                  <c:v>10678.001497189871</c:v>
                </c:pt>
                <c:pt idx="1702">
                  <c:v>10783.180496217805</c:v>
                </c:pt>
                <c:pt idx="1703">
                  <c:v>10654.95444807214</c:v>
                </c:pt>
                <c:pt idx="1704">
                  <c:v>10797.134156511258</c:v>
                </c:pt>
                <c:pt idx="1705">
                  <c:v>10666.888349091743</c:v>
                </c:pt>
                <c:pt idx="1706">
                  <c:v>10766.076927508118</c:v>
                </c:pt>
                <c:pt idx="1707">
                  <c:v>10747.357139690967</c:v>
                </c:pt>
                <c:pt idx="1708">
                  <c:v>10775.412830080477</c:v>
                </c:pt>
                <c:pt idx="1709">
                  <c:v>10633.402803485427</c:v>
                </c:pt>
                <c:pt idx="1710">
                  <c:v>10762.182242006456</c:v>
                </c:pt>
                <c:pt idx="1711">
                  <c:v>10634.202637601067</c:v>
                </c:pt>
                <c:pt idx="1712">
                  <c:v>10761.4029716717</c:v>
                </c:pt>
                <c:pt idx="1713">
                  <c:v>10653.361148499391</c:v>
                </c:pt>
                <c:pt idx="1714">
                  <c:v>10739.538400217887</c:v>
                </c:pt>
                <c:pt idx="1715">
                  <c:v>10614.169116738723</c:v>
                </c:pt>
                <c:pt idx="1716">
                  <c:v>10748.919560394244</c:v>
                </c:pt>
                <c:pt idx="1717">
                  <c:v>10627.80045416754</c:v>
                </c:pt>
                <c:pt idx="1718">
                  <c:v>10727.005453110994</c:v>
                </c:pt>
                <c:pt idx="1719">
                  <c:v>10622.993544894727</c:v>
                </c:pt>
                <c:pt idx="1720">
                  <c:v>10719.943277576196</c:v>
                </c:pt>
                <c:pt idx="1721">
                  <c:v>10573.055830711019</c:v>
                </c:pt>
                <c:pt idx="1722">
                  <c:v>10706.579333177704</c:v>
                </c:pt>
                <c:pt idx="1723">
                  <c:v>10602.91595487274</c:v>
                </c:pt>
                <c:pt idx="1724">
                  <c:v>10707.366325034191</c:v>
                </c:pt>
                <c:pt idx="1725">
                  <c:v>10679.587112247673</c:v>
                </c:pt>
                <c:pt idx="1726">
                  <c:v>10697.915196674941</c:v>
                </c:pt>
                <c:pt idx="1727">
                  <c:v>10594.056789670962</c:v>
                </c:pt>
                <c:pt idx="1728">
                  <c:v>10722.298326117529</c:v>
                </c:pt>
                <c:pt idx="1729">
                  <c:v>10586.796963055836</c:v>
                </c:pt>
                <c:pt idx="1730">
                  <c:v>10698.703392486537</c:v>
                </c:pt>
                <c:pt idx="1731">
                  <c:v>10636.601388414711</c:v>
                </c:pt>
                <c:pt idx="1732">
                  <c:v>10709.726643046923</c:v>
                </c:pt>
                <c:pt idx="1733">
                  <c:v>10565.766179603112</c:v>
                </c:pt>
                <c:pt idx="1734">
                  <c:v>10714.444318150365</c:v>
                </c:pt>
                <c:pt idx="1735">
                  <c:v>10704.217700350062</c:v>
                </c:pt>
                <c:pt idx="1736">
                  <c:v>10709.726643046923</c:v>
                </c:pt>
                <c:pt idx="1737">
                  <c:v>10674.828785259278</c:v>
                </c:pt>
                <c:pt idx="1738">
                  <c:v>10685.28921046695</c:v>
                </c:pt>
                <c:pt idx="1739">
                  <c:v>10538.133729725228</c:v>
                </c:pt>
                <c:pt idx="1740">
                  <c:v>10666.888349091743</c:v>
                </c:pt>
                <c:pt idx="1741">
                  <c:v>10533.241960648851</c:v>
                </c:pt>
                <c:pt idx="1742">
                  <c:v>10651.767350968013</c:v>
                </c:pt>
                <c:pt idx="1743">
                  <c:v>10487.360149890566</c:v>
                </c:pt>
                <c:pt idx="1744">
                  <c:v>10636.601388414711</c:v>
                </c:pt>
                <c:pt idx="1745">
                  <c:v>10474.175847818531</c:v>
                </c:pt>
                <c:pt idx="1746">
                  <c:v>10596.474446591321</c:v>
                </c:pt>
                <c:pt idx="1747">
                  <c:v>10486.537114692652</c:v>
                </c:pt>
                <c:pt idx="1748">
                  <c:v>10662.118140988387</c:v>
                </c:pt>
                <c:pt idx="1749">
                  <c:v>10498.047698798333</c:v>
                </c:pt>
                <c:pt idx="1750">
                  <c:v>10598.89096231252</c:v>
                </c:pt>
                <c:pt idx="1751">
                  <c:v>10429.429635382599</c:v>
                </c:pt>
                <c:pt idx="1752">
                  <c:v>10549.5297982135</c:v>
                </c:pt>
                <c:pt idx="1753">
                  <c:v>10416.097186359486</c:v>
                </c:pt>
                <c:pt idx="1754">
                  <c:v>10568.197214264406</c:v>
                </c:pt>
                <c:pt idx="1755">
                  <c:v>10360.738171723151</c:v>
                </c:pt>
                <c:pt idx="1756">
                  <c:v>10554.406104104148</c:v>
                </c:pt>
                <c:pt idx="1757">
                  <c:v>10376.734967574503</c:v>
                </c:pt>
                <c:pt idx="1758">
                  <c:v>10526.712361850437</c:v>
                </c:pt>
                <c:pt idx="1759">
                  <c:v>10348.919786202327</c:v>
                </c:pt>
                <c:pt idx="1760">
                  <c:v>10514.447010502807</c:v>
                </c:pt>
                <c:pt idx="1761">
                  <c:v>10335.380459106216</c:v>
                </c:pt>
                <c:pt idx="1762">
                  <c:v>10512.809422980159</c:v>
                </c:pt>
                <c:pt idx="1763">
                  <c:v>10325.203078065495</c:v>
                </c:pt>
                <c:pt idx="1764">
                  <c:v>10482.419972852605</c:v>
                </c:pt>
                <c:pt idx="1765">
                  <c:v>10331.990181292267</c:v>
                </c:pt>
                <c:pt idx="1766">
                  <c:v>10489.828469689834</c:v>
                </c:pt>
                <c:pt idx="1767">
                  <c:v>10321.806249140604</c:v>
                </c:pt>
                <c:pt idx="1768">
                  <c:v>10530.794331445726</c:v>
                </c:pt>
                <c:pt idx="1769">
                  <c:v>10318.407233007012</c:v>
                </c:pt>
                <c:pt idx="1770">
                  <c:v>10506.25386887425</c:v>
                </c:pt>
                <c:pt idx="1771">
                  <c:v>10315.85653450097</c:v>
                </c:pt>
                <c:pt idx="1772">
                  <c:v>10493.117730368826</c:v>
                </c:pt>
                <c:pt idx="1773">
                  <c:v>10320.107014584089</c:v>
                </c:pt>
                <c:pt idx="1774">
                  <c:v>10521.80972403562</c:v>
                </c:pt>
                <c:pt idx="1775">
                  <c:v>10317.557137017626</c:v>
                </c:pt>
                <c:pt idx="1776">
                  <c:v>10500.510919630577</c:v>
                </c:pt>
                <c:pt idx="1777">
                  <c:v>10376.734967574503</c:v>
                </c:pt>
                <c:pt idx="1778">
                  <c:v>10487.360149890566</c:v>
                </c:pt>
                <c:pt idx="1779">
                  <c:v>10401.057311704441</c:v>
                </c:pt>
                <c:pt idx="1780">
                  <c:v>10560.900653132279</c:v>
                </c:pt>
                <c:pt idx="1781">
                  <c:v>10343.846619198965</c:v>
                </c:pt>
                <c:pt idx="1782">
                  <c:v>10514.447010502807</c:v>
                </c:pt>
                <c:pt idx="1783">
                  <c:v>10337.921736624005</c:v>
                </c:pt>
                <c:pt idx="1784">
                  <c:v>10514.447010502807</c:v>
                </c:pt>
                <c:pt idx="1785">
                  <c:v>10406.07542118606</c:v>
                </c:pt>
                <c:pt idx="1786">
                  <c:v>10520.992163964707</c:v>
                </c:pt>
                <c:pt idx="1787">
                  <c:v>10372.530013567999</c:v>
                </c:pt>
                <c:pt idx="1788">
                  <c:v>10519.356654600218</c:v>
                </c:pt>
                <c:pt idx="1789">
                  <c:v>10335.380459106216</c:v>
                </c:pt>
                <c:pt idx="1790">
                  <c:v>10534.873067071285</c:v>
                </c:pt>
                <c:pt idx="1791">
                  <c:v>10452.679520135109</c:v>
                </c:pt>
                <c:pt idx="1792">
                  <c:v>10521.80972403562</c:v>
                </c:pt>
                <c:pt idx="1793">
                  <c:v>10332.837955234501</c:v>
                </c:pt>
                <c:pt idx="1794">
                  <c:v>10514.447010502807</c:v>
                </c:pt>
                <c:pt idx="1795">
                  <c:v>10343.846619198965</c:v>
                </c:pt>
                <c:pt idx="1796">
                  <c:v>10538.133729725228</c:v>
                </c:pt>
                <c:pt idx="1797">
                  <c:v>10348.919786202327</c:v>
                </c:pt>
                <c:pt idx="1798">
                  <c:v>10521.80972403562</c:v>
                </c:pt>
                <c:pt idx="1799">
                  <c:v>10326.900672871305</c:v>
                </c:pt>
                <c:pt idx="1800">
                  <c:v>10499.689976559388</c:v>
                </c:pt>
                <c:pt idx="1801">
                  <c:v>10342.154475946902</c:v>
                </c:pt>
                <c:pt idx="1802">
                  <c:v>10534.873067071285</c:v>
                </c:pt>
                <c:pt idx="1803">
                  <c:v>10305.64141293309</c:v>
                </c:pt>
                <c:pt idx="1804">
                  <c:v>10475.825723616841</c:v>
                </c:pt>
                <c:pt idx="1805">
                  <c:v>10278.304362530915</c:v>
                </c:pt>
                <c:pt idx="1806">
                  <c:v>10456.82035611416</c:v>
                </c:pt>
                <c:pt idx="1807">
                  <c:v>10361.581325503726</c:v>
                </c:pt>
                <c:pt idx="1808">
                  <c:v>10489.005827358807</c:v>
                </c:pt>
                <c:pt idx="1809">
                  <c:v>10325.203078065495</c:v>
                </c:pt>
                <c:pt idx="1810">
                  <c:v>10418.599621010595</c:v>
                </c:pt>
                <c:pt idx="1811">
                  <c:v>10306.493427109372</c:v>
                </c:pt>
                <c:pt idx="1812">
                  <c:v>10395.196750367648</c:v>
                </c:pt>
                <c:pt idx="1813">
                  <c:v>10343.846619198965</c:v>
                </c:pt>
                <c:pt idx="1814">
                  <c:v>10390.16817617022</c:v>
                </c:pt>
                <c:pt idx="1815">
                  <c:v>10282.585074340806</c:v>
                </c:pt>
                <c:pt idx="1816">
                  <c:v>10419.433498947195</c:v>
                </c:pt>
                <c:pt idx="1817">
                  <c:v>10270.590380562027</c:v>
                </c:pt>
                <c:pt idx="1818">
                  <c:v>10399.383536352016</c:v>
                </c:pt>
                <c:pt idx="1819">
                  <c:v>10338.768556735587</c:v>
                </c:pt>
                <c:pt idx="1820">
                  <c:v>10380.936549299691</c:v>
                </c:pt>
                <c:pt idx="1821">
                  <c:v>10268.016564631296</c:v>
                </c:pt>
                <c:pt idx="1822">
                  <c:v>10381.77646128314</c:v>
                </c:pt>
                <c:pt idx="1823">
                  <c:v>10293.698794492648</c:v>
                </c:pt>
                <c:pt idx="1824">
                  <c:v>10404.403253890776</c:v>
                </c:pt>
                <c:pt idx="1825">
                  <c:v>10343.000615579316</c:v>
                </c:pt>
                <c:pt idx="1826">
                  <c:v>10396.034375977042</c:v>
                </c:pt>
                <c:pt idx="1827">
                  <c:v>10260.287641088311</c:v>
                </c:pt>
                <c:pt idx="1828">
                  <c:v>10391.006607791796</c:v>
                </c:pt>
                <c:pt idx="1829">
                  <c:v>10243.072027199016</c:v>
                </c:pt>
                <c:pt idx="1830">
                  <c:v>10395.196750367648</c:v>
                </c:pt>
                <c:pt idx="1831">
                  <c:v>10252.547489101989</c:v>
                </c:pt>
                <c:pt idx="1832">
                  <c:v>10353.98806374629</c:v>
                </c:pt>
                <c:pt idx="1833">
                  <c:v>10210.208859131795</c:v>
                </c:pt>
                <c:pt idx="1834">
                  <c:v>10325.203078065495</c:v>
                </c:pt>
                <c:pt idx="1835">
                  <c:v>10291.99050637893</c:v>
                </c:pt>
                <c:pt idx="1836">
                  <c:v>10352.299180800292</c:v>
                </c:pt>
                <c:pt idx="1837">
                  <c:v>10284.296393306842</c:v>
                </c:pt>
                <c:pt idx="1838">
                  <c:v>10299.673470130925</c:v>
                </c:pt>
                <c:pt idx="1839">
                  <c:v>10276.591111492782</c:v>
                </c:pt>
                <c:pt idx="1840">
                  <c:v>10310.751440690638</c:v>
                </c:pt>
                <c:pt idx="1841">
                  <c:v>10160.76314820633</c:v>
                </c:pt>
                <c:pt idx="1842">
                  <c:v>10285.151845947852</c:v>
                </c:pt>
                <c:pt idx="1843">
                  <c:v>10227.530394539195</c:v>
                </c:pt>
                <c:pt idx="1844">
                  <c:v>10274.877307957862</c:v>
                </c:pt>
                <c:pt idx="1845">
                  <c:v>10203.264564404342</c:v>
                </c:pt>
                <c:pt idx="1846">
                  <c:v>10252.547489101989</c:v>
                </c:pt>
                <c:pt idx="1847">
                  <c:v>10158.127572451885</c:v>
                </c:pt>
                <c:pt idx="1848">
                  <c:v>10220.608492569332</c:v>
                </c:pt>
                <c:pt idx="1849">
                  <c:v>10201.527088166848</c:v>
                </c:pt>
                <c:pt idx="1850">
                  <c:v>10208.473626584078</c:v>
                </c:pt>
                <c:pt idx="1851">
                  <c:v>10122.855649055165</c:v>
                </c:pt>
                <c:pt idx="1852">
                  <c:v>10173.044493037434</c:v>
                </c:pt>
                <c:pt idx="1853">
                  <c:v>10164.27512835738</c:v>
                </c:pt>
                <c:pt idx="1854">
                  <c:v>10152.852325238953</c:v>
                </c:pt>
                <c:pt idx="1855">
                  <c:v>10138.758232601431</c:v>
                </c:pt>
                <c:pt idx="1856">
                  <c:v>10139.640256484507</c:v>
                </c:pt>
                <c:pt idx="1857">
                  <c:v>10101.574779572502</c:v>
                </c:pt>
                <c:pt idx="1858">
                  <c:v>10119.314996124866</c:v>
                </c:pt>
                <c:pt idx="1859">
                  <c:v>10223.205253641065</c:v>
                </c:pt>
                <c:pt idx="1860">
                  <c:v>10107.790872998245</c:v>
                </c:pt>
                <c:pt idx="1861">
                  <c:v>9977.4608542334463</c:v>
                </c:pt>
                <c:pt idx="1862">
                  <c:v>10075.741479554339</c:v>
                </c:pt>
                <c:pt idx="1863">
                  <c:v>10000.169328593067</c:v>
                </c:pt>
                <c:pt idx="1864">
                  <c:v>10088.229039866819</c:v>
                </c:pt>
                <c:pt idx="1865">
                  <c:v>10069.486239200194</c:v>
                </c:pt>
                <c:pt idx="1866">
                  <c:v>10050.674482094084</c:v>
                </c:pt>
                <c:pt idx="1867">
                  <c:v>9918.8662220860479</c:v>
                </c:pt>
                <c:pt idx="1868">
                  <c:v>10048.879273797691</c:v>
                </c:pt>
                <c:pt idx="1869">
                  <c:v>10047.981433489118</c:v>
                </c:pt>
                <c:pt idx="1870">
                  <c:v>10030.89248769985</c:v>
                </c:pt>
                <c:pt idx="1871">
                  <c:v>10017.360836864458</c:v>
                </c:pt>
                <c:pt idx="1872">
                  <c:v>10029.991488278123</c:v>
                </c:pt>
                <c:pt idx="1873">
                  <c:v>10022.777784503456</c:v>
                </c:pt>
                <c:pt idx="1874">
                  <c:v>10008.319855891172</c:v>
                </c:pt>
                <c:pt idx="1875">
                  <c:v>9835.3261205626768</c:v>
                </c:pt>
                <c:pt idx="1876">
                  <c:v>10022.777784503456</c:v>
                </c:pt>
                <c:pt idx="1877">
                  <c:v>9893.9455092033768</c:v>
                </c:pt>
                <c:pt idx="1878">
                  <c:v>10000.169328593067</c:v>
                </c:pt>
                <c:pt idx="1879">
                  <c:v>9942.7507398686394</c:v>
                </c:pt>
                <c:pt idx="1880">
                  <c:v>9981.1009621292706</c:v>
                </c:pt>
                <c:pt idx="1881">
                  <c:v>9917.0243621479785</c:v>
                </c:pt>
                <c:pt idx="1882">
                  <c:v>9977.4608542334463</c:v>
                </c:pt>
                <c:pt idx="1883">
                  <c:v>9825.9602245924689</c:v>
                </c:pt>
                <c:pt idx="1884">
                  <c:v>9953.737138776376</c:v>
                </c:pt>
                <c:pt idx="1885">
                  <c:v>9780.6731552640631</c:v>
                </c:pt>
                <c:pt idx="1886">
                  <c:v>9909.6503431916899</c:v>
                </c:pt>
                <c:pt idx="1887">
                  <c:v>9918.8662220860479</c:v>
                </c:pt>
                <c:pt idx="1888">
                  <c:v>9940.0004749163163</c:v>
                </c:pt>
                <c:pt idx="1889">
                  <c:v>9778.8761631636917</c:v>
                </c:pt>
                <c:pt idx="1890">
                  <c:v>9897.6450606857688</c:v>
                </c:pt>
                <c:pt idx="1891">
                  <c:v>9913.3386692776076</c:v>
                </c:pt>
                <c:pt idx="1892">
                  <c:v>9864.2534638596971</c:v>
                </c:pt>
                <c:pt idx="1893">
                  <c:v>9757.9287470009949</c:v>
                </c:pt>
                <c:pt idx="1894">
                  <c:v>9879.1207793362901</c:v>
                </c:pt>
                <c:pt idx="1895">
                  <c:v>9873.5505370832689</c:v>
                </c:pt>
                <c:pt idx="1896">
                  <c:v>9862.392045342187</c:v>
                </c:pt>
                <c:pt idx="1897">
                  <c:v>9821.2709390065247</c:v>
                </c:pt>
                <c:pt idx="1898">
                  <c:v>9866.1142139081294</c:v>
                </c:pt>
                <c:pt idx="1899">
                  <c:v>9849.3433663650358</c:v>
                </c:pt>
                <c:pt idx="1900">
                  <c:v>9825.9602245924689</c:v>
                </c:pt>
                <c:pt idx="1901">
                  <c:v>9728.6899036722843</c:v>
                </c:pt>
                <c:pt idx="1902">
                  <c:v>9821.2709390065247</c:v>
                </c:pt>
                <c:pt idx="1903">
                  <c:v>9745.281800802908</c:v>
                </c:pt>
                <c:pt idx="1904">
                  <c:v>9809.0589708557745</c:v>
                </c:pt>
                <c:pt idx="1905">
                  <c:v>9666.8205557679175</c:v>
                </c:pt>
                <c:pt idx="1906">
                  <c:v>9786.4382655347454</c:v>
                </c:pt>
                <c:pt idx="1907">
                  <c:v>9825.9602245924689</c:v>
                </c:pt>
                <c:pt idx="1908">
                  <c:v>9791.1590174350349</c:v>
                </c:pt>
                <c:pt idx="1909">
                  <c:v>9847.4765862863933</c:v>
                </c:pt>
                <c:pt idx="1910">
                  <c:v>9827.8347549136415</c:v>
                </c:pt>
                <c:pt idx="1911">
                  <c:v>9808.1184004184124</c:v>
                </c:pt>
                <c:pt idx="1912">
                  <c:v>9813.759274830094</c:v>
                </c:pt>
                <c:pt idx="1913">
                  <c:v>9726.9704981666782</c:v>
                </c:pt>
                <c:pt idx="1914">
                  <c:v>9809.9993713484528</c:v>
                </c:pt>
                <c:pt idx="1915">
                  <c:v>9770.1661767704227</c:v>
                </c:pt>
                <c:pt idx="1916">
                  <c:v>9793.9894179445218</c:v>
                </c:pt>
                <c:pt idx="1917">
                  <c:v>9777.8355164022869</c:v>
                </c:pt>
                <c:pt idx="1918">
                  <c:v>9798.7033385554332</c:v>
                </c:pt>
                <c:pt idx="1919">
                  <c:v>9818.4553361732178</c:v>
                </c:pt>
                <c:pt idx="1920">
                  <c:v>9803.4129973858107</c:v>
                </c:pt>
                <c:pt idx="1921">
                  <c:v>9679.0792239172079</c:v>
                </c:pt>
                <c:pt idx="1922">
                  <c:v>9800.5877131662528</c:v>
                </c:pt>
                <c:pt idx="1923">
                  <c:v>9771.7767256313728</c:v>
                </c:pt>
                <c:pt idx="1924">
                  <c:v>9783.13119454956</c:v>
                </c:pt>
                <c:pt idx="1925">
                  <c:v>9834.3902904715233</c:v>
                </c:pt>
                <c:pt idx="1926">
                  <c:v>9787.382757909807</c:v>
                </c:pt>
                <c:pt idx="1927">
                  <c:v>9755.5538340416206</c:v>
                </c:pt>
                <c:pt idx="1928">
                  <c:v>9769.5976291511834</c:v>
                </c:pt>
                <c:pt idx="1929">
                  <c:v>9596.729985580474</c:v>
                </c:pt>
                <c:pt idx="1930">
                  <c:v>9752.6074432811092</c:v>
                </c:pt>
                <c:pt idx="1931">
                  <c:v>9783.5092516622826</c:v>
                </c:pt>
                <c:pt idx="1932">
                  <c:v>9735.2757380792882</c:v>
                </c:pt>
                <c:pt idx="1933">
                  <c:v>9597.3193002622465</c:v>
                </c:pt>
                <c:pt idx="1934">
                  <c:v>9734.8941764944466</c:v>
                </c:pt>
                <c:pt idx="1935">
                  <c:v>9737.3738301918183</c:v>
                </c:pt>
                <c:pt idx="1936">
                  <c:v>9746.1385741982831</c:v>
                </c:pt>
                <c:pt idx="1937">
                  <c:v>9734.4171854338038</c:v>
                </c:pt>
                <c:pt idx="1938">
                  <c:v>9712.7159573719055</c:v>
                </c:pt>
                <c:pt idx="1939">
                  <c:v>9695.0594690213002</c:v>
                </c:pt>
                <c:pt idx="1940">
                  <c:v>9720.469873816226</c:v>
                </c:pt>
                <c:pt idx="1941">
                  <c:v>9722.7651319068009</c:v>
                </c:pt>
                <c:pt idx="1942">
                  <c:v>9700.2474170834157</c:v>
                </c:pt>
                <c:pt idx="1943">
                  <c:v>9631.4296399751511</c:v>
                </c:pt>
                <c:pt idx="1944">
                  <c:v>9695.0594690213002</c:v>
                </c:pt>
                <c:pt idx="1945">
                  <c:v>9704.5667996237971</c:v>
                </c:pt>
                <c:pt idx="1946">
                  <c:v>9708.7867655664504</c:v>
                </c:pt>
                <c:pt idx="1947">
                  <c:v>9701.3035939944875</c:v>
                </c:pt>
                <c:pt idx="1948">
                  <c:v>9707.7320918356418</c:v>
                </c:pt>
                <c:pt idx="1949">
                  <c:v>9677.0541665403034</c:v>
                </c:pt>
                <c:pt idx="1950">
                  <c:v>9687.1716763549302</c:v>
                </c:pt>
                <c:pt idx="1951">
                  <c:v>9669.525704799551</c:v>
                </c:pt>
                <c:pt idx="1952">
                  <c:v>9680.9107481638148</c:v>
                </c:pt>
                <c:pt idx="1953">
                  <c:v>9566.8807963062955</c:v>
                </c:pt>
                <c:pt idx="1954">
                  <c:v>9681.199877995532</c:v>
                </c:pt>
                <c:pt idx="1955">
                  <c:v>9549.4622562931036</c:v>
                </c:pt>
                <c:pt idx="1956">
                  <c:v>9682.8379806244884</c:v>
                </c:pt>
                <c:pt idx="1957">
                  <c:v>9649.6879853131195</c:v>
                </c:pt>
                <c:pt idx="1958">
                  <c:v>9668.8495476174721</c:v>
                </c:pt>
                <c:pt idx="1959">
                  <c:v>9650.0757765501767</c:v>
                </c:pt>
                <c:pt idx="1960">
                  <c:v>9655.4050214516883</c:v>
                </c:pt>
                <c:pt idx="1961">
                  <c:v>9659.2774609149892</c:v>
                </c:pt>
                <c:pt idx="1962">
                  <c:v>9669.2359337661564</c:v>
                </c:pt>
                <c:pt idx="1963">
                  <c:v>9679.9468674167438</c:v>
                </c:pt>
                <c:pt idx="1964">
                  <c:v>9652.111213711225</c:v>
                </c:pt>
                <c:pt idx="1965">
                  <c:v>9514.9453249340786</c:v>
                </c:pt>
                <c:pt idx="1966">
                  <c:v>9647.942572486756</c:v>
                </c:pt>
                <c:pt idx="1967">
                  <c:v>9586.5043723443323</c:v>
                </c:pt>
                <c:pt idx="1968">
                  <c:v>9605.6835278451654</c:v>
                </c:pt>
                <c:pt idx="1969">
                  <c:v>9636.0001377137432</c:v>
                </c:pt>
                <c:pt idx="1970">
                  <c:v>9620.2298446488567</c:v>
                </c:pt>
                <c:pt idx="1971">
                  <c:v>9500.0522511809922</c:v>
                </c:pt>
                <c:pt idx="1972">
                  <c:v>9641.7319883391156</c:v>
                </c:pt>
                <c:pt idx="1973">
                  <c:v>9710.5121386273222</c:v>
                </c:pt>
                <c:pt idx="1974">
                  <c:v>9652.6926231738162</c:v>
                </c:pt>
                <c:pt idx="1975">
                  <c:v>9712.2369450157457</c:v>
                </c:pt>
                <c:pt idx="1976">
                  <c:v>9660.1483684762061</c:v>
                </c:pt>
                <c:pt idx="1977">
                  <c:v>9594.8633733737188</c:v>
                </c:pt>
                <c:pt idx="1978">
                  <c:v>9631.8187721814957</c:v>
                </c:pt>
                <c:pt idx="1979">
                  <c:v>9664.0173309301827</c:v>
                </c:pt>
                <c:pt idx="1980">
                  <c:v>9626.4656960299453</c:v>
                </c:pt>
                <c:pt idx="1981">
                  <c:v>9550.2552966779731</c:v>
                </c:pt>
                <c:pt idx="1982">
                  <c:v>9639.498276680044</c:v>
                </c:pt>
                <c:pt idx="1983">
                  <c:v>9467.4165535626271</c:v>
                </c:pt>
                <c:pt idx="1984">
                  <c:v>9678.3078652658478</c:v>
                </c:pt>
                <c:pt idx="1985">
                  <c:v>9440.5503140633791</c:v>
                </c:pt>
                <c:pt idx="1986">
                  <c:v>9586.7996290279225</c:v>
                </c:pt>
                <c:pt idx="1987">
                  <c:v>9477.6815016817582</c:v>
                </c:pt>
                <c:pt idx="1988">
                  <c:v>9588.1772678402867</c:v>
                </c:pt>
                <c:pt idx="1989">
                  <c:v>9460.6627118068736</c:v>
                </c:pt>
                <c:pt idx="1990">
                  <c:v>9610.2762708763348</c:v>
                </c:pt>
                <c:pt idx="1991">
                  <c:v>9430.2108832167905</c:v>
                </c:pt>
                <c:pt idx="1992">
                  <c:v>9598.4977255130852</c:v>
                </c:pt>
                <c:pt idx="1993">
                  <c:v>9433.6596685964905</c:v>
                </c:pt>
                <c:pt idx="1994">
                  <c:v>9616.5238336019702</c:v>
                </c:pt>
                <c:pt idx="1995">
                  <c:v>9450.161523875573</c:v>
                </c:pt>
                <c:pt idx="1996">
                  <c:v>9623.7384139973692</c:v>
                </c:pt>
                <c:pt idx="1997">
                  <c:v>9627.4393851508776</c:v>
                </c:pt>
                <c:pt idx="1998">
                  <c:v>9606.6610400694772</c:v>
                </c:pt>
                <c:pt idx="1999">
                  <c:v>9464.1919455857587</c:v>
                </c:pt>
                <c:pt idx="2000">
                  <c:v>9597.221085874151</c:v>
                </c:pt>
                <c:pt idx="2001">
                  <c:v>9524.8168424255055</c:v>
                </c:pt>
                <c:pt idx="2002">
                  <c:v>9591.718061612768</c:v>
                </c:pt>
                <c:pt idx="2003">
                  <c:v>9367.8375656485223</c:v>
                </c:pt>
                <c:pt idx="2004">
                  <c:v>9594.3720461527464</c:v>
                </c:pt>
                <c:pt idx="2005">
                  <c:v>9367.6321549706008</c:v>
                </c:pt>
                <c:pt idx="2006">
                  <c:v>9629.386226544666</c:v>
                </c:pt>
                <c:pt idx="2007">
                  <c:v>9376.6625092581398</c:v>
                </c:pt>
                <c:pt idx="2008">
                  <c:v>9602.3257292582166</c:v>
                </c:pt>
                <c:pt idx="2009">
                  <c:v>9632.2078757872805</c:v>
                </c:pt>
                <c:pt idx="2010">
                  <c:v>9593.5858242120321</c:v>
                </c:pt>
                <c:pt idx="2011">
                  <c:v>9580.6941854507004</c:v>
                </c:pt>
                <c:pt idx="2012">
                  <c:v>9571.6210238631884</c:v>
                </c:pt>
                <c:pt idx="2013">
                  <c:v>9558.3768781300623</c:v>
                </c:pt>
                <c:pt idx="2014">
                  <c:v>9601.0500470635798</c:v>
                </c:pt>
                <c:pt idx="2015">
                  <c:v>9612.1317841125529</c:v>
                </c:pt>
                <c:pt idx="2016">
                  <c:v>9592.9960782727994</c:v>
                </c:pt>
                <c:pt idx="2017">
                  <c:v>9577.8359060534931</c:v>
                </c:pt>
                <c:pt idx="2018">
                  <c:v>9585.81537367897</c:v>
                </c:pt>
                <c:pt idx="2019">
                  <c:v>9592.5045712692881</c:v>
                </c:pt>
                <c:pt idx="2020">
                  <c:v>9569.2514597314675</c:v>
                </c:pt>
                <c:pt idx="2021">
                  <c:v>9500.4526309286939</c:v>
                </c:pt>
                <c:pt idx="2022">
                  <c:v>9559.762201294403</c:v>
                </c:pt>
                <c:pt idx="2023">
                  <c:v>9418.3253213906046</c:v>
                </c:pt>
                <c:pt idx="2024">
                  <c:v>9578.4274054495418</c:v>
                </c:pt>
                <c:pt idx="2025">
                  <c:v>9383.0153384445348</c:v>
                </c:pt>
                <c:pt idx="2026">
                  <c:v>9568.3625898186656</c:v>
                </c:pt>
                <c:pt idx="2027">
                  <c:v>9600.3630091425784</c:v>
                </c:pt>
                <c:pt idx="2028">
                  <c:v>9583.5508661254116</c:v>
                </c:pt>
                <c:pt idx="2029">
                  <c:v>9559.3664329784606</c:v>
                </c:pt>
                <c:pt idx="2030">
                  <c:v>9562.6306056450485</c:v>
                </c:pt>
                <c:pt idx="2031">
                  <c:v>9561.542779659314</c:v>
                </c:pt>
                <c:pt idx="2032">
                  <c:v>9579.8073043857894</c:v>
                </c:pt>
                <c:pt idx="2033">
                  <c:v>9447.2294796328588</c:v>
                </c:pt>
                <c:pt idx="2034">
                  <c:v>9567.3747752176023</c:v>
                </c:pt>
                <c:pt idx="2035">
                  <c:v>9442.3727649038246</c:v>
                </c:pt>
                <c:pt idx="2036">
                  <c:v>9566.287958580253</c:v>
                </c:pt>
                <c:pt idx="2037">
                  <c:v>9530.4918242621607</c:v>
                </c:pt>
                <c:pt idx="2038">
                  <c:v>9563.5204729278357</c:v>
                </c:pt>
                <c:pt idx="2039">
                  <c:v>9542.7164444883292</c:v>
                </c:pt>
                <c:pt idx="2040">
                  <c:v>9572.6080180203808</c:v>
                </c:pt>
                <c:pt idx="2041">
                  <c:v>9534.2716539078374</c:v>
                </c:pt>
                <c:pt idx="2042">
                  <c:v>9531.9841956919754</c:v>
                </c:pt>
                <c:pt idx="2043">
                  <c:v>9456.1215612780979</c:v>
                </c:pt>
                <c:pt idx="2044">
                  <c:v>9554.1196085917072</c:v>
                </c:pt>
                <c:pt idx="2045">
                  <c:v>9397.3317440210794</c:v>
                </c:pt>
                <c:pt idx="2046">
                  <c:v>9548.9665436058276</c:v>
                </c:pt>
                <c:pt idx="2047">
                  <c:v>9346.3279001479386</c:v>
                </c:pt>
                <c:pt idx="2048">
                  <c:v>9545.4952090583247</c:v>
                </c:pt>
                <c:pt idx="2049">
                  <c:v>9385.3700470609492</c:v>
                </c:pt>
                <c:pt idx="2050">
                  <c:v>9554.1196085917072</c:v>
                </c:pt>
                <c:pt idx="2051">
                  <c:v>9336.2111530320053</c:v>
                </c:pt>
                <c:pt idx="2052">
                  <c:v>9559.8611385864024</c:v>
                </c:pt>
                <c:pt idx="2053">
                  <c:v>9544.9991117770642</c:v>
                </c:pt>
                <c:pt idx="2054">
                  <c:v>9564.2124848364674</c:v>
                </c:pt>
                <c:pt idx="2055">
                  <c:v>9580.0044023761438</c:v>
                </c:pt>
                <c:pt idx="2056">
                  <c:v>9546.7848368889281</c:v>
                </c:pt>
                <c:pt idx="2057">
                  <c:v>9499.1512824331312</c:v>
                </c:pt>
                <c:pt idx="2058">
                  <c:v>9562.432836320344</c:v>
                </c:pt>
                <c:pt idx="2059">
                  <c:v>9519.3350147435449</c:v>
                </c:pt>
                <c:pt idx="2060">
                  <c:v>9579.7087525383031</c:v>
                </c:pt>
                <c:pt idx="2061">
                  <c:v>9412.2195070947819</c:v>
                </c:pt>
                <c:pt idx="2062">
                  <c:v>9526.5100391402502</c:v>
                </c:pt>
                <c:pt idx="2063">
                  <c:v>9484.0113798088478</c:v>
                </c:pt>
                <c:pt idx="2064">
                  <c:v>9514.5460756645625</c:v>
                </c:pt>
                <c:pt idx="2065">
                  <c:v>9516.8413342274271</c:v>
                </c:pt>
                <c:pt idx="2066">
                  <c:v>9517.6394440645618</c:v>
                </c:pt>
                <c:pt idx="2067">
                  <c:v>9468.2223893966948</c:v>
                </c:pt>
                <c:pt idx="2068">
                  <c:v>9508.5536008917607</c:v>
                </c:pt>
                <c:pt idx="2069">
                  <c:v>9545.9912582367979</c:v>
                </c:pt>
                <c:pt idx="2070">
                  <c:v>9521.7278065320734</c:v>
                </c:pt>
                <c:pt idx="2071">
                  <c:v>9485.6177256518986</c:v>
                </c:pt>
                <c:pt idx="2072">
                  <c:v>9521.9271554019815</c:v>
                </c:pt>
                <c:pt idx="2073">
                  <c:v>9515.4443427768783</c:v>
                </c:pt>
                <c:pt idx="2074">
                  <c:v>9476.5754840638856</c:v>
                </c:pt>
                <c:pt idx="2075">
                  <c:v>9498.8509243368517</c:v>
                </c:pt>
                <c:pt idx="2076">
                  <c:v>9482.4045310398342</c:v>
                </c:pt>
                <c:pt idx="2077">
                  <c:v>9471.8470869865578</c:v>
                </c:pt>
                <c:pt idx="2078">
                  <c:v>9479.1893236413907</c:v>
                </c:pt>
                <c:pt idx="2079">
                  <c:v>9503.9546207590956</c:v>
                </c:pt>
                <c:pt idx="2080">
                  <c:v>9488.2269656972385</c:v>
                </c:pt>
                <c:pt idx="2081">
                  <c:v>9450.4647434022845</c:v>
                </c:pt>
                <c:pt idx="2082">
                  <c:v>9465.7037325854526</c:v>
                </c:pt>
                <c:pt idx="2083">
                  <c:v>9561.3449682426944</c:v>
                </c:pt>
                <c:pt idx="2084">
                  <c:v>9478.0836308402595</c:v>
                </c:pt>
                <c:pt idx="2085">
                  <c:v>9426.8613217983984</c:v>
                </c:pt>
                <c:pt idx="2086">
                  <c:v>9463.9903403716216</c:v>
                </c:pt>
                <c:pt idx="2087">
                  <c:v>9302.518656520786</c:v>
                </c:pt>
                <c:pt idx="2088">
                  <c:v>9470.7398118699366</c:v>
                </c:pt>
                <c:pt idx="2089">
                  <c:v>9446.8249285165984</c:v>
                </c:pt>
                <c:pt idx="2090">
                  <c:v>9479.9933143081525</c:v>
                </c:pt>
                <c:pt idx="2091">
                  <c:v>9321.2061580391673</c:v>
                </c:pt>
                <c:pt idx="2092">
                  <c:v>9001.824529593132</c:v>
                </c:pt>
                <c:pt idx="2093">
                  <c:v>6848.2499561135619</c:v>
                </c:pt>
                <c:pt idx="2094">
                  <c:v>2220.4743698496723</c:v>
                </c:pt>
                <c:pt idx="2095">
                  <c:v>1237.6259681261979</c:v>
                </c:pt>
                <c:pt idx="2096">
                  <c:v>838.26813310836803</c:v>
                </c:pt>
                <c:pt idx="2097">
                  <c:v>487.23083392988099</c:v>
                </c:pt>
                <c:pt idx="2098">
                  <c:v>370.45215253098928</c:v>
                </c:pt>
                <c:pt idx="2099">
                  <c:v>274.17801747653948</c:v>
                </c:pt>
                <c:pt idx="2100">
                  <c:v>298.24173642948836</c:v>
                </c:pt>
                <c:pt idx="2101">
                  <c:v>257.05712439793962</c:v>
                </c:pt>
                <c:pt idx="2102">
                  <c:v>269.39281178825979</c:v>
                </c:pt>
                <c:pt idx="2103">
                  <c:v>249.94854553674503</c:v>
                </c:pt>
                <c:pt idx="2104">
                  <c:v>258.6371072764685</c:v>
                </c:pt>
                <c:pt idx="2105">
                  <c:v>264.38413311934124</c:v>
                </c:pt>
                <c:pt idx="2106">
                  <c:v>265.07561931648019</c:v>
                </c:pt>
                <c:pt idx="2107">
                  <c:v>248.32910988030761</c:v>
                </c:pt>
                <c:pt idx="2108">
                  <c:v>249.34285040143996</c:v>
                </c:pt>
                <c:pt idx="2109">
                  <c:v>249.99529230340698</c:v>
                </c:pt>
                <c:pt idx="2110">
                  <c:v>266.27424328372319</c:v>
                </c:pt>
                <c:pt idx="2111">
                  <c:v>255.05655480440902</c:v>
                </c:pt>
                <c:pt idx="2112">
                  <c:v>271.77100858785394</c:v>
                </c:pt>
                <c:pt idx="2113">
                  <c:v>267.47969215569083</c:v>
                </c:pt>
                <c:pt idx="2114">
                  <c:v>283.87689695043764</c:v>
                </c:pt>
                <c:pt idx="2115">
                  <c:v>271.90454937658603</c:v>
                </c:pt>
                <c:pt idx="2116">
                  <c:v>278.08031179392572</c:v>
                </c:pt>
                <c:pt idx="2117">
                  <c:v>273.44946004414061</c:v>
                </c:pt>
                <c:pt idx="2118">
                  <c:v>294.1687487281007</c:v>
                </c:pt>
                <c:pt idx="2119">
                  <c:v>279.49496447910093</c:v>
                </c:pt>
                <c:pt idx="2120">
                  <c:v>281.18354562996342</c:v>
                </c:pt>
                <c:pt idx="2121">
                  <c:v>277.27019892281658</c:v>
                </c:pt>
                <c:pt idx="2122">
                  <c:v>281.2401511816567</c:v>
                </c:pt>
                <c:pt idx="2123">
                  <c:v>254.76296941086937</c:v>
                </c:pt>
                <c:pt idx="2124">
                  <c:v>300.24148740811614</c:v>
                </c:pt>
                <c:pt idx="2125">
                  <c:v>263.1877944603595</c:v>
                </c:pt>
                <c:pt idx="2126">
                  <c:v>315.19644474347393</c:v>
                </c:pt>
                <c:pt idx="2127">
                  <c:v>307.11797834650815</c:v>
                </c:pt>
                <c:pt idx="2128">
                  <c:v>309.31506226031337</c:v>
                </c:pt>
                <c:pt idx="2129">
                  <c:v>303.02473436654498</c:v>
                </c:pt>
                <c:pt idx="2130">
                  <c:v>311.93221903572982</c:v>
                </c:pt>
                <c:pt idx="2131">
                  <c:v>285.60801684884296</c:v>
                </c:pt>
                <c:pt idx="2132">
                  <c:v>306.74284721060269</c:v>
                </c:pt>
                <c:pt idx="2133">
                  <c:v>282.38492751123192</c:v>
                </c:pt>
                <c:pt idx="2134">
                  <c:v>313.56346591546452</c:v>
                </c:pt>
                <c:pt idx="2135">
                  <c:v>303.65056741218933</c:v>
                </c:pt>
                <c:pt idx="2136">
                  <c:v>319.67367066637644</c:v>
                </c:pt>
                <c:pt idx="2137">
                  <c:v>273.37908400491665</c:v>
                </c:pt>
                <c:pt idx="2138">
                  <c:v>320.10797302083421</c:v>
                </c:pt>
                <c:pt idx="2139">
                  <c:v>304.68928494724952</c:v>
                </c:pt>
                <c:pt idx="2140">
                  <c:v>318.83838356683196</c:v>
                </c:pt>
                <c:pt idx="2141">
                  <c:v>280.99226645768493</c:v>
                </c:pt>
                <c:pt idx="2142">
                  <c:v>334.10892348727839</c:v>
                </c:pt>
                <c:pt idx="2143">
                  <c:v>319.19225793887802</c:v>
                </c:pt>
                <c:pt idx="2144">
                  <c:v>355.87120809674042</c:v>
                </c:pt>
                <c:pt idx="2145">
                  <c:v>324.38160758932059</c:v>
                </c:pt>
                <c:pt idx="2146">
                  <c:v>336.19569692566529</c:v>
                </c:pt>
                <c:pt idx="2147">
                  <c:v>327.56905304179679</c:v>
                </c:pt>
                <c:pt idx="2148">
                  <c:v>350.70657965505563</c:v>
                </c:pt>
                <c:pt idx="2149">
                  <c:v>321.28612593509882</c:v>
                </c:pt>
                <c:pt idx="2150">
                  <c:v>338.68879583960739</c:v>
                </c:pt>
                <c:pt idx="2151">
                  <c:v>314.97532302740547</c:v>
                </c:pt>
                <c:pt idx="2152">
                  <c:v>336.2775986663649</c:v>
                </c:pt>
                <c:pt idx="2153">
                  <c:v>315.10139412708264</c:v>
                </c:pt>
                <c:pt idx="2154">
                  <c:v>351.66857610115778</c:v>
                </c:pt>
                <c:pt idx="2155">
                  <c:v>345.64314504985828</c:v>
                </c:pt>
                <c:pt idx="2156">
                  <c:v>346.95471408966057</c:v>
                </c:pt>
                <c:pt idx="2157">
                  <c:v>320.32648701475591</c:v>
                </c:pt>
                <c:pt idx="2158">
                  <c:v>361.55065342264476</c:v>
                </c:pt>
                <c:pt idx="2159">
                  <c:v>334.97929118813664</c:v>
                </c:pt>
                <c:pt idx="2160">
                  <c:v>379.00090391976232</c:v>
                </c:pt>
                <c:pt idx="2161">
                  <c:v>342.11865035867334</c:v>
                </c:pt>
                <c:pt idx="2162">
                  <c:v>359.41314738948944</c:v>
                </c:pt>
                <c:pt idx="2163">
                  <c:v>331.33485378979265</c:v>
                </c:pt>
                <c:pt idx="2164">
                  <c:v>371.359643299303</c:v>
                </c:pt>
                <c:pt idx="2165">
                  <c:v>363.83742018207528</c:v>
                </c:pt>
                <c:pt idx="2166">
                  <c:v>372.82677196285823</c:v>
                </c:pt>
                <c:pt idx="2167">
                  <c:v>356.18992332494452</c:v>
                </c:pt>
                <c:pt idx="2168">
                  <c:v>374.63538244781779</c:v>
                </c:pt>
                <c:pt idx="2169">
                  <c:v>336.70742583774893</c:v>
                </c:pt>
                <c:pt idx="2170">
                  <c:v>399.36717134021092</c:v>
                </c:pt>
                <c:pt idx="2171">
                  <c:v>332.64421220421207</c:v>
                </c:pt>
                <c:pt idx="2172">
                  <c:v>368.41152580612584</c:v>
                </c:pt>
                <c:pt idx="2173">
                  <c:v>362.45962320891431</c:v>
                </c:pt>
                <c:pt idx="2174">
                  <c:v>382.42749404556184</c:v>
                </c:pt>
                <c:pt idx="2175">
                  <c:v>352.05010387557434</c:v>
                </c:pt>
                <c:pt idx="2176">
                  <c:v>399.39837107328611</c:v>
                </c:pt>
                <c:pt idx="2177">
                  <c:v>382.52570252982662</c:v>
                </c:pt>
                <c:pt idx="2178">
                  <c:v>385.15394527743518</c:v>
                </c:pt>
                <c:pt idx="2179">
                  <c:v>312.54931798482664</c:v>
                </c:pt>
                <c:pt idx="2180">
                  <c:v>385.35272484640558</c:v>
                </c:pt>
                <c:pt idx="2181">
                  <c:v>363.68934826647705</c:v>
                </c:pt>
                <c:pt idx="2182">
                  <c:v>368.22424664148105</c:v>
                </c:pt>
                <c:pt idx="2183">
                  <c:v>351.97234254927008</c:v>
                </c:pt>
                <c:pt idx="2184">
                  <c:v>410.5332225019489</c:v>
                </c:pt>
                <c:pt idx="2185">
                  <c:v>353.24241393342123</c:v>
                </c:pt>
                <c:pt idx="2186">
                  <c:v>383.11578451891808</c:v>
                </c:pt>
                <c:pt idx="2187">
                  <c:v>376.8832851670067</c:v>
                </c:pt>
                <c:pt idx="2188">
                  <c:v>390.69596998357139</c:v>
                </c:pt>
                <c:pt idx="2189">
                  <c:v>391.42160956313103</c:v>
                </c:pt>
                <c:pt idx="2190">
                  <c:v>415.64043977202232</c:v>
                </c:pt>
                <c:pt idx="2191">
                  <c:v>393.10251647957142</c:v>
                </c:pt>
                <c:pt idx="2192">
                  <c:v>397.74078530454034</c:v>
                </c:pt>
                <c:pt idx="2193">
                  <c:v>374.3534454144189</c:v>
                </c:pt>
                <c:pt idx="2194">
                  <c:v>397.74078530454034</c:v>
                </c:pt>
                <c:pt idx="2195">
                  <c:v>370.13863492369046</c:v>
                </c:pt>
                <c:pt idx="2196">
                  <c:v>390.8980669191522</c:v>
                </c:pt>
                <c:pt idx="2197">
                  <c:v>391.82411019292067</c:v>
                </c:pt>
                <c:pt idx="2198">
                  <c:v>386.01172379186528</c:v>
                </c:pt>
                <c:pt idx="2199">
                  <c:v>348.24675913399977</c:v>
                </c:pt>
                <c:pt idx="2200">
                  <c:v>393.60818570777769</c:v>
                </c:pt>
                <c:pt idx="2201">
                  <c:v>383.37211258287277</c:v>
                </c:pt>
                <c:pt idx="2202">
                  <c:v>395.14642802684057</c:v>
                </c:pt>
                <c:pt idx="2203">
                  <c:v>361.27867832769323</c:v>
                </c:pt>
                <c:pt idx="2204">
                  <c:v>410.93964258294795</c:v>
                </c:pt>
                <c:pt idx="2205">
                  <c:v>386.06873433893725</c:v>
                </c:pt>
                <c:pt idx="2206">
                  <c:v>386.41107981072764</c:v>
                </c:pt>
                <c:pt idx="2207">
                  <c:v>395.40967852649766</c:v>
                </c:pt>
                <c:pt idx="2208">
                  <c:v>412.43266842172193</c:v>
                </c:pt>
                <c:pt idx="2209">
                  <c:v>396.22914936194792</c:v>
                </c:pt>
                <c:pt idx="2210">
                  <c:v>404.9864377049995</c:v>
                </c:pt>
                <c:pt idx="2211">
                  <c:v>387.8836000519446</c:v>
                </c:pt>
                <c:pt idx="2212">
                  <c:v>408.57388632081654</c:v>
                </c:pt>
                <c:pt idx="2213">
                  <c:v>407.3160289911894</c:v>
                </c:pt>
                <c:pt idx="2214">
                  <c:v>416.77307387532505</c:v>
                </c:pt>
                <c:pt idx="2215">
                  <c:v>397.21838763871199</c:v>
                </c:pt>
                <c:pt idx="2216">
                  <c:v>427.26228018399871</c:v>
                </c:pt>
                <c:pt idx="2217">
                  <c:v>409.43033911676463</c:v>
                </c:pt>
                <c:pt idx="2218">
                  <c:v>422.41317098225329</c:v>
                </c:pt>
                <c:pt idx="2219">
                  <c:v>419.76452406326649</c:v>
                </c:pt>
                <c:pt idx="2220">
                  <c:v>441.39180716324529</c:v>
                </c:pt>
                <c:pt idx="2221">
                  <c:v>413.71689686635636</c:v>
                </c:pt>
                <c:pt idx="2222">
                  <c:v>441.51135949752063</c:v>
                </c:pt>
                <c:pt idx="2223">
                  <c:v>507.81433666055523</c:v>
                </c:pt>
                <c:pt idx="2224">
                  <c:v>445.24102699775159</c:v>
                </c:pt>
                <c:pt idx="2225">
                  <c:v>482.89916584416682</c:v>
                </c:pt>
                <c:pt idx="2226">
                  <c:v>465.84373673198178</c:v>
                </c:pt>
                <c:pt idx="2227">
                  <c:v>401.32825987011256</c:v>
                </c:pt>
                <c:pt idx="2228">
                  <c:v>505.49238503931309</c:v>
                </c:pt>
                <c:pt idx="2229">
                  <c:v>424.3230387460801</c:v>
                </c:pt>
                <c:pt idx="2230">
                  <c:v>485.86668859649177</c:v>
                </c:pt>
                <c:pt idx="2231">
                  <c:v>484.95295220664997</c:v>
                </c:pt>
                <c:pt idx="2232">
                  <c:v>486.67769443633284</c:v>
                </c:pt>
                <c:pt idx="2233">
                  <c:v>578.53118015791199</c:v>
                </c:pt>
                <c:pt idx="2234">
                  <c:v>530.15703516922224</c:v>
                </c:pt>
                <c:pt idx="2235">
                  <c:v>496.11126768612223</c:v>
                </c:pt>
                <c:pt idx="2236">
                  <c:v>517.10557692605676</c:v>
                </c:pt>
                <c:pt idx="2237">
                  <c:v>476.54419173877187</c:v>
                </c:pt>
                <c:pt idx="2238">
                  <c:v>487.90993527510994</c:v>
                </c:pt>
                <c:pt idx="2239">
                  <c:v>528.06120199038514</c:v>
                </c:pt>
                <c:pt idx="2240">
                  <c:v>533.84155735576439</c:v>
                </c:pt>
                <c:pt idx="2241">
                  <c:v>491.99147980286085</c:v>
                </c:pt>
                <c:pt idx="2242">
                  <c:v>559.23141192099922</c:v>
                </c:pt>
                <c:pt idx="2243">
                  <c:v>487.51460570525967</c:v>
                </c:pt>
                <c:pt idx="2244">
                  <c:v>512.13130535354776</c:v>
                </c:pt>
                <c:pt idx="2245">
                  <c:v>486.01304839462739</c:v>
                </c:pt>
                <c:pt idx="2246">
                  <c:v>549.13487488629198</c:v>
                </c:pt>
                <c:pt idx="2247">
                  <c:v>531.57387051503611</c:v>
                </c:pt>
                <c:pt idx="2248">
                  <c:v>574.55094415840256</c:v>
                </c:pt>
                <c:pt idx="2249">
                  <c:v>565.55504138024605</c:v>
                </c:pt>
                <c:pt idx="2250">
                  <c:v>548.03752308638082</c:v>
                </c:pt>
                <c:pt idx="2251">
                  <c:v>516.52356567957611</c:v>
                </c:pt>
                <c:pt idx="2252">
                  <c:v>585.81128685389922</c:v>
                </c:pt>
                <c:pt idx="2253">
                  <c:v>675.83814285932249</c:v>
                </c:pt>
                <c:pt idx="2254">
                  <c:v>615.56645949397216</c:v>
                </c:pt>
                <c:pt idx="2255">
                  <c:v>582.93990067397544</c:v>
                </c:pt>
                <c:pt idx="2256">
                  <c:v>616.53158760685517</c:v>
                </c:pt>
                <c:pt idx="2257">
                  <c:v>560.44316596943372</c:v>
                </c:pt>
                <c:pt idx="2258">
                  <c:v>618.51632566831415</c:v>
                </c:pt>
                <c:pt idx="2259">
                  <c:v>644.51895860895456</c:v>
                </c:pt>
                <c:pt idx="2260">
                  <c:v>664.41812865990698</c:v>
                </c:pt>
                <c:pt idx="2261">
                  <c:v>636.47278632877772</c:v>
                </c:pt>
                <c:pt idx="2262">
                  <c:v>682.08069787065051</c:v>
                </c:pt>
                <c:pt idx="2263">
                  <c:v>636.65936166958693</c:v>
                </c:pt>
                <c:pt idx="2264">
                  <c:v>701.72371103379362</c:v>
                </c:pt>
                <c:pt idx="2265">
                  <c:v>666.57134375953558</c:v>
                </c:pt>
                <c:pt idx="2266">
                  <c:v>739.29397527970195</c:v>
                </c:pt>
                <c:pt idx="2267">
                  <c:v>683.65612562646663</c:v>
                </c:pt>
                <c:pt idx="2268">
                  <c:v>748.09295355780591</c:v>
                </c:pt>
                <c:pt idx="2269">
                  <c:v>739.51543410194211</c:v>
                </c:pt>
                <c:pt idx="2270">
                  <c:v>784.83175955170304</c:v>
                </c:pt>
                <c:pt idx="2271">
                  <c:v>805.07741670053349</c:v>
                </c:pt>
                <c:pt idx="2272">
                  <c:v>901.49756172409798</c:v>
                </c:pt>
                <c:pt idx="2273">
                  <c:v>867.79824553720528</c:v>
                </c:pt>
                <c:pt idx="2274">
                  <c:v>951.9872990636552</c:v>
                </c:pt>
                <c:pt idx="2275">
                  <c:v>919.20645961378523</c:v>
                </c:pt>
                <c:pt idx="2276">
                  <c:v>1061.5205483044349</c:v>
                </c:pt>
                <c:pt idx="2277">
                  <c:v>1032.5123559806859</c:v>
                </c:pt>
                <c:pt idx="2278">
                  <c:v>1118.9503218599709</c:v>
                </c:pt>
                <c:pt idx="2279">
                  <c:v>1205.7271759443981</c:v>
                </c:pt>
                <c:pt idx="2280">
                  <c:v>1259.4561744607722</c:v>
                </c:pt>
                <c:pt idx="2281">
                  <c:v>1214.7824007077259</c:v>
                </c:pt>
                <c:pt idx="2282">
                  <c:v>1335.088852829329</c:v>
                </c:pt>
                <c:pt idx="2283">
                  <c:v>1253.6484927075269</c:v>
                </c:pt>
                <c:pt idx="2284">
                  <c:v>1399.5976796948125</c:v>
                </c:pt>
                <c:pt idx="2285">
                  <c:v>1399.1578095852253</c:v>
                </c:pt>
                <c:pt idx="2286">
                  <c:v>1472.3632495775871</c:v>
                </c:pt>
                <c:pt idx="2287">
                  <c:v>1625.4439619630218</c:v>
                </c:pt>
                <c:pt idx="2288">
                  <c:v>1584.6790165385205</c:v>
                </c:pt>
                <c:pt idx="2289">
                  <c:v>1542.6560042843494</c:v>
                </c:pt>
                <c:pt idx="2290">
                  <c:v>1702.2522016434327</c:v>
                </c:pt>
                <c:pt idx="2291">
                  <c:v>1664.3125244698306</c:v>
                </c:pt>
                <c:pt idx="2292">
                  <c:v>1661.758291437209</c:v>
                </c:pt>
                <c:pt idx="2293">
                  <c:v>1662.9781699929563</c:v>
                </c:pt>
                <c:pt idx="2294">
                  <c:v>1840.8956829024808</c:v>
                </c:pt>
                <c:pt idx="2295">
                  <c:v>1938.6337111342957</c:v>
                </c:pt>
                <c:pt idx="2296">
                  <c:v>2088.348412207868</c:v>
                </c:pt>
                <c:pt idx="2297">
                  <c:v>2044.1998865159521</c:v>
                </c:pt>
                <c:pt idx="2298">
                  <c:v>2253.0342984859426</c:v>
                </c:pt>
                <c:pt idx="2299">
                  <c:v>2210.9345091664591</c:v>
                </c:pt>
                <c:pt idx="2300">
                  <c:v>2210.1986106334157</c:v>
                </c:pt>
                <c:pt idx="2301">
                  <c:v>2465.4448447385353</c:v>
                </c:pt>
                <c:pt idx="2302">
                  <c:v>2846.4403480520987</c:v>
                </c:pt>
                <c:pt idx="2303">
                  <c:v>2869.2784966734075</c:v>
                </c:pt>
                <c:pt idx="2304">
                  <c:v>3325.8545661086573</c:v>
                </c:pt>
                <c:pt idx="2305">
                  <c:v>3835.9328678703641</c:v>
                </c:pt>
                <c:pt idx="2306">
                  <c:v>4782.9158219947694</c:v>
                </c:pt>
                <c:pt idx="2307">
                  <c:v>5433.8435700204964</c:v>
                </c:pt>
                <c:pt idx="2308">
                  <c:v>6363.5437367161121</c:v>
                </c:pt>
                <c:pt idx="2309">
                  <c:v>6871.9032186879822</c:v>
                </c:pt>
                <c:pt idx="2310">
                  <c:v>8034.5992367931867</c:v>
                </c:pt>
                <c:pt idx="2311">
                  <c:v>7879.5053574901094</c:v>
                </c:pt>
                <c:pt idx="2312">
                  <c:v>9599.2217886607286</c:v>
                </c:pt>
                <c:pt idx="2313">
                  <c:v>9927.10368321223</c:v>
                </c:pt>
                <c:pt idx="2314">
                  <c:v>10340.46178853293</c:v>
                </c:pt>
                <c:pt idx="2315">
                  <c:v>9690.8032108831885</c:v>
                </c:pt>
                <c:pt idx="2316">
                  <c:v>10339.615240696001</c:v>
                </c:pt>
                <c:pt idx="2317">
                  <c:v>10231.852045408939</c:v>
                </c:pt>
                <c:pt idx="2318">
                  <c:v>10373.371274321848</c:v>
                </c:pt>
                <c:pt idx="2319">
                  <c:v>10352.299180800292</c:v>
                </c:pt>
                <c:pt idx="2320">
                  <c:v>10401.057311704441</c:v>
                </c:pt>
                <c:pt idx="2321">
                  <c:v>10332.837955234501</c:v>
                </c:pt>
                <c:pt idx="2322">
                  <c:v>10391.844905006375</c:v>
                </c:pt>
                <c:pt idx="2323">
                  <c:v>10297.113719823459</c:v>
                </c:pt>
                <c:pt idx="2324">
                  <c:v>10406.07542118606</c:v>
                </c:pt>
                <c:pt idx="2325">
                  <c:v>10304.789261540445</c:v>
                </c:pt>
                <c:pt idx="2326">
                  <c:v>10430.261781071898</c:v>
                </c:pt>
                <c:pt idx="2327">
                  <c:v>10374.212400071105</c:v>
                </c:pt>
                <c:pt idx="2328">
                  <c:v>10436.083077283549</c:v>
                </c:pt>
                <c:pt idx="2329">
                  <c:v>9780.6937821988322</c:v>
                </c:pt>
                <c:pt idx="2330">
                  <c:v>10423.600887838204</c:v>
                </c:pt>
                <c:pt idx="2331">
                  <c:v>10318.407233007012</c:v>
                </c:pt>
                <c:pt idx="2332">
                  <c:v>10457.648126894954</c:v>
                </c:pt>
                <c:pt idx="2333">
                  <c:v>10368.321683740727</c:v>
                </c:pt>
                <c:pt idx="2334">
                  <c:v>10467.57108343853</c:v>
                </c:pt>
                <c:pt idx="2335">
                  <c:v>10358.207897706181</c:v>
                </c:pt>
                <c:pt idx="2336">
                  <c:v>10441.89786437707</c:v>
                </c:pt>
                <c:pt idx="2337">
                  <c:v>10378.416004739802</c:v>
                </c:pt>
                <c:pt idx="2338">
                  <c:v>10530.794331445726</c:v>
                </c:pt>
                <c:pt idx="2339">
                  <c:v>10401.89399827261</c:v>
                </c:pt>
                <c:pt idx="2340">
                  <c:v>10480.772198154415</c:v>
                </c:pt>
                <c:pt idx="2341">
                  <c:v>10379.256321056444</c:v>
                </c:pt>
                <c:pt idx="2342">
                  <c:v>10462.611979179228</c:v>
                </c:pt>
                <c:pt idx="2343">
                  <c:v>10397.709224519576</c:v>
                </c:pt>
                <c:pt idx="2344">
                  <c:v>10518.538705244868</c:v>
                </c:pt>
                <c:pt idx="2345">
                  <c:v>10413.593549835421</c:v>
                </c:pt>
                <c:pt idx="2346">
                  <c:v>10474.175847818531</c:v>
                </c:pt>
                <c:pt idx="2347">
                  <c:v>10409.418149336161</c:v>
                </c:pt>
                <c:pt idx="2348">
                  <c:v>10534.873067071285</c:v>
                </c:pt>
                <c:pt idx="2349">
                  <c:v>10421.934332323537</c:v>
                </c:pt>
                <c:pt idx="2350">
                  <c:v>10501.331732202938</c:v>
                </c:pt>
                <c:pt idx="2351">
                  <c:v>10418.599621010595</c:v>
                </c:pt>
                <c:pt idx="2352">
                  <c:v>10532.426213554836</c:v>
                </c:pt>
                <c:pt idx="2353">
                  <c:v>10460.130646943813</c:v>
                </c:pt>
                <c:pt idx="2354">
                  <c:v>10538.948572613994</c:v>
                </c:pt>
                <c:pt idx="2355">
                  <c:v>10452.679520135109</c:v>
                </c:pt>
                <c:pt idx="2356">
                  <c:v>10549.5297982135</c:v>
                </c:pt>
                <c:pt idx="2357">
                  <c:v>10556.030511446355</c:v>
                </c:pt>
                <c:pt idx="2358">
                  <c:v>10572.246380802713</c:v>
                </c:pt>
                <c:pt idx="2359">
                  <c:v>10547.903334124432</c:v>
                </c:pt>
                <c:pt idx="2360">
                  <c:v>10602.111209574778</c:v>
                </c:pt>
                <c:pt idx="2361">
                  <c:v>10577.909849031385</c:v>
                </c:pt>
                <c:pt idx="2362">
                  <c:v>10617.379762703384</c:v>
                </c:pt>
                <c:pt idx="2363">
                  <c:v>10588.411147328368</c:v>
                </c:pt>
                <c:pt idx="2364">
                  <c:v>10606.937783867112</c:v>
                </c:pt>
                <c:pt idx="2365">
                  <c:v>10511.171315301875</c:v>
                </c:pt>
                <c:pt idx="2366">
                  <c:v>10635.801930033022</c:v>
                </c:pt>
                <c:pt idx="2367">
                  <c:v>10539.763286455227</c:v>
                </c:pt>
                <c:pt idx="2368">
                  <c:v>10622.993544894727</c:v>
                </c:pt>
                <c:pt idx="2369">
                  <c:v>10577.909849031385</c:v>
                </c:pt>
                <c:pt idx="2370">
                  <c:v>10635.002346439365</c:v>
                </c:pt>
                <c:pt idx="2371">
                  <c:v>10585.182270046058</c:v>
                </c:pt>
                <c:pt idx="2372">
                  <c:v>10631.002549147825</c:v>
                </c:pt>
                <c:pt idx="2373">
                  <c:v>10673.241687853842</c:v>
                </c:pt>
                <c:pt idx="2374">
                  <c:v>10646.982967987204</c:v>
                </c:pt>
                <c:pt idx="2375">
                  <c:v>10627.80045416754</c:v>
                </c:pt>
                <c:pt idx="2376">
                  <c:v>10662.913485795172</c:v>
                </c:pt>
                <c:pt idx="2377">
                  <c:v>10569.00730327732</c:v>
                </c:pt>
                <c:pt idx="2378">
                  <c:v>10678.001497189871</c:v>
                </c:pt>
                <c:pt idx="2379">
                  <c:v>10593.250650281236</c:v>
                </c:pt>
                <c:pt idx="2380">
                  <c:v>10674.828785259278</c:v>
                </c:pt>
                <c:pt idx="2381">
                  <c:v>10588.411147328368</c:v>
                </c:pt>
                <c:pt idx="2382">
                  <c:v>10701.855082083388</c:v>
                </c:pt>
                <c:pt idx="2383">
                  <c:v>10594.056789670962</c:v>
                </c:pt>
                <c:pt idx="2384">
                  <c:v>10685.28921046695</c:v>
                </c:pt>
                <c:pt idx="2385">
                  <c:v>10606.133670960198</c:v>
                </c:pt>
                <c:pt idx="2386">
                  <c:v>10695.549953393027</c:v>
                </c:pt>
                <c:pt idx="2387">
                  <c:v>10635.801930033022</c:v>
                </c:pt>
                <c:pt idx="2388">
                  <c:v>10746.575763346304</c:v>
                </c:pt>
                <c:pt idx="2389">
                  <c:v>10660.527078962554</c:v>
                </c:pt>
                <c:pt idx="2390">
                  <c:v>10688.448325942347</c:v>
                </c:pt>
                <c:pt idx="2391">
                  <c:v>10623.795010584608</c:v>
                </c:pt>
                <c:pt idx="2392">
                  <c:v>10732.492090992524</c:v>
                </c:pt>
                <c:pt idx="2393">
                  <c:v>10610.152972002899</c:v>
                </c:pt>
                <c:pt idx="2394">
                  <c:v>10709.726643046923</c:v>
                </c:pt>
                <c:pt idx="2395">
                  <c:v>10624.596350573349</c:v>
                </c:pt>
                <c:pt idx="2396">
                  <c:v>10721.513419891029</c:v>
                </c:pt>
                <c:pt idx="2397">
                  <c:v>10630.202213596231</c:v>
                </c:pt>
                <c:pt idx="2398">
                  <c:v>10738.755918473458</c:v>
                </c:pt>
                <c:pt idx="2399">
                  <c:v>10632.602844059782</c:v>
                </c:pt>
                <c:pt idx="2400">
                  <c:v>10727.789589018363</c:v>
                </c:pt>
                <c:pt idx="2401">
                  <c:v>10612.563037342617</c:v>
                </c:pt>
                <c:pt idx="2402">
                  <c:v>10734.841853800515</c:v>
                </c:pt>
                <c:pt idx="2403">
                  <c:v>10608.545630568828</c:v>
                </c:pt>
                <c:pt idx="2404">
                  <c:v>10726.221207094644</c:v>
                </c:pt>
                <c:pt idx="2405">
                  <c:v>10684.499159098357</c:v>
                </c:pt>
                <c:pt idx="2406">
                  <c:v>10710.51319646123</c:v>
                </c:pt>
                <c:pt idx="2407">
                  <c:v>10602.111209574778</c:v>
                </c:pt>
                <c:pt idx="2408">
                  <c:v>10740.320771516612</c:v>
                </c:pt>
                <c:pt idx="2409">
                  <c:v>10617.379762703384</c:v>
                </c:pt>
                <c:pt idx="2410">
                  <c:v>10721.513419891029</c:v>
                </c:pt>
                <c:pt idx="2411">
                  <c:v>10622.19195347118</c:v>
                </c:pt>
                <c:pt idx="2412">
                  <c:v>10722.298326117529</c:v>
                </c:pt>
                <c:pt idx="2413">
                  <c:v>10684.499159098357</c:v>
                </c:pt>
                <c:pt idx="2414">
                  <c:v>10734.841853800515</c:v>
                </c:pt>
                <c:pt idx="2415">
                  <c:v>10682.128351338028</c:v>
                </c:pt>
                <c:pt idx="2416">
                  <c:v>10761.4029716717</c:v>
                </c:pt>
                <c:pt idx="2417">
                  <c:v>10725.436850990431</c:v>
                </c:pt>
                <c:pt idx="2418">
                  <c:v>10769.968834158497</c:v>
                </c:pt>
                <c:pt idx="2419">
                  <c:v>10713.658313267761</c:v>
                </c:pt>
                <c:pt idx="2420">
                  <c:v>10773.080356969424</c:v>
                </c:pt>
                <c:pt idx="2421">
                  <c:v>10740.320771516612</c:v>
                </c:pt>
                <c:pt idx="2422">
                  <c:v>10755.944971657254</c:v>
                </c:pt>
                <c:pt idx="2423">
                  <c:v>10633.402803485427</c:v>
                </c:pt>
                <c:pt idx="2424">
                  <c:v>10752.823674592899</c:v>
                </c:pt>
                <c:pt idx="2425">
                  <c:v>10642.99255176537</c:v>
                </c:pt>
                <c:pt idx="2426">
                  <c:v>10745.794276367491</c:v>
                </c:pt>
                <c:pt idx="2427">
                  <c:v>10630.202213596231</c:v>
                </c:pt>
                <c:pt idx="2428">
                  <c:v>10744.230970591027</c:v>
                </c:pt>
                <c:pt idx="2429">
                  <c:v>10633.402803485427</c:v>
                </c:pt>
                <c:pt idx="2430">
                  <c:v>10750.48153831023</c:v>
                </c:pt>
                <c:pt idx="2431">
                  <c:v>10697.126891541204</c:v>
                </c:pt>
                <c:pt idx="2432">
                  <c:v>10728.57361479565</c:v>
                </c:pt>
                <c:pt idx="2433">
                  <c:v>10633.402803485427</c:v>
                </c:pt>
                <c:pt idx="2434">
                  <c:v>10740.320771516612</c:v>
                </c:pt>
                <c:pt idx="2435">
                  <c:v>10643.790884712756</c:v>
                </c:pt>
                <c:pt idx="2436">
                  <c:v>10734.841853800515</c:v>
                </c:pt>
                <c:pt idx="2437">
                  <c:v>10598.89096231252</c:v>
                </c:pt>
                <c:pt idx="2438">
                  <c:v>10740.320771516612</c:v>
                </c:pt>
                <c:pt idx="2439">
                  <c:v>10583.567068043505</c:v>
                </c:pt>
                <c:pt idx="2440">
                  <c:v>10666.888349091743</c:v>
                </c:pt>
                <c:pt idx="2441">
                  <c:v>10553.593707770118</c:v>
                </c:pt>
                <c:pt idx="2442">
                  <c:v>10671.65409580015</c:v>
                </c:pt>
                <c:pt idx="2443">
                  <c:v>10543.020851969115</c:v>
                </c:pt>
                <c:pt idx="2444">
                  <c:v>10653.361148499391</c:v>
                </c:pt>
                <c:pt idx="2445">
                  <c:v>10545.462672635691</c:v>
                </c:pt>
                <c:pt idx="2446">
                  <c:v>10648.57826097523</c:v>
                </c:pt>
                <c:pt idx="2447">
                  <c:v>10537.318757757734</c:v>
                </c:pt>
                <c:pt idx="2448">
                  <c:v>10611.759808427798</c:v>
                </c:pt>
                <c:pt idx="2449">
                  <c:v>10540.577871280146</c:v>
                </c:pt>
                <c:pt idx="2450">
                  <c:v>10603.720573628048</c:v>
                </c:pt>
                <c:pt idx="2451">
                  <c:v>10506.25386887425</c:v>
                </c:pt>
                <c:pt idx="2452">
                  <c:v>10629.401752604062</c:v>
                </c:pt>
                <c:pt idx="2453">
                  <c:v>10495.583302652205</c:v>
                </c:pt>
                <c:pt idx="2454">
                  <c:v>10626.999616657991</c:v>
                </c:pt>
                <c:pt idx="2455">
                  <c:v>10500.510919630577</c:v>
                </c:pt>
                <c:pt idx="2456">
                  <c:v>10646.982967987204</c:v>
                </c:pt>
                <c:pt idx="2457">
                  <c:v>10489.005827358807</c:v>
                </c:pt>
                <c:pt idx="2458">
                  <c:v>10618.18210921113</c:v>
                </c:pt>
                <c:pt idx="2459">
                  <c:v>10474.175847818531</c:v>
                </c:pt>
                <c:pt idx="2460">
                  <c:v>10581.14331011964</c:v>
                </c:pt>
                <c:pt idx="2461">
                  <c:v>10471.700048024502</c:v>
                </c:pt>
                <c:pt idx="2462">
                  <c:v>10607.741770392562</c:v>
                </c:pt>
                <c:pt idx="2463">
                  <c:v>10463.438826105245</c:v>
                </c:pt>
                <c:pt idx="2464">
                  <c:v>10594.862802164496</c:v>
                </c:pt>
                <c:pt idx="2465">
                  <c:v>10456.82035611416</c:v>
                </c:pt>
                <c:pt idx="2466">
                  <c:v>10556.842522517443</c:v>
                </c:pt>
                <c:pt idx="2467">
                  <c:v>10461.785000363563</c:v>
                </c:pt>
                <c:pt idx="2468">
                  <c:v>10583.567068043505</c:v>
                </c:pt>
                <c:pt idx="2469">
                  <c:v>10444.38792590688</c:v>
                </c:pt>
                <c:pt idx="2470">
                  <c:v>10581.14331011964</c:v>
                </c:pt>
                <c:pt idx="2471">
                  <c:v>10435.251862291942</c:v>
                </c:pt>
                <c:pt idx="2472">
                  <c:v>10570.627097681878</c:v>
                </c:pt>
                <c:pt idx="2473">
                  <c:v>10515.265609282696</c:v>
                </c:pt>
                <c:pt idx="2474">
                  <c:v>10595.668687793925</c:v>
                </c:pt>
                <c:pt idx="2475">
                  <c:v>10471.700048024502</c:v>
                </c:pt>
                <c:pt idx="2476">
                  <c:v>10577.101165001184</c:v>
                </c:pt>
                <c:pt idx="2477">
                  <c:v>10426.932399752008</c:v>
                </c:pt>
                <c:pt idx="2478">
                  <c:v>10551.155747739069</c:v>
                </c:pt>
                <c:pt idx="2479">
                  <c:v>10411.923790724684</c:v>
                </c:pt>
                <c:pt idx="2480">
                  <c:v>10566.576652458965</c:v>
                </c:pt>
                <c:pt idx="2481">
                  <c:v>10435.251862291942</c:v>
                </c:pt>
                <c:pt idx="2482">
                  <c:v>10556.842522517443</c:v>
                </c:pt>
                <c:pt idx="2483">
                  <c:v>10416.931464745854</c:v>
                </c:pt>
                <c:pt idx="2484">
                  <c:v>10538.133729725228</c:v>
                </c:pt>
                <c:pt idx="2485">
                  <c:v>10539.763286455227</c:v>
                </c:pt>
                <c:pt idx="2486">
                  <c:v>10534.057578477297</c:v>
                </c:pt>
                <c:pt idx="2487">
                  <c:v>10562.523007754311</c:v>
                </c:pt>
                <c:pt idx="2488">
                  <c:v>10546.276355221064</c:v>
                </c:pt>
                <c:pt idx="2489">
                  <c:v>10467.57108343853</c:v>
                </c:pt>
                <c:pt idx="2490">
                  <c:v>10516.90241703362</c:v>
                </c:pt>
                <c:pt idx="2491">
                  <c:v>10379.256321056444</c:v>
                </c:pt>
                <c:pt idx="2492">
                  <c:v>10502.972965973433</c:v>
                </c:pt>
                <c:pt idx="2493">
                  <c:v>10362.42434388519</c:v>
                </c:pt>
                <c:pt idx="2494">
                  <c:v>10486.537114692652</c:v>
                </c:pt>
                <c:pt idx="2495">
                  <c:v>10332.837955234501</c:v>
                </c:pt>
                <c:pt idx="2496">
                  <c:v>10458.475765606934</c:v>
                </c:pt>
                <c:pt idx="2497">
                  <c:v>10317.557137017626</c:v>
                </c:pt>
                <c:pt idx="2498">
                  <c:v>10422.76767673504</c:v>
                </c:pt>
                <c:pt idx="2499">
                  <c:v>10306.493427109372</c:v>
                </c:pt>
                <c:pt idx="2500">
                  <c:v>10421.934332323537</c:v>
                </c:pt>
                <c:pt idx="2501">
                  <c:v>10334.533094113945</c:v>
                </c:pt>
                <c:pt idx="2502">
                  <c:v>10420.267243458777</c:v>
                </c:pt>
                <c:pt idx="2503">
                  <c:v>10270.590380562027</c:v>
                </c:pt>
                <c:pt idx="2504">
                  <c:v>10415.262774431669</c:v>
                </c:pt>
                <c:pt idx="2505">
                  <c:v>10370.847086933463</c:v>
                </c:pt>
                <c:pt idx="2506">
                  <c:v>10413.593549835421</c:v>
                </c:pt>
                <c:pt idx="2507">
                  <c:v>10460.130646943813</c:v>
                </c:pt>
                <c:pt idx="2508">
                  <c:v>10428.597356619053</c:v>
                </c:pt>
                <c:pt idx="2509">
                  <c:v>10347.229274104564</c:v>
                </c:pt>
                <c:pt idx="2510">
                  <c:v>10423.600887838204</c:v>
                </c:pt>
                <c:pt idx="2511">
                  <c:v>10274.877307957862</c:v>
                </c:pt>
                <c:pt idx="2512">
                  <c:v>10416.931464745854</c:v>
                </c:pt>
                <c:pt idx="2513">
                  <c:v>10290.281667681071</c:v>
                </c:pt>
                <c:pt idx="2514">
                  <c:v>10388.490909591685</c:v>
                </c:pt>
                <c:pt idx="2515">
                  <c:v>10323.504936894878</c:v>
                </c:pt>
                <c:pt idx="2516">
                  <c:v>10406.07542118606</c:v>
                </c:pt>
                <c:pt idx="2517">
                  <c:v>10265.441503213655</c:v>
                </c:pt>
                <c:pt idx="2518">
                  <c:v>10382.616238545712</c:v>
                </c:pt>
                <c:pt idx="2519">
                  <c:v>10263.724103315193</c:v>
                </c:pt>
                <c:pt idx="2520">
                  <c:v>10387.652074577547</c:v>
                </c:pt>
                <c:pt idx="2521">
                  <c:v>10255.98894409509</c:v>
                </c:pt>
                <c:pt idx="2522">
                  <c:v>10370.005420996249</c:v>
                </c:pt>
                <c:pt idx="2523">
                  <c:v>10241.34740811677</c:v>
                </c:pt>
                <c:pt idx="2524">
                  <c:v>10380.096502566941</c:v>
                </c:pt>
                <c:pt idx="2525">
                  <c:v>10275.734278800632</c:v>
                </c:pt>
                <c:pt idx="2526">
                  <c:v>10411.923790724684</c:v>
                </c:pt>
                <c:pt idx="2527">
                  <c:v>10300.526445387828</c:v>
                </c:pt>
                <c:pt idx="2528">
                  <c:v>10375.053390844099</c:v>
                </c:pt>
                <c:pt idx="2529">
                  <c:v>10216.277761036668</c:v>
                </c:pt>
                <c:pt idx="2530">
                  <c:v>10367.479612366007</c:v>
                </c:pt>
                <c:pt idx="2531">
                  <c:v>10227.530394539195</c:v>
                </c:pt>
                <c:pt idx="2532">
                  <c:v>10345.538218510854</c:v>
                </c:pt>
                <c:pt idx="2533">
                  <c:v>10205.869726532133</c:v>
                </c:pt>
                <c:pt idx="2534">
                  <c:v>10341.308200273992</c:v>
                </c:pt>
                <c:pt idx="2535">
                  <c:v>10262.006149343106</c:v>
                </c:pt>
                <c:pt idx="2536">
                  <c:v>10299.673470130925</c:v>
                </c:pt>
                <c:pt idx="2537">
                  <c:v>10175.672358739794</c:v>
                </c:pt>
                <c:pt idx="2538">
                  <c:v>10323.504936894878</c:v>
                </c:pt>
                <c:pt idx="2539">
                  <c:v>10161.641370384832</c:v>
                </c:pt>
                <c:pt idx="2540">
                  <c:v>10314.155384419129</c:v>
                </c:pt>
                <c:pt idx="2541">
                  <c:v>10178.298868055268</c:v>
                </c:pt>
                <c:pt idx="2542">
                  <c:v>10291.136155866378</c:v>
                </c:pt>
                <c:pt idx="2543">
                  <c:v>10195.774360028841</c:v>
                </c:pt>
                <c:pt idx="2544">
                  <c:v>10291.99050637893</c:v>
                </c:pt>
                <c:pt idx="2545">
                  <c:v>10172.168236165859</c:v>
                </c:pt>
                <c:pt idx="2546">
                  <c:v>10294.552732147278</c:v>
                </c:pt>
                <c:pt idx="2547">
                  <c:v>10291.99050637893</c:v>
                </c:pt>
                <c:pt idx="2548">
                  <c:v>10257.708838969438</c:v>
                </c:pt>
                <c:pt idx="2549">
                  <c:v>10301.379283266728</c:v>
                </c:pt>
                <c:pt idx="2550">
                  <c:v>10277.447806060747</c:v>
                </c:pt>
                <c:pt idx="2551">
                  <c:v>10213.677643159685</c:v>
                </c:pt>
                <c:pt idx="2552">
                  <c:v>10227.530394539195</c:v>
                </c:pt>
                <c:pt idx="2553">
                  <c:v>10185.296271265493</c:v>
                </c:pt>
                <c:pt idx="2554">
                  <c:v>10251.686778276355</c:v>
                </c:pt>
                <c:pt idx="2555">
                  <c:v>10241.34740811677</c:v>
                </c:pt>
                <c:pt idx="2556">
                  <c:v>10216.277761036668</c:v>
                </c:pt>
                <c:pt idx="2557">
                  <c:v>10116.657892588612</c:v>
                </c:pt>
                <c:pt idx="2558">
                  <c:v>10207.605800089144</c:v>
                </c:pt>
                <c:pt idx="2559">
                  <c:v>10194.029510440992</c:v>
                </c:pt>
                <c:pt idx="2560">
                  <c:v>10213.677643159685</c:v>
                </c:pt>
                <c:pt idx="2561">
                  <c:v>10193.156861075891</c:v>
                </c:pt>
                <c:pt idx="2562">
                  <c:v>10185.296271265493</c:v>
                </c:pt>
                <c:pt idx="2563">
                  <c:v>10193.156861075891</c:v>
                </c:pt>
                <c:pt idx="2564">
                  <c:v>10173.920599059122</c:v>
                </c:pt>
                <c:pt idx="2565">
                  <c:v>10032.69401136727</c:v>
                </c:pt>
                <c:pt idx="2566">
                  <c:v>10163.397360413517</c:v>
                </c:pt>
                <c:pt idx="2567">
                  <c:v>10139.640256484507</c:v>
                </c:pt>
                <c:pt idx="2568">
                  <c:v>10125.509526564241</c:v>
                </c:pt>
                <c:pt idx="2569">
                  <c:v>10106.015618654059</c:v>
                </c:pt>
                <c:pt idx="2570">
                  <c:v>10144.929196162095</c:v>
                </c:pt>
                <c:pt idx="2571">
                  <c:v>10070.380313676478</c:v>
                </c:pt>
                <c:pt idx="2572">
                  <c:v>10093.571521750495</c:v>
                </c:pt>
                <c:pt idx="2573">
                  <c:v>9931.7408628267895</c:v>
                </c:pt>
                <c:pt idx="2574">
                  <c:v>10080.204826481116</c:v>
                </c:pt>
                <c:pt idx="2575">
                  <c:v>9983.8293520406169</c:v>
                </c:pt>
                <c:pt idx="2576">
                  <c:v>10066.803077399742</c:v>
                </c:pt>
                <c:pt idx="2577">
                  <c:v>10025.484113383784</c:v>
                </c:pt>
                <c:pt idx="2578">
                  <c:v>10073.06159939793</c:v>
                </c:pt>
                <c:pt idx="2579">
                  <c:v>10011.033823809936</c:v>
                </c:pt>
                <c:pt idx="2580">
                  <c:v>10019.167122059896</c:v>
                </c:pt>
                <c:pt idx="2581">
                  <c:v>9961.9615802099543</c:v>
                </c:pt>
                <c:pt idx="2582">
                  <c:v>10018.264058999721</c:v>
                </c:pt>
                <c:pt idx="2583">
                  <c:v>9939.0833936235194</c:v>
                </c:pt>
                <c:pt idx="2584">
                  <c:v>10019.167122059896</c:v>
                </c:pt>
                <c:pt idx="2585">
                  <c:v>9942.7507398686394</c:v>
                </c:pt>
                <c:pt idx="2586">
                  <c:v>9995.6356590719715</c:v>
                </c:pt>
                <c:pt idx="2587">
                  <c:v>10028.189014020436</c:v>
                </c:pt>
                <c:pt idx="2588">
                  <c:v>10004.698997380041</c:v>
                </c:pt>
                <c:pt idx="2589">
                  <c:v>10058.745135547644</c:v>
                </c:pt>
                <c:pt idx="2590">
                  <c:v>10010.129327357256</c:v>
                </c:pt>
                <c:pt idx="2591">
                  <c:v>10026.385905559542</c:v>
                </c:pt>
                <c:pt idx="2592">
                  <c:v>9995.6356590719715</c:v>
                </c:pt>
                <c:pt idx="2593">
                  <c:v>9994.7284445543901</c:v>
                </c:pt>
                <c:pt idx="2594">
                  <c:v>10001.981675861734</c:v>
                </c:pt>
                <c:pt idx="2595">
                  <c:v>9986.5562939484644</c:v>
                </c:pt>
                <c:pt idx="2596">
                  <c:v>10002.887609571391</c:v>
                </c:pt>
                <c:pt idx="2597">
                  <c:v>9847.4765862863933</c:v>
                </c:pt>
                <c:pt idx="2598">
                  <c:v>9992.9135345237919</c:v>
                </c:pt>
                <c:pt idx="2599">
                  <c:v>9985.6474741221264</c:v>
                </c:pt>
                <c:pt idx="2600">
                  <c:v>10004.698997380041</c:v>
                </c:pt>
                <c:pt idx="2601">
                  <c:v>9922.5479708852035</c:v>
                </c:pt>
                <c:pt idx="2602">
                  <c:v>9997.4496073504852</c:v>
                </c:pt>
                <c:pt idx="2603">
                  <c:v>9929.9035949113913</c:v>
                </c:pt>
                <c:pt idx="2604">
                  <c:v>9970.1728966324426</c:v>
                </c:pt>
                <c:pt idx="2605">
                  <c:v>9793.9894179445218</c:v>
                </c:pt>
                <c:pt idx="2606">
                  <c:v>9954.6516148358587</c:v>
                </c:pt>
                <c:pt idx="2607">
                  <c:v>9791.1590174350349</c:v>
                </c:pt>
                <c:pt idx="2608">
                  <c:v>9994.7284445543901</c:v>
                </c:pt>
                <c:pt idx="2609">
                  <c:v>9776.2268358746678</c:v>
                </c:pt>
                <c:pt idx="2610">
                  <c:v>9954.6516148358587</c:v>
                </c:pt>
                <c:pt idx="2611">
                  <c:v>9948.2468689167781</c:v>
                </c:pt>
                <c:pt idx="2612">
                  <c:v>9927.1464650689231</c:v>
                </c:pt>
                <c:pt idx="2613">
                  <c:v>9802.4714062750336</c:v>
                </c:pt>
                <c:pt idx="2614">
                  <c:v>9900.4179875241844</c:v>
                </c:pt>
                <c:pt idx="2615">
                  <c:v>9756.6939268837541</c:v>
                </c:pt>
                <c:pt idx="2616">
                  <c:v>9906.8823687339191</c:v>
                </c:pt>
                <c:pt idx="2617">
                  <c:v>9804.354418264682</c:v>
                </c:pt>
                <c:pt idx="2618">
                  <c:v>9865.1839224185678</c:v>
                </c:pt>
                <c:pt idx="2619">
                  <c:v>9746.5193173599582</c:v>
                </c:pt>
                <c:pt idx="2620">
                  <c:v>9865.1839224185678</c:v>
                </c:pt>
                <c:pt idx="2621">
                  <c:v>9793.0461218822948</c:v>
                </c:pt>
                <c:pt idx="2622">
                  <c:v>9847.4765862863933</c:v>
                </c:pt>
                <c:pt idx="2623">
                  <c:v>9795.8754979853893</c:v>
                </c:pt>
                <c:pt idx="2624">
                  <c:v>9822.2091345762619</c:v>
                </c:pt>
                <c:pt idx="2625">
                  <c:v>9811.8796626913299</c:v>
                </c:pt>
                <c:pt idx="2626">
                  <c:v>9821.2709390065247</c:v>
                </c:pt>
                <c:pt idx="2627">
                  <c:v>9815.6382081478587</c:v>
                </c:pt>
                <c:pt idx="2628">
                  <c:v>9793.0461218822948</c:v>
                </c:pt>
                <c:pt idx="2629">
                  <c:v>9514.0469703266808</c:v>
                </c:pt>
                <c:pt idx="2630">
                  <c:v>9776.1321921657836</c:v>
                </c:pt>
                <c:pt idx="2631">
                  <c:v>9506.754491322823</c:v>
                </c:pt>
                <c:pt idx="2632">
                  <c:v>9783.6037616593057</c:v>
                </c:pt>
                <c:pt idx="2633">
                  <c:v>9760.6822951630365</c:v>
                </c:pt>
                <c:pt idx="2634">
                  <c:v>9755.4588150836244</c:v>
                </c:pt>
                <c:pt idx="2635">
                  <c:v>9517.9387032015566</c:v>
                </c:pt>
                <c:pt idx="2636">
                  <c:v>9731.5543268878282</c:v>
                </c:pt>
                <c:pt idx="2637">
                  <c:v>9533.9733477544905</c:v>
                </c:pt>
                <c:pt idx="2638">
                  <c:v>9746.0433840799069</c:v>
                </c:pt>
                <c:pt idx="2639">
                  <c:v>9469.6322979858414</c:v>
                </c:pt>
                <c:pt idx="2640">
                  <c:v>9705.6221089275532</c:v>
                </c:pt>
                <c:pt idx="2641">
                  <c:v>9466.3083228471696</c:v>
                </c:pt>
                <c:pt idx="2642">
                  <c:v>9713.9611850089586</c:v>
                </c:pt>
                <c:pt idx="2643">
                  <c:v>9645.6144583596324</c:v>
                </c:pt>
                <c:pt idx="2644">
                  <c:v>9691.1170507738025</c:v>
                </c:pt>
                <c:pt idx="2645">
                  <c:v>9722.7651319068009</c:v>
                </c:pt>
                <c:pt idx="2646">
                  <c:v>9715.6848588841822</c:v>
                </c:pt>
                <c:pt idx="2647">
                  <c:v>9711.7578889562574</c:v>
                </c:pt>
                <c:pt idx="2648">
                  <c:v>9720.852486575297</c:v>
                </c:pt>
                <c:pt idx="2649">
                  <c:v>9673.3877975785399</c:v>
                </c:pt>
                <c:pt idx="2650">
                  <c:v>9672.1329277323857</c:v>
                </c:pt>
                <c:pt idx="2651">
                  <c:v>9460.2592164238176</c:v>
                </c:pt>
                <c:pt idx="2652">
                  <c:v>9648.2335146607147</c:v>
                </c:pt>
                <c:pt idx="2653">
                  <c:v>9564.0147767082926</c:v>
                </c:pt>
                <c:pt idx="2654">
                  <c:v>9660.3418839771057</c:v>
                </c:pt>
                <c:pt idx="2655">
                  <c:v>9549.1648344457662</c:v>
                </c:pt>
                <c:pt idx="2656">
                  <c:v>9643.4794526493151</c:v>
                </c:pt>
                <c:pt idx="2657">
                  <c:v>9439.9426869631425</c:v>
                </c:pt>
                <c:pt idx="2658">
                  <c:v>9616.6213934029947</c:v>
                </c:pt>
                <c:pt idx="2659">
                  <c:v>9532.7799492714967</c:v>
                </c:pt>
                <c:pt idx="2660">
                  <c:v>9632.9859972092163</c:v>
                </c:pt>
                <c:pt idx="2661">
                  <c:v>9402.9451955660752</c:v>
                </c:pt>
                <c:pt idx="2662">
                  <c:v>9652.6926231738162</c:v>
                </c:pt>
                <c:pt idx="2663">
                  <c:v>9576.6527017390272</c:v>
                </c:pt>
                <c:pt idx="2664">
                  <c:v>9625.3944312362091</c:v>
                </c:pt>
                <c:pt idx="2665">
                  <c:v>9524.5179848831103</c:v>
                </c:pt>
                <c:pt idx="2666">
                  <c:v>9611.2529376756866</c:v>
                </c:pt>
                <c:pt idx="2667">
                  <c:v>9423.5095800543586</c:v>
                </c:pt>
                <c:pt idx="2668">
                  <c:v>9632.8887382863668</c:v>
                </c:pt>
                <c:pt idx="2669">
                  <c:v>9375.5345777726034</c:v>
                </c:pt>
                <c:pt idx="2670">
                  <c:v>9586.2090985863051</c:v>
                </c:pt>
                <c:pt idx="2671">
                  <c:v>9617.3042617567044</c:v>
                </c:pt>
                <c:pt idx="2672">
                  <c:v>9632.2078757872805</c:v>
                </c:pt>
                <c:pt idx="2673">
                  <c:v>9396.4125973180871</c:v>
                </c:pt>
                <c:pt idx="2674">
                  <c:v>9587.5868967222723</c:v>
                </c:pt>
                <c:pt idx="2675">
                  <c:v>9579.9058543317169</c:v>
                </c:pt>
                <c:pt idx="2676">
                  <c:v>9619.6448572160407</c:v>
                </c:pt>
                <c:pt idx="2677">
                  <c:v>9349.5239837540939</c:v>
                </c:pt>
                <c:pt idx="2678">
                  <c:v>9604.9991621843146</c:v>
                </c:pt>
                <c:pt idx="2679">
                  <c:v>9302.4146488698243</c:v>
                </c:pt>
                <c:pt idx="2680">
                  <c:v>9582.3689851620002</c:v>
                </c:pt>
                <c:pt idx="2681">
                  <c:v>9308.2358704879225</c:v>
                </c:pt>
                <c:pt idx="2682">
                  <c:v>9594.4703153806768</c:v>
                </c:pt>
                <c:pt idx="2683">
                  <c:v>9591.6197393845541</c:v>
                </c:pt>
                <c:pt idx="2684">
                  <c:v>9564.1136317283217</c:v>
                </c:pt>
                <c:pt idx="2685">
                  <c:v>9577.2443381546582</c:v>
                </c:pt>
                <c:pt idx="2686">
                  <c:v>9573.1014436090572</c:v>
                </c:pt>
                <c:pt idx="2687">
                  <c:v>9567.4735652704148</c:v>
                </c:pt>
                <c:pt idx="2688">
                  <c:v>9570.4363791529431</c:v>
                </c:pt>
                <c:pt idx="2689">
                  <c:v>9557.4861149809076</c:v>
                </c:pt>
                <c:pt idx="2690">
                  <c:v>9551.4446267479234</c:v>
                </c:pt>
                <c:pt idx="2691">
                  <c:v>9506.1546477814645</c:v>
                </c:pt>
                <c:pt idx="2692">
                  <c:v>9560.3557963276653</c:v>
                </c:pt>
                <c:pt idx="2693">
                  <c:v>9551.0482141200264</c:v>
                </c:pt>
                <c:pt idx="2694">
                  <c:v>9538.0486944789373</c:v>
                </c:pt>
                <c:pt idx="2695">
                  <c:v>9515.2447414718445</c:v>
                </c:pt>
                <c:pt idx="2696">
                  <c:v>9523.3223802842149</c:v>
                </c:pt>
                <c:pt idx="2697">
                  <c:v>9549.9579209428048</c:v>
                </c:pt>
                <c:pt idx="2698">
                  <c:v>9534.5699426777628</c:v>
                </c:pt>
                <c:pt idx="2699">
                  <c:v>9364.0361460737186</c:v>
                </c:pt>
                <c:pt idx="2700">
                  <c:v>9491.8375705037506</c:v>
                </c:pt>
                <c:pt idx="2701">
                  <c:v>9537.1543841075763</c:v>
                </c:pt>
                <c:pt idx="2702">
                  <c:v>9529.3971420006092</c:v>
                </c:pt>
                <c:pt idx="2703">
                  <c:v>9492.5393375628973</c:v>
                </c:pt>
                <c:pt idx="2704">
                  <c:v>9530.9893297439703</c:v>
                </c:pt>
                <c:pt idx="2705">
                  <c:v>9329.1797375753576</c:v>
                </c:pt>
                <c:pt idx="2706">
                  <c:v>9510.0523766184124</c:v>
                </c:pt>
                <c:pt idx="2707">
                  <c:v>9549.5613930657801</c:v>
                </c:pt>
                <c:pt idx="2708">
                  <c:v>9549.6605279170362</c:v>
                </c:pt>
                <c:pt idx="2709">
                  <c:v>9543.1135032670991</c:v>
                </c:pt>
                <c:pt idx="2710">
                  <c:v>9532.4815561745181</c:v>
                </c:pt>
                <c:pt idx="2711">
                  <c:v>9486.2199757376675</c:v>
                </c:pt>
                <c:pt idx="2712">
                  <c:v>9528.1031247809005</c:v>
                </c:pt>
                <c:pt idx="2713">
                  <c:v>9565.4974012916337</c:v>
                </c:pt>
                <c:pt idx="2714">
                  <c:v>9524.5179848831103</c:v>
                </c:pt>
                <c:pt idx="2715">
                  <c:v>9490.7345997066259</c:v>
                </c:pt>
                <c:pt idx="2716">
                  <c:v>9473.859703040378</c:v>
                </c:pt>
                <c:pt idx="2717">
                  <c:v>9278.750859141559</c:v>
                </c:pt>
                <c:pt idx="2718">
                  <c:v>9499.0511650223871</c:v>
                </c:pt>
                <c:pt idx="2719">
                  <c:v>9289.3972616804585</c:v>
                </c:pt>
                <c:pt idx="2720">
                  <c:v>9504.7547398288898</c:v>
                </c:pt>
                <c:pt idx="2721">
                  <c:v>9296.1703742930549</c:v>
                </c:pt>
                <c:pt idx="2722">
                  <c:v>9517.2404046875454</c:v>
                </c:pt>
                <c:pt idx="2723">
                  <c:v>9390.0762444856919</c:v>
                </c:pt>
                <c:pt idx="2724">
                  <c:v>9488.9292267677374</c:v>
                </c:pt>
                <c:pt idx="2725">
                  <c:v>9488.7285905551835</c:v>
                </c:pt>
                <c:pt idx="2726">
                  <c:v>9526.3108685819261</c:v>
                </c:pt>
                <c:pt idx="2727">
                  <c:v>9294.3997973870228</c:v>
                </c:pt>
                <c:pt idx="2728">
                  <c:v>9527.4062107987211</c:v>
                </c:pt>
                <c:pt idx="2729">
                  <c:v>9367.6321549706008</c:v>
                </c:pt>
                <c:pt idx="2730">
                  <c:v>9511.4508386320049</c:v>
                </c:pt>
                <c:pt idx="2731">
                  <c:v>9139.6217529623354</c:v>
                </c:pt>
                <c:pt idx="2732">
                  <c:v>9500.6528090798565</c:v>
                </c:pt>
                <c:pt idx="2733">
                  <c:v>9203.8225090802553</c:v>
                </c:pt>
                <c:pt idx="2734">
                  <c:v>9486.1196056315075</c:v>
                </c:pt>
                <c:pt idx="2735">
                  <c:v>9239.4213848630388</c:v>
                </c:pt>
                <c:pt idx="2736">
                  <c:v>9495.7461935092597</c:v>
                </c:pt>
                <c:pt idx="2737">
                  <c:v>9180.0255726308187</c:v>
                </c:pt>
                <c:pt idx="2738">
                  <c:v>9490.4337483301624</c:v>
                </c:pt>
                <c:pt idx="2739">
                  <c:v>9084.7207847050122</c:v>
                </c:pt>
                <c:pt idx="2740">
                  <c:v>9490.7345997066259</c:v>
                </c:pt>
                <c:pt idx="2741">
                  <c:v>9086.7804279293232</c:v>
                </c:pt>
                <c:pt idx="2742">
                  <c:v>9503.3544494983544</c:v>
                </c:pt>
                <c:pt idx="2743">
                  <c:v>9350.2454069488267</c:v>
                </c:pt>
                <c:pt idx="2744">
                  <c:v>9503.3544494983544</c:v>
                </c:pt>
                <c:pt idx="2745">
                  <c:v>9464.6959240144042</c:v>
                </c:pt>
                <c:pt idx="2746">
                  <c:v>9495.84637545857</c:v>
                </c:pt>
                <c:pt idx="2747">
                  <c:v>9441.1578694106593</c:v>
                </c:pt>
                <c:pt idx="2748">
                  <c:v>9514.845515533174</c:v>
                </c:pt>
                <c:pt idx="2749">
                  <c:v>9438.8285175398923</c:v>
                </c:pt>
                <c:pt idx="2750">
                  <c:v>9488.2269656972385</c:v>
                </c:pt>
                <c:pt idx="2751">
                  <c:v>9364.4472451534948</c:v>
                </c:pt>
                <c:pt idx="2752">
                  <c:v>9480.3952624266622</c:v>
                </c:pt>
                <c:pt idx="2753">
                  <c:v>9443.5873735576552</c:v>
                </c:pt>
                <c:pt idx="2754">
                  <c:v>9512.0500626942849</c:v>
                </c:pt>
                <c:pt idx="2755">
                  <c:v>9322.4496008685383</c:v>
                </c:pt>
                <c:pt idx="2756">
                  <c:v>9464.7967137680862</c:v>
                </c:pt>
                <c:pt idx="2757">
                  <c:v>9318.1999395346429</c:v>
                </c:pt>
                <c:pt idx="2758">
                  <c:v>9482.9067253217418</c:v>
                </c:pt>
                <c:pt idx="2759">
                  <c:v>9223.6061405949695</c:v>
                </c:pt>
                <c:pt idx="2760">
                  <c:v>9501.9537766092963</c:v>
                </c:pt>
                <c:pt idx="2761">
                  <c:v>9094.5781155034929</c:v>
                </c:pt>
                <c:pt idx="2762">
                  <c:v>9504.9547500859462</c:v>
                </c:pt>
                <c:pt idx="2763">
                  <c:v>9058.5260132215681</c:v>
                </c:pt>
                <c:pt idx="2764">
                  <c:v>9474.2621316150271</c:v>
                </c:pt>
                <c:pt idx="2765">
                  <c:v>9151.8397993988292</c:v>
                </c:pt>
                <c:pt idx="2766">
                  <c:v>9482.8062903961945</c:v>
                </c:pt>
                <c:pt idx="2767">
                  <c:v>9292.62861679659</c:v>
                </c:pt>
                <c:pt idx="2768">
                  <c:v>9491.9378288184562</c:v>
                </c:pt>
                <c:pt idx="2769">
                  <c:v>9446.1168874836058</c:v>
                </c:pt>
                <c:pt idx="2770">
                  <c:v>9410.4882103113268</c:v>
                </c:pt>
                <c:pt idx="2771">
                  <c:v>9410.1826269721387</c:v>
                </c:pt>
                <c:pt idx="2772">
                  <c:v>9456.1215612780979</c:v>
                </c:pt>
                <c:pt idx="2773">
                  <c:v>9363.9333661955352</c:v>
                </c:pt>
                <c:pt idx="2774">
                  <c:v>9479.7923284459721</c:v>
                </c:pt>
                <c:pt idx="2775">
                  <c:v>9061.6849481748723</c:v>
                </c:pt>
                <c:pt idx="2776">
                  <c:v>9482.304086286882</c:v>
                </c:pt>
                <c:pt idx="2777">
                  <c:v>9349.4209150867737</c:v>
                </c:pt>
                <c:pt idx="2778">
                  <c:v>9465.3006328799165</c:v>
                </c:pt>
                <c:pt idx="2779">
                  <c:v>9392.1210795426978</c:v>
                </c:pt>
                <c:pt idx="2780">
                  <c:v>9458.9476375972117</c:v>
                </c:pt>
                <c:pt idx="2781">
                  <c:v>9317.6814498107506</c:v>
                </c:pt>
                <c:pt idx="2782">
                  <c:v>9436.0927148038154</c:v>
                </c:pt>
                <c:pt idx="2783">
                  <c:v>9410.2844900982018</c:v>
                </c:pt>
                <c:pt idx="2784">
                  <c:v>9466.3083228471696</c:v>
                </c:pt>
                <c:pt idx="2785">
                  <c:v>9256.0284177204849</c:v>
                </c:pt>
                <c:pt idx="2786">
                  <c:v>9458.4430950634924</c:v>
                </c:pt>
                <c:pt idx="2787">
                  <c:v>9223.7117343450336</c:v>
                </c:pt>
                <c:pt idx="2788">
                  <c:v>9476.8771488620478</c:v>
                </c:pt>
                <c:pt idx="2789">
                  <c:v>9265.5692619735037</c:v>
                </c:pt>
                <c:pt idx="2790">
                  <c:v>9452.990877645283</c:v>
                </c:pt>
                <c:pt idx="2791">
                  <c:v>9440.752840484316</c:v>
                </c:pt>
                <c:pt idx="2792">
                  <c:v>9457.938502995441</c:v>
                </c:pt>
                <c:pt idx="2793">
                  <c:v>9256.8678743029868</c:v>
                </c:pt>
                <c:pt idx="2794">
                  <c:v>9466.2075627444337</c:v>
                </c:pt>
                <c:pt idx="2795">
                  <c:v>9250.8837928973935</c:v>
                </c:pt>
                <c:pt idx="2796">
                  <c:v>9449.4539421048412</c:v>
                </c:pt>
                <c:pt idx="2797">
                  <c:v>9436.9034746640373</c:v>
                </c:pt>
                <c:pt idx="2798">
                  <c:v>9453.3949439696153</c:v>
                </c:pt>
                <c:pt idx="2799">
                  <c:v>9298.8771485220223</c:v>
                </c:pt>
                <c:pt idx="2800">
                  <c:v>9446.8249285165984</c:v>
                </c:pt>
                <c:pt idx="2801">
                  <c:v>9209.5431216960169</c:v>
                </c:pt>
                <c:pt idx="2802">
                  <c:v>9435.9913608396819</c:v>
                </c:pt>
                <c:pt idx="2803">
                  <c:v>9122.3179645521868</c:v>
                </c:pt>
                <c:pt idx="2804">
                  <c:v>9441.5628664531869</c:v>
                </c:pt>
                <c:pt idx="2805">
                  <c:v>9105.0651636273687</c:v>
                </c:pt>
                <c:pt idx="2806">
                  <c:v>9412.3213299730378</c:v>
                </c:pt>
                <c:pt idx="2807">
                  <c:v>9073.3240575824366</c:v>
                </c:pt>
                <c:pt idx="2808">
                  <c:v>9384.0392567615236</c:v>
                </c:pt>
                <c:pt idx="2809">
                  <c:v>793.14632961872258</c:v>
                </c:pt>
                <c:pt idx="2810">
                  <c:v>468.76945372904754</c:v>
                </c:pt>
                <c:pt idx="2811">
                  <c:v>383.03267845027716</c:v>
                </c:pt>
                <c:pt idx="2812">
                  <c:v>368.18973369770572</c:v>
                </c:pt>
                <c:pt idx="2813">
                  <c:v>325.72342761601323</c:v>
                </c:pt>
                <c:pt idx="2814">
                  <c:v>323.88976946630123</c:v>
                </c:pt>
                <c:pt idx="2815">
                  <c:v>309.08951033435739</c:v>
                </c:pt>
                <c:pt idx="2816">
                  <c:v>303.81977078436807</c:v>
                </c:pt>
                <c:pt idx="2817">
                  <c:v>307.75796421772594</c:v>
                </c:pt>
                <c:pt idx="2818">
                  <c:v>291.15388776111706</c:v>
                </c:pt>
                <c:pt idx="2819">
                  <c:v>270.90293719941519</c:v>
                </c:pt>
                <c:pt idx="2820">
                  <c:v>272.35337643967625</c:v>
                </c:pt>
                <c:pt idx="2821">
                  <c:v>257.00303643635834</c:v>
                </c:pt>
                <c:pt idx="2822">
                  <c:v>279.02909339725244</c:v>
                </c:pt>
                <c:pt idx="2823">
                  <c:v>251.22120851971275</c:v>
                </c:pt>
                <c:pt idx="2824">
                  <c:v>273.26474420789606</c:v>
                </c:pt>
                <c:pt idx="2825">
                  <c:v>252.13662406901074</c:v>
                </c:pt>
                <c:pt idx="2826">
                  <c:v>273.00950737635378</c:v>
                </c:pt>
                <c:pt idx="2827">
                  <c:v>257.14229954749027</c:v>
                </c:pt>
                <c:pt idx="2828">
                  <c:v>268.14934172296034</c:v>
                </c:pt>
                <c:pt idx="2829">
                  <c:v>256.72867283256062</c:v>
                </c:pt>
                <c:pt idx="2830">
                  <c:v>279.55069960133989</c:v>
                </c:pt>
                <c:pt idx="2831">
                  <c:v>251.64131463395154</c:v>
                </c:pt>
                <c:pt idx="2832">
                  <c:v>279.09036779307877</c:v>
                </c:pt>
                <c:pt idx="2833">
                  <c:v>258.60726677435031</c:v>
                </c:pt>
                <c:pt idx="2834">
                  <c:v>264.44467967845708</c:v>
                </c:pt>
                <c:pt idx="2835">
                  <c:v>256.19833723701993</c:v>
                </c:pt>
                <c:pt idx="2836">
                  <c:v>289.69892717396135</c:v>
                </c:pt>
                <c:pt idx="2837">
                  <c:v>259.79650013913329</c:v>
                </c:pt>
                <c:pt idx="2838">
                  <c:v>286.95913879610896</c:v>
                </c:pt>
                <c:pt idx="2839">
                  <c:v>265.73358557710731</c:v>
                </c:pt>
                <c:pt idx="2840">
                  <c:v>271.58836097502723</c:v>
                </c:pt>
                <c:pt idx="2841">
                  <c:v>266.88561353954151</c:v>
                </c:pt>
                <c:pt idx="2842">
                  <c:v>289.70544478200816</c:v>
                </c:pt>
                <c:pt idx="2843">
                  <c:v>293.12371604532876</c:v>
                </c:pt>
                <c:pt idx="2844">
                  <c:v>291.290815210961</c:v>
                </c:pt>
                <c:pt idx="2845">
                  <c:v>291.69942667101333</c:v>
                </c:pt>
                <c:pt idx="2846">
                  <c:v>307.23155570339526</c:v>
                </c:pt>
                <c:pt idx="2847">
                  <c:v>246.88422156061654</c:v>
                </c:pt>
                <c:pt idx="2848">
                  <c:v>290.26301383963198</c:v>
                </c:pt>
                <c:pt idx="2849">
                  <c:v>333.26633093861494</c:v>
                </c:pt>
                <c:pt idx="2850">
                  <c:v>290.07737843048687</c:v>
                </c:pt>
                <c:pt idx="2851">
                  <c:v>275.25375412822137</c:v>
                </c:pt>
                <c:pt idx="2852">
                  <c:v>301.94340534664144</c:v>
                </c:pt>
                <c:pt idx="2853">
                  <c:v>305.34653666075218</c:v>
                </c:pt>
                <c:pt idx="2854">
                  <c:v>290.51193314788259</c:v>
                </c:pt>
                <c:pt idx="2855">
                  <c:v>288.97210349807943</c:v>
                </c:pt>
                <c:pt idx="2856">
                  <c:v>296.62208340551348</c:v>
                </c:pt>
                <c:pt idx="2857">
                  <c:v>274.7226705330778</c:v>
                </c:pt>
                <c:pt idx="2858">
                  <c:v>260.94588912173049</c:v>
                </c:pt>
                <c:pt idx="2859">
                  <c:v>246.5726245885472</c:v>
                </c:pt>
                <c:pt idx="2860">
                  <c:v>254.71528231567387</c:v>
                </c:pt>
                <c:pt idx="2861">
                  <c:v>213.83814667027593</c:v>
                </c:pt>
                <c:pt idx="2862">
                  <c:v>234.73684339065051</c:v>
                </c:pt>
                <c:pt idx="2863">
                  <c:v>208.1809576090904</c:v>
                </c:pt>
                <c:pt idx="2864">
                  <c:v>220.98399614421297</c:v>
                </c:pt>
                <c:pt idx="2865">
                  <c:v>199.69591688281872</c:v>
                </c:pt>
                <c:pt idx="2866">
                  <c:v>180.12336849008327</c:v>
                </c:pt>
                <c:pt idx="2867">
                  <c:v>145.31403500207304</c:v>
                </c:pt>
                <c:pt idx="2868">
                  <c:v>152.71821909511701</c:v>
                </c:pt>
                <c:pt idx="2869">
                  <c:v>149.04614012399836</c:v>
                </c:pt>
                <c:pt idx="2870">
                  <c:v>152.63457543041343</c:v>
                </c:pt>
                <c:pt idx="2871">
                  <c:v>150.53712994299127</c:v>
                </c:pt>
                <c:pt idx="2872">
                  <c:v>155.99627505250407</c:v>
                </c:pt>
                <c:pt idx="2873">
                  <c:v>147.00436046888586</c:v>
                </c:pt>
                <c:pt idx="2874">
                  <c:v>155.70183664741822</c:v>
                </c:pt>
                <c:pt idx="2875">
                  <c:v>143.80695652134301</c:v>
                </c:pt>
                <c:pt idx="2876">
                  <c:v>152.62263513549365</c:v>
                </c:pt>
                <c:pt idx="2877">
                  <c:v>147.65853199752155</c:v>
                </c:pt>
                <c:pt idx="2878">
                  <c:v>158.39698019193003</c:v>
                </c:pt>
                <c:pt idx="2879">
                  <c:v>134.69735623532443</c:v>
                </c:pt>
                <c:pt idx="2880">
                  <c:v>155.77594281005705</c:v>
                </c:pt>
                <c:pt idx="2881">
                  <c:v>143.01472888901449</c:v>
                </c:pt>
                <c:pt idx="2882">
                  <c:v>159.40217898086649</c:v>
                </c:pt>
                <c:pt idx="2883">
                  <c:v>144.37215285941761</c:v>
                </c:pt>
                <c:pt idx="2884">
                  <c:v>159.377289887557</c:v>
                </c:pt>
                <c:pt idx="2885">
                  <c:v>158.07874824388273</c:v>
                </c:pt>
                <c:pt idx="2886">
                  <c:v>165.75496421789742</c:v>
                </c:pt>
                <c:pt idx="2887">
                  <c:v>157.70983114526609</c:v>
                </c:pt>
                <c:pt idx="2888">
                  <c:v>166.43808917167686</c:v>
                </c:pt>
                <c:pt idx="2889">
                  <c:v>164.32178304947041</c:v>
                </c:pt>
                <c:pt idx="2890">
                  <c:v>166.4083424552677</c:v>
                </c:pt>
                <c:pt idx="2891">
                  <c:v>152.78321908117428</c:v>
                </c:pt>
                <c:pt idx="2892">
                  <c:v>177.04022406975656</c:v>
                </c:pt>
                <c:pt idx="2893">
                  <c:v>160.15300413523963</c:v>
                </c:pt>
                <c:pt idx="2894">
                  <c:v>163.4412192525177</c:v>
                </c:pt>
                <c:pt idx="2895">
                  <c:v>166.47041535872273</c:v>
                </c:pt>
                <c:pt idx="2896">
                  <c:v>163.973330750457</c:v>
                </c:pt>
                <c:pt idx="2897">
                  <c:v>157.3305966129297</c:v>
                </c:pt>
                <c:pt idx="2898">
                  <c:v>166.18616848183561</c:v>
                </c:pt>
                <c:pt idx="2899">
                  <c:v>174.00493714454905</c:v>
                </c:pt>
                <c:pt idx="2900">
                  <c:v>174.07183121563736</c:v>
                </c:pt>
                <c:pt idx="2901">
                  <c:v>163.7470262053001</c:v>
                </c:pt>
                <c:pt idx="2902">
                  <c:v>173.89496624283598</c:v>
                </c:pt>
                <c:pt idx="2903">
                  <c:v>163.77099193158969</c:v>
                </c:pt>
                <c:pt idx="2904">
                  <c:v>174.27699997390863</c:v>
                </c:pt>
                <c:pt idx="2905">
                  <c:v>167.16691106235794</c:v>
                </c:pt>
                <c:pt idx="2906">
                  <c:v>174.71367262102939</c:v>
                </c:pt>
                <c:pt idx="2907">
                  <c:v>177.32567061807129</c:v>
                </c:pt>
                <c:pt idx="2908">
                  <c:v>177.52805997544226</c:v>
                </c:pt>
                <c:pt idx="2909">
                  <c:v>168.57928845852459</c:v>
                </c:pt>
                <c:pt idx="2910">
                  <c:v>178.90847038055622</c:v>
                </c:pt>
                <c:pt idx="2911">
                  <c:v>191.01208366402719</c:v>
                </c:pt>
                <c:pt idx="2912">
                  <c:v>190.30365941499457</c:v>
                </c:pt>
                <c:pt idx="2913">
                  <c:v>174.6196025399847</c:v>
                </c:pt>
                <c:pt idx="2914">
                  <c:v>179.60841323781264</c:v>
                </c:pt>
                <c:pt idx="2915">
                  <c:v>156.33779110082008</c:v>
                </c:pt>
                <c:pt idx="2916">
                  <c:v>182.8799539157761</c:v>
                </c:pt>
                <c:pt idx="2917">
                  <c:v>173.63133334777814</c:v>
                </c:pt>
                <c:pt idx="2918">
                  <c:v>179.11147597262715</c:v>
                </c:pt>
                <c:pt idx="2919">
                  <c:v>172.02285446743454</c:v>
                </c:pt>
                <c:pt idx="2920">
                  <c:v>179.5030414007029</c:v>
                </c:pt>
                <c:pt idx="2921">
                  <c:v>187.09289677624378</c:v>
                </c:pt>
                <c:pt idx="2922">
                  <c:v>179.68076825900462</c:v>
                </c:pt>
                <c:pt idx="2923">
                  <c:v>178.52603178475144</c:v>
                </c:pt>
                <c:pt idx="2924">
                  <c:v>169.22889599967573</c:v>
                </c:pt>
                <c:pt idx="2925">
                  <c:v>164.17542734333082</c:v>
                </c:pt>
                <c:pt idx="2926">
                  <c:v>152.84696850180873</c:v>
                </c:pt>
                <c:pt idx="2927">
                  <c:v>148.57588980299624</c:v>
                </c:pt>
                <c:pt idx="2928">
                  <c:v>159.29736002219636</c:v>
                </c:pt>
                <c:pt idx="2929">
                  <c:v>152.84954880690097</c:v>
                </c:pt>
                <c:pt idx="2930">
                  <c:v>169.26574611988144</c:v>
                </c:pt>
                <c:pt idx="2931">
                  <c:v>155.16573533058312</c:v>
                </c:pt>
                <c:pt idx="2932">
                  <c:v>159.33683659993196</c:v>
                </c:pt>
                <c:pt idx="2933">
                  <c:v>154.20615779354452</c:v>
                </c:pt>
                <c:pt idx="2934">
                  <c:v>166.53322847710606</c:v>
                </c:pt>
                <c:pt idx="2935">
                  <c:v>146.50615951501155</c:v>
                </c:pt>
                <c:pt idx="2936">
                  <c:v>169.4922410129588</c:v>
                </c:pt>
                <c:pt idx="2937">
                  <c:v>159.5343358460261</c:v>
                </c:pt>
                <c:pt idx="2938">
                  <c:v>167.25286606698523</c:v>
                </c:pt>
                <c:pt idx="2939">
                  <c:v>142.68093054965237</c:v>
                </c:pt>
                <c:pt idx="2940">
                  <c:v>160.73019363402116</c:v>
                </c:pt>
                <c:pt idx="2941">
                  <c:v>158.74227612587998</c:v>
                </c:pt>
                <c:pt idx="2942">
                  <c:v>167.74330951635318</c:v>
                </c:pt>
                <c:pt idx="2943">
                  <c:v>160.56896754496671</c:v>
                </c:pt>
                <c:pt idx="2944">
                  <c:v>164.53877826339848</c:v>
                </c:pt>
                <c:pt idx="2945">
                  <c:v>150.94409683073926</c:v>
                </c:pt>
                <c:pt idx="2946">
                  <c:v>161.38251510432681</c:v>
                </c:pt>
                <c:pt idx="2947">
                  <c:v>167.72843190308421</c:v>
                </c:pt>
                <c:pt idx="2948">
                  <c:v>161.32814284068189</c:v>
                </c:pt>
                <c:pt idx="2949">
                  <c:v>147.666336168577</c:v>
                </c:pt>
                <c:pt idx="2950">
                  <c:v>152.16817702858827</c:v>
                </c:pt>
                <c:pt idx="2951">
                  <c:v>133.68074951837585</c:v>
                </c:pt>
                <c:pt idx="2952">
                  <c:v>139.99849818342039</c:v>
                </c:pt>
                <c:pt idx="2953">
                  <c:v>123.34517006561933</c:v>
                </c:pt>
                <c:pt idx="2954">
                  <c:v>134.11432212010374</c:v>
                </c:pt>
                <c:pt idx="2955">
                  <c:v>126.39890948908642</c:v>
                </c:pt>
                <c:pt idx="2956">
                  <c:v>126.48776664444108</c:v>
                </c:pt>
                <c:pt idx="2957">
                  <c:v>118.90891895453244</c:v>
                </c:pt>
                <c:pt idx="2958">
                  <c:v>120.99922569798785</c:v>
                </c:pt>
                <c:pt idx="2959">
                  <c:v>127.54528118453645</c:v>
                </c:pt>
                <c:pt idx="2960">
                  <c:v>118.67156378424104</c:v>
                </c:pt>
                <c:pt idx="2961">
                  <c:v>112.27810448711365</c:v>
                </c:pt>
                <c:pt idx="2962">
                  <c:v>121.06461702191973</c:v>
                </c:pt>
                <c:pt idx="2963">
                  <c:v>118.07289084059806</c:v>
                </c:pt>
                <c:pt idx="2964">
                  <c:v>121.18958906127519</c:v>
                </c:pt>
                <c:pt idx="2965">
                  <c:v>125.78153511966067</c:v>
                </c:pt>
                <c:pt idx="2966">
                  <c:v>102.91684032437512</c:v>
                </c:pt>
                <c:pt idx="2967">
                  <c:v>90.289267503985599</c:v>
                </c:pt>
                <c:pt idx="2968">
                  <c:v>105.15337744938567</c:v>
                </c:pt>
                <c:pt idx="2969">
                  <c:v>100.00872994756806</c:v>
                </c:pt>
                <c:pt idx="2970">
                  <c:v>105.25348157410519</c:v>
                </c:pt>
                <c:pt idx="2971">
                  <c:v>110.82806006224055</c:v>
                </c:pt>
                <c:pt idx="2972">
                  <c:v>107.82171751846013</c:v>
                </c:pt>
                <c:pt idx="2973">
                  <c:v>106.38491599540606</c:v>
                </c:pt>
                <c:pt idx="2974">
                  <c:v>119.36164159876716</c:v>
                </c:pt>
                <c:pt idx="2975">
                  <c:v>113.22694217076332</c:v>
                </c:pt>
                <c:pt idx="2976">
                  <c:v>119.56149065916696</c:v>
                </c:pt>
                <c:pt idx="2977">
                  <c:v>115.63049769909183</c:v>
                </c:pt>
                <c:pt idx="2978">
                  <c:v>120.01593703781748</c:v>
                </c:pt>
                <c:pt idx="2979">
                  <c:v>120.64129784367816</c:v>
                </c:pt>
                <c:pt idx="2980">
                  <c:v>130.82865373454683</c:v>
                </c:pt>
                <c:pt idx="2981">
                  <c:v>120.86873318893544</c:v>
                </c:pt>
                <c:pt idx="2982">
                  <c:v>136.48943997902248</c:v>
                </c:pt>
                <c:pt idx="2983">
                  <c:v>129.31710764707677</c:v>
                </c:pt>
                <c:pt idx="2984">
                  <c:v>131.36618346263677</c:v>
                </c:pt>
                <c:pt idx="2985">
                  <c:v>127.42214071256144</c:v>
                </c:pt>
                <c:pt idx="2986">
                  <c:v>136.85664347429241</c:v>
                </c:pt>
                <c:pt idx="2987">
                  <c:v>135.52225591506308</c:v>
                </c:pt>
                <c:pt idx="2988">
                  <c:v>143.58558590982724</c:v>
                </c:pt>
                <c:pt idx="2989">
                  <c:v>135.10178165024314</c:v>
                </c:pt>
                <c:pt idx="2990">
                  <c:v>152.80232143926807</c:v>
                </c:pt>
                <c:pt idx="2991">
                  <c:v>148.51979655822547</c:v>
                </c:pt>
                <c:pt idx="2992">
                  <c:v>150.59717883902098</c:v>
                </c:pt>
                <c:pt idx="2993">
                  <c:v>154.82571793381308</c:v>
                </c:pt>
                <c:pt idx="2994">
                  <c:v>163.80918791235027</c:v>
                </c:pt>
                <c:pt idx="2995">
                  <c:v>151.46313109731614</c:v>
                </c:pt>
                <c:pt idx="2996">
                  <c:v>177.06740779739306</c:v>
                </c:pt>
                <c:pt idx="2997">
                  <c:v>166.13333615900495</c:v>
                </c:pt>
                <c:pt idx="2998">
                  <c:v>171.66632141548882</c:v>
                </c:pt>
                <c:pt idx="2999">
                  <c:v>158.19245791391603</c:v>
                </c:pt>
                <c:pt idx="3000">
                  <c:v>171.66632141548882</c:v>
                </c:pt>
                <c:pt idx="3001">
                  <c:v>156.04398537384074</c:v>
                </c:pt>
                <c:pt idx="3002">
                  <c:v>175.56480122593814</c:v>
                </c:pt>
                <c:pt idx="3003">
                  <c:v>178.28958907233286</c:v>
                </c:pt>
                <c:pt idx="3004">
                  <c:v>179.24863188300333</c:v>
                </c:pt>
                <c:pt idx="3005">
                  <c:v>183.10019464238425</c:v>
                </c:pt>
                <c:pt idx="3006">
                  <c:v>187.57867320880666</c:v>
                </c:pt>
                <c:pt idx="3007">
                  <c:v>181.1118196925629</c:v>
                </c:pt>
                <c:pt idx="3008">
                  <c:v>190.56446873291912</c:v>
                </c:pt>
                <c:pt idx="3009">
                  <c:v>154.00622515094415</c:v>
                </c:pt>
                <c:pt idx="3010">
                  <c:v>199.54519456096037</c:v>
                </c:pt>
                <c:pt idx="3011">
                  <c:v>181.72720654202007</c:v>
                </c:pt>
                <c:pt idx="3012">
                  <c:v>199.74448904266825</c:v>
                </c:pt>
                <c:pt idx="3013">
                  <c:v>214.20412568073732</c:v>
                </c:pt>
                <c:pt idx="3014">
                  <c:v>225.40644694260655</c:v>
                </c:pt>
                <c:pt idx="3015">
                  <c:v>185.08649227771622</c:v>
                </c:pt>
                <c:pt idx="3016">
                  <c:v>208.64190376200824</c:v>
                </c:pt>
                <c:pt idx="3017">
                  <c:v>205.57465651024819</c:v>
                </c:pt>
                <c:pt idx="3018">
                  <c:v>230.96047937087917</c:v>
                </c:pt>
                <c:pt idx="3019">
                  <c:v>184.6323249143943</c:v>
                </c:pt>
                <c:pt idx="3020">
                  <c:v>217.53434395590412</c:v>
                </c:pt>
                <c:pt idx="3021">
                  <c:v>213.53729592339562</c:v>
                </c:pt>
                <c:pt idx="3022">
                  <c:v>216.94596868303287</c:v>
                </c:pt>
                <c:pt idx="3023">
                  <c:v>205.16279097909205</c:v>
                </c:pt>
                <c:pt idx="3024">
                  <c:v>227.97303656583446</c:v>
                </c:pt>
                <c:pt idx="3025">
                  <c:v>213.88636085328309</c:v>
                </c:pt>
                <c:pt idx="3026">
                  <c:v>237.31361561507472</c:v>
                </c:pt>
                <c:pt idx="3027">
                  <c:v>224.14877349351963</c:v>
                </c:pt>
                <c:pt idx="3028">
                  <c:v>238.23237419733019</c:v>
                </c:pt>
                <c:pt idx="3029">
                  <c:v>232.91565121059625</c:v>
                </c:pt>
                <c:pt idx="3030">
                  <c:v>260.55670788523889</c:v>
                </c:pt>
                <c:pt idx="3031">
                  <c:v>225.09461860376499</c:v>
                </c:pt>
                <c:pt idx="3032">
                  <c:v>245.20293268720721</c:v>
                </c:pt>
                <c:pt idx="3033">
                  <c:v>250.99138466207009</c:v>
                </c:pt>
                <c:pt idx="3034">
                  <c:v>273.26036327587235</c:v>
                </c:pt>
                <c:pt idx="3035">
                  <c:v>257.10891682738105</c:v>
                </c:pt>
                <c:pt idx="3036">
                  <c:v>268.07031815852082</c:v>
                </c:pt>
                <c:pt idx="3037">
                  <c:v>276.4866002094351</c:v>
                </c:pt>
                <c:pt idx="3038">
                  <c:v>280.41737584622962</c:v>
                </c:pt>
                <c:pt idx="3039">
                  <c:v>279.81613898348093</c:v>
                </c:pt>
                <c:pt idx="3040">
                  <c:v>293.07497661413134</c:v>
                </c:pt>
                <c:pt idx="3041">
                  <c:v>287.32409334203402</c:v>
                </c:pt>
                <c:pt idx="3042">
                  <c:v>307.8149966030964</c:v>
                </c:pt>
                <c:pt idx="3043">
                  <c:v>303.42608953803636</c:v>
                </c:pt>
                <c:pt idx="3044">
                  <c:v>331.62932650489245</c:v>
                </c:pt>
                <c:pt idx="3045">
                  <c:v>313.01902880533117</c:v>
                </c:pt>
                <c:pt idx="3046">
                  <c:v>331.05961784504854</c:v>
                </c:pt>
                <c:pt idx="3047">
                  <c:v>338.70592056426449</c:v>
                </c:pt>
                <c:pt idx="3048">
                  <c:v>331.6364660772785</c:v>
                </c:pt>
                <c:pt idx="3049">
                  <c:v>356.46489404987625</c:v>
                </c:pt>
                <c:pt idx="3050">
                  <c:v>341.22846345488506</c:v>
                </c:pt>
                <c:pt idx="3051">
                  <c:v>378.58472064470021</c:v>
                </c:pt>
                <c:pt idx="3052">
                  <c:v>341.6039036839162</c:v>
                </c:pt>
                <c:pt idx="3053">
                  <c:v>346.54338874020681</c:v>
                </c:pt>
                <c:pt idx="3054">
                  <c:v>365.13979970528595</c:v>
                </c:pt>
                <c:pt idx="3055">
                  <c:v>339.0480675558631</c:v>
                </c:pt>
                <c:pt idx="3056">
                  <c:v>375.94043807831594</c:v>
                </c:pt>
                <c:pt idx="3057">
                  <c:v>356.37323490683934</c:v>
                </c:pt>
                <c:pt idx="3058">
                  <c:v>387.66070181989056</c:v>
                </c:pt>
                <c:pt idx="3059">
                  <c:v>382.09189732717363</c:v>
                </c:pt>
                <c:pt idx="3060">
                  <c:v>394.80245780255115</c:v>
                </c:pt>
                <c:pt idx="3061">
                  <c:v>380.2312002574194</c:v>
                </c:pt>
                <c:pt idx="3062">
                  <c:v>411.74379815847465</c:v>
                </c:pt>
                <c:pt idx="3063">
                  <c:v>385.07753429158004</c:v>
                </c:pt>
                <c:pt idx="3064">
                  <c:v>465.38585635163736</c:v>
                </c:pt>
                <c:pt idx="3065">
                  <c:v>437.64263643295999</c:v>
                </c:pt>
                <c:pt idx="3066">
                  <c:v>445.15232957518469</c:v>
                </c:pt>
                <c:pt idx="3067">
                  <c:v>433.69850345362664</c:v>
                </c:pt>
                <c:pt idx="3068">
                  <c:v>508.31357410656341</c:v>
                </c:pt>
                <c:pt idx="3069">
                  <c:v>463.0444783384728</c:v>
                </c:pt>
                <c:pt idx="3070">
                  <c:v>502.91584373551831</c:v>
                </c:pt>
                <c:pt idx="3071">
                  <c:v>486.43351643723264</c:v>
                </c:pt>
                <c:pt idx="3072">
                  <c:v>554.70090917452217</c:v>
                </c:pt>
                <c:pt idx="3073">
                  <c:v>521.77101578966847</c:v>
                </c:pt>
                <c:pt idx="3074">
                  <c:v>580.18692885068492</c:v>
                </c:pt>
                <c:pt idx="3075">
                  <c:v>547.91220862544003</c:v>
                </c:pt>
                <c:pt idx="3076">
                  <c:v>605.8746094292411</c:v>
                </c:pt>
                <c:pt idx="3077">
                  <c:v>619.64934926058675</c:v>
                </c:pt>
                <c:pt idx="3078">
                  <c:v>626.93678099491797</c:v>
                </c:pt>
                <c:pt idx="3079">
                  <c:v>629.32078862361948</c:v>
                </c:pt>
                <c:pt idx="3080">
                  <c:v>733.51547522024475</c:v>
                </c:pt>
                <c:pt idx="3081">
                  <c:v>650.22790695985157</c:v>
                </c:pt>
                <c:pt idx="3082">
                  <c:v>813.52934198452351</c:v>
                </c:pt>
                <c:pt idx="3083">
                  <c:v>732.08393476904075</c:v>
                </c:pt>
                <c:pt idx="3084">
                  <c:v>835.78127980274826</c:v>
                </c:pt>
                <c:pt idx="3085">
                  <c:v>802.66708641905768</c:v>
                </c:pt>
                <c:pt idx="3086">
                  <c:v>1002.4033621352509</c:v>
                </c:pt>
                <c:pt idx="3087">
                  <c:v>952.01919745882526</c:v>
                </c:pt>
                <c:pt idx="3088">
                  <c:v>1001.6399091663671</c:v>
                </c:pt>
                <c:pt idx="3089">
                  <c:v>1099.5682031117533</c:v>
                </c:pt>
                <c:pt idx="3090">
                  <c:v>1275.7707372208254</c:v>
                </c:pt>
                <c:pt idx="3091">
                  <c:v>1103.0309413210143</c:v>
                </c:pt>
                <c:pt idx="3092">
                  <c:v>1253.8829123263049</c:v>
                </c:pt>
                <c:pt idx="3093">
                  <c:v>1277.9086934336249</c:v>
                </c:pt>
                <c:pt idx="3094">
                  <c:v>1316.4147229960945</c:v>
                </c:pt>
                <c:pt idx="3095">
                  <c:v>1310.053213157428</c:v>
                </c:pt>
                <c:pt idx="3096">
                  <c:v>1384.3216412357435</c:v>
                </c:pt>
                <c:pt idx="3097">
                  <c:v>1522.0198322187373</c:v>
                </c:pt>
                <c:pt idx="3098">
                  <c:v>1454.4472403933944</c:v>
                </c:pt>
                <c:pt idx="3099">
                  <c:v>1490.4217491770712</c:v>
                </c:pt>
                <c:pt idx="3100">
                  <c:v>1655.4913942415353</c:v>
                </c:pt>
                <c:pt idx="3101">
                  <c:v>1649.9098870354846</c:v>
                </c:pt>
                <c:pt idx="3102">
                  <c:v>1653.9321059186846</c:v>
                </c:pt>
                <c:pt idx="3103">
                  <c:v>1763.6037872817576</c:v>
                </c:pt>
                <c:pt idx="3104">
                  <c:v>1965.1011963344392</c:v>
                </c:pt>
                <c:pt idx="3105">
                  <c:v>1907.1251706152214</c:v>
                </c:pt>
                <c:pt idx="3106">
                  <c:v>2214.3505608949513</c:v>
                </c:pt>
                <c:pt idx="3107">
                  <c:v>2158.8503918677789</c:v>
                </c:pt>
                <c:pt idx="3108">
                  <c:v>2567.9387792721122</c:v>
                </c:pt>
                <c:pt idx="3109">
                  <c:v>2839.7684472571668</c:v>
                </c:pt>
                <c:pt idx="3110">
                  <c:v>3350.2937609517262</c:v>
                </c:pt>
                <c:pt idx="3111">
                  <c:v>3470.9183252521375</c:v>
                </c:pt>
                <c:pt idx="3112">
                  <c:v>4395.8737809427766</c:v>
                </c:pt>
                <c:pt idx="3113">
                  <c:v>5062.3555329466635</c:v>
                </c:pt>
                <c:pt idx="3114">
                  <c:v>6498.6207418060467</c:v>
                </c:pt>
                <c:pt idx="3115">
                  <c:v>6852.7287611420343</c:v>
                </c:pt>
                <c:pt idx="3116">
                  <c:v>7925.8110452241535</c:v>
                </c:pt>
                <c:pt idx="3117">
                  <c:v>9237.2170052835736</c:v>
                </c:pt>
                <c:pt idx="3118">
                  <c:v>9620.5457131033982</c:v>
                </c:pt>
                <c:pt idx="3119">
                  <c:v>9492.7246390494201</c:v>
                </c:pt>
                <c:pt idx="3120">
                  <c:v>9860.0022420494788</c:v>
                </c:pt>
                <c:pt idx="3121">
                  <c:v>9720.8687926463426</c:v>
                </c:pt>
                <c:pt idx="3122">
                  <c:v>10604.083246257849</c:v>
                </c:pt>
                <c:pt idx="3123">
                  <c:v>10451.515242147052</c:v>
                </c:pt>
                <c:pt idx="3124">
                  <c:v>10626.198653577494</c:v>
                </c:pt>
                <c:pt idx="3125">
                  <c:v>10516.90241703362</c:v>
                </c:pt>
                <c:pt idx="3126">
                  <c:v>10614.169116738723</c:v>
                </c:pt>
                <c:pt idx="3127">
                  <c:v>10560.089283536365</c:v>
                </c:pt>
                <c:pt idx="3128">
                  <c:v>10640.596803289069</c:v>
                </c:pt>
                <c:pt idx="3129">
                  <c:v>10535.688426461918</c:v>
                </c:pt>
                <c:pt idx="3130">
                  <c:v>10626.198653577494</c:v>
                </c:pt>
                <c:pt idx="3131">
                  <c:v>10498.868902958819</c:v>
                </c:pt>
                <c:pt idx="3132">
                  <c:v>10630.202213596231</c:v>
                </c:pt>
                <c:pt idx="3133">
                  <c:v>10524.26162617396</c:v>
                </c:pt>
                <c:pt idx="3134">
                  <c:v>10647.780676841272</c:v>
                </c:pt>
                <c:pt idx="3135">
                  <c:v>10523.444455109322</c:v>
                </c:pt>
                <c:pt idx="3136">
                  <c:v>10644.589092775796</c:v>
                </c:pt>
                <c:pt idx="3137">
                  <c:v>10520.992163964707</c:v>
                </c:pt>
                <c:pt idx="3138">
                  <c:v>10659.73136167735</c:v>
                </c:pt>
                <c:pt idx="3139">
                  <c:v>10552.781182952209</c:v>
                </c:pt>
                <c:pt idx="3140">
                  <c:v>10672.44795367464</c:v>
                </c:pt>
                <c:pt idx="3141">
                  <c:v>10513.628281745552</c:v>
                </c:pt>
                <c:pt idx="3142">
                  <c:v>10693.183726790614</c:v>
                </c:pt>
                <c:pt idx="3143">
                  <c:v>10519.356654600218</c:v>
                </c:pt>
                <c:pt idx="3144">
                  <c:v>10662.913485795172</c:v>
                </c:pt>
                <c:pt idx="3145">
                  <c:v>10520.17447416321</c:v>
                </c:pt>
                <c:pt idx="3146">
                  <c:v>10658.139554397076</c:v>
                </c:pt>
                <c:pt idx="3147">
                  <c:v>10597.280078588821</c:v>
                </c:pt>
                <c:pt idx="3148">
                  <c:v>10658.139554397076</c:v>
                </c:pt>
                <c:pt idx="3149">
                  <c:v>10559.277785708438</c:v>
                </c:pt>
                <c:pt idx="3150">
                  <c:v>10665.298775788109</c:v>
                </c:pt>
                <c:pt idx="3151">
                  <c:v>10525.078667631706</c:v>
                </c:pt>
                <c:pt idx="3152">
                  <c:v>10681.337864271665</c:v>
                </c:pt>
                <c:pt idx="3153">
                  <c:v>10617.379762703384</c:v>
                </c:pt>
                <c:pt idx="3154">
                  <c:v>10670.860114197116</c:v>
                </c:pt>
                <c:pt idx="3155">
                  <c:v>10505.433838652534</c:v>
                </c:pt>
                <c:pt idx="3156">
                  <c:v>10670.860114197116</c:v>
                </c:pt>
                <c:pt idx="3157">
                  <c:v>10538.948572613994</c:v>
                </c:pt>
                <c:pt idx="3158">
                  <c:v>10667.682949835478</c:v>
                </c:pt>
                <c:pt idx="3159">
                  <c:v>10491.47336169757</c:v>
                </c:pt>
                <c:pt idx="3160">
                  <c:v>10666.888349091743</c:v>
                </c:pt>
                <c:pt idx="3161">
                  <c:v>10489.828469689834</c:v>
                </c:pt>
                <c:pt idx="3162">
                  <c:v>10657.343464335916</c:v>
                </c:pt>
                <c:pt idx="3163">
                  <c:v>10521.80972403562</c:v>
                </c:pt>
                <c:pt idx="3164">
                  <c:v>10715.230213262848</c:v>
                </c:pt>
                <c:pt idx="3165">
                  <c:v>10513.628281745552</c:v>
                </c:pt>
                <c:pt idx="3166">
                  <c:v>10635.002346439365</c:v>
                </c:pt>
                <c:pt idx="3167">
                  <c:v>10491.47336169757</c:v>
                </c:pt>
                <c:pt idx="3168">
                  <c:v>10639.797970476282</c:v>
                </c:pt>
                <c:pt idx="3169">
                  <c:v>10527.529014673371</c:v>
                </c:pt>
                <c:pt idx="3170">
                  <c:v>10651.767350968013</c:v>
                </c:pt>
                <c:pt idx="3171">
                  <c:v>10508.713177954553</c:v>
                </c:pt>
                <c:pt idx="3172">
                  <c:v>10655.75091120646</c:v>
                </c:pt>
                <c:pt idx="3173">
                  <c:v>10500.510919630577</c:v>
                </c:pt>
                <c:pt idx="3174">
                  <c:v>10658.139554397076</c:v>
                </c:pt>
                <c:pt idx="3175">
                  <c:v>10515.265609282696</c:v>
                </c:pt>
                <c:pt idx="3176">
                  <c:v>10678.001497189871</c:v>
                </c:pt>
                <c:pt idx="3177">
                  <c:v>10501.331732202938</c:v>
                </c:pt>
                <c:pt idx="3178">
                  <c:v>10635.002346439365</c:v>
                </c:pt>
                <c:pt idx="3179">
                  <c:v>10479.12389854347</c:v>
                </c:pt>
                <c:pt idx="3180">
                  <c:v>10673.241687853842</c:v>
                </c:pt>
                <c:pt idx="3181">
                  <c:v>10489.005827358807</c:v>
                </c:pt>
                <c:pt idx="3182">
                  <c:v>10690.027229379166</c:v>
                </c:pt>
                <c:pt idx="3183">
                  <c:v>10489.005827358807</c:v>
                </c:pt>
                <c:pt idx="3184">
                  <c:v>10623.795010584608</c:v>
                </c:pt>
                <c:pt idx="3185">
                  <c:v>10470.874518347056</c:v>
                </c:pt>
                <c:pt idx="3186">
                  <c:v>10626.999616657991</c:v>
                </c:pt>
                <c:pt idx="3187">
                  <c:v>10465.092124408109</c:v>
                </c:pt>
                <c:pt idx="3188">
                  <c:v>10656.547249950054</c:v>
                </c:pt>
                <c:pt idx="3189">
                  <c:v>10467.57108343853</c:v>
                </c:pt>
                <c:pt idx="3190">
                  <c:v>10640.596803289069</c:v>
                </c:pt>
                <c:pt idx="3191">
                  <c:v>10514.447010502807</c:v>
                </c:pt>
                <c:pt idx="3192">
                  <c:v>10629.401752604062</c:v>
                </c:pt>
                <c:pt idx="3193">
                  <c:v>10472.525446142185</c:v>
                </c:pt>
                <c:pt idx="3194">
                  <c:v>10617.379762703384</c:v>
                </c:pt>
                <c:pt idx="3195">
                  <c:v>10462.611979179228</c:v>
                </c:pt>
                <c:pt idx="3196">
                  <c:v>10649.375720421989</c:v>
                </c:pt>
                <c:pt idx="3197">
                  <c:v>10446.047304157122</c:v>
                </c:pt>
                <c:pt idx="3198">
                  <c:v>10614.97196728476</c:v>
                </c:pt>
                <c:pt idx="3199">
                  <c:v>10546.276355221064</c:v>
                </c:pt>
                <c:pt idx="3200">
                  <c:v>10606.937783867112</c:v>
                </c:pt>
                <c:pt idx="3201">
                  <c:v>10476.650464387028</c:v>
                </c:pt>
                <c:pt idx="3202">
                  <c:v>10619.786424473523</c:v>
                </c:pt>
                <c:pt idx="3203">
                  <c:v>10426.932399752008</c:v>
                </c:pt>
                <c:pt idx="3204">
                  <c:v>10582.759276090124</c:v>
                </c:pt>
                <c:pt idx="3205">
                  <c:v>10445.217681289234</c:v>
                </c:pt>
                <c:pt idx="3206">
                  <c:v>10592.444383963277</c:v>
                </c:pt>
                <c:pt idx="3207">
                  <c:v>10406.07542118606</c:v>
                </c:pt>
                <c:pt idx="3208">
                  <c:v>10576.292353404109</c:v>
                </c:pt>
                <c:pt idx="3209">
                  <c:v>10352.299180800292</c:v>
                </c:pt>
                <c:pt idx="3210">
                  <c:v>10535.688426461918</c:v>
                </c:pt>
                <c:pt idx="3211">
                  <c:v>10368.321683740727</c:v>
                </c:pt>
                <c:pt idx="3212">
                  <c:v>10536.503656680352</c:v>
                </c:pt>
                <c:pt idx="3213">
                  <c:v>10448.535377970049</c:v>
                </c:pt>
                <c:pt idx="3214">
                  <c:v>10543.834921040996</c:v>
                </c:pt>
                <c:pt idx="3215">
                  <c:v>10325.203078065495</c:v>
                </c:pt>
                <c:pt idx="3216">
                  <c:v>10525.078667631706</c:v>
                </c:pt>
                <c:pt idx="3217">
                  <c:v>10351.454535780871</c:v>
                </c:pt>
                <c:pt idx="3218">
                  <c:v>10492.295611435056</c:v>
                </c:pt>
                <c:pt idx="3219">
                  <c:v>10376.734967574503</c:v>
                </c:pt>
                <c:pt idx="3220">
                  <c:v>10502.152414307022</c:v>
                </c:pt>
                <c:pt idx="3221">
                  <c:v>10374.212400071105</c:v>
                </c:pt>
                <c:pt idx="3222">
                  <c:v>10490.650981125962</c:v>
                </c:pt>
                <c:pt idx="3223">
                  <c:v>10328.597721531411</c:v>
                </c:pt>
                <c:pt idx="3224">
                  <c:v>10484.06722287991</c:v>
                </c:pt>
                <c:pt idx="3225">
                  <c:v>10303.084546998107</c:v>
                </c:pt>
                <c:pt idx="3226">
                  <c:v>10494.761575946959</c:v>
                </c:pt>
                <c:pt idx="3227">
                  <c:v>10474.175847818531</c:v>
                </c:pt>
                <c:pt idx="3228">
                  <c:v>10465.918575844807</c:v>
                </c:pt>
                <c:pt idx="3229">
                  <c:v>10286.007160729621</c:v>
                </c:pt>
                <c:pt idx="3230">
                  <c:v>10475.000851437384</c:v>
                </c:pt>
                <c:pt idx="3231">
                  <c:v>10376.734967574503</c:v>
                </c:pt>
                <c:pt idx="3232">
                  <c:v>10480.772198154415</c:v>
                </c:pt>
                <c:pt idx="3233">
                  <c:v>10315.85653450097</c:v>
                </c:pt>
                <c:pt idx="3234">
                  <c:v>10451.850956315893</c:v>
                </c:pt>
                <c:pt idx="3235">
                  <c:v>10254.26849420854</c:v>
                </c:pt>
                <c:pt idx="3236">
                  <c:v>10426.099721589911</c:v>
                </c:pt>
                <c:pt idx="3237">
                  <c:v>10236.170209431666</c:v>
                </c:pt>
                <c:pt idx="3238">
                  <c:v>10431.925673345084</c:v>
                </c:pt>
                <c:pt idx="3239">
                  <c:v>10243.072027199016</c:v>
                </c:pt>
                <c:pt idx="3240">
                  <c:v>10416.931464745854</c:v>
                </c:pt>
                <c:pt idx="3241">
                  <c:v>10418.599621010595</c:v>
                </c:pt>
                <c:pt idx="3242">
                  <c:v>10368.321683740727</c:v>
                </c:pt>
                <c:pt idx="3243">
                  <c:v>10317.557137017626</c:v>
                </c:pt>
                <c:pt idx="3244">
                  <c:v>10411.923790724684</c:v>
                </c:pt>
                <c:pt idx="3245">
                  <c:v>10354.832301728686</c:v>
                </c:pt>
                <c:pt idx="3246">
                  <c:v>10383.455881115871</c:v>
                </c:pt>
                <c:pt idx="3247">
                  <c:v>10276.591111492782</c:v>
                </c:pt>
                <c:pt idx="3248">
                  <c:v>10381.77646128314</c:v>
                </c:pt>
                <c:pt idx="3249">
                  <c:v>10249.103812399069</c:v>
                </c:pt>
                <c:pt idx="3250">
                  <c:v>10362.42434388519</c:v>
                </c:pt>
                <c:pt idx="3251">
                  <c:v>10243.934128015839</c:v>
                </c:pt>
                <c:pt idx="3252">
                  <c:v>10341.308200273992</c:v>
                </c:pt>
                <c:pt idx="3253">
                  <c:v>10125.509526564241</c:v>
                </c:pt>
                <c:pt idx="3254">
                  <c:v>10353.98806374629</c:v>
                </c:pt>
                <c:pt idx="3255">
                  <c:v>10232.715957059243</c:v>
                </c:pt>
                <c:pt idx="3256">
                  <c:v>10334.533094113945</c:v>
                </c:pt>
                <c:pt idx="3257">
                  <c:v>10162.519441104952</c:v>
                </c:pt>
                <c:pt idx="3258">
                  <c:v>10290.281667681071</c:v>
                </c:pt>
                <c:pt idx="3259">
                  <c:v>10062.328010312793</c:v>
                </c:pt>
                <c:pt idx="3260">
                  <c:v>10306.493427109372</c:v>
                </c:pt>
                <c:pt idx="3261">
                  <c:v>10090.900979327169</c:v>
                </c:pt>
                <c:pt idx="3262">
                  <c:v>10281.729207962686</c:v>
                </c:pt>
                <c:pt idx="3263">
                  <c:v>10047.981433489118</c:v>
                </c:pt>
                <c:pt idx="3264">
                  <c:v>10263.724103315193</c:v>
                </c:pt>
                <c:pt idx="3265">
                  <c:v>10032.69401136727</c:v>
                </c:pt>
                <c:pt idx="3266">
                  <c:v>10233.579729261137</c:v>
                </c:pt>
                <c:pt idx="3267">
                  <c:v>10067.697621109282</c:v>
                </c:pt>
                <c:pt idx="3268">
                  <c:v>10256.848960895784</c:v>
                </c:pt>
                <c:pt idx="3269">
                  <c:v>10150.212651248023</c:v>
                </c:pt>
                <c:pt idx="3270">
                  <c:v>10240.484889799922</c:v>
                </c:pt>
                <c:pt idx="3271">
                  <c:v>10016.457455606447</c:v>
                </c:pt>
                <c:pt idx="3272">
                  <c:v>10239.622232265008</c:v>
                </c:pt>
                <c:pt idx="3273">
                  <c:v>10078.419955426054</c:v>
                </c:pt>
                <c:pt idx="3274">
                  <c:v>10252.547489101989</c:v>
                </c:pt>
                <c:pt idx="3275">
                  <c:v>10153.731912652242</c:v>
                </c:pt>
                <c:pt idx="3276">
                  <c:v>10249.964939950782</c:v>
                </c:pt>
                <c:pt idx="3277">
                  <c:v>9985.6474741221264</c:v>
                </c:pt>
                <c:pt idx="3278">
                  <c:v>10224.070561175291</c:v>
                </c:pt>
                <c:pt idx="3279">
                  <c:v>9985.6474741221264</c:v>
                </c:pt>
                <c:pt idx="3280">
                  <c:v>10246.519595877997</c:v>
                </c:pt>
                <c:pt idx="3281">
                  <c:v>10025.484113383784</c:v>
                </c:pt>
                <c:pt idx="3282">
                  <c:v>10224.070561175291</c:v>
                </c:pt>
                <c:pt idx="3283">
                  <c:v>9987.4649530288971</c:v>
                </c:pt>
                <c:pt idx="3284">
                  <c:v>10234.443362040141</c:v>
                </c:pt>
                <c:pt idx="3285">
                  <c:v>9999.2629149385666</c:v>
                </c:pt>
                <c:pt idx="3286">
                  <c:v>10224.935729006866</c:v>
                </c:pt>
                <c:pt idx="3287">
                  <c:v>9995.6356590719715</c:v>
                </c:pt>
                <c:pt idx="3288">
                  <c:v>10235.306855421799</c:v>
                </c:pt>
                <c:pt idx="3289">
                  <c:v>10012.842338393124</c:v>
                </c:pt>
                <c:pt idx="3290">
                  <c:v>10211.076265234617</c:v>
                </c:pt>
                <c:pt idx="3291">
                  <c:v>10018.264058999721</c:v>
                </c:pt>
                <c:pt idx="3292">
                  <c:v>10218.010473263132</c:v>
                </c:pt>
                <c:pt idx="3293">
                  <c:v>10198.91982108457</c:v>
                </c:pt>
                <c:pt idx="3294">
                  <c:v>10173.044493037434</c:v>
                </c:pt>
                <c:pt idx="3295">
                  <c:v>10036.295159331299</c:v>
                </c:pt>
                <c:pt idx="3296">
                  <c:v>10204.133092052492</c:v>
                </c:pt>
                <c:pt idx="3297">
                  <c:v>10078.419955426054</c:v>
                </c:pt>
                <c:pt idx="3298">
                  <c:v>10187.044119175303</c:v>
                </c:pt>
                <c:pt idx="3299">
                  <c:v>9973.8181667547015</c:v>
                </c:pt>
                <c:pt idx="3300">
                  <c:v>10175.672358739794</c:v>
                </c:pt>
                <c:pt idx="3301">
                  <c:v>10079.312468874599</c:v>
                </c:pt>
                <c:pt idx="3302">
                  <c:v>10182.673372814723</c:v>
                </c:pt>
                <c:pt idx="3303">
                  <c:v>9980.191176823866</c:v>
                </c:pt>
                <c:pt idx="3304">
                  <c:v>10166.90752446905</c:v>
                </c:pt>
                <c:pt idx="3305">
                  <c:v>10184.422122040041</c:v>
                </c:pt>
                <c:pt idx="3306">
                  <c:v>10128.162023610937</c:v>
                </c:pt>
                <c:pt idx="3307">
                  <c:v>9981.1009621292706</c:v>
                </c:pt>
                <c:pt idx="3308">
                  <c:v>10082.880964722461</c:v>
                </c:pt>
                <c:pt idx="3309">
                  <c:v>10073.06159939793</c:v>
                </c:pt>
                <c:pt idx="3310">
                  <c:v>10154.611348185195</c:v>
                </c:pt>
                <c:pt idx="3311">
                  <c:v>10001.981675861734</c:v>
                </c:pt>
                <c:pt idx="3312">
                  <c:v>10111.339530127505</c:v>
                </c:pt>
                <c:pt idx="3313">
                  <c:v>10080.204826481116</c:v>
                </c:pt>
                <c:pt idx="3314">
                  <c:v>10169.53855998401</c:v>
                </c:pt>
                <c:pt idx="3315">
                  <c:v>10099.797361659177</c:v>
                </c:pt>
                <c:pt idx="3316">
                  <c:v>10113.999404347414</c:v>
                </c:pt>
                <c:pt idx="3317">
                  <c:v>10066.803077399742</c:v>
                </c:pt>
                <c:pt idx="3318">
                  <c:v>10107.790872998245</c:v>
                </c:pt>
                <c:pt idx="3319">
                  <c:v>9987.4649530288971</c:v>
                </c:pt>
                <c:pt idx="3320">
                  <c:v>10105.127759871795</c:v>
                </c:pt>
                <c:pt idx="3321">
                  <c:v>10091.791315298167</c:v>
                </c:pt>
                <c:pt idx="3322">
                  <c:v>10089.119841658821</c:v>
                </c:pt>
                <c:pt idx="3323">
                  <c:v>9901.3419659120773</c:v>
                </c:pt>
                <c:pt idx="3324">
                  <c:v>10110.452597172032</c:v>
                </c:pt>
                <c:pt idx="3325">
                  <c:v>10069.486239200194</c:v>
                </c:pt>
                <c:pt idx="3326">
                  <c:v>10095.35110786531</c:v>
                </c:pt>
                <c:pt idx="3327">
                  <c:v>10028.189014020436</c:v>
                </c:pt>
                <c:pt idx="3328">
                  <c:v>10087.338082706483</c:v>
                </c:pt>
                <c:pt idx="3329">
                  <c:v>9996.5427133214143</c:v>
                </c:pt>
                <c:pt idx="3330">
                  <c:v>10038.994359854667</c:v>
                </c:pt>
                <c:pt idx="3331">
                  <c:v>9777.6462856034123</c:v>
                </c:pt>
                <c:pt idx="3332">
                  <c:v>10031.793328713693</c:v>
                </c:pt>
                <c:pt idx="3333">
                  <c:v>9844.6751561965957</c:v>
                </c:pt>
                <c:pt idx="3334">
                  <c:v>10032.69401136727</c:v>
                </c:pt>
                <c:pt idx="3335">
                  <c:v>9764.0984760144675</c:v>
                </c:pt>
                <c:pt idx="3336">
                  <c:v>10032.69401136727</c:v>
                </c:pt>
                <c:pt idx="3337">
                  <c:v>9749.2788771699943</c:v>
                </c:pt>
                <c:pt idx="3338">
                  <c:v>9966.5250408054708</c:v>
                </c:pt>
                <c:pt idx="3339">
                  <c:v>9718.0779117354723</c:v>
                </c:pt>
                <c:pt idx="3340">
                  <c:v>9973.8181667547015</c:v>
                </c:pt>
                <c:pt idx="3341">
                  <c:v>9712.3327509830633</c:v>
                </c:pt>
                <c:pt idx="3342">
                  <c:v>9968.349292123401</c:v>
                </c:pt>
                <c:pt idx="3343">
                  <c:v>9701.6876057159861</c:v>
                </c:pt>
                <c:pt idx="3344">
                  <c:v>9942.7507398686394</c:v>
                </c:pt>
                <c:pt idx="3345">
                  <c:v>9673.6773405087861</c:v>
                </c:pt>
                <c:pt idx="3346">
                  <c:v>9912.4168347399373</c:v>
                </c:pt>
                <c:pt idx="3347">
                  <c:v>9702.1675809176231</c:v>
                </c:pt>
                <c:pt idx="3348">
                  <c:v>9887.46491732512</c:v>
                </c:pt>
                <c:pt idx="3349">
                  <c:v>9627.5367442191236</c:v>
                </c:pt>
                <c:pt idx="3350">
                  <c:v>9909.6503431916899</c:v>
                </c:pt>
                <c:pt idx="3351">
                  <c:v>9910.572671744907</c:v>
                </c:pt>
                <c:pt idx="3352">
                  <c:v>9861.4610852876649</c:v>
                </c:pt>
                <c:pt idx="3353">
                  <c:v>9813.759274830094</c:v>
                </c:pt>
                <c:pt idx="3354">
                  <c:v>9881.9036540899288</c:v>
                </c:pt>
                <c:pt idx="3355">
                  <c:v>9730.5996930649781</c:v>
                </c:pt>
                <c:pt idx="3356">
                  <c:v>9851.2094749061253</c:v>
                </c:pt>
                <c:pt idx="3357">
                  <c:v>9705.6221089275532</c:v>
                </c:pt>
                <c:pt idx="3358">
                  <c:v>9851.2094749061253</c:v>
                </c:pt>
                <c:pt idx="3359">
                  <c:v>9846.5429443006324</c:v>
                </c:pt>
                <c:pt idx="3360">
                  <c:v>9815.6382081478587</c:v>
                </c:pt>
                <c:pt idx="3361">
                  <c:v>9617.3042617567044</c:v>
                </c:pt>
                <c:pt idx="3362">
                  <c:v>9841.872212990118</c:v>
                </c:pt>
                <c:pt idx="3363">
                  <c:v>9884.6850329879671</c:v>
                </c:pt>
                <c:pt idx="3364">
                  <c:v>9829.7086092879217</c:v>
                </c:pt>
                <c:pt idx="3365">
                  <c:v>9768.2707773001912</c:v>
                </c:pt>
                <c:pt idx="3366">
                  <c:v>9862.392045342187</c:v>
                </c:pt>
                <c:pt idx="3367">
                  <c:v>9732.508786858476</c:v>
                </c:pt>
                <c:pt idx="3368">
                  <c:v>9793.9894179445218</c:v>
                </c:pt>
                <c:pt idx="3369">
                  <c:v>9728.3078622883149</c:v>
                </c:pt>
                <c:pt idx="3370">
                  <c:v>9792.1026550617535</c:v>
                </c:pt>
                <c:pt idx="3371">
                  <c:v>9543.7090336662422</c:v>
                </c:pt>
                <c:pt idx="3372">
                  <c:v>9782.5640575013658</c:v>
                </c:pt>
                <c:pt idx="3373">
                  <c:v>9515.0451323907928</c:v>
                </c:pt>
                <c:pt idx="3374">
                  <c:v>9798.7033385554332</c:v>
                </c:pt>
                <c:pt idx="3375">
                  <c:v>9636.680512562596</c:v>
                </c:pt>
                <c:pt idx="3376">
                  <c:v>9756.6939268837541</c:v>
                </c:pt>
                <c:pt idx="3377">
                  <c:v>9745.3770047728394</c:v>
                </c:pt>
                <c:pt idx="3378">
                  <c:v>9736.0387778921649</c:v>
                </c:pt>
                <c:pt idx="3379">
                  <c:v>9724.5814992207888</c:v>
                </c:pt>
                <c:pt idx="3380">
                  <c:v>9735.9434039930511</c:v>
                </c:pt>
                <c:pt idx="3381">
                  <c:v>9509.0532414999125</c:v>
                </c:pt>
                <c:pt idx="3382">
                  <c:v>9717.7908030006456</c:v>
                </c:pt>
                <c:pt idx="3383">
                  <c:v>9649.6879853131195</c:v>
                </c:pt>
                <c:pt idx="3384">
                  <c:v>9708.4991482770311</c:v>
                </c:pt>
                <c:pt idx="3385">
                  <c:v>9631.7214918113204</c:v>
                </c:pt>
                <c:pt idx="3386">
                  <c:v>9681.0071265379229</c:v>
                </c:pt>
                <c:pt idx="3387">
                  <c:v>9664.5007518381681</c:v>
                </c:pt>
                <c:pt idx="3388">
                  <c:v>9673.1947601219908</c:v>
                </c:pt>
                <c:pt idx="3389">
                  <c:v>9381.9912170351672</c:v>
                </c:pt>
                <c:pt idx="3390">
                  <c:v>9687.3642022775402</c:v>
                </c:pt>
                <c:pt idx="3391">
                  <c:v>9383.117739414276</c:v>
                </c:pt>
                <c:pt idx="3392">
                  <c:v>9658.1160272785855</c:v>
                </c:pt>
                <c:pt idx="3393">
                  <c:v>9368.9671784690217</c:v>
                </c:pt>
                <c:pt idx="3394">
                  <c:v>9657.5352146282585</c:v>
                </c:pt>
                <c:pt idx="3395">
                  <c:v>9635.2224593262636</c:v>
                </c:pt>
                <c:pt idx="3396">
                  <c:v>9662.3733684657127</c:v>
                </c:pt>
                <c:pt idx="3397">
                  <c:v>9643.9647569319659</c:v>
                </c:pt>
                <c:pt idx="3398">
                  <c:v>9653.4677362576058</c:v>
                </c:pt>
                <c:pt idx="3399">
                  <c:v>9681.0071265379229</c:v>
                </c:pt>
                <c:pt idx="3400">
                  <c:v>9629.7755089532966</c:v>
                </c:pt>
                <c:pt idx="3401">
                  <c:v>9543.9075283963011</c:v>
                </c:pt>
                <c:pt idx="3402">
                  <c:v>9610.8622925278632</c:v>
                </c:pt>
                <c:pt idx="3403">
                  <c:v>9435.8900048794148</c:v>
                </c:pt>
                <c:pt idx="3404">
                  <c:v>9589.9479717004415</c:v>
                </c:pt>
                <c:pt idx="3405">
                  <c:v>9615.645714616132</c:v>
                </c:pt>
                <c:pt idx="3406">
                  <c:v>9614.0842551087208</c:v>
                </c:pt>
                <c:pt idx="3407">
                  <c:v>9498.5505486474467</c:v>
                </c:pt>
                <c:pt idx="3408">
                  <c:v>9615.450557316286</c:v>
                </c:pt>
                <c:pt idx="3409">
                  <c:v>9460.7635807026854</c:v>
                </c:pt>
                <c:pt idx="3410">
                  <c:v>9612.5223358044041</c:v>
                </c:pt>
                <c:pt idx="3411">
                  <c:v>9574.9760263547632</c:v>
                </c:pt>
                <c:pt idx="3412">
                  <c:v>9591.718061612768</c:v>
                </c:pt>
                <c:pt idx="3413">
                  <c:v>9593.1926678234449</c:v>
                </c:pt>
                <c:pt idx="3414">
                  <c:v>9606.17230645579</c:v>
                </c:pt>
                <c:pt idx="3415">
                  <c:v>9570.7325660803035</c:v>
                </c:pt>
                <c:pt idx="3416">
                  <c:v>9617.1091654861666</c:v>
                </c:pt>
                <c:pt idx="3417">
                  <c:v>9579.6101987891943</c:v>
                </c:pt>
                <c:pt idx="3418">
                  <c:v>9588.4724278015583</c:v>
                </c:pt>
                <c:pt idx="3419">
                  <c:v>9524.0198502201147</c:v>
                </c:pt>
                <c:pt idx="3420">
                  <c:v>9599.6758787064664</c:v>
                </c:pt>
                <c:pt idx="3421">
                  <c:v>9621.4970959823986</c:v>
                </c:pt>
                <c:pt idx="3422">
                  <c:v>9611.44824946476</c:v>
                </c:pt>
                <c:pt idx="3423">
                  <c:v>9632.6942150795567</c:v>
                </c:pt>
                <c:pt idx="3424">
                  <c:v>9608.5178175327237</c:v>
                </c:pt>
                <c:pt idx="3425">
                  <c:v>9545.8920522489316</c:v>
                </c:pt>
                <c:pt idx="3426">
                  <c:v>9589.3578053154179</c:v>
                </c:pt>
                <c:pt idx="3427">
                  <c:v>9609.7878700579531</c:v>
                </c:pt>
                <c:pt idx="3428">
                  <c:v>9585.9138077520693</c:v>
                </c:pt>
                <c:pt idx="3429">
                  <c:v>9386.1888244602615</c:v>
                </c:pt>
                <c:pt idx="3430">
                  <c:v>9577.2443381546582</c:v>
                </c:pt>
                <c:pt idx="3431">
                  <c:v>9286.8941866944951</c:v>
                </c:pt>
                <c:pt idx="3432">
                  <c:v>9590.0463261320856</c:v>
                </c:pt>
                <c:pt idx="3433">
                  <c:v>9555.9021527731293</c:v>
                </c:pt>
                <c:pt idx="3434">
                  <c:v>9590.1446786688866</c:v>
                </c:pt>
                <c:pt idx="3435">
                  <c:v>9566.9795959084076</c:v>
                </c:pt>
                <c:pt idx="3436">
                  <c:v>9565.6950520782666</c:v>
                </c:pt>
                <c:pt idx="3437">
                  <c:v>9532.3820879436098</c:v>
                </c:pt>
                <c:pt idx="3438">
                  <c:v>9556.4961961048066</c:v>
                </c:pt>
                <c:pt idx="3439">
                  <c:v>9391.8144059334845</c:v>
                </c:pt>
                <c:pt idx="3440">
                  <c:v>9583.0584489646808</c:v>
                </c:pt>
                <c:pt idx="3441">
                  <c:v>9324.0034851277942</c:v>
                </c:pt>
                <c:pt idx="3442">
                  <c:v>9536.359310344189</c:v>
                </c:pt>
                <c:pt idx="3443">
                  <c:v>9443.4861671226936</c:v>
                </c:pt>
                <c:pt idx="3444">
                  <c:v>9569.1527040426736</c:v>
                </c:pt>
                <c:pt idx="3445">
                  <c:v>9555.308040419759</c:v>
                </c:pt>
                <c:pt idx="3446">
                  <c:v>9515.0451323907928</c:v>
                </c:pt>
                <c:pt idx="3447">
                  <c:v>9273.5240624096896</c:v>
                </c:pt>
                <c:pt idx="3448">
                  <c:v>9546.7848368889281</c:v>
                </c:pt>
                <c:pt idx="3449">
                  <c:v>9390.1785054838492</c:v>
                </c:pt>
                <c:pt idx="3450">
                  <c:v>9541.2271995876072</c:v>
                </c:pt>
                <c:pt idx="3451">
                  <c:v>9325.4533569781452</c:v>
                </c:pt>
                <c:pt idx="3452">
                  <c:v>9519.4347367202481</c:v>
                </c:pt>
                <c:pt idx="3453">
                  <c:v>9324.5213430583408</c:v>
                </c:pt>
                <c:pt idx="3454">
                  <c:v>9547.6774657445985</c:v>
                </c:pt>
                <c:pt idx="3455">
                  <c:v>9297.9403478481381</c:v>
                </c:pt>
                <c:pt idx="3456">
                  <c:v>9511.2510817065922</c:v>
                </c:pt>
                <c:pt idx="3457">
                  <c:v>9475.066894162117</c:v>
                </c:pt>
                <c:pt idx="3458">
                  <c:v>9507.7540745980459</c:v>
                </c:pt>
                <c:pt idx="3459">
                  <c:v>9460.7635807026854</c:v>
                </c:pt>
                <c:pt idx="3460">
                  <c:v>9517.1406399867228</c:v>
                </c:pt>
                <c:pt idx="3461">
                  <c:v>9444.9028760424353</c:v>
                </c:pt>
                <c:pt idx="3462">
                  <c:v>9510.5518711451987</c:v>
                </c:pt>
                <c:pt idx="3463">
                  <c:v>9383.9368740670725</c:v>
                </c:pt>
                <c:pt idx="3464">
                  <c:v>9503.8545970946125</c:v>
                </c:pt>
                <c:pt idx="3465">
                  <c:v>9264.1025770772212</c:v>
                </c:pt>
                <c:pt idx="3466">
                  <c:v>9460.7635807026854</c:v>
                </c:pt>
                <c:pt idx="3467">
                  <c:v>9188.0053439994026</c:v>
                </c:pt>
                <c:pt idx="3468">
                  <c:v>9509.9524718710509</c:v>
                </c:pt>
                <c:pt idx="3469">
                  <c:v>9252.9842532864805</c:v>
                </c:pt>
                <c:pt idx="3470">
                  <c:v>9512.8489191310364</c:v>
                </c:pt>
                <c:pt idx="3471">
                  <c:v>9208.2724150892282</c:v>
                </c:pt>
                <c:pt idx="3472">
                  <c:v>9479.2898293610815</c:v>
                </c:pt>
                <c:pt idx="3473">
                  <c:v>9270.4901124818025</c:v>
                </c:pt>
                <c:pt idx="3474">
                  <c:v>9483.7101339816309</c:v>
                </c:pt>
                <c:pt idx="3475">
                  <c:v>9344.2648628205079</c:v>
                </c:pt>
                <c:pt idx="3476">
                  <c:v>9482.2036395682408</c:v>
                </c:pt>
                <c:pt idx="3477">
                  <c:v>9375.8422198766657</c:v>
                </c:pt>
                <c:pt idx="3478">
                  <c:v>9482.705853505282</c:v>
                </c:pt>
                <c:pt idx="3479">
                  <c:v>9479.2898293610815</c:v>
                </c:pt>
                <c:pt idx="3480">
                  <c:v>9469.1288036287424</c:v>
                </c:pt>
                <c:pt idx="3481">
                  <c:v>9231.9414750748729</c:v>
                </c:pt>
                <c:pt idx="3482">
                  <c:v>9463.9903403716216</c:v>
                </c:pt>
                <c:pt idx="3483">
                  <c:v>9244.7668788894407</c:v>
                </c:pt>
                <c:pt idx="3484">
                  <c:v>9482.5049738271682</c:v>
                </c:pt>
                <c:pt idx="3485">
                  <c:v>9290.0228420984113</c:v>
                </c:pt>
                <c:pt idx="3486">
                  <c:v>8999.34928846414</c:v>
                </c:pt>
                <c:pt idx="3487">
                  <c:v>8451.6067024516815</c:v>
                </c:pt>
                <c:pt idx="3488">
                  <c:v>8460.9149739302684</c:v>
                </c:pt>
                <c:pt idx="3489">
                  <c:v>6865.1610989055171</c:v>
                </c:pt>
                <c:pt idx="3490">
                  <c:v>7067.5427297327051</c:v>
                </c:pt>
                <c:pt idx="3491">
                  <c:v>6640.2153186478781</c:v>
                </c:pt>
                <c:pt idx="3492">
                  <c:v>6247.6383517027616</c:v>
                </c:pt>
                <c:pt idx="3493">
                  <c:v>5020.340546197187</c:v>
                </c:pt>
                <c:pt idx="3494">
                  <c:v>5719.7439553940076</c:v>
                </c:pt>
                <c:pt idx="3495">
                  <c:v>1166.9006486945257</c:v>
                </c:pt>
                <c:pt idx="3496">
                  <c:v>530.13559518131183</c:v>
                </c:pt>
                <c:pt idx="3497">
                  <c:v>383.39314189241634</c:v>
                </c:pt>
                <c:pt idx="3498">
                  <c:v>405.15766828993111</c:v>
                </c:pt>
                <c:pt idx="3499">
                  <c:v>367.0922924282707</c:v>
                </c:pt>
                <c:pt idx="3500">
                  <c:v>394.4403414094503</c:v>
                </c:pt>
                <c:pt idx="3501">
                  <c:v>353.35739938264408</c:v>
                </c:pt>
                <c:pt idx="3502">
                  <c:v>403.66149974444647</c:v>
                </c:pt>
                <c:pt idx="3503">
                  <c:v>339.3674253287254</c:v>
                </c:pt>
                <c:pt idx="3504">
                  <c:v>379.7092708001008</c:v>
                </c:pt>
                <c:pt idx="3505">
                  <c:v>343.0116033118544</c:v>
                </c:pt>
                <c:pt idx="3506">
                  <c:v>378.36965451471144</c:v>
                </c:pt>
                <c:pt idx="3507">
                  <c:v>344.06578839664684</c:v>
                </c:pt>
                <c:pt idx="3508">
                  <c:v>379.67143057433918</c:v>
                </c:pt>
                <c:pt idx="3509">
                  <c:v>343.8228920078073</c:v>
                </c:pt>
                <c:pt idx="3510">
                  <c:v>377.25288162097036</c:v>
                </c:pt>
                <c:pt idx="3511">
                  <c:v>359.8725196772437</c:v>
                </c:pt>
                <c:pt idx="3512">
                  <c:v>369.876792576696</c:v>
                </c:pt>
                <c:pt idx="3513">
                  <c:v>309.42275214718512</c:v>
                </c:pt>
                <c:pt idx="3514">
                  <c:v>385.53962580083663</c:v>
                </c:pt>
                <c:pt idx="3515">
                  <c:v>363.27144532723923</c:v>
                </c:pt>
                <c:pt idx="3516">
                  <c:v>388.50191669970769</c:v>
                </c:pt>
                <c:pt idx="3517">
                  <c:v>335.59917360395735</c:v>
                </c:pt>
                <c:pt idx="3518">
                  <c:v>404.19341156073904</c:v>
                </c:pt>
                <c:pt idx="3519">
                  <c:v>363.79085052925552</c:v>
                </c:pt>
                <c:pt idx="3520">
                  <c:v>384.04148954512385</c:v>
                </c:pt>
                <c:pt idx="3521">
                  <c:v>341.2464997051481</c:v>
                </c:pt>
                <c:pt idx="3522">
                  <c:v>401.30927912280339</c:v>
                </c:pt>
                <c:pt idx="3523">
                  <c:v>378.465589617511</c:v>
                </c:pt>
                <c:pt idx="3524">
                  <c:v>403.89305561064936</c:v>
                </c:pt>
                <c:pt idx="3525">
                  <c:v>354.84372396341416</c:v>
                </c:pt>
                <c:pt idx="3526">
                  <c:v>402.82778894521107</c:v>
                </c:pt>
                <c:pt idx="3527">
                  <c:v>362.57721603552056</c:v>
                </c:pt>
                <c:pt idx="3528">
                  <c:v>400.13332451666196</c:v>
                </c:pt>
                <c:pt idx="3529">
                  <c:v>396.18914987533213</c:v>
                </c:pt>
                <c:pt idx="3530">
                  <c:v>401.56343214170005</c:v>
                </c:pt>
                <c:pt idx="3531">
                  <c:v>381.37083748206851</c:v>
                </c:pt>
                <c:pt idx="3532">
                  <c:v>418.33379977290082</c:v>
                </c:pt>
                <c:pt idx="3533">
                  <c:v>363.67986602568931</c:v>
                </c:pt>
                <c:pt idx="3534">
                  <c:v>407.07146403443966</c:v>
                </c:pt>
                <c:pt idx="3535">
                  <c:v>388.79250521864964</c:v>
                </c:pt>
                <c:pt idx="3536">
                  <c:v>418.51650016585347</c:v>
                </c:pt>
                <c:pt idx="3537">
                  <c:v>387.38752041524367</c:v>
                </c:pt>
                <c:pt idx="3538">
                  <c:v>411.61305244138794</c:v>
                </c:pt>
                <c:pt idx="3539">
                  <c:v>440.13616516046397</c:v>
                </c:pt>
                <c:pt idx="3540">
                  <c:v>402.3098068143151</c:v>
                </c:pt>
                <c:pt idx="3541">
                  <c:v>381.73114484658788</c:v>
                </c:pt>
                <c:pt idx="3542">
                  <c:v>420.38279268243576</c:v>
                </c:pt>
                <c:pt idx="3543">
                  <c:v>389.88222055974376</c:v>
                </c:pt>
                <c:pt idx="3544">
                  <c:v>417.36861982499858</c:v>
                </c:pt>
                <c:pt idx="3545">
                  <c:v>382.78532248410386</c:v>
                </c:pt>
                <c:pt idx="3546">
                  <c:v>454.22860123416979</c:v>
                </c:pt>
                <c:pt idx="3547">
                  <c:v>441.35230325346089</c:v>
                </c:pt>
                <c:pt idx="3548">
                  <c:v>425.6098621063515</c:v>
                </c:pt>
                <c:pt idx="3549">
                  <c:v>371.27939078188365</c:v>
                </c:pt>
                <c:pt idx="3550">
                  <c:v>426.7911778985594</c:v>
                </c:pt>
                <c:pt idx="3551">
                  <c:v>399.74928151148862</c:v>
                </c:pt>
                <c:pt idx="3552">
                  <c:v>425.78548677463704</c:v>
                </c:pt>
                <c:pt idx="3553">
                  <c:v>427.05592730623596</c:v>
                </c:pt>
                <c:pt idx="3554">
                  <c:v>427.2938539196881</c:v>
                </c:pt>
                <c:pt idx="3555">
                  <c:v>409.72239687556652</c:v>
                </c:pt>
                <c:pt idx="3556">
                  <c:v>426.17441036971394</c:v>
                </c:pt>
                <c:pt idx="3557">
                  <c:v>412.58485368663776</c:v>
                </c:pt>
                <c:pt idx="3558">
                  <c:v>416.48255315814833</c:v>
                </c:pt>
                <c:pt idx="3559">
                  <c:v>371.51123055456486</c:v>
                </c:pt>
                <c:pt idx="3560">
                  <c:v>446.02281324281375</c:v>
                </c:pt>
                <c:pt idx="3561">
                  <c:v>432.72471693562079</c:v>
                </c:pt>
                <c:pt idx="3562">
                  <c:v>436.37126487312003</c:v>
                </c:pt>
                <c:pt idx="3563">
                  <c:v>397.56810659293001</c:v>
                </c:pt>
                <c:pt idx="3564">
                  <c:v>434.5727913624898</c:v>
                </c:pt>
                <c:pt idx="3565">
                  <c:v>415.02850496726285</c:v>
                </c:pt>
                <c:pt idx="3566">
                  <c:v>436.47340483418708</c:v>
                </c:pt>
                <c:pt idx="3567">
                  <c:v>434.50491682155587</c:v>
                </c:pt>
                <c:pt idx="3568">
                  <c:v>426.22503739404152</c:v>
                </c:pt>
                <c:pt idx="3569">
                  <c:v>397.36718110745215</c:v>
                </c:pt>
                <c:pt idx="3570">
                  <c:v>451.12281561652958</c:v>
                </c:pt>
                <c:pt idx="3571">
                  <c:v>394.71282733961419</c:v>
                </c:pt>
                <c:pt idx="3572">
                  <c:v>400.23448540864041</c:v>
                </c:pt>
                <c:pt idx="3573">
                  <c:v>409.46660882850102</c:v>
                </c:pt>
                <c:pt idx="3574">
                  <c:v>407.3301614189802</c:v>
                </c:pt>
                <c:pt idx="3575">
                  <c:v>399.26460123457315</c:v>
                </c:pt>
                <c:pt idx="3576">
                  <c:v>417.58317345894909</c:v>
                </c:pt>
                <c:pt idx="3577">
                  <c:v>379.98608057495017</c:v>
                </c:pt>
                <c:pt idx="3578">
                  <c:v>419.00029174645994</c:v>
                </c:pt>
                <c:pt idx="3579">
                  <c:v>376.071754210309</c:v>
                </c:pt>
                <c:pt idx="3580">
                  <c:v>444.03192718298249</c:v>
                </c:pt>
                <c:pt idx="3581">
                  <c:v>407.82271618676788</c:v>
                </c:pt>
                <c:pt idx="3582">
                  <c:v>409.26299161318707</c:v>
                </c:pt>
                <c:pt idx="3583">
                  <c:v>423.15056601198597</c:v>
                </c:pt>
                <c:pt idx="3584">
                  <c:v>389.87937915027555</c:v>
                </c:pt>
                <c:pt idx="3585">
                  <c:v>379.54558142410809</c:v>
                </c:pt>
                <c:pt idx="3586">
                  <c:v>381.94953567109974</c:v>
                </c:pt>
                <c:pt idx="3587">
                  <c:v>369.94797219693407</c:v>
                </c:pt>
                <c:pt idx="3588">
                  <c:v>374.44219980044471</c:v>
                </c:pt>
                <c:pt idx="3589">
                  <c:v>367.96385678530913</c:v>
                </c:pt>
                <c:pt idx="3590">
                  <c:v>381.81657835814991</c:v>
                </c:pt>
                <c:pt idx="3591">
                  <c:v>384.77487476564403</c:v>
                </c:pt>
                <c:pt idx="3592">
                  <c:v>364.59989203390484</c:v>
                </c:pt>
                <c:pt idx="3593">
                  <c:v>323.94577304517787</c:v>
                </c:pt>
                <c:pt idx="3594">
                  <c:v>350.90244688120436</c:v>
                </c:pt>
                <c:pt idx="3595">
                  <c:v>329.66620037840869</c:v>
                </c:pt>
                <c:pt idx="3596">
                  <c:v>372.9263466895456</c:v>
                </c:pt>
                <c:pt idx="3597">
                  <c:v>335.29488320812351</c:v>
                </c:pt>
                <c:pt idx="3598">
                  <c:v>336.66413532430016</c:v>
                </c:pt>
                <c:pt idx="3599">
                  <c:v>335.54177420788881</c:v>
                </c:pt>
                <c:pt idx="3600">
                  <c:v>310.12672587036906</c:v>
                </c:pt>
                <c:pt idx="3601">
                  <c:v>300.37964049445236</c:v>
                </c:pt>
                <c:pt idx="3602">
                  <c:v>292.12748243398761</c:v>
                </c:pt>
                <c:pt idx="3603">
                  <c:v>302.04928076868072</c:v>
                </c:pt>
                <c:pt idx="3604">
                  <c:v>284.95837321219472</c:v>
                </c:pt>
                <c:pt idx="3605">
                  <c:v>227.96198946251761</c:v>
                </c:pt>
                <c:pt idx="3606">
                  <c:v>252.40931919185826</c:v>
                </c:pt>
                <c:pt idx="3607">
                  <c:v>226.8731584852757</c:v>
                </c:pt>
                <c:pt idx="3608">
                  <c:v>227.48772831249772</c:v>
                </c:pt>
                <c:pt idx="3609">
                  <c:v>228.55449281877029</c:v>
                </c:pt>
                <c:pt idx="3610">
                  <c:v>218.56471099357861</c:v>
                </c:pt>
                <c:pt idx="3611">
                  <c:v>200.9289563110884</c:v>
                </c:pt>
                <c:pt idx="3612">
                  <c:v>197.15524325991748</c:v>
                </c:pt>
                <c:pt idx="3613">
                  <c:v>185.4244656319834</c:v>
                </c:pt>
                <c:pt idx="3614">
                  <c:v>142.88175940165192</c:v>
                </c:pt>
                <c:pt idx="3615">
                  <c:v>122.25121021731432</c:v>
                </c:pt>
                <c:pt idx="3616">
                  <c:v>115.02816170729223</c:v>
                </c:pt>
                <c:pt idx="3617">
                  <c:v>111.93973227196707</c:v>
                </c:pt>
                <c:pt idx="3618">
                  <c:v>108.19401991997631</c:v>
                </c:pt>
                <c:pt idx="3619">
                  <c:v>90.362038522265166</c:v>
                </c:pt>
                <c:pt idx="3620">
                  <c:v>100.21499680232321</c:v>
                </c:pt>
                <c:pt idx="3621">
                  <c:v>88.954622794246305</c:v>
                </c:pt>
                <c:pt idx="3622">
                  <c:v>102.19990236491316</c:v>
                </c:pt>
                <c:pt idx="3623">
                  <c:v>101.54762986338291</c:v>
                </c:pt>
                <c:pt idx="3624">
                  <c:v>100.41330786184633</c:v>
                </c:pt>
                <c:pt idx="3625">
                  <c:v>101.95602659606612</c:v>
                </c:pt>
                <c:pt idx="3626">
                  <c:v>104.63547773887878</c:v>
                </c:pt>
                <c:pt idx="3627">
                  <c:v>105.85767333807604</c:v>
                </c:pt>
                <c:pt idx="3628">
                  <c:v>102.55019788360889</c:v>
                </c:pt>
                <c:pt idx="3629">
                  <c:v>122.78376432989805</c:v>
                </c:pt>
                <c:pt idx="3630">
                  <c:v>106.76890303771472</c:v>
                </c:pt>
                <c:pt idx="3631">
                  <c:v>112.41249638109718</c:v>
                </c:pt>
                <c:pt idx="3632">
                  <c:v>104.90702988560153</c:v>
                </c:pt>
                <c:pt idx="3633">
                  <c:v>96.463868270529133</c:v>
                </c:pt>
                <c:pt idx="3634">
                  <c:v>113.58772982111188</c:v>
                </c:pt>
                <c:pt idx="3635">
                  <c:v>138.47944900270477</c:v>
                </c:pt>
                <c:pt idx="3636">
                  <c:v>105.00218959676937</c:v>
                </c:pt>
                <c:pt idx="3637">
                  <c:v>108.26690973375391</c:v>
                </c:pt>
                <c:pt idx="3638">
                  <c:v>109.41924433463967</c:v>
                </c:pt>
                <c:pt idx="3639">
                  <c:v>106.00289944506967</c:v>
                </c:pt>
                <c:pt idx="3640">
                  <c:v>113.7793157925643</c:v>
                </c:pt>
                <c:pt idx="3641">
                  <c:v>104.13933445221744</c:v>
                </c:pt>
                <c:pt idx="3642">
                  <c:v>107.26507525430301</c:v>
                </c:pt>
                <c:pt idx="3643">
                  <c:v>108.26413930882515</c:v>
                </c:pt>
                <c:pt idx="3644">
                  <c:v>105.05060554080171</c:v>
                </c:pt>
                <c:pt idx="3645">
                  <c:v>100.8772607698925</c:v>
                </c:pt>
                <c:pt idx="3646">
                  <c:v>103.45502652344054</c:v>
                </c:pt>
                <c:pt idx="3647">
                  <c:v>91.231410892030752</c:v>
                </c:pt>
                <c:pt idx="3648">
                  <c:v>111.87739820797286</c:v>
                </c:pt>
                <c:pt idx="3649">
                  <c:v>115.24456807515313</c:v>
                </c:pt>
                <c:pt idx="3650">
                  <c:v>109.80655656894446</c:v>
                </c:pt>
                <c:pt idx="3651">
                  <c:v>117.67117487238488</c:v>
                </c:pt>
                <c:pt idx="3652">
                  <c:v>112.11281171358453</c:v>
                </c:pt>
                <c:pt idx="3653">
                  <c:v>104.9499907186097</c:v>
                </c:pt>
                <c:pt idx="3654">
                  <c:v>112.33929875598483</c:v>
                </c:pt>
                <c:pt idx="3655">
                  <c:v>108.94599875811065</c:v>
                </c:pt>
                <c:pt idx="3656">
                  <c:v>112.32055217543071</c:v>
                </c:pt>
                <c:pt idx="3657">
                  <c:v>116.16380280062312</c:v>
                </c:pt>
                <c:pt idx="3658">
                  <c:v>119.80739164687026</c:v>
                </c:pt>
                <c:pt idx="3659">
                  <c:v>117.68897475486709</c:v>
                </c:pt>
                <c:pt idx="3660">
                  <c:v>114.72876954240468</c:v>
                </c:pt>
                <c:pt idx="3661">
                  <c:v>111.0656239951481</c:v>
                </c:pt>
                <c:pt idx="3662">
                  <c:v>122.21364904674121</c:v>
                </c:pt>
                <c:pt idx="3663">
                  <c:v>120.69863387017536</c:v>
                </c:pt>
                <c:pt idx="3664">
                  <c:v>122.8129479861107</c:v>
                </c:pt>
                <c:pt idx="3665">
                  <c:v>122.98971585183091</c:v>
                </c:pt>
                <c:pt idx="3666">
                  <c:v>127.6918234235949</c:v>
                </c:pt>
                <c:pt idx="3667">
                  <c:v>123.54930035909845</c:v>
                </c:pt>
                <c:pt idx="3668">
                  <c:v>128.01484402622191</c:v>
                </c:pt>
                <c:pt idx="3669">
                  <c:v>123.54186430811716</c:v>
                </c:pt>
                <c:pt idx="3670">
                  <c:v>134.07323194194711</c:v>
                </c:pt>
                <c:pt idx="3671">
                  <c:v>128.78975808190555</c:v>
                </c:pt>
                <c:pt idx="3672">
                  <c:v>126.11568052453455</c:v>
                </c:pt>
                <c:pt idx="3673">
                  <c:v>119.88748290460205</c:v>
                </c:pt>
                <c:pt idx="3674">
                  <c:v>142.54592409870432</c:v>
                </c:pt>
                <c:pt idx="3675">
                  <c:v>131.79953604080757</c:v>
                </c:pt>
                <c:pt idx="3676">
                  <c:v>142.37404773020469</c:v>
                </c:pt>
                <c:pt idx="3677">
                  <c:v>129.42496661790801</c:v>
                </c:pt>
                <c:pt idx="3678">
                  <c:v>146.04014427131696</c:v>
                </c:pt>
                <c:pt idx="3679">
                  <c:v>145.68082936627513</c:v>
                </c:pt>
                <c:pt idx="3680">
                  <c:v>146.97267121480908</c:v>
                </c:pt>
                <c:pt idx="3681">
                  <c:v>138.28458029351287</c:v>
                </c:pt>
                <c:pt idx="3682">
                  <c:v>158.49629379386445</c:v>
                </c:pt>
                <c:pt idx="3683">
                  <c:v>147.89936742294393</c:v>
                </c:pt>
                <c:pt idx="3684">
                  <c:v>149.34185492835744</c:v>
                </c:pt>
                <c:pt idx="3685">
                  <c:v>156.80282148931883</c:v>
                </c:pt>
                <c:pt idx="3686">
                  <c:v>159.34981846701299</c:v>
                </c:pt>
                <c:pt idx="3687">
                  <c:v>166.21028388104114</c:v>
                </c:pt>
                <c:pt idx="3688">
                  <c:v>163.1992421965079</c:v>
                </c:pt>
                <c:pt idx="3689">
                  <c:v>159.84804868583953</c:v>
                </c:pt>
                <c:pt idx="3690">
                  <c:v>173.99154863497793</c:v>
                </c:pt>
                <c:pt idx="3691">
                  <c:v>170.02273332838865</c:v>
                </c:pt>
                <c:pt idx="3692">
                  <c:v>171.04511771434269</c:v>
                </c:pt>
                <c:pt idx="3693">
                  <c:v>183.54851272495924</c:v>
                </c:pt>
                <c:pt idx="3694">
                  <c:v>202.14474414325838</c:v>
                </c:pt>
                <c:pt idx="3695">
                  <c:v>189.06476611988725</c:v>
                </c:pt>
                <c:pt idx="3696">
                  <c:v>187.00511755578003</c:v>
                </c:pt>
                <c:pt idx="3697">
                  <c:v>182.39637398705435</c:v>
                </c:pt>
                <c:pt idx="3698">
                  <c:v>199.79915544797379</c:v>
                </c:pt>
                <c:pt idx="3699">
                  <c:v>195.17987475148476</c:v>
                </c:pt>
                <c:pt idx="3700">
                  <c:v>209.48233854620742</c:v>
                </c:pt>
                <c:pt idx="3701">
                  <c:v>200.25922529726861</c:v>
                </c:pt>
                <c:pt idx="3702">
                  <c:v>218.21318558146709</c:v>
                </c:pt>
                <c:pt idx="3703">
                  <c:v>201.86761363094155</c:v>
                </c:pt>
                <c:pt idx="3704">
                  <c:v>221.03689375842688</c:v>
                </c:pt>
                <c:pt idx="3705">
                  <c:v>245.36372179503718</c:v>
                </c:pt>
                <c:pt idx="3706">
                  <c:v>236.29384367957653</c:v>
                </c:pt>
                <c:pt idx="3707">
                  <c:v>214.14891574140299</c:v>
                </c:pt>
                <c:pt idx="3708">
                  <c:v>236.44754210208751</c:v>
                </c:pt>
                <c:pt idx="3709">
                  <c:v>231.28892405322838</c:v>
                </c:pt>
                <c:pt idx="3710">
                  <c:v>241.55341530941683</c:v>
                </c:pt>
                <c:pt idx="3711">
                  <c:v>241.59717027787929</c:v>
                </c:pt>
                <c:pt idx="3712">
                  <c:v>256.7621686289869</c:v>
                </c:pt>
                <c:pt idx="3713">
                  <c:v>246.43423953136596</c:v>
                </c:pt>
                <c:pt idx="3714">
                  <c:v>259.23859310485642</c:v>
                </c:pt>
                <c:pt idx="3715">
                  <c:v>273.83295234878801</c:v>
                </c:pt>
                <c:pt idx="3716">
                  <c:v>269.74166960527066</c:v>
                </c:pt>
                <c:pt idx="3717">
                  <c:v>285.5882975132551</c:v>
                </c:pt>
                <c:pt idx="3718">
                  <c:v>268.60177919850832</c:v>
                </c:pt>
                <c:pt idx="3719">
                  <c:v>289.52997354152228</c:v>
                </c:pt>
                <c:pt idx="3720">
                  <c:v>276.28823580697264</c:v>
                </c:pt>
                <c:pt idx="3721">
                  <c:v>299.66378965462997</c:v>
                </c:pt>
                <c:pt idx="3722">
                  <c:v>287.93579365843658</c:v>
                </c:pt>
                <c:pt idx="3723">
                  <c:v>269.29742637723109</c:v>
                </c:pt>
                <c:pt idx="3724">
                  <c:v>281.58739914438058</c:v>
                </c:pt>
                <c:pt idx="3725">
                  <c:v>275.97563151139542</c:v>
                </c:pt>
                <c:pt idx="3726">
                  <c:v>300.67980052966254</c:v>
                </c:pt>
                <c:pt idx="3727">
                  <c:v>288.17558956213213</c:v>
                </c:pt>
                <c:pt idx="3728">
                  <c:v>304.39050090478599</c:v>
                </c:pt>
                <c:pt idx="3729">
                  <c:v>311.26412740495221</c:v>
                </c:pt>
                <c:pt idx="3730">
                  <c:v>287.90604861510076</c:v>
                </c:pt>
                <c:pt idx="3731">
                  <c:v>305.78746474131856</c:v>
                </c:pt>
                <c:pt idx="3732">
                  <c:v>319.64172442588205</c:v>
                </c:pt>
                <c:pt idx="3733">
                  <c:v>320.66018839755435</c:v>
                </c:pt>
                <c:pt idx="3734">
                  <c:v>314.67562041637143</c:v>
                </c:pt>
                <c:pt idx="3735">
                  <c:v>346.07467559051503</c:v>
                </c:pt>
                <c:pt idx="3736">
                  <c:v>328.05007243647259</c:v>
                </c:pt>
                <c:pt idx="3737">
                  <c:v>367.55708774408424</c:v>
                </c:pt>
                <c:pt idx="3738">
                  <c:v>311.94539088091693</c:v>
                </c:pt>
                <c:pt idx="3739">
                  <c:v>362.44960701846225</c:v>
                </c:pt>
                <c:pt idx="3740">
                  <c:v>349.10472641363828</c:v>
                </c:pt>
                <c:pt idx="3741">
                  <c:v>391.14599870928686</c:v>
                </c:pt>
                <c:pt idx="3742">
                  <c:v>345.47318169042097</c:v>
                </c:pt>
                <c:pt idx="3743">
                  <c:v>407.72205163509005</c:v>
                </c:pt>
                <c:pt idx="3744">
                  <c:v>350.30884266992672</c:v>
                </c:pt>
                <c:pt idx="3745">
                  <c:v>425.0202786869508</c:v>
                </c:pt>
                <c:pt idx="3746">
                  <c:v>401.2975965590598</c:v>
                </c:pt>
                <c:pt idx="3747">
                  <c:v>429.27148382710953</c:v>
                </c:pt>
                <c:pt idx="3748">
                  <c:v>425.67446507324269</c:v>
                </c:pt>
                <c:pt idx="3749">
                  <c:v>415.9373618189893</c:v>
                </c:pt>
                <c:pt idx="3750">
                  <c:v>475.02573733410509</c:v>
                </c:pt>
                <c:pt idx="3751">
                  <c:v>472.39048458887385</c:v>
                </c:pt>
                <c:pt idx="3752">
                  <c:v>427.64167528284224</c:v>
                </c:pt>
                <c:pt idx="3753">
                  <c:v>470.15933473995472</c:v>
                </c:pt>
                <c:pt idx="3754">
                  <c:v>493.69227390233624</c:v>
                </c:pt>
                <c:pt idx="3755">
                  <c:v>516.83880844650628</c:v>
                </c:pt>
                <c:pt idx="3756">
                  <c:v>456.33912448479606</c:v>
                </c:pt>
                <c:pt idx="3757">
                  <c:v>493.59319262871315</c:v>
                </c:pt>
                <c:pt idx="3758">
                  <c:v>517.42250696014162</c:v>
                </c:pt>
                <c:pt idx="3759">
                  <c:v>518.31018391062275</c:v>
                </c:pt>
                <c:pt idx="3760">
                  <c:v>499.94655485409277</c:v>
                </c:pt>
                <c:pt idx="3761">
                  <c:v>619.56857155727039</c:v>
                </c:pt>
                <c:pt idx="3762">
                  <c:v>559.43539707344519</c:v>
                </c:pt>
                <c:pt idx="3763">
                  <c:v>625.48737921362738</c:v>
                </c:pt>
                <c:pt idx="3764">
                  <c:v>625.4057080723685</c:v>
                </c:pt>
                <c:pt idx="3765">
                  <c:v>671.04313276096252</c:v>
                </c:pt>
                <c:pt idx="3766">
                  <c:v>656.84528432242689</c:v>
                </c:pt>
                <c:pt idx="3767">
                  <c:v>735.03584670897851</c:v>
                </c:pt>
                <c:pt idx="3768">
                  <c:v>694.56238638661489</c:v>
                </c:pt>
                <c:pt idx="3769">
                  <c:v>768.92453391295317</c:v>
                </c:pt>
                <c:pt idx="3770">
                  <c:v>714.47056615454585</c:v>
                </c:pt>
                <c:pt idx="3771">
                  <c:v>835.39717051647665</c:v>
                </c:pt>
                <c:pt idx="3772">
                  <c:v>836.77762513400364</c:v>
                </c:pt>
                <c:pt idx="3773">
                  <c:v>959.77137233161238</c:v>
                </c:pt>
                <c:pt idx="3774">
                  <c:v>942.28021206430435</c:v>
                </c:pt>
                <c:pt idx="3775">
                  <c:v>1028.6358013457234</c:v>
                </c:pt>
                <c:pt idx="3776">
                  <c:v>984.91657315769203</c:v>
                </c:pt>
                <c:pt idx="3777">
                  <c:v>1137.1563430171013</c:v>
                </c:pt>
                <c:pt idx="3778">
                  <c:v>1155.8502900366484</c:v>
                </c:pt>
                <c:pt idx="3779">
                  <c:v>1195.3384458011649</c:v>
                </c:pt>
                <c:pt idx="3780">
                  <c:v>1308.0549407161247</c:v>
                </c:pt>
                <c:pt idx="3781">
                  <c:v>1291.7947265162361</c:v>
                </c:pt>
                <c:pt idx="3782">
                  <c:v>1248.2381270825467</c:v>
                </c:pt>
                <c:pt idx="3783">
                  <c:v>1419.5120113850423</c:v>
                </c:pt>
                <c:pt idx="3784">
                  <c:v>1333.4773539796465</c:v>
                </c:pt>
                <c:pt idx="3785">
                  <c:v>1469.049074510649</c:v>
                </c:pt>
                <c:pt idx="3786">
                  <c:v>1360.7762168414106</c:v>
                </c:pt>
                <c:pt idx="3787">
                  <c:v>1580.1620018671506</c:v>
                </c:pt>
                <c:pt idx="3788">
                  <c:v>1554.4973264470837</c:v>
                </c:pt>
                <c:pt idx="3789">
                  <c:v>1671.4006777207983</c:v>
                </c:pt>
                <c:pt idx="3790">
                  <c:v>1583.1804974346114</c:v>
                </c:pt>
                <c:pt idx="3791">
                  <c:v>1787.6243376595473</c:v>
                </c:pt>
                <c:pt idx="3792">
                  <c:v>1993.4744782249184</c:v>
                </c:pt>
                <c:pt idx="3793">
                  <c:v>1887.2622488880704</c:v>
                </c:pt>
                <c:pt idx="3794">
                  <c:v>2002.1693824172521</c:v>
                </c:pt>
                <c:pt idx="3795">
                  <c:v>2140.1283053880784</c:v>
                </c:pt>
                <c:pt idx="3796">
                  <c:v>2144.5782733566471</c:v>
                </c:pt>
                <c:pt idx="3797">
                  <c:v>2418.7457049437935</c:v>
                </c:pt>
                <c:pt idx="3798">
                  <c:v>2570.0535703744122</c:v>
                </c:pt>
                <c:pt idx="3799">
                  <c:v>3047.9387150139346</c:v>
                </c:pt>
                <c:pt idx="3800">
                  <c:v>3153.314296024485</c:v>
                </c:pt>
                <c:pt idx="3801">
                  <c:v>4030.7488438477753</c:v>
                </c:pt>
                <c:pt idx="3802">
                  <c:v>5033.1344554770249</c:v>
                </c:pt>
                <c:pt idx="3803">
                  <c:v>5470.8772463135547</c:v>
                </c:pt>
                <c:pt idx="3804">
                  <c:v>6532.0906445225955</c:v>
                </c:pt>
                <c:pt idx="3805">
                  <c:v>8007.0670629897286</c:v>
                </c:pt>
                <c:pt idx="3806">
                  <c:v>8256.3173363683036</c:v>
                </c:pt>
                <c:pt idx="3807">
                  <c:v>10042.750183278855</c:v>
                </c:pt>
                <c:pt idx="3808">
                  <c:v>9359.1921099474657</c:v>
                </c:pt>
                <c:pt idx="3809">
                  <c:v>10467.57108343853</c:v>
                </c:pt>
                <c:pt idx="3810">
                  <c:v>10331.142270978318</c:v>
                </c:pt>
                <c:pt idx="3811">
                  <c:v>10466.744895511618</c:v>
                </c:pt>
                <c:pt idx="3812">
                  <c:v>10336.227687836925</c:v>
                </c:pt>
                <c:pt idx="3813">
                  <c:v>10464.265541171568</c:v>
                </c:pt>
                <c:pt idx="3814">
                  <c:v>10347.229274104564</c:v>
                </c:pt>
                <c:pt idx="3815">
                  <c:v>10455.992453234743</c:v>
                </c:pt>
                <c:pt idx="3816">
                  <c:v>10376.734967574503</c:v>
                </c:pt>
                <c:pt idx="3817">
                  <c:v>10458.475765606934</c:v>
                </c:pt>
                <c:pt idx="3818">
                  <c:v>10357.364202048688</c:v>
                </c:pt>
                <c:pt idx="3819">
                  <c:v>10488.18305410249</c:v>
                </c:pt>
                <c:pt idx="3820">
                  <c:v>10408.582668031406</c:v>
                </c:pt>
                <c:pt idx="3821">
                  <c:v>10481.5961511025</c:v>
                </c:pt>
                <c:pt idx="3822">
                  <c:v>10427.764944751956</c:v>
                </c:pt>
                <c:pt idx="3823">
                  <c:v>10475.825723616841</c:v>
                </c:pt>
                <c:pt idx="3824">
                  <c:v>10377.575553588613</c:v>
                </c:pt>
                <c:pt idx="3825">
                  <c:v>10517.720626066282</c:v>
                </c:pt>
                <c:pt idx="3826">
                  <c:v>10457.648126894954</c:v>
                </c:pt>
                <c:pt idx="3827">
                  <c:v>10469.2230641926</c:v>
                </c:pt>
                <c:pt idx="3828">
                  <c:v>10380.096502566941</c:v>
                </c:pt>
                <c:pt idx="3829">
                  <c:v>10502.152414307022</c:v>
                </c:pt>
                <c:pt idx="3830">
                  <c:v>10381.77646128314</c:v>
                </c:pt>
                <c:pt idx="3831">
                  <c:v>10527.529014673371</c:v>
                </c:pt>
                <c:pt idx="3832">
                  <c:v>10426.099721589911</c:v>
                </c:pt>
                <c:pt idx="3833">
                  <c:v>10549.5297982135</c:v>
                </c:pt>
                <c:pt idx="3834">
                  <c:v>10437.745108778581</c:v>
                </c:pt>
                <c:pt idx="3835">
                  <c:v>10551.155747739069</c:v>
                </c:pt>
                <c:pt idx="3836">
                  <c:v>10516.084078116037</c:v>
                </c:pt>
                <c:pt idx="3837">
                  <c:v>10555.218371985737</c:v>
                </c:pt>
                <c:pt idx="3838">
                  <c:v>10502.972965973433</c:v>
                </c:pt>
                <c:pt idx="3839">
                  <c:v>10559.277785708438</c:v>
                </c:pt>
                <c:pt idx="3840">
                  <c:v>10465.918575844807</c:v>
                </c:pt>
                <c:pt idx="3841">
                  <c:v>10574.67434738207</c:v>
                </c:pt>
                <c:pt idx="3842">
                  <c:v>10513.628281745552</c:v>
                </c:pt>
                <c:pt idx="3843">
                  <c:v>10634.202637601067</c:v>
                </c:pt>
                <c:pt idx="3844">
                  <c:v>10476.650464387028</c:v>
                </c:pt>
                <c:pt idx="3845">
                  <c:v>10647.780676841272</c:v>
                </c:pt>
                <c:pt idx="3846">
                  <c:v>10479.12389854347</c:v>
                </c:pt>
                <c:pt idx="3847">
                  <c:v>10577.909849031385</c:v>
                </c:pt>
                <c:pt idx="3848">
                  <c:v>10448.535377970049</c:v>
                </c:pt>
                <c:pt idx="3849">
                  <c:v>10575.483414208322</c:v>
                </c:pt>
                <c:pt idx="3850">
                  <c:v>10500.510919630577</c:v>
                </c:pt>
                <c:pt idx="3851">
                  <c:v>10642.194093900816</c:v>
                </c:pt>
                <c:pt idx="3852">
                  <c:v>10484.06722287991</c:v>
                </c:pt>
                <c:pt idx="3853">
                  <c:v>10602.111209574778</c:v>
                </c:pt>
                <c:pt idx="3854">
                  <c:v>10378.416004739802</c:v>
                </c:pt>
                <c:pt idx="3855">
                  <c:v>10616.577290234682</c:v>
                </c:pt>
                <c:pt idx="3856">
                  <c:v>10475.000851437384</c:v>
                </c:pt>
                <c:pt idx="3857">
                  <c:v>10594.056789670962</c:v>
                </c:pt>
                <c:pt idx="3858">
                  <c:v>10503.793387232749</c:v>
                </c:pt>
                <c:pt idx="3859">
                  <c:v>10634.202637601067</c:v>
                </c:pt>
                <c:pt idx="3860">
                  <c:v>10507.893538494598</c:v>
                </c:pt>
                <c:pt idx="3861">
                  <c:v>10586.796963055836</c:v>
                </c:pt>
                <c:pt idx="3862">
                  <c:v>10486.537114692652</c:v>
                </c:pt>
                <c:pt idx="3863">
                  <c:v>10645.387175987329</c:v>
                </c:pt>
                <c:pt idx="3864">
                  <c:v>10441.067578640996</c:v>
                </c:pt>
                <c:pt idx="3865">
                  <c:v>10635.002346439365</c:v>
                </c:pt>
                <c:pt idx="3866">
                  <c:v>10530.794331445726</c:v>
                </c:pt>
                <c:pt idx="3867">
                  <c:v>10678.794366433311</c:v>
                </c:pt>
                <c:pt idx="3868">
                  <c:v>10441.89786437707</c:v>
                </c:pt>
                <c:pt idx="3869">
                  <c:v>10638.999012615215</c:v>
                </c:pt>
                <c:pt idx="3870">
                  <c:v>10459.303272279942</c:v>
                </c:pt>
                <c:pt idx="3871">
                  <c:v>10609.349364428164</c:v>
                </c:pt>
                <c:pt idx="3872">
                  <c:v>10527.529014673371</c:v>
                </c:pt>
                <c:pt idx="3873">
                  <c:v>10630.202213596231</c:v>
                </c:pt>
                <c:pt idx="3874">
                  <c:v>10504.613678115573</c:v>
                </c:pt>
                <c:pt idx="3875">
                  <c:v>10626.999616657991</c:v>
                </c:pt>
                <c:pt idx="3876">
                  <c:v>10498.047698798333</c:v>
                </c:pt>
                <c:pt idx="3877">
                  <c:v>10626.198653577494</c:v>
                </c:pt>
                <c:pt idx="3878">
                  <c:v>10508.713177954553</c:v>
                </c:pt>
                <c:pt idx="3879">
                  <c:v>10620.588393293054</c:v>
                </c:pt>
                <c:pt idx="3880">
                  <c:v>10481.5961511025</c:v>
                </c:pt>
                <c:pt idx="3881">
                  <c:v>10619.786424473523</c:v>
                </c:pt>
                <c:pt idx="3882">
                  <c:v>10482.419972852605</c:v>
                </c:pt>
                <c:pt idx="3883">
                  <c:v>10650.970265385457</c:v>
                </c:pt>
                <c:pt idx="3884">
                  <c:v>10480.772198154415</c:v>
                </c:pt>
                <c:pt idx="3885">
                  <c:v>10625.397564893454</c:v>
                </c:pt>
                <c:pt idx="3886">
                  <c:v>10575.483414208322</c:v>
                </c:pt>
                <c:pt idx="3887">
                  <c:v>10617.379762703384</c:v>
                </c:pt>
                <c:pt idx="3888">
                  <c:v>10486.537114692652</c:v>
                </c:pt>
                <c:pt idx="3889">
                  <c:v>10585.989680159073</c:v>
                </c:pt>
                <c:pt idx="3890">
                  <c:v>10478.29955182017</c:v>
                </c:pt>
                <c:pt idx="3891">
                  <c:v>10635.801930033022</c:v>
                </c:pt>
                <c:pt idx="3892">
                  <c:v>10571.436803136909</c:v>
                </c:pt>
                <c:pt idx="3893">
                  <c:v>10628.601166138702</c:v>
                </c:pt>
                <c:pt idx="3894">
                  <c:v>10449.364471076264</c:v>
                </c:pt>
                <c:pt idx="3895">
                  <c:v>10627.80045416754</c:v>
                </c:pt>
                <c:pt idx="3896">
                  <c:v>10424.43396566226</c:v>
                </c:pt>
                <c:pt idx="3897">
                  <c:v>10653.361148499391</c:v>
                </c:pt>
                <c:pt idx="3898">
                  <c:v>10437.745108778581</c:v>
                </c:pt>
                <c:pt idx="3899">
                  <c:v>10633.402803485427</c:v>
                </c:pt>
                <c:pt idx="3900">
                  <c:v>10486.537114692652</c:v>
                </c:pt>
                <c:pt idx="3901">
                  <c:v>10640.596803289069</c:v>
                </c:pt>
                <c:pt idx="3902">
                  <c:v>10502.972965973433</c:v>
                </c:pt>
                <c:pt idx="3903">
                  <c:v>10613.366140102138</c:v>
                </c:pt>
                <c:pt idx="3904">
                  <c:v>10529.978196368484</c:v>
                </c:pt>
                <c:pt idx="3905">
                  <c:v>10637.400721617165</c:v>
                </c:pt>
                <c:pt idx="3906">
                  <c:v>10466.744895511618</c:v>
                </c:pt>
                <c:pt idx="3907">
                  <c:v>10596.474446591321</c:v>
                </c:pt>
                <c:pt idx="3908">
                  <c:v>10423.600887838204</c:v>
                </c:pt>
                <c:pt idx="3909">
                  <c:v>10469.2230641926</c:v>
                </c:pt>
                <c:pt idx="3910">
                  <c:v>10617.379762703384</c:v>
                </c:pt>
                <c:pt idx="3911">
                  <c:v>10465.092124408109</c:v>
                </c:pt>
                <c:pt idx="3912">
                  <c:v>10646.982967987204</c:v>
                </c:pt>
                <c:pt idx="3913">
                  <c:v>10496.404898675526</c:v>
                </c:pt>
                <c:pt idx="3914">
                  <c:v>10468.397139655528</c:v>
                </c:pt>
                <c:pt idx="3915">
                  <c:v>10642.194093900816</c:v>
                </c:pt>
                <c:pt idx="3916">
                  <c:v>10455.164418226901</c:v>
                </c:pt>
                <c:pt idx="3917">
                  <c:v>10634.202637601067</c:v>
                </c:pt>
                <c:pt idx="3918">
                  <c:v>10466.744895511618</c:v>
                </c:pt>
                <c:pt idx="3919">
                  <c:v>10642.194093900816</c:v>
                </c:pt>
                <c:pt idx="3920">
                  <c:v>10596.474446591321</c:v>
                </c:pt>
                <c:pt idx="3921">
                  <c:v>10626.999616657991</c:v>
                </c:pt>
                <c:pt idx="3922">
                  <c:v>10638.199929673088</c:v>
                </c:pt>
                <c:pt idx="3923">
                  <c:v>10611.759808427798</c:v>
                </c:pt>
                <c:pt idx="3924">
                  <c:v>10577.101165001184</c:v>
                </c:pt>
                <c:pt idx="3925">
                  <c:v>10590.024823119444</c:v>
                </c:pt>
                <c:pt idx="3926">
                  <c:v>10403.56696933694</c:v>
                </c:pt>
                <c:pt idx="3927">
                  <c:v>10577.909849031385</c:v>
                </c:pt>
                <c:pt idx="3928">
                  <c:v>10401.89399827261</c:v>
                </c:pt>
                <c:pt idx="3929">
                  <c:v>10561.711894527743</c:v>
                </c:pt>
                <c:pt idx="3930">
                  <c:v>10488.18305410249</c:v>
                </c:pt>
                <c:pt idx="3931">
                  <c:v>10576.292353404109</c:v>
                </c:pt>
                <c:pt idx="3932">
                  <c:v>10530.794331445726</c:v>
                </c:pt>
                <c:pt idx="3933">
                  <c:v>10543.834921040996</c:v>
                </c:pt>
                <c:pt idx="3934">
                  <c:v>10435.251862291942</c:v>
                </c:pt>
                <c:pt idx="3935">
                  <c:v>10547.089909040211</c:v>
                </c:pt>
                <c:pt idx="3936">
                  <c:v>10396.871867351443</c:v>
                </c:pt>
                <c:pt idx="3937">
                  <c:v>10333.685592832559</c:v>
                </c:pt>
                <c:pt idx="3938">
                  <c:v>10489.828469689834</c:v>
                </c:pt>
                <c:pt idx="3939">
                  <c:v>10261.146964514095</c:v>
                </c:pt>
                <c:pt idx="3940">
                  <c:v>10299.673470130925</c:v>
                </c:pt>
                <c:pt idx="3941">
                  <c:v>10320.107014584089</c:v>
                </c:pt>
                <c:pt idx="3942">
                  <c:v>10445.217681289234</c:v>
                </c:pt>
                <c:pt idx="3943">
                  <c:v>10211.943531256835</c:v>
                </c:pt>
                <c:pt idx="3944">
                  <c:v>10436.083077283549</c:v>
                </c:pt>
                <c:pt idx="3945">
                  <c:v>10254.26849420854</c:v>
                </c:pt>
                <c:pt idx="3946">
                  <c:v>10400.220491073847</c:v>
                </c:pt>
                <c:pt idx="3947">
                  <c:v>10415.262774431669</c:v>
                </c:pt>
                <c:pt idx="3948">
                  <c:v>10441.89786437707</c:v>
                </c:pt>
                <c:pt idx="3949">
                  <c:v>10379.256321056444</c:v>
                </c:pt>
                <c:pt idx="3950">
                  <c:v>10421.934332323537</c:v>
                </c:pt>
                <c:pt idx="3951">
                  <c:v>10215.411195041132</c:v>
                </c:pt>
                <c:pt idx="3952">
                  <c:v>10399.383536352016</c:v>
                </c:pt>
                <c:pt idx="3953">
                  <c:v>10184.422122040041</c:v>
                </c:pt>
                <c:pt idx="3954">
                  <c:v>10385.97400095667</c:v>
                </c:pt>
                <c:pt idx="3955">
                  <c:v>10322.655661354358</c:v>
                </c:pt>
                <c:pt idx="3956">
                  <c:v>10414.428228933342</c:v>
                </c:pt>
                <c:pt idx="3957">
                  <c:v>10148.452108325535</c:v>
                </c:pt>
                <c:pt idx="3958">
                  <c:v>10366.637405789048</c:v>
                </c:pt>
                <c:pt idx="3959">
                  <c:v>10118.429448723607</c:v>
                </c:pt>
                <c:pt idx="3960">
                  <c:v>10378.416004739802</c:v>
                </c:pt>
                <c:pt idx="3961">
                  <c:v>10127.278011234901</c:v>
                </c:pt>
                <c:pt idx="3962">
                  <c:v>10390.16817617022</c:v>
                </c:pt>
                <c:pt idx="3963">
                  <c:v>10090.900979327169</c:v>
                </c:pt>
                <c:pt idx="3964">
                  <c:v>10352.299180800292</c:v>
                </c:pt>
                <c:pt idx="3965">
                  <c:v>10216.277761036668</c:v>
                </c:pt>
                <c:pt idx="3966">
                  <c:v>10333.685592832559</c:v>
                </c:pt>
                <c:pt idx="3967">
                  <c:v>10287.717376821805</c:v>
                </c:pt>
                <c:pt idx="3968">
                  <c:v>10384.295389022085</c:v>
                </c:pt>
                <c:pt idx="3969">
                  <c:v>10301.379283266728</c:v>
                </c:pt>
                <c:pt idx="3970">
                  <c:v>10350.609755026646</c:v>
                </c:pt>
                <c:pt idx="3971">
                  <c:v>10171.291828397611</c:v>
                </c:pt>
                <c:pt idx="3972">
                  <c:v>10307.345304096267</c:v>
                </c:pt>
                <c:pt idx="3973">
                  <c:v>10247.381140388521</c:v>
                </c:pt>
                <c:pt idx="3974">
                  <c:v>10273.162951714972</c:v>
                </c:pt>
                <c:pt idx="3975">
                  <c:v>10070.380313676478</c:v>
                </c:pt>
                <c:pt idx="3976">
                  <c:v>10281.729207962686</c:v>
                </c:pt>
                <c:pt idx="3977">
                  <c:v>10017.360836864458</c:v>
                </c:pt>
                <c:pt idx="3978">
                  <c:v>10257.708838969438</c:v>
                </c:pt>
                <c:pt idx="3979">
                  <c:v>10095.35110786531</c:v>
                </c:pt>
                <c:pt idx="3980">
                  <c:v>10272.305566262128</c:v>
                </c:pt>
                <c:pt idx="3981">
                  <c:v>10001.075582218207</c:v>
                </c:pt>
                <c:pt idx="3982">
                  <c:v>10226.665645663439</c:v>
                </c:pt>
                <c:pt idx="3983">
                  <c:v>10003.793383394916</c:v>
                </c:pt>
                <c:pt idx="3984">
                  <c:v>10187.044119175303</c:v>
                </c:pt>
                <c:pt idx="3985">
                  <c:v>10118.429448723607</c:v>
                </c:pt>
                <c:pt idx="3986">
                  <c:v>10269.732580262138</c:v>
                </c:pt>
                <c:pt idx="3987">
                  <c:v>9960.1350620466037</c:v>
                </c:pt>
                <c:pt idx="3988">
                  <c:v>10168.661699245094</c:v>
                </c:pt>
                <c:pt idx="3989">
                  <c:v>9957.3940686853493</c:v>
                </c:pt>
                <c:pt idx="3990">
                  <c:v>10146.690956755439</c:v>
                </c:pt>
                <c:pt idx="3991">
                  <c:v>9920.7074248706449</c:v>
                </c:pt>
                <c:pt idx="3992">
                  <c:v>10156.369763797786</c:v>
                </c:pt>
                <c:pt idx="3993">
                  <c:v>9940.0004749163163</c:v>
                </c:pt>
                <c:pt idx="3994">
                  <c:v>10113.112933668002</c:v>
                </c:pt>
                <c:pt idx="3995">
                  <c:v>9893.9455092033768</c:v>
                </c:pt>
                <c:pt idx="3996">
                  <c:v>10093.571521750495</c:v>
                </c:pt>
                <c:pt idx="3997">
                  <c:v>9862.392045342187</c:v>
                </c:pt>
                <c:pt idx="3998">
                  <c:v>10116.657892588612</c:v>
                </c:pt>
                <c:pt idx="3999">
                  <c:v>9964.7001422959238</c:v>
                </c:pt>
                <c:pt idx="4000">
                  <c:v>10093.571521750495</c:v>
                </c:pt>
                <c:pt idx="4001">
                  <c:v>10114.885721029203</c:v>
                </c:pt>
                <c:pt idx="4002">
                  <c:v>10072.16799372791</c:v>
                </c:pt>
                <c:pt idx="4003">
                  <c:v>9987.4649530288971</c:v>
                </c:pt>
                <c:pt idx="4004">
                  <c:v>10053.366114449947</c:v>
                </c:pt>
                <c:pt idx="4005">
                  <c:v>10057.849024641784</c:v>
                </c:pt>
                <c:pt idx="4006">
                  <c:v>10050.674482094084</c:v>
                </c:pt>
                <c:pt idx="4007">
                  <c:v>9936.3311701484745</c:v>
                </c:pt>
                <c:pt idx="4008">
                  <c:v>10059.641089520173</c:v>
                </c:pt>
                <c:pt idx="4009">
                  <c:v>9891.1691071399546</c:v>
                </c:pt>
                <c:pt idx="4010">
                  <c:v>10037.195050897808</c:v>
                </c:pt>
                <c:pt idx="4011">
                  <c:v>9845.6091342866894</c:v>
                </c:pt>
                <c:pt idx="4012">
                  <c:v>10111.339530127505</c:v>
                </c:pt>
                <c:pt idx="4013">
                  <c:v>10043.489868440342</c:v>
                </c:pt>
                <c:pt idx="4014">
                  <c:v>10035.395109642597</c:v>
                </c:pt>
                <c:pt idx="4015">
                  <c:v>10047.083435676896</c:v>
                </c:pt>
                <c:pt idx="4016">
                  <c:v>10066.803077399742</c:v>
                </c:pt>
                <c:pt idx="4017">
                  <c:v>9923.4679977235537</c:v>
                </c:pt>
                <c:pt idx="4018">
                  <c:v>10065.908377184207</c:v>
                </c:pt>
                <c:pt idx="4019">
                  <c:v>10038.09478438973</c:v>
                </c:pt>
                <c:pt idx="4020">
                  <c:v>10080.204826481116</c:v>
                </c:pt>
                <c:pt idx="4021">
                  <c:v>9809.9993713484528</c:v>
                </c:pt>
                <c:pt idx="4022">
                  <c:v>9978.371122923767</c:v>
                </c:pt>
                <c:pt idx="4023">
                  <c:v>10029.991488278123</c:v>
                </c:pt>
                <c:pt idx="4024">
                  <c:v>10025.484113383784</c:v>
                </c:pt>
                <c:pt idx="4025">
                  <c:v>9824.0850179410918</c:v>
                </c:pt>
                <c:pt idx="4026">
                  <c:v>10009.224671400243</c:v>
                </c:pt>
                <c:pt idx="4027">
                  <c:v>9919.7869055985575</c:v>
                </c:pt>
                <c:pt idx="4028">
                  <c:v>9980.191176823866</c:v>
                </c:pt>
                <c:pt idx="4029">
                  <c:v>9985.6474741221264</c:v>
                </c:pt>
                <c:pt idx="4030">
                  <c:v>9984.7384935021073</c:v>
                </c:pt>
                <c:pt idx="4031">
                  <c:v>9955.5659284752674</c:v>
                </c:pt>
                <c:pt idx="4032">
                  <c:v>9961.0484021707907</c:v>
                </c:pt>
                <c:pt idx="4033">
                  <c:v>9861.4610852876649</c:v>
                </c:pt>
                <c:pt idx="4034">
                  <c:v>9978.371122923767</c:v>
                </c:pt>
                <c:pt idx="4035">
                  <c:v>9965.6126724735695</c:v>
                </c:pt>
                <c:pt idx="4036">
                  <c:v>9940.0004749163163</c:v>
                </c:pt>
                <c:pt idx="4037">
                  <c:v>9947.3312545761928</c:v>
                </c:pt>
                <c:pt idx="4038">
                  <c:v>9952.822500248938</c:v>
                </c:pt>
                <c:pt idx="4039">
                  <c:v>9839.0677553727837</c:v>
                </c:pt>
                <c:pt idx="4040">
                  <c:v>9922.5479708852035</c:v>
                </c:pt>
                <c:pt idx="4041">
                  <c:v>9868.9040864404087</c:v>
                </c:pt>
                <c:pt idx="4042">
                  <c:v>9932.6592513343639</c:v>
                </c:pt>
                <c:pt idx="4043">
                  <c:v>9732.98595166413</c:v>
                </c:pt>
                <c:pt idx="4044">
                  <c:v>9925.3075593019948</c:v>
                </c:pt>
                <c:pt idx="4045">
                  <c:v>9705.1424491553807</c:v>
                </c:pt>
                <c:pt idx="4046">
                  <c:v>9934.4955376888302</c:v>
                </c:pt>
                <c:pt idx="4047">
                  <c:v>9692.4635745776268</c:v>
                </c:pt>
                <c:pt idx="4048">
                  <c:v>9935.4134356315517</c:v>
                </c:pt>
                <c:pt idx="4049">
                  <c:v>9748.0420130709008</c:v>
                </c:pt>
                <c:pt idx="4050">
                  <c:v>9873.5505370832689</c:v>
                </c:pt>
                <c:pt idx="4051">
                  <c:v>9882.8309465315215</c:v>
                </c:pt>
                <c:pt idx="4052">
                  <c:v>9870.7631669944403</c:v>
                </c:pt>
                <c:pt idx="4053">
                  <c:v>9719.6088930771148</c:v>
                </c:pt>
                <c:pt idx="4054">
                  <c:v>9858.6672013656171</c:v>
                </c:pt>
                <c:pt idx="4055">
                  <c:v>9557.8820288733223</c:v>
                </c:pt>
                <c:pt idx="4056">
                  <c:v>9862.392045342187</c:v>
                </c:pt>
                <c:pt idx="4057">
                  <c:v>9683.7050051825827</c:v>
                </c:pt>
                <c:pt idx="4058">
                  <c:v>9828.7717665701803</c:v>
                </c:pt>
                <c:pt idx="4059">
                  <c:v>9666.4339926177272</c:v>
                </c:pt>
                <c:pt idx="4060">
                  <c:v>9841.872212990118</c:v>
                </c:pt>
                <c:pt idx="4061">
                  <c:v>9590.3413780582523</c:v>
                </c:pt>
                <c:pt idx="4062">
                  <c:v>9809.0589708557745</c:v>
                </c:pt>
                <c:pt idx="4063">
                  <c:v>9576.6527017390272</c:v>
                </c:pt>
                <c:pt idx="4064">
                  <c:v>9799.6456110725285</c:v>
                </c:pt>
                <c:pt idx="4065">
                  <c:v>9561.542779659314</c:v>
                </c:pt>
                <c:pt idx="4066">
                  <c:v>9758.9733670468813</c:v>
                </c:pt>
                <c:pt idx="4067">
                  <c:v>9586.7996290279225</c:v>
                </c:pt>
                <c:pt idx="4068">
                  <c:v>9752.1320634833428</c:v>
                </c:pt>
                <c:pt idx="4069">
                  <c:v>9530.3923173641233</c:v>
                </c:pt>
                <c:pt idx="4070">
                  <c:v>9770.5451741328798</c:v>
                </c:pt>
                <c:pt idx="4071">
                  <c:v>9558.4758422342147</c:v>
                </c:pt>
                <c:pt idx="4072">
                  <c:v>9745.0913876680206</c:v>
                </c:pt>
                <c:pt idx="4073">
                  <c:v>9574.680085330474</c:v>
                </c:pt>
                <c:pt idx="4074">
                  <c:v>9691.8865351449658</c:v>
                </c:pt>
                <c:pt idx="4075">
                  <c:v>9628.0235127172182</c:v>
                </c:pt>
                <c:pt idx="4076">
                  <c:v>9707.1567259905187</c:v>
                </c:pt>
                <c:pt idx="4077">
                  <c:v>9680.7179861247478</c:v>
                </c:pt>
                <c:pt idx="4078">
                  <c:v>9679.6576687952911</c:v>
                </c:pt>
                <c:pt idx="4079">
                  <c:v>9599.8722111298175</c:v>
                </c:pt>
                <c:pt idx="4080">
                  <c:v>9666.3373474035525</c:v>
                </c:pt>
                <c:pt idx="4081">
                  <c:v>9687.0754107528537</c:v>
                </c:pt>
                <c:pt idx="4082">
                  <c:v>9683.9939816467941</c:v>
                </c:pt>
                <c:pt idx="4083">
                  <c:v>9641.1493718924339</c:v>
                </c:pt>
                <c:pt idx="4084">
                  <c:v>9695.5400496560014</c:v>
                </c:pt>
                <c:pt idx="4085">
                  <c:v>9605.8790446894163</c:v>
                </c:pt>
                <c:pt idx="4086">
                  <c:v>9674.4493772381447</c:v>
                </c:pt>
                <c:pt idx="4087">
                  <c:v>9635.9029341650894</c:v>
                </c:pt>
                <c:pt idx="4088">
                  <c:v>9712.3327509830633</c:v>
                </c:pt>
                <c:pt idx="4089">
                  <c:v>9629.9701394263029</c:v>
                </c:pt>
                <c:pt idx="4090">
                  <c:v>9681.7780900467897</c:v>
                </c:pt>
                <c:pt idx="4091">
                  <c:v>9409.3676494866886</c:v>
                </c:pt>
                <c:pt idx="4092">
                  <c:v>9673.0017155958667</c:v>
                </c:pt>
                <c:pt idx="4093">
                  <c:v>9421.6804374469466</c:v>
                </c:pt>
                <c:pt idx="4094">
                  <c:v>9707.8279800166092</c:v>
                </c:pt>
                <c:pt idx="4095">
                  <c:v>9390.1785054838492</c:v>
                </c:pt>
                <c:pt idx="4096">
                  <c:v>9679.6576687952911</c:v>
                </c:pt>
                <c:pt idx="4097">
                  <c:v>9408.5525431290553</c:v>
                </c:pt>
                <c:pt idx="4098">
                  <c:v>9667.8834583728349</c:v>
                </c:pt>
                <c:pt idx="4099">
                  <c:v>9585.2247293882465</c:v>
                </c:pt>
                <c:pt idx="4100">
                  <c:v>9635.7085217110707</c:v>
                </c:pt>
                <c:pt idx="4101">
                  <c:v>9602.9143981009838</c:v>
                </c:pt>
                <c:pt idx="4102">
                  <c:v>9613.3033529431814</c:v>
                </c:pt>
                <c:pt idx="4103">
                  <c:v>9544.2052560528955</c:v>
                </c:pt>
                <c:pt idx="4104">
                  <c:v>9567.9674868908296</c:v>
                </c:pt>
                <c:pt idx="4105">
                  <c:v>9487.8256304992301</c:v>
                </c:pt>
                <c:pt idx="4106">
                  <c:v>9592.3079552157742</c:v>
                </c:pt>
                <c:pt idx="4107">
                  <c:v>9642.5087104366648</c:v>
                </c:pt>
                <c:pt idx="4108">
                  <c:v>9624.128111681166</c:v>
                </c:pt>
                <c:pt idx="4109">
                  <c:v>9537.3531332511557</c:v>
                </c:pt>
                <c:pt idx="4110">
                  <c:v>9566.0903307220506</c:v>
                </c:pt>
                <c:pt idx="4111">
                  <c:v>9446.6226410246691</c:v>
                </c:pt>
                <c:pt idx="4112">
                  <c:v>9582.7629758756666</c:v>
                </c:pt>
                <c:pt idx="4113">
                  <c:v>9283.1373126593844</c:v>
                </c:pt>
                <c:pt idx="4114">
                  <c:v>9579.6101987891943</c:v>
                </c:pt>
                <c:pt idx="4115">
                  <c:v>9275.5108638818983</c:v>
                </c:pt>
                <c:pt idx="4116">
                  <c:v>9582.7629758756666</c:v>
                </c:pt>
                <c:pt idx="4117">
                  <c:v>9373.277975705927</c:v>
                </c:pt>
                <c:pt idx="4118">
                  <c:v>9581.4823949071069</c:v>
                </c:pt>
                <c:pt idx="4119">
                  <c:v>9495.84637545857</c:v>
                </c:pt>
                <c:pt idx="4120">
                  <c:v>9540.2341288026801</c:v>
                </c:pt>
                <c:pt idx="4121">
                  <c:v>9234.0495768712353</c:v>
                </c:pt>
                <c:pt idx="4122">
                  <c:v>9546.9832123180222</c:v>
                </c:pt>
                <c:pt idx="4123">
                  <c:v>9439.0311117445017</c:v>
                </c:pt>
                <c:pt idx="4124">
                  <c:v>9538.1480526520718</c:v>
                </c:pt>
                <c:pt idx="4125">
                  <c:v>9494.8444678999549</c:v>
                </c:pt>
                <c:pt idx="4126">
                  <c:v>9549.2639769831567</c:v>
                </c:pt>
                <c:pt idx="4127">
                  <c:v>9516.0431000410626</c:v>
                </c:pt>
                <c:pt idx="4128">
                  <c:v>9524.3187368320978</c:v>
                </c:pt>
                <c:pt idx="4129">
                  <c:v>9253.8242004420936</c:v>
                </c:pt>
                <c:pt idx="4130">
                  <c:v>9534.5699426777628</c:v>
                </c:pt>
                <c:pt idx="4131">
                  <c:v>9493.2410086337732</c:v>
                </c:pt>
                <c:pt idx="4132">
                  <c:v>9523.82058278773</c:v>
                </c:pt>
                <c:pt idx="4133">
                  <c:v>9365.9885755965588</c:v>
                </c:pt>
                <c:pt idx="4134">
                  <c:v>9518.2379448584343</c:v>
                </c:pt>
                <c:pt idx="4135">
                  <c:v>9337.7609164827099</c:v>
                </c:pt>
                <c:pt idx="4136">
                  <c:v>9613.8890403447585</c:v>
                </c:pt>
                <c:pt idx="4137">
                  <c:v>9285.0160890644183</c:v>
                </c:pt>
                <c:pt idx="4138">
                  <c:v>9534.9676339998259</c:v>
                </c:pt>
                <c:pt idx="4139">
                  <c:v>9488.1266348405697</c:v>
                </c:pt>
                <c:pt idx="4140">
                  <c:v>9526.6096215144808</c:v>
                </c:pt>
                <c:pt idx="4141">
                  <c:v>9202.6564316905769</c:v>
                </c:pt>
                <c:pt idx="4142">
                  <c:v>9592.0130169352306</c:v>
                </c:pt>
                <c:pt idx="4143">
                  <c:v>9174.8055529278936</c:v>
                </c:pt>
                <c:pt idx="4144">
                  <c:v>9514.9453249340786</c:v>
                </c:pt>
                <c:pt idx="4145">
                  <c:v>9124.0401427463876</c:v>
                </c:pt>
                <c:pt idx="4146">
                  <c:v>9526.4104548294144</c:v>
                </c:pt>
                <c:pt idx="4147">
                  <c:v>9088.947606749156</c:v>
                </c:pt>
                <c:pt idx="4148">
                  <c:v>9505.3547471912534</c:v>
                </c:pt>
                <c:pt idx="4149">
                  <c:v>9103.0126396630185</c:v>
                </c:pt>
                <c:pt idx="4150">
                  <c:v>9490.7345997066259</c:v>
                </c:pt>
                <c:pt idx="4151">
                  <c:v>9106.5770390045345</c:v>
                </c:pt>
                <c:pt idx="4152">
                  <c:v>9496.6477606149583</c:v>
                </c:pt>
                <c:pt idx="4153">
                  <c:v>9118.1177953897568</c:v>
                </c:pt>
                <c:pt idx="4154">
                  <c:v>9456.7272798824779</c:v>
                </c:pt>
                <c:pt idx="4155">
                  <c:v>9077.4514230035365</c:v>
                </c:pt>
                <c:pt idx="4156">
                  <c:v>9420.4606480688763</c:v>
                </c:pt>
                <c:pt idx="4157">
                  <c:v>9054.7109965057407</c:v>
                </c:pt>
                <c:pt idx="4158">
                  <c:v>9433.1526391696607</c:v>
                </c:pt>
                <c:pt idx="4159">
                  <c:v>9259.7000419480701</c:v>
                </c:pt>
                <c:pt idx="4160">
                  <c:v>9438.2206870614773</c:v>
                </c:pt>
                <c:pt idx="4161">
                  <c:v>9025.8461598050253</c:v>
                </c:pt>
                <c:pt idx="4162">
                  <c:v>9392.2233000291217</c:v>
                </c:pt>
                <c:pt idx="4163">
                  <c:v>8973.7625896843128</c:v>
                </c:pt>
                <c:pt idx="4164">
                  <c:v>9383.4249301386535</c:v>
                </c:pt>
                <c:pt idx="4165">
                  <c:v>8949.71652187789</c:v>
                </c:pt>
                <c:pt idx="4166">
                  <c:v>9331.7659262304824</c:v>
                </c:pt>
                <c:pt idx="4167">
                  <c:v>8935.9735513042669</c:v>
                </c:pt>
                <c:pt idx="4168">
                  <c:v>9344.0585138578226</c:v>
                </c:pt>
                <c:pt idx="4169">
                  <c:v>8861.8297285040044</c:v>
                </c:pt>
                <c:pt idx="4170">
                  <c:v>9333.8339480852719</c:v>
                </c:pt>
                <c:pt idx="4171">
                  <c:v>8875.204086976104</c:v>
                </c:pt>
                <c:pt idx="4172">
                  <c:v>9356.1161114406168</c:v>
                </c:pt>
                <c:pt idx="4173">
                  <c:v>9215.0459510590808</c:v>
                </c:pt>
                <c:pt idx="4174">
                  <c:v>9378.712662961907</c:v>
                </c:pt>
                <c:pt idx="4175">
                  <c:v>8967.0943285149224</c:v>
                </c:pt>
                <c:pt idx="4176">
                  <c:v>9296.6910173670967</c:v>
                </c:pt>
                <c:pt idx="4177">
                  <c:v>8863.5317657503128</c:v>
                </c:pt>
                <c:pt idx="4178">
                  <c:v>9321.3097896659547</c:v>
                </c:pt>
                <c:pt idx="4179">
                  <c:v>9010.8050465907763</c:v>
                </c:pt>
                <c:pt idx="4180">
                  <c:v>9330.6281622501137</c:v>
                </c:pt>
                <c:pt idx="4181">
                  <c:v>9058.3080862159713</c:v>
                </c:pt>
                <c:pt idx="4182">
                  <c:v>9323.1748048183526</c:v>
                </c:pt>
                <c:pt idx="4183">
                  <c:v>8910.6268819315646</c:v>
                </c:pt>
                <c:pt idx="4184">
                  <c:v>9356.1161114406168</c:v>
                </c:pt>
                <c:pt idx="4185">
                  <c:v>8820.0125195573546</c:v>
                </c:pt>
                <c:pt idx="4186">
                  <c:v>9328.4553733856173</c:v>
                </c:pt>
                <c:pt idx="4187">
                  <c:v>8845.8033462932308</c:v>
                </c:pt>
                <c:pt idx="4188">
                  <c:v>9308.2358704879225</c:v>
                </c:pt>
                <c:pt idx="4189">
                  <c:v>8872.0336179639598</c:v>
                </c:pt>
                <c:pt idx="4190">
                  <c:v>9307.4046670089592</c:v>
                </c:pt>
                <c:pt idx="4191">
                  <c:v>8912.3130247452591</c:v>
                </c:pt>
                <c:pt idx="4192">
                  <c:v>9325.8675316001118</c:v>
                </c:pt>
                <c:pt idx="4193">
                  <c:v>9122.9638473530013</c:v>
                </c:pt>
                <c:pt idx="4194">
                  <c:v>9331.7659262304824</c:v>
                </c:pt>
                <c:pt idx="4195">
                  <c:v>9168.7267403316564</c:v>
                </c:pt>
                <c:pt idx="4196">
                  <c:v>9295.0247757989164</c:v>
                </c:pt>
                <c:pt idx="4197">
                  <c:v>9023.4336626268287</c:v>
                </c:pt>
                <c:pt idx="4198">
                  <c:v>9344.3680342173484</c:v>
                </c:pt>
                <c:pt idx="4199">
                  <c:v>9274.256130178037</c:v>
                </c:pt>
                <c:pt idx="4200">
                  <c:v>9331.0419235150912</c:v>
                </c:pt>
                <c:pt idx="4201">
                  <c:v>9285.9552227015593</c:v>
                </c:pt>
                <c:pt idx="4202">
                  <c:v>9373.0727811788547</c:v>
                </c:pt>
                <c:pt idx="4203">
                  <c:v>9246.1546598430996</c:v>
                </c:pt>
                <c:pt idx="4204">
                  <c:v>9365.0638324815991</c:v>
                </c:pt>
                <c:pt idx="4205">
                  <c:v>9190.0249580530817</c:v>
                </c:pt>
                <c:pt idx="4206">
                  <c:v>9374.5089717532828</c:v>
                </c:pt>
                <c:pt idx="4207">
                  <c:v>9276.2426521405559</c:v>
                </c:pt>
                <c:pt idx="4208">
                  <c:v>9348.8024599687615</c:v>
                </c:pt>
                <c:pt idx="4209">
                  <c:v>9240.5792853212624</c:v>
                </c:pt>
                <c:pt idx="4210">
                  <c:v>9429.8049918160341</c:v>
                </c:pt>
                <c:pt idx="4211">
                  <c:v>9387.0074720136781</c:v>
                </c:pt>
                <c:pt idx="4212">
                  <c:v>9384.8582452337341</c:v>
                </c:pt>
                <c:pt idx="4213">
                  <c:v>9271.0133335166738</c:v>
                </c:pt>
                <c:pt idx="4214">
                  <c:v>9388.951239755932</c:v>
                </c:pt>
                <c:pt idx="4215">
                  <c:v>9214.5170844944641</c:v>
                </c:pt>
                <c:pt idx="4216">
                  <c:v>9411.3030106534607</c:v>
                </c:pt>
                <c:pt idx="4217">
                  <c:v>9311.1440346464024</c:v>
                </c:pt>
                <c:pt idx="4218">
                  <c:v>9326.7993035082309</c:v>
                </c:pt>
                <c:pt idx="4219">
                  <c:v>9146.8059743290087</c:v>
                </c:pt>
                <c:pt idx="4220">
                  <c:v>9396.6168662941818</c:v>
                </c:pt>
                <c:pt idx="4221">
                  <c:v>9161.1450234627009</c:v>
                </c:pt>
                <c:pt idx="4222">
                  <c:v>9458.7458265273126</c:v>
                </c:pt>
                <c:pt idx="4223">
                  <c:v>9049.4745060398727</c:v>
                </c:pt>
                <c:pt idx="4224">
                  <c:v>9403.1492059921802</c:v>
                </c:pt>
                <c:pt idx="4225">
                  <c:v>9281.9888372032001</c:v>
                </c:pt>
                <c:pt idx="4226">
                  <c:v>9369.377885558637</c:v>
                </c:pt>
                <c:pt idx="4227">
                  <c:v>9186.0913068930276</c:v>
                </c:pt>
                <c:pt idx="4228">
                  <c:v>9376.0473044344653</c:v>
                </c:pt>
                <c:pt idx="4229">
                  <c:v>9292.5244108960578</c:v>
                </c:pt>
                <c:pt idx="4230">
                  <c:v>9376.8675612512598</c:v>
                </c:pt>
                <c:pt idx="4231">
                  <c:v>9450.161523875573</c:v>
                </c:pt>
                <c:pt idx="4232">
                  <c:v>9419.3422540063057</c:v>
                </c:pt>
                <c:pt idx="4233">
                  <c:v>9374.4063999517002</c:v>
                </c:pt>
                <c:pt idx="4234">
                  <c:v>9382.6057142556292</c:v>
                </c:pt>
                <c:pt idx="4235">
                  <c:v>9163.6022720060355</c:v>
                </c:pt>
                <c:pt idx="4236">
                  <c:v>9414.2555825154741</c:v>
                </c:pt>
                <c:pt idx="4237">
                  <c:v>9340.2395737538245</c:v>
                </c:pt>
                <c:pt idx="4238">
                  <c:v>9402.5371504991872</c:v>
                </c:pt>
                <c:pt idx="4239">
                  <c:v>9192.7873790009817</c:v>
                </c:pt>
                <c:pt idx="4240">
                  <c:v>9394.8803221382768</c:v>
                </c:pt>
                <c:pt idx="4241">
                  <c:v>9330.6281622501137</c:v>
                </c:pt>
                <c:pt idx="4242">
                  <c:v>9411.0993226434093</c:v>
                </c:pt>
                <c:pt idx="4243">
                  <c:v>9213.1417809444592</c:v>
                </c:pt>
                <c:pt idx="4244">
                  <c:v>9426.1505285522344</c:v>
                </c:pt>
                <c:pt idx="4245">
                  <c:v>9248.2570264438691</c:v>
                </c:pt>
                <c:pt idx="4246">
                  <c:v>9394.5738124848122</c:v>
                </c:pt>
                <c:pt idx="4247">
                  <c:v>9240.4740322638063</c:v>
                </c:pt>
                <c:pt idx="4248">
                  <c:v>9435.7886469229416</c:v>
                </c:pt>
                <c:pt idx="4249">
                  <c:v>9141.4455445052008</c:v>
                </c:pt>
                <c:pt idx="4250">
                  <c:v>9374.8166749392967</c:v>
                </c:pt>
                <c:pt idx="4251">
                  <c:v>9343.6457912545611</c:v>
                </c:pt>
                <c:pt idx="4252">
                  <c:v>9339.3102163060794</c:v>
                </c:pt>
                <c:pt idx="4253">
                  <c:v>9171.8203498295861</c:v>
                </c:pt>
                <c:pt idx="4254">
                  <c:v>9382.8105304122037</c:v>
                </c:pt>
                <c:pt idx="4255">
                  <c:v>9259.9097708957524</c:v>
                </c:pt>
                <c:pt idx="4256">
                  <c:v>9396.1061786877599</c:v>
                </c:pt>
                <c:pt idx="4257">
                  <c:v>9068.2147018976411</c:v>
                </c:pt>
                <c:pt idx="4258">
                  <c:v>9405.8006072796925</c:v>
                </c:pt>
                <c:pt idx="4259">
                  <c:v>9148.6272761574055</c:v>
                </c:pt>
                <c:pt idx="4260">
                  <c:v>9393.3475917521901</c:v>
                </c:pt>
                <c:pt idx="4261">
                  <c:v>9124.5782079885448</c:v>
                </c:pt>
                <c:pt idx="4262">
                  <c:v>9406.5142131943376</c:v>
                </c:pt>
                <c:pt idx="4263">
                  <c:v>9138.7632792640343</c:v>
                </c:pt>
                <c:pt idx="4264">
                  <c:v>9408.1449416124651</c:v>
                </c:pt>
                <c:pt idx="4265">
                  <c:v>9219.8033432724769</c:v>
                </c:pt>
                <c:pt idx="4266">
                  <c:v>9422.1885977790826</c:v>
                </c:pt>
                <c:pt idx="4267">
                  <c:v>9089.1642757621012</c:v>
                </c:pt>
                <c:pt idx="4268">
                  <c:v>9441.3603719171351</c:v>
                </c:pt>
                <c:pt idx="4269">
                  <c:v>9194.3804207489593</c:v>
                </c:pt>
                <c:pt idx="4270">
                  <c:v>9415.1715540633049</c:v>
                </c:pt>
                <c:pt idx="4271">
                  <c:v>9202.1263105853905</c:v>
                </c:pt>
                <c:pt idx="4272">
                  <c:v>9444.9028760424353</c:v>
                </c:pt>
                <c:pt idx="4273">
                  <c:v>9162.9613615253838</c:v>
                </c:pt>
                <c:pt idx="4274">
                  <c:v>9471.746435476427</c:v>
                </c:pt>
                <c:pt idx="4275">
                  <c:v>9230.1489188635096</c:v>
                </c:pt>
                <c:pt idx="4276">
                  <c:v>9472.551592329608</c:v>
                </c:pt>
                <c:pt idx="4277">
                  <c:v>9327.3168821945183</c:v>
                </c:pt>
                <c:pt idx="4278">
                  <c:v>9521.129713366443</c:v>
                </c:pt>
                <c:pt idx="4279">
                  <c:v>9270.5947608973693</c:v>
                </c:pt>
                <c:pt idx="4280">
                  <c:v>9554.1196085917072</c:v>
                </c:pt>
                <c:pt idx="4281">
                  <c:v>9316.9554771005369</c:v>
                </c:pt>
                <c:pt idx="4282">
                  <c:v>9536.359310344189</c:v>
                </c:pt>
                <c:pt idx="4283">
                  <c:v>9265.674009370945</c:v>
                </c:pt>
                <c:pt idx="4284">
                  <c:v>9527.3066439149061</c:v>
                </c:pt>
                <c:pt idx="4285">
                  <c:v>9295.1289315575377</c:v>
                </c:pt>
                <c:pt idx="4286">
                  <c:v>9545.0983350819242</c:v>
                </c:pt>
                <c:pt idx="4287">
                  <c:v>9336.7277923771253</c:v>
                </c:pt>
                <c:pt idx="4288">
                  <c:v>9569.6464634023614</c:v>
                </c:pt>
                <c:pt idx="4289">
                  <c:v>9341.8913530145983</c:v>
                </c:pt>
                <c:pt idx="4290">
                  <c:v>9545.8920522489316</c:v>
                </c:pt>
                <c:pt idx="4291">
                  <c:v>9483.4088704716396</c:v>
                </c:pt>
                <c:pt idx="4292">
                  <c:v>9574.3841271618203</c:v>
                </c:pt>
                <c:pt idx="4293">
                  <c:v>9539.4395333927696</c:v>
                </c:pt>
                <c:pt idx="4294">
                  <c:v>9579.8073043857894</c:v>
                </c:pt>
                <c:pt idx="4295">
                  <c:v>9298.773067902981</c:v>
                </c:pt>
                <c:pt idx="4296">
                  <c:v>9586.0122399276115</c:v>
                </c:pt>
                <c:pt idx="4297">
                  <c:v>9321.1025243409949</c:v>
                </c:pt>
                <c:pt idx="4298">
                  <c:v>9588.9643231538321</c:v>
                </c:pt>
                <c:pt idx="4299">
                  <c:v>9334.3508245819739</c:v>
                </c:pt>
                <c:pt idx="4300">
                  <c:v>9608.0292548539746</c:v>
                </c:pt>
                <c:pt idx="4301">
                  <c:v>9456.0206012376057</c:v>
                </c:pt>
                <c:pt idx="4302">
                  <c:v>9601.8351200035177</c:v>
                </c:pt>
                <c:pt idx="4303">
                  <c:v>9349.3178443665038</c:v>
                </c:pt>
                <c:pt idx="4304">
                  <c:v>9611.9364974847012</c:v>
                </c:pt>
                <c:pt idx="4305">
                  <c:v>9594.4703153806768</c:v>
                </c:pt>
                <c:pt idx="4306">
                  <c:v>9504.7547398288898</c:v>
                </c:pt>
                <c:pt idx="4307">
                  <c:v>9632.499684724311</c:v>
                </c:pt>
                <c:pt idx="4308">
                  <c:v>9380.9668924662346</c:v>
                </c:pt>
                <c:pt idx="4309">
                  <c:v>9656.5670515355796</c:v>
                </c:pt>
                <c:pt idx="4310">
                  <c:v>9311.0401997019744</c:v>
                </c:pt>
                <c:pt idx="4311">
                  <c:v>9673.1947601219908</c:v>
                </c:pt>
                <c:pt idx="4312">
                  <c:v>9449.4539421048412</c:v>
                </c:pt>
                <c:pt idx="4313">
                  <c:v>9683.0306650858747</c:v>
                </c:pt>
                <c:pt idx="4314">
                  <c:v>9433.5582667067192</c:v>
                </c:pt>
                <c:pt idx="4315">
                  <c:v>9682.548940712355</c:v>
                </c:pt>
                <c:pt idx="4316">
                  <c:v>9454.7079402371783</c:v>
                </c:pt>
                <c:pt idx="4317">
                  <c:v>9740.5193934479485</c:v>
                </c:pt>
                <c:pt idx="4318">
                  <c:v>9156.4787913154451</c:v>
                </c:pt>
                <c:pt idx="4319">
                  <c:v>7461.306993956151</c:v>
                </c:pt>
                <c:pt idx="4320">
                  <c:v>7453.3904588261303</c:v>
                </c:pt>
                <c:pt idx="4321">
                  <c:v>6826.4963574373105</c:v>
                </c:pt>
                <c:pt idx="4322">
                  <c:v>5894.2396654071354</c:v>
                </c:pt>
                <c:pt idx="4323">
                  <c:v>5909.9113786178987</c:v>
                </c:pt>
                <c:pt idx="4324">
                  <c:v>5022.7664679917789</c:v>
                </c:pt>
                <c:pt idx="4325">
                  <c:v>5104.7697982728996</c:v>
                </c:pt>
                <c:pt idx="4326">
                  <c:v>4504.3108318903132</c:v>
                </c:pt>
                <c:pt idx="4327">
                  <c:v>5236.1347354289628</c:v>
                </c:pt>
                <c:pt idx="4328">
                  <c:v>4385.0442984554202</c:v>
                </c:pt>
                <c:pt idx="4329">
                  <c:v>4807.1753907927423</c:v>
                </c:pt>
                <c:pt idx="4330">
                  <c:v>4052.8065923879444</c:v>
                </c:pt>
                <c:pt idx="4331">
                  <c:v>4270.7021719806853</c:v>
                </c:pt>
                <c:pt idx="4332">
                  <c:v>3706.2477531149493</c:v>
                </c:pt>
                <c:pt idx="4333">
                  <c:v>3921.5377316240556</c:v>
                </c:pt>
                <c:pt idx="4334">
                  <c:v>3686.301029417325</c:v>
                </c:pt>
                <c:pt idx="4335">
                  <c:v>3616.1530303589448</c:v>
                </c:pt>
                <c:pt idx="4336">
                  <c:v>3180.6978527424362</c:v>
                </c:pt>
                <c:pt idx="4337">
                  <c:v>2882.2867719132682</c:v>
                </c:pt>
                <c:pt idx="4338">
                  <c:v>2493.7780759707521</c:v>
                </c:pt>
                <c:pt idx="4339">
                  <c:v>2247.7862520342701</c:v>
                </c:pt>
                <c:pt idx="4340">
                  <c:v>2028.4510361653258</c:v>
                </c:pt>
                <c:pt idx="4341">
                  <c:v>2225.9900605364764</c:v>
                </c:pt>
                <c:pt idx="4342">
                  <c:v>1795.5985013622403</c:v>
                </c:pt>
                <c:pt idx="4343">
                  <c:v>1758.54151185264</c:v>
                </c:pt>
                <c:pt idx="4344">
                  <c:v>1517.7123331608975</c:v>
                </c:pt>
                <c:pt idx="4345">
                  <c:v>1628.571698783385</c:v>
                </c:pt>
                <c:pt idx="4346">
                  <c:v>1667.3802649172028</c:v>
                </c:pt>
                <c:pt idx="4347">
                  <c:v>1499.5237026594796</c:v>
                </c:pt>
                <c:pt idx="4348">
                  <c:v>1354.8034751953442</c:v>
                </c:pt>
                <c:pt idx="4349">
                  <c:v>1358.6595292568109</c:v>
                </c:pt>
                <c:pt idx="4350">
                  <c:v>1191.116500212951</c:v>
                </c:pt>
                <c:pt idx="4351">
                  <c:v>1296.8012704513626</c:v>
                </c:pt>
                <c:pt idx="4352">
                  <c:v>1100.519474721913</c:v>
                </c:pt>
                <c:pt idx="4353">
                  <c:v>1121.0128153468872</c:v>
                </c:pt>
                <c:pt idx="4354">
                  <c:v>964.24191316596534</c:v>
                </c:pt>
                <c:pt idx="4355">
                  <c:v>1015.6296703319061</c:v>
                </c:pt>
                <c:pt idx="4356">
                  <c:v>879.46864982861871</c:v>
                </c:pt>
                <c:pt idx="4357">
                  <c:v>970.74890635380825</c:v>
                </c:pt>
                <c:pt idx="4358">
                  <c:v>838.91867012929299</c:v>
                </c:pt>
                <c:pt idx="4359">
                  <c:v>887.68398332371828</c:v>
                </c:pt>
                <c:pt idx="4360">
                  <c:v>763.18719780192782</c:v>
                </c:pt>
                <c:pt idx="4361">
                  <c:v>856.75335743423557</c:v>
                </c:pt>
                <c:pt idx="4362">
                  <c:v>817.78584994689572</c:v>
                </c:pt>
                <c:pt idx="4363">
                  <c:v>775.22915240577856</c:v>
                </c:pt>
                <c:pt idx="4364">
                  <c:v>600.64883742883194</c:v>
                </c:pt>
                <c:pt idx="4365">
                  <c:v>758.71321882794302</c:v>
                </c:pt>
                <c:pt idx="4366">
                  <c:v>687.72420724317863</c:v>
                </c:pt>
                <c:pt idx="4367">
                  <c:v>764.07597172601311</c:v>
                </c:pt>
                <c:pt idx="4368">
                  <c:v>695.5567201027801</c:v>
                </c:pt>
                <c:pt idx="4369">
                  <c:v>843.66287209338702</c:v>
                </c:pt>
                <c:pt idx="4370">
                  <c:v>664.19892450447981</c:v>
                </c:pt>
                <c:pt idx="4371">
                  <c:v>778.72456853343056</c:v>
                </c:pt>
                <c:pt idx="4372">
                  <c:v>667.39704831639449</c:v>
                </c:pt>
                <c:pt idx="4373">
                  <c:v>744.9125039240497</c:v>
                </c:pt>
                <c:pt idx="4374">
                  <c:v>667.61197584013939</c:v>
                </c:pt>
                <c:pt idx="4375">
                  <c:v>739.92416614740534</c:v>
                </c:pt>
                <c:pt idx="4376">
                  <c:v>667.0845811317115</c:v>
                </c:pt>
                <c:pt idx="4377">
                  <c:v>727.79628736925929</c:v>
                </c:pt>
                <c:pt idx="4378">
                  <c:v>653.04193720897956</c:v>
                </c:pt>
                <c:pt idx="4379">
                  <c:v>766.94390883286462</c:v>
                </c:pt>
                <c:pt idx="4380">
                  <c:v>661.25254676701127</c:v>
                </c:pt>
                <c:pt idx="4381">
                  <c:v>732.91142930762044</c:v>
                </c:pt>
                <c:pt idx="4382">
                  <c:v>691.7903515895656</c:v>
                </c:pt>
                <c:pt idx="4383">
                  <c:v>735.98365397311977</c:v>
                </c:pt>
                <c:pt idx="4384">
                  <c:v>664.94862081709982</c:v>
                </c:pt>
                <c:pt idx="4385">
                  <c:v>748.73973161420292</c:v>
                </c:pt>
                <c:pt idx="4386">
                  <c:v>663.02432721389926</c:v>
                </c:pt>
                <c:pt idx="4387">
                  <c:v>723.38370461049396</c:v>
                </c:pt>
                <c:pt idx="4388">
                  <c:v>678.36696897478964</c:v>
                </c:pt>
                <c:pt idx="4389">
                  <c:v>759.08544501451718</c:v>
                </c:pt>
                <c:pt idx="4390">
                  <c:v>705.16630593346713</c:v>
                </c:pt>
                <c:pt idx="4391">
                  <c:v>759.9974802708158</c:v>
                </c:pt>
                <c:pt idx="4392">
                  <c:v>724.02015841001594</c:v>
                </c:pt>
                <c:pt idx="4393">
                  <c:v>761.36787749060875</c:v>
                </c:pt>
                <c:pt idx="4394">
                  <c:v>690.06324117188342</c:v>
                </c:pt>
                <c:pt idx="4395">
                  <c:v>837.6057988185338</c:v>
                </c:pt>
                <c:pt idx="4396">
                  <c:v>764.14387992241552</c:v>
                </c:pt>
                <c:pt idx="4397">
                  <c:v>787.49658315753538</c:v>
                </c:pt>
                <c:pt idx="4398">
                  <c:v>689.32935188409829</c:v>
                </c:pt>
                <c:pt idx="4399">
                  <c:v>793.92694588072789</c:v>
                </c:pt>
                <c:pt idx="4400">
                  <c:v>737.05590492553904</c:v>
                </c:pt>
                <c:pt idx="4401">
                  <c:v>900.4168521076042</c:v>
                </c:pt>
                <c:pt idx="4402">
                  <c:v>876.05110195030886</c:v>
                </c:pt>
                <c:pt idx="4403">
                  <c:v>873.76325572707174</c:v>
                </c:pt>
                <c:pt idx="4404">
                  <c:v>766.65930291989719</c:v>
                </c:pt>
                <c:pt idx="4405">
                  <c:v>871.23573479925881</c:v>
                </c:pt>
                <c:pt idx="4406">
                  <c:v>835.12617513468649</c:v>
                </c:pt>
                <c:pt idx="4407">
                  <c:v>856.35058572772959</c:v>
                </c:pt>
                <c:pt idx="4408">
                  <c:v>884.43977392125635</c:v>
                </c:pt>
                <c:pt idx="4409">
                  <c:v>940.32699672998058</c:v>
                </c:pt>
                <c:pt idx="4410">
                  <c:v>866.90025723437418</c:v>
                </c:pt>
                <c:pt idx="4411">
                  <c:v>936.02838587235317</c:v>
                </c:pt>
                <c:pt idx="4412">
                  <c:v>892.42993204756726</c:v>
                </c:pt>
                <c:pt idx="4413">
                  <c:v>1085.3082901372316</c:v>
                </c:pt>
                <c:pt idx="4414">
                  <c:v>966.36885785599725</c:v>
                </c:pt>
                <c:pt idx="4415">
                  <c:v>979.68635974400547</c:v>
                </c:pt>
                <c:pt idx="4416">
                  <c:v>1011.0664713701572</c:v>
                </c:pt>
                <c:pt idx="4417">
                  <c:v>1097.0348584236128</c:v>
                </c:pt>
                <c:pt idx="4418">
                  <c:v>1091.0892427468943</c:v>
                </c:pt>
                <c:pt idx="4419">
                  <c:v>1212.4680276493402</c:v>
                </c:pt>
                <c:pt idx="4420">
                  <c:v>1147.5776425910626</c:v>
                </c:pt>
                <c:pt idx="4421">
                  <c:v>1302.7731291439197</c:v>
                </c:pt>
                <c:pt idx="4422">
                  <c:v>1314.0287136224786</c:v>
                </c:pt>
                <c:pt idx="4423">
                  <c:v>1404.392746631474</c:v>
                </c:pt>
                <c:pt idx="4424">
                  <c:v>1405.4652699642625</c:v>
                </c:pt>
                <c:pt idx="4425">
                  <c:v>1517.7825952972967</c:v>
                </c:pt>
                <c:pt idx="4426">
                  <c:v>1417.3574328891889</c:v>
                </c:pt>
                <c:pt idx="4427">
                  <c:v>1640.4908928676277</c:v>
                </c:pt>
                <c:pt idx="4428">
                  <c:v>1416.9240413060229</c:v>
                </c:pt>
                <c:pt idx="4429">
                  <c:v>1650.4583601935076</c:v>
                </c:pt>
                <c:pt idx="4430">
                  <c:v>1727.4293813345912</c:v>
                </c:pt>
                <c:pt idx="4431">
                  <c:v>1688.80541498506</c:v>
                </c:pt>
                <c:pt idx="4432">
                  <c:v>1582.295154185296</c:v>
                </c:pt>
                <c:pt idx="4433">
                  <c:v>1970.4033095199889</c:v>
                </c:pt>
                <c:pt idx="4434">
                  <c:v>1848.1247868113837</c:v>
                </c:pt>
                <c:pt idx="4435">
                  <c:v>2072.9893143105364</c:v>
                </c:pt>
                <c:pt idx="4436">
                  <c:v>2145.6944191027806</c:v>
                </c:pt>
                <c:pt idx="4437">
                  <c:v>2299.4857569017204</c:v>
                </c:pt>
                <c:pt idx="4438">
                  <c:v>2232.5707110565604</c:v>
                </c:pt>
                <c:pt idx="4439">
                  <c:v>2661.6210223663343</c:v>
                </c:pt>
                <c:pt idx="4440">
                  <c:v>2666.2165344138007</c:v>
                </c:pt>
                <c:pt idx="4441">
                  <c:v>2888.7218146939495</c:v>
                </c:pt>
                <c:pt idx="4442">
                  <c:v>2669.8027102627029</c:v>
                </c:pt>
                <c:pt idx="4443">
                  <c:v>3284.4110554910581</c:v>
                </c:pt>
                <c:pt idx="4444">
                  <c:v>3581.6282039387665</c:v>
                </c:pt>
                <c:pt idx="4445">
                  <c:v>3970.1838896401373</c:v>
                </c:pt>
                <c:pt idx="4446">
                  <c:v>4849.5860886233349</c:v>
                </c:pt>
                <c:pt idx="4447">
                  <c:v>5603.2838526651449</c:v>
                </c:pt>
                <c:pt idx="4448">
                  <c:v>7129.4362414081497</c:v>
                </c:pt>
                <c:pt idx="4449">
                  <c:v>9022.3980380432095</c:v>
                </c:pt>
                <c:pt idx="4450">
                  <c:v>9111.1818965141556</c:v>
                </c:pt>
                <c:pt idx="4451">
                  <c:v>10214.544489090526</c:v>
                </c:pt>
                <c:pt idx="4452">
                  <c:v>10045.286967351274</c:v>
                </c:pt>
                <c:pt idx="4453">
                  <c:v>10229.259473512593</c:v>
                </c:pt>
                <c:pt idx="4454">
                  <c:v>10056.056331840109</c:v>
                </c:pt>
                <c:pt idx="4455">
                  <c:v>10237.033424095307</c:v>
                </c:pt>
                <c:pt idx="4456">
                  <c:v>10079.312468874599</c:v>
                </c:pt>
                <c:pt idx="4457">
                  <c:v>10287.717376821805</c:v>
                </c:pt>
                <c:pt idx="4458">
                  <c:v>10150.212651248023</c:v>
                </c:pt>
                <c:pt idx="4459">
                  <c:v>10248.242545886937</c:v>
                </c:pt>
                <c:pt idx="4460">
                  <c:v>10095.35110786531</c:v>
                </c:pt>
                <c:pt idx="4461">
                  <c:v>10260.287641088311</c:v>
                </c:pt>
                <c:pt idx="4462">
                  <c:v>10098.019324732559</c:v>
                </c:pt>
                <c:pt idx="4463">
                  <c:v>10288.572278185455</c:v>
                </c:pt>
                <c:pt idx="4464">
                  <c:v>10148.452108325535</c:v>
                </c:pt>
                <c:pt idx="4465">
                  <c:v>10358.207897706181</c:v>
                </c:pt>
                <c:pt idx="4466">
                  <c:v>10175.672358739794</c:v>
                </c:pt>
                <c:pt idx="4467">
                  <c:v>10326.051943750308</c:v>
                </c:pt>
                <c:pt idx="4468">
                  <c:v>10156.369763797786</c:v>
                </c:pt>
                <c:pt idx="4469">
                  <c:v>10415.262774431669</c:v>
                </c:pt>
                <c:pt idx="4470">
                  <c:v>10127.278011234901</c:v>
                </c:pt>
                <c:pt idx="4471">
                  <c:v>10358.207897706181</c:v>
                </c:pt>
                <c:pt idx="4472">
                  <c:v>10231.852045408939</c:v>
                </c:pt>
                <c:pt idx="4473">
                  <c:v>10336.227687836925</c:v>
                </c:pt>
                <c:pt idx="4474">
                  <c:v>10176.548012492274</c:v>
                </c:pt>
                <c:pt idx="4475">
                  <c:v>10342.154475946902</c:v>
                </c:pt>
                <c:pt idx="4476">
                  <c:v>10203.264564404342</c:v>
                </c:pt>
                <c:pt idx="4477">
                  <c:v>10380.096502566941</c:v>
                </c:pt>
                <c:pt idx="4478">
                  <c:v>10198.91982108457</c:v>
                </c:pt>
                <c:pt idx="4479">
                  <c:v>10396.871867351443</c:v>
                </c:pt>
                <c:pt idx="4480">
                  <c:v>10194.029510440992</c:v>
                </c:pt>
                <c:pt idx="4481">
                  <c:v>10404.403253890776</c:v>
                </c:pt>
                <c:pt idx="4482">
                  <c:v>10230.123803661088</c:v>
                </c:pt>
                <c:pt idx="4483">
                  <c:v>10416.097186359486</c:v>
                </c:pt>
                <c:pt idx="4484">
                  <c:v>10235.306855421799</c:v>
                </c:pt>
                <c:pt idx="4485">
                  <c:v>10389.329610113051</c:v>
                </c:pt>
                <c:pt idx="4486">
                  <c:v>10239.622232265008</c:v>
                </c:pt>
                <c:pt idx="4487">
                  <c:v>10455.164418226901</c:v>
                </c:pt>
                <c:pt idx="4488">
                  <c:v>10273.162951714972</c:v>
                </c:pt>
                <c:pt idx="4489">
                  <c:v>10423.600887838204</c:v>
                </c:pt>
                <c:pt idx="4490">
                  <c:v>10300.526445387828</c:v>
                </c:pt>
                <c:pt idx="4491">
                  <c:v>10425.266910236414</c:v>
                </c:pt>
                <c:pt idx="4492">
                  <c:v>10331.990181292267</c:v>
                </c:pt>
                <c:pt idx="4493">
                  <c:v>10444.38792590688</c:v>
                </c:pt>
                <c:pt idx="4494">
                  <c:v>10432.75741998768</c:v>
                </c:pt>
                <c:pt idx="4495">
                  <c:v>10486.537114692652</c:v>
                </c:pt>
                <c:pt idx="4496">
                  <c:v>10355.676404087906</c:v>
                </c:pt>
                <c:pt idx="4497">
                  <c:v>10507.073768811384</c:v>
                </c:pt>
                <c:pt idx="4498">
                  <c:v>10402.730550807175</c:v>
                </c:pt>
                <c:pt idx="4499">
                  <c:v>10515.265609282696</c:v>
                </c:pt>
                <c:pt idx="4500">
                  <c:v>10431.925673345084</c:v>
                </c:pt>
                <c:pt idx="4501">
                  <c:v>10520.992163964707</c:v>
                </c:pt>
                <c:pt idx="4502">
                  <c:v>10449.364471076264</c:v>
                </c:pt>
                <c:pt idx="4503">
                  <c:v>10544.648861252757</c:v>
                </c:pt>
                <c:pt idx="4504">
                  <c:v>10401.057311704441</c:v>
                </c:pt>
                <c:pt idx="4505">
                  <c:v>10548.716630505076</c:v>
                </c:pt>
                <c:pt idx="4506">
                  <c:v>10424.43396566226</c:v>
                </c:pt>
                <c:pt idx="4507">
                  <c:v>10566.576652458965</c:v>
                </c:pt>
                <c:pt idx="4508">
                  <c:v>10451.022260219497</c:v>
                </c:pt>
                <c:pt idx="4509">
                  <c:v>10587.604118768279</c:v>
                </c:pt>
                <c:pt idx="4510">
                  <c:v>10542.206654005846</c:v>
                </c:pt>
                <c:pt idx="4511">
                  <c:v>10599.696214103004</c:v>
                </c:pt>
                <c:pt idx="4512">
                  <c:v>10438.575925340914</c:v>
                </c:pt>
                <c:pt idx="4513">
                  <c:v>10600.501339222083</c:v>
                </c:pt>
                <c:pt idx="4514">
                  <c:v>10481.5961511025</c:v>
                </c:pt>
                <c:pt idx="4515">
                  <c:v>10620.588393293054</c:v>
                </c:pt>
                <c:pt idx="4516">
                  <c:v>10507.073768811384</c:v>
                </c:pt>
                <c:pt idx="4517">
                  <c:v>10655.75091120646</c:v>
                </c:pt>
                <c:pt idx="4518">
                  <c:v>10455.992453234743</c:v>
                </c:pt>
                <c:pt idx="4519">
                  <c:v>10668.477426684705</c:v>
                </c:pt>
                <c:pt idx="4520">
                  <c:v>10490.650981125962</c:v>
                </c:pt>
                <c:pt idx="4521">
                  <c:v>10672.44795367464</c:v>
                </c:pt>
                <c:pt idx="4522">
                  <c:v>10497.226364047401</c:v>
                </c:pt>
                <c:pt idx="4523">
                  <c:v>10634.202637601067</c:v>
                </c:pt>
                <c:pt idx="4524">
                  <c:v>10495.583302652205</c:v>
                </c:pt>
                <c:pt idx="4525">
                  <c:v>10654.95444807214</c:v>
                </c:pt>
                <c:pt idx="4526">
                  <c:v>10600.501339222083</c:v>
                </c:pt>
                <c:pt idx="4527">
                  <c:v>10641.395511086319</c:v>
                </c:pt>
                <c:pt idx="4528">
                  <c:v>10636.601388414711</c:v>
                </c:pt>
                <c:pt idx="4529">
                  <c:v>10691.605696385905</c:v>
                </c:pt>
                <c:pt idx="4530">
                  <c:v>10635.002346439365</c:v>
                </c:pt>
                <c:pt idx="4531">
                  <c:v>10584.374732684846</c:v>
                </c:pt>
                <c:pt idx="4532">
                  <c:v>10722.298326117529</c:v>
                </c:pt>
                <c:pt idx="4533">
                  <c:v>10493.117730368826</c:v>
                </c:pt>
                <c:pt idx="4534">
                  <c:v>10670.066008832333</c:v>
                </c:pt>
                <c:pt idx="4535">
                  <c:v>10511.990434175857</c:v>
                </c:pt>
                <c:pt idx="4536">
                  <c:v>10670.066008832333</c:v>
                </c:pt>
                <c:pt idx="4537">
                  <c:v>10525.078667631706</c:v>
                </c:pt>
                <c:pt idx="4538">
                  <c:v>10693.972578213501</c:v>
                </c:pt>
                <c:pt idx="4539">
                  <c:v>10513.628281745552</c:v>
                </c:pt>
                <c:pt idx="4540">
                  <c:v>10680.547268334794</c:v>
                </c:pt>
                <c:pt idx="4541">
                  <c:v>10572.246380802713</c:v>
                </c:pt>
                <c:pt idx="4542">
                  <c:v>10687.65871061643</c:v>
                </c:pt>
                <c:pt idx="4543">
                  <c:v>10445.217681289234</c:v>
                </c:pt>
                <c:pt idx="4544">
                  <c:v>10701.067323774412</c:v>
                </c:pt>
                <c:pt idx="4545">
                  <c:v>10651.767350968013</c:v>
                </c:pt>
                <c:pt idx="4546">
                  <c:v>10693.972578213501</c:v>
                </c:pt>
                <c:pt idx="4547">
                  <c:v>10672.44795367464</c:v>
                </c:pt>
                <c:pt idx="4548">
                  <c:v>10697.126891541204</c:v>
                </c:pt>
                <c:pt idx="4549">
                  <c:v>10561.711894527743</c:v>
                </c:pt>
                <c:pt idx="4550">
                  <c:v>10701.855082083388</c:v>
                </c:pt>
                <c:pt idx="4551">
                  <c:v>10569.00730327732</c:v>
                </c:pt>
                <c:pt idx="4552">
                  <c:v>10708.153207312102</c:v>
                </c:pt>
                <c:pt idx="4553">
                  <c:v>10559.277785708438</c:v>
                </c:pt>
                <c:pt idx="4554">
                  <c:v>10683.708998772958</c:v>
                </c:pt>
                <c:pt idx="4555">
                  <c:v>10534.057578477297</c:v>
                </c:pt>
                <c:pt idx="4556">
                  <c:v>10658.139554397076</c:v>
                </c:pt>
                <c:pt idx="4557">
                  <c:v>10534.057578477297</c:v>
                </c:pt>
                <c:pt idx="4558">
                  <c:v>10691.605696385905</c:v>
                </c:pt>
                <c:pt idx="4559">
                  <c:v>10521.80972403562</c:v>
                </c:pt>
                <c:pt idx="4560">
                  <c:v>10688.448325942347</c:v>
                </c:pt>
                <c:pt idx="4561">
                  <c:v>10543.834921040996</c:v>
                </c:pt>
                <c:pt idx="4562">
                  <c:v>10668.477426684705</c:v>
                </c:pt>
                <c:pt idx="4563">
                  <c:v>10537.318757757734</c:v>
                </c:pt>
                <c:pt idx="4564">
                  <c:v>10694.761320421459</c:v>
                </c:pt>
                <c:pt idx="4565">
                  <c:v>10528.345538013331</c:v>
                </c:pt>
                <c:pt idx="4566">
                  <c:v>10702.642730963244</c:v>
                </c:pt>
                <c:pt idx="4567">
                  <c:v>10530.794331445726</c:v>
                </c:pt>
                <c:pt idx="4568">
                  <c:v>10686.868986247535</c:v>
                </c:pt>
                <c:pt idx="4569">
                  <c:v>10532.426213554836</c:v>
                </c:pt>
                <c:pt idx="4570">
                  <c:v>10663.708706508645</c:v>
                </c:pt>
                <c:pt idx="4571">
                  <c:v>10534.873067071285</c:v>
                </c:pt>
                <c:pt idx="4572">
                  <c:v>10677.208504484059</c:v>
                </c:pt>
                <c:pt idx="4573">
                  <c:v>10574.67434738207</c:v>
                </c:pt>
                <c:pt idx="4574">
                  <c:v>10664.503803161924</c:v>
                </c:pt>
                <c:pt idx="4575">
                  <c:v>10541.39232711994</c:v>
                </c:pt>
                <c:pt idx="4576">
                  <c:v>10702.642730963244</c:v>
                </c:pt>
                <c:pt idx="4577">
                  <c:v>10494.761575946959</c:v>
                </c:pt>
                <c:pt idx="4578">
                  <c:v>10664.503803161924</c:v>
                </c:pt>
                <c:pt idx="4579">
                  <c:v>10551.968529618989</c:v>
                </c:pt>
                <c:pt idx="4580">
                  <c:v>10718.372695586824</c:v>
                </c:pt>
                <c:pt idx="4581">
                  <c:v>10524.26162617396</c:v>
                </c:pt>
                <c:pt idx="4582">
                  <c:v>10705.005020814304</c:v>
                </c:pt>
                <c:pt idx="4583">
                  <c:v>10520.17447416321</c:v>
                </c:pt>
                <c:pt idx="4584">
                  <c:v>10715.230213262848</c:v>
                </c:pt>
                <c:pt idx="4585">
                  <c:v>10516.90241703362</c:v>
                </c:pt>
                <c:pt idx="4586">
                  <c:v>10709.726643046923</c:v>
                </c:pt>
                <c:pt idx="4587">
                  <c:v>10488.18305410249</c:v>
                </c:pt>
                <c:pt idx="4588">
                  <c:v>10708.939979990115</c:v>
                </c:pt>
                <c:pt idx="4589">
                  <c:v>10475.000851437384</c:v>
                </c:pt>
                <c:pt idx="4590">
                  <c:v>10703.430270392591</c:v>
                </c:pt>
                <c:pt idx="4591">
                  <c:v>10488.18305410249</c:v>
                </c:pt>
                <c:pt idx="4592">
                  <c:v>10708.153207312102</c:v>
                </c:pt>
                <c:pt idx="4593">
                  <c:v>10489.828469689834</c:v>
                </c:pt>
                <c:pt idx="4594">
                  <c:v>10689.23783220376</c:v>
                </c:pt>
                <c:pt idx="4595">
                  <c:v>10470.048857079757</c:v>
                </c:pt>
                <c:pt idx="4596">
                  <c:v>10679.587112247673</c:v>
                </c:pt>
                <c:pt idx="4597">
                  <c:v>10487.360149890566</c:v>
                </c:pt>
                <c:pt idx="4598">
                  <c:v>10660.527078962554</c:v>
                </c:pt>
                <c:pt idx="4599">
                  <c:v>10503.793387232749</c:v>
                </c:pt>
                <c:pt idx="4600">
                  <c:v>10716.015998583964</c:v>
                </c:pt>
                <c:pt idx="4601">
                  <c:v>10524.26162617396</c:v>
                </c:pt>
                <c:pt idx="4602">
                  <c:v>10686.868986247535</c:v>
                </c:pt>
                <c:pt idx="4603">
                  <c:v>10462.611979179228</c:v>
                </c:pt>
                <c:pt idx="4604">
                  <c:v>10692.394766174259</c:v>
                </c:pt>
                <c:pt idx="4605">
                  <c:v>10450.193431816177</c:v>
                </c:pt>
                <c:pt idx="4606">
                  <c:v>10715.230213262848</c:v>
                </c:pt>
                <c:pt idx="4607">
                  <c:v>10475.825723616841</c:v>
                </c:pt>
                <c:pt idx="4608">
                  <c:v>10716.015998583964</c:v>
                </c:pt>
                <c:pt idx="4609">
                  <c:v>10462.611979179228</c:v>
                </c:pt>
                <c:pt idx="4610">
                  <c:v>10713.658313267761</c:v>
                </c:pt>
                <c:pt idx="4611">
                  <c:v>10509.532687221947</c:v>
                </c:pt>
                <c:pt idx="4612">
                  <c:v>10695.549953393027</c:v>
                </c:pt>
                <c:pt idx="4613">
                  <c:v>10465.092124408109</c:v>
                </c:pt>
                <c:pt idx="4614">
                  <c:v>10728.57361479565</c:v>
                </c:pt>
                <c:pt idx="4615">
                  <c:v>10464.265541171568</c:v>
                </c:pt>
                <c:pt idx="4616">
                  <c:v>10701.855082083388</c:v>
                </c:pt>
                <c:pt idx="4617">
                  <c:v>10466.744895511618</c:v>
                </c:pt>
                <c:pt idx="4618">
                  <c:v>10696.338477106752</c:v>
                </c:pt>
                <c:pt idx="4619">
                  <c:v>10431.09379371628</c:v>
                </c:pt>
                <c:pt idx="4620">
                  <c:v>10701.855082083388</c:v>
                </c:pt>
                <c:pt idx="4621">
                  <c:v>10489.828469689834</c:v>
                </c:pt>
                <c:pt idx="4622">
                  <c:v>10713.658313267761</c:v>
                </c:pt>
                <c:pt idx="4623">
                  <c:v>10422.76767673504</c:v>
                </c:pt>
                <c:pt idx="4624">
                  <c:v>10695.549953393027</c:v>
                </c:pt>
                <c:pt idx="4625">
                  <c:v>10404.403253890776</c:v>
                </c:pt>
                <c:pt idx="4626">
                  <c:v>10685.28921046695</c:v>
                </c:pt>
                <c:pt idx="4627">
                  <c:v>10486.537114692652</c:v>
                </c:pt>
                <c:pt idx="4628">
                  <c:v>10654.157860514115</c:v>
                </c:pt>
                <c:pt idx="4629">
                  <c:v>10390.16817617022</c:v>
                </c:pt>
                <c:pt idx="4630">
                  <c:v>10682.918729512325</c:v>
                </c:pt>
                <c:pt idx="4631">
                  <c:v>10364.109974563093</c:v>
                </c:pt>
                <c:pt idx="4632">
                  <c:v>10647.780676841272</c:v>
                </c:pt>
                <c:pt idx="4633">
                  <c:v>10379.256321056444</c:v>
                </c:pt>
                <c:pt idx="4634">
                  <c:v>10630.202213596231</c:v>
                </c:pt>
                <c:pt idx="4635">
                  <c:v>10471.700048024502</c:v>
                </c:pt>
                <c:pt idx="4636">
                  <c:v>10618.18210921113</c:v>
                </c:pt>
                <c:pt idx="4637">
                  <c:v>10563.333992843531</c:v>
                </c:pt>
                <c:pt idx="4638">
                  <c:v>10630.202213596231</c:v>
                </c:pt>
                <c:pt idx="4639">
                  <c:v>10348.074598076539</c:v>
                </c:pt>
                <c:pt idx="4640">
                  <c:v>10693.183726790614</c:v>
                </c:pt>
                <c:pt idx="4641">
                  <c:v>10409.418149336161</c:v>
                </c:pt>
                <c:pt idx="4642">
                  <c:v>10611.759808427798</c:v>
                </c:pt>
                <c:pt idx="4643">
                  <c:v>10333.685592832559</c:v>
                </c:pt>
                <c:pt idx="4644">
                  <c:v>10630.202213596231</c:v>
                </c:pt>
                <c:pt idx="4645">
                  <c:v>10434.420514431706</c:v>
                </c:pt>
                <c:pt idx="4646">
                  <c:v>10610.956453325334</c:v>
                </c:pt>
                <c:pt idx="4647">
                  <c:v>10588.411147328368</c:v>
                </c:pt>
                <c:pt idx="4648">
                  <c:v>10595.668687793925</c:v>
                </c:pt>
                <c:pt idx="4649">
                  <c:v>10297.967107375589</c:v>
                </c:pt>
                <c:pt idx="4650">
                  <c:v>10595.668687793925</c:v>
                </c:pt>
                <c:pt idx="4651">
                  <c:v>10297.967107375589</c:v>
                </c:pt>
                <c:pt idx="4652">
                  <c:v>10565.766179603112</c:v>
                </c:pt>
                <c:pt idx="4653">
                  <c:v>10309.900112190939</c:v>
                </c:pt>
                <c:pt idx="4654">
                  <c:v>10568.197214264406</c:v>
                </c:pt>
                <c:pt idx="4655">
                  <c:v>10319.257192186758</c:v>
                </c:pt>
                <c:pt idx="4656">
                  <c:v>10499.689976559388</c:v>
                </c:pt>
                <c:pt idx="4657">
                  <c:v>10289.427041796318</c:v>
                </c:pt>
                <c:pt idx="4658">
                  <c:v>10514.447010502807</c:v>
                </c:pt>
                <c:pt idx="4659">
                  <c:v>10399.383536352016</c:v>
                </c:pt>
                <c:pt idx="4660">
                  <c:v>10518.538705244868</c:v>
                </c:pt>
                <c:pt idx="4661">
                  <c:v>10339.615240696001</c:v>
                </c:pt>
                <c:pt idx="4662">
                  <c:v>10539.763286455227</c:v>
                </c:pt>
                <c:pt idx="4663">
                  <c:v>10464.265541171568</c:v>
                </c:pt>
                <c:pt idx="4664">
                  <c:v>10470.048857079757</c:v>
                </c:pt>
                <c:pt idx="4665">
                  <c:v>10194.029510440992</c:v>
                </c:pt>
                <c:pt idx="4666">
                  <c:v>10448.535377970049</c:v>
                </c:pt>
                <c:pt idx="4667">
                  <c:v>10209.341312923287</c:v>
                </c:pt>
                <c:pt idx="4668">
                  <c:v>10456.82035611416</c:v>
                </c:pt>
                <c:pt idx="4669">
                  <c:v>10159.006249286718</c:v>
                </c:pt>
                <c:pt idx="4670">
                  <c:v>10426.099721589911</c:v>
                </c:pt>
                <c:pt idx="4671">
                  <c:v>10366.637405789048</c:v>
                </c:pt>
                <c:pt idx="4672">
                  <c:v>10402.730550807175</c:v>
                </c:pt>
                <c:pt idx="4673">
                  <c:v>10385.134762292855</c:v>
                </c:pt>
                <c:pt idx="4674">
                  <c:v>10413.593549835421</c:v>
                </c:pt>
                <c:pt idx="4675">
                  <c:v>10070.380313676478</c:v>
                </c:pt>
                <c:pt idx="4676">
                  <c:v>10388.490909591685</c:v>
                </c:pt>
                <c:pt idx="4677">
                  <c:v>10173.044493037434</c:v>
                </c:pt>
                <c:pt idx="4678">
                  <c:v>10388.490909591685</c:v>
                </c:pt>
                <c:pt idx="4679">
                  <c:v>10159.884774522583</c:v>
                </c:pt>
                <c:pt idx="4680">
                  <c:v>10353.1436901128</c:v>
                </c:pt>
                <c:pt idx="4681">
                  <c:v>10297.113719823459</c:v>
                </c:pt>
                <c:pt idx="4682">
                  <c:v>10328.597721531411</c:v>
                </c:pt>
                <c:pt idx="4683">
                  <c:v>10122.855649055165</c:v>
                </c:pt>
                <c:pt idx="4684">
                  <c:v>10318.407233007012</c:v>
                </c:pt>
                <c:pt idx="4685">
                  <c:v>10227.530394539195</c:v>
                </c:pt>
                <c:pt idx="4686">
                  <c:v>10340.46178853293</c:v>
                </c:pt>
                <c:pt idx="4687">
                  <c:v>10262.006149343106</c:v>
                </c:pt>
                <c:pt idx="4688">
                  <c:v>10327.749265455868</c:v>
                </c:pt>
                <c:pt idx="4689">
                  <c:v>9986.5562939484644</c:v>
                </c:pt>
                <c:pt idx="4690">
                  <c:v>10315.006027919297</c:v>
                </c:pt>
                <c:pt idx="4691">
                  <c:v>10121.970716229514</c:v>
                </c:pt>
                <c:pt idx="4692">
                  <c:v>10321.806249140604</c:v>
                </c:pt>
                <c:pt idx="4693">
                  <c:v>10148.452108325535</c:v>
                </c:pt>
                <c:pt idx="4694">
                  <c:v>10332.837955234501</c:v>
                </c:pt>
                <c:pt idx="4695">
                  <c:v>10247.381140388521</c:v>
                </c:pt>
                <c:pt idx="4696">
                  <c:v>10274.020198938091</c:v>
                </c:pt>
                <c:pt idx="4697">
                  <c:v>10238.759435486361</c:v>
                </c:pt>
                <c:pt idx="4698">
                  <c:v>10275.734278800632</c:v>
                </c:pt>
                <c:pt idx="4699">
                  <c:v>10042.591082396453</c:v>
                </c:pt>
                <c:pt idx="4700">
                  <c:v>10242.209787241231</c:v>
                </c:pt>
                <c:pt idx="4701">
                  <c:v>10192.284061934553</c:v>
                </c:pt>
                <c:pt idx="4702">
                  <c:v>10270.590380562027</c:v>
                </c:pt>
                <c:pt idx="4703">
                  <c:v>9838.1325994075778</c:v>
                </c:pt>
                <c:pt idx="4704">
                  <c:v>10242.209787241231</c:v>
                </c:pt>
                <c:pt idx="4705">
                  <c:v>9866.1142139081294</c:v>
                </c:pt>
                <c:pt idx="4706">
                  <c:v>10239.622232265008</c:v>
                </c:pt>
                <c:pt idx="4707">
                  <c:v>9923.4679977235537</c:v>
                </c:pt>
                <c:pt idx="4708">
                  <c:v>10227.530394539195</c:v>
                </c:pt>
                <c:pt idx="4709">
                  <c:v>9908.7278498707528</c:v>
                </c:pt>
                <c:pt idx="4710">
                  <c:v>10187.917817952964</c:v>
                </c:pt>
                <c:pt idx="4711">
                  <c:v>9849.3433663650358</c:v>
                </c:pt>
                <c:pt idx="4712">
                  <c:v>10227.530394539195</c:v>
                </c:pt>
                <c:pt idx="4713">
                  <c:v>9906.8823687339191</c:v>
                </c:pt>
                <c:pt idx="4714">
                  <c:v>10207.605800089144</c:v>
                </c:pt>
                <c:pt idx="4715">
                  <c:v>9982.9200496898393</c:v>
                </c:pt>
                <c:pt idx="4716">
                  <c:v>10141.403846402518</c:v>
                </c:pt>
                <c:pt idx="4717">
                  <c:v>10129.929588679897</c:v>
                </c:pt>
                <c:pt idx="4718">
                  <c:v>10195.774360028841</c:v>
                </c:pt>
                <c:pt idx="4719">
                  <c:v>9880.0485705402698</c:v>
                </c:pt>
                <c:pt idx="4720">
                  <c:v>10154.611348185195</c:v>
                </c:pt>
                <c:pt idx="4721">
                  <c:v>10159.884774522583</c:v>
                </c:pt>
                <c:pt idx="4722">
                  <c:v>10173.920599059122</c:v>
                </c:pt>
                <c:pt idx="4723">
                  <c:v>9781.807778846689</c:v>
                </c:pt>
                <c:pt idx="4724">
                  <c:v>10173.044493037434</c:v>
                </c:pt>
                <c:pt idx="4725">
                  <c:v>9992.00583891524</c:v>
                </c:pt>
                <c:pt idx="4726">
                  <c:v>10173.044493037434</c:v>
                </c:pt>
                <c:pt idx="4727">
                  <c:v>9774.6176593955825</c:v>
                </c:pt>
                <c:pt idx="4728">
                  <c:v>10158.127572451885</c:v>
                </c:pt>
                <c:pt idx="4729">
                  <c:v>9761.5365497462881</c:v>
                </c:pt>
                <c:pt idx="4730">
                  <c:v>10114.885721029203</c:v>
                </c:pt>
                <c:pt idx="4731">
                  <c:v>9738.6132170095843</c:v>
                </c:pt>
                <c:pt idx="4732">
                  <c:v>10136.993726752078</c:v>
                </c:pt>
                <c:pt idx="4733">
                  <c:v>9728.8809139243767</c:v>
                </c:pt>
                <c:pt idx="4734">
                  <c:v>10108.678268654628</c:v>
                </c:pt>
                <c:pt idx="4735">
                  <c:v>9720.3742162664603</c:v>
                </c:pt>
                <c:pt idx="4736">
                  <c:v>10086.446970130461</c:v>
                </c:pt>
                <c:pt idx="4737">
                  <c:v>9696.2127887772276</c:v>
                </c:pt>
                <c:pt idx="4738">
                  <c:v>10086.446970130461</c:v>
                </c:pt>
                <c:pt idx="4739">
                  <c:v>9671.5536562695561</c:v>
                </c:pt>
                <c:pt idx="4740">
                  <c:v>10084.664278541961</c:v>
                </c:pt>
                <c:pt idx="4741">
                  <c:v>10070.380313676478</c:v>
                </c:pt>
                <c:pt idx="4742">
                  <c:v>10121.085629830673</c:v>
                </c:pt>
                <c:pt idx="4743">
                  <c:v>9764.0036122509173</c:v>
                </c:pt>
                <c:pt idx="4744">
                  <c:v>10049.776956650165</c:v>
                </c:pt>
                <c:pt idx="4745">
                  <c:v>10023.680052903395</c:v>
                </c:pt>
                <c:pt idx="4746">
                  <c:v>10062.328010312793</c:v>
                </c:pt>
                <c:pt idx="4747">
                  <c:v>9809.9993713484528</c:v>
                </c:pt>
                <c:pt idx="4748">
                  <c:v>10016.457455606447</c:v>
                </c:pt>
                <c:pt idx="4749">
                  <c:v>9932.6592513343639</c:v>
                </c:pt>
                <c:pt idx="4750">
                  <c:v>10049.776956650165</c:v>
                </c:pt>
                <c:pt idx="4751">
                  <c:v>9776.1321921657836</c:v>
                </c:pt>
                <c:pt idx="4752">
                  <c:v>10070.380313676478</c:v>
                </c:pt>
                <c:pt idx="4753">
                  <c:v>9837.1972749827746</c:v>
                </c:pt>
                <c:pt idx="4754">
                  <c:v>10021.875357266796</c:v>
                </c:pt>
                <c:pt idx="4755">
                  <c:v>9790.2152089543179</c:v>
                </c:pt>
                <c:pt idx="4756">
                  <c:v>9958.307895351747</c:v>
                </c:pt>
                <c:pt idx="4757">
                  <c:v>9831.5817880986197</c:v>
                </c:pt>
                <c:pt idx="4758">
                  <c:v>10032.69401136727</c:v>
                </c:pt>
                <c:pt idx="4759">
                  <c:v>9719.1305093899755</c:v>
                </c:pt>
                <c:pt idx="4760">
                  <c:v>10001.981675861734</c:v>
                </c:pt>
                <c:pt idx="4761">
                  <c:v>9722.8607458697497</c:v>
                </c:pt>
                <c:pt idx="4762">
                  <c:v>10023.680052903395</c:v>
                </c:pt>
                <c:pt idx="4763">
                  <c:v>9696.1166884570539</c:v>
                </c:pt>
                <c:pt idx="4764">
                  <c:v>10012.842338393124</c:v>
                </c:pt>
                <c:pt idx="4765">
                  <c:v>9753.7481785524851</c:v>
                </c:pt>
                <c:pt idx="4766">
                  <c:v>10017.360836864458</c:v>
                </c:pt>
                <c:pt idx="4767">
                  <c:v>9947.3312545761928</c:v>
                </c:pt>
                <c:pt idx="4768">
                  <c:v>10020.070026092691</c:v>
                </c:pt>
                <c:pt idx="4769">
                  <c:v>9606.2700567780994</c:v>
                </c:pt>
                <c:pt idx="4770">
                  <c:v>9965.6126724735695</c:v>
                </c:pt>
                <c:pt idx="4771">
                  <c:v>9547.9749740859716</c:v>
                </c:pt>
                <c:pt idx="4772">
                  <c:v>9945.499537437754</c:v>
                </c:pt>
                <c:pt idx="4773">
                  <c:v>9838.1325994075778</c:v>
                </c:pt>
                <c:pt idx="4774">
                  <c:v>9945.499537437754</c:v>
                </c:pt>
                <c:pt idx="4775">
                  <c:v>9622.5691489561286</c:v>
                </c:pt>
                <c:pt idx="4776">
                  <c:v>9906.8823687339191</c:v>
                </c:pt>
                <c:pt idx="4777">
                  <c:v>9880.9761954421738</c:v>
                </c:pt>
                <c:pt idx="4778">
                  <c:v>9904.1129100722119</c:v>
                </c:pt>
                <c:pt idx="4779">
                  <c:v>9471.1424849882496</c:v>
                </c:pt>
                <c:pt idx="4780">
                  <c:v>9865.1839224185678</c:v>
                </c:pt>
                <c:pt idx="4781">
                  <c:v>9517.3401674456745</c:v>
                </c:pt>
                <c:pt idx="4782">
                  <c:v>9868.9040864404087</c:v>
                </c:pt>
                <c:pt idx="4783">
                  <c:v>9793.9894179445218</c:v>
                </c:pt>
                <c:pt idx="4784">
                  <c:v>9843.7410099824174</c:v>
                </c:pt>
                <c:pt idx="4785">
                  <c:v>9444.7005129414756</c:v>
                </c:pt>
                <c:pt idx="4786">
                  <c:v>9835.3261205626768</c:v>
                </c:pt>
                <c:pt idx="4787">
                  <c:v>9734.3217820105801</c:v>
                </c:pt>
                <c:pt idx="4788">
                  <c:v>9783.5092516622826</c:v>
                </c:pt>
                <c:pt idx="4789">
                  <c:v>9471.8470869865578</c:v>
                </c:pt>
                <c:pt idx="4790">
                  <c:v>9780.8622763307521</c:v>
                </c:pt>
                <c:pt idx="4791">
                  <c:v>9686.7866033830251</c:v>
                </c:pt>
                <c:pt idx="4792">
                  <c:v>9787.382757909807</c:v>
                </c:pt>
                <c:pt idx="4793">
                  <c:v>9729.4539029256557</c:v>
                </c:pt>
                <c:pt idx="4794">
                  <c:v>9772.0608885793135</c:v>
                </c:pt>
                <c:pt idx="4795">
                  <c:v>9752.9877160152719</c:v>
                </c:pt>
                <c:pt idx="4796">
                  <c:v>9766.2798673427624</c:v>
                </c:pt>
                <c:pt idx="4797">
                  <c:v>9753.4630180579461</c:v>
                </c:pt>
                <c:pt idx="4798">
                  <c:v>9777.9301292287855</c:v>
                </c:pt>
                <c:pt idx="4799">
                  <c:v>9695.8283769596692</c:v>
                </c:pt>
                <c:pt idx="4800">
                  <c:v>9800.5877131662528</c:v>
                </c:pt>
                <c:pt idx="4801">
                  <c:v>9624.128111681166</c:v>
                </c:pt>
                <c:pt idx="4802">
                  <c:v>9782.3749981160036</c:v>
                </c:pt>
                <c:pt idx="4803">
                  <c:v>9711.5662542941955</c:v>
                </c:pt>
                <c:pt idx="4804">
                  <c:v>9767.4176230872527</c:v>
                </c:pt>
                <c:pt idx="4805">
                  <c:v>9292.3159928246259</c:v>
                </c:pt>
                <c:pt idx="4806">
                  <c:v>9773.5761631671248</c:v>
                </c:pt>
                <c:pt idx="4807">
                  <c:v>9605.7812871673304</c:v>
                </c:pt>
                <c:pt idx="4808">
                  <c:v>9785.4936020665209</c:v>
                </c:pt>
                <c:pt idx="4809">
                  <c:v>9456.9291702232167</c:v>
                </c:pt>
                <c:pt idx="4810">
                  <c:v>9762.4855577745038</c:v>
                </c:pt>
                <c:pt idx="4811">
                  <c:v>9258.0219062733158</c:v>
                </c:pt>
                <c:pt idx="4812">
                  <c:v>9770.355678889764</c:v>
                </c:pt>
                <c:pt idx="4813">
                  <c:v>9527.2070750950224</c:v>
                </c:pt>
                <c:pt idx="4814">
                  <c:v>9726.7794182994385</c:v>
                </c:pt>
                <c:pt idx="4815">
                  <c:v>9503.554514391888</c:v>
                </c:pt>
                <c:pt idx="4816">
                  <c:v>9723.9123844442274</c:v>
                </c:pt>
                <c:pt idx="4817">
                  <c:v>9620.1323512264771</c:v>
                </c:pt>
                <c:pt idx="4818">
                  <c:v>9669.525704799551</c:v>
                </c:pt>
                <c:pt idx="4819">
                  <c:v>9641.0522629110365</c:v>
                </c:pt>
                <c:pt idx="4820">
                  <c:v>9666.4339926177272</c:v>
                </c:pt>
                <c:pt idx="4821">
                  <c:v>9619.9373590021441</c:v>
                </c:pt>
                <c:pt idx="4822">
                  <c:v>9665.0807984639596</c:v>
                </c:pt>
                <c:pt idx="4823">
                  <c:v>9638.8182641180847</c:v>
                </c:pt>
                <c:pt idx="4824">
                  <c:v>9632.596950795516</c:v>
                </c:pt>
                <c:pt idx="4825">
                  <c:v>9479.0888159539754</c:v>
                </c:pt>
                <c:pt idx="4826">
                  <c:v>9642.9941038195084</c:v>
                </c:pt>
                <c:pt idx="4827">
                  <c:v>9268.7107673834453</c:v>
                </c:pt>
                <c:pt idx="4828">
                  <c:v>9647.360640085195</c:v>
                </c:pt>
                <c:pt idx="4829">
                  <c:v>9557.7830532743392</c:v>
                </c:pt>
                <c:pt idx="4830">
                  <c:v>9647.360640085195</c:v>
                </c:pt>
                <c:pt idx="4831">
                  <c:v>9562.235059343735</c:v>
                </c:pt>
                <c:pt idx="4832">
                  <c:v>9632.0133275592671</c:v>
                </c:pt>
                <c:pt idx="4833">
                  <c:v>9054.3838672950969</c:v>
                </c:pt>
                <c:pt idx="4834">
                  <c:v>9613.9866486248047</c:v>
                </c:pt>
                <c:pt idx="4835">
                  <c:v>9559.762201294403</c:v>
                </c:pt>
                <c:pt idx="4836">
                  <c:v>9620.8147675291184</c:v>
                </c:pt>
                <c:pt idx="4837">
                  <c:v>9408.5525431290553</c:v>
                </c:pt>
                <c:pt idx="4838">
                  <c:v>9635.0280218714415</c:v>
                </c:pt>
                <c:pt idx="4839">
                  <c:v>9571.0287358399673</c:v>
                </c:pt>
                <c:pt idx="4840">
                  <c:v>9607.3451915449514</c:v>
                </c:pt>
                <c:pt idx="4841">
                  <c:v>9555.2090149827654</c:v>
                </c:pt>
                <c:pt idx="4842">
                  <c:v>9593.9789503204156</c:v>
                </c:pt>
                <c:pt idx="4843">
                  <c:v>9532.6804868384006</c:v>
                </c:pt>
                <c:pt idx="4844">
                  <c:v>9574.680085330474</c:v>
                </c:pt>
                <c:pt idx="4845">
                  <c:v>9088.7309288525812</c:v>
                </c:pt>
                <c:pt idx="4846">
                  <c:v>9605.5857667228975</c:v>
                </c:pt>
                <c:pt idx="4847">
                  <c:v>9226.0342568749802</c:v>
                </c:pt>
                <c:pt idx="4848">
                  <c:v>9567.6711396471201</c:v>
                </c:pt>
                <c:pt idx="4849">
                  <c:v>9299.7097183856331</c:v>
                </c:pt>
                <c:pt idx="4850">
                  <c:v>9550.1561733539857</c:v>
                </c:pt>
                <c:pt idx="4851">
                  <c:v>9544.701430315572</c:v>
                </c:pt>
                <c:pt idx="4852">
                  <c:v>9545.6936345015856</c:v>
                </c:pt>
                <c:pt idx="4853">
                  <c:v>9526.0120982188128</c:v>
                </c:pt>
                <c:pt idx="4854">
                  <c:v>9518.9361074228891</c:v>
                </c:pt>
                <c:pt idx="4855">
                  <c:v>9129.0957871028077</c:v>
                </c:pt>
                <c:pt idx="4856">
                  <c:v>9523.4220246620444</c:v>
                </c:pt>
                <c:pt idx="4857">
                  <c:v>9359.1004057631926</c:v>
                </c:pt>
                <c:pt idx="4858">
                  <c:v>9550.7508844845051</c:v>
                </c:pt>
                <c:pt idx="4859">
                  <c:v>9224.8731247170781</c:v>
                </c:pt>
                <c:pt idx="4860">
                  <c:v>9526.8087804534171</c:v>
                </c:pt>
                <c:pt idx="4861">
                  <c:v>9494.5438574655254</c:v>
                </c:pt>
                <c:pt idx="4862">
                  <c:v>9511.650587771408</c:v>
                </c:pt>
                <c:pt idx="4863">
                  <c:v>9170.4337849532258</c:v>
                </c:pt>
                <c:pt idx="4864">
                  <c:v>9530.9893297439703</c:v>
                </c:pt>
                <c:pt idx="4865">
                  <c:v>9459.2503393444294</c:v>
                </c:pt>
                <c:pt idx="4866">
                  <c:v>9550.2552966779731</c:v>
                </c:pt>
                <c:pt idx="4867">
                  <c:v>9030.3392584339581</c:v>
                </c:pt>
                <c:pt idx="4868">
                  <c:v>9537.1543841075763</c:v>
                </c:pt>
                <c:pt idx="4869">
                  <c:v>9428.2826139997069</c:v>
                </c:pt>
                <c:pt idx="4870">
                  <c:v>9510.2521802709343</c:v>
                </c:pt>
                <c:pt idx="4871">
                  <c:v>9447.0272080524937</c:v>
                </c:pt>
                <c:pt idx="4872">
                  <c:v>9526.709201952186</c:v>
                </c:pt>
                <c:pt idx="4873">
                  <c:v>9102.3643083215993</c:v>
                </c:pt>
                <c:pt idx="4874">
                  <c:v>9510.6517642090184</c:v>
                </c:pt>
                <c:pt idx="4875">
                  <c:v>9033.4055348364491</c:v>
                </c:pt>
                <c:pt idx="4876">
                  <c:v>9522.525155463125</c:v>
                </c:pt>
                <c:pt idx="4877">
                  <c:v>9021.4589870223172</c:v>
                </c:pt>
                <c:pt idx="4878">
                  <c:v>9537.1543841075763</c:v>
                </c:pt>
                <c:pt idx="4879">
                  <c:v>9317.888851920894</c:v>
                </c:pt>
                <c:pt idx="4880">
                  <c:v>9489.8319926465556</c:v>
                </c:pt>
                <c:pt idx="4881">
                  <c:v>9269.1294915512899</c:v>
                </c:pt>
                <c:pt idx="4882">
                  <c:v>9531.5862725123898</c:v>
                </c:pt>
                <c:pt idx="4883">
                  <c:v>9049.1470536662036</c:v>
                </c:pt>
                <c:pt idx="4884">
                  <c:v>9513.3481411704088</c:v>
                </c:pt>
                <c:pt idx="4885">
                  <c:v>9148.5201582230493</c:v>
                </c:pt>
                <c:pt idx="4886">
                  <c:v>9487.8256304992301</c:v>
                </c:pt>
                <c:pt idx="4887">
                  <c:v>9016.1895994229963</c:v>
                </c:pt>
                <c:pt idx="4888">
                  <c:v>9550.7508844845051</c:v>
                </c:pt>
                <c:pt idx="4889">
                  <c:v>8966.3158044149186</c:v>
                </c:pt>
                <c:pt idx="4890">
                  <c:v>9507.2543073262332</c:v>
                </c:pt>
                <c:pt idx="4891">
                  <c:v>9115.6392024730594</c:v>
                </c:pt>
                <c:pt idx="4892">
                  <c:v>9498.2501553631355</c:v>
                </c:pt>
                <c:pt idx="4893">
                  <c:v>9423.915967984758</c:v>
                </c:pt>
                <c:pt idx="4894">
                  <c:v>9479.4908348975605</c:v>
                </c:pt>
                <c:pt idx="4895">
                  <c:v>8965.3146726689592</c:v>
                </c:pt>
                <c:pt idx="4896">
                  <c:v>9445.3075783615732</c:v>
                </c:pt>
                <c:pt idx="4897">
                  <c:v>9226.8785544939365</c:v>
                </c:pt>
                <c:pt idx="4898">
                  <c:v>9437.3088066991731</c:v>
                </c:pt>
                <c:pt idx="4899">
                  <c:v>9307.4046670089592</c:v>
                </c:pt>
                <c:pt idx="4900">
                  <c:v>9437.2074766834576</c:v>
                </c:pt>
                <c:pt idx="4901">
                  <c:v>9222.8669245657693</c:v>
                </c:pt>
                <c:pt idx="4902">
                  <c:v>9465.8045025701831</c:v>
                </c:pt>
                <c:pt idx="4903">
                  <c:v>9354.6748011165128</c:v>
                </c:pt>
                <c:pt idx="4904">
                  <c:v>9429.2975825600606</c:v>
                </c:pt>
                <c:pt idx="4905">
                  <c:v>9009.375577353072</c:v>
                </c:pt>
                <c:pt idx="4906">
                  <c:v>9442.6764439539802</c:v>
                </c:pt>
                <c:pt idx="4907">
                  <c:v>9351.5849260877676</c:v>
                </c:pt>
                <c:pt idx="4908">
                  <c:v>9426.8613217983984</c:v>
                </c:pt>
                <c:pt idx="4909">
                  <c:v>9297.6280434010987</c:v>
                </c:pt>
                <c:pt idx="4910">
                  <c:v>9435.0790853283997</c:v>
                </c:pt>
                <c:pt idx="4911">
                  <c:v>9086.8888079774133</c:v>
                </c:pt>
                <c:pt idx="4912">
                  <c:v>9455.4147993500574</c:v>
                </c:pt>
                <c:pt idx="4913">
                  <c:v>9304.598372078086</c:v>
                </c:pt>
                <c:pt idx="4914">
                  <c:v>9453.2939303657404</c:v>
                </c:pt>
                <c:pt idx="4915">
                  <c:v>9135.3279829693438</c:v>
                </c:pt>
                <c:pt idx="4916">
                  <c:v>9490.5340340825642</c:v>
                </c:pt>
                <c:pt idx="4917">
                  <c:v>8876.2227562752869</c:v>
                </c:pt>
                <c:pt idx="4918">
                  <c:v>9487.2235688395158</c:v>
                </c:pt>
                <c:pt idx="4919">
                  <c:v>9050.8932327940984</c:v>
                </c:pt>
                <c:pt idx="4920">
                  <c:v>9460.2592164238176</c:v>
                </c:pt>
                <c:pt idx="4921">
                  <c:v>9351.4818984650083</c:v>
                </c:pt>
                <c:pt idx="4922">
                  <c:v>9513.0486137830703</c:v>
                </c:pt>
                <c:pt idx="4923">
                  <c:v>8901.6248614634642</c:v>
                </c:pt>
                <c:pt idx="4924">
                  <c:v>9450.2625990378783</c:v>
                </c:pt>
                <c:pt idx="4925">
                  <c:v>8968.3174868464903</c:v>
                </c:pt>
                <c:pt idx="4926">
                  <c:v>9442.9801050784736</c:v>
                </c:pt>
                <c:pt idx="4927">
                  <c:v>8883.5738968844726</c:v>
                </c:pt>
                <c:pt idx="4928">
                  <c:v>9456.9291702232167</c:v>
                </c:pt>
                <c:pt idx="4929">
                  <c:v>8993.6052777380537</c:v>
                </c:pt>
                <c:pt idx="4930">
                  <c:v>9457.6357239746903</c:v>
                </c:pt>
                <c:pt idx="4931">
                  <c:v>9016.4092614450765</c:v>
                </c:pt>
                <c:pt idx="4932">
                  <c:v>9473.5578609116765</c:v>
                </c:pt>
                <c:pt idx="4933">
                  <c:v>9360.9518605612247</c:v>
                </c:pt>
                <c:pt idx="4934">
                  <c:v>9501.4534435454989</c:v>
                </c:pt>
                <c:pt idx="4935">
                  <c:v>9133.3946427775245</c:v>
                </c:pt>
                <c:pt idx="4936">
                  <c:v>9465.8045025701831</c:v>
                </c:pt>
                <c:pt idx="4937">
                  <c:v>9009.2656022879601</c:v>
                </c:pt>
                <c:pt idx="4938">
                  <c:v>9473.1553771397321</c:v>
                </c:pt>
                <c:pt idx="4939">
                  <c:v>8975.6503681152954</c:v>
                </c:pt>
                <c:pt idx="4940">
                  <c:v>9462.3772138216736</c:v>
                </c:pt>
                <c:pt idx="4941">
                  <c:v>9005.7452008681103</c:v>
                </c:pt>
                <c:pt idx="4942">
                  <c:v>9484.0113798088478</c:v>
                </c:pt>
                <c:pt idx="4943">
                  <c:v>8882.78273449874</c:v>
                </c:pt>
                <c:pt idx="4944">
                  <c:v>9509.7526565337848</c:v>
                </c:pt>
                <c:pt idx="4945">
                  <c:v>8983.7488839350717</c:v>
                </c:pt>
                <c:pt idx="4946">
                  <c:v>9457.2319908667287</c:v>
                </c:pt>
                <c:pt idx="4947">
                  <c:v>9368.3510566292171</c:v>
                </c:pt>
                <c:pt idx="4948">
                  <c:v>9485.1157965848397</c:v>
                </c:pt>
                <c:pt idx="4949">
                  <c:v>9168.83344689367</c:v>
                </c:pt>
                <c:pt idx="4950">
                  <c:v>9481.1990642551227</c:v>
                </c:pt>
                <c:pt idx="4951">
                  <c:v>9216.3150125148513</c:v>
                </c:pt>
                <c:pt idx="4952">
                  <c:v>9484.4130134083425</c:v>
                </c:pt>
                <c:pt idx="4953">
                  <c:v>9268.3967021491117</c:v>
                </c:pt>
                <c:pt idx="4954">
                  <c:v>9473.859703040378</c:v>
                </c:pt>
                <c:pt idx="4955">
                  <c:v>9397.1275033506245</c:v>
                </c:pt>
                <c:pt idx="4956">
                  <c:v>9508.8533911013437</c:v>
                </c:pt>
                <c:pt idx="4957">
                  <c:v>9210.2842246397831</c:v>
                </c:pt>
                <c:pt idx="4958">
                  <c:v>9477.7820369242927</c:v>
                </c:pt>
                <c:pt idx="4959">
                  <c:v>9234.9979449342645</c:v>
                </c:pt>
                <c:pt idx="4960">
                  <c:v>9500.5527209811116</c:v>
                </c:pt>
                <c:pt idx="4961">
                  <c:v>8996.5917050394073</c:v>
                </c:pt>
                <c:pt idx="4962">
                  <c:v>9509.0532414999125</c:v>
                </c:pt>
                <c:pt idx="4963">
                  <c:v>8964.8696630320646</c:v>
                </c:pt>
                <c:pt idx="4964">
                  <c:v>9496.0467334869591</c:v>
                </c:pt>
                <c:pt idx="4965">
                  <c:v>8983.41631812776</c:v>
                </c:pt>
                <c:pt idx="4966">
                  <c:v>9482.6054146489641</c:v>
                </c:pt>
                <c:pt idx="4967">
                  <c:v>9271.6411293241999</c:v>
                </c:pt>
                <c:pt idx="4968">
                  <c:v>9546.9832123180222</c:v>
                </c:pt>
                <c:pt idx="4969">
                  <c:v>8991.6133663445326</c:v>
                </c:pt>
                <c:pt idx="4970">
                  <c:v>9507.1543480243381</c:v>
                </c:pt>
                <c:pt idx="4971">
                  <c:v>9008.8256793191813</c:v>
                </c:pt>
                <c:pt idx="4972">
                  <c:v>9515.2447414718445</c:v>
                </c:pt>
                <c:pt idx="4973">
                  <c:v>9118.871918461522</c:v>
                </c:pt>
                <c:pt idx="4974">
                  <c:v>9539.5388645666535</c:v>
                </c:pt>
                <c:pt idx="4975">
                  <c:v>9025.736524582815</c:v>
                </c:pt>
                <c:pt idx="4976">
                  <c:v>9469.6322979858414</c:v>
                </c:pt>
                <c:pt idx="4977">
                  <c:v>8970.6518043876385</c:v>
                </c:pt>
                <c:pt idx="4978">
                  <c:v>9499.1512824331312</c:v>
                </c:pt>
                <c:pt idx="4979">
                  <c:v>9080.273555814465</c:v>
                </c:pt>
                <c:pt idx="4980">
                  <c:v>9445.6110842055768</c:v>
                </c:pt>
                <c:pt idx="4981">
                  <c:v>9397.5359766054116</c:v>
                </c:pt>
                <c:pt idx="4982">
                  <c:v>9516.0431000410626</c:v>
                </c:pt>
                <c:pt idx="4983">
                  <c:v>8952.3938308314682</c:v>
                </c:pt>
                <c:pt idx="4984">
                  <c:v>9493.8423645985713</c:v>
                </c:pt>
                <c:pt idx="4985">
                  <c:v>9079.9480019384755</c:v>
                </c:pt>
                <c:pt idx="4986">
                  <c:v>9462.8813702723692</c:v>
                </c:pt>
                <c:pt idx="4987">
                  <c:v>9160.1831782700174</c:v>
                </c:pt>
                <c:pt idx="4988">
                  <c:v>9446.6226410246691</c:v>
                </c:pt>
                <c:pt idx="4989">
                  <c:v>9048.273748510479</c:v>
                </c:pt>
                <c:pt idx="4990">
                  <c:v>9491.1357074337157</c:v>
                </c:pt>
                <c:pt idx="4991">
                  <c:v>9190.9813455978147</c:v>
                </c:pt>
                <c:pt idx="4992">
                  <c:v>9464.5951322834571</c:v>
                </c:pt>
                <c:pt idx="4993">
                  <c:v>9357.454111502173</c:v>
                </c:pt>
                <c:pt idx="4994">
                  <c:v>9484.4130134083425</c:v>
                </c:pt>
                <c:pt idx="4995">
                  <c:v>9241.4212333284486</c:v>
                </c:pt>
                <c:pt idx="4996">
                  <c:v>9536.9556272456102</c:v>
                </c:pt>
                <c:pt idx="4997">
                  <c:v>9116.8247618902242</c:v>
                </c:pt>
                <c:pt idx="4998">
                  <c:v>9546.8840255650739</c:v>
                </c:pt>
                <c:pt idx="4999">
                  <c:v>9078.6455860232654</c:v>
                </c:pt>
                <c:pt idx="5000">
                  <c:v>9463.3854772617124</c:v>
                </c:pt>
                <c:pt idx="5001">
                  <c:v>9120.5952232173204</c:v>
                </c:pt>
                <c:pt idx="5002">
                  <c:v>9494.5438574655254</c:v>
                </c:pt>
                <c:pt idx="5003">
                  <c:v>9110.6785180420029</c:v>
                </c:pt>
                <c:pt idx="5004">
                  <c:v>9469.5316030627182</c:v>
                </c:pt>
                <c:pt idx="5005">
                  <c:v>9176.6171689813655</c:v>
                </c:pt>
                <c:pt idx="5006">
                  <c:v>9560.2568686083541</c:v>
                </c:pt>
                <c:pt idx="5007">
                  <c:v>9106.037133242</c:v>
                </c:pt>
                <c:pt idx="5008">
                  <c:v>9474.5639323506293</c:v>
                </c:pt>
                <c:pt idx="5009">
                  <c:v>9136.0796457111974</c:v>
                </c:pt>
                <c:pt idx="5010">
                  <c:v>9473.859703040378</c:v>
                </c:pt>
                <c:pt idx="5011">
                  <c:v>9082.1179826811585</c:v>
                </c:pt>
                <c:pt idx="5012">
                  <c:v>9486.4207100607273</c:v>
                </c:pt>
                <c:pt idx="5013">
                  <c:v>9198.2017443164023</c:v>
                </c:pt>
                <c:pt idx="5014">
                  <c:v>9505.0547522882734</c:v>
                </c:pt>
                <c:pt idx="5015">
                  <c:v>9365.4748498455792</c:v>
                </c:pt>
                <c:pt idx="5016">
                  <c:v>9541.8229495623382</c:v>
                </c:pt>
                <c:pt idx="5017">
                  <c:v>9275.8245000269708</c:v>
                </c:pt>
                <c:pt idx="5018">
                  <c:v>9489.9322901619216</c:v>
                </c:pt>
                <c:pt idx="5019">
                  <c:v>9055.2561670088107</c:v>
                </c:pt>
                <c:pt idx="5020">
                  <c:v>9530.5913292262194</c:v>
                </c:pt>
                <c:pt idx="5021">
                  <c:v>9153.0172326851207</c:v>
                </c:pt>
                <c:pt idx="5022">
                  <c:v>9532.9788683403422</c:v>
                </c:pt>
                <c:pt idx="5023">
                  <c:v>9330.9384862964471</c:v>
                </c:pt>
                <c:pt idx="5024">
                  <c:v>9518.6369065460513</c:v>
                </c:pt>
                <c:pt idx="5025">
                  <c:v>9453.3949439696153</c:v>
                </c:pt>
                <c:pt idx="5026">
                  <c:v>9547.4791172370842</c:v>
                </c:pt>
                <c:pt idx="5027">
                  <c:v>9105.7131632638266</c:v>
                </c:pt>
                <c:pt idx="5028">
                  <c:v>9557.5850963281973</c:v>
                </c:pt>
                <c:pt idx="5029">
                  <c:v>9302.8306669724461</c:v>
                </c:pt>
                <c:pt idx="5030">
                  <c:v>9514.845515533174</c:v>
                </c:pt>
                <c:pt idx="5031">
                  <c:v>9142.7325461105775</c:v>
                </c:pt>
                <c:pt idx="5032">
                  <c:v>9495.84637545857</c:v>
                </c:pt>
                <c:pt idx="5033">
                  <c:v>9144.6624581285178</c:v>
                </c:pt>
                <c:pt idx="5034">
                  <c:v>9530.5913292262194</c:v>
                </c:pt>
                <c:pt idx="5035">
                  <c:v>9315.0882233891734</c:v>
                </c:pt>
                <c:pt idx="5036">
                  <c:v>9586.4059496555692</c:v>
                </c:pt>
                <c:pt idx="5037">
                  <c:v>9246.6803309805255</c:v>
                </c:pt>
                <c:pt idx="5038">
                  <c:v>9525.8129082922333</c:v>
                </c:pt>
                <c:pt idx="5039">
                  <c:v>9483.0071582820146</c:v>
                </c:pt>
                <c:pt idx="5040">
                  <c:v>9563.2238677129317</c:v>
                </c:pt>
                <c:pt idx="5041">
                  <c:v>9260.014632202603</c:v>
                </c:pt>
                <c:pt idx="5042">
                  <c:v>9542.6171749789628</c:v>
                </c:pt>
                <c:pt idx="5043">
                  <c:v>9405.2908282914705</c:v>
                </c:pt>
                <c:pt idx="5044">
                  <c:v>9518.9361074228891</c:v>
                </c:pt>
                <c:pt idx="5045">
                  <c:v>9301.6865369671323</c:v>
                </c:pt>
                <c:pt idx="5046">
                  <c:v>9590.931430756993</c:v>
                </c:pt>
                <c:pt idx="5047">
                  <c:v>9302.4146488698243</c:v>
                </c:pt>
                <c:pt idx="5048">
                  <c:v>9544.6021993125705</c:v>
                </c:pt>
                <c:pt idx="5049">
                  <c:v>9166.3786467998561</c:v>
                </c:pt>
                <c:pt idx="5050">
                  <c:v>9549.1648344457662</c:v>
                </c:pt>
                <c:pt idx="5051">
                  <c:v>9164.8838582520748</c:v>
                </c:pt>
                <c:pt idx="5052">
                  <c:v>9548.3716249600238</c:v>
                </c:pt>
                <c:pt idx="5053">
                  <c:v>9231.7306180567684</c:v>
                </c:pt>
                <c:pt idx="5054">
                  <c:v>9553.6243471360576</c:v>
                </c:pt>
                <c:pt idx="5055">
                  <c:v>9288.0415790437037</c:v>
                </c:pt>
                <c:pt idx="5056">
                  <c:v>9585.81537367897</c:v>
                </c:pt>
                <c:pt idx="5057">
                  <c:v>9281.9888372032001</c:v>
                </c:pt>
                <c:pt idx="5058">
                  <c:v>9577.1457368438714</c:v>
                </c:pt>
                <c:pt idx="5059">
                  <c:v>9336.7277923771253</c:v>
                </c:pt>
                <c:pt idx="5060">
                  <c:v>9564.4101853174143</c:v>
                </c:pt>
                <c:pt idx="5061">
                  <c:v>9185.0276507107883</c:v>
                </c:pt>
                <c:pt idx="5062">
                  <c:v>9580.891249219374</c:v>
                </c:pt>
                <c:pt idx="5063">
                  <c:v>9265.8834978432078</c:v>
                </c:pt>
                <c:pt idx="5064">
                  <c:v>9627.049930980942</c:v>
                </c:pt>
                <c:pt idx="5065">
                  <c:v>9427.8765705456481</c:v>
                </c:pt>
                <c:pt idx="5066">
                  <c:v>9599.8722111298175</c:v>
                </c:pt>
                <c:pt idx="5067">
                  <c:v>9349.2147715932388</c:v>
                </c:pt>
                <c:pt idx="5068">
                  <c:v>9616.0360076722282</c:v>
                </c:pt>
                <c:pt idx="5069">
                  <c:v>9118.2255338639116</c:v>
                </c:pt>
                <c:pt idx="5070">
                  <c:v>9613.3033529431814</c:v>
                </c:pt>
                <c:pt idx="5071">
                  <c:v>9398.7612023329348</c:v>
                </c:pt>
                <c:pt idx="5072">
                  <c:v>9603.0125029720421</c:v>
                </c:pt>
                <c:pt idx="5073">
                  <c:v>9500.953061654709</c:v>
                </c:pt>
                <c:pt idx="5074">
                  <c:v>9598.1049473302428</c:v>
                </c:pt>
                <c:pt idx="5075">
                  <c:v>9458.4430950634924</c:v>
                </c:pt>
                <c:pt idx="5076">
                  <c:v>9641.5377899883279</c:v>
                </c:pt>
                <c:pt idx="5077">
                  <c:v>9375.5345777726034</c:v>
                </c:pt>
                <c:pt idx="5078">
                  <c:v>9667.9800752614883</c:v>
                </c:pt>
                <c:pt idx="5079">
                  <c:v>9291.7949110658119</c:v>
                </c:pt>
                <c:pt idx="5080">
                  <c:v>9642.7999518130673</c:v>
                </c:pt>
                <c:pt idx="5081">
                  <c:v>9355.0866450481044</c:v>
                </c:pt>
                <c:pt idx="5082">
                  <c:v>9626.0761702608306</c:v>
                </c:pt>
                <c:pt idx="5083">
                  <c:v>9364.4472451534948</c:v>
                </c:pt>
                <c:pt idx="5084">
                  <c:v>9341.2680417097363</c:v>
                </c:pt>
                <c:pt idx="5085">
                  <c:v>9385.5747535857099</c:v>
                </c:pt>
                <c:pt idx="5086">
                  <c:v>9652.111213711225</c:v>
                </c:pt>
                <c:pt idx="5087">
                  <c:v>9479.5913347144724</c:v>
                </c:pt>
                <c:pt idx="5088">
                  <c:v>9398.1165043690871</c:v>
                </c:pt>
                <c:pt idx="5089">
                  <c:v>7708.0843918763758</c:v>
                </c:pt>
                <c:pt idx="5090">
                  <c:v>8617.0680731249267</c:v>
                </c:pt>
                <c:pt idx="5091">
                  <c:v>7490.3345642002541</c:v>
                </c:pt>
                <c:pt idx="5092">
                  <c:v>7223.1945128046855</c:v>
                </c:pt>
                <c:pt idx="5093">
                  <c:v>5875.5894385655829</c:v>
                </c:pt>
                <c:pt idx="5094">
                  <c:v>6613.4148681788229</c:v>
                </c:pt>
                <c:pt idx="5095">
                  <c:v>6050.8541503791357</c:v>
                </c:pt>
                <c:pt idx="5096">
                  <c:v>5891.9347541828929</c:v>
                </c:pt>
                <c:pt idx="5097">
                  <c:v>8453.1129640993386</c:v>
                </c:pt>
                <c:pt idx="5098">
                  <c:v>5399.257606566599</c:v>
                </c:pt>
                <c:pt idx="5099">
                  <c:v>6226.0840039528493</c:v>
                </c:pt>
                <c:pt idx="5100">
                  <c:v>4803.1724363731309</c:v>
                </c:pt>
                <c:pt idx="5101">
                  <c:v>4370.9880124517413</c:v>
                </c:pt>
                <c:pt idx="5102">
                  <c:v>4545.2162263291984</c:v>
                </c:pt>
                <c:pt idx="5103">
                  <c:v>4221.4691942069849</c:v>
                </c:pt>
                <c:pt idx="5104">
                  <c:v>4060.0458182400844</c:v>
                </c:pt>
                <c:pt idx="5105">
                  <c:v>3169.4374038786332</c:v>
                </c:pt>
                <c:pt idx="5106">
                  <c:v>3610.1518343096391</c:v>
                </c:pt>
                <c:pt idx="5107">
                  <c:v>3053.546159880038</c:v>
                </c:pt>
                <c:pt idx="5108">
                  <c:v>2664.9250064561679</c:v>
                </c:pt>
                <c:pt idx="5109">
                  <c:v>2032.0095926726819</c:v>
                </c:pt>
                <c:pt idx="5110">
                  <c:v>2212.7331323822923</c:v>
                </c:pt>
                <c:pt idx="5111">
                  <c:v>1853.0158437780246</c:v>
                </c:pt>
                <c:pt idx="5112">
                  <c:v>1653.197010245909</c:v>
                </c:pt>
                <c:pt idx="5113">
                  <c:v>1416.9380160163696</c:v>
                </c:pt>
                <c:pt idx="5114">
                  <c:v>1318.4872879385275</c:v>
                </c:pt>
                <c:pt idx="5115">
                  <c:v>1309.7505183892272</c:v>
                </c:pt>
                <c:pt idx="5116">
                  <c:v>1288.1194648464966</c:v>
                </c:pt>
                <c:pt idx="5117">
                  <c:v>1086.5372013935601</c:v>
                </c:pt>
                <c:pt idx="5118">
                  <c:v>1196.9828052723815</c:v>
                </c:pt>
                <c:pt idx="5119">
                  <c:v>1065.539323729201</c:v>
                </c:pt>
                <c:pt idx="5120">
                  <c:v>1146.4045271870978</c:v>
                </c:pt>
                <c:pt idx="5121">
                  <c:v>891.19115968132587</c:v>
                </c:pt>
                <c:pt idx="5122">
                  <c:v>1037.9804338425099</c:v>
                </c:pt>
                <c:pt idx="5123">
                  <c:v>958.95305670429855</c:v>
                </c:pt>
                <c:pt idx="5124">
                  <c:v>1114.0541279180052</c:v>
                </c:pt>
                <c:pt idx="5125">
                  <c:v>991.37851009404415</c:v>
                </c:pt>
                <c:pt idx="5126">
                  <c:v>1022.454505795902</c:v>
                </c:pt>
                <c:pt idx="5127">
                  <c:v>1013.3767562365722</c:v>
                </c:pt>
                <c:pt idx="5128">
                  <c:v>1010.623679135397</c:v>
                </c:pt>
                <c:pt idx="5129">
                  <c:v>1010.1858096941919</c:v>
                </c:pt>
                <c:pt idx="5130">
                  <c:v>988.78460428971573</c:v>
                </c:pt>
                <c:pt idx="5131">
                  <c:v>974.46826526749203</c:v>
                </c:pt>
                <c:pt idx="5132">
                  <c:v>987.13934408460057</c:v>
                </c:pt>
                <c:pt idx="5133">
                  <c:v>821.71893225834992</c:v>
                </c:pt>
                <c:pt idx="5134">
                  <c:v>1038.1013265689696</c:v>
                </c:pt>
                <c:pt idx="5135">
                  <c:v>1097.9503107189678</c:v>
                </c:pt>
                <c:pt idx="5136">
                  <c:v>993.03889122997384</c:v>
                </c:pt>
                <c:pt idx="5137">
                  <c:v>844.04214829029854</c:v>
                </c:pt>
                <c:pt idx="5138">
                  <c:v>966.45598795379738</c:v>
                </c:pt>
                <c:pt idx="5139">
                  <c:v>899.77403422311465</c:v>
                </c:pt>
                <c:pt idx="5140">
                  <c:v>990.30193361733814</c:v>
                </c:pt>
                <c:pt idx="5141">
                  <c:v>878.31622287375251</c:v>
                </c:pt>
                <c:pt idx="5142">
                  <c:v>963.79500072270537</c:v>
                </c:pt>
                <c:pt idx="5143">
                  <c:v>819.85089707135899</c:v>
                </c:pt>
                <c:pt idx="5144">
                  <c:v>1016.3526050592136</c:v>
                </c:pt>
                <c:pt idx="5145">
                  <c:v>1382.0231321403105</c:v>
                </c:pt>
                <c:pt idx="5146">
                  <c:v>949.28922901590158</c:v>
                </c:pt>
                <c:pt idx="5147">
                  <c:v>1159.8701547886874</c:v>
                </c:pt>
                <c:pt idx="5148">
                  <c:v>973.08494045610917</c:v>
                </c:pt>
                <c:pt idx="5149">
                  <c:v>884.31212793008103</c:v>
                </c:pt>
                <c:pt idx="5150">
                  <c:v>969.08862183155145</c:v>
                </c:pt>
                <c:pt idx="5151">
                  <c:v>1229.1933532361063</c:v>
                </c:pt>
                <c:pt idx="5152">
                  <c:v>1018.0420052360771</c:v>
                </c:pt>
                <c:pt idx="5153">
                  <c:v>972.67236793927646</c:v>
                </c:pt>
                <c:pt idx="5154">
                  <c:v>975.63976468285819</c:v>
                </c:pt>
                <c:pt idx="5155">
                  <c:v>916.82584290668751</c:v>
                </c:pt>
                <c:pt idx="5156">
                  <c:v>981.89371848920393</c:v>
                </c:pt>
                <c:pt idx="5157">
                  <c:v>952.19764799228994</c:v>
                </c:pt>
                <c:pt idx="5158">
                  <c:v>1033.8406673638995</c:v>
                </c:pt>
                <c:pt idx="5159">
                  <c:v>910.27006921090253</c:v>
                </c:pt>
                <c:pt idx="5160">
                  <c:v>1052.7295634065533</c:v>
                </c:pt>
                <c:pt idx="5161">
                  <c:v>1007.7013982434066</c:v>
                </c:pt>
                <c:pt idx="5162">
                  <c:v>1019.0869871195858</c:v>
                </c:pt>
                <c:pt idx="5163">
                  <c:v>993.1324337781441</c:v>
                </c:pt>
                <c:pt idx="5164">
                  <c:v>1049.7009202356371</c:v>
                </c:pt>
                <c:pt idx="5165">
                  <c:v>929.52498726977285</c:v>
                </c:pt>
                <c:pt idx="5166">
                  <c:v>1055.117689349911</c:v>
                </c:pt>
                <c:pt idx="5167">
                  <c:v>978.67172852901865</c:v>
                </c:pt>
                <c:pt idx="5168">
                  <c:v>1023.9358332106042</c:v>
                </c:pt>
                <c:pt idx="5169">
                  <c:v>1038.9400193842441</c:v>
                </c:pt>
                <c:pt idx="5170">
                  <c:v>1085.6411267874091</c:v>
                </c:pt>
                <c:pt idx="5171">
                  <c:v>997.38678572909976</c:v>
                </c:pt>
                <c:pt idx="5172">
                  <c:v>1052.4066447448815</c:v>
                </c:pt>
                <c:pt idx="5173">
                  <c:v>1001.0785703647293</c:v>
                </c:pt>
                <c:pt idx="5174">
                  <c:v>1082.5274278360605</c:v>
                </c:pt>
                <c:pt idx="5175">
                  <c:v>982.11787946149695</c:v>
                </c:pt>
                <c:pt idx="5176">
                  <c:v>1060.4312354746396</c:v>
                </c:pt>
                <c:pt idx="5177">
                  <c:v>976.39829790458134</c:v>
                </c:pt>
                <c:pt idx="5178">
                  <c:v>1058.1583518610878</c:v>
                </c:pt>
                <c:pt idx="5179">
                  <c:v>979.83621727081481</c:v>
                </c:pt>
                <c:pt idx="5180">
                  <c:v>1084.0991764047437</c:v>
                </c:pt>
                <c:pt idx="5181">
                  <c:v>1005.8420447161843</c:v>
                </c:pt>
                <c:pt idx="5182">
                  <c:v>1115.1667187435985</c:v>
                </c:pt>
                <c:pt idx="5183">
                  <c:v>987.09086170630451</c:v>
                </c:pt>
                <c:pt idx="5184">
                  <c:v>1150.8037581167896</c:v>
                </c:pt>
                <c:pt idx="5185">
                  <c:v>1041.3092608083298</c:v>
                </c:pt>
                <c:pt idx="5186">
                  <c:v>1068.8323386197853</c:v>
                </c:pt>
                <c:pt idx="5187">
                  <c:v>1066.2722175984291</c:v>
                </c:pt>
                <c:pt idx="5188">
                  <c:v>1180.2599362449787</c:v>
                </c:pt>
                <c:pt idx="5189">
                  <c:v>1087.9808409498758</c:v>
                </c:pt>
                <c:pt idx="5190">
                  <c:v>1179.797250472466</c:v>
                </c:pt>
                <c:pt idx="5191">
                  <c:v>1101.824563101457</c:v>
                </c:pt>
                <c:pt idx="5192">
                  <c:v>1218.4013528327384</c:v>
                </c:pt>
                <c:pt idx="5193">
                  <c:v>1147.9318186226476</c:v>
                </c:pt>
                <c:pt idx="5194">
                  <c:v>1219.9791173952472</c:v>
                </c:pt>
                <c:pt idx="5195">
                  <c:v>1107.3852628793961</c:v>
                </c:pt>
                <c:pt idx="5196">
                  <c:v>1226.4029243363186</c:v>
                </c:pt>
                <c:pt idx="5197">
                  <c:v>1143.284787040875</c:v>
                </c:pt>
                <c:pt idx="5198">
                  <c:v>1299.3045935665543</c:v>
                </c:pt>
                <c:pt idx="5199">
                  <c:v>1181.2093667397289</c:v>
                </c:pt>
                <c:pt idx="5200">
                  <c:v>1336.6538872873086</c:v>
                </c:pt>
                <c:pt idx="5201">
                  <c:v>1298.3433358242078</c:v>
                </c:pt>
                <c:pt idx="5202">
                  <c:v>1411.4469516149095</c:v>
                </c:pt>
                <c:pt idx="5203">
                  <c:v>1299.8706343946885</c:v>
                </c:pt>
                <c:pt idx="5204">
                  <c:v>1486.8838597496624</c:v>
                </c:pt>
                <c:pt idx="5205">
                  <c:v>1353.0856299643483</c:v>
                </c:pt>
                <c:pt idx="5206">
                  <c:v>1594.9305181960026</c:v>
                </c:pt>
                <c:pt idx="5207">
                  <c:v>1383.6214139073661</c:v>
                </c:pt>
                <c:pt idx="5208">
                  <c:v>1802.032026969631</c:v>
                </c:pt>
                <c:pt idx="5209">
                  <c:v>1314.4828526005865</c:v>
                </c:pt>
                <c:pt idx="5210">
                  <c:v>1813.0362405198989</c:v>
                </c:pt>
                <c:pt idx="5211">
                  <c:v>1611.2955097075621</c:v>
                </c:pt>
                <c:pt idx="5212">
                  <c:v>1818.7887656985683</c:v>
                </c:pt>
                <c:pt idx="5213">
                  <c:v>1720.7740709995558</c:v>
                </c:pt>
                <c:pt idx="5214">
                  <c:v>1925.8171280539207</c:v>
                </c:pt>
                <c:pt idx="5215">
                  <c:v>1811.55981538124</c:v>
                </c:pt>
                <c:pt idx="5216">
                  <c:v>2189.9116731534245</c:v>
                </c:pt>
                <c:pt idx="5217">
                  <c:v>2051.7974601702613</c:v>
                </c:pt>
                <c:pt idx="5218">
                  <c:v>2354.5689752065064</c:v>
                </c:pt>
                <c:pt idx="5219">
                  <c:v>2396.9891275255031</c:v>
                </c:pt>
                <c:pt idx="5220">
                  <c:v>2678.5972437796272</c:v>
                </c:pt>
                <c:pt idx="5221">
                  <c:v>2803.4366279039609</c:v>
                </c:pt>
                <c:pt idx="5222">
                  <c:v>3718.8375826747229</c:v>
                </c:pt>
                <c:pt idx="5223">
                  <c:v>4280.5940333585168</c:v>
                </c:pt>
                <c:pt idx="5224">
                  <c:v>5466.028914735155</c:v>
                </c:pt>
                <c:pt idx="5225">
                  <c:v>6730.4670910122968</c:v>
                </c:pt>
                <c:pt idx="5226">
                  <c:v>8232.4592553723069</c:v>
                </c:pt>
                <c:pt idx="5227">
                  <c:v>8558.9143080057165</c:v>
                </c:pt>
                <c:pt idx="5228">
                  <c:v>9808.3347953206285</c:v>
                </c:pt>
                <c:pt idx="5229">
                  <c:v>9762.4370016459779</c:v>
                </c:pt>
                <c:pt idx="5230">
                  <c:v>10444.38792590688</c:v>
                </c:pt>
                <c:pt idx="5231">
                  <c:v>10202.395896450749</c:v>
                </c:pt>
                <c:pt idx="5232">
                  <c:v>10433.589033673425</c:v>
                </c:pt>
                <c:pt idx="5233">
                  <c:v>10210.208859131795</c:v>
                </c:pt>
                <c:pt idx="5234">
                  <c:v>10396.034375977042</c:v>
                </c:pt>
                <c:pt idx="5235">
                  <c:v>10240.484889799922</c:v>
                </c:pt>
                <c:pt idx="5236">
                  <c:v>10462.611979179228</c:v>
                </c:pt>
                <c:pt idx="5237">
                  <c:v>10282.585074340806</c:v>
                </c:pt>
                <c:pt idx="5238">
                  <c:v>10440.237160242636</c:v>
                </c:pt>
                <c:pt idx="5239">
                  <c:v>10212.810657223486</c:v>
                </c:pt>
                <c:pt idx="5240">
                  <c:v>10466.744895511618</c:v>
                </c:pt>
                <c:pt idx="5241">
                  <c:v>10260.287641088311</c:v>
                </c:pt>
                <c:pt idx="5242">
                  <c:v>10488.18305410249</c:v>
                </c:pt>
                <c:pt idx="5243">
                  <c:v>10243.934128015839</c:v>
                </c:pt>
                <c:pt idx="5244">
                  <c:v>10506.25386887425</c:v>
                </c:pt>
                <c:pt idx="5245">
                  <c:v>10282.585074340806</c:v>
                </c:pt>
                <c:pt idx="5246">
                  <c:v>10516.90241703362</c:v>
                </c:pt>
                <c:pt idx="5247">
                  <c:v>10353.1436901128</c:v>
                </c:pt>
                <c:pt idx="5248">
                  <c:v>10451.022260219497</c:v>
                </c:pt>
                <c:pt idx="5249">
                  <c:v>10291.136155866378</c:v>
                </c:pt>
                <c:pt idx="5250">
                  <c:v>10498.047698798333</c:v>
                </c:pt>
                <c:pt idx="5251">
                  <c:v>10293.698794492648</c:v>
                </c:pt>
                <c:pt idx="5252">
                  <c:v>10539.763286455227</c:v>
                </c:pt>
                <c:pt idx="5253">
                  <c:v>10266.299995450689</c:v>
                </c:pt>
                <c:pt idx="5254">
                  <c:v>10515.265609282696</c:v>
                </c:pt>
                <c:pt idx="5255">
                  <c:v>10328.597721531411</c:v>
                </c:pt>
                <c:pt idx="5256">
                  <c:v>10530.794331445726</c:v>
                </c:pt>
                <c:pt idx="5257">
                  <c:v>10369.163619941415</c:v>
                </c:pt>
                <c:pt idx="5258">
                  <c:v>10564.144849827007</c:v>
                </c:pt>
                <c:pt idx="5259">
                  <c:v>10347.229274104564</c:v>
                </c:pt>
                <c:pt idx="5260">
                  <c:v>10534.057578477297</c:v>
                </c:pt>
                <c:pt idx="5261">
                  <c:v>10342.154475946902</c:v>
                </c:pt>
                <c:pt idx="5262">
                  <c:v>10545.462672635691</c:v>
                </c:pt>
                <c:pt idx="5263">
                  <c:v>10356.520370851917</c:v>
                </c:pt>
                <c:pt idx="5264">
                  <c:v>10549.5297982135</c:v>
                </c:pt>
                <c:pt idx="5265">
                  <c:v>10353.98806374629</c:v>
                </c:pt>
                <c:pt idx="5266">
                  <c:v>10568.197214264406</c:v>
                </c:pt>
                <c:pt idx="5267">
                  <c:v>10351.454535780871</c:v>
                </c:pt>
                <c:pt idx="5268">
                  <c:v>10576.292353404109</c:v>
                </c:pt>
                <c:pt idx="5269">
                  <c:v>10371.688617781305</c:v>
                </c:pt>
                <c:pt idx="5270">
                  <c:v>10581.951356792784</c:v>
                </c:pt>
                <c:pt idx="5271">
                  <c:v>10402.730550807175</c:v>
                </c:pt>
                <c:pt idx="5272">
                  <c:v>10572.246380802713</c:v>
                </c:pt>
                <c:pt idx="5273">
                  <c:v>10350.609755026646</c:v>
                </c:pt>
                <c:pt idx="5274">
                  <c:v>10590.831470414414</c:v>
                </c:pt>
                <c:pt idx="5275">
                  <c:v>10359.051457852423</c:v>
                </c:pt>
                <c:pt idx="5276">
                  <c:v>10591.637990685014</c:v>
                </c:pt>
                <c:pt idx="5277">
                  <c:v>10395.196750367648</c:v>
                </c:pt>
                <c:pt idx="5278">
                  <c:v>10568.197214264406</c:v>
                </c:pt>
                <c:pt idx="5279">
                  <c:v>10396.871867351443</c:v>
                </c:pt>
                <c:pt idx="5280">
                  <c:v>10591.637990685014</c:v>
                </c:pt>
                <c:pt idx="5281">
                  <c:v>10361.581325503726</c:v>
                </c:pt>
                <c:pt idx="5282">
                  <c:v>10604.525065872895</c:v>
                </c:pt>
                <c:pt idx="5283">
                  <c:v>10389.329610113051</c:v>
                </c:pt>
                <c:pt idx="5284">
                  <c:v>10605.329431639535</c:v>
                </c:pt>
                <c:pt idx="5285">
                  <c:v>10411.923790724684</c:v>
                </c:pt>
                <c:pt idx="5286">
                  <c:v>10602.111209574778</c:v>
                </c:pt>
                <c:pt idx="5287">
                  <c:v>10411.923790724684</c:v>
                </c:pt>
                <c:pt idx="5288">
                  <c:v>10614.169116738723</c:v>
                </c:pt>
                <c:pt idx="5289">
                  <c:v>10380.936549299691</c:v>
                </c:pt>
                <c:pt idx="5290">
                  <c:v>10670.860114197116</c:v>
                </c:pt>
                <c:pt idx="5291">
                  <c:v>10397.709224519576</c:v>
                </c:pt>
                <c:pt idx="5292">
                  <c:v>10618.984329790363</c:v>
                </c:pt>
                <c:pt idx="5293">
                  <c:v>10362.42434388519</c:v>
                </c:pt>
                <c:pt idx="5294">
                  <c:v>10673.241687853842</c:v>
                </c:pt>
                <c:pt idx="5295">
                  <c:v>10415.262774431669</c:v>
                </c:pt>
                <c:pt idx="5296">
                  <c:v>10642.99255176537</c:v>
                </c:pt>
                <c:pt idx="5297">
                  <c:v>10422.76767673504</c:v>
                </c:pt>
                <c:pt idx="5298">
                  <c:v>10650.970265385457</c:v>
                </c:pt>
                <c:pt idx="5299">
                  <c:v>10421.100854574503</c:v>
                </c:pt>
                <c:pt idx="5300">
                  <c:v>10602.91595487274</c:v>
                </c:pt>
                <c:pt idx="5301">
                  <c:v>10435.251862291942</c:v>
                </c:pt>
                <c:pt idx="5302">
                  <c:v>10663.708706508645</c:v>
                </c:pt>
                <c:pt idx="5303">
                  <c:v>10487.360149890566</c:v>
                </c:pt>
                <c:pt idx="5304">
                  <c:v>10666.888349091743</c:v>
                </c:pt>
                <c:pt idx="5305">
                  <c:v>10465.092124408109</c:v>
                </c:pt>
                <c:pt idx="5306">
                  <c:v>10676.415388282543</c:v>
                </c:pt>
                <c:pt idx="5307">
                  <c:v>10446.047304157122</c:v>
                </c:pt>
                <c:pt idx="5308">
                  <c:v>10669.271779672605</c:v>
                </c:pt>
                <c:pt idx="5309">
                  <c:v>10423.600887838204</c:v>
                </c:pt>
                <c:pt idx="5310">
                  <c:v>10635.801930033022</c:v>
                </c:pt>
                <c:pt idx="5311">
                  <c:v>10427.764944751956</c:v>
                </c:pt>
                <c:pt idx="5312">
                  <c:v>10697.915196674941</c:v>
                </c:pt>
                <c:pt idx="5313">
                  <c:v>10441.89786437707</c:v>
                </c:pt>
                <c:pt idx="5314">
                  <c:v>10706.579333177704</c:v>
                </c:pt>
                <c:pt idx="5315">
                  <c:v>10455.164418226901</c:v>
                </c:pt>
                <c:pt idx="5316">
                  <c:v>10662.118140988387</c:v>
                </c:pt>
                <c:pt idx="5317">
                  <c:v>10493.939718529316</c:v>
                </c:pt>
                <c:pt idx="5318">
                  <c:v>10670.860114197116</c:v>
                </c:pt>
                <c:pt idx="5319">
                  <c:v>10445.217681289234</c:v>
                </c:pt>
                <c:pt idx="5320">
                  <c:v>10656.547249950054</c:v>
                </c:pt>
                <c:pt idx="5321">
                  <c:v>10449.364471076264</c:v>
                </c:pt>
                <c:pt idx="5322">
                  <c:v>10739.538400217887</c:v>
                </c:pt>
                <c:pt idx="5323">
                  <c:v>10389.329610113051</c:v>
                </c:pt>
                <c:pt idx="5324">
                  <c:v>10678.001497189871</c:v>
                </c:pt>
                <c:pt idx="5325">
                  <c:v>10433.589033673425</c:v>
                </c:pt>
                <c:pt idx="5326">
                  <c:v>10702.642730963244</c:v>
                </c:pt>
                <c:pt idx="5327">
                  <c:v>10401.89399827261</c:v>
                </c:pt>
                <c:pt idx="5328">
                  <c:v>10682.128351338028</c:v>
                </c:pt>
                <c:pt idx="5329">
                  <c:v>10414.428228933342</c:v>
                </c:pt>
                <c:pt idx="5330">
                  <c:v>10653.361148499391</c:v>
                </c:pt>
                <c:pt idx="5331">
                  <c:v>10399.383536352016</c:v>
                </c:pt>
                <c:pt idx="5332">
                  <c:v>10684.499159098357</c:v>
                </c:pt>
                <c:pt idx="5333">
                  <c:v>10404.403253890776</c:v>
                </c:pt>
                <c:pt idx="5334">
                  <c:v>10698.703392486537</c:v>
                </c:pt>
                <c:pt idx="5335">
                  <c:v>10403.56696933694</c:v>
                </c:pt>
                <c:pt idx="5336">
                  <c:v>10682.128351338028</c:v>
                </c:pt>
                <c:pt idx="5337">
                  <c:v>10438.575925340914</c:v>
                </c:pt>
                <c:pt idx="5338">
                  <c:v>10639.797970476282</c:v>
                </c:pt>
                <c:pt idx="5339">
                  <c:v>10340.46178853293</c:v>
                </c:pt>
                <c:pt idx="5340">
                  <c:v>10667.682949835478</c:v>
                </c:pt>
                <c:pt idx="5341">
                  <c:v>10359.894882515395</c:v>
                </c:pt>
                <c:pt idx="5342">
                  <c:v>10635.801930033022</c:v>
                </c:pt>
                <c:pt idx="5343">
                  <c:v>10332.837955234501</c:v>
                </c:pt>
                <c:pt idx="5344">
                  <c:v>10656.547249950054</c:v>
                </c:pt>
                <c:pt idx="5345">
                  <c:v>10340.46178853293</c:v>
                </c:pt>
                <c:pt idx="5346">
                  <c:v>10614.169116738723</c:v>
                </c:pt>
                <c:pt idx="5347">
                  <c:v>10321.806249140604</c:v>
                </c:pt>
                <c:pt idx="5348">
                  <c:v>10630.202213596231</c:v>
                </c:pt>
                <c:pt idx="5349">
                  <c:v>10300.526445387828</c:v>
                </c:pt>
                <c:pt idx="5350">
                  <c:v>10580.335136038779</c:v>
                </c:pt>
                <c:pt idx="5351">
                  <c:v>10371.688617781305</c:v>
                </c:pt>
                <c:pt idx="5352">
                  <c:v>10610.152972002899</c:v>
                </c:pt>
                <c:pt idx="5353">
                  <c:v>10339.615240696001</c:v>
                </c:pt>
                <c:pt idx="5354">
                  <c:v>10662.118140988387</c:v>
                </c:pt>
                <c:pt idx="5355">
                  <c:v>10266.299995450689</c:v>
                </c:pt>
                <c:pt idx="5356">
                  <c:v>10591.637990685014</c:v>
                </c:pt>
                <c:pt idx="5357">
                  <c:v>10256.848960895784</c:v>
                </c:pt>
                <c:pt idx="5358">
                  <c:v>10556.030511446355</c:v>
                </c:pt>
                <c:pt idx="5359">
                  <c:v>10264.582872510558</c:v>
                </c:pt>
                <c:pt idx="5360">
                  <c:v>10568.197214264406</c:v>
                </c:pt>
                <c:pt idx="5361">
                  <c:v>10256.848960895784</c:v>
                </c:pt>
                <c:pt idx="5362">
                  <c:v>10632.602844059782</c:v>
                </c:pt>
                <c:pt idx="5363">
                  <c:v>10263.724103315193</c:v>
                </c:pt>
                <c:pt idx="5364">
                  <c:v>10617.379762703384</c:v>
                </c:pt>
                <c:pt idx="5365">
                  <c:v>10280.873203619143</c:v>
                </c:pt>
                <c:pt idx="5366">
                  <c:v>10586.796963055836</c:v>
                </c:pt>
                <c:pt idx="5367">
                  <c:v>10432.75741998768</c:v>
                </c:pt>
                <c:pt idx="5368">
                  <c:v>10573.055830711019</c:v>
                </c:pt>
                <c:pt idx="5369">
                  <c:v>10265.441503213655</c:v>
                </c:pt>
                <c:pt idx="5370">
                  <c:v>10586.796963055836</c:v>
                </c:pt>
                <c:pt idx="5371">
                  <c:v>10314.155384419129</c:v>
                </c:pt>
                <c:pt idx="5372">
                  <c:v>10595.668687793925</c:v>
                </c:pt>
                <c:pt idx="5373">
                  <c:v>10304.789261540445</c:v>
                </c:pt>
                <c:pt idx="5374">
                  <c:v>10591.637990685014</c:v>
                </c:pt>
                <c:pt idx="5375">
                  <c:v>10312.45368655472</c:v>
                </c:pt>
                <c:pt idx="5376">
                  <c:v>10610.956453325334</c:v>
                </c:pt>
                <c:pt idx="5377">
                  <c:v>10283.440802780016</c:v>
                </c:pt>
                <c:pt idx="5378">
                  <c:v>10561.711894527743</c:v>
                </c:pt>
                <c:pt idx="5379">
                  <c:v>10364.952586915737</c:v>
                </c:pt>
                <c:pt idx="5380">
                  <c:v>10585.182270046058</c:v>
                </c:pt>
                <c:pt idx="5381">
                  <c:v>10303.936972904434</c:v>
                </c:pt>
                <c:pt idx="5382">
                  <c:v>10562.523007754311</c:v>
                </c:pt>
                <c:pt idx="5383">
                  <c:v>10260.287641088311</c:v>
                </c:pt>
                <c:pt idx="5384">
                  <c:v>10534.057578477297</c:v>
                </c:pt>
                <c:pt idx="5385">
                  <c:v>10305.64141293309</c:v>
                </c:pt>
                <c:pt idx="5386">
                  <c:v>10551.968529618989</c:v>
                </c:pt>
                <c:pt idx="5387">
                  <c:v>10225.800757161123</c:v>
                </c:pt>
                <c:pt idx="5388">
                  <c:v>10547.903334124432</c:v>
                </c:pt>
                <c:pt idx="5389">
                  <c:v>10323.504936894878</c:v>
                </c:pt>
                <c:pt idx="5390">
                  <c:v>10531.610337164158</c:v>
                </c:pt>
                <c:pt idx="5391">
                  <c:v>10325.203078065495</c:v>
                </c:pt>
                <c:pt idx="5392">
                  <c:v>10501.331732202938</c:v>
                </c:pt>
                <c:pt idx="5393">
                  <c:v>10262.865195601429</c:v>
                </c:pt>
                <c:pt idx="5394">
                  <c:v>10509.532687221947</c:v>
                </c:pt>
                <c:pt idx="5395">
                  <c:v>10202.395896450749</c:v>
                </c:pt>
                <c:pt idx="5396">
                  <c:v>10533.241960648851</c:v>
                </c:pt>
                <c:pt idx="5397">
                  <c:v>10452.679520135109</c:v>
                </c:pt>
                <c:pt idx="5398">
                  <c:v>10512.809422980159</c:v>
                </c:pt>
                <c:pt idx="5399">
                  <c:v>10280.873203619143</c:v>
                </c:pt>
                <c:pt idx="5400">
                  <c:v>10516.90241703362</c:v>
                </c:pt>
                <c:pt idx="5401">
                  <c:v>10270.590380562027</c:v>
                </c:pt>
                <c:pt idx="5402">
                  <c:v>10522.62715440686</c:v>
                </c:pt>
                <c:pt idx="5403">
                  <c:v>10464.265541171568</c:v>
                </c:pt>
                <c:pt idx="5404">
                  <c:v>10523.444455109322</c:v>
                </c:pt>
                <c:pt idx="5405">
                  <c:v>10179.174069959223</c:v>
                </c:pt>
                <c:pt idx="5406">
                  <c:v>10522.62715440686</c:v>
                </c:pt>
                <c:pt idx="5407">
                  <c:v>10213.677643159685</c:v>
                </c:pt>
                <c:pt idx="5408">
                  <c:v>10488.18305410249</c:v>
                </c:pt>
                <c:pt idx="5409">
                  <c:v>10138.758232601431</c:v>
                </c:pt>
                <c:pt idx="5410">
                  <c:v>10484.890651217635</c:v>
                </c:pt>
                <c:pt idx="5411">
                  <c:v>10178.298868055268</c:v>
                </c:pt>
                <c:pt idx="5412">
                  <c:v>10527.529014673371</c:v>
                </c:pt>
                <c:pt idx="5413">
                  <c:v>10224.070561175291</c:v>
                </c:pt>
                <c:pt idx="5414">
                  <c:v>10456.82035611416</c:v>
                </c:pt>
                <c:pt idx="5415">
                  <c:v>10215.411195041132</c:v>
                </c:pt>
                <c:pt idx="5416">
                  <c:v>10416.097186359486</c:v>
                </c:pt>
                <c:pt idx="5417">
                  <c:v>10352.299180800292</c:v>
                </c:pt>
                <c:pt idx="5418">
                  <c:v>10400.220491073847</c:v>
                </c:pt>
                <c:pt idx="5419">
                  <c:v>9998.3563412069561</c:v>
                </c:pt>
                <c:pt idx="5420">
                  <c:v>10367.479612366007</c:v>
                </c:pt>
                <c:pt idx="5421">
                  <c:v>10032.69401136727</c:v>
                </c:pt>
                <c:pt idx="5422">
                  <c:v>10365.795063981675</c:v>
                </c:pt>
                <c:pt idx="5423">
                  <c:v>9998.3563412069561</c:v>
                </c:pt>
                <c:pt idx="5424">
                  <c:v>10311.602632136195</c:v>
                </c:pt>
                <c:pt idx="5425">
                  <c:v>9956.4800797424687</c:v>
                </c:pt>
                <c:pt idx="5426">
                  <c:v>10318.407233007012</c:v>
                </c:pt>
                <c:pt idx="5427">
                  <c:v>9999.2629149385666</c:v>
                </c:pt>
                <c:pt idx="5428">
                  <c:v>10290.281667681071</c:v>
                </c:pt>
                <c:pt idx="5429">
                  <c:v>9959.2215597895447</c:v>
                </c:pt>
                <c:pt idx="5430">
                  <c:v>10278.304362530915</c:v>
                </c:pt>
                <c:pt idx="5431">
                  <c:v>10001.075582218207</c:v>
                </c:pt>
                <c:pt idx="5432">
                  <c:v>10273.162951714972</c:v>
                </c:pt>
                <c:pt idx="5433">
                  <c:v>9958.307895351747</c:v>
                </c:pt>
                <c:pt idx="5434">
                  <c:v>10261.146964514095</c:v>
                </c:pt>
                <c:pt idx="5435">
                  <c:v>9947.3312545761928</c:v>
                </c:pt>
                <c:pt idx="5436">
                  <c:v>10257.708838969438</c:v>
                </c:pt>
                <c:pt idx="5437">
                  <c:v>9914.2603392393194</c:v>
                </c:pt>
                <c:pt idx="5438">
                  <c:v>10231.852045408939</c:v>
                </c:pt>
                <c:pt idx="5439">
                  <c:v>9875.4079505404625</c:v>
                </c:pt>
                <c:pt idx="5440">
                  <c:v>10209.341312923287</c:v>
                </c:pt>
                <c:pt idx="5441">
                  <c:v>9883.758072814875</c:v>
                </c:pt>
                <c:pt idx="5442">
                  <c:v>10218.010473263132</c:v>
                </c:pt>
                <c:pt idx="5443">
                  <c:v>9816.5774203685905</c:v>
                </c:pt>
                <c:pt idx="5444">
                  <c:v>10200.658139527744</c:v>
                </c:pt>
                <c:pt idx="5445">
                  <c:v>9886.538455195132</c:v>
                </c:pt>
                <c:pt idx="5446">
                  <c:v>10206.737833413496</c:v>
                </c:pt>
                <c:pt idx="5447">
                  <c:v>9864.2534638596971</c:v>
                </c:pt>
                <c:pt idx="5448">
                  <c:v>10229.259473512593</c:v>
                </c:pt>
                <c:pt idx="5449">
                  <c:v>9915.1818446730031</c:v>
                </c:pt>
                <c:pt idx="5450">
                  <c:v>10196.646560344767</c:v>
                </c:pt>
                <c:pt idx="5451">
                  <c:v>9820.3325741147091</c:v>
                </c:pt>
                <c:pt idx="5452">
                  <c:v>10176.548012492274</c:v>
                </c:pt>
                <c:pt idx="5453">
                  <c:v>10002.887609571391</c:v>
                </c:pt>
                <c:pt idx="5454">
                  <c:v>10194.029510440992</c:v>
                </c:pt>
                <c:pt idx="5455">
                  <c:v>10084.664278541961</c:v>
                </c:pt>
                <c:pt idx="5456">
                  <c:v>10185.296271265493</c:v>
                </c:pt>
                <c:pt idx="5457">
                  <c:v>10176.548012492274</c:v>
                </c:pt>
                <c:pt idx="5458">
                  <c:v>10166.90752446905</c:v>
                </c:pt>
                <c:pt idx="5459">
                  <c:v>10130.813141467002</c:v>
                </c:pt>
                <c:pt idx="5460">
                  <c:v>10178.298868055268</c:v>
                </c:pt>
                <c:pt idx="5461">
                  <c:v>10135.228609811586</c:v>
                </c:pt>
                <c:pt idx="5462">
                  <c:v>10169.53855998401</c:v>
                </c:pt>
                <c:pt idx="5463">
                  <c:v>10136.993726752078</c:v>
                </c:pt>
                <c:pt idx="5464">
                  <c:v>10182.673372814723</c:v>
                </c:pt>
                <c:pt idx="5465">
                  <c:v>10022.777784503456</c:v>
                </c:pt>
                <c:pt idx="5466">
                  <c:v>10158.127572451885</c:v>
                </c:pt>
                <c:pt idx="5467">
                  <c:v>9989.2817891432569</c:v>
                </c:pt>
                <c:pt idx="5468">
                  <c:v>10128.162023610937</c:v>
                </c:pt>
                <c:pt idx="5469">
                  <c:v>10135.228609811586</c:v>
                </c:pt>
                <c:pt idx="5470">
                  <c:v>9829.7086092879217</c:v>
                </c:pt>
                <c:pt idx="5471">
                  <c:v>10151.092694583775</c:v>
                </c:pt>
                <c:pt idx="5472">
                  <c:v>10007.414880782346</c:v>
                </c:pt>
                <c:pt idx="5473">
                  <c:v>10112.226308943758</c:v>
                </c:pt>
                <c:pt idx="5474">
                  <c:v>10090.010488129818</c:v>
                </c:pt>
                <c:pt idx="5475">
                  <c:v>10100.686147968863</c:v>
                </c:pt>
                <c:pt idx="5476">
                  <c:v>10072.16799372791</c:v>
                </c:pt>
                <c:pt idx="5477">
                  <c:v>10111.339530127505</c:v>
                </c:pt>
                <c:pt idx="5478">
                  <c:v>10025.484113383784</c:v>
                </c:pt>
                <c:pt idx="5479">
                  <c:v>10084.664278541961</c:v>
                </c:pt>
                <c:pt idx="5480">
                  <c:v>10038.994359854667</c:v>
                </c:pt>
                <c:pt idx="5481">
                  <c:v>10080.204826481116</c:v>
                </c:pt>
                <c:pt idx="5482">
                  <c:v>9944.5834345441363</c:v>
                </c:pt>
                <c:pt idx="5483">
                  <c:v>10082.880964722461</c:v>
                </c:pt>
                <c:pt idx="5484">
                  <c:v>9755.5538340416206</c:v>
                </c:pt>
                <c:pt idx="5485">
                  <c:v>10076.634460813335</c:v>
                </c:pt>
                <c:pt idx="5486">
                  <c:v>9777.7409018605067</c:v>
                </c:pt>
                <c:pt idx="5487">
                  <c:v>10062.328010312793</c:v>
                </c:pt>
                <c:pt idx="5488">
                  <c:v>9758.878410213063</c:v>
                </c:pt>
                <c:pt idx="5489">
                  <c:v>10061.432526855253</c:v>
                </c:pt>
                <c:pt idx="5490">
                  <c:v>9745.8529986492813</c:v>
                </c:pt>
                <c:pt idx="5491">
                  <c:v>10068.592008360276</c:v>
                </c:pt>
                <c:pt idx="5492">
                  <c:v>9741.1863913147954</c:v>
                </c:pt>
                <c:pt idx="5493">
                  <c:v>10033.594535708196</c:v>
                </c:pt>
                <c:pt idx="5494">
                  <c:v>9824.0850179410918</c:v>
                </c:pt>
                <c:pt idx="5495">
                  <c:v>10047.981433489118</c:v>
                </c:pt>
                <c:pt idx="5496">
                  <c:v>9739.8523106129869</c:v>
                </c:pt>
                <c:pt idx="5497">
                  <c:v>10025.484113383784</c:v>
                </c:pt>
                <c:pt idx="5498">
                  <c:v>9699.1910279296953</c:v>
                </c:pt>
                <c:pt idx="5499">
                  <c:v>9992.00583891524</c:v>
                </c:pt>
                <c:pt idx="5500">
                  <c:v>9892.0947401571484</c:v>
                </c:pt>
                <c:pt idx="5501">
                  <c:v>9990.1899662727392</c:v>
                </c:pt>
                <c:pt idx="5502">
                  <c:v>9793.0461218822948</c:v>
                </c:pt>
                <c:pt idx="5503">
                  <c:v>9995.6356590719715</c:v>
                </c:pt>
                <c:pt idx="5504">
                  <c:v>9775.9428995995167</c:v>
                </c:pt>
                <c:pt idx="5505">
                  <c:v>9972.9070914665353</c:v>
                </c:pt>
                <c:pt idx="5506">
                  <c:v>9706.9649233707732</c:v>
                </c:pt>
                <c:pt idx="5507">
                  <c:v>9964.7001422959238</c:v>
                </c:pt>
                <c:pt idx="5508">
                  <c:v>9808.1184004184124</c:v>
                </c:pt>
                <c:pt idx="5509">
                  <c:v>9942.7507398686394</c:v>
                </c:pt>
                <c:pt idx="5510">
                  <c:v>9697.3658556597802</c:v>
                </c:pt>
                <c:pt idx="5511">
                  <c:v>9919.7869055985575</c:v>
                </c:pt>
                <c:pt idx="5512">
                  <c:v>9679.5612657264319</c:v>
                </c:pt>
                <c:pt idx="5513">
                  <c:v>9928.9847154077306</c:v>
                </c:pt>
                <c:pt idx="5514">
                  <c:v>9900.4179875241844</c:v>
                </c:pt>
                <c:pt idx="5515">
                  <c:v>9913.3386692776076</c:v>
                </c:pt>
                <c:pt idx="5516">
                  <c:v>9623.5435544070351</c:v>
                </c:pt>
                <c:pt idx="5517">
                  <c:v>9912.4168347399373</c:v>
                </c:pt>
                <c:pt idx="5518">
                  <c:v>9663.0503562171361</c:v>
                </c:pt>
                <c:pt idx="5519">
                  <c:v>9884.6850329879671</c:v>
                </c:pt>
                <c:pt idx="5520">
                  <c:v>9895.7956159183741</c:v>
                </c:pt>
                <c:pt idx="5521">
                  <c:v>9918.8662220860479</c:v>
                </c:pt>
                <c:pt idx="5522">
                  <c:v>9601.6388630924102</c:v>
                </c:pt>
                <c:pt idx="5523">
                  <c:v>9918.8662220860479</c:v>
                </c:pt>
                <c:pt idx="5524">
                  <c:v>9577.9344940429328</c:v>
                </c:pt>
                <c:pt idx="5525">
                  <c:v>9911.4948355783399</c:v>
                </c:pt>
                <c:pt idx="5526">
                  <c:v>9644.7411511408463</c:v>
                </c:pt>
                <c:pt idx="5527">
                  <c:v>9896.7204210215514</c:v>
                </c:pt>
                <c:pt idx="5528">
                  <c:v>9563.3227380302724</c:v>
                </c:pt>
                <c:pt idx="5529">
                  <c:v>9840.9375621161198</c:v>
                </c:pt>
                <c:pt idx="5530">
                  <c:v>9547.2807610383315</c:v>
                </c:pt>
                <c:pt idx="5531">
                  <c:v>9842.8066955962422</c:v>
                </c:pt>
                <c:pt idx="5532">
                  <c:v>9756.7889234008835</c:v>
                </c:pt>
                <c:pt idx="5533">
                  <c:v>9851.2094749061253</c:v>
                </c:pt>
                <c:pt idx="5534">
                  <c:v>9474.6645286541989</c:v>
                </c:pt>
                <c:pt idx="5535">
                  <c:v>9834.3902904715233</c:v>
                </c:pt>
                <c:pt idx="5536">
                  <c:v>9488.0263020220573</c:v>
                </c:pt>
                <c:pt idx="5537">
                  <c:v>9813.759274830094</c:v>
                </c:pt>
                <c:pt idx="5538">
                  <c:v>9470.0350579388796</c:v>
                </c:pt>
                <c:pt idx="5539">
                  <c:v>9798.7033385554332</c:v>
                </c:pt>
                <c:pt idx="5540">
                  <c:v>9462.9821956268788</c:v>
                </c:pt>
                <c:pt idx="5541">
                  <c:v>9813.759274830094</c:v>
                </c:pt>
                <c:pt idx="5542">
                  <c:v>9554.9119271651889</c:v>
                </c:pt>
                <c:pt idx="5543">
                  <c:v>9763.9087467651007</c:v>
                </c:pt>
                <c:pt idx="5544">
                  <c:v>9706.5812971219311</c:v>
                </c:pt>
                <c:pt idx="5545">
                  <c:v>9778.5923709903382</c:v>
                </c:pt>
                <c:pt idx="5546">
                  <c:v>9721.9045278040285</c:v>
                </c:pt>
                <c:pt idx="5547">
                  <c:v>9719.3218680986247</c:v>
                </c:pt>
                <c:pt idx="5548">
                  <c:v>9535.6635194711344</c:v>
                </c:pt>
                <c:pt idx="5549">
                  <c:v>9727.6392228691166</c:v>
                </c:pt>
                <c:pt idx="5550">
                  <c:v>9293.6705608617085</c:v>
                </c:pt>
                <c:pt idx="5551">
                  <c:v>9735.0849607603886</c:v>
                </c:pt>
                <c:pt idx="5552">
                  <c:v>9518.3376881932363</c:v>
                </c:pt>
                <c:pt idx="5553">
                  <c:v>9738.1365644776233</c:v>
                </c:pt>
                <c:pt idx="5554">
                  <c:v>9616.7189514091679</c:v>
                </c:pt>
                <c:pt idx="5555">
                  <c:v>9709.3619529007919</c:v>
                </c:pt>
                <c:pt idx="5556">
                  <c:v>9365.1665898864612</c:v>
                </c:pt>
                <c:pt idx="5557">
                  <c:v>9696.5971724977262</c:v>
                </c:pt>
                <c:pt idx="5558">
                  <c:v>9728.116831155683</c:v>
                </c:pt>
                <c:pt idx="5559">
                  <c:v>9726.8749591034884</c:v>
                </c:pt>
                <c:pt idx="5560">
                  <c:v>9543.0142414610818</c:v>
                </c:pt>
                <c:pt idx="5561">
                  <c:v>9667.7868397142065</c:v>
                </c:pt>
                <c:pt idx="5562">
                  <c:v>9308.1319773332489</c:v>
                </c:pt>
                <c:pt idx="5563">
                  <c:v>9713.38650126024</c:v>
                </c:pt>
                <c:pt idx="5564">
                  <c:v>9572.1145447744693</c:v>
                </c:pt>
                <c:pt idx="5565">
                  <c:v>9662.5668024002662</c:v>
                </c:pt>
                <c:pt idx="5566">
                  <c:v>9615.8408647346496</c:v>
                </c:pt>
                <c:pt idx="5567">
                  <c:v>9613.3033529431814</c:v>
                </c:pt>
                <c:pt idx="5568">
                  <c:v>9475.5698067126341</c:v>
                </c:pt>
                <c:pt idx="5569">
                  <c:v>9658.3096172967598</c:v>
                </c:pt>
                <c:pt idx="5570">
                  <c:v>9552.1382749215718</c:v>
                </c:pt>
                <c:pt idx="5571">
                  <c:v>9635.6113128056058</c:v>
                </c:pt>
                <c:pt idx="5572">
                  <c:v>9607.8338171898959</c:v>
                </c:pt>
                <c:pt idx="5573">
                  <c:v>9659.7613161887566</c:v>
                </c:pt>
                <c:pt idx="5574">
                  <c:v>9533.3766832904366</c:v>
                </c:pt>
                <c:pt idx="5575">
                  <c:v>9649.4940790215769</c:v>
                </c:pt>
                <c:pt idx="5576">
                  <c:v>9293.3579995834261</c:v>
                </c:pt>
                <c:pt idx="5577">
                  <c:v>9672.0363869086323</c:v>
                </c:pt>
                <c:pt idx="5578">
                  <c:v>9300.5421547828264</c:v>
                </c:pt>
                <c:pt idx="5579">
                  <c:v>9638.7211123301622</c:v>
                </c:pt>
                <c:pt idx="5580">
                  <c:v>9568.0662654866319</c:v>
                </c:pt>
                <c:pt idx="5581">
                  <c:v>9640.0810750208166</c:v>
                </c:pt>
                <c:pt idx="5582">
                  <c:v>9509.2530841061489</c:v>
                </c:pt>
                <c:pt idx="5583">
                  <c:v>9601.3444635713713</c:v>
                </c:pt>
                <c:pt idx="5584">
                  <c:v>9271.6411293241999</c:v>
                </c:pt>
                <c:pt idx="5585">
                  <c:v>9639.789683876972</c:v>
                </c:pt>
                <c:pt idx="5586">
                  <c:v>9320.0660734181329</c:v>
                </c:pt>
                <c:pt idx="5587">
                  <c:v>9632.3051472202424</c:v>
                </c:pt>
                <c:pt idx="5588">
                  <c:v>9562.5317219391509</c:v>
                </c:pt>
                <c:pt idx="5589">
                  <c:v>9607.2474610182071</c:v>
                </c:pt>
                <c:pt idx="5590">
                  <c:v>9559.1685373307992</c:v>
                </c:pt>
                <c:pt idx="5591">
                  <c:v>9613.205732088918</c:v>
                </c:pt>
                <c:pt idx="5592">
                  <c:v>9463.0830190029974</c:v>
                </c:pt>
                <c:pt idx="5593">
                  <c:v>9617.6944327637666</c:v>
                </c:pt>
                <c:pt idx="5594">
                  <c:v>9422.0869697233302</c:v>
                </c:pt>
                <c:pt idx="5595">
                  <c:v>9646.1965830318131</c:v>
                </c:pt>
                <c:pt idx="5596">
                  <c:v>9164.7770713491991</c:v>
                </c:pt>
                <c:pt idx="5597">
                  <c:v>9615.5481368638939</c:v>
                </c:pt>
                <c:pt idx="5598">
                  <c:v>9178.8541838038909</c:v>
                </c:pt>
                <c:pt idx="5599">
                  <c:v>9595.0598910199333</c:v>
                </c:pt>
                <c:pt idx="5600">
                  <c:v>9261.9017747702746</c:v>
                </c:pt>
                <c:pt idx="5601">
                  <c:v>9610.1785943086616</c:v>
                </c:pt>
                <c:pt idx="5602">
                  <c:v>9494.7442663793227</c:v>
                </c:pt>
                <c:pt idx="5603">
                  <c:v>9588.9643231538321</c:v>
                </c:pt>
                <c:pt idx="5604">
                  <c:v>9167.5528249049567</c:v>
                </c:pt>
                <c:pt idx="5605">
                  <c:v>9599.6758787064664</c:v>
                </c:pt>
                <c:pt idx="5606">
                  <c:v>9183.431761475671</c:v>
                </c:pt>
                <c:pt idx="5607">
                  <c:v>9591.3247613368585</c:v>
                </c:pt>
                <c:pt idx="5608">
                  <c:v>9221.599453650244</c:v>
                </c:pt>
                <c:pt idx="5609">
                  <c:v>9602.6200721692294</c:v>
                </c:pt>
                <c:pt idx="5610">
                  <c:v>9177.6825331756609</c:v>
                </c:pt>
                <c:pt idx="5611">
                  <c:v>9603.5029990337262</c:v>
                </c:pt>
                <c:pt idx="5612">
                  <c:v>9183.6445747911857</c:v>
                </c:pt>
                <c:pt idx="5613">
                  <c:v>9620.522314157417</c:v>
                </c:pt>
                <c:pt idx="5614">
                  <c:v>9153.2312831191975</c:v>
                </c:pt>
                <c:pt idx="5615">
                  <c:v>9586.9964573320212</c:v>
                </c:pt>
                <c:pt idx="5616">
                  <c:v>9169.5803320695268</c:v>
                </c:pt>
                <c:pt idx="5617">
                  <c:v>9593.7823910509924</c:v>
                </c:pt>
                <c:pt idx="5618">
                  <c:v>9208.801913701187</c:v>
                </c:pt>
                <c:pt idx="5619">
                  <c:v>9620.2298446488567</c:v>
                </c:pt>
                <c:pt idx="5620">
                  <c:v>9161.1450234627009</c:v>
                </c:pt>
                <c:pt idx="5621">
                  <c:v>9570.7325660803035</c:v>
                </c:pt>
                <c:pt idx="5622">
                  <c:v>9507.2543073262332</c:v>
                </c:pt>
                <c:pt idx="5623">
                  <c:v>9571.0287358399673</c:v>
                </c:pt>
                <c:pt idx="5624">
                  <c:v>9407.3296418823174</c:v>
                </c:pt>
                <c:pt idx="5625">
                  <c:v>9561.0482367649056</c:v>
                </c:pt>
                <c:pt idx="5626">
                  <c:v>9511.5507141749204</c:v>
                </c:pt>
                <c:pt idx="5627">
                  <c:v>9573.3974760901528</c:v>
                </c:pt>
                <c:pt idx="5628">
                  <c:v>9441.6641107324704</c:v>
                </c:pt>
                <c:pt idx="5629">
                  <c:v>9571.0287358399673</c:v>
                </c:pt>
                <c:pt idx="5630">
                  <c:v>9356.8366160224123</c:v>
                </c:pt>
                <c:pt idx="5631">
                  <c:v>9575.1733108471835</c:v>
                </c:pt>
                <c:pt idx="5632">
                  <c:v>9348.2870242374811</c:v>
                </c:pt>
                <c:pt idx="5633">
                  <c:v>9566.0903307220506</c:v>
                </c:pt>
                <c:pt idx="5634">
                  <c:v>9228.7777251368861</c:v>
                </c:pt>
                <c:pt idx="5635">
                  <c:v>9585.1262820304946</c:v>
                </c:pt>
                <c:pt idx="5636">
                  <c:v>9255.3987365049015</c:v>
                </c:pt>
                <c:pt idx="5637">
                  <c:v>9580.7927182854964</c:v>
                </c:pt>
                <c:pt idx="5638">
                  <c:v>9179.8126123128313</c:v>
                </c:pt>
                <c:pt idx="5639">
                  <c:v>9559.6632620876808</c:v>
                </c:pt>
                <c:pt idx="5640">
                  <c:v>9158.15203742224</c:v>
                </c:pt>
                <c:pt idx="5641">
                  <c:v>9578.4274054495418</c:v>
                </c:pt>
                <c:pt idx="5642">
                  <c:v>9060.7047905558393</c:v>
                </c:pt>
                <c:pt idx="5643">
                  <c:v>9571.2261728096601</c:v>
                </c:pt>
                <c:pt idx="5644">
                  <c:v>9136.9385573855543</c:v>
                </c:pt>
                <c:pt idx="5645">
                  <c:v>9569.2514597314675</c:v>
                </c:pt>
                <c:pt idx="5646">
                  <c:v>9273.0010937884108</c:v>
                </c:pt>
                <c:pt idx="5647">
                  <c:v>9556.3971936754424</c:v>
                </c:pt>
                <c:pt idx="5648">
                  <c:v>9315.2957292226292</c:v>
                </c:pt>
                <c:pt idx="5649">
                  <c:v>9588.6691916296204</c:v>
                </c:pt>
                <c:pt idx="5650">
                  <c:v>9520.2324426544055</c:v>
                </c:pt>
                <c:pt idx="5651">
                  <c:v>9536.8562459200693</c:v>
                </c:pt>
                <c:pt idx="5652">
                  <c:v>9213.1417809444592</c:v>
                </c:pt>
                <c:pt idx="5653">
                  <c:v>9547.9749740859716</c:v>
                </c:pt>
                <c:pt idx="5654">
                  <c:v>9520.4318497293643</c:v>
                </c:pt>
                <c:pt idx="5655">
                  <c:v>9570.2389116629001</c:v>
                </c:pt>
                <c:pt idx="5656">
                  <c:v>9377.5851791296227</c:v>
                </c:pt>
                <c:pt idx="5657">
                  <c:v>9557.2881465375976</c:v>
                </c:pt>
                <c:pt idx="5658">
                  <c:v>9423.306374063397</c:v>
                </c:pt>
                <c:pt idx="5659">
                  <c:v>9581.0883053846574</c:v>
                </c:pt>
                <c:pt idx="5660">
                  <c:v>9150.1266980541113</c:v>
                </c:pt>
                <c:pt idx="5661">
                  <c:v>9542.6171749789628</c:v>
                </c:pt>
                <c:pt idx="5662">
                  <c:v>9261.4824688495537</c:v>
                </c:pt>
                <c:pt idx="5663">
                  <c:v>9551.1473201575336</c:v>
                </c:pt>
                <c:pt idx="5664">
                  <c:v>9201.4900943519624</c:v>
                </c:pt>
                <c:pt idx="5665">
                  <c:v>9545.6936345015856</c:v>
                </c:pt>
                <c:pt idx="5666">
                  <c:v>9478.0836308402595</c:v>
                </c:pt>
                <c:pt idx="5667">
                  <c:v>9504.8547459328347</c:v>
                </c:pt>
                <c:pt idx="5668">
                  <c:v>9199.5809813892538</c:v>
                </c:pt>
                <c:pt idx="5669">
                  <c:v>9517.6394440645618</c:v>
                </c:pt>
                <c:pt idx="5670">
                  <c:v>9459.452130604921</c:v>
                </c:pt>
                <c:pt idx="5671">
                  <c:v>9512.9487674298052</c:v>
                </c:pt>
                <c:pt idx="5672">
                  <c:v>9440.5503140633791</c:v>
                </c:pt>
                <c:pt idx="5673">
                  <c:v>9503.7545714786247</c:v>
                </c:pt>
                <c:pt idx="5674">
                  <c:v>9174.1660095730404</c:v>
                </c:pt>
                <c:pt idx="5675">
                  <c:v>9536.1605226034662</c:v>
                </c:pt>
                <c:pt idx="5676">
                  <c:v>9132.7500381907739</c:v>
                </c:pt>
                <c:pt idx="5677">
                  <c:v>9524.0198502201147</c:v>
                </c:pt>
                <c:pt idx="5678">
                  <c:v>9351.5849260877676</c:v>
                </c:pt>
                <c:pt idx="5679">
                  <c:v>9502.0538373635445</c:v>
                </c:pt>
                <c:pt idx="5680">
                  <c:v>9156.8688067471412</c:v>
                </c:pt>
                <c:pt idx="5681">
                  <c:v>9526.6096215144808</c:v>
                </c:pt>
                <c:pt idx="5682">
                  <c:v>9248.362122521301</c:v>
                </c:pt>
                <c:pt idx="5683">
                  <c:v>9494.4436500722259</c:v>
                </c:pt>
                <c:pt idx="5684">
                  <c:v>9404.3730990798249</c:v>
                </c:pt>
                <c:pt idx="5685">
                  <c:v>9505.7547130883668</c:v>
                </c:pt>
                <c:pt idx="5686">
                  <c:v>9273.4194728906223</c:v>
                </c:pt>
                <c:pt idx="5687">
                  <c:v>9511.3509611425725</c:v>
                </c:pt>
                <c:pt idx="5688">
                  <c:v>9178.6411758924351</c:v>
                </c:pt>
                <c:pt idx="5689">
                  <c:v>9500.1523490487489</c:v>
                </c:pt>
                <c:pt idx="5690">
                  <c:v>9215.5747641149846</c:v>
                </c:pt>
                <c:pt idx="5691">
                  <c:v>9498.4504195077498</c:v>
                </c:pt>
                <c:pt idx="5692">
                  <c:v>9410.7937755344774</c:v>
                </c:pt>
                <c:pt idx="5693">
                  <c:v>9481.8018330356244</c:v>
                </c:pt>
                <c:pt idx="5694">
                  <c:v>9150.555025748452</c:v>
                </c:pt>
                <c:pt idx="5695">
                  <c:v>9506.754491322823</c:v>
                </c:pt>
                <c:pt idx="5696">
                  <c:v>9307.7163839146688</c:v>
                </c:pt>
                <c:pt idx="5697">
                  <c:v>9492.3388424845707</c:v>
                </c:pt>
                <c:pt idx="5698">
                  <c:v>9463.7887272465923</c:v>
                </c:pt>
                <c:pt idx="5699">
                  <c:v>9483.5092936064902</c:v>
                </c:pt>
                <c:pt idx="5700">
                  <c:v>9467.1143325314169</c:v>
                </c:pt>
                <c:pt idx="5701">
                  <c:v>9472.9541234238495</c:v>
                </c:pt>
                <c:pt idx="5702">
                  <c:v>9220.3316751339244</c:v>
                </c:pt>
                <c:pt idx="5703">
                  <c:v>9463.9903403716216</c:v>
                </c:pt>
                <c:pt idx="5704">
                  <c:v>9412.9322249994802</c:v>
                </c:pt>
                <c:pt idx="5705">
                  <c:v>9493.4414684552612</c:v>
                </c:pt>
                <c:pt idx="5706">
                  <c:v>9257.4973779802076</c:v>
                </c:pt>
                <c:pt idx="5707">
                  <c:v>9517.6394440645618</c:v>
                </c:pt>
                <c:pt idx="5708">
                  <c:v>9351.893996647168</c:v>
                </c:pt>
                <c:pt idx="5709">
                  <c:v>9483.8105512220263</c:v>
                </c:pt>
                <c:pt idx="5710">
                  <c:v>9083.2026392354855</c:v>
                </c:pt>
                <c:pt idx="5711">
                  <c:v>9489.9322901619216</c:v>
                </c:pt>
                <c:pt idx="5712">
                  <c:v>9326.4887314842163</c:v>
                </c:pt>
                <c:pt idx="5713">
                  <c:v>9515.8435220609535</c:v>
                </c:pt>
                <c:pt idx="5714">
                  <c:v>9298.2526335160874</c:v>
                </c:pt>
                <c:pt idx="5715">
                  <c:v>9451.5763953775004</c:v>
                </c:pt>
                <c:pt idx="5716">
                  <c:v>9086.6720456589683</c:v>
                </c:pt>
                <c:pt idx="5717">
                  <c:v>9487.1232183614065</c:v>
                </c:pt>
                <c:pt idx="5718">
                  <c:v>9109.7074032861274</c:v>
                </c:pt>
                <c:pt idx="5719">
                  <c:v>9494.7442663793227</c:v>
                </c:pt>
                <c:pt idx="5720">
                  <c:v>9082.9857257230869</c:v>
                </c:pt>
                <c:pt idx="5721">
                  <c:v>9483.1075892770805</c:v>
                </c:pt>
                <c:pt idx="5722">
                  <c:v>9060.2691067444648</c:v>
                </c:pt>
                <c:pt idx="5723">
                  <c:v>9446.319194867996</c:v>
                </c:pt>
                <c:pt idx="5724">
                  <c:v>9222.5500856680192</c:v>
                </c:pt>
                <c:pt idx="5725">
                  <c:v>9490.0325857166226</c:v>
                </c:pt>
                <c:pt idx="5726">
                  <c:v>9206.7895337009304</c:v>
                </c:pt>
                <c:pt idx="5727">
                  <c:v>9469.028098834553</c:v>
                </c:pt>
                <c:pt idx="5728">
                  <c:v>9424.0175599570193</c:v>
                </c:pt>
                <c:pt idx="5729">
                  <c:v>9525.5141088742766</c:v>
                </c:pt>
                <c:pt idx="5730">
                  <c:v>9199.5809813892538</c:v>
                </c:pt>
                <c:pt idx="5731">
                  <c:v>9442.3727649038246</c:v>
                </c:pt>
                <c:pt idx="5732">
                  <c:v>9081.9010246698563</c:v>
                </c:pt>
                <c:pt idx="5733">
                  <c:v>9473.5578609116765</c:v>
                </c:pt>
                <c:pt idx="5734">
                  <c:v>9183.431761475671</c:v>
                </c:pt>
                <c:pt idx="5735">
                  <c:v>9497.3488699229802</c:v>
                </c:pt>
                <c:pt idx="5736">
                  <c:v>9149.5912393396502</c:v>
                </c:pt>
                <c:pt idx="5737">
                  <c:v>9505.0547522882734</c:v>
                </c:pt>
                <c:pt idx="5738">
                  <c:v>9181.5160526431391</c:v>
                </c:pt>
                <c:pt idx="5739">
                  <c:v>9483.5092936064902</c:v>
                </c:pt>
                <c:pt idx="5740">
                  <c:v>9224.7675544455378</c:v>
                </c:pt>
                <c:pt idx="5741">
                  <c:v>9475.9721012907266</c:v>
                </c:pt>
                <c:pt idx="5742">
                  <c:v>9239.3161084388503</c:v>
                </c:pt>
                <c:pt idx="5743">
                  <c:v>9535.3652944253354</c:v>
                </c:pt>
                <c:pt idx="5744">
                  <c:v>9315.7107159871557</c:v>
                </c:pt>
                <c:pt idx="5745">
                  <c:v>9545.594422741975</c:v>
                </c:pt>
                <c:pt idx="5746">
                  <c:v>9450.2625990378783</c:v>
                </c:pt>
                <c:pt idx="5747">
                  <c:v>9489.7316931704718</c:v>
                </c:pt>
                <c:pt idx="5748">
                  <c:v>9268.1873147973838</c:v>
                </c:pt>
                <c:pt idx="5749">
                  <c:v>9536.0611258377612</c:v>
                </c:pt>
                <c:pt idx="5750">
                  <c:v>9178.3216477966926</c:v>
                </c:pt>
                <c:pt idx="5751">
                  <c:v>9519.7338910031303</c:v>
                </c:pt>
                <c:pt idx="5752">
                  <c:v>9223.8173259603318</c:v>
                </c:pt>
                <c:pt idx="5753">
                  <c:v>9575.5678569772899</c:v>
                </c:pt>
                <c:pt idx="5754">
                  <c:v>9425.0333694703677</c:v>
                </c:pt>
                <c:pt idx="5755">
                  <c:v>9545.6936345015856</c:v>
                </c:pt>
                <c:pt idx="5756">
                  <c:v>9220.0146824284056</c:v>
                </c:pt>
                <c:pt idx="5757">
                  <c:v>9513.0486137830703</c:v>
                </c:pt>
                <c:pt idx="5758">
                  <c:v>9336.2111530320053</c:v>
                </c:pt>
                <c:pt idx="5759">
                  <c:v>9523.7209461640141</c:v>
                </c:pt>
                <c:pt idx="5760">
                  <c:v>9230.8871047962202</c:v>
                </c:pt>
                <c:pt idx="5761">
                  <c:v>9482.5049738271682</c:v>
                </c:pt>
                <c:pt idx="5762">
                  <c:v>9349.9362378953901</c:v>
                </c:pt>
                <c:pt idx="5763">
                  <c:v>9485.8184835337688</c:v>
                </c:pt>
                <c:pt idx="5764">
                  <c:v>9298.4608135294529</c:v>
                </c:pt>
                <c:pt idx="5765">
                  <c:v>9521.2294004106698</c:v>
                </c:pt>
                <c:pt idx="5766">
                  <c:v>9221.3881785952162</c:v>
                </c:pt>
                <c:pt idx="5767">
                  <c:v>9532.6804868384006</c:v>
                </c:pt>
                <c:pt idx="5768">
                  <c:v>9325.7639910473081</c:v>
                </c:pt>
                <c:pt idx="5769">
                  <c:v>9523.5216671012477</c:v>
                </c:pt>
                <c:pt idx="5770">
                  <c:v>9357.454111502173</c:v>
                </c:pt>
                <c:pt idx="5771">
                  <c:v>9553.0299700692703</c:v>
                </c:pt>
                <c:pt idx="5772">
                  <c:v>9344.6775360706743</c:v>
                </c:pt>
                <c:pt idx="5773">
                  <c:v>9541.2271995876072</c:v>
                </c:pt>
                <c:pt idx="5774">
                  <c:v>9434.0652561795268</c:v>
                </c:pt>
                <c:pt idx="5775">
                  <c:v>9526.211280397707</c:v>
                </c:pt>
                <c:pt idx="5776">
                  <c:v>9301.2704271735056</c:v>
                </c:pt>
                <c:pt idx="5777">
                  <c:v>9518.9361074228891</c:v>
                </c:pt>
                <c:pt idx="5778">
                  <c:v>9251.9341289159456</c:v>
                </c:pt>
                <c:pt idx="5779">
                  <c:v>777.30788471958169</c:v>
                </c:pt>
                <c:pt idx="5780">
                  <c:v>448.27474112258005</c:v>
                </c:pt>
                <c:pt idx="5781">
                  <c:v>447.13390874495451</c:v>
                </c:pt>
                <c:pt idx="5782">
                  <c:v>374.42925634416815</c:v>
                </c:pt>
                <c:pt idx="5783">
                  <c:v>392.52545274121883</c:v>
                </c:pt>
                <c:pt idx="5784">
                  <c:v>434.19275773136411</c:v>
                </c:pt>
                <c:pt idx="5785">
                  <c:v>396.49078554357339</c:v>
                </c:pt>
                <c:pt idx="5786">
                  <c:v>388.54714075523782</c:v>
                </c:pt>
                <c:pt idx="5787">
                  <c:v>394.15160144230384</c:v>
                </c:pt>
                <c:pt idx="5788">
                  <c:v>384.12199163301307</c:v>
                </c:pt>
                <c:pt idx="5789">
                  <c:v>386.7063232770675</c:v>
                </c:pt>
                <c:pt idx="5790">
                  <c:v>390.63455408960596</c:v>
                </c:pt>
                <c:pt idx="5791">
                  <c:v>387.15830236321858</c:v>
                </c:pt>
                <c:pt idx="5792">
                  <c:v>337.81936241637703</c:v>
                </c:pt>
                <c:pt idx="5793">
                  <c:v>144.69745801965465</c:v>
                </c:pt>
                <c:pt idx="5794">
                  <c:v>152.95089686486006</c:v>
                </c:pt>
                <c:pt idx="5795">
                  <c:v>170.03008445391671</c:v>
                </c:pt>
                <c:pt idx="5796">
                  <c:v>163.36733171616879</c:v>
                </c:pt>
                <c:pt idx="5797">
                  <c:v>192.48352834857059</c:v>
                </c:pt>
                <c:pt idx="5798">
                  <c:v>184.64674920436605</c:v>
                </c:pt>
                <c:pt idx="5799">
                  <c:v>200.72797266475595</c:v>
                </c:pt>
                <c:pt idx="5800">
                  <c:v>206.00748116473045</c:v>
                </c:pt>
                <c:pt idx="5801">
                  <c:v>223.25327983930535</c:v>
                </c:pt>
                <c:pt idx="5802">
                  <c:v>207.91757534456008</c:v>
                </c:pt>
                <c:pt idx="5803">
                  <c:v>234.53071414791174</c:v>
                </c:pt>
                <c:pt idx="5804">
                  <c:v>234.40181463824766</c:v>
                </c:pt>
                <c:pt idx="5805">
                  <c:v>245.3330815660502</c:v>
                </c:pt>
                <c:pt idx="5806">
                  <c:v>220.7309460771898</c:v>
                </c:pt>
                <c:pt idx="5807">
                  <c:v>255.86598828668261</c:v>
                </c:pt>
                <c:pt idx="5808">
                  <c:v>253.14871932566376</c:v>
                </c:pt>
                <c:pt idx="5809">
                  <c:v>268.96747886188967</c:v>
                </c:pt>
                <c:pt idx="5810">
                  <c:v>267.6092752714323</c:v>
                </c:pt>
                <c:pt idx="5811">
                  <c:v>274.81630648651645</c:v>
                </c:pt>
                <c:pt idx="5812">
                  <c:v>251.75505462498106</c:v>
                </c:pt>
                <c:pt idx="5813">
                  <c:v>286.50150486202341</c:v>
                </c:pt>
                <c:pt idx="5814">
                  <c:v>270.09785864236272</c:v>
                </c:pt>
                <c:pt idx="5815">
                  <c:v>280.00445035028366</c:v>
                </c:pt>
                <c:pt idx="5816">
                  <c:v>276.40059848024669</c:v>
                </c:pt>
                <c:pt idx="5817">
                  <c:v>305.54988216850478</c:v>
                </c:pt>
                <c:pt idx="5818">
                  <c:v>278.99892740013757</c:v>
                </c:pt>
                <c:pt idx="5819">
                  <c:v>287.35556428262646</c:v>
                </c:pt>
                <c:pt idx="5820">
                  <c:v>289.6836095214851</c:v>
                </c:pt>
                <c:pt idx="5821">
                  <c:v>299.49587364752375</c:v>
                </c:pt>
                <c:pt idx="5822">
                  <c:v>311.87336691112745</c:v>
                </c:pt>
                <c:pt idx="5823">
                  <c:v>307.50419159734093</c:v>
                </c:pt>
                <c:pt idx="5824">
                  <c:v>298.7030732238677</c:v>
                </c:pt>
                <c:pt idx="5825">
                  <c:v>314.67203979650373</c:v>
                </c:pt>
                <c:pt idx="5826">
                  <c:v>287.27966649167843</c:v>
                </c:pt>
                <c:pt idx="5827">
                  <c:v>302.50201931274569</c:v>
                </c:pt>
                <c:pt idx="5828">
                  <c:v>285.50553620420214</c:v>
                </c:pt>
                <c:pt idx="5829">
                  <c:v>303.98770426797512</c:v>
                </c:pt>
                <c:pt idx="5830">
                  <c:v>310.55118727793877</c:v>
                </c:pt>
                <c:pt idx="5831">
                  <c:v>280.24358228970135</c:v>
                </c:pt>
                <c:pt idx="5832">
                  <c:v>287.7930137493808</c:v>
                </c:pt>
                <c:pt idx="5833">
                  <c:v>297.64612757314512</c:v>
                </c:pt>
                <c:pt idx="5834">
                  <c:v>287.37052094851833</c:v>
                </c:pt>
                <c:pt idx="5835">
                  <c:v>299.1677475178862</c:v>
                </c:pt>
                <c:pt idx="5836">
                  <c:v>308.92233999150903</c:v>
                </c:pt>
                <c:pt idx="5837">
                  <c:v>299.22694692205687</c:v>
                </c:pt>
                <c:pt idx="5838">
                  <c:v>283.24623991796545</c:v>
                </c:pt>
                <c:pt idx="5839">
                  <c:v>305.27250328185494</c:v>
                </c:pt>
                <c:pt idx="5840">
                  <c:v>296.601003994194</c:v>
                </c:pt>
                <c:pt idx="5841">
                  <c:v>313.74531985060776</c:v>
                </c:pt>
                <c:pt idx="5842">
                  <c:v>285.60932327296001</c:v>
                </c:pt>
                <c:pt idx="5843">
                  <c:v>314.95119949545676</c:v>
                </c:pt>
                <c:pt idx="5844">
                  <c:v>305.99612644134174</c:v>
                </c:pt>
                <c:pt idx="5845">
                  <c:v>315.63239769432795</c:v>
                </c:pt>
                <c:pt idx="5846">
                  <c:v>292.71773559037297</c:v>
                </c:pt>
                <c:pt idx="5847">
                  <c:v>324.18412815985772</c:v>
                </c:pt>
                <c:pt idx="5848">
                  <c:v>304.00854559853957</c:v>
                </c:pt>
                <c:pt idx="5849">
                  <c:v>315.18023066067207</c:v>
                </c:pt>
                <c:pt idx="5850">
                  <c:v>310.65870274034353</c:v>
                </c:pt>
                <c:pt idx="5851">
                  <c:v>323.93788737480486</c:v>
                </c:pt>
                <c:pt idx="5852">
                  <c:v>299.03093026961545</c:v>
                </c:pt>
                <c:pt idx="5853">
                  <c:v>337.88491618553155</c:v>
                </c:pt>
                <c:pt idx="5854">
                  <c:v>314.04734849790401</c:v>
                </c:pt>
                <c:pt idx="5855">
                  <c:v>333.09213426226046</c:v>
                </c:pt>
                <c:pt idx="5856">
                  <c:v>293.70675871117999</c:v>
                </c:pt>
                <c:pt idx="5857">
                  <c:v>339.98192281751653</c:v>
                </c:pt>
                <c:pt idx="5858">
                  <c:v>321.08611084660987</c:v>
                </c:pt>
                <c:pt idx="5859">
                  <c:v>342.57719114187671</c:v>
                </c:pt>
                <c:pt idx="5860">
                  <c:v>321.49280681746535</c:v>
                </c:pt>
                <c:pt idx="5861">
                  <c:v>343.80388923647217</c:v>
                </c:pt>
                <c:pt idx="5862">
                  <c:v>306.06134753084768</c:v>
                </c:pt>
                <c:pt idx="5863">
                  <c:v>359.47084706721353</c:v>
                </c:pt>
                <c:pt idx="5864">
                  <c:v>343.91688212399504</c:v>
                </c:pt>
                <c:pt idx="5865">
                  <c:v>338.84014018637515</c:v>
                </c:pt>
                <c:pt idx="5866">
                  <c:v>330.29064872034104</c:v>
                </c:pt>
                <c:pt idx="5867">
                  <c:v>378.64092318379562</c:v>
                </c:pt>
                <c:pt idx="5868">
                  <c:v>333.78329126253431</c:v>
                </c:pt>
                <c:pt idx="5869">
                  <c:v>354.9489958875896</c:v>
                </c:pt>
                <c:pt idx="5870">
                  <c:v>330.93258303146683</c:v>
                </c:pt>
                <c:pt idx="5871">
                  <c:v>381.06581847634203</c:v>
                </c:pt>
                <c:pt idx="5872">
                  <c:v>353.18894767005156</c:v>
                </c:pt>
                <c:pt idx="5873">
                  <c:v>397.5915938650337</c:v>
                </c:pt>
                <c:pt idx="5874">
                  <c:v>368.41152580612584</c:v>
                </c:pt>
                <c:pt idx="5875">
                  <c:v>410.18567911998144</c:v>
                </c:pt>
                <c:pt idx="5876">
                  <c:v>344.17304864962796</c:v>
                </c:pt>
                <c:pt idx="5877">
                  <c:v>390.24145101872818</c:v>
                </c:pt>
                <c:pt idx="5878">
                  <c:v>462.03858110246398</c:v>
                </c:pt>
                <c:pt idx="5879">
                  <c:v>428.22141047302017</c:v>
                </c:pt>
                <c:pt idx="5880">
                  <c:v>375.89089110117226</c:v>
                </c:pt>
                <c:pt idx="5881">
                  <c:v>430.75642731728442</c:v>
                </c:pt>
                <c:pt idx="5882">
                  <c:v>391.10032630189062</c:v>
                </c:pt>
                <c:pt idx="5883">
                  <c:v>451.32702829594888</c:v>
                </c:pt>
                <c:pt idx="5884">
                  <c:v>394.8737093442179</c:v>
                </c:pt>
                <c:pt idx="5885">
                  <c:v>465.09224400289048</c:v>
                </c:pt>
                <c:pt idx="5886">
                  <c:v>417.65950751382121</c:v>
                </c:pt>
                <c:pt idx="5887">
                  <c:v>435.18111637470582</c:v>
                </c:pt>
                <c:pt idx="5888">
                  <c:v>421.41780443055177</c:v>
                </c:pt>
                <c:pt idx="5889">
                  <c:v>488.3298412160616</c:v>
                </c:pt>
                <c:pt idx="5890">
                  <c:v>533.08422547630835</c:v>
                </c:pt>
                <c:pt idx="5891">
                  <c:v>464.96361469790662</c:v>
                </c:pt>
                <c:pt idx="5892">
                  <c:v>493.10221452881473</c:v>
                </c:pt>
                <c:pt idx="5893">
                  <c:v>454.5521001900193</c:v>
                </c:pt>
                <c:pt idx="5894">
                  <c:v>496.01295173196576</c:v>
                </c:pt>
                <c:pt idx="5895">
                  <c:v>488.20544366916681</c:v>
                </c:pt>
                <c:pt idx="5896">
                  <c:v>488.72397737218881</c:v>
                </c:pt>
                <c:pt idx="5897">
                  <c:v>511.54202581510458</c:v>
                </c:pt>
                <c:pt idx="5898">
                  <c:v>495.01092732654479</c:v>
                </c:pt>
                <c:pt idx="5899">
                  <c:v>521.56076057754842</c:v>
                </c:pt>
                <c:pt idx="5900">
                  <c:v>352.57865458593875</c:v>
                </c:pt>
                <c:pt idx="5901">
                  <c:v>545.99597706170266</c:v>
                </c:pt>
                <c:pt idx="5902">
                  <c:v>523.57931372377402</c:v>
                </c:pt>
                <c:pt idx="5903">
                  <c:v>510.6747002237733</c:v>
                </c:pt>
                <c:pt idx="5904">
                  <c:v>488.04582061166087</c:v>
                </c:pt>
                <c:pt idx="5905">
                  <c:v>559.96150932085573</c:v>
                </c:pt>
                <c:pt idx="5906">
                  <c:v>513.89149321313789</c:v>
                </c:pt>
                <c:pt idx="5907">
                  <c:v>548.97865579107781</c:v>
                </c:pt>
                <c:pt idx="5908">
                  <c:v>522.18114224981048</c:v>
                </c:pt>
                <c:pt idx="5909">
                  <c:v>562.10774505779875</c:v>
                </c:pt>
                <c:pt idx="5910">
                  <c:v>521.4918985456768</c:v>
                </c:pt>
                <c:pt idx="5911">
                  <c:v>574.81860233598286</c:v>
                </c:pt>
                <c:pt idx="5912">
                  <c:v>500.57125640421475</c:v>
                </c:pt>
                <c:pt idx="5913">
                  <c:v>576.31852991167148</c:v>
                </c:pt>
                <c:pt idx="5914">
                  <c:v>543.13892706701154</c:v>
                </c:pt>
                <c:pt idx="5915">
                  <c:v>602.43727713771659</c:v>
                </c:pt>
                <c:pt idx="5916">
                  <c:v>556.51490450293193</c:v>
                </c:pt>
                <c:pt idx="5917">
                  <c:v>604.78935661892854</c:v>
                </c:pt>
                <c:pt idx="5918">
                  <c:v>563.93634554043501</c:v>
                </c:pt>
                <c:pt idx="5919">
                  <c:v>628.21786959017379</c:v>
                </c:pt>
                <c:pt idx="5920">
                  <c:v>670.20851601842446</c:v>
                </c:pt>
                <c:pt idx="5921">
                  <c:v>665.32716432250288</c:v>
                </c:pt>
                <c:pt idx="5922">
                  <c:v>631.43333996054264</c:v>
                </c:pt>
                <c:pt idx="5923">
                  <c:v>682.2385085881391</c:v>
                </c:pt>
                <c:pt idx="5924">
                  <c:v>607.42245978395863</c:v>
                </c:pt>
                <c:pt idx="5925">
                  <c:v>711.91794419418125</c:v>
                </c:pt>
                <c:pt idx="5926">
                  <c:v>633.54572405797103</c:v>
                </c:pt>
                <c:pt idx="5927">
                  <c:v>666.67768978797722</c:v>
                </c:pt>
                <c:pt idx="5928">
                  <c:v>670.12440800614559</c:v>
                </c:pt>
                <c:pt idx="5929">
                  <c:v>681.92105811073088</c:v>
                </c:pt>
                <c:pt idx="5930">
                  <c:v>671.59688843142135</c:v>
                </c:pt>
                <c:pt idx="5931">
                  <c:v>765.2296633051053</c:v>
                </c:pt>
                <c:pt idx="5932">
                  <c:v>717.47084112558753</c:v>
                </c:pt>
                <c:pt idx="5933">
                  <c:v>823.97697729751258</c:v>
                </c:pt>
                <c:pt idx="5934">
                  <c:v>733.25680173706246</c:v>
                </c:pt>
                <c:pt idx="5935">
                  <c:v>809.48074010039477</c:v>
                </c:pt>
                <c:pt idx="5936">
                  <c:v>738.85128585495534</c:v>
                </c:pt>
                <c:pt idx="5937">
                  <c:v>812.54223032941593</c:v>
                </c:pt>
                <c:pt idx="5938">
                  <c:v>806.53842313450821</c:v>
                </c:pt>
                <c:pt idx="5939">
                  <c:v>911.43387828126015</c:v>
                </c:pt>
                <c:pt idx="5940">
                  <c:v>809.8319221406349</c:v>
                </c:pt>
                <c:pt idx="5941">
                  <c:v>1006.3947842513404</c:v>
                </c:pt>
                <c:pt idx="5942">
                  <c:v>880.279994958526</c:v>
                </c:pt>
                <c:pt idx="5943">
                  <c:v>1007.0085435943571</c:v>
                </c:pt>
                <c:pt idx="5944">
                  <c:v>984.91657315769203</c:v>
                </c:pt>
                <c:pt idx="5945">
                  <c:v>943.10890795750697</c:v>
                </c:pt>
                <c:pt idx="5946">
                  <c:v>973.16081159796829</c:v>
                </c:pt>
                <c:pt idx="5947">
                  <c:v>1088.6834453731281</c:v>
                </c:pt>
                <c:pt idx="5948">
                  <c:v>1131.0915499424666</c:v>
                </c:pt>
                <c:pt idx="5949">
                  <c:v>1200.8839469573841</c:v>
                </c:pt>
                <c:pt idx="5950">
                  <c:v>1135.246218964875</c:v>
                </c:pt>
                <c:pt idx="5951">
                  <c:v>1125.3313250090262</c:v>
                </c:pt>
                <c:pt idx="5952">
                  <c:v>1165.3853257243597</c:v>
                </c:pt>
                <c:pt idx="5953">
                  <c:v>1302.1439973250542</c:v>
                </c:pt>
                <c:pt idx="5954">
                  <c:v>1198.710364250561</c:v>
                </c:pt>
                <c:pt idx="5955">
                  <c:v>1378.9195131352235</c:v>
                </c:pt>
                <c:pt idx="5956">
                  <c:v>1286.6311937391699</c:v>
                </c:pt>
                <c:pt idx="5957">
                  <c:v>1476.8970439310081</c:v>
                </c:pt>
                <c:pt idx="5958">
                  <c:v>1489.4812280125354</c:v>
                </c:pt>
                <c:pt idx="5959">
                  <c:v>1476.8751062884537</c:v>
                </c:pt>
                <c:pt idx="5960">
                  <c:v>1502.4032956491099</c:v>
                </c:pt>
                <c:pt idx="5961">
                  <c:v>1577.4614858021462</c:v>
                </c:pt>
                <c:pt idx="5962">
                  <c:v>1544.187423376954</c:v>
                </c:pt>
                <c:pt idx="5963">
                  <c:v>1703.5942940318425</c:v>
                </c:pt>
                <c:pt idx="5964">
                  <c:v>1696.612272316625</c:v>
                </c:pt>
                <c:pt idx="5965">
                  <c:v>1929.8015476420719</c:v>
                </c:pt>
                <c:pt idx="5966">
                  <c:v>1823.185139490525</c:v>
                </c:pt>
                <c:pt idx="5967">
                  <c:v>1850.9214083422526</c:v>
                </c:pt>
                <c:pt idx="5968">
                  <c:v>2018.5376368017926</c:v>
                </c:pt>
                <c:pt idx="5969">
                  <c:v>2043.359710708588</c:v>
                </c:pt>
                <c:pt idx="5970">
                  <c:v>2142.2661166749704</c:v>
                </c:pt>
                <c:pt idx="5971">
                  <c:v>2429.9914251305881</c:v>
                </c:pt>
                <c:pt idx="5972">
                  <c:v>2607.9665064449687</c:v>
                </c:pt>
                <c:pt idx="5973">
                  <c:v>3116.5789199583378</c:v>
                </c:pt>
                <c:pt idx="5974">
                  <c:v>3299.0065835036139</c:v>
                </c:pt>
                <c:pt idx="5975">
                  <c:v>4578.5806795468288</c:v>
                </c:pt>
                <c:pt idx="5976">
                  <c:v>5896.8012007726657</c:v>
                </c:pt>
                <c:pt idx="5977">
                  <c:v>8644.777120610619</c:v>
                </c:pt>
                <c:pt idx="5978">
                  <c:v>9979.6837602371033</c:v>
                </c:pt>
                <c:pt idx="5979">
                  <c:v>10434.420514431706</c:v>
                </c:pt>
                <c:pt idx="5980">
                  <c:v>10224.070561175291</c:v>
                </c:pt>
                <c:pt idx="5981">
                  <c:v>10433.589033673425</c:v>
                </c:pt>
                <c:pt idx="5982">
                  <c:v>10272.305566262128</c:v>
                </c:pt>
                <c:pt idx="5983">
                  <c:v>10447.706152467899</c:v>
                </c:pt>
                <c:pt idx="5984">
                  <c:v>10309.048646610012</c:v>
                </c:pt>
                <c:pt idx="5985">
                  <c:v>10431.09379371628</c:v>
                </c:pt>
                <c:pt idx="5986">
                  <c:v>10330.294224265184</c:v>
                </c:pt>
                <c:pt idx="5987">
                  <c:v>10448.535377970049</c:v>
                </c:pt>
                <c:pt idx="5988">
                  <c:v>10311.602632136195</c:v>
                </c:pt>
                <c:pt idx="5989">
                  <c:v>10472.525446142185</c:v>
                </c:pt>
                <c:pt idx="5990">
                  <c:v>10342.154475946902</c:v>
                </c:pt>
                <c:pt idx="5991">
                  <c:v>10482.419972852605</c:v>
                </c:pt>
                <c:pt idx="5992">
                  <c:v>10352.299180800292</c:v>
                </c:pt>
                <c:pt idx="5993">
                  <c:v>10441.89786437707</c:v>
                </c:pt>
                <c:pt idx="5994">
                  <c:v>10349.764838509751</c:v>
                </c:pt>
                <c:pt idx="5995">
                  <c:v>10541.39232711994</c:v>
                </c:pt>
                <c:pt idx="5996">
                  <c:v>10341.308200273992</c:v>
                </c:pt>
                <c:pt idx="5997">
                  <c:v>10538.948572613994</c:v>
                </c:pt>
                <c:pt idx="5998">
                  <c:v>10337.921736624005</c:v>
                </c:pt>
                <c:pt idx="5999">
                  <c:v>10534.057578477297</c:v>
                </c:pt>
                <c:pt idx="6000">
                  <c:v>10391.006607791796</c:v>
                </c:pt>
                <c:pt idx="6001">
                  <c:v>10556.030511446355</c:v>
                </c:pt>
                <c:pt idx="6002">
                  <c:v>10401.057311704441</c:v>
                </c:pt>
                <c:pt idx="6003">
                  <c:v>10529.978196368484</c:v>
                </c:pt>
                <c:pt idx="6004">
                  <c:v>10428.597356619053</c:v>
                </c:pt>
                <c:pt idx="6005">
                  <c:v>10543.834921040996</c:v>
                </c:pt>
                <c:pt idx="6006">
                  <c:v>10401.89399827261</c:v>
                </c:pt>
                <c:pt idx="6007">
                  <c:v>10538.133729725228</c:v>
                </c:pt>
                <c:pt idx="6008">
                  <c:v>10405.239404497521</c:v>
                </c:pt>
                <c:pt idx="6009">
                  <c:v>10561.711894527743</c:v>
                </c:pt>
                <c:pt idx="6010">
                  <c:v>10453.50795170685</c:v>
                </c:pt>
                <c:pt idx="6011">
                  <c:v>10542.206654005846</c:v>
                </c:pt>
                <c:pt idx="6012">
                  <c:v>10457.648126894954</c:v>
                </c:pt>
                <c:pt idx="6013">
                  <c:v>10573.055830711019</c:v>
                </c:pt>
                <c:pt idx="6014">
                  <c:v>10434.420514431706</c:v>
                </c:pt>
                <c:pt idx="6015">
                  <c:v>10621.390236281442</c:v>
                </c:pt>
                <c:pt idx="6016">
                  <c:v>10518.538705244868</c:v>
                </c:pt>
                <c:pt idx="6017">
                  <c:v>10581.14331011964</c:v>
                </c:pt>
                <c:pt idx="6018">
                  <c:v>10547.903334124432</c:v>
                </c:pt>
                <c:pt idx="6019">
                  <c:v>10596.474446591321</c:v>
                </c:pt>
                <c:pt idx="6020">
                  <c:v>10388.490909591685</c:v>
                </c:pt>
                <c:pt idx="6021">
                  <c:v>10594.056789670962</c:v>
                </c:pt>
                <c:pt idx="6022">
                  <c:v>10405.239404497521</c:v>
                </c:pt>
                <c:pt idx="6023">
                  <c:v>10584.374732684846</c:v>
                </c:pt>
                <c:pt idx="6024">
                  <c:v>10411.088710653819</c:v>
                </c:pt>
                <c:pt idx="6025">
                  <c:v>10576.292353404109</c:v>
                </c:pt>
                <c:pt idx="6026">
                  <c:v>10395.196750367648</c:v>
                </c:pt>
                <c:pt idx="6027">
                  <c:v>10579.526834518338</c:v>
                </c:pt>
                <c:pt idx="6028">
                  <c:v>10422.76767673504</c:v>
                </c:pt>
                <c:pt idx="6029">
                  <c:v>10626.999616657991</c:v>
                </c:pt>
                <c:pt idx="6030">
                  <c:v>10368.321683740727</c:v>
                </c:pt>
                <c:pt idx="6031">
                  <c:v>10585.989680159073</c:v>
                </c:pt>
                <c:pt idx="6032">
                  <c:v>10365.795063981675</c:v>
                </c:pt>
                <c:pt idx="6033">
                  <c:v>10591.637990685014</c:v>
                </c:pt>
                <c:pt idx="6034">
                  <c:v>10373.371274321848</c:v>
                </c:pt>
                <c:pt idx="6035">
                  <c:v>10587.604118768279</c:v>
                </c:pt>
                <c:pt idx="6036">
                  <c:v>10356.520370851917</c:v>
                </c:pt>
                <c:pt idx="6037">
                  <c:v>10583.567068043505</c:v>
                </c:pt>
                <c:pt idx="6038">
                  <c:v>10380.936549299691</c:v>
                </c:pt>
                <c:pt idx="6039">
                  <c:v>10534.873067071285</c:v>
                </c:pt>
                <c:pt idx="6040">
                  <c:v>10379.256321056444</c:v>
                </c:pt>
                <c:pt idx="6041">
                  <c:v>10577.101165001184</c:v>
                </c:pt>
                <c:pt idx="6042">
                  <c:v>10398.546447510187</c:v>
                </c:pt>
                <c:pt idx="6043">
                  <c:v>10551.968529618989</c:v>
                </c:pt>
                <c:pt idx="6044">
                  <c:v>10385.134762292855</c:v>
                </c:pt>
                <c:pt idx="6045">
                  <c:v>10541.39232711994</c:v>
                </c:pt>
                <c:pt idx="6046">
                  <c:v>10454.336251060866</c:v>
                </c:pt>
                <c:pt idx="6047">
                  <c:v>10587.604118768279</c:v>
                </c:pt>
                <c:pt idx="6048">
                  <c:v>10566.576652458965</c:v>
                </c:pt>
                <c:pt idx="6049">
                  <c:v>10620.588393293054</c:v>
                </c:pt>
                <c:pt idx="6050">
                  <c:v>10378.416004739802</c:v>
                </c:pt>
                <c:pt idx="6051">
                  <c:v>10581.951356792784</c:v>
                </c:pt>
                <c:pt idx="6052">
                  <c:v>10420.267243458777</c:v>
                </c:pt>
                <c:pt idx="6053">
                  <c:v>10598.085583818513</c:v>
                </c:pt>
                <c:pt idx="6054">
                  <c:v>10432.75741998768</c:v>
                </c:pt>
                <c:pt idx="6055">
                  <c:v>10591.637990685014</c:v>
                </c:pt>
                <c:pt idx="6056">
                  <c:v>10437.745108778581</c:v>
                </c:pt>
                <c:pt idx="6057">
                  <c:v>10581.951356792784</c:v>
                </c:pt>
                <c:pt idx="6058">
                  <c:v>10439.406609152438</c:v>
                </c:pt>
                <c:pt idx="6059">
                  <c:v>10668.477426684705</c:v>
                </c:pt>
                <c:pt idx="6060">
                  <c:v>10497.226364047401</c:v>
                </c:pt>
                <c:pt idx="6061">
                  <c:v>10565.766179603112</c:v>
                </c:pt>
                <c:pt idx="6062">
                  <c:v>10402.730550807175</c:v>
                </c:pt>
                <c:pt idx="6063">
                  <c:v>10580.335136038779</c:v>
                </c:pt>
                <c:pt idx="6064">
                  <c:v>10399.383536352016</c:v>
                </c:pt>
                <c:pt idx="6065">
                  <c:v>10583.567068043505</c:v>
                </c:pt>
                <c:pt idx="6066">
                  <c:v>10404.403253890776</c:v>
                </c:pt>
                <c:pt idx="6067">
                  <c:v>10575.483414208322</c:v>
                </c:pt>
                <c:pt idx="6068">
                  <c:v>10391.844905006375</c:v>
                </c:pt>
                <c:pt idx="6069">
                  <c:v>10559.277785708438</c:v>
                </c:pt>
                <c:pt idx="6070">
                  <c:v>10391.844905006375</c:v>
                </c:pt>
                <c:pt idx="6071">
                  <c:v>10560.089283536365</c:v>
                </c:pt>
                <c:pt idx="6072">
                  <c:v>10404.403253890776</c:v>
                </c:pt>
                <c:pt idx="6073">
                  <c:v>10575.483414208322</c:v>
                </c:pt>
                <c:pt idx="6074">
                  <c:v>10409.418149336161</c:v>
                </c:pt>
                <c:pt idx="6075">
                  <c:v>10575.483414208322</c:v>
                </c:pt>
                <c:pt idx="6076">
                  <c:v>10386.813105042058</c:v>
                </c:pt>
                <c:pt idx="6077">
                  <c:v>10579.526834518338</c:v>
                </c:pt>
                <c:pt idx="6078">
                  <c:v>10390.16817617022</c:v>
                </c:pt>
                <c:pt idx="6079">
                  <c:v>10564.144849827007</c:v>
                </c:pt>
                <c:pt idx="6080">
                  <c:v>10427.764944751956</c:v>
                </c:pt>
                <c:pt idx="6081">
                  <c:v>10613.366140102138</c:v>
                </c:pt>
                <c:pt idx="6082">
                  <c:v>10382.616238545712</c:v>
                </c:pt>
                <c:pt idx="6083">
                  <c:v>10601.306337701963</c:v>
                </c:pt>
                <c:pt idx="6084">
                  <c:v>10385.97400095667</c:v>
                </c:pt>
                <c:pt idx="6085">
                  <c:v>10606.937783867112</c:v>
                </c:pt>
                <c:pt idx="6086">
                  <c:v>10370.005420996249</c:v>
                </c:pt>
                <c:pt idx="6087">
                  <c:v>10567.386997335512</c:v>
                </c:pt>
                <c:pt idx="6088">
                  <c:v>10373.371274321848</c:v>
                </c:pt>
                <c:pt idx="6089">
                  <c:v>10546.276355221064</c:v>
                </c:pt>
                <c:pt idx="6090">
                  <c:v>10359.051457852423</c:v>
                </c:pt>
                <c:pt idx="6091">
                  <c:v>10547.089909040211</c:v>
                </c:pt>
                <c:pt idx="6092">
                  <c:v>10489.005827358807</c:v>
                </c:pt>
                <c:pt idx="6093">
                  <c:v>10600.501339222083</c:v>
                </c:pt>
                <c:pt idx="6094">
                  <c:v>10364.109974563093</c:v>
                </c:pt>
                <c:pt idx="6095">
                  <c:v>10594.056789670962</c:v>
                </c:pt>
                <c:pt idx="6096">
                  <c:v>10385.97400095667</c:v>
                </c:pt>
                <c:pt idx="6097">
                  <c:v>10560.900653132279</c:v>
                </c:pt>
                <c:pt idx="6098">
                  <c:v>10389.329610113051</c:v>
                </c:pt>
                <c:pt idx="6099">
                  <c:v>10571.436803136909</c:v>
                </c:pt>
                <c:pt idx="6100">
                  <c:v>10379.256321056444</c:v>
                </c:pt>
                <c:pt idx="6101">
                  <c:v>10529.161931901364</c:v>
                </c:pt>
                <c:pt idx="6102">
                  <c:v>10460.957889628391</c:v>
                </c:pt>
                <c:pt idx="6103">
                  <c:v>10567.386997335512</c:v>
                </c:pt>
                <c:pt idx="6104">
                  <c:v>10348.074598076539</c:v>
                </c:pt>
                <c:pt idx="6105">
                  <c:v>10560.900653132279</c:v>
                </c:pt>
                <c:pt idx="6106">
                  <c:v>10353.1436901128</c:v>
                </c:pt>
                <c:pt idx="6107">
                  <c:v>10594.862802164496</c:v>
                </c:pt>
                <c:pt idx="6108">
                  <c:v>10327.749265455868</c:v>
                </c:pt>
                <c:pt idx="6109">
                  <c:v>10577.909849031385</c:v>
                </c:pt>
                <c:pt idx="6110">
                  <c:v>10399.383536352016</c:v>
                </c:pt>
                <c:pt idx="6111">
                  <c:v>10543.020851969115</c:v>
                </c:pt>
                <c:pt idx="6112">
                  <c:v>10328.597721531411</c:v>
                </c:pt>
                <c:pt idx="6113">
                  <c:v>10508.713177954553</c:v>
                </c:pt>
                <c:pt idx="6114">
                  <c:v>10323.504936894878</c:v>
                </c:pt>
                <c:pt idx="6115">
                  <c:v>10521.80972403562</c:v>
                </c:pt>
                <c:pt idx="6116">
                  <c:v>10324.354075789472</c:v>
                </c:pt>
                <c:pt idx="6117">
                  <c:v>10523.444455109322</c:v>
                </c:pt>
                <c:pt idx="6118">
                  <c:v>10301.379283266728</c:v>
                </c:pt>
                <c:pt idx="6119">
                  <c:v>10521.80972403562</c:v>
                </c:pt>
                <c:pt idx="6120">
                  <c:v>10329.44604112536</c:v>
                </c:pt>
                <c:pt idx="6121">
                  <c:v>10520.17447416321</c:v>
                </c:pt>
                <c:pt idx="6122">
                  <c:v>10489.828469689834</c:v>
                </c:pt>
                <c:pt idx="6123">
                  <c:v>10532.426213554836</c:v>
                </c:pt>
                <c:pt idx="6124">
                  <c:v>10390.16817617022</c:v>
                </c:pt>
                <c:pt idx="6125">
                  <c:v>10500.510919630577</c:v>
                </c:pt>
                <c:pt idx="6126">
                  <c:v>10251.686778276355</c:v>
                </c:pt>
                <c:pt idx="6127">
                  <c:v>10507.893538494598</c:v>
                </c:pt>
                <c:pt idx="6128">
                  <c:v>10255.128788541339</c:v>
                </c:pt>
                <c:pt idx="6129">
                  <c:v>10478.29955182017</c:v>
                </c:pt>
                <c:pt idx="6130">
                  <c:v>10411.088710653819</c:v>
                </c:pt>
                <c:pt idx="6131">
                  <c:v>10471.700048024502</c:v>
                </c:pt>
                <c:pt idx="6132">
                  <c:v>10340.46178853293</c:v>
                </c:pt>
                <c:pt idx="6133">
                  <c:v>10436.083077283549</c:v>
                </c:pt>
                <c:pt idx="6134">
                  <c:v>10421.934332323537</c:v>
                </c:pt>
                <c:pt idx="6135">
                  <c:v>10408.582668031406</c:v>
                </c:pt>
                <c:pt idx="6136">
                  <c:v>10139.640256484507</c:v>
                </c:pt>
                <c:pt idx="6137">
                  <c:v>10407.747052924089</c:v>
                </c:pt>
                <c:pt idx="6138">
                  <c:v>10114.885721029203</c:v>
                </c:pt>
                <c:pt idx="6139">
                  <c:v>10375.894246669117</c:v>
                </c:pt>
                <c:pt idx="6140">
                  <c:v>10116.657892588612</c:v>
                </c:pt>
                <c:pt idx="6141">
                  <c:v>10378.416004739802</c:v>
                </c:pt>
                <c:pt idx="6142">
                  <c:v>10096.240668414421</c:v>
                </c:pt>
                <c:pt idx="6143">
                  <c:v>10377.575553588613</c:v>
                </c:pt>
                <c:pt idx="6144">
                  <c:v>10029.090330400853</c:v>
                </c:pt>
                <c:pt idx="6145">
                  <c:v>10322.655661354358</c:v>
                </c:pt>
                <c:pt idx="6146">
                  <c:v>10106.903323013807</c:v>
                </c:pt>
                <c:pt idx="6147">
                  <c:v>10309.900112190939</c:v>
                </c:pt>
                <c:pt idx="6148">
                  <c:v>10104.239746619744</c:v>
                </c:pt>
                <c:pt idx="6149">
                  <c:v>10349.764838509751</c:v>
                </c:pt>
                <c:pt idx="6150">
                  <c:v>10263.724103315193</c:v>
                </c:pt>
                <c:pt idx="6151">
                  <c:v>10286.007160729621</c:v>
                </c:pt>
                <c:pt idx="6152">
                  <c:v>10074.848342263716</c:v>
                </c:pt>
                <c:pt idx="6153">
                  <c:v>10272.305566262128</c:v>
                </c:pt>
                <c:pt idx="6154">
                  <c:v>10012.842338393124</c:v>
                </c:pt>
                <c:pt idx="6155">
                  <c:v>10274.877307957862</c:v>
                </c:pt>
                <c:pt idx="6156">
                  <c:v>10067.697621109282</c:v>
                </c:pt>
                <c:pt idx="6157">
                  <c:v>10280.017061283655</c:v>
                </c:pt>
                <c:pt idx="6158">
                  <c:v>10072.16799372791</c:v>
                </c:pt>
                <c:pt idx="6159">
                  <c:v>10248.242545886937</c:v>
                </c:pt>
                <c:pt idx="6160">
                  <c:v>10158.127572451885</c:v>
                </c:pt>
                <c:pt idx="6161">
                  <c:v>10235.306855421799</c:v>
                </c:pt>
                <c:pt idx="6162">
                  <c:v>10093.571521750495</c:v>
                </c:pt>
                <c:pt idx="6163">
                  <c:v>10228.395003813772</c:v>
                </c:pt>
                <c:pt idx="6164">
                  <c:v>10188.791366674675</c:v>
                </c:pt>
                <c:pt idx="6165">
                  <c:v>10231.852045408939</c:v>
                </c:pt>
                <c:pt idx="6166">
                  <c:v>10144.048087364277</c:v>
                </c:pt>
                <c:pt idx="6167">
                  <c:v>10252.547489101989</c:v>
                </c:pt>
                <c:pt idx="6168">
                  <c:v>9944.5834345441363</c:v>
                </c:pt>
                <c:pt idx="6169">
                  <c:v>10232.715957059243</c:v>
                </c:pt>
                <c:pt idx="6170">
                  <c:v>9952.822500248938</c:v>
                </c:pt>
                <c:pt idx="6171">
                  <c:v>10223.205253641065</c:v>
                </c:pt>
                <c:pt idx="6172">
                  <c:v>10095.35110786531</c:v>
                </c:pt>
                <c:pt idx="6173">
                  <c:v>10195.774360028841</c:v>
                </c:pt>
                <c:pt idx="6174">
                  <c:v>9924.3878605131667</c:v>
                </c:pt>
                <c:pt idx="6175">
                  <c:v>10213.677643159685</c:v>
                </c:pt>
                <c:pt idx="6176">
                  <c:v>9969.2611752051143</c:v>
                </c:pt>
                <c:pt idx="6177">
                  <c:v>10113.112933668002</c:v>
                </c:pt>
                <c:pt idx="6178">
                  <c:v>10087.338082706483</c:v>
                </c:pt>
                <c:pt idx="6179">
                  <c:v>10181.798772721486</c:v>
                </c:pt>
                <c:pt idx="6180">
                  <c:v>9883.758072814875</c:v>
                </c:pt>
                <c:pt idx="6181">
                  <c:v>10191.411112970376</c:v>
                </c:pt>
                <c:pt idx="6182">
                  <c:v>10004.698997380041</c:v>
                </c:pt>
                <c:pt idx="6183">
                  <c:v>10126.393845568367</c:v>
                </c:pt>
                <c:pt idx="6184">
                  <c:v>10125.509526564241</c:v>
                </c:pt>
                <c:pt idx="6185">
                  <c:v>10130.813141467002</c:v>
                </c:pt>
                <c:pt idx="6186">
                  <c:v>9789.271229571772</c:v>
                </c:pt>
                <c:pt idx="6187">
                  <c:v>10106.015618654059</c:v>
                </c:pt>
                <c:pt idx="6188">
                  <c:v>9776.7000286786624</c:v>
                </c:pt>
                <c:pt idx="6189">
                  <c:v>10098.908420596164</c:v>
                </c:pt>
                <c:pt idx="6190">
                  <c:v>9753.2729024238815</c:v>
                </c:pt>
                <c:pt idx="6191">
                  <c:v>10081.097028293014</c:v>
                </c:pt>
                <c:pt idx="6192">
                  <c:v>9742.7106388913799</c:v>
                </c:pt>
                <c:pt idx="6193">
                  <c:v>10097.130074021077</c:v>
                </c:pt>
                <c:pt idx="6194">
                  <c:v>9881.9036540899288</c:v>
                </c:pt>
                <c:pt idx="6195">
                  <c:v>10088.229039866819</c:v>
                </c:pt>
                <c:pt idx="6196">
                  <c:v>9819.3940398528994</c:v>
                </c:pt>
                <c:pt idx="6197">
                  <c:v>10064.118507045292</c:v>
                </c:pt>
                <c:pt idx="6198">
                  <c:v>9770.4504273708244</c:v>
                </c:pt>
                <c:pt idx="6199">
                  <c:v>10037.195050897808</c:v>
                </c:pt>
                <c:pt idx="6200">
                  <c:v>9957.3940686853493</c:v>
                </c:pt>
                <c:pt idx="6201">
                  <c:v>10012.842338393124</c:v>
                </c:pt>
                <c:pt idx="6202">
                  <c:v>9769.3133321297737</c:v>
                </c:pt>
                <c:pt idx="6203">
                  <c:v>10046.185280313464</c:v>
                </c:pt>
                <c:pt idx="6204">
                  <c:v>9883.758072814875</c:v>
                </c:pt>
                <c:pt idx="6205">
                  <c:v>10025.484113383784</c:v>
                </c:pt>
                <c:pt idx="6206">
                  <c:v>9970.1728966324426</c:v>
                </c:pt>
                <c:pt idx="6207">
                  <c:v>10031.793328713693</c:v>
                </c:pt>
                <c:pt idx="6208">
                  <c:v>10000.169328593067</c:v>
                </c:pt>
                <c:pt idx="6209">
                  <c:v>10004.698997380041</c:v>
                </c:pt>
                <c:pt idx="6210">
                  <c:v>9986.5562939484644</c:v>
                </c:pt>
                <c:pt idx="6211">
                  <c:v>9998.3563412069561</c:v>
                </c:pt>
                <c:pt idx="6212">
                  <c:v>9680.2360501615112</c:v>
                </c:pt>
                <c:pt idx="6213">
                  <c:v>9987.4649530288971</c:v>
                </c:pt>
                <c:pt idx="6214">
                  <c:v>9867.0443383763213</c:v>
                </c:pt>
                <c:pt idx="6215">
                  <c:v>9993.8210697209233</c:v>
                </c:pt>
                <c:pt idx="6216">
                  <c:v>9583.0584489646808</c:v>
                </c:pt>
                <c:pt idx="6217">
                  <c:v>9975.639833133213</c:v>
                </c:pt>
                <c:pt idx="6218">
                  <c:v>9602.6200721692294</c:v>
                </c:pt>
                <c:pt idx="6219">
                  <c:v>9959.2215597895447</c:v>
                </c:pt>
                <c:pt idx="6220">
                  <c:v>9621.594564305291</c:v>
                </c:pt>
                <c:pt idx="6221">
                  <c:v>9943.6671687037378</c:v>
                </c:pt>
                <c:pt idx="6222">
                  <c:v>9624.128111681166</c:v>
                </c:pt>
                <c:pt idx="6223">
                  <c:v>9917.9453742851601</c:v>
                </c:pt>
                <c:pt idx="6224">
                  <c:v>9561.9383795303547</c:v>
                </c:pt>
                <c:pt idx="6225">
                  <c:v>9927.1464650689231</c:v>
                </c:pt>
                <c:pt idx="6226">
                  <c:v>9815.6382081478587</c:v>
                </c:pt>
                <c:pt idx="6227">
                  <c:v>9882.8309465315215</c:v>
                </c:pt>
                <c:pt idx="6228">
                  <c:v>9689.1928473906355</c:v>
                </c:pt>
                <c:pt idx="6229">
                  <c:v>9867.974295871094</c:v>
                </c:pt>
                <c:pt idx="6230">
                  <c:v>9861.4610852876649</c:v>
                </c:pt>
                <c:pt idx="6231">
                  <c:v>9874.4793271067665</c:v>
                </c:pt>
                <c:pt idx="6232">
                  <c:v>9452.990877645283</c:v>
                </c:pt>
                <c:pt idx="6233">
                  <c:v>9871.6924570750616</c:v>
                </c:pt>
                <c:pt idx="6234">
                  <c:v>9509.7526565337848</c:v>
                </c:pt>
                <c:pt idx="6235">
                  <c:v>9829.7086092879217</c:v>
                </c:pt>
                <c:pt idx="6236">
                  <c:v>9463.9903403716216</c:v>
                </c:pt>
                <c:pt idx="6237">
                  <c:v>9827.8347549136415</c:v>
                </c:pt>
                <c:pt idx="6238">
                  <c:v>9483.6097147764722</c:v>
                </c:pt>
                <c:pt idx="6239">
                  <c:v>9792.1026550617535</c:v>
                </c:pt>
                <c:pt idx="6240">
                  <c:v>9830.6452831147581</c:v>
                </c:pt>
                <c:pt idx="6241">
                  <c:v>9850.2765045538035</c:v>
                </c:pt>
                <c:pt idx="6242">
                  <c:v>9497.549169265114</c:v>
                </c:pt>
                <c:pt idx="6243">
                  <c:v>9782.3749981160036</c:v>
                </c:pt>
                <c:pt idx="6244">
                  <c:v>9371.1230266255934</c:v>
                </c:pt>
                <c:pt idx="6245">
                  <c:v>9794.9325432962796</c:v>
                </c:pt>
                <c:pt idx="6246">
                  <c:v>9349.8331774391336</c:v>
                </c:pt>
                <c:pt idx="6247">
                  <c:v>9763.813879556983</c:v>
                </c:pt>
                <c:pt idx="6248">
                  <c:v>9361.7745166168133</c:v>
                </c:pt>
                <c:pt idx="6249">
                  <c:v>9767.5124248813154</c:v>
                </c:pt>
                <c:pt idx="6250">
                  <c:v>9339.8265465916429</c:v>
                </c:pt>
                <c:pt idx="6251">
                  <c:v>9793.0461218822948</c:v>
                </c:pt>
                <c:pt idx="6252">
                  <c:v>9300.6461999498479</c:v>
                </c:pt>
                <c:pt idx="6253">
                  <c:v>9742.9963859171385</c:v>
                </c:pt>
                <c:pt idx="6254">
                  <c:v>9353.8510148731075</c:v>
                </c:pt>
                <c:pt idx="6255">
                  <c:v>9737.6598685648132</c:v>
                </c:pt>
                <c:pt idx="6256">
                  <c:v>9472.1490296818793</c:v>
                </c:pt>
                <c:pt idx="6257">
                  <c:v>9719.5132198288193</c:v>
                </c:pt>
                <c:pt idx="6258">
                  <c:v>9536.9556272456102</c:v>
                </c:pt>
                <c:pt idx="6259">
                  <c:v>9701.3035939944875</c:v>
                </c:pt>
                <c:pt idx="6260">
                  <c:v>9606.6610400694772</c:v>
                </c:pt>
                <c:pt idx="6261">
                  <c:v>9641.1493718924339</c:v>
                </c:pt>
                <c:pt idx="6262">
                  <c:v>9130.3858124427643</c:v>
                </c:pt>
                <c:pt idx="6263">
                  <c:v>9644.6441080996847</c:v>
                </c:pt>
                <c:pt idx="6264">
                  <c:v>9099.7701863344846</c:v>
                </c:pt>
                <c:pt idx="6265">
                  <c:v>9643.8676996389222</c:v>
                </c:pt>
                <c:pt idx="6266">
                  <c:v>9110.7864086448335</c:v>
                </c:pt>
                <c:pt idx="6267">
                  <c:v>9606.2700567780994</c:v>
                </c:pt>
                <c:pt idx="6268">
                  <c:v>9379.1225960656557</c:v>
                </c:pt>
                <c:pt idx="6269">
                  <c:v>9573.6934914193043</c:v>
                </c:pt>
                <c:pt idx="6270">
                  <c:v>9556.892186654155</c:v>
                </c:pt>
                <c:pt idx="6271">
                  <c:v>9569.7452095493281</c:v>
                </c:pt>
                <c:pt idx="6272">
                  <c:v>9557.1891594414337</c:v>
                </c:pt>
                <c:pt idx="6273">
                  <c:v>9522.1264965134415</c:v>
                </c:pt>
                <c:pt idx="6274">
                  <c:v>9128.6657084073704</c:v>
                </c:pt>
                <c:pt idx="6275">
                  <c:v>9566.386769643661</c:v>
                </c:pt>
                <c:pt idx="6276">
                  <c:v>9514.7457041880007</c:v>
                </c:pt>
                <c:pt idx="6277">
                  <c:v>9556.9911794997752</c:v>
                </c:pt>
                <c:pt idx="6278">
                  <c:v>9470.2364260726517</c:v>
                </c:pt>
                <c:pt idx="6279">
                  <c:v>9525.2152920210538</c:v>
                </c:pt>
                <c:pt idx="6280">
                  <c:v>9236.6835071431251</c:v>
                </c:pt>
                <c:pt idx="6281">
                  <c:v>9531.6857562070163</c:v>
                </c:pt>
                <c:pt idx="6282">
                  <c:v>9297.1074942530649</c:v>
                </c:pt>
                <c:pt idx="6283">
                  <c:v>9548.5699388634857</c:v>
                </c:pt>
                <c:pt idx="6284">
                  <c:v>9416.3925962320391</c:v>
                </c:pt>
                <c:pt idx="6285">
                  <c:v>9548.9665436058276</c:v>
                </c:pt>
                <c:pt idx="6286">
                  <c:v>9427.2674453191903</c:v>
                </c:pt>
                <c:pt idx="6287">
                  <c:v>9542.8157120717697</c:v>
                </c:pt>
                <c:pt idx="6288">
                  <c:v>9415.1715540633049</c:v>
                </c:pt>
                <c:pt idx="6289">
                  <c:v>9529.3971420006092</c:v>
                </c:pt>
                <c:pt idx="6290">
                  <c:v>9431.7326910138618</c:v>
                </c:pt>
                <c:pt idx="6291">
                  <c:v>9591.718061612768</c:v>
                </c:pt>
                <c:pt idx="6292">
                  <c:v>9013.1133789474898</c:v>
                </c:pt>
                <c:pt idx="6293">
                  <c:v>9535.2658822152844</c:v>
                </c:pt>
                <c:pt idx="6294">
                  <c:v>9019.812863893716</c:v>
                </c:pt>
                <c:pt idx="6295">
                  <c:v>9560.6525679998049</c:v>
                </c:pt>
                <c:pt idx="6296">
                  <c:v>9016.6289144018119</c:v>
                </c:pt>
                <c:pt idx="6297">
                  <c:v>9540.6313802438417</c:v>
                </c:pt>
                <c:pt idx="6298">
                  <c:v>9229.5161049719154</c:v>
                </c:pt>
                <c:pt idx="6299">
                  <c:v>9559.762201294403</c:v>
                </c:pt>
                <c:pt idx="6300">
                  <c:v>9427.5720169399301</c:v>
                </c:pt>
                <c:pt idx="6301">
                  <c:v>9539.8368465203748</c:v>
                </c:pt>
                <c:pt idx="6302">
                  <c:v>9402.8431873262871</c:v>
                </c:pt>
                <c:pt idx="6303">
                  <c:v>9542.2200776807676</c:v>
                </c:pt>
                <c:pt idx="6304">
                  <c:v>9479.4908348975605</c:v>
                </c:pt>
                <c:pt idx="6305">
                  <c:v>9526.0120982188128</c:v>
                </c:pt>
                <c:pt idx="6306">
                  <c:v>9477.9831015034833</c:v>
                </c:pt>
                <c:pt idx="6307">
                  <c:v>9523.2227339676883</c:v>
                </c:pt>
                <c:pt idx="6308">
                  <c:v>9528.3022256406039</c:v>
                </c:pt>
                <c:pt idx="6309">
                  <c:v>9499.1512824331312</c:v>
                </c:pt>
                <c:pt idx="6310">
                  <c:v>9520.2324426544055</c:v>
                </c:pt>
                <c:pt idx="6311">
                  <c:v>9492.6395821636161</c:v>
                </c:pt>
                <c:pt idx="6312">
                  <c:v>9204.1404850833751</c:v>
                </c:pt>
                <c:pt idx="6313">
                  <c:v>9477.7820369242927</c:v>
                </c:pt>
                <c:pt idx="6314">
                  <c:v>9108.0884812690401</c:v>
                </c:pt>
                <c:pt idx="6315">
                  <c:v>9534.8682140660203</c:v>
                </c:pt>
                <c:pt idx="6316">
                  <c:v>9136.1870173383104</c:v>
                </c:pt>
                <c:pt idx="6317">
                  <c:v>9498.6506758321502</c:v>
                </c:pt>
                <c:pt idx="6318">
                  <c:v>9398.7612023329348</c:v>
                </c:pt>
                <c:pt idx="6319">
                  <c:v>9499.5517325308301</c:v>
                </c:pt>
                <c:pt idx="6320">
                  <c:v>9424.2207378895855</c:v>
                </c:pt>
                <c:pt idx="6321">
                  <c:v>9523.2227339676883</c:v>
                </c:pt>
                <c:pt idx="6322">
                  <c:v>9378.6101746017684</c:v>
                </c:pt>
                <c:pt idx="6323">
                  <c:v>9539.7375211303897</c:v>
                </c:pt>
                <c:pt idx="6324">
                  <c:v>9286.7898657379028</c:v>
                </c:pt>
                <c:pt idx="6325">
                  <c:v>9486.2199757376675</c:v>
                </c:pt>
                <c:pt idx="6326">
                  <c:v>8980.7550209418587</c:v>
                </c:pt>
                <c:pt idx="6327">
                  <c:v>9530.8898325151695</c:v>
                </c:pt>
                <c:pt idx="6328">
                  <c:v>8991.3919954290031</c:v>
                </c:pt>
                <c:pt idx="6329">
                  <c:v>9521.6281291875366</c:v>
                </c:pt>
                <c:pt idx="6330">
                  <c:v>9437.3088066991731</c:v>
                </c:pt>
                <c:pt idx="6331">
                  <c:v>9505.7547130883668</c:v>
                </c:pt>
                <c:pt idx="6332">
                  <c:v>9413.339448123812</c:v>
                </c:pt>
                <c:pt idx="6333">
                  <c:v>9563.026121340823</c:v>
                </c:pt>
                <c:pt idx="6334">
                  <c:v>9456.1215612780979</c:v>
                </c:pt>
                <c:pt idx="6335">
                  <c:v>9535.4647047046165</c:v>
                </c:pt>
                <c:pt idx="6336">
                  <c:v>8949.2701691087623</c:v>
                </c:pt>
                <c:pt idx="6337">
                  <c:v>9534.5699426777628</c:v>
                </c:pt>
                <c:pt idx="6338">
                  <c:v>9258.4414908818435</c:v>
                </c:pt>
                <c:pt idx="6339">
                  <c:v>9510.951431718544</c:v>
                </c:pt>
                <c:pt idx="6340">
                  <c:v>9185.9849509914256</c:v>
                </c:pt>
                <c:pt idx="6341">
                  <c:v>9525.9125042240212</c:v>
                </c:pt>
                <c:pt idx="6342">
                  <c:v>9420.7656224944967</c:v>
                </c:pt>
                <c:pt idx="6343">
                  <c:v>9506.1546477814645</c:v>
                </c:pt>
                <c:pt idx="6344">
                  <c:v>9294.2956270077084</c:v>
                </c:pt>
                <c:pt idx="6345">
                  <c:v>9509.5528334060473</c:v>
                </c:pt>
                <c:pt idx="6346">
                  <c:v>9331.5590786352423</c:v>
                </c:pt>
                <c:pt idx="6347">
                  <c:v>9502.4540608543321</c:v>
                </c:pt>
                <c:pt idx="6348">
                  <c:v>9330.6281622501137</c:v>
                </c:pt>
                <c:pt idx="6349">
                  <c:v>9513.1484581908771</c:v>
                </c:pt>
                <c:pt idx="6350">
                  <c:v>9289.1887181381444</c:v>
                </c:pt>
                <c:pt idx="6351">
                  <c:v>9508.8533911013437</c:v>
                </c:pt>
                <c:pt idx="6352">
                  <c:v>9426.8613217983984</c:v>
                </c:pt>
                <c:pt idx="6353">
                  <c:v>9518.9361074228891</c:v>
                </c:pt>
                <c:pt idx="6354">
                  <c:v>9353.6450478132447</c:v>
                </c:pt>
                <c:pt idx="6355">
                  <c:v>9515.1449379033584</c:v>
                </c:pt>
                <c:pt idx="6356">
                  <c:v>9110.2469335583828</c:v>
                </c:pt>
                <c:pt idx="6357">
                  <c:v>9502.2539530140366</c:v>
                </c:pt>
                <c:pt idx="6358">
                  <c:v>9418.8338127910756</c:v>
                </c:pt>
                <c:pt idx="6359">
                  <c:v>9507.5541735365769</c:v>
                </c:pt>
                <c:pt idx="6360">
                  <c:v>9093.7122738823036</c:v>
                </c:pt>
                <c:pt idx="6361">
                  <c:v>9500.7528952249941</c:v>
                </c:pt>
                <c:pt idx="6362">
                  <c:v>9197.4589276252791</c:v>
                </c:pt>
                <c:pt idx="6363">
                  <c:v>9513.2483006533039</c:v>
                </c:pt>
                <c:pt idx="6364">
                  <c:v>9064.0801259397958</c:v>
                </c:pt>
                <c:pt idx="6365">
                  <c:v>9522.1264965134415</c:v>
                </c:pt>
                <c:pt idx="6366">
                  <c:v>9155.799208305285</c:v>
                </c:pt>
                <c:pt idx="6367">
                  <c:v>9504.2546800442142</c:v>
                </c:pt>
                <c:pt idx="6368">
                  <c:v>9315.5032267551087</c:v>
                </c:pt>
                <c:pt idx="6369">
                  <c:v>9497.4490205719012</c:v>
                </c:pt>
                <c:pt idx="6370">
                  <c:v>9441.461620181426</c:v>
                </c:pt>
                <c:pt idx="6371">
                  <c:v>9521.3290855148298</c:v>
                </c:pt>
                <c:pt idx="6372">
                  <c:v>9276.7652950174579</c:v>
                </c:pt>
                <c:pt idx="6373">
                  <c:v>9516.3424524352595</c:v>
                </c:pt>
                <c:pt idx="6374">
                  <c:v>9265.3597608556629</c:v>
                </c:pt>
                <c:pt idx="6375">
                  <c:v>9518.2379448584343</c:v>
                </c:pt>
                <c:pt idx="6376">
                  <c:v>9287.2071370019858</c:v>
                </c:pt>
                <c:pt idx="6377">
                  <c:v>9517.1406399867228</c:v>
                </c:pt>
                <c:pt idx="6378">
                  <c:v>9357.8657342009064</c:v>
                </c:pt>
                <c:pt idx="6379">
                  <c:v>9493.5416954284519</c:v>
                </c:pt>
                <c:pt idx="6380">
                  <c:v>9163.4954590265643</c:v>
                </c:pt>
                <c:pt idx="6381">
                  <c:v>9526.6096215144808</c:v>
                </c:pt>
                <c:pt idx="6382">
                  <c:v>9302.9346662894895</c:v>
                </c:pt>
                <c:pt idx="6383">
                  <c:v>9513.1484581908771</c:v>
                </c:pt>
                <c:pt idx="6384">
                  <c:v>9366.8104306131117</c:v>
                </c:pt>
                <c:pt idx="6385">
                  <c:v>9524.2191098995554</c:v>
                </c:pt>
                <c:pt idx="6386">
                  <c:v>9384.2440160597525</c:v>
                </c:pt>
                <c:pt idx="6387">
                  <c:v>9521.7278065320734</c:v>
                </c:pt>
                <c:pt idx="6388">
                  <c:v>9164.8838582520748</c:v>
                </c:pt>
                <c:pt idx="6389">
                  <c:v>9525.4145051938758</c:v>
                </c:pt>
                <c:pt idx="6390">
                  <c:v>8938.6579704976775</c:v>
                </c:pt>
                <c:pt idx="6391">
                  <c:v>9498.4504195077498</c:v>
                </c:pt>
                <c:pt idx="6392">
                  <c:v>9174.912135904784</c:v>
                </c:pt>
                <c:pt idx="6393">
                  <c:v>9496.8480873403223</c:v>
                </c:pt>
                <c:pt idx="6394">
                  <c:v>9088.0808418555389</c:v>
                </c:pt>
                <c:pt idx="6395">
                  <c:v>9502.6541608849275</c:v>
                </c:pt>
                <c:pt idx="6396">
                  <c:v>8976.2054659150053</c:v>
                </c:pt>
                <c:pt idx="6397">
                  <c:v>9512.5493625609251</c:v>
                </c:pt>
                <c:pt idx="6398">
                  <c:v>9035.3757785440648</c:v>
                </c:pt>
                <c:pt idx="6399">
                  <c:v>9495.7461935092597</c:v>
                </c:pt>
                <c:pt idx="6400">
                  <c:v>9024.3110609601754</c:v>
                </c:pt>
                <c:pt idx="6401">
                  <c:v>9518.2379448584343</c:v>
                </c:pt>
                <c:pt idx="6402">
                  <c:v>9047.6186752935992</c:v>
                </c:pt>
                <c:pt idx="6403">
                  <c:v>9512.9487674298052</c:v>
                </c:pt>
                <c:pt idx="6404">
                  <c:v>9233.4172357359475</c:v>
                </c:pt>
                <c:pt idx="6405">
                  <c:v>9507.2543073262332</c:v>
                </c:pt>
                <c:pt idx="6406">
                  <c:v>9379.5324966337866</c:v>
                </c:pt>
                <c:pt idx="6407">
                  <c:v>9505.4547415911384</c:v>
                </c:pt>
                <c:pt idx="6408">
                  <c:v>9184.6021277706186</c:v>
                </c:pt>
                <c:pt idx="6409">
                  <c:v>9494.4436500722259</c:v>
                </c:pt>
                <c:pt idx="6410">
                  <c:v>9364.652782434523</c:v>
                </c:pt>
                <c:pt idx="6411">
                  <c:v>9471.2431483351047</c:v>
                </c:pt>
                <c:pt idx="6412">
                  <c:v>9328.2483935897217</c:v>
                </c:pt>
                <c:pt idx="6413">
                  <c:v>9510.7516553257919</c:v>
                </c:pt>
                <c:pt idx="6414">
                  <c:v>8963.9795289091162</c:v>
                </c:pt>
                <c:pt idx="6415">
                  <c:v>9502.3540079104259</c:v>
                </c:pt>
                <c:pt idx="6416">
                  <c:v>9196.503722669162</c:v>
                </c:pt>
                <c:pt idx="6417">
                  <c:v>9477.3798841415683</c:v>
                </c:pt>
                <c:pt idx="6418">
                  <c:v>9460.3600932396894</c:v>
                </c:pt>
                <c:pt idx="6419">
                  <c:v>9458.3421806128954</c:v>
                </c:pt>
                <c:pt idx="6420">
                  <c:v>9307.0929313796933</c:v>
                </c:pt>
                <c:pt idx="6421">
                  <c:v>9477.7820369242927</c:v>
                </c:pt>
                <c:pt idx="6422">
                  <c:v>9331.2487917575527</c:v>
                </c:pt>
                <c:pt idx="6423">
                  <c:v>9463.0830190029974</c:v>
                </c:pt>
                <c:pt idx="6424">
                  <c:v>9385.0629720532907</c:v>
                </c:pt>
                <c:pt idx="6425">
                  <c:v>9483.8105512220263</c:v>
                </c:pt>
                <c:pt idx="6426">
                  <c:v>9344.8838603592449</c:v>
                </c:pt>
                <c:pt idx="6427">
                  <c:v>9448.5440510262433</c:v>
                </c:pt>
                <c:pt idx="6428">
                  <c:v>9149.912521114944</c:v>
                </c:pt>
                <c:pt idx="6429">
                  <c:v>9456.5253816117311</c:v>
                </c:pt>
                <c:pt idx="6430">
                  <c:v>9154.5154026175878</c:v>
                </c:pt>
                <c:pt idx="6431">
                  <c:v>9446.4203455761435</c:v>
                </c:pt>
                <c:pt idx="6432">
                  <c:v>9167.1258814458797</c:v>
                </c:pt>
                <c:pt idx="6433">
                  <c:v>9427.9780844112029</c:v>
                </c:pt>
                <c:pt idx="6434">
                  <c:v>9430.2108832167905</c:v>
                </c:pt>
                <c:pt idx="6435">
                  <c:v>9445.1052311822914</c:v>
                </c:pt>
                <c:pt idx="6436">
                  <c:v>9334.4541936926653</c:v>
                </c:pt>
                <c:pt idx="6437">
                  <c:v>9474.3627338311107</c:v>
                </c:pt>
                <c:pt idx="6438">
                  <c:v>9414.1537978478482</c:v>
                </c:pt>
                <c:pt idx="6439">
                  <c:v>9469.8336819101223</c:v>
                </c:pt>
                <c:pt idx="6440">
                  <c:v>9057.6542514324174</c:v>
                </c:pt>
                <c:pt idx="6441">
                  <c:v>9474.6645286541989</c:v>
                </c:pt>
                <c:pt idx="6442">
                  <c:v>9175.4450182979253</c:v>
                </c:pt>
                <c:pt idx="6443">
                  <c:v>9471.2431483351047</c:v>
                </c:pt>
                <c:pt idx="6444">
                  <c:v>8960.7515084019178</c:v>
                </c:pt>
                <c:pt idx="6445">
                  <c:v>9502.2539530140366</c:v>
                </c:pt>
                <c:pt idx="6446">
                  <c:v>9294.5039656774588</c:v>
                </c:pt>
                <c:pt idx="6447">
                  <c:v>9493.9425837390045</c:v>
                </c:pt>
                <c:pt idx="6448">
                  <c:v>9000.1297495008457</c:v>
                </c:pt>
                <c:pt idx="6449">
                  <c:v>9486.0192335621869</c:v>
                </c:pt>
                <c:pt idx="6450">
                  <c:v>9348.3901154908272</c:v>
                </c:pt>
                <c:pt idx="6451">
                  <c:v>9457.0301124199977</c:v>
                </c:pt>
                <c:pt idx="6452">
                  <c:v>9321.517046705645</c:v>
                </c:pt>
                <c:pt idx="6453">
                  <c:v>9494.2432294124719</c:v>
                </c:pt>
                <c:pt idx="6454">
                  <c:v>9024.4207255747187</c:v>
                </c:pt>
                <c:pt idx="6455">
                  <c:v>9473.0547512676658</c:v>
                </c:pt>
                <c:pt idx="6456">
                  <c:v>9142.0890846770835</c:v>
                </c:pt>
                <c:pt idx="6457">
                  <c:v>9491.7373102296315</c:v>
                </c:pt>
                <c:pt idx="6458">
                  <c:v>9214.4113047597421</c:v>
                </c:pt>
                <c:pt idx="6459">
                  <c:v>9488.8289096421504</c:v>
                </c:pt>
                <c:pt idx="6460">
                  <c:v>9319.1330904223505</c:v>
                </c:pt>
                <c:pt idx="6461">
                  <c:v>9497.549169265114</c:v>
                </c:pt>
                <c:pt idx="6462">
                  <c:v>9133.5020692003854</c:v>
                </c:pt>
                <c:pt idx="6463">
                  <c:v>9474.161527427992</c:v>
                </c:pt>
                <c:pt idx="6464">
                  <c:v>9044.8883327206659</c:v>
                </c:pt>
                <c:pt idx="6465">
                  <c:v>9509.2530841061489</c:v>
                </c:pt>
                <c:pt idx="6466">
                  <c:v>9168.5133206971204</c:v>
                </c:pt>
                <c:pt idx="6467">
                  <c:v>9492.6395821636161</c:v>
                </c:pt>
                <c:pt idx="6468">
                  <c:v>9266.6166411157774</c:v>
                </c:pt>
                <c:pt idx="6469">
                  <c:v>9507.5541735365769</c:v>
                </c:pt>
                <c:pt idx="6470">
                  <c:v>9385.5747535857099</c:v>
                </c:pt>
                <c:pt idx="6471">
                  <c:v>9483.8105512220263</c:v>
                </c:pt>
                <c:pt idx="6472">
                  <c:v>9084.7207847050122</c:v>
                </c:pt>
                <c:pt idx="6473">
                  <c:v>9505.8546996868536</c:v>
                </c:pt>
                <c:pt idx="6474">
                  <c:v>9302.1026134147869</c:v>
                </c:pt>
                <c:pt idx="6475">
                  <c:v>9525.4145051938758</c:v>
                </c:pt>
                <c:pt idx="6476">
                  <c:v>9330.1109142007135</c:v>
                </c:pt>
                <c:pt idx="6477">
                  <c:v>9501.8537139023047</c:v>
                </c:pt>
                <c:pt idx="6478">
                  <c:v>9403.9651669935029</c:v>
                </c:pt>
                <c:pt idx="6479">
                  <c:v>9505.2547508408716</c:v>
                </c:pt>
                <c:pt idx="6480">
                  <c:v>9108.4123054234733</c:v>
                </c:pt>
                <c:pt idx="6481">
                  <c:v>9537.4525049287095</c:v>
                </c:pt>
                <c:pt idx="6482">
                  <c:v>9213.8823739734107</c:v>
                </c:pt>
                <c:pt idx="6483">
                  <c:v>9598.5959153354197</c:v>
                </c:pt>
                <c:pt idx="6484">
                  <c:v>9321.6206721186845</c:v>
                </c:pt>
                <c:pt idx="6485">
                  <c:v>9540.2341288026801</c:v>
                </c:pt>
                <c:pt idx="6486">
                  <c:v>9403.2512081786263</c:v>
                </c:pt>
                <c:pt idx="6487">
                  <c:v>9514.5460756645625</c:v>
                </c:pt>
                <c:pt idx="6488">
                  <c:v>9373.8935103939093</c:v>
                </c:pt>
                <c:pt idx="6489">
                  <c:v>9573.7921593844494</c:v>
                </c:pt>
                <c:pt idx="6490">
                  <c:v>9384.1416374257333</c:v>
                </c:pt>
                <c:pt idx="6491">
                  <c:v>9545.8920522489316</c:v>
                </c:pt>
                <c:pt idx="6492">
                  <c:v>9464.4943385751831</c:v>
                </c:pt>
                <c:pt idx="6493">
                  <c:v>9508.5536008917607</c:v>
                </c:pt>
                <c:pt idx="6494">
                  <c:v>9161.999849065789</c:v>
                </c:pt>
                <c:pt idx="6495">
                  <c:v>9524.5179848831103</c:v>
                </c:pt>
                <c:pt idx="6496">
                  <c:v>9402.3331158573365</c:v>
                </c:pt>
                <c:pt idx="6497">
                  <c:v>9538.7441611853483</c:v>
                </c:pt>
                <c:pt idx="6498">
                  <c:v>9516.2426702472294</c:v>
                </c:pt>
                <c:pt idx="6499">
                  <c:v>9562.235059343735</c:v>
                </c:pt>
                <c:pt idx="6500">
                  <c:v>9247.9417254981217</c:v>
                </c:pt>
                <c:pt idx="6501">
                  <c:v>9546.8840255650739</c:v>
                </c:pt>
                <c:pt idx="6502">
                  <c:v>9174.1660095730404</c:v>
                </c:pt>
                <c:pt idx="6503">
                  <c:v>9576.9485285123119</c:v>
                </c:pt>
                <c:pt idx="6504">
                  <c:v>9231.7306180567684</c:v>
                </c:pt>
                <c:pt idx="6505">
                  <c:v>9559.3664329784606</c:v>
                </c:pt>
                <c:pt idx="6506">
                  <c:v>9158.3658787214317</c:v>
                </c:pt>
                <c:pt idx="6507">
                  <c:v>9554.9119271651889</c:v>
                </c:pt>
                <c:pt idx="6508">
                  <c:v>9356.5278406343423</c:v>
                </c:pt>
                <c:pt idx="6509">
                  <c:v>9568.5601298278452</c:v>
                </c:pt>
                <c:pt idx="6510">
                  <c:v>9505.5547340405737</c:v>
                </c:pt>
                <c:pt idx="6511">
                  <c:v>9590.931430756993</c:v>
                </c:pt>
                <c:pt idx="6512">
                  <c:v>9251.5140199101097</c:v>
                </c:pt>
                <c:pt idx="6513">
                  <c:v>9540.2341288026801</c:v>
                </c:pt>
                <c:pt idx="6514">
                  <c:v>9398.8632913414513</c:v>
                </c:pt>
                <c:pt idx="6515">
                  <c:v>9597.7121389146723</c:v>
                </c:pt>
                <c:pt idx="6516">
                  <c:v>9361.877339421244</c:v>
                </c:pt>
                <c:pt idx="6517">
                  <c:v>9561.3449682426944</c:v>
                </c:pt>
                <c:pt idx="6518">
                  <c:v>9425.7443169272083</c:v>
                </c:pt>
                <c:pt idx="6519">
                  <c:v>9592.3079552157742</c:v>
                </c:pt>
                <c:pt idx="6520">
                  <c:v>9267.873217975135</c:v>
                </c:pt>
                <c:pt idx="6521">
                  <c:v>9605.5857667228975</c:v>
                </c:pt>
                <c:pt idx="6522">
                  <c:v>9289.6057968542518</c:v>
                </c:pt>
                <c:pt idx="6523">
                  <c:v>9606.7587813931077</c:v>
                </c:pt>
                <c:pt idx="6524">
                  <c:v>9327.6274045970204</c:v>
                </c:pt>
                <c:pt idx="6525">
                  <c:v>9653.1770821801947</c:v>
                </c:pt>
                <c:pt idx="6526">
                  <c:v>9366.0913146202201</c:v>
                </c:pt>
                <c:pt idx="6527">
                  <c:v>9655.308174067939</c:v>
                </c:pt>
                <c:pt idx="6528">
                  <c:v>9469.1288036287424</c:v>
                </c:pt>
                <c:pt idx="6529">
                  <c:v>9665.9507488388845</c:v>
                </c:pt>
                <c:pt idx="6530">
                  <c:v>9529.49666824202</c:v>
                </c:pt>
                <c:pt idx="6531">
                  <c:v>9676.6683530642258</c:v>
                </c:pt>
                <c:pt idx="6532">
                  <c:v>9664.2107046086912</c:v>
                </c:pt>
                <c:pt idx="6533">
                  <c:v>9673.3877975785399</c:v>
                </c:pt>
                <c:pt idx="6534">
                  <c:v>9498.5505486474467</c:v>
                </c:pt>
                <c:pt idx="6535">
                  <c:v>9714.727332161463</c:v>
                </c:pt>
                <c:pt idx="6536">
                  <c:v>9386.29116250468</c:v>
                </c:pt>
                <c:pt idx="6537">
                  <c:v>9727.5436959905746</c:v>
                </c:pt>
                <c:pt idx="6538">
                  <c:v>9427.470495068108</c:v>
                </c:pt>
                <c:pt idx="6539">
                  <c:v>9696.0205863807623</c:v>
                </c:pt>
                <c:pt idx="6540">
                  <c:v>9425.7443169272083</c:v>
                </c:pt>
                <c:pt idx="6541">
                  <c:v>9768.0811995170789</c:v>
                </c:pt>
                <c:pt idx="6542">
                  <c:v>9590.8330933765483</c:v>
                </c:pt>
                <c:pt idx="6543">
                  <c:v>9686.4977801667865</c:v>
                </c:pt>
                <c:pt idx="6544">
                  <c:v>9556.1991830658062</c:v>
                </c:pt>
                <c:pt idx="6545">
                  <c:v>9739.3757708433986</c:v>
                </c:pt>
                <c:pt idx="6546">
                  <c:v>9642.3145406073636</c:v>
                </c:pt>
                <c:pt idx="6547">
                  <c:v>9742.9011386414186</c:v>
                </c:pt>
                <c:pt idx="6548">
                  <c:v>9543.9075283963011</c:v>
                </c:pt>
                <c:pt idx="6549">
                  <c:v>9699.2870720793162</c:v>
                </c:pt>
                <c:pt idx="6550">
                  <c:v>9580.6941854507004</c:v>
                </c:pt>
                <c:pt idx="6551">
                  <c:v>9762.8651127385037</c:v>
                </c:pt>
                <c:pt idx="6552">
                  <c:v>9459.7548026404947</c:v>
                </c:pt>
                <c:pt idx="6553">
                  <c:v>9730.6951642719741</c:v>
                </c:pt>
                <c:pt idx="6554">
                  <c:v>9455.1118716317706</c:v>
                </c:pt>
                <c:pt idx="6555">
                  <c:v>9715.6848588841822</c:v>
                </c:pt>
                <c:pt idx="6556">
                  <c:v>9451.778488099304</c:v>
                </c:pt>
                <c:pt idx="6557">
                  <c:v>9724.7726591925566</c:v>
                </c:pt>
                <c:pt idx="6558">
                  <c:v>9529.1980837136252</c:v>
                </c:pt>
                <c:pt idx="6559">
                  <c:v>9720.3742162664603</c:v>
                </c:pt>
                <c:pt idx="6560">
                  <c:v>9461.6713116798674</c:v>
                </c:pt>
                <c:pt idx="6561">
                  <c:v>9746.5193173599582</c:v>
                </c:pt>
                <c:pt idx="6562">
                  <c:v>9545.6936345015856</c:v>
                </c:pt>
                <c:pt idx="6563">
                  <c:v>9754.7936340314045</c:v>
                </c:pt>
                <c:pt idx="6564">
                  <c:v>9488.8289096421504</c:v>
                </c:pt>
                <c:pt idx="6565">
                  <c:v>9715.1103638106506</c:v>
                </c:pt>
                <c:pt idx="6566">
                  <c:v>9430.5152807678187</c:v>
                </c:pt>
                <c:pt idx="6567">
                  <c:v>9715.7806019503532</c:v>
                </c:pt>
                <c:pt idx="6568">
                  <c:v>9537.0550066414235</c:v>
                </c:pt>
                <c:pt idx="6569">
                  <c:v>9774.3336355752017</c:v>
                </c:pt>
                <c:pt idx="6570">
                  <c:v>9745.9481922302493</c:v>
                </c:pt>
                <c:pt idx="6571">
                  <c:v>9769.9766677744719</c:v>
                </c:pt>
                <c:pt idx="6572">
                  <c:v>9563.3227380302724</c:v>
                </c:pt>
                <c:pt idx="6573">
                  <c:v>9750.8958737919675</c:v>
                </c:pt>
                <c:pt idx="6574">
                  <c:v>9634.6391255296585</c:v>
                </c:pt>
                <c:pt idx="6575">
                  <c:v>9778.4031676336854</c:v>
                </c:pt>
                <c:pt idx="6576">
                  <c:v>7446.0626753665301</c:v>
                </c:pt>
                <c:pt idx="6577">
                  <c:v>9327.7741649219242</c:v>
                </c:pt>
                <c:pt idx="6578">
                  <c:v>8711.8340818016331</c:v>
                </c:pt>
                <c:pt idx="6579">
                  <c:v>7867.0650266470948</c:v>
                </c:pt>
                <c:pt idx="6580">
                  <c:v>7689.593152299748</c:v>
                </c:pt>
                <c:pt idx="6581">
                  <c:v>7193.3276385842164</c:v>
                </c:pt>
                <c:pt idx="6582">
                  <c:v>6619.356335352275</c:v>
                </c:pt>
                <c:pt idx="6583">
                  <c:v>6243.2761113101506</c:v>
                </c:pt>
                <c:pt idx="6584">
                  <c:v>5105.783526952654</c:v>
                </c:pt>
                <c:pt idx="6585">
                  <c:v>5574.6942727455544</c:v>
                </c:pt>
                <c:pt idx="6586">
                  <c:v>4775.3359805509235</c:v>
                </c:pt>
                <c:pt idx="6587">
                  <c:v>4977.7662727383176</c:v>
                </c:pt>
                <c:pt idx="6588">
                  <c:v>4380.7691766278995</c:v>
                </c:pt>
                <c:pt idx="6589">
                  <c:v>4703.8207759833795</c:v>
                </c:pt>
                <c:pt idx="6590">
                  <c:v>3720.2672204936389</c:v>
                </c:pt>
                <c:pt idx="6591">
                  <c:v>4450.9693945439994</c:v>
                </c:pt>
                <c:pt idx="6592">
                  <c:v>3524.9937962953832</c:v>
                </c:pt>
                <c:pt idx="6593">
                  <c:v>3994.2730423552202</c:v>
                </c:pt>
                <c:pt idx="6594">
                  <c:v>3527.4512224534292</c:v>
                </c:pt>
                <c:pt idx="6595">
                  <c:v>3680.9257116076801</c:v>
                </c:pt>
                <c:pt idx="6596">
                  <c:v>3620.6325605166858</c:v>
                </c:pt>
                <c:pt idx="6597">
                  <c:v>3296.2990171063607</c:v>
                </c:pt>
                <c:pt idx="6598">
                  <c:v>2774.6570596506303</c:v>
                </c:pt>
                <c:pt idx="6599">
                  <c:v>3013.8350045823527</c:v>
                </c:pt>
                <c:pt idx="6600">
                  <c:v>2856.4080866374957</c:v>
                </c:pt>
                <c:pt idx="6601">
                  <c:v>2927.3754385831958</c:v>
                </c:pt>
                <c:pt idx="6602">
                  <c:v>3763.0599775557112</c:v>
                </c:pt>
                <c:pt idx="6603">
                  <c:v>2692.3675568964759</c:v>
                </c:pt>
                <c:pt idx="6604">
                  <c:v>2610.7936493542466</c:v>
                </c:pt>
                <c:pt idx="6605">
                  <c:v>2562.7878873809186</c:v>
                </c:pt>
                <c:pt idx="6606">
                  <c:v>2386.7451100043836</c:v>
                </c:pt>
                <c:pt idx="6607">
                  <c:v>2370.6568647421241</c:v>
                </c:pt>
                <c:pt idx="6608">
                  <c:v>2355.6375571923786</c:v>
                </c:pt>
                <c:pt idx="6609">
                  <c:v>2196.6439453961657</c:v>
                </c:pt>
                <c:pt idx="6610">
                  <c:v>1965.1876717723749</c:v>
                </c:pt>
                <c:pt idx="6611">
                  <c:v>2065.5844864230758</c:v>
                </c:pt>
                <c:pt idx="6612">
                  <c:v>1810.9092061160363</c:v>
                </c:pt>
                <c:pt idx="6613">
                  <c:v>1863.9816799402561</c:v>
                </c:pt>
                <c:pt idx="6614">
                  <c:v>1508.9677655084847</c:v>
                </c:pt>
                <c:pt idx="6615">
                  <c:v>1444.9056172567089</c:v>
                </c:pt>
                <c:pt idx="6616">
                  <c:v>1002.9295524034351</c:v>
                </c:pt>
                <c:pt idx="6617">
                  <c:v>1074.8474639485278</c:v>
                </c:pt>
                <c:pt idx="6618">
                  <c:v>992.22477245100401</c:v>
                </c:pt>
                <c:pt idx="6619">
                  <c:v>931.63520249727935</c:v>
                </c:pt>
                <c:pt idx="6620">
                  <c:v>813.18993812644067</c:v>
                </c:pt>
                <c:pt idx="6621">
                  <c:v>891.24725429900911</c:v>
                </c:pt>
                <c:pt idx="6622">
                  <c:v>803.86130793071152</c:v>
                </c:pt>
                <c:pt idx="6623">
                  <c:v>871.18504336688204</c:v>
                </c:pt>
                <c:pt idx="6624">
                  <c:v>648.68461098780995</c:v>
                </c:pt>
                <c:pt idx="6625">
                  <c:v>861.1141296450711</c:v>
                </c:pt>
                <c:pt idx="6626">
                  <c:v>772.78079319853464</c:v>
                </c:pt>
                <c:pt idx="6627">
                  <c:v>885.07433007080397</c:v>
                </c:pt>
                <c:pt idx="6628">
                  <c:v>862.618757201074</c:v>
                </c:pt>
                <c:pt idx="6629">
                  <c:v>886.82096540842872</c:v>
                </c:pt>
                <c:pt idx="6630">
                  <c:v>912.629437362923</c:v>
                </c:pt>
                <c:pt idx="6631">
                  <c:v>931.20475347147078</c:v>
                </c:pt>
                <c:pt idx="6632">
                  <c:v>790.58765176021427</c:v>
                </c:pt>
                <c:pt idx="6633">
                  <c:v>876.28551512294416</c:v>
                </c:pt>
                <c:pt idx="6634">
                  <c:v>823.71525365914374</c:v>
                </c:pt>
                <c:pt idx="6635">
                  <c:v>871.10954366665885</c:v>
                </c:pt>
                <c:pt idx="6636">
                  <c:v>947.18307794432587</c:v>
                </c:pt>
                <c:pt idx="6637">
                  <c:v>890.46759423045182</c:v>
                </c:pt>
                <c:pt idx="6638">
                  <c:v>871.66517617922545</c:v>
                </c:pt>
                <c:pt idx="6639">
                  <c:v>860.78413958240913</c:v>
                </c:pt>
                <c:pt idx="6640">
                  <c:v>753.53271985942069</c:v>
                </c:pt>
                <c:pt idx="6641">
                  <c:v>983.99984118929603</c:v>
                </c:pt>
                <c:pt idx="6642">
                  <c:v>786.14058389975412</c:v>
                </c:pt>
                <c:pt idx="6643">
                  <c:v>1005.9887979634922</c:v>
                </c:pt>
                <c:pt idx="6644">
                  <c:v>897.34736747922841</c:v>
                </c:pt>
                <c:pt idx="6645">
                  <c:v>1011.3704484027048</c:v>
                </c:pt>
                <c:pt idx="6646">
                  <c:v>931.35022640247678</c:v>
                </c:pt>
                <c:pt idx="6647">
                  <c:v>1030.2338727494844</c:v>
                </c:pt>
                <c:pt idx="6648">
                  <c:v>1017.3067662158318</c:v>
                </c:pt>
                <c:pt idx="6649">
                  <c:v>1140.4097612962705</c:v>
                </c:pt>
                <c:pt idx="6650">
                  <c:v>1016.9938590506126</c:v>
                </c:pt>
                <c:pt idx="6651">
                  <c:v>1130.1741820367215</c:v>
                </c:pt>
                <c:pt idx="6652">
                  <c:v>1118.9971916443631</c:v>
                </c:pt>
                <c:pt idx="6653">
                  <c:v>1265.9956897021932</c:v>
                </c:pt>
                <c:pt idx="6654">
                  <c:v>1183.3926419260417</c:v>
                </c:pt>
                <c:pt idx="6655">
                  <c:v>1331.9763912179583</c:v>
                </c:pt>
                <c:pt idx="6656">
                  <c:v>1324.6140763499636</c:v>
                </c:pt>
                <c:pt idx="6657">
                  <c:v>1405.6685547358713</c:v>
                </c:pt>
                <c:pt idx="6658">
                  <c:v>1401.3317572134067</c:v>
                </c:pt>
                <c:pt idx="6659">
                  <c:v>1584.959028296307</c:v>
                </c:pt>
                <c:pt idx="6660">
                  <c:v>1301.0658789401316</c:v>
                </c:pt>
                <c:pt idx="6661">
                  <c:v>1516.0078484099408</c:v>
                </c:pt>
                <c:pt idx="6662">
                  <c:v>1513.8946386768484</c:v>
                </c:pt>
                <c:pt idx="6663">
                  <c:v>1685.8186479729573</c:v>
                </c:pt>
                <c:pt idx="6664">
                  <c:v>1636.4417039296384</c:v>
                </c:pt>
                <c:pt idx="6665">
                  <c:v>1856.1331589466392</c:v>
                </c:pt>
                <c:pt idx="6666">
                  <c:v>1700.9075784379327</c:v>
                </c:pt>
                <c:pt idx="6667">
                  <c:v>1860.1345500762138</c:v>
                </c:pt>
                <c:pt idx="6668">
                  <c:v>1965.9502198865712</c:v>
                </c:pt>
                <c:pt idx="6669">
                  <c:v>2179.4699362972865</c:v>
                </c:pt>
                <c:pt idx="6670">
                  <c:v>2018.7950734303188</c:v>
                </c:pt>
                <c:pt idx="6671">
                  <c:v>2232.4906984854283</c:v>
                </c:pt>
                <c:pt idx="6672">
                  <c:v>2192.7374231352396</c:v>
                </c:pt>
                <c:pt idx="6673">
                  <c:v>2473.8390513914346</c:v>
                </c:pt>
                <c:pt idx="6674">
                  <c:v>2433.4736848661987</c:v>
                </c:pt>
                <c:pt idx="6675">
                  <c:v>2995.8871940497497</c:v>
                </c:pt>
                <c:pt idx="6676">
                  <c:v>2867.1105862893651</c:v>
                </c:pt>
                <c:pt idx="6677">
                  <c:v>3775.8440751118378</c:v>
                </c:pt>
                <c:pt idx="6678">
                  <c:v>3935.1817193132697</c:v>
                </c:pt>
                <c:pt idx="6679">
                  <c:v>4907.3647742991052</c:v>
                </c:pt>
                <c:pt idx="6680">
                  <c:v>6225.5858705305909</c:v>
                </c:pt>
                <c:pt idx="6681">
                  <c:v>7682.5258103153892</c:v>
                </c:pt>
                <c:pt idx="6682">
                  <c:v>8585.5439317141099</c:v>
                </c:pt>
                <c:pt idx="6683">
                  <c:v>10239.969915804906</c:v>
                </c:pt>
                <c:pt idx="6684">
                  <c:v>10166.90752446905</c:v>
                </c:pt>
                <c:pt idx="6685">
                  <c:v>10264.582872510558</c:v>
                </c:pt>
                <c:pt idx="6686">
                  <c:v>10176.548012492274</c:v>
                </c:pt>
                <c:pt idx="6687">
                  <c:v>10255.128788541339</c:v>
                </c:pt>
                <c:pt idx="6688">
                  <c:v>10164.27512835738</c:v>
                </c:pt>
                <c:pt idx="6689">
                  <c:v>10284.296393306842</c:v>
                </c:pt>
                <c:pt idx="6690">
                  <c:v>10161.641370384832</c:v>
                </c:pt>
                <c:pt idx="6691">
                  <c:v>10291.99050637893</c:v>
                </c:pt>
                <c:pt idx="6692">
                  <c:v>10132.579787781826</c:v>
                </c:pt>
                <c:pt idx="6693">
                  <c:v>10309.900112190939</c:v>
                </c:pt>
                <c:pt idx="6694">
                  <c:v>10164.27512835738</c:v>
                </c:pt>
                <c:pt idx="6695">
                  <c:v>10317.557137017626</c:v>
                </c:pt>
                <c:pt idx="6696">
                  <c:v>10180.924022245623</c:v>
                </c:pt>
                <c:pt idx="6697">
                  <c:v>10291.136155866378</c:v>
                </c:pt>
                <c:pt idx="6698">
                  <c:v>10170.41526968592</c:v>
                </c:pt>
                <c:pt idx="6699">
                  <c:v>10343.846619198965</c:v>
                </c:pt>
                <c:pt idx="6700">
                  <c:v>10213.677643159685</c:v>
                </c:pt>
                <c:pt idx="6701">
                  <c:v>10326.900672871305</c:v>
                </c:pt>
                <c:pt idx="6702">
                  <c:v>10200.658139527744</c:v>
                </c:pt>
                <c:pt idx="6703">
                  <c:v>10335.380459106216</c:v>
                </c:pt>
                <c:pt idx="6704">
                  <c:v>10206.737833413496</c:v>
                </c:pt>
                <c:pt idx="6705">
                  <c:v>10361.581325503726</c:v>
                </c:pt>
                <c:pt idx="6706">
                  <c:v>10257.708838969438</c:v>
                </c:pt>
                <c:pt idx="6707">
                  <c:v>10380.096502566941</c:v>
                </c:pt>
                <c:pt idx="6708">
                  <c:v>10231.852045408939</c:v>
                </c:pt>
                <c:pt idx="6709">
                  <c:v>10389.329610113051</c:v>
                </c:pt>
                <c:pt idx="6710">
                  <c:v>10280.873203619143</c:v>
                </c:pt>
                <c:pt idx="6711">
                  <c:v>10406.911303985273</c:v>
                </c:pt>
                <c:pt idx="6712">
                  <c:v>10281.729207962686</c:v>
                </c:pt>
                <c:pt idx="6713">
                  <c:v>10413.593549835421</c:v>
                </c:pt>
                <c:pt idx="6714">
                  <c:v>10279.160780929729</c:v>
                </c:pt>
                <c:pt idx="6715">
                  <c:v>10422.76767673504</c:v>
                </c:pt>
                <c:pt idx="6716">
                  <c:v>10281.729207962686</c:v>
                </c:pt>
                <c:pt idx="6717">
                  <c:v>10405.239404497521</c:v>
                </c:pt>
                <c:pt idx="6718">
                  <c:v>10297.967107375589</c:v>
                </c:pt>
                <c:pt idx="6719">
                  <c:v>10463.438826105245</c:v>
                </c:pt>
                <c:pt idx="6720">
                  <c:v>10349.764838509751</c:v>
                </c:pt>
                <c:pt idx="6721">
                  <c:v>10468.397139655528</c:v>
                </c:pt>
                <c:pt idx="6722">
                  <c:v>10401.057311704441</c:v>
                </c:pt>
                <c:pt idx="6723">
                  <c:v>10458.475765606934</c:v>
                </c:pt>
                <c:pt idx="6724">
                  <c:v>10411.088710653819</c:v>
                </c:pt>
                <c:pt idx="6725">
                  <c:v>10490.650981125962</c:v>
                </c:pt>
                <c:pt idx="6726">
                  <c:v>10330.294224265184</c:v>
                </c:pt>
                <c:pt idx="6727">
                  <c:v>10510.352066327485</c:v>
                </c:pt>
                <c:pt idx="6728">
                  <c:v>10348.074598076539</c:v>
                </c:pt>
                <c:pt idx="6729">
                  <c:v>10502.972965973433</c:v>
                </c:pt>
                <c:pt idx="6730">
                  <c:v>10377.575553588613</c:v>
                </c:pt>
                <c:pt idx="6731">
                  <c:v>10516.90241703362</c:v>
                </c:pt>
                <c:pt idx="6732">
                  <c:v>10354.832301728686</c:v>
                </c:pt>
                <c:pt idx="6733">
                  <c:v>10488.18305410249</c:v>
                </c:pt>
                <c:pt idx="6734">
                  <c:v>10383.455881115871</c:v>
                </c:pt>
                <c:pt idx="6735">
                  <c:v>10541.39232711994</c:v>
                </c:pt>
                <c:pt idx="6736">
                  <c:v>10409.418149336161</c:v>
                </c:pt>
                <c:pt idx="6737">
                  <c:v>10509.532687221947</c:v>
                </c:pt>
                <c:pt idx="6738">
                  <c:v>10403.56696933694</c:v>
                </c:pt>
                <c:pt idx="6739">
                  <c:v>10502.152414307022</c:v>
                </c:pt>
                <c:pt idx="6740">
                  <c:v>10411.923790724684</c:v>
                </c:pt>
                <c:pt idx="6741">
                  <c:v>10528.345538013331</c:v>
                </c:pt>
                <c:pt idx="6742">
                  <c:v>10432.75741998768</c:v>
                </c:pt>
                <c:pt idx="6743">
                  <c:v>10586.796963055836</c:v>
                </c:pt>
                <c:pt idx="6744">
                  <c:v>10404.403253890776</c:v>
                </c:pt>
                <c:pt idx="6745">
                  <c:v>10582.759276090124</c:v>
                </c:pt>
                <c:pt idx="6746">
                  <c:v>10443.558037980445</c:v>
                </c:pt>
                <c:pt idx="6747">
                  <c:v>10587.604118768279</c:v>
                </c:pt>
                <c:pt idx="6748">
                  <c:v>10495.583302652205</c:v>
                </c:pt>
                <c:pt idx="6749">
                  <c:v>10558.466159616997</c:v>
                </c:pt>
                <c:pt idx="6750">
                  <c:v>10398.546447510187</c:v>
                </c:pt>
                <c:pt idx="6751">
                  <c:v>10586.796963055836</c:v>
                </c:pt>
                <c:pt idx="6752">
                  <c:v>10417.765609619855</c:v>
                </c:pt>
                <c:pt idx="6753">
                  <c:v>10639.797970476282</c:v>
                </c:pt>
                <c:pt idx="6754">
                  <c:v>10516.084078116037</c:v>
                </c:pt>
                <c:pt idx="6755">
                  <c:v>10597.280078588821</c:v>
                </c:pt>
                <c:pt idx="6756">
                  <c:v>10377.575553588613</c:v>
                </c:pt>
                <c:pt idx="6757">
                  <c:v>10599.696214103004</c:v>
                </c:pt>
                <c:pt idx="6758">
                  <c:v>10398.546447510187</c:v>
                </c:pt>
                <c:pt idx="6759">
                  <c:v>10607.741770392562</c:v>
                </c:pt>
                <c:pt idx="6760">
                  <c:v>10446.876794540134</c:v>
                </c:pt>
                <c:pt idx="6761">
                  <c:v>10568.197214264406</c:v>
                </c:pt>
                <c:pt idx="6762">
                  <c:v>10456.82035611416</c:v>
                </c:pt>
                <c:pt idx="6763">
                  <c:v>10598.89096231252</c:v>
                </c:pt>
                <c:pt idx="6764">
                  <c:v>10420.267243458777</c:v>
                </c:pt>
                <c:pt idx="6765">
                  <c:v>10585.989680159073</c:v>
                </c:pt>
                <c:pt idx="6766">
                  <c:v>10466.744895511618</c:v>
                </c:pt>
                <c:pt idx="6767">
                  <c:v>10581.14331011964</c:v>
                </c:pt>
                <c:pt idx="6768">
                  <c:v>10405.239404497521</c:v>
                </c:pt>
                <c:pt idx="6769">
                  <c:v>10593.250650281236</c:v>
                </c:pt>
                <c:pt idx="6770">
                  <c:v>10417.765609619855</c:v>
                </c:pt>
                <c:pt idx="6771">
                  <c:v>10601.306337701963</c:v>
                </c:pt>
                <c:pt idx="6772">
                  <c:v>10425.266910236414</c:v>
                </c:pt>
                <c:pt idx="6773">
                  <c:v>10611.759808427798</c:v>
                </c:pt>
                <c:pt idx="6774">
                  <c:v>10451.022260219497</c:v>
                </c:pt>
                <c:pt idx="6775">
                  <c:v>10595.668687793925</c:v>
                </c:pt>
                <c:pt idx="6776">
                  <c:v>10575.483414208322</c:v>
                </c:pt>
                <c:pt idx="6777">
                  <c:v>10632.602844059782</c:v>
                </c:pt>
                <c:pt idx="6778">
                  <c:v>10411.088710653819</c:v>
                </c:pt>
                <c:pt idx="6779">
                  <c:v>10615.774691772605</c:v>
                </c:pt>
                <c:pt idx="6780">
                  <c:v>10460.130646943813</c:v>
                </c:pt>
                <c:pt idx="6781">
                  <c:v>10622.993544894727</c:v>
                </c:pt>
                <c:pt idx="6782">
                  <c:v>10422.76767673504</c:v>
                </c:pt>
                <c:pt idx="6783">
                  <c:v>10601.306337701963</c:v>
                </c:pt>
                <c:pt idx="6784">
                  <c:v>10428.597356619053</c:v>
                </c:pt>
                <c:pt idx="6785">
                  <c:v>10606.937783867112</c:v>
                </c:pt>
                <c:pt idx="6786">
                  <c:v>10375.894246669117</c:v>
                </c:pt>
                <c:pt idx="6787">
                  <c:v>10578.718405526486</c:v>
                </c:pt>
                <c:pt idx="6788">
                  <c:v>10409.418149336161</c:v>
                </c:pt>
                <c:pt idx="6789">
                  <c:v>10612.563037342617</c:v>
                </c:pt>
                <c:pt idx="6790">
                  <c:v>10554.406104104148</c:v>
                </c:pt>
                <c:pt idx="6791">
                  <c:v>10607.741770392562</c:v>
                </c:pt>
                <c:pt idx="6792">
                  <c:v>10431.925673345084</c:v>
                </c:pt>
                <c:pt idx="6793">
                  <c:v>10595.668687793925</c:v>
                </c:pt>
                <c:pt idx="6794">
                  <c:v>10370.005420996249</c:v>
                </c:pt>
                <c:pt idx="6795">
                  <c:v>10600.501339222083</c:v>
                </c:pt>
                <c:pt idx="6796">
                  <c:v>10363.267226895614</c:v>
                </c:pt>
                <c:pt idx="6797">
                  <c:v>10599.696214103004</c:v>
                </c:pt>
                <c:pt idx="6798">
                  <c:v>10396.034375977042</c:v>
                </c:pt>
                <c:pt idx="6799">
                  <c:v>10588.411147328368</c:v>
                </c:pt>
                <c:pt idx="6800">
                  <c:v>10365.795063981675</c:v>
                </c:pt>
                <c:pt idx="6801">
                  <c:v>10537.318757757734</c:v>
                </c:pt>
                <c:pt idx="6802">
                  <c:v>10359.894882515395</c:v>
                </c:pt>
                <c:pt idx="6803">
                  <c:v>10563.333992843531</c:v>
                </c:pt>
                <c:pt idx="6804">
                  <c:v>10316.706904191342</c:v>
                </c:pt>
                <c:pt idx="6805">
                  <c:v>10601.306337701963</c:v>
                </c:pt>
                <c:pt idx="6806">
                  <c:v>10304.789261540445</c:v>
                </c:pt>
                <c:pt idx="6807">
                  <c:v>10536.503656680352</c:v>
                </c:pt>
                <c:pt idx="6808">
                  <c:v>10326.051943750308</c:v>
                </c:pt>
                <c:pt idx="6809">
                  <c:v>10593.250650281236</c:v>
                </c:pt>
                <c:pt idx="6810">
                  <c:v>10505.433838652534</c:v>
                </c:pt>
                <c:pt idx="6811">
                  <c:v>10547.089909040211</c:v>
                </c:pt>
                <c:pt idx="6812">
                  <c:v>10482.419972852605</c:v>
                </c:pt>
                <c:pt idx="6813">
                  <c:v>10538.948572613994</c:v>
                </c:pt>
                <c:pt idx="6814">
                  <c:v>10308.197043920813</c:v>
                </c:pt>
                <c:pt idx="6815">
                  <c:v>10545.462672635691</c:v>
                </c:pt>
                <c:pt idx="6816">
                  <c:v>10312.45368655472</c:v>
                </c:pt>
                <c:pt idx="6817">
                  <c:v>10533.241960648851</c:v>
                </c:pt>
                <c:pt idx="6818">
                  <c:v>10319.257192186758</c:v>
                </c:pt>
                <c:pt idx="6819">
                  <c:v>10523.444455109322</c:v>
                </c:pt>
                <c:pt idx="6820">
                  <c:v>10314.155384419129</c:v>
                </c:pt>
                <c:pt idx="6821">
                  <c:v>10521.80972403562</c:v>
                </c:pt>
                <c:pt idx="6822">
                  <c:v>10296.260194785897</c:v>
                </c:pt>
                <c:pt idx="6823">
                  <c:v>10478.29955182017</c:v>
                </c:pt>
                <c:pt idx="6824">
                  <c:v>10297.967107375589</c:v>
                </c:pt>
                <c:pt idx="6825">
                  <c:v>10472.525446142185</c:v>
                </c:pt>
                <c:pt idx="6826">
                  <c:v>10265.441503213655</c:v>
                </c:pt>
                <c:pt idx="6827">
                  <c:v>10468.397139655528</c:v>
                </c:pt>
                <c:pt idx="6828">
                  <c:v>10273.162951714972</c:v>
                </c:pt>
                <c:pt idx="6829">
                  <c:v>10457.648126894954</c:v>
                </c:pt>
                <c:pt idx="6830">
                  <c:v>10236.170209431666</c:v>
                </c:pt>
                <c:pt idx="6831">
                  <c:v>10450.193431816177</c:v>
                </c:pt>
                <c:pt idx="6832">
                  <c:v>10248.242545886937</c:v>
                </c:pt>
                <c:pt idx="6833">
                  <c:v>10462.611979179228</c:v>
                </c:pt>
                <c:pt idx="6834">
                  <c:v>10199.789050508591</c:v>
                </c:pt>
                <c:pt idx="6835">
                  <c:v>10453.50795170685</c:v>
                </c:pt>
                <c:pt idx="6836">
                  <c:v>10212.810657223486</c:v>
                </c:pt>
                <c:pt idx="6837">
                  <c:v>10434.420514431706</c:v>
                </c:pt>
                <c:pt idx="6838">
                  <c:v>10260.287641088311</c:v>
                </c:pt>
                <c:pt idx="6839">
                  <c:v>10441.89786437707</c:v>
                </c:pt>
                <c:pt idx="6840">
                  <c:v>10198.91982108457</c:v>
                </c:pt>
                <c:pt idx="6841">
                  <c:v>10432.75741998768</c:v>
                </c:pt>
                <c:pt idx="6842">
                  <c:v>10188.791366674675</c:v>
                </c:pt>
                <c:pt idx="6843">
                  <c:v>10430.261781071898</c:v>
                </c:pt>
                <c:pt idx="6844">
                  <c:v>10238.759435486361</c:v>
                </c:pt>
                <c:pt idx="6845">
                  <c:v>10412.758737108872</c:v>
                </c:pt>
                <c:pt idx="6846">
                  <c:v>10169.53855998401</c:v>
                </c:pt>
                <c:pt idx="6847">
                  <c:v>10381.77646128314</c:v>
                </c:pt>
                <c:pt idx="6848">
                  <c:v>10152.852325238953</c:v>
                </c:pt>
                <c:pt idx="6849">
                  <c:v>10406.911303985273</c:v>
                </c:pt>
                <c:pt idx="6850">
                  <c:v>10167.784687422369</c:v>
                </c:pt>
                <c:pt idx="6851">
                  <c:v>10424.43396566226</c:v>
                </c:pt>
                <c:pt idx="6852">
                  <c:v>10183.547822572009</c:v>
                </c:pt>
                <c:pt idx="6853">
                  <c:v>10391.006607791796</c:v>
                </c:pt>
                <c:pt idx="6854">
                  <c:v>10181.798772721486</c:v>
                </c:pt>
                <c:pt idx="6855">
                  <c:v>10392.683067842603</c:v>
                </c:pt>
                <c:pt idx="6856">
                  <c:v>10169.53855998401</c:v>
                </c:pt>
                <c:pt idx="6857">
                  <c:v>10370.005420996249</c:v>
                </c:pt>
                <c:pt idx="6858">
                  <c:v>10173.920599059122</c:v>
                </c:pt>
                <c:pt idx="6859">
                  <c:v>10407.747052924089</c:v>
                </c:pt>
                <c:pt idx="6860">
                  <c:v>10151.092694583775</c:v>
                </c:pt>
                <c:pt idx="6861">
                  <c:v>10390.16817617022</c:v>
                </c:pt>
                <c:pt idx="6862">
                  <c:v>10314.155384419129</c:v>
                </c:pt>
                <c:pt idx="6863">
                  <c:v>10408.582668031406</c:v>
                </c:pt>
                <c:pt idx="6864">
                  <c:v>10334.533094113945</c:v>
                </c:pt>
                <c:pt idx="6865">
                  <c:v>10366.637405789048</c:v>
                </c:pt>
                <c:pt idx="6866">
                  <c:v>10338.768556735587</c:v>
                </c:pt>
                <c:pt idx="6867">
                  <c:v>10391.006607791796</c:v>
                </c:pt>
                <c:pt idx="6868">
                  <c:v>10194.029510440992</c:v>
                </c:pt>
                <c:pt idx="6869">
                  <c:v>10378.416004739802</c:v>
                </c:pt>
                <c:pt idx="6870">
                  <c:v>10337.074780333656</c:v>
                </c:pt>
                <c:pt idx="6871">
                  <c:v>10393.521096329121</c:v>
                </c:pt>
                <c:pt idx="6872">
                  <c:v>10148.452108325535</c:v>
                </c:pt>
                <c:pt idx="6873">
                  <c:v>10375.894246669117</c:v>
                </c:pt>
                <c:pt idx="6874">
                  <c:v>10125.509526564241</c:v>
                </c:pt>
                <c:pt idx="6875">
                  <c:v>10367.479612366007</c:v>
                </c:pt>
                <c:pt idx="6876">
                  <c:v>10109.565510030141</c:v>
                </c:pt>
                <c:pt idx="6877">
                  <c:v>10361.581325503726</c:v>
                </c:pt>
                <c:pt idx="6878">
                  <c:v>10107.790872998245</c:v>
                </c:pt>
                <c:pt idx="6879">
                  <c:v>10385.97400095667</c:v>
                </c:pt>
                <c:pt idx="6880">
                  <c:v>10180.924022245623</c:v>
                </c:pt>
                <c:pt idx="6881">
                  <c:v>10353.1436901128</c:v>
                </c:pt>
                <c:pt idx="6882">
                  <c:v>10079.312468874599</c:v>
                </c:pt>
                <c:pt idx="6883">
                  <c:v>10321.806249140604</c:v>
                </c:pt>
                <c:pt idx="6884">
                  <c:v>10124.6250541754</c:v>
                </c:pt>
                <c:pt idx="6885">
                  <c:v>10319.257192186758</c:v>
                </c:pt>
                <c:pt idx="6886">
                  <c:v>10211.076265234617</c:v>
                </c:pt>
                <c:pt idx="6887">
                  <c:v>10307.345304096267</c:v>
                </c:pt>
                <c:pt idx="6888">
                  <c:v>10230.987994284718</c:v>
                </c:pt>
                <c:pt idx="6889">
                  <c:v>10280.017061283655</c:v>
                </c:pt>
                <c:pt idx="6890">
                  <c:v>10044.388496742758</c:v>
                </c:pt>
                <c:pt idx="6891">
                  <c:v>10250.825928567907</c:v>
                </c:pt>
                <c:pt idx="6892">
                  <c:v>10015.553915178003</c:v>
                </c:pt>
                <c:pt idx="6893">
                  <c:v>10291.136155866378</c:v>
                </c:pt>
                <c:pt idx="6894">
                  <c:v>10046.185280313464</c:v>
                </c:pt>
                <c:pt idx="6895">
                  <c:v>10287.717376821805</c:v>
                </c:pt>
                <c:pt idx="6896">
                  <c:v>10009.224671400243</c:v>
                </c:pt>
                <c:pt idx="6897">
                  <c:v>10222.339806378872</c:v>
                </c:pt>
                <c:pt idx="6898">
                  <c:v>10258.568578342036</c:v>
                </c:pt>
                <c:pt idx="6899">
                  <c:v>10221.474219363387</c:v>
                </c:pt>
                <c:pt idx="6900">
                  <c:v>10159.006249286718</c:v>
                </c:pt>
                <c:pt idx="6901">
                  <c:v>10234.443362040141</c:v>
                </c:pt>
                <c:pt idx="6902">
                  <c:v>10233.579729261137</c:v>
                </c:pt>
                <c:pt idx="6903">
                  <c:v>10222.339806378872</c:v>
                </c:pt>
                <c:pt idx="6904">
                  <c:v>10011.033823809936</c:v>
                </c:pt>
                <c:pt idx="6905">
                  <c:v>10220.608492569332</c:v>
                </c:pt>
                <c:pt idx="6906">
                  <c:v>10169.53855998401</c:v>
                </c:pt>
                <c:pt idx="6907">
                  <c:v>10197.51861107078</c:v>
                </c:pt>
                <c:pt idx="6908">
                  <c:v>9943.6671687037378</c:v>
                </c:pt>
                <c:pt idx="6909">
                  <c:v>10185.296271265493</c:v>
                </c:pt>
                <c:pt idx="6910">
                  <c:v>10185.296271265493</c:v>
                </c:pt>
                <c:pt idx="6911">
                  <c:v>10181.798772721486</c:v>
                </c:pt>
                <c:pt idx="6912">
                  <c:v>10089.119841658821</c:v>
                </c:pt>
                <c:pt idx="6913">
                  <c:v>10181.798772721486</c:v>
                </c:pt>
                <c:pt idx="6914">
                  <c:v>10113.999404347414</c:v>
                </c:pt>
                <c:pt idx="6915">
                  <c:v>10129.929588679897</c:v>
                </c:pt>
                <c:pt idx="6916">
                  <c:v>9915.1818446730031</c:v>
                </c:pt>
                <c:pt idx="6917">
                  <c:v>10147.571608644919</c:v>
                </c:pt>
                <c:pt idx="6918">
                  <c:v>9889.3173438776521</c:v>
                </c:pt>
                <c:pt idx="6919">
                  <c:v>10108.678268654628</c:v>
                </c:pt>
                <c:pt idx="6920">
                  <c:v>9847.4765862863933</c:v>
                </c:pt>
                <c:pt idx="6921">
                  <c:v>10113.999404347414</c:v>
                </c:pt>
                <c:pt idx="6922">
                  <c:v>9939.0833936235194</c:v>
                </c:pt>
                <c:pt idx="6923">
                  <c:v>10098.019324732559</c:v>
                </c:pt>
                <c:pt idx="6924">
                  <c:v>9829.7086092879217</c:v>
                </c:pt>
                <c:pt idx="6925">
                  <c:v>10078.419955426054</c:v>
                </c:pt>
                <c:pt idx="6926">
                  <c:v>10031.793328713693</c:v>
                </c:pt>
                <c:pt idx="6927">
                  <c:v>10103.351578850674</c:v>
                </c:pt>
                <c:pt idx="6928">
                  <c:v>10010.129327357256</c:v>
                </c:pt>
                <c:pt idx="6929">
                  <c:v>10079.312468874599</c:v>
                </c:pt>
                <c:pt idx="6930">
                  <c:v>10107.790872998245</c:v>
                </c:pt>
                <c:pt idx="6931">
                  <c:v>10033.594535708196</c:v>
                </c:pt>
                <c:pt idx="6932">
                  <c:v>10011.93816080599</c:v>
                </c:pt>
                <c:pt idx="6933">
                  <c:v>10100.686147968863</c:v>
                </c:pt>
                <c:pt idx="6934">
                  <c:v>9973.8181667547015</c:v>
                </c:pt>
                <c:pt idx="6935">
                  <c:v>10056.952756755118</c:v>
                </c:pt>
                <c:pt idx="6936">
                  <c:v>10038.994359854667</c:v>
                </c:pt>
                <c:pt idx="6937">
                  <c:v>10035.395109642597</c:v>
                </c:pt>
                <c:pt idx="6938">
                  <c:v>9833.4542917290801</c:v>
                </c:pt>
                <c:pt idx="6939">
                  <c:v>10035.395109642597</c:v>
                </c:pt>
                <c:pt idx="6940">
                  <c:v>9691.6941746023276</c:v>
                </c:pt>
                <c:pt idx="6941">
                  <c:v>10029.090330400853</c:v>
                </c:pt>
                <c:pt idx="6942">
                  <c:v>9850.2765045538035</c:v>
                </c:pt>
                <c:pt idx="6943">
                  <c:v>9995.6356590719715</c:v>
                </c:pt>
                <c:pt idx="6944">
                  <c:v>9975.639833133213</c:v>
                </c:pt>
                <c:pt idx="6945">
                  <c:v>9972.9070914665353</c:v>
                </c:pt>
                <c:pt idx="6946">
                  <c:v>9936.3311701484745</c:v>
                </c:pt>
                <c:pt idx="6947">
                  <c:v>9934.4955376888302</c:v>
                </c:pt>
                <c:pt idx="6948">
                  <c:v>9751.7517285373706</c:v>
                </c:pt>
                <c:pt idx="6949">
                  <c:v>9965.6126724735695</c:v>
                </c:pt>
                <c:pt idx="6950">
                  <c:v>9788.327079239536</c:v>
                </c:pt>
                <c:pt idx="6951">
                  <c:v>9950.0776093801596</c:v>
                </c:pt>
                <c:pt idx="6952">
                  <c:v>9830.6452831147581</c:v>
                </c:pt>
                <c:pt idx="6953">
                  <c:v>9942.7507398686394</c:v>
                </c:pt>
                <c:pt idx="6954">
                  <c:v>9944.5834345441363</c:v>
                </c:pt>
                <c:pt idx="6955">
                  <c:v>9912.4168347399373</c:v>
                </c:pt>
                <c:pt idx="6956">
                  <c:v>9905.0362279509009</c:v>
                </c:pt>
                <c:pt idx="6957">
                  <c:v>9901.3419659120773</c:v>
                </c:pt>
                <c:pt idx="6958">
                  <c:v>9793.9894179445218</c:v>
                </c:pt>
                <c:pt idx="6959">
                  <c:v>9879.1207793362901</c:v>
                </c:pt>
                <c:pt idx="6960">
                  <c:v>9851.2094749061253</c:v>
                </c:pt>
                <c:pt idx="6961">
                  <c:v>9876.3364074323126</c:v>
                </c:pt>
                <c:pt idx="6962">
                  <c:v>9825.9602245924689</c:v>
                </c:pt>
                <c:pt idx="6963">
                  <c:v>9870.7631669944403</c:v>
                </c:pt>
                <c:pt idx="6964">
                  <c:v>9458.9476375972117</c:v>
                </c:pt>
                <c:pt idx="6965">
                  <c:v>9866.1142139081294</c:v>
                </c:pt>
                <c:pt idx="6966">
                  <c:v>9415.8838638260986</c:v>
                </c:pt>
                <c:pt idx="6967">
                  <c:v>9830.6452831147581</c:v>
                </c:pt>
                <c:pt idx="6968">
                  <c:v>9494.4436500722259</c:v>
                </c:pt>
                <c:pt idx="6969">
                  <c:v>9847.4765862863933</c:v>
                </c:pt>
                <c:pt idx="6970">
                  <c:v>9822.2091345762619</c:v>
                </c:pt>
                <c:pt idx="6971">
                  <c:v>9778.0247403400444</c:v>
                </c:pt>
                <c:pt idx="6972">
                  <c:v>9736.6109848266115</c:v>
                </c:pt>
                <c:pt idx="6973">
                  <c:v>9786.4382655347454</c:v>
                </c:pt>
                <c:pt idx="6974">
                  <c:v>9443.7897804542044</c:v>
                </c:pt>
                <c:pt idx="6975">
                  <c:v>9789.271229571772</c:v>
                </c:pt>
                <c:pt idx="6976">
                  <c:v>9700.7275238048205</c:v>
                </c:pt>
                <c:pt idx="6977">
                  <c:v>9733.7493249896615</c:v>
                </c:pt>
                <c:pt idx="6978">
                  <c:v>9746.328949241386</c:v>
                </c:pt>
                <c:pt idx="6979">
                  <c:v>9737.0877761982938</c:v>
                </c:pt>
                <c:pt idx="6980">
                  <c:v>9592.3079552157742</c:v>
                </c:pt>
                <c:pt idx="6981">
                  <c:v>9697.558008894388</c:v>
                </c:pt>
                <c:pt idx="6982">
                  <c:v>9711.8537036647085</c:v>
                </c:pt>
                <c:pt idx="6983">
                  <c:v>9724.0079774960559</c:v>
                </c:pt>
                <c:pt idx="6984">
                  <c:v>9700.8235398874076</c:v>
                </c:pt>
                <c:pt idx="6985">
                  <c:v>9719.034827418609</c:v>
                </c:pt>
                <c:pt idx="6986">
                  <c:v>9505.7547130883668</c:v>
                </c:pt>
                <c:pt idx="6987">
                  <c:v>9722.0957853622876</c:v>
                </c:pt>
                <c:pt idx="6988">
                  <c:v>9637.5551516945543</c:v>
                </c:pt>
                <c:pt idx="6989">
                  <c:v>9710.4162994373437</c:v>
                </c:pt>
                <c:pt idx="6990">
                  <c:v>9549.0656899866808</c:v>
                </c:pt>
                <c:pt idx="6991">
                  <c:v>9709.8412275660849</c:v>
                </c:pt>
                <c:pt idx="6992">
                  <c:v>9687.3642022775402</c:v>
                </c:pt>
                <c:pt idx="6993">
                  <c:v>9680.2360501615112</c:v>
                </c:pt>
                <c:pt idx="6994">
                  <c:v>9706.0058052195927</c:v>
                </c:pt>
                <c:pt idx="6995">
                  <c:v>9709.1702307880805</c:v>
                </c:pt>
                <c:pt idx="6996">
                  <c:v>9692.2712351322389</c:v>
                </c:pt>
                <c:pt idx="6997">
                  <c:v>9678.1150079551353</c:v>
                </c:pt>
                <c:pt idx="6998">
                  <c:v>9633.1805096940607</c:v>
                </c:pt>
                <c:pt idx="6999">
                  <c:v>9670.5880623709327</c:v>
                </c:pt>
                <c:pt idx="7000">
                  <c:v>9378.6101746017684</c:v>
                </c:pt>
                <c:pt idx="7001">
                  <c:v>9676.571895281113</c:v>
                </c:pt>
                <c:pt idx="7002">
                  <c:v>9676.0895798785896</c:v>
                </c:pt>
                <c:pt idx="7003">
                  <c:v>9694.1943132069064</c:v>
                </c:pt>
                <c:pt idx="7004">
                  <c:v>9649.9788314090456</c:v>
                </c:pt>
                <c:pt idx="7005">
                  <c:v>9651.1420557199981</c:v>
                </c:pt>
                <c:pt idx="7006">
                  <c:v>9389.5649090991847</c:v>
                </c:pt>
                <c:pt idx="7007">
                  <c:v>9660.8256416908262</c:v>
                </c:pt>
                <c:pt idx="7008">
                  <c:v>9538.1480526520718</c:v>
                </c:pt>
                <c:pt idx="7009">
                  <c:v>9669.9120414090103</c:v>
                </c:pt>
                <c:pt idx="7010">
                  <c:v>9664.0173309301827</c:v>
                </c:pt>
                <c:pt idx="7011">
                  <c:v>9645.905528708905</c:v>
                </c:pt>
                <c:pt idx="7012">
                  <c:v>9720.2785569726129</c:v>
                </c:pt>
                <c:pt idx="7013">
                  <c:v>9637.6523248959056</c:v>
                </c:pt>
                <c:pt idx="7014">
                  <c:v>9641.5377899883279</c:v>
                </c:pt>
                <c:pt idx="7015">
                  <c:v>9642.2174530190587</c:v>
                </c:pt>
                <c:pt idx="7016">
                  <c:v>9619.157318370424</c:v>
                </c:pt>
                <c:pt idx="7017">
                  <c:v>9640.6638091543573</c:v>
                </c:pt>
                <c:pt idx="7018">
                  <c:v>9412.3213299730378</c:v>
                </c:pt>
                <c:pt idx="7019">
                  <c:v>9637.9438337918727</c:v>
                </c:pt>
                <c:pt idx="7020">
                  <c:v>9619.157318370424</c:v>
                </c:pt>
                <c:pt idx="7021">
                  <c:v>9611.44824946476</c:v>
                </c:pt>
                <c:pt idx="7022">
                  <c:v>9583.6493438599919</c:v>
                </c:pt>
                <c:pt idx="7023">
                  <c:v>9632.596950795516</c:v>
                </c:pt>
                <c:pt idx="7024">
                  <c:v>9482.8062903961945</c:v>
                </c:pt>
                <c:pt idx="7025">
                  <c:v>9616.7189514091679</c:v>
                </c:pt>
                <c:pt idx="7026">
                  <c:v>9588.275656390013</c:v>
                </c:pt>
                <c:pt idx="7027">
                  <c:v>9593.0943739945415</c:v>
                </c:pt>
                <c:pt idx="7028">
                  <c:v>9296.586892927322</c:v>
                </c:pt>
                <c:pt idx="7029">
                  <c:v>9606.0745543336052</c:v>
                </c:pt>
                <c:pt idx="7030">
                  <c:v>9309.6901562997136</c:v>
                </c:pt>
                <c:pt idx="7031">
                  <c:v>9610.8622925278632</c:v>
                </c:pt>
                <c:pt idx="7032">
                  <c:v>9537.4525049287095</c:v>
                </c:pt>
                <c:pt idx="7033">
                  <c:v>9582.2704827340549</c:v>
                </c:pt>
                <c:pt idx="7034">
                  <c:v>9517.0408733431432</c:v>
                </c:pt>
                <c:pt idx="7035">
                  <c:v>9564.1136317283217</c:v>
                </c:pt>
                <c:pt idx="7036">
                  <c:v>9493.8423645985713</c:v>
                </c:pt>
                <c:pt idx="7037">
                  <c:v>9609.5924971439272</c:v>
                </c:pt>
                <c:pt idx="7038">
                  <c:v>9337.864217559043</c:v>
                </c:pt>
                <c:pt idx="7039">
                  <c:v>9578.9202692944837</c:v>
                </c:pt>
                <c:pt idx="7040">
                  <c:v>9483.3084453718184</c:v>
                </c:pt>
                <c:pt idx="7041">
                  <c:v>9549.2639769831567</c:v>
                </c:pt>
                <c:pt idx="7042">
                  <c:v>9277.7059198793631</c:v>
                </c:pt>
                <c:pt idx="7043">
                  <c:v>9519.0358371652565</c:v>
                </c:pt>
                <c:pt idx="7044">
                  <c:v>9128.4506558855282</c:v>
                </c:pt>
                <c:pt idx="7045">
                  <c:v>9538.0486944789373</c:v>
                </c:pt>
                <c:pt idx="7046">
                  <c:v>9474.8657153492968</c:v>
                </c:pt>
                <c:pt idx="7047">
                  <c:v>9532.2826177799707</c:v>
                </c:pt>
                <c:pt idx="7048">
                  <c:v>9314.3618875940192</c:v>
                </c:pt>
                <c:pt idx="7049">
                  <c:v>9516.3424524352595</c:v>
                </c:pt>
                <c:pt idx="7050">
                  <c:v>9139.6217529623354</c:v>
                </c:pt>
                <c:pt idx="7051">
                  <c:v>9492.3388424845707</c:v>
                </c:pt>
                <c:pt idx="7052">
                  <c:v>9143.1614766633247</c:v>
                </c:pt>
                <c:pt idx="7053">
                  <c:v>9500.6528090798565</c:v>
                </c:pt>
                <c:pt idx="7054">
                  <c:v>9483.4088704716396</c:v>
                </c:pt>
                <c:pt idx="7055">
                  <c:v>9489.8319926465556</c:v>
                </c:pt>
                <c:pt idx="7056">
                  <c:v>9116.8247618902242</c:v>
                </c:pt>
                <c:pt idx="7057">
                  <c:v>9490.8348795784332</c:v>
                </c:pt>
                <c:pt idx="7058">
                  <c:v>9309.170815294774</c:v>
                </c:pt>
                <c:pt idx="7059">
                  <c:v>9495.84637545857</c:v>
                </c:pt>
                <c:pt idx="7060">
                  <c:v>9399.0674632969785</c:v>
                </c:pt>
                <c:pt idx="7061">
                  <c:v>9463.0830190029974</c:v>
                </c:pt>
                <c:pt idx="7062">
                  <c:v>9502.754207971755</c:v>
                </c:pt>
                <c:pt idx="7063">
                  <c:v>9483.7101339816309</c:v>
                </c:pt>
                <c:pt idx="7064">
                  <c:v>8244.0698464265897</c:v>
                </c:pt>
                <c:pt idx="7065">
                  <c:v>8488.4748956765179</c:v>
                </c:pt>
                <c:pt idx="7066">
                  <c:v>6881.5043782402036</c:v>
                </c:pt>
                <c:pt idx="7067">
                  <c:v>7532.3008754345492</c:v>
                </c:pt>
                <c:pt idx="7068">
                  <c:v>5350.372233165438</c:v>
                </c:pt>
                <c:pt idx="7069">
                  <c:v>6272.7944651258777</c:v>
                </c:pt>
                <c:pt idx="7070">
                  <c:v>5687.9044405751156</c:v>
                </c:pt>
                <c:pt idx="7071">
                  <c:v>4875.5528465005991</c:v>
                </c:pt>
                <c:pt idx="7072">
                  <c:v>4699.2924309634091</c:v>
                </c:pt>
                <c:pt idx="7073">
                  <c:v>4483.7101985040163</c:v>
                </c:pt>
                <c:pt idx="7074">
                  <c:v>4033.3485674295571</c:v>
                </c:pt>
                <c:pt idx="7075">
                  <c:v>3734.4255808920952</c:v>
                </c:pt>
                <c:pt idx="7076">
                  <c:v>3098.9265592319789</c:v>
                </c:pt>
                <c:pt idx="7077">
                  <c:v>3051.8330565905376</c:v>
                </c:pt>
                <c:pt idx="7078">
                  <c:v>2342.874959562314</c:v>
                </c:pt>
                <c:pt idx="7079">
                  <c:v>2335.0526532804647</c:v>
                </c:pt>
                <c:pt idx="7080">
                  <c:v>1486.7288295926048</c:v>
                </c:pt>
                <c:pt idx="7081">
                  <c:v>1310.9540857008983</c:v>
                </c:pt>
                <c:pt idx="7082">
                  <c:v>1037.635726970447</c:v>
                </c:pt>
                <c:pt idx="7083">
                  <c:v>923.93426930908345</c:v>
                </c:pt>
                <c:pt idx="7084">
                  <c:v>804.72449678333692</c:v>
                </c:pt>
                <c:pt idx="7085">
                  <c:v>839.03715959364479</c:v>
                </c:pt>
                <c:pt idx="7086">
                  <c:v>780.30394989090655</c:v>
                </c:pt>
                <c:pt idx="7087">
                  <c:v>765.01089539730538</c:v>
                </c:pt>
                <c:pt idx="7088">
                  <c:v>666.73679474594894</c:v>
                </c:pt>
                <c:pt idx="7089">
                  <c:v>711.34323474760015</c:v>
                </c:pt>
                <c:pt idx="7090">
                  <c:v>634.86331875127928</c:v>
                </c:pt>
                <c:pt idx="7091">
                  <c:v>710.87125881021439</c:v>
                </c:pt>
                <c:pt idx="7092">
                  <c:v>591.72184036976068</c:v>
                </c:pt>
                <c:pt idx="7093">
                  <c:v>706.26946055300857</c:v>
                </c:pt>
                <c:pt idx="7094">
                  <c:v>615.67196099974331</c:v>
                </c:pt>
                <c:pt idx="7095">
                  <c:v>692.71194339504825</c:v>
                </c:pt>
                <c:pt idx="7096">
                  <c:v>661.88197892304186</c:v>
                </c:pt>
                <c:pt idx="7097">
                  <c:v>673.59057041333301</c:v>
                </c:pt>
                <c:pt idx="7098">
                  <c:v>689.0313652966197</c:v>
                </c:pt>
                <c:pt idx="7099">
                  <c:v>715.28887077685818</c:v>
                </c:pt>
                <c:pt idx="7100">
                  <c:v>745.77720464183403</c:v>
                </c:pt>
                <c:pt idx="7101">
                  <c:v>710.92308634715425</c:v>
                </c:pt>
                <c:pt idx="7102">
                  <c:v>607.55571105308559</c:v>
                </c:pt>
                <c:pt idx="7103">
                  <c:v>693.79511951926281</c:v>
                </c:pt>
                <c:pt idx="7104">
                  <c:v>599.35215860340611</c:v>
                </c:pt>
                <c:pt idx="7105">
                  <c:v>707.81276466435929</c:v>
                </c:pt>
                <c:pt idx="7106">
                  <c:v>645.44051573042975</c:v>
                </c:pt>
                <c:pt idx="7107">
                  <c:v>644.9334717714878</c:v>
                </c:pt>
                <c:pt idx="7108">
                  <c:v>705.02230563808064</c:v>
                </c:pt>
                <c:pt idx="7109">
                  <c:v>702.24328367868134</c:v>
                </c:pt>
                <c:pt idx="7110">
                  <c:v>708.80128587516072</c:v>
                </c:pt>
                <c:pt idx="7111">
                  <c:v>696.65509599602592</c:v>
                </c:pt>
                <c:pt idx="7112">
                  <c:v>685.45669317332147</c:v>
                </c:pt>
                <c:pt idx="7113">
                  <c:v>736.16365193126467</c:v>
                </c:pt>
                <c:pt idx="7114">
                  <c:v>741.20077034085989</c:v>
                </c:pt>
                <c:pt idx="7115">
                  <c:v>724.86758230332259</c:v>
                </c:pt>
                <c:pt idx="7116">
                  <c:v>687.67995636591445</c:v>
                </c:pt>
                <c:pt idx="7117">
                  <c:v>703.59969999461225</c:v>
                </c:pt>
                <c:pt idx="7118">
                  <c:v>621.66711437933486</c:v>
                </c:pt>
                <c:pt idx="7119">
                  <c:v>718.50482399457394</c:v>
                </c:pt>
                <c:pt idx="7120">
                  <c:v>607.32573637882672</c:v>
                </c:pt>
                <c:pt idx="7121">
                  <c:v>688.86178039488721</c:v>
                </c:pt>
                <c:pt idx="7122">
                  <c:v>608.4000130452381</c:v>
                </c:pt>
                <c:pt idx="7123">
                  <c:v>734.17645905754432</c:v>
                </c:pt>
                <c:pt idx="7124">
                  <c:v>641.10629521748456</c:v>
                </c:pt>
                <c:pt idx="7125">
                  <c:v>720.92340190012806</c:v>
                </c:pt>
                <c:pt idx="7126">
                  <c:v>634.58597057514874</c:v>
                </c:pt>
                <c:pt idx="7127">
                  <c:v>686.78396719197997</c:v>
                </c:pt>
                <c:pt idx="7128">
                  <c:v>664.18210189836987</c:v>
                </c:pt>
                <c:pt idx="7129">
                  <c:v>735.45655140685631</c:v>
                </c:pt>
                <c:pt idx="7130">
                  <c:v>629.94366733816435</c:v>
                </c:pt>
                <c:pt idx="7131">
                  <c:v>760.60832335424914</c:v>
                </c:pt>
                <c:pt idx="7132">
                  <c:v>741.00733533094922</c:v>
                </c:pt>
                <c:pt idx="7133">
                  <c:v>722.52604441764424</c:v>
                </c:pt>
                <c:pt idx="7134">
                  <c:v>654.82622203515689</c:v>
                </c:pt>
                <c:pt idx="7135">
                  <c:v>750.67481645988562</c:v>
                </c:pt>
                <c:pt idx="7136">
                  <c:v>689.84439196674873</c:v>
                </c:pt>
                <c:pt idx="7137">
                  <c:v>717.48577212090584</c:v>
                </c:pt>
                <c:pt idx="7138">
                  <c:v>661.49690700878341</c:v>
                </c:pt>
                <c:pt idx="7139">
                  <c:v>749.44505791847155</c:v>
                </c:pt>
                <c:pt idx="7140">
                  <c:v>738.50873835850268</c:v>
                </c:pt>
                <c:pt idx="7141">
                  <c:v>731.06696155856912</c:v>
                </c:pt>
                <c:pt idx="7142">
                  <c:v>695.90781750451492</c:v>
                </c:pt>
                <c:pt idx="7143">
                  <c:v>751.45866246575815</c:v>
                </c:pt>
                <c:pt idx="7144">
                  <c:v>806.07528794477298</c:v>
                </c:pt>
                <c:pt idx="7145">
                  <c:v>786.68817132772494</c:v>
                </c:pt>
                <c:pt idx="7146">
                  <c:v>685.59693242386641</c:v>
                </c:pt>
                <c:pt idx="7147">
                  <c:v>717.82525767785273</c:v>
                </c:pt>
                <c:pt idx="7148">
                  <c:v>759.95551639992459</c:v>
                </c:pt>
                <c:pt idx="7149">
                  <c:v>771.53669479993164</c:v>
                </c:pt>
                <c:pt idx="7150">
                  <c:v>713.39485286940749</c:v>
                </c:pt>
                <c:pt idx="7151">
                  <c:v>770.15101048322492</c:v>
                </c:pt>
                <c:pt idx="7152">
                  <c:v>691.18459703045801</c:v>
                </c:pt>
                <c:pt idx="7153">
                  <c:v>735.50780856994697</c:v>
                </c:pt>
                <c:pt idx="7154">
                  <c:v>712.772810437408</c:v>
                </c:pt>
                <c:pt idx="7155">
                  <c:v>769.30340182541738</c:v>
                </c:pt>
                <c:pt idx="7156">
                  <c:v>698.80440023174071</c:v>
                </c:pt>
                <c:pt idx="7157">
                  <c:v>768.19304752861558</c:v>
                </c:pt>
                <c:pt idx="7158">
                  <c:v>709.80398446760432</c:v>
                </c:pt>
                <c:pt idx="7159">
                  <c:v>765.07831443384009</c:v>
                </c:pt>
                <c:pt idx="7160">
                  <c:v>719.49680996448365</c:v>
                </c:pt>
                <c:pt idx="7161">
                  <c:v>764.47789176537606</c:v>
                </c:pt>
                <c:pt idx="7162">
                  <c:v>760.7694423606124</c:v>
                </c:pt>
                <c:pt idx="7163">
                  <c:v>783.57354098000428</c:v>
                </c:pt>
                <c:pt idx="7164">
                  <c:v>711.35260589885513</c:v>
                </c:pt>
                <c:pt idx="7165">
                  <c:v>821.27996668991489</c:v>
                </c:pt>
                <c:pt idx="7166">
                  <c:v>653.65695481009288</c:v>
                </c:pt>
                <c:pt idx="7167">
                  <c:v>716.12981221513905</c:v>
                </c:pt>
                <c:pt idx="7168">
                  <c:v>743.40613591722195</c:v>
                </c:pt>
                <c:pt idx="7169">
                  <c:v>780.75972051787949</c:v>
                </c:pt>
                <c:pt idx="7170">
                  <c:v>778.02313277173369</c:v>
                </c:pt>
                <c:pt idx="7171">
                  <c:v>769.39556176009717</c:v>
                </c:pt>
                <c:pt idx="7172">
                  <c:v>688.13219876809944</c:v>
                </c:pt>
                <c:pt idx="7173">
                  <c:v>765.90276631311633</c:v>
                </c:pt>
                <c:pt idx="7174">
                  <c:v>689.38055711003483</c:v>
                </c:pt>
                <c:pt idx="7175">
                  <c:v>752.90439172853758</c:v>
                </c:pt>
                <c:pt idx="7176">
                  <c:v>742.01095843057681</c:v>
                </c:pt>
                <c:pt idx="7177">
                  <c:v>737.86481798683667</c:v>
                </c:pt>
                <c:pt idx="7178">
                  <c:v>700.19743966060344</c:v>
                </c:pt>
                <c:pt idx="7179">
                  <c:v>803.70968004091685</c:v>
                </c:pt>
                <c:pt idx="7180">
                  <c:v>626.04713648987661</c:v>
                </c:pt>
                <c:pt idx="7181">
                  <c:v>787.3744112848392</c:v>
                </c:pt>
                <c:pt idx="7182">
                  <c:v>744.54435291422851</c:v>
                </c:pt>
                <c:pt idx="7183">
                  <c:v>746.11033328115059</c:v>
                </c:pt>
                <c:pt idx="7184">
                  <c:v>799.32079450773529</c:v>
                </c:pt>
                <c:pt idx="7185">
                  <c:v>750.78029012957074</c:v>
                </c:pt>
                <c:pt idx="7186">
                  <c:v>656.99852059771695</c:v>
                </c:pt>
                <c:pt idx="7187">
                  <c:v>782.34568311261773</c:v>
                </c:pt>
                <c:pt idx="7188">
                  <c:v>780.66597252442182</c:v>
                </c:pt>
                <c:pt idx="7189">
                  <c:v>773.22138453042123</c:v>
                </c:pt>
                <c:pt idx="7190">
                  <c:v>720.74079339476157</c:v>
                </c:pt>
                <c:pt idx="7191">
                  <c:v>767.07256710784497</c:v>
                </c:pt>
                <c:pt idx="7192">
                  <c:v>689.40851459666465</c:v>
                </c:pt>
                <c:pt idx="7193">
                  <c:v>809.10557640427453</c:v>
                </c:pt>
                <c:pt idx="7194">
                  <c:v>689.03042786644698</c:v>
                </c:pt>
                <c:pt idx="7195">
                  <c:v>783.00881852165946</c:v>
                </c:pt>
                <c:pt idx="7196">
                  <c:v>758.36848188601323</c:v>
                </c:pt>
                <c:pt idx="7197">
                  <c:v>782.33199547379047</c:v>
                </c:pt>
                <c:pt idx="7198">
                  <c:v>751.62505690888486</c:v>
                </c:pt>
                <c:pt idx="7199">
                  <c:v>744.35788937867574</c:v>
                </c:pt>
                <c:pt idx="7200">
                  <c:v>608.81226286521439</c:v>
                </c:pt>
                <c:pt idx="7201">
                  <c:v>683.00487249328455</c:v>
                </c:pt>
                <c:pt idx="7202">
                  <c:v>603.84170626327557</c:v>
                </c:pt>
                <c:pt idx="7203">
                  <c:v>602.49051646084297</c:v>
                </c:pt>
                <c:pt idx="7204">
                  <c:v>571.69154708159363</c:v>
                </c:pt>
                <c:pt idx="7205">
                  <c:v>597.2053368711646</c:v>
                </c:pt>
                <c:pt idx="7206">
                  <c:v>513.67514627364221</c:v>
                </c:pt>
                <c:pt idx="7207">
                  <c:v>514.38098356882722</c:v>
                </c:pt>
                <c:pt idx="7208">
                  <c:v>452.53518702092265</c:v>
                </c:pt>
                <c:pt idx="7209">
                  <c:v>468.76150233692431</c:v>
                </c:pt>
                <c:pt idx="7210">
                  <c:v>401.48635482604209</c:v>
                </c:pt>
                <c:pt idx="7211">
                  <c:v>371.6115837691554</c:v>
                </c:pt>
                <c:pt idx="7212">
                  <c:v>296.01431124348147</c:v>
                </c:pt>
                <c:pt idx="7213">
                  <c:v>293.32612852533794</c:v>
                </c:pt>
                <c:pt idx="7214">
                  <c:v>264.06256433394054</c:v>
                </c:pt>
                <c:pt idx="7215">
                  <c:v>242.53278086751212</c:v>
                </c:pt>
                <c:pt idx="7216">
                  <c:v>238.58506645943044</c:v>
                </c:pt>
                <c:pt idx="7217">
                  <c:v>233.58363276983826</c:v>
                </c:pt>
                <c:pt idx="7218">
                  <c:v>219.99140440618143</c:v>
                </c:pt>
                <c:pt idx="7219">
                  <c:v>233.99979571809243</c:v>
                </c:pt>
                <c:pt idx="7220">
                  <c:v>209.0721432259586</c:v>
                </c:pt>
                <c:pt idx="7221">
                  <c:v>230.69851058469732</c:v>
                </c:pt>
                <c:pt idx="7222">
                  <c:v>227.22637851059042</c:v>
                </c:pt>
                <c:pt idx="7223">
                  <c:v>224.05164464116126</c:v>
                </c:pt>
                <c:pt idx="7224">
                  <c:v>209.91094077253547</c:v>
                </c:pt>
                <c:pt idx="7225">
                  <c:v>230.00603673426872</c:v>
                </c:pt>
                <c:pt idx="7226">
                  <c:v>225.83536000835238</c:v>
                </c:pt>
                <c:pt idx="7227">
                  <c:v>234.38388224476958</c:v>
                </c:pt>
                <c:pt idx="7228">
                  <c:v>232.32784561065793</c:v>
                </c:pt>
                <c:pt idx="7229">
                  <c:v>230.51001146370638</c:v>
                </c:pt>
                <c:pt idx="7230">
                  <c:v>224.08761373360767</c:v>
                </c:pt>
                <c:pt idx="7231">
                  <c:v>243.80142533558143</c:v>
                </c:pt>
                <c:pt idx="7232">
                  <c:v>237.83208467603339</c:v>
                </c:pt>
                <c:pt idx="7233">
                  <c:v>251.27262318720764</c:v>
                </c:pt>
                <c:pt idx="7234">
                  <c:v>230.83874161869178</c:v>
                </c:pt>
                <c:pt idx="7235">
                  <c:v>250.22871323299705</c:v>
                </c:pt>
                <c:pt idx="7236">
                  <c:v>230.59442796023248</c:v>
                </c:pt>
                <c:pt idx="7237">
                  <c:v>246.21467356152553</c:v>
                </c:pt>
                <c:pt idx="7238">
                  <c:v>254.57480896192928</c:v>
                </c:pt>
                <c:pt idx="7239">
                  <c:v>246.39976683720272</c:v>
                </c:pt>
                <c:pt idx="7240">
                  <c:v>227.43487089897218</c:v>
                </c:pt>
                <c:pt idx="7241">
                  <c:v>260.72886127494576</c:v>
                </c:pt>
                <c:pt idx="7242">
                  <c:v>222.43636981022308</c:v>
                </c:pt>
                <c:pt idx="7243">
                  <c:v>252.30346619757054</c:v>
                </c:pt>
                <c:pt idx="7244">
                  <c:v>199.7879986844992</c:v>
                </c:pt>
                <c:pt idx="7245">
                  <c:v>257.93709550651425</c:v>
                </c:pt>
                <c:pt idx="7246">
                  <c:v>245.84222386137969</c:v>
                </c:pt>
                <c:pt idx="7247">
                  <c:v>268.00476132224509</c:v>
                </c:pt>
                <c:pt idx="7248">
                  <c:v>218.64065638021469</c:v>
                </c:pt>
                <c:pt idx="7249">
                  <c:v>252.15252581680031</c:v>
                </c:pt>
                <c:pt idx="7250">
                  <c:v>244.02059695379722</c:v>
                </c:pt>
                <c:pt idx="7251">
                  <c:v>248.01763646699075</c:v>
                </c:pt>
                <c:pt idx="7252">
                  <c:v>238.31070704960851</c:v>
                </c:pt>
                <c:pt idx="7253">
                  <c:v>258.43359805634634</c:v>
                </c:pt>
                <c:pt idx="7254">
                  <c:v>254.24680209470517</c:v>
                </c:pt>
                <c:pt idx="7255">
                  <c:v>259.93663720025108</c:v>
                </c:pt>
                <c:pt idx="7256">
                  <c:v>266.63070161738443</c:v>
                </c:pt>
                <c:pt idx="7257">
                  <c:v>259.93572671744369</c:v>
                </c:pt>
                <c:pt idx="7258">
                  <c:v>250.01087821712369</c:v>
                </c:pt>
                <c:pt idx="7259">
                  <c:v>261.42836203280342</c:v>
                </c:pt>
                <c:pt idx="7260">
                  <c:v>252.28777639460824</c:v>
                </c:pt>
                <c:pt idx="7261">
                  <c:v>267.43927511563339</c:v>
                </c:pt>
                <c:pt idx="7262">
                  <c:v>235.84966251201516</c:v>
                </c:pt>
                <c:pt idx="7263">
                  <c:v>256.06088061765121</c:v>
                </c:pt>
                <c:pt idx="7264">
                  <c:v>252.83280660942441</c:v>
                </c:pt>
                <c:pt idx="7265">
                  <c:v>256.79921031254798</c:v>
                </c:pt>
                <c:pt idx="7266">
                  <c:v>227.1612036518423</c:v>
                </c:pt>
                <c:pt idx="7267">
                  <c:v>257.09565208485611</c:v>
                </c:pt>
                <c:pt idx="7268">
                  <c:v>236.65337439326967</c:v>
                </c:pt>
                <c:pt idx="7269">
                  <c:v>261.57518120352461</c:v>
                </c:pt>
                <c:pt idx="7270">
                  <c:v>266.02687002966655</c:v>
                </c:pt>
                <c:pt idx="7271">
                  <c:v>262.82127621503554</c:v>
                </c:pt>
                <c:pt idx="7272">
                  <c:v>238.48778606111986</c:v>
                </c:pt>
                <c:pt idx="7273">
                  <c:v>258.65521944769387</c:v>
                </c:pt>
                <c:pt idx="7274">
                  <c:v>248.14701689726613</c:v>
                </c:pt>
                <c:pt idx="7275">
                  <c:v>256.59098391684074</c:v>
                </c:pt>
                <c:pt idx="7276">
                  <c:v>248.41653661927222</c:v>
                </c:pt>
                <c:pt idx="7277">
                  <c:v>257.58238938982834</c:v>
                </c:pt>
                <c:pt idx="7278">
                  <c:v>232.87729055532211</c:v>
                </c:pt>
                <c:pt idx="7279">
                  <c:v>263.34305836623486</c:v>
                </c:pt>
                <c:pt idx="7280">
                  <c:v>228.98183273021087</c:v>
                </c:pt>
                <c:pt idx="7281">
                  <c:v>252.15396066493756</c:v>
                </c:pt>
                <c:pt idx="7282">
                  <c:v>240.08083616443207</c:v>
                </c:pt>
                <c:pt idx="7283">
                  <c:v>251.44404518298657</c:v>
                </c:pt>
                <c:pt idx="7284">
                  <c:v>290.68852866609296</c:v>
                </c:pt>
                <c:pt idx="7285">
                  <c:v>249.33693817385981</c:v>
                </c:pt>
                <c:pt idx="7286">
                  <c:v>244.11565437929184</c:v>
                </c:pt>
                <c:pt idx="7287">
                  <c:v>259.52515831585345</c:v>
                </c:pt>
                <c:pt idx="7288">
                  <c:v>240.03682053921639</c:v>
                </c:pt>
                <c:pt idx="7289">
                  <c:v>258.92634284248356</c:v>
                </c:pt>
                <c:pt idx="7290">
                  <c:v>251.02397643254125</c:v>
                </c:pt>
                <c:pt idx="7291">
                  <c:v>248.54623801657615</c:v>
                </c:pt>
                <c:pt idx="7292">
                  <c:v>262.29840442675055</c:v>
                </c:pt>
                <c:pt idx="7293">
                  <c:v>269.40765399222875</c:v>
                </c:pt>
                <c:pt idx="7294">
                  <c:v>265.80248643147149</c:v>
                </c:pt>
                <c:pt idx="7295">
                  <c:v>270.9764413014081</c:v>
                </c:pt>
                <c:pt idx="7296">
                  <c:v>256.11543615876724</c:v>
                </c:pt>
                <c:pt idx="7297">
                  <c:v>271.84516662902826</c:v>
                </c:pt>
                <c:pt idx="7298">
                  <c:v>243.69002265338483</c:v>
                </c:pt>
                <c:pt idx="7299">
                  <c:v>266.41280269486043</c:v>
                </c:pt>
                <c:pt idx="7300">
                  <c:v>234.35410066003803</c:v>
                </c:pt>
                <c:pt idx="7301">
                  <c:v>245.96776407001855</c:v>
                </c:pt>
                <c:pt idx="7302">
                  <c:v>248.92598137028082</c:v>
                </c:pt>
                <c:pt idx="7303">
                  <c:v>278.68150990389626</c:v>
                </c:pt>
                <c:pt idx="7304">
                  <c:v>245.54745605062928</c:v>
                </c:pt>
                <c:pt idx="7305">
                  <c:v>284.93157049514474</c:v>
                </c:pt>
                <c:pt idx="7306">
                  <c:v>302.56606890383478</c:v>
                </c:pt>
                <c:pt idx="7307">
                  <c:v>263.80908926397967</c:v>
                </c:pt>
                <c:pt idx="7308">
                  <c:v>274.28484789847425</c:v>
                </c:pt>
                <c:pt idx="7309">
                  <c:v>269.88397778107236</c:v>
                </c:pt>
                <c:pt idx="7310">
                  <c:v>245.13718205616138</c:v>
                </c:pt>
                <c:pt idx="7311">
                  <c:v>271.36312921317648</c:v>
                </c:pt>
                <c:pt idx="7312">
                  <c:v>248.78821717370346</c:v>
                </c:pt>
                <c:pt idx="7313">
                  <c:v>258.60255354574838</c:v>
                </c:pt>
                <c:pt idx="7314">
                  <c:v>266.47121937292258</c:v>
                </c:pt>
                <c:pt idx="7315">
                  <c:v>247.95889095204473</c:v>
                </c:pt>
                <c:pt idx="7316">
                  <c:v>246.98931830216546</c:v>
                </c:pt>
                <c:pt idx="7317">
                  <c:v>248.98072076208979</c:v>
                </c:pt>
                <c:pt idx="7318">
                  <c:v>213.83607571752358</c:v>
                </c:pt>
                <c:pt idx="7319">
                  <c:v>248.64989121490575</c:v>
                </c:pt>
                <c:pt idx="7320">
                  <c:v>249.48379592279468</c:v>
                </c:pt>
                <c:pt idx="7321">
                  <c:v>227.99327801391414</c:v>
                </c:pt>
                <c:pt idx="7322">
                  <c:v>211.31853967645503</c:v>
                </c:pt>
                <c:pt idx="7323">
                  <c:v>229.34434695541646</c:v>
                </c:pt>
                <c:pt idx="7324">
                  <c:v>225.99578493121956</c:v>
                </c:pt>
                <c:pt idx="7325">
                  <c:v>229.66049397787765</c:v>
                </c:pt>
                <c:pt idx="7326">
                  <c:v>227.57895524570336</c:v>
                </c:pt>
                <c:pt idx="7327">
                  <c:v>224.6086029121233</c:v>
                </c:pt>
                <c:pt idx="7328">
                  <c:v>227.88909924359209</c:v>
                </c:pt>
                <c:pt idx="7329">
                  <c:v>224.76712353475253</c:v>
                </c:pt>
                <c:pt idx="7330">
                  <c:v>197.62947475423476</c:v>
                </c:pt>
                <c:pt idx="7331">
                  <c:v>217.03181410482705</c:v>
                </c:pt>
                <c:pt idx="7332">
                  <c:v>230.2940034116931</c:v>
                </c:pt>
                <c:pt idx="7333">
                  <c:v>224.79241419760777</c:v>
                </c:pt>
                <c:pt idx="7334">
                  <c:v>229.95966240931955</c:v>
                </c:pt>
                <c:pt idx="7335">
                  <c:v>226.1339146994853</c:v>
                </c:pt>
                <c:pt idx="7336">
                  <c:v>204.65982876251263</c:v>
                </c:pt>
                <c:pt idx="7337">
                  <c:v>226.02139239752196</c:v>
                </c:pt>
                <c:pt idx="7338">
                  <c:v>250.50100537082793</c:v>
                </c:pt>
                <c:pt idx="7339">
                  <c:v>221.966855706893</c:v>
                </c:pt>
                <c:pt idx="7340">
                  <c:v>206.698650314736</c:v>
                </c:pt>
                <c:pt idx="7341">
                  <c:v>240.98668815161793</c:v>
                </c:pt>
                <c:pt idx="7342">
                  <c:v>232.0720934159402</c:v>
                </c:pt>
                <c:pt idx="7343">
                  <c:v>221.76405685441168</c:v>
                </c:pt>
                <c:pt idx="7344">
                  <c:v>232.4624932677402</c:v>
                </c:pt>
                <c:pt idx="7345">
                  <c:v>230.79199505238782</c:v>
                </c:pt>
                <c:pt idx="7346">
                  <c:v>217.80682295089383</c:v>
                </c:pt>
                <c:pt idx="7347">
                  <c:v>231.36981580914664</c:v>
                </c:pt>
                <c:pt idx="7348">
                  <c:v>234.06949438691132</c:v>
                </c:pt>
                <c:pt idx="7349">
                  <c:v>245.31353816388415</c:v>
                </c:pt>
                <c:pt idx="7350">
                  <c:v>182.26359999289491</c:v>
                </c:pt>
                <c:pt idx="7351">
                  <c:v>247.2182399403047</c:v>
                </c:pt>
                <c:pt idx="7352">
                  <c:v>279.17467801412693</c:v>
                </c:pt>
                <c:pt idx="7353">
                  <c:v>245.94474723005979</c:v>
                </c:pt>
                <c:pt idx="7354">
                  <c:v>266.92746483693077</c:v>
                </c:pt>
                <c:pt idx="7355">
                  <c:v>236.67269404436243</c:v>
                </c:pt>
                <c:pt idx="7356">
                  <c:v>223.80668933091229</c:v>
                </c:pt>
                <c:pt idx="7357">
                  <c:v>232.76459622528472</c:v>
                </c:pt>
                <c:pt idx="7358">
                  <c:v>212.80121689709685</c:v>
                </c:pt>
                <c:pt idx="7359">
                  <c:v>218.07483530682157</c:v>
                </c:pt>
                <c:pt idx="7360">
                  <c:v>210.03386727686015</c:v>
                </c:pt>
                <c:pt idx="7361">
                  <c:v>213.96327071537138</c:v>
                </c:pt>
                <c:pt idx="7362">
                  <c:v>214.88143802074504</c:v>
                </c:pt>
                <c:pt idx="7363">
                  <c:v>223.55671836367671</c:v>
                </c:pt>
                <c:pt idx="7364">
                  <c:v>201.67543852986944</c:v>
                </c:pt>
                <c:pt idx="7365">
                  <c:v>219.35504924929654</c:v>
                </c:pt>
                <c:pt idx="7366">
                  <c:v>239.2015473832374</c:v>
                </c:pt>
                <c:pt idx="7367">
                  <c:v>238.02139010819897</c:v>
                </c:pt>
                <c:pt idx="7368">
                  <c:v>219.06419545475157</c:v>
                </c:pt>
                <c:pt idx="7369">
                  <c:v>244.72783357833609</c:v>
                </c:pt>
                <c:pt idx="7370">
                  <c:v>234.74438419988428</c:v>
                </c:pt>
                <c:pt idx="7371">
                  <c:v>250.36311374012953</c:v>
                </c:pt>
                <c:pt idx="7372">
                  <c:v>255.77656200930824</c:v>
                </c:pt>
                <c:pt idx="7373">
                  <c:v>246.21762626522462</c:v>
                </c:pt>
                <c:pt idx="7374">
                  <c:v>235.08890913111171</c:v>
                </c:pt>
                <c:pt idx="7375">
                  <c:v>252.97099343349359</c:v>
                </c:pt>
                <c:pt idx="7376">
                  <c:v>245.57616499407115</c:v>
                </c:pt>
                <c:pt idx="7377">
                  <c:v>257.29823090734067</c:v>
                </c:pt>
                <c:pt idx="7378">
                  <c:v>260.91399797714075</c:v>
                </c:pt>
                <c:pt idx="7379">
                  <c:v>263.6951701283553</c:v>
                </c:pt>
                <c:pt idx="7380">
                  <c:v>286.7923437581556</c:v>
                </c:pt>
                <c:pt idx="7381">
                  <c:v>283.06933344267617</c:v>
                </c:pt>
                <c:pt idx="7382">
                  <c:v>286.00215980962741</c:v>
                </c:pt>
                <c:pt idx="7383">
                  <c:v>294.07567141349222</c:v>
                </c:pt>
                <c:pt idx="7384">
                  <c:v>276.16964849935255</c:v>
                </c:pt>
                <c:pt idx="7385">
                  <c:v>288.51314055482356</c:v>
                </c:pt>
                <c:pt idx="7386">
                  <c:v>286.63940191206717</c:v>
                </c:pt>
                <c:pt idx="7387">
                  <c:v>299.17933693168561</c:v>
                </c:pt>
                <c:pt idx="7388">
                  <c:v>282.61499306134067</c:v>
                </c:pt>
                <c:pt idx="7389">
                  <c:v>304.91001997248736</c:v>
                </c:pt>
                <c:pt idx="7390">
                  <c:v>307.51152452980205</c:v>
                </c:pt>
                <c:pt idx="7391">
                  <c:v>334.54941538949606</c:v>
                </c:pt>
                <c:pt idx="7392">
                  <c:v>327.86919351092814</c:v>
                </c:pt>
                <c:pt idx="7393">
                  <c:v>333.23638080099806</c:v>
                </c:pt>
                <c:pt idx="7394">
                  <c:v>307.24169787730312</c:v>
                </c:pt>
                <c:pt idx="7395">
                  <c:v>357.34328392626742</c:v>
                </c:pt>
                <c:pt idx="7396">
                  <c:v>317.85348812771815</c:v>
                </c:pt>
                <c:pt idx="7397">
                  <c:v>359.95145623389726</c:v>
                </c:pt>
                <c:pt idx="7398">
                  <c:v>333.09213426226046</c:v>
                </c:pt>
                <c:pt idx="7399">
                  <c:v>374.59668437978758</c:v>
                </c:pt>
                <c:pt idx="7400">
                  <c:v>382.44246250258624</c:v>
                </c:pt>
                <c:pt idx="7401">
                  <c:v>359.95145623389726</c:v>
                </c:pt>
                <c:pt idx="7402">
                  <c:v>347.9960062394</c:v>
                </c:pt>
                <c:pt idx="7403">
                  <c:v>412.3824539919014</c:v>
                </c:pt>
                <c:pt idx="7404">
                  <c:v>345.21293419681876</c:v>
                </c:pt>
                <c:pt idx="7405">
                  <c:v>387.07693271080444</c:v>
                </c:pt>
                <c:pt idx="7406">
                  <c:v>381.75072225087064</c:v>
                </c:pt>
                <c:pt idx="7407">
                  <c:v>405.66834291287051</c:v>
                </c:pt>
                <c:pt idx="7408">
                  <c:v>407.30931614593248</c:v>
                </c:pt>
                <c:pt idx="7409">
                  <c:v>465.60886330859506</c:v>
                </c:pt>
                <c:pt idx="7410">
                  <c:v>412.13390298360434</c:v>
                </c:pt>
                <c:pt idx="7411">
                  <c:v>485.73048055614521</c:v>
                </c:pt>
                <c:pt idx="7412">
                  <c:v>452.50746800861498</c:v>
                </c:pt>
                <c:pt idx="7413">
                  <c:v>494.98458490275971</c:v>
                </c:pt>
                <c:pt idx="7414">
                  <c:v>479.44308066639354</c:v>
                </c:pt>
                <c:pt idx="7415">
                  <c:v>520.82127785715056</c:v>
                </c:pt>
                <c:pt idx="7416">
                  <c:v>542.6753866237791</c:v>
                </c:pt>
                <c:pt idx="7417">
                  <c:v>607.50943279206251</c:v>
                </c:pt>
                <c:pt idx="7418">
                  <c:v>575.38015104807823</c:v>
                </c:pt>
                <c:pt idx="7419">
                  <c:v>679.31898856072451</c:v>
                </c:pt>
                <c:pt idx="7420">
                  <c:v>645.39135984283143</c:v>
                </c:pt>
                <c:pt idx="7421">
                  <c:v>773.91541946395341</c:v>
                </c:pt>
                <c:pt idx="7422">
                  <c:v>785.19161715586051</c:v>
                </c:pt>
                <c:pt idx="7423">
                  <c:v>1028.195108778433</c:v>
                </c:pt>
                <c:pt idx="7424">
                  <c:v>974.05347411386572</c:v>
                </c:pt>
                <c:pt idx="7425">
                  <c:v>1108.1147867147367</c:v>
                </c:pt>
                <c:pt idx="7426">
                  <c:v>1123.8537207402608</c:v>
                </c:pt>
                <c:pt idx="7427">
                  <c:v>1285.4344622581018</c:v>
                </c:pt>
                <c:pt idx="7428">
                  <c:v>1206.8330265355314</c:v>
                </c:pt>
                <c:pt idx="7429">
                  <c:v>1445.6335216586056</c:v>
                </c:pt>
                <c:pt idx="7430">
                  <c:v>1309.1883723730189</c:v>
                </c:pt>
                <c:pt idx="7431">
                  <c:v>1639.2007331912887</c:v>
                </c:pt>
                <c:pt idx="7432">
                  <c:v>1555.5169736197115</c:v>
                </c:pt>
                <c:pt idx="7433">
                  <c:v>1736.3375497090105</c:v>
                </c:pt>
                <c:pt idx="7434">
                  <c:v>1723.3120930928865</c:v>
                </c:pt>
                <c:pt idx="7435">
                  <c:v>1871.475529692842</c:v>
                </c:pt>
                <c:pt idx="7436">
                  <c:v>1861.7546707057645</c:v>
                </c:pt>
                <c:pt idx="7437">
                  <c:v>2265.0228089354582</c:v>
                </c:pt>
                <c:pt idx="7438">
                  <c:v>2465.3160813270115</c:v>
                </c:pt>
                <c:pt idx="7439">
                  <c:v>2864.0067442363888</c:v>
                </c:pt>
                <c:pt idx="7440">
                  <c:v>3107.9432983097126</c:v>
                </c:pt>
                <c:pt idx="7441">
                  <c:v>3528.9354689375978</c:v>
                </c:pt>
                <c:pt idx="7442">
                  <c:v>4503.3662832010059</c:v>
                </c:pt>
                <c:pt idx="7443">
                  <c:v>5312.7780490501182</c:v>
                </c:pt>
                <c:pt idx="7444">
                  <c:v>6565.3194295064741</c:v>
                </c:pt>
                <c:pt idx="7445">
                  <c:v>8286.4370864475131</c:v>
                </c:pt>
                <c:pt idx="7446">
                  <c:v>7487.7003556577401</c:v>
                </c:pt>
                <c:pt idx="7447">
                  <c:v>8895.9214477205423</c:v>
                </c:pt>
                <c:pt idx="7448">
                  <c:v>9280.9023383792792</c:v>
                </c:pt>
                <c:pt idx="7449">
                  <c:v>10370.005420996249</c:v>
                </c:pt>
                <c:pt idx="7450">
                  <c:v>10195.774360028841</c:v>
                </c:pt>
                <c:pt idx="7451">
                  <c:v>10380.936549299691</c:v>
                </c:pt>
                <c:pt idx="7452">
                  <c:v>10201.527088166848</c:v>
                </c:pt>
                <c:pt idx="7453">
                  <c:v>10365.795063981675</c:v>
                </c:pt>
                <c:pt idx="7454">
                  <c:v>10213.677643159685</c:v>
                </c:pt>
                <c:pt idx="7455">
                  <c:v>10401.89399827261</c:v>
                </c:pt>
                <c:pt idx="7456">
                  <c:v>10210.208859131795</c:v>
                </c:pt>
                <c:pt idx="7457">
                  <c:v>10412.758737108872</c:v>
                </c:pt>
                <c:pt idx="7458">
                  <c:v>10222.339806378872</c:v>
                </c:pt>
                <c:pt idx="7459">
                  <c:v>10417.765609619855</c:v>
                </c:pt>
                <c:pt idx="7460">
                  <c:v>10245.657912329569</c:v>
                </c:pt>
                <c:pt idx="7461">
                  <c:v>10386.813105042058</c:v>
                </c:pt>
                <c:pt idx="7462">
                  <c:v>10274.020198938091</c:v>
                </c:pt>
                <c:pt idx="7463">
                  <c:v>10394.358990494577</c:v>
                </c:pt>
                <c:pt idx="7464">
                  <c:v>10230.987994284718</c:v>
                </c:pt>
                <c:pt idx="7465">
                  <c:v>10401.89399827261</c:v>
                </c:pt>
                <c:pt idx="7466">
                  <c:v>10290.281667681071</c:v>
                </c:pt>
                <c:pt idx="7467">
                  <c:v>10431.09379371628</c:v>
                </c:pt>
                <c:pt idx="7468">
                  <c:v>10346.383814258599</c:v>
                </c:pt>
                <c:pt idx="7469">
                  <c:v>10424.43396566226</c:v>
                </c:pt>
                <c:pt idx="7470">
                  <c:v>10337.074780333656</c:v>
                </c:pt>
                <c:pt idx="7471">
                  <c:v>10461.785000363563</c:v>
                </c:pt>
                <c:pt idx="7472">
                  <c:v>10296.260194785897</c:v>
                </c:pt>
                <c:pt idx="7473">
                  <c:v>10470.874518347056</c:v>
                </c:pt>
                <c:pt idx="7474">
                  <c:v>10320.107014584089</c:v>
                </c:pt>
                <c:pt idx="7475">
                  <c:v>10452.679520135109</c:v>
                </c:pt>
                <c:pt idx="7476">
                  <c:v>10333.685592832559</c:v>
                </c:pt>
                <c:pt idx="7477">
                  <c:v>10446.047304157122</c:v>
                </c:pt>
                <c:pt idx="7478">
                  <c:v>10337.921736624005</c:v>
                </c:pt>
                <c:pt idx="7479">
                  <c:v>10466.744895511618</c:v>
                </c:pt>
                <c:pt idx="7480">
                  <c:v>10307.345304096267</c:v>
                </c:pt>
                <c:pt idx="7481">
                  <c:v>10453.50795170685</c:v>
                </c:pt>
                <c:pt idx="7482">
                  <c:v>10301.379283266728</c:v>
                </c:pt>
                <c:pt idx="7483">
                  <c:v>10479.12389854347</c:v>
                </c:pt>
                <c:pt idx="7484">
                  <c:v>10303.084546998107</c:v>
                </c:pt>
                <c:pt idx="7485">
                  <c:v>10453.50795170685</c:v>
                </c:pt>
                <c:pt idx="7486">
                  <c:v>10325.203078065495</c:v>
                </c:pt>
                <c:pt idx="7487">
                  <c:v>10473.350712730176</c:v>
                </c:pt>
                <c:pt idx="7488">
                  <c:v>10320.956700226276</c:v>
                </c:pt>
                <c:pt idx="7489">
                  <c:v>10472.525446142185</c:v>
                </c:pt>
                <c:pt idx="7490">
                  <c:v>10311.602632136195</c:v>
                </c:pt>
                <c:pt idx="7491">
                  <c:v>10480.772198154415</c:v>
                </c:pt>
                <c:pt idx="7492">
                  <c:v>10286.862337678733</c:v>
                </c:pt>
                <c:pt idx="7493">
                  <c:v>10489.828469689834</c:v>
                </c:pt>
                <c:pt idx="7494">
                  <c:v>10383.455881115871</c:v>
                </c:pt>
                <c:pt idx="7495">
                  <c:v>10503.793387232749</c:v>
                </c:pt>
                <c:pt idx="7496">
                  <c:v>10312.45368655472</c:v>
                </c:pt>
                <c:pt idx="7497">
                  <c:v>10468.397139655528</c:v>
                </c:pt>
                <c:pt idx="7498">
                  <c:v>10323.504936894878</c:v>
                </c:pt>
                <c:pt idx="7499">
                  <c:v>10512.809422980159</c:v>
                </c:pt>
                <c:pt idx="7500">
                  <c:v>10414.428228933342</c:v>
                </c:pt>
                <c:pt idx="7501">
                  <c:v>10478.29955182017</c:v>
                </c:pt>
                <c:pt idx="7502">
                  <c:v>10363.267226895614</c:v>
                </c:pt>
                <c:pt idx="7503">
                  <c:v>10472.525446142185</c:v>
                </c:pt>
                <c:pt idx="7504">
                  <c:v>10344.692486833566</c:v>
                </c:pt>
                <c:pt idx="7505">
                  <c:v>10496.404898675526</c:v>
                </c:pt>
                <c:pt idx="7506">
                  <c:v>10331.990181292267</c:v>
                </c:pt>
                <c:pt idx="7507">
                  <c:v>10463.438826105245</c:v>
                </c:pt>
                <c:pt idx="7508">
                  <c:v>10365.795063981675</c:v>
                </c:pt>
                <c:pt idx="7509">
                  <c:v>10502.152414307022</c:v>
                </c:pt>
                <c:pt idx="7510">
                  <c:v>10406.911303985273</c:v>
                </c:pt>
                <c:pt idx="7511">
                  <c:v>10489.828469689834</c:v>
                </c:pt>
                <c:pt idx="7512">
                  <c:v>10364.109974563093</c:v>
                </c:pt>
                <c:pt idx="7513">
                  <c:v>10517.720626066282</c:v>
                </c:pt>
                <c:pt idx="7514">
                  <c:v>10353.98806374629</c:v>
                </c:pt>
                <c:pt idx="7515">
                  <c:v>10523.444455109322</c:v>
                </c:pt>
                <c:pt idx="7516">
                  <c:v>10411.088710653819</c:v>
                </c:pt>
                <c:pt idx="7517">
                  <c:v>10520.992163964707</c:v>
                </c:pt>
                <c:pt idx="7518">
                  <c:v>10339.615240696001</c:v>
                </c:pt>
                <c:pt idx="7519">
                  <c:v>10557.654405230494</c:v>
                </c:pt>
                <c:pt idx="7520">
                  <c:v>10370.005420996249</c:v>
                </c:pt>
                <c:pt idx="7521">
                  <c:v>10529.978196368484</c:v>
                </c:pt>
                <c:pt idx="7522">
                  <c:v>10350.609755026646</c:v>
                </c:pt>
                <c:pt idx="7523">
                  <c:v>10560.089283536365</c:v>
                </c:pt>
                <c:pt idx="7524">
                  <c:v>10362.42434388519</c:v>
                </c:pt>
                <c:pt idx="7525">
                  <c:v>10566.576652458965</c:v>
                </c:pt>
                <c:pt idx="7526">
                  <c:v>10333.685592832559</c:v>
                </c:pt>
                <c:pt idx="7527">
                  <c:v>10550.342837281027</c:v>
                </c:pt>
                <c:pt idx="7528">
                  <c:v>10319.257192186758</c:v>
                </c:pt>
                <c:pt idx="7529">
                  <c:v>10529.978196368484</c:v>
                </c:pt>
                <c:pt idx="7530">
                  <c:v>10309.900112190939</c:v>
                </c:pt>
                <c:pt idx="7531">
                  <c:v>10562.523007754311</c:v>
                </c:pt>
                <c:pt idx="7532">
                  <c:v>10370.005420996249</c:v>
                </c:pt>
                <c:pt idx="7533">
                  <c:v>10590.831470414414</c:v>
                </c:pt>
                <c:pt idx="7534">
                  <c:v>10390.16817617022</c:v>
                </c:pt>
                <c:pt idx="7535">
                  <c:v>10527.529014673371</c:v>
                </c:pt>
                <c:pt idx="7536">
                  <c:v>10323.504936894878</c:v>
                </c:pt>
                <c:pt idx="7537">
                  <c:v>10546.276355221064</c:v>
                </c:pt>
                <c:pt idx="7538">
                  <c:v>10367.479612366007</c:v>
                </c:pt>
                <c:pt idx="7539">
                  <c:v>10532.426213554836</c:v>
                </c:pt>
                <c:pt idx="7540">
                  <c:v>10348.919786202327</c:v>
                </c:pt>
                <c:pt idx="7541">
                  <c:v>10533.241960648851</c:v>
                </c:pt>
                <c:pt idx="7542">
                  <c:v>10449.364471076264</c:v>
                </c:pt>
                <c:pt idx="7543">
                  <c:v>10538.948572613994</c:v>
                </c:pt>
                <c:pt idx="7544">
                  <c:v>10418.599621010595</c:v>
                </c:pt>
                <c:pt idx="7545">
                  <c:v>10528.345538013331</c:v>
                </c:pt>
                <c:pt idx="7546">
                  <c:v>10482.419972852605</c:v>
                </c:pt>
                <c:pt idx="7547">
                  <c:v>10555.218371985737</c:v>
                </c:pt>
                <c:pt idx="7548">
                  <c:v>10334.533094113945</c:v>
                </c:pt>
                <c:pt idx="7549">
                  <c:v>10534.873067071285</c:v>
                </c:pt>
                <c:pt idx="7550">
                  <c:v>10325.203078065495</c:v>
                </c:pt>
                <c:pt idx="7551">
                  <c:v>10537.318757757734</c:v>
                </c:pt>
                <c:pt idx="7552">
                  <c:v>10309.900112190939</c:v>
                </c:pt>
                <c:pt idx="7553">
                  <c:v>10548.716630505076</c:v>
                </c:pt>
                <c:pt idx="7554">
                  <c:v>10320.107014584089</c:v>
                </c:pt>
                <c:pt idx="7555">
                  <c:v>10535.688426461918</c:v>
                </c:pt>
                <c:pt idx="7556">
                  <c:v>10332.837955234501</c:v>
                </c:pt>
                <c:pt idx="7557">
                  <c:v>10534.873067071285</c:v>
                </c:pt>
                <c:pt idx="7558">
                  <c:v>10332.837955234501</c:v>
                </c:pt>
                <c:pt idx="7559">
                  <c:v>10532.426213554836</c:v>
                </c:pt>
                <c:pt idx="7560">
                  <c:v>10328.597721531411</c:v>
                </c:pt>
                <c:pt idx="7561">
                  <c:v>10538.948572613994</c:v>
                </c:pt>
                <c:pt idx="7562">
                  <c:v>10324.354075789472</c:v>
                </c:pt>
                <c:pt idx="7563">
                  <c:v>10539.763286455227</c:v>
                </c:pt>
                <c:pt idx="7564">
                  <c:v>10312.45368655472</c:v>
                </c:pt>
                <c:pt idx="7565">
                  <c:v>10497.226364047401</c:v>
                </c:pt>
                <c:pt idx="7566">
                  <c:v>10297.967107375589</c:v>
                </c:pt>
                <c:pt idx="7567">
                  <c:v>10525.078667631706</c:v>
                </c:pt>
                <c:pt idx="7568">
                  <c:v>10291.136155866378</c:v>
                </c:pt>
                <c:pt idx="7569">
                  <c:v>10480.772198154415</c:v>
                </c:pt>
                <c:pt idx="7570">
                  <c:v>10296.260194785897</c:v>
                </c:pt>
                <c:pt idx="7571">
                  <c:v>10472.525446142185</c:v>
                </c:pt>
                <c:pt idx="7572">
                  <c:v>10315.006027919297</c:v>
                </c:pt>
                <c:pt idx="7573">
                  <c:v>10496.404898675526</c:v>
                </c:pt>
                <c:pt idx="7574">
                  <c:v>10281.729207962686</c:v>
                </c:pt>
                <c:pt idx="7575">
                  <c:v>10471.700048024502</c:v>
                </c:pt>
                <c:pt idx="7576">
                  <c:v>10250.825928567907</c:v>
                </c:pt>
                <c:pt idx="7577">
                  <c:v>10475.825723616841</c:v>
                </c:pt>
                <c:pt idx="7578">
                  <c:v>10256.848960895784</c:v>
                </c:pt>
                <c:pt idx="7579">
                  <c:v>10459.303272279942</c:v>
                </c:pt>
                <c:pt idx="7580">
                  <c:v>10254.26849420854</c:v>
                </c:pt>
                <c:pt idx="7581">
                  <c:v>10466.744895511618</c:v>
                </c:pt>
                <c:pt idx="7582">
                  <c:v>10326.900672871305</c:v>
                </c:pt>
                <c:pt idx="7583">
                  <c:v>10456.82035611416</c:v>
                </c:pt>
                <c:pt idx="7584">
                  <c:v>10261.146964514095</c:v>
                </c:pt>
                <c:pt idx="7585">
                  <c:v>10461.785000363563</c:v>
                </c:pt>
                <c:pt idx="7586">
                  <c:v>10359.051457852423</c:v>
                </c:pt>
                <c:pt idx="7587">
                  <c:v>10453.50795170685</c:v>
                </c:pt>
                <c:pt idx="7588">
                  <c:v>10240.484889799922</c:v>
                </c:pt>
                <c:pt idx="7589">
                  <c:v>10401.057311704441</c:v>
                </c:pt>
                <c:pt idx="7590">
                  <c:v>10223.205253641065</c:v>
                </c:pt>
                <c:pt idx="7591">
                  <c:v>10455.164418226901</c:v>
                </c:pt>
                <c:pt idx="7592">
                  <c:v>10194.902010076454</c:v>
                </c:pt>
                <c:pt idx="7593">
                  <c:v>10424.43396566226</c:v>
                </c:pt>
                <c:pt idx="7594">
                  <c:v>10418.599621010595</c:v>
                </c:pt>
                <c:pt idx="7595">
                  <c:v>10457.648126894954</c:v>
                </c:pt>
                <c:pt idx="7596">
                  <c:v>10357.364202048688</c:v>
                </c:pt>
                <c:pt idx="7597">
                  <c:v>10411.923790724684</c:v>
                </c:pt>
                <c:pt idx="7598">
                  <c:v>10407.747052924089</c:v>
                </c:pt>
                <c:pt idx="7599">
                  <c:v>10411.088710653819</c:v>
                </c:pt>
                <c:pt idx="7600">
                  <c:v>10333.685592832559</c:v>
                </c:pt>
                <c:pt idx="7601">
                  <c:v>10418.599621010595</c:v>
                </c:pt>
                <c:pt idx="7602">
                  <c:v>10166.030210338322</c:v>
                </c:pt>
                <c:pt idx="7603">
                  <c:v>10371.688617781305</c:v>
                </c:pt>
                <c:pt idx="7604">
                  <c:v>10308.197043920813</c:v>
                </c:pt>
                <c:pt idx="7605">
                  <c:v>10348.074598076539</c:v>
                </c:pt>
                <c:pt idx="7606">
                  <c:v>10171.291828397611</c:v>
                </c:pt>
                <c:pt idx="7607">
                  <c:v>10355.676404087906</c:v>
                </c:pt>
                <c:pt idx="7608">
                  <c:v>10089.119841658821</c:v>
                </c:pt>
                <c:pt idx="7609">
                  <c:v>10336.227687836925</c:v>
                </c:pt>
                <c:pt idx="7610">
                  <c:v>10078.419955426054</c:v>
                </c:pt>
                <c:pt idx="7611">
                  <c:v>10308.197043920813</c:v>
                </c:pt>
                <c:pt idx="7612">
                  <c:v>10060.536886606873</c:v>
                </c:pt>
                <c:pt idx="7613">
                  <c:v>10320.107014584089</c:v>
                </c:pt>
                <c:pt idx="7614">
                  <c:v>10089.119841658821</c:v>
                </c:pt>
                <c:pt idx="7615">
                  <c:v>10296.260194785897</c:v>
                </c:pt>
                <c:pt idx="7616">
                  <c:v>10187.044119175303</c:v>
                </c:pt>
                <c:pt idx="7617">
                  <c:v>10308.197043920813</c:v>
                </c:pt>
                <c:pt idx="7618">
                  <c:v>10014.650215531434</c:v>
                </c:pt>
                <c:pt idx="7619">
                  <c:v>10261.146964514095</c:v>
                </c:pt>
                <c:pt idx="7620">
                  <c:v>10097.130074021077</c:v>
                </c:pt>
                <c:pt idx="7621">
                  <c:v>10280.873203619143</c:v>
                </c:pt>
                <c:pt idx="7622">
                  <c:v>9984.7384935021073</c:v>
                </c:pt>
                <c:pt idx="7623">
                  <c:v>10259.428179039644</c:v>
                </c:pt>
                <c:pt idx="7624">
                  <c:v>9982.0105864020006</c:v>
                </c:pt>
                <c:pt idx="7625">
                  <c:v>10257.708838969438</c:v>
                </c:pt>
                <c:pt idx="7626">
                  <c:v>9980.191176823866</c:v>
                </c:pt>
                <c:pt idx="7627">
                  <c:v>10244.796089717445</c:v>
                </c:pt>
                <c:pt idx="7628">
                  <c:v>9975.639833133213</c:v>
                </c:pt>
                <c:pt idx="7629">
                  <c:v>10240.484889799922</c:v>
                </c:pt>
                <c:pt idx="7630">
                  <c:v>9954.6516148358587</c:v>
                </c:pt>
                <c:pt idx="7631">
                  <c:v>10238.759435486361</c:v>
                </c:pt>
                <c:pt idx="7632">
                  <c:v>10022.777784503456</c:v>
                </c:pt>
              </c:numCache>
            </c:numRef>
          </c:yVal>
          <c:smooth val="1"/>
        </c:ser>
        <c:ser>
          <c:idx val="2"/>
          <c:order val="2"/>
          <c:tx>
            <c:v>124 cm</c:v>
          </c:tx>
          <c:spPr>
            <a:ln w="28575">
              <a:noFill/>
            </a:ln>
          </c:spPr>
          <c:marker>
            <c:symbol val="triangle"/>
            <c:size val="3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xVal>
            <c:numRef>
              <c:f>West5!$DK$5:$DK$9998</c:f>
              <c:numCache>
                <c:formatCode>mm/dd/yy</c:formatCode>
                <c:ptCount val="9994"/>
                <c:pt idx="0">
                  <c:v>37006</c:v>
                </c:pt>
                <c:pt idx="1">
                  <c:v>37006</c:v>
                </c:pt>
                <c:pt idx="2">
                  <c:v>37007</c:v>
                </c:pt>
                <c:pt idx="3">
                  <c:v>37007</c:v>
                </c:pt>
                <c:pt idx="4">
                  <c:v>37008</c:v>
                </c:pt>
                <c:pt idx="5">
                  <c:v>37008</c:v>
                </c:pt>
                <c:pt idx="6">
                  <c:v>37009</c:v>
                </c:pt>
                <c:pt idx="7">
                  <c:v>37009</c:v>
                </c:pt>
                <c:pt idx="8">
                  <c:v>37010</c:v>
                </c:pt>
                <c:pt idx="9">
                  <c:v>37010</c:v>
                </c:pt>
                <c:pt idx="10">
                  <c:v>37011</c:v>
                </c:pt>
                <c:pt idx="11">
                  <c:v>37011</c:v>
                </c:pt>
                <c:pt idx="12">
                  <c:v>37012</c:v>
                </c:pt>
                <c:pt idx="13">
                  <c:v>37012</c:v>
                </c:pt>
                <c:pt idx="14">
                  <c:v>37013</c:v>
                </c:pt>
                <c:pt idx="15">
                  <c:v>37013</c:v>
                </c:pt>
                <c:pt idx="16">
                  <c:v>37014</c:v>
                </c:pt>
                <c:pt idx="17">
                  <c:v>37014</c:v>
                </c:pt>
                <c:pt idx="18">
                  <c:v>37015</c:v>
                </c:pt>
                <c:pt idx="19">
                  <c:v>37015</c:v>
                </c:pt>
                <c:pt idx="20">
                  <c:v>37016</c:v>
                </c:pt>
                <c:pt idx="21">
                  <c:v>37016</c:v>
                </c:pt>
                <c:pt idx="22">
                  <c:v>37017</c:v>
                </c:pt>
                <c:pt idx="23">
                  <c:v>37017</c:v>
                </c:pt>
                <c:pt idx="24">
                  <c:v>37018</c:v>
                </c:pt>
                <c:pt idx="25">
                  <c:v>37018</c:v>
                </c:pt>
                <c:pt idx="26">
                  <c:v>37019</c:v>
                </c:pt>
                <c:pt idx="27">
                  <c:v>37019</c:v>
                </c:pt>
                <c:pt idx="28">
                  <c:v>37020</c:v>
                </c:pt>
                <c:pt idx="29">
                  <c:v>37020</c:v>
                </c:pt>
                <c:pt idx="30">
                  <c:v>37021</c:v>
                </c:pt>
                <c:pt idx="31">
                  <c:v>37021</c:v>
                </c:pt>
                <c:pt idx="32">
                  <c:v>37022</c:v>
                </c:pt>
                <c:pt idx="33">
                  <c:v>37022</c:v>
                </c:pt>
                <c:pt idx="34">
                  <c:v>37023</c:v>
                </c:pt>
                <c:pt idx="35">
                  <c:v>37023</c:v>
                </c:pt>
                <c:pt idx="36">
                  <c:v>37024</c:v>
                </c:pt>
                <c:pt idx="37">
                  <c:v>37024</c:v>
                </c:pt>
                <c:pt idx="38">
                  <c:v>37025</c:v>
                </c:pt>
                <c:pt idx="39">
                  <c:v>37025</c:v>
                </c:pt>
                <c:pt idx="40">
                  <c:v>37026</c:v>
                </c:pt>
                <c:pt idx="41">
                  <c:v>37026</c:v>
                </c:pt>
                <c:pt idx="42">
                  <c:v>37027</c:v>
                </c:pt>
                <c:pt idx="43">
                  <c:v>37027</c:v>
                </c:pt>
                <c:pt idx="44">
                  <c:v>37028</c:v>
                </c:pt>
                <c:pt idx="45">
                  <c:v>37028</c:v>
                </c:pt>
                <c:pt idx="46">
                  <c:v>37029</c:v>
                </c:pt>
                <c:pt idx="47">
                  <c:v>37029</c:v>
                </c:pt>
                <c:pt idx="48">
                  <c:v>37030</c:v>
                </c:pt>
                <c:pt idx="49">
                  <c:v>37030</c:v>
                </c:pt>
                <c:pt idx="50">
                  <c:v>37031</c:v>
                </c:pt>
                <c:pt idx="51">
                  <c:v>37031</c:v>
                </c:pt>
                <c:pt idx="52">
                  <c:v>37032</c:v>
                </c:pt>
                <c:pt idx="53">
                  <c:v>37032</c:v>
                </c:pt>
                <c:pt idx="54">
                  <c:v>37033</c:v>
                </c:pt>
                <c:pt idx="55">
                  <c:v>37033</c:v>
                </c:pt>
                <c:pt idx="56">
                  <c:v>37034</c:v>
                </c:pt>
                <c:pt idx="57">
                  <c:v>37034</c:v>
                </c:pt>
                <c:pt idx="58">
                  <c:v>37035</c:v>
                </c:pt>
                <c:pt idx="59">
                  <c:v>37035</c:v>
                </c:pt>
                <c:pt idx="60">
                  <c:v>37036</c:v>
                </c:pt>
                <c:pt idx="61">
                  <c:v>37036</c:v>
                </c:pt>
                <c:pt idx="62">
                  <c:v>37037</c:v>
                </c:pt>
                <c:pt idx="63">
                  <c:v>37037</c:v>
                </c:pt>
                <c:pt idx="64">
                  <c:v>37038</c:v>
                </c:pt>
                <c:pt idx="65">
                  <c:v>37038</c:v>
                </c:pt>
                <c:pt idx="66">
                  <c:v>37039</c:v>
                </c:pt>
                <c:pt idx="67">
                  <c:v>37039</c:v>
                </c:pt>
                <c:pt idx="68">
                  <c:v>37040</c:v>
                </c:pt>
                <c:pt idx="69">
                  <c:v>37040</c:v>
                </c:pt>
                <c:pt idx="70">
                  <c:v>37041</c:v>
                </c:pt>
                <c:pt idx="71">
                  <c:v>37041</c:v>
                </c:pt>
                <c:pt idx="72">
                  <c:v>37042</c:v>
                </c:pt>
                <c:pt idx="73">
                  <c:v>37042</c:v>
                </c:pt>
                <c:pt idx="74">
                  <c:v>37043</c:v>
                </c:pt>
                <c:pt idx="75">
                  <c:v>37043</c:v>
                </c:pt>
                <c:pt idx="76">
                  <c:v>37044</c:v>
                </c:pt>
                <c:pt idx="77">
                  <c:v>37044</c:v>
                </c:pt>
                <c:pt idx="78">
                  <c:v>37045</c:v>
                </c:pt>
                <c:pt idx="79">
                  <c:v>37045</c:v>
                </c:pt>
                <c:pt idx="80">
                  <c:v>37046</c:v>
                </c:pt>
                <c:pt idx="81">
                  <c:v>37046</c:v>
                </c:pt>
                <c:pt idx="82">
                  <c:v>37047</c:v>
                </c:pt>
                <c:pt idx="83">
                  <c:v>37047</c:v>
                </c:pt>
                <c:pt idx="84">
                  <c:v>37048</c:v>
                </c:pt>
                <c:pt idx="85">
                  <c:v>37048</c:v>
                </c:pt>
                <c:pt idx="86">
                  <c:v>37049</c:v>
                </c:pt>
                <c:pt idx="87">
                  <c:v>37049</c:v>
                </c:pt>
                <c:pt idx="88">
                  <c:v>37050</c:v>
                </c:pt>
                <c:pt idx="89">
                  <c:v>37050</c:v>
                </c:pt>
                <c:pt idx="90">
                  <c:v>37051</c:v>
                </c:pt>
                <c:pt idx="91">
                  <c:v>37051</c:v>
                </c:pt>
                <c:pt idx="92">
                  <c:v>37052</c:v>
                </c:pt>
                <c:pt idx="93">
                  <c:v>37052</c:v>
                </c:pt>
                <c:pt idx="94">
                  <c:v>37053</c:v>
                </c:pt>
                <c:pt idx="95">
                  <c:v>37053</c:v>
                </c:pt>
                <c:pt idx="96">
                  <c:v>37054</c:v>
                </c:pt>
                <c:pt idx="97">
                  <c:v>37054</c:v>
                </c:pt>
                <c:pt idx="98">
                  <c:v>37055</c:v>
                </c:pt>
                <c:pt idx="99">
                  <c:v>37055</c:v>
                </c:pt>
                <c:pt idx="100">
                  <c:v>37056</c:v>
                </c:pt>
                <c:pt idx="101">
                  <c:v>37056</c:v>
                </c:pt>
                <c:pt idx="102">
                  <c:v>37057</c:v>
                </c:pt>
                <c:pt idx="103">
                  <c:v>37057</c:v>
                </c:pt>
                <c:pt idx="104">
                  <c:v>37058</c:v>
                </c:pt>
                <c:pt idx="105">
                  <c:v>37058</c:v>
                </c:pt>
                <c:pt idx="106">
                  <c:v>37059</c:v>
                </c:pt>
                <c:pt idx="107">
                  <c:v>37059</c:v>
                </c:pt>
                <c:pt idx="108">
                  <c:v>37060</c:v>
                </c:pt>
                <c:pt idx="109">
                  <c:v>37060</c:v>
                </c:pt>
                <c:pt idx="110">
                  <c:v>37061</c:v>
                </c:pt>
                <c:pt idx="111">
                  <c:v>37061</c:v>
                </c:pt>
                <c:pt idx="112">
                  <c:v>37062</c:v>
                </c:pt>
                <c:pt idx="113">
                  <c:v>37062</c:v>
                </c:pt>
                <c:pt idx="114">
                  <c:v>37063</c:v>
                </c:pt>
                <c:pt idx="115">
                  <c:v>37063</c:v>
                </c:pt>
                <c:pt idx="116">
                  <c:v>37064</c:v>
                </c:pt>
                <c:pt idx="117">
                  <c:v>37064</c:v>
                </c:pt>
                <c:pt idx="118">
                  <c:v>37065</c:v>
                </c:pt>
                <c:pt idx="119">
                  <c:v>37065</c:v>
                </c:pt>
                <c:pt idx="120">
                  <c:v>37066</c:v>
                </c:pt>
                <c:pt idx="121">
                  <c:v>37066</c:v>
                </c:pt>
                <c:pt idx="122">
                  <c:v>37067</c:v>
                </c:pt>
                <c:pt idx="123">
                  <c:v>37067</c:v>
                </c:pt>
                <c:pt idx="124">
                  <c:v>37068</c:v>
                </c:pt>
                <c:pt idx="125">
                  <c:v>37068</c:v>
                </c:pt>
                <c:pt idx="126">
                  <c:v>37069</c:v>
                </c:pt>
                <c:pt idx="127">
                  <c:v>37069</c:v>
                </c:pt>
                <c:pt idx="128">
                  <c:v>37070</c:v>
                </c:pt>
                <c:pt idx="129">
                  <c:v>37070</c:v>
                </c:pt>
                <c:pt idx="130">
                  <c:v>37071</c:v>
                </c:pt>
                <c:pt idx="131">
                  <c:v>37071</c:v>
                </c:pt>
                <c:pt idx="132">
                  <c:v>37072</c:v>
                </c:pt>
                <c:pt idx="133">
                  <c:v>37072</c:v>
                </c:pt>
                <c:pt idx="134">
                  <c:v>37073</c:v>
                </c:pt>
                <c:pt idx="135">
                  <c:v>37073</c:v>
                </c:pt>
                <c:pt idx="136">
                  <c:v>37074</c:v>
                </c:pt>
                <c:pt idx="137">
                  <c:v>37074</c:v>
                </c:pt>
                <c:pt idx="138">
                  <c:v>37075</c:v>
                </c:pt>
                <c:pt idx="139">
                  <c:v>37075</c:v>
                </c:pt>
                <c:pt idx="140">
                  <c:v>37076</c:v>
                </c:pt>
                <c:pt idx="141">
                  <c:v>37076</c:v>
                </c:pt>
                <c:pt idx="142">
                  <c:v>37077</c:v>
                </c:pt>
                <c:pt idx="143">
                  <c:v>37077</c:v>
                </c:pt>
                <c:pt idx="144">
                  <c:v>37078</c:v>
                </c:pt>
                <c:pt idx="145">
                  <c:v>37078</c:v>
                </c:pt>
                <c:pt idx="146">
                  <c:v>37079</c:v>
                </c:pt>
                <c:pt idx="147">
                  <c:v>37079</c:v>
                </c:pt>
                <c:pt idx="148">
                  <c:v>37080</c:v>
                </c:pt>
                <c:pt idx="149">
                  <c:v>37080</c:v>
                </c:pt>
                <c:pt idx="150">
                  <c:v>37081</c:v>
                </c:pt>
                <c:pt idx="151">
                  <c:v>37081</c:v>
                </c:pt>
                <c:pt idx="152">
                  <c:v>37082</c:v>
                </c:pt>
                <c:pt idx="153">
                  <c:v>37082</c:v>
                </c:pt>
                <c:pt idx="154">
                  <c:v>37083</c:v>
                </c:pt>
                <c:pt idx="155">
                  <c:v>37083</c:v>
                </c:pt>
                <c:pt idx="156">
                  <c:v>37084</c:v>
                </c:pt>
                <c:pt idx="157">
                  <c:v>37084</c:v>
                </c:pt>
                <c:pt idx="158">
                  <c:v>37085</c:v>
                </c:pt>
                <c:pt idx="159">
                  <c:v>37085</c:v>
                </c:pt>
                <c:pt idx="160">
                  <c:v>37086</c:v>
                </c:pt>
                <c:pt idx="161">
                  <c:v>37086</c:v>
                </c:pt>
                <c:pt idx="162">
                  <c:v>37087</c:v>
                </c:pt>
                <c:pt idx="163">
                  <c:v>37087</c:v>
                </c:pt>
                <c:pt idx="164">
                  <c:v>37088</c:v>
                </c:pt>
                <c:pt idx="165">
                  <c:v>37088</c:v>
                </c:pt>
                <c:pt idx="166">
                  <c:v>37089</c:v>
                </c:pt>
                <c:pt idx="167">
                  <c:v>37089</c:v>
                </c:pt>
                <c:pt idx="168">
                  <c:v>37090</c:v>
                </c:pt>
                <c:pt idx="169">
                  <c:v>37090</c:v>
                </c:pt>
                <c:pt idx="170">
                  <c:v>37091</c:v>
                </c:pt>
                <c:pt idx="171">
                  <c:v>37091</c:v>
                </c:pt>
                <c:pt idx="172">
                  <c:v>37092</c:v>
                </c:pt>
                <c:pt idx="173">
                  <c:v>37092</c:v>
                </c:pt>
                <c:pt idx="174">
                  <c:v>37093</c:v>
                </c:pt>
                <c:pt idx="175">
                  <c:v>37093</c:v>
                </c:pt>
                <c:pt idx="176">
                  <c:v>37094</c:v>
                </c:pt>
                <c:pt idx="177">
                  <c:v>37094</c:v>
                </c:pt>
                <c:pt idx="178">
                  <c:v>37095</c:v>
                </c:pt>
                <c:pt idx="179">
                  <c:v>37095</c:v>
                </c:pt>
                <c:pt idx="180">
                  <c:v>37096</c:v>
                </c:pt>
                <c:pt idx="181">
                  <c:v>37096</c:v>
                </c:pt>
                <c:pt idx="182">
                  <c:v>37097</c:v>
                </c:pt>
                <c:pt idx="183">
                  <c:v>37097</c:v>
                </c:pt>
                <c:pt idx="184">
                  <c:v>37098</c:v>
                </c:pt>
                <c:pt idx="185">
                  <c:v>37098</c:v>
                </c:pt>
                <c:pt idx="186">
                  <c:v>37099</c:v>
                </c:pt>
                <c:pt idx="187">
                  <c:v>37099</c:v>
                </c:pt>
                <c:pt idx="188">
                  <c:v>37100</c:v>
                </c:pt>
                <c:pt idx="189">
                  <c:v>37100</c:v>
                </c:pt>
                <c:pt idx="190">
                  <c:v>37101</c:v>
                </c:pt>
                <c:pt idx="191">
                  <c:v>37101</c:v>
                </c:pt>
                <c:pt idx="192">
                  <c:v>37102</c:v>
                </c:pt>
                <c:pt idx="193">
                  <c:v>37102</c:v>
                </c:pt>
                <c:pt idx="194">
                  <c:v>37103</c:v>
                </c:pt>
                <c:pt idx="195">
                  <c:v>37103</c:v>
                </c:pt>
                <c:pt idx="196">
                  <c:v>37104</c:v>
                </c:pt>
                <c:pt idx="197">
                  <c:v>37104</c:v>
                </c:pt>
                <c:pt idx="198">
                  <c:v>37105</c:v>
                </c:pt>
                <c:pt idx="199">
                  <c:v>37105</c:v>
                </c:pt>
                <c:pt idx="200">
                  <c:v>37106</c:v>
                </c:pt>
                <c:pt idx="201">
                  <c:v>37106</c:v>
                </c:pt>
                <c:pt idx="202">
                  <c:v>37107</c:v>
                </c:pt>
                <c:pt idx="203">
                  <c:v>37107</c:v>
                </c:pt>
                <c:pt idx="204">
                  <c:v>37108</c:v>
                </c:pt>
                <c:pt idx="205">
                  <c:v>37108</c:v>
                </c:pt>
                <c:pt idx="206">
                  <c:v>37109</c:v>
                </c:pt>
                <c:pt idx="207">
                  <c:v>37109</c:v>
                </c:pt>
                <c:pt idx="208">
                  <c:v>37110</c:v>
                </c:pt>
                <c:pt idx="209">
                  <c:v>37110</c:v>
                </c:pt>
                <c:pt idx="210">
                  <c:v>37111</c:v>
                </c:pt>
                <c:pt idx="211">
                  <c:v>37111</c:v>
                </c:pt>
                <c:pt idx="212">
                  <c:v>37112</c:v>
                </c:pt>
                <c:pt idx="213">
                  <c:v>37112</c:v>
                </c:pt>
                <c:pt idx="214">
                  <c:v>37113</c:v>
                </c:pt>
                <c:pt idx="215">
                  <c:v>37113</c:v>
                </c:pt>
                <c:pt idx="216">
                  <c:v>37114</c:v>
                </c:pt>
                <c:pt idx="217">
                  <c:v>37114</c:v>
                </c:pt>
                <c:pt idx="218">
                  <c:v>37115</c:v>
                </c:pt>
                <c:pt idx="219">
                  <c:v>37115</c:v>
                </c:pt>
                <c:pt idx="220">
                  <c:v>37116</c:v>
                </c:pt>
                <c:pt idx="221">
                  <c:v>37116</c:v>
                </c:pt>
                <c:pt idx="222">
                  <c:v>37117</c:v>
                </c:pt>
                <c:pt idx="223">
                  <c:v>37117</c:v>
                </c:pt>
                <c:pt idx="224">
                  <c:v>37118</c:v>
                </c:pt>
                <c:pt idx="225">
                  <c:v>37118</c:v>
                </c:pt>
                <c:pt idx="226">
                  <c:v>37119</c:v>
                </c:pt>
                <c:pt idx="227">
                  <c:v>37119</c:v>
                </c:pt>
                <c:pt idx="228">
                  <c:v>37120</c:v>
                </c:pt>
                <c:pt idx="229">
                  <c:v>37120</c:v>
                </c:pt>
                <c:pt idx="230">
                  <c:v>37121</c:v>
                </c:pt>
                <c:pt idx="231">
                  <c:v>37121</c:v>
                </c:pt>
                <c:pt idx="232">
                  <c:v>37122</c:v>
                </c:pt>
                <c:pt idx="233">
                  <c:v>37122</c:v>
                </c:pt>
                <c:pt idx="234">
                  <c:v>37123</c:v>
                </c:pt>
                <c:pt idx="235">
                  <c:v>37123</c:v>
                </c:pt>
                <c:pt idx="236">
                  <c:v>37124</c:v>
                </c:pt>
                <c:pt idx="237">
                  <c:v>37124</c:v>
                </c:pt>
                <c:pt idx="238">
                  <c:v>37125</c:v>
                </c:pt>
                <c:pt idx="239">
                  <c:v>37125</c:v>
                </c:pt>
                <c:pt idx="240">
                  <c:v>37126</c:v>
                </c:pt>
                <c:pt idx="241">
                  <c:v>37126</c:v>
                </c:pt>
                <c:pt idx="242">
                  <c:v>37127</c:v>
                </c:pt>
                <c:pt idx="243">
                  <c:v>37127</c:v>
                </c:pt>
                <c:pt idx="244">
                  <c:v>37128</c:v>
                </c:pt>
                <c:pt idx="245">
                  <c:v>37128</c:v>
                </c:pt>
                <c:pt idx="246">
                  <c:v>37129</c:v>
                </c:pt>
                <c:pt idx="247">
                  <c:v>37129</c:v>
                </c:pt>
                <c:pt idx="248">
                  <c:v>37130</c:v>
                </c:pt>
                <c:pt idx="249">
                  <c:v>37130</c:v>
                </c:pt>
                <c:pt idx="250">
                  <c:v>37131</c:v>
                </c:pt>
                <c:pt idx="251">
                  <c:v>37131</c:v>
                </c:pt>
                <c:pt idx="252">
                  <c:v>37132</c:v>
                </c:pt>
                <c:pt idx="253">
                  <c:v>37132</c:v>
                </c:pt>
                <c:pt idx="254">
                  <c:v>37133</c:v>
                </c:pt>
                <c:pt idx="255">
                  <c:v>37133</c:v>
                </c:pt>
                <c:pt idx="256">
                  <c:v>37134</c:v>
                </c:pt>
                <c:pt idx="257">
                  <c:v>37134</c:v>
                </c:pt>
                <c:pt idx="258">
                  <c:v>37135</c:v>
                </c:pt>
                <c:pt idx="259">
                  <c:v>37135</c:v>
                </c:pt>
                <c:pt idx="260">
                  <c:v>37136</c:v>
                </c:pt>
                <c:pt idx="261">
                  <c:v>37136</c:v>
                </c:pt>
                <c:pt idx="262">
                  <c:v>37137</c:v>
                </c:pt>
                <c:pt idx="263">
                  <c:v>37137</c:v>
                </c:pt>
                <c:pt idx="264">
                  <c:v>37138</c:v>
                </c:pt>
                <c:pt idx="265">
                  <c:v>37138</c:v>
                </c:pt>
                <c:pt idx="266">
                  <c:v>37139</c:v>
                </c:pt>
                <c:pt idx="267">
                  <c:v>37139</c:v>
                </c:pt>
                <c:pt idx="268">
                  <c:v>37140</c:v>
                </c:pt>
                <c:pt idx="269">
                  <c:v>37140</c:v>
                </c:pt>
                <c:pt idx="270">
                  <c:v>37141</c:v>
                </c:pt>
                <c:pt idx="271">
                  <c:v>37141</c:v>
                </c:pt>
                <c:pt idx="272">
                  <c:v>37142</c:v>
                </c:pt>
                <c:pt idx="273">
                  <c:v>37142</c:v>
                </c:pt>
                <c:pt idx="274">
                  <c:v>37143</c:v>
                </c:pt>
                <c:pt idx="275">
                  <c:v>37143</c:v>
                </c:pt>
                <c:pt idx="276">
                  <c:v>37144</c:v>
                </c:pt>
                <c:pt idx="277">
                  <c:v>37144</c:v>
                </c:pt>
                <c:pt idx="278">
                  <c:v>37145</c:v>
                </c:pt>
                <c:pt idx="279">
                  <c:v>37145</c:v>
                </c:pt>
                <c:pt idx="280">
                  <c:v>37146</c:v>
                </c:pt>
                <c:pt idx="281">
                  <c:v>37146</c:v>
                </c:pt>
                <c:pt idx="282">
                  <c:v>37147</c:v>
                </c:pt>
                <c:pt idx="283">
                  <c:v>37147</c:v>
                </c:pt>
                <c:pt idx="284">
                  <c:v>37148</c:v>
                </c:pt>
                <c:pt idx="285">
                  <c:v>37148</c:v>
                </c:pt>
                <c:pt idx="286">
                  <c:v>37149</c:v>
                </c:pt>
                <c:pt idx="287">
                  <c:v>37149</c:v>
                </c:pt>
                <c:pt idx="288">
                  <c:v>37150</c:v>
                </c:pt>
                <c:pt idx="289">
                  <c:v>37150</c:v>
                </c:pt>
                <c:pt idx="290">
                  <c:v>37151</c:v>
                </c:pt>
                <c:pt idx="291">
                  <c:v>37151</c:v>
                </c:pt>
                <c:pt idx="292">
                  <c:v>37152</c:v>
                </c:pt>
                <c:pt idx="293">
                  <c:v>37152</c:v>
                </c:pt>
                <c:pt idx="294">
                  <c:v>37153</c:v>
                </c:pt>
                <c:pt idx="295">
                  <c:v>37153</c:v>
                </c:pt>
                <c:pt idx="296">
                  <c:v>37154</c:v>
                </c:pt>
                <c:pt idx="297">
                  <c:v>37154</c:v>
                </c:pt>
                <c:pt idx="298">
                  <c:v>37155</c:v>
                </c:pt>
                <c:pt idx="299">
                  <c:v>37155</c:v>
                </c:pt>
                <c:pt idx="300">
                  <c:v>37156</c:v>
                </c:pt>
                <c:pt idx="301">
                  <c:v>37156</c:v>
                </c:pt>
                <c:pt idx="302">
                  <c:v>37157</c:v>
                </c:pt>
                <c:pt idx="303">
                  <c:v>37157</c:v>
                </c:pt>
                <c:pt idx="304">
                  <c:v>37158</c:v>
                </c:pt>
                <c:pt idx="305">
                  <c:v>37158</c:v>
                </c:pt>
                <c:pt idx="306">
                  <c:v>37159</c:v>
                </c:pt>
                <c:pt idx="307">
                  <c:v>37159</c:v>
                </c:pt>
                <c:pt idx="308">
                  <c:v>37160</c:v>
                </c:pt>
                <c:pt idx="309">
                  <c:v>37160</c:v>
                </c:pt>
                <c:pt idx="310">
                  <c:v>37161</c:v>
                </c:pt>
                <c:pt idx="311">
                  <c:v>37161</c:v>
                </c:pt>
                <c:pt idx="312">
                  <c:v>37162</c:v>
                </c:pt>
                <c:pt idx="313">
                  <c:v>37162</c:v>
                </c:pt>
                <c:pt idx="314">
                  <c:v>37163</c:v>
                </c:pt>
                <c:pt idx="315">
                  <c:v>37163</c:v>
                </c:pt>
                <c:pt idx="316">
                  <c:v>37164</c:v>
                </c:pt>
                <c:pt idx="317">
                  <c:v>37164</c:v>
                </c:pt>
                <c:pt idx="318">
                  <c:v>37165</c:v>
                </c:pt>
                <c:pt idx="319">
                  <c:v>37165</c:v>
                </c:pt>
                <c:pt idx="320">
                  <c:v>37166</c:v>
                </c:pt>
                <c:pt idx="321">
                  <c:v>37166</c:v>
                </c:pt>
                <c:pt idx="322">
                  <c:v>37167</c:v>
                </c:pt>
                <c:pt idx="323">
                  <c:v>37167</c:v>
                </c:pt>
                <c:pt idx="324">
                  <c:v>37168</c:v>
                </c:pt>
                <c:pt idx="325">
                  <c:v>37168</c:v>
                </c:pt>
                <c:pt idx="326">
                  <c:v>37169</c:v>
                </c:pt>
                <c:pt idx="327">
                  <c:v>37169</c:v>
                </c:pt>
                <c:pt idx="328">
                  <c:v>37170</c:v>
                </c:pt>
                <c:pt idx="329">
                  <c:v>37170</c:v>
                </c:pt>
                <c:pt idx="330">
                  <c:v>37171</c:v>
                </c:pt>
                <c:pt idx="331">
                  <c:v>37171</c:v>
                </c:pt>
                <c:pt idx="332">
                  <c:v>37172</c:v>
                </c:pt>
                <c:pt idx="333">
                  <c:v>37172</c:v>
                </c:pt>
                <c:pt idx="334">
                  <c:v>37173</c:v>
                </c:pt>
                <c:pt idx="335">
                  <c:v>37173</c:v>
                </c:pt>
                <c:pt idx="336">
                  <c:v>37174</c:v>
                </c:pt>
                <c:pt idx="337">
                  <c:v>37174</c:v>
                </c:pt>
                <c:pt idx="338">
                  <c:v>37175</c:v>
                </c:pt>
                <c:pt idx="339">
                  <c:v>37175</c:v>
                </c:pt>
                <c:pt idx="340">
                  <c:v>37176</c:v>
                </c:pt>
                <c:pt idx="341">
                  <c:v>37176</c:v>
                </c:pt>
                <c:pt idx="342">
                  <c:v>37177</c:v>
                </c:pt>
                <c:pt idx="343">
                  <c:v>37177</c:v>
                </c:pt>
                <c:pt idx="344">
                  <c:v>37178</c:v>
                </c:pt>
                <c:pt idx="345">
                  <c:v>37178</c:v>
                </c:pt>
                <c:pt idx="346">
                  <c:v>37179</c:v>
                </c:pt>
                <c:pt idx="347">
                  <c:v>37179</c:v>
                </c:pt>
                <c:pt idx="348">
                  <c:v>37180</c:v>
                </c:pt>
                <c:pt idx="349">
                  <c:v>37180</c:v>
                </c:pt>
                <c:pt idx="350">
                  <c:v>37181</c:v>
                </c:pt>
                <c:pt idx="351">
                  <c:v>37181</c:v>
                </c:pt>
                <c:pt idx="352">
                  <c:v>37182</c:v>
                </c:pt>
                <c:pt idx="353">
                  <c:v>37182</c:v>
                </c:pt>
                <c:pt idx="354">
                  <c:v>37183</c:v>
                </c:pt>
                <c:pt idx="355">
                  <c:v>37183</c:v>
                </c:pt>
                <c:pt idx="356">
                  <c:v>37184</c:v>
                </c:pt>
                <c:pt idx="357">
                  <c:v>37184</c:v>
                </c:pt>
                <c:pt idx="358">
                  <c:v>37185</c:v>
                </c:pt>
                <c:pt idx="359">
                  <c:v>37185</c:v>
                </c:pt>
                <c:pt idx="360">
                  <c:v>37186</c:v>
                </c:pt>
                <c:pt idx="361">
                  <c:v>37186</c:v>
                </c:pt>
                <c:pt idx="362">
                  <c:v>37187</c:v>
                </c:pt>
                <c:pt idx="363">
                  <c:v>37187</c:v>
                </c:pt>
                <c:pt idx="364">
                  <c:v>37188</c:v>
                </c:pt>
                <c:pt idx="365">
                  <c:v>37188</c:v>
                </c:pt>
                <c:pt idx="366">
                  <c:v>37189</c:v>
                </c:pt>
                <c:pt idx="367">
                  <c:v>37189</c:v>
                </c:pt>
                <c:pt idx="368">
                  <c:v>37190</c:v>
                </c:pt>
                <c:pt idx="369">
                  <c:v>37190</c:v>
                </c:pt>
                <c:pt idx="370">
                  <c:v>37191</c:v>
                </c:pt>
                <c:pt idx="371">
                  <c:v>37191</c:v>
                </c:pt>
                <c:pt idx="372">
                  <c:v>37192</c:v>
                </c:pt>
                <c:pt idx="373">
                  <c:v>37192</c:v>
                </c:pt>
                <c:pt idx="374">
                  <c:v>37193</c:v>
                </c:pt>
                <c:pt idx="375">
                  <c:v>37193</c:v>
                </c:pt>
                <c:pt idx="376">
                  <c:v>37194</c:v>
                </c:pt>
                <c:pt idx="377">
                  <c:v>37194</c:v>
                </c:pt>
                <c:pt idx="378">
                  <c:v>37195</c:v>
                </c:pt>
                <c:pt idx="379">
                  <c:v>37195</c:v>
                </c:pt>
                <c:pt idx="380">
                  <c:v>37196</c:v>
                </c:pt>
                <c:pt idx="381">
                  <c:v>37196</c:v>
                </c:pt>
                <c:pt idx="382">
                  <c:v>37197</c:v>
                </c:pt>
                <c:pt idx="383">
                  <c:v>37197</c:v>
                </c:pt>
                <c:pt idx="384">
                  <c:v>37198</c:v>
                </c:pt>
                <c:pt idx="385">
                  <c:v>37198</c:v>
                </c:pt>
                <c:pt idx="386">
                  <c:v>37199</c:v>
                </c:pt>
                <c:pt idx="387">
                  <c:v>37199</c:v>
                </c:pt>
                <c:pt idx="388">
                  <c:v>37200</c:v>
                </c:pt>
                <c:pt idx="389">
                  <c:v>37200</c:v>
                </c:pt>
                <c:pt idx="390">
                  <c:v>37201</c:v>
                </c:pt>
                <c:pt idx="391">
                  <c:v>37201</c:v>
                </c:pt>
                <c:pt idx="392">
                  <c:v>37202</c:v>
                </c:pt>
                <c:pt idx="393">
                  <c:v>37202</c:v>
                </c:pt>
                <c:pt idx="394">
                  <c:v>37203</c:v>
                </c:pt>
                <c:pt idx="395">
                  <c:v>37203</c:v>
                </c:pt>
                <c:pt idx="396">
                  <c:v>37204</c:v>
                </c:pt>
                <c:pt idx="397">
                  <c:v>37204</c:v>
                </c:pt>
                <c:pt idx="398">
                  <c:v>37205</c:v>
                </c:pt>
                <c:pt idx="399">
                  <c:v>37205</c:v>
                </c:pt>
                <c:pt idx="400">
                  <c:v>37206</c:v>
                </c:pt>
                <c:pt idx="401">
                  <c:v>37206</c:v>
                </c:pt>
                <c:pt idx="402">
                  <c:v>37207</c:v>
                </c:pt>
                <c:pt idx="403">
                  <c:v>37207</c:v>
                </c:pt>
                <c:pt idx="404">
                  <c:v>37208</c:v>
                </c:pt>
                <c:pt idx="405">
                  <c:v>37208</c:v>
                </c:pt>
                <c:pt idx="406">
                  <c:v>37209</c:v>
                </c:pt>
                <c:pt idx="407">
                  <c:v>37209</c:v>
                </c:pt>
                <c:pt idx="408">
                  <c:v>37210</c:v>
                </c:pt>
                <c:pt idx="409">
                  <c:v>37210</c:v>
                </c:pt>
                <c:pt idx="410">
                  <c:v>37211</c:v>
                </c:pt>
                <c:pt idx="411">
                  <c:v>37211</c:v>
                </c:pt>
                <c:pt idx="412">
                  <c:v>37212</c:v>
                </c:pt>
                <c:pt idx="413">
                  <c:v>37212</c:v>
                </c:pt>
                <c:pt idx="414">
                  <c:v>37213</c:v>
                </c:pt>
                <c:pt idx="415">
                  <c:v>37213</c:v>
                </c:pt>
                <c:pt idx="416">
                  <c:v>37214</c:v>
                </c:pt>
                <c:pt idx="417">
                  <c:v>37214</c:v>
                </c:pt>
                <c:pt idx="418">
                  <c:v>37215</c:v>
                </c:pt>
                <c:pt idx="419">
                  <c:v>37215</c:v>
                </c:pt>
                <c:pt idx="420">
                  <c:v>37216</c:v>
                </c:pt>
                <c:pt idx="421">
                  <c:v>37216</c:v>
                </c:pt>
                <c:pt idx="422">
                  <c:v>37217</c:v>
                </c:pt>
                <c:pt idx="423">
                  <c:v>37217</c:v>
                </c:pt>
                <c:pt idx="424">
                  <c:v>37218</c:v>
                </c:pt>
                <c:pt idx="425">
                  <c:v>37218</c:v>
                </c:pt>
                <c:pt idx="426">
                  <c:v>37219</c:v>
                </c:pt>
                <c:pt idx="427">
                  <c:v>37219</c:v>
                </c:pt>
                <c:pt idx="428">
                  <c:v>37220</c:v>
                </c:pt>
                <c:pt idx="429">
                  <c:v>37220</c:v>
                </c:pt>
                <c:pt idx="430">
                  <c:v>37221</c:v>
                </c:pt>
                <c:pt idx="431">
                  <c:v>37221</c:v>
                </c:pt>
                <c:pt idx="432">
                  <c:v>37222</c:v>
                </c:pt>
                <c:pt idx="433">
                  <c:v>37222</c:v>
                </c:pt>
                <c:pt idx="434">
                  <c:v>37223</c:v>
                </c:pt>
                <c:pt idx="435">
                  <c:v>37223</c:v>
                </c:pt>
                <c:pt idx="436">
                  <c:v>37224</c:v>
                </c:pt>
                <c:pt idx="437">
                  <c:v>37224</c:v>
                </c:pt>
                <c:pt idx="438">
                  <c:v>37225</c:v>
                </c:pt>
                <c:pt idx="439">
                  <c:v>37225</c:v>
                </c:pt>
                <c:pt idx="440">
                  <c:v>37226</c:v>
                </c:pt>
                <c:pt idx="441">
                  <c:v>37226</c:v>
                </c:pt>
                <c:pt idx="442">
                  <c:v>37227</c:v>
                </c:pt>
                <c:pt idx="443">
                  <c:v>37227</c:v>
                </c:pt>
                <c:pt idx="444">
                  <c:v>37228</c:v>
                </c:pt>
                <c:pt idx="445">
                  <c:v>37228</c:v>
                </c:pt>
                <c:pt idx="446">
                  <c:v>37229</c:v>
                </c:pt>
                <c:pt idx="447">
                  <c:v>37229</c:v>
                </c:pt>
                <c:pt idx="448">
                  <c:v>37230</c:v>
                </c:pt>
                <c:pt idx="449">
                  <c:v>37230</c:v>
                </c:pt>
                <c:pt idx="450">
                  <c:v>37231</c:v>
                </c:pt>
                <c:pt idx="451">
                  <c:v>37231</c:v>
                </c:pt>
                <c:pt idx="452">
                  <c:v>37232</c:v>
                </c:pt>
                <c:pt idx="453">
                  <c:v>37232</c:v>
                </c:pt>
                <c:pt idx="454">
                  <c:v>37233</c:v>
                </c:pt>
                <c:pt idx="455">
                  <c:v>37233</c:v>
                </c:pt>
                <c:pt idx="456">
                  <c:v>37234</c:v>
                </c:pt>
                <c:pt idx="457">
                  <c:v>37234</c:v>
                </c:pt>
                <c:pt idx="458">
                  <c:v>37235</c:v>
                </c:pt>
                <c:pt idx="459">
                  <c:v>37235</c:v>
                </c:pt>
                <c:pt idx="460">
                  <c:v>37236</c:v>
                </c:pt>
                <c:pt idx="461">
                  <c:v>37236</c:v>
                </c:pt>
                <c:pt idx="462">
                  <c:v>37237</c:v>
                </c:pt>
                <c:pt idx="463">
                  <c:v>37237</c:v>
                </c:pt>
                <c:pt idx="464">
                  <c:v>37238</c:v>
                </c:pt>
                <c:pt idx="465">
                  <c:v>37238</c:v>
                </c:pt>
                <c:pt idx="466">
                  <c:v>37239</c:v>
                </c:pt>
                <c:pt idx="467">
                  <c:v>37239</c:v>
                </c:pt>
                <c:pt idx="468">
                  <c:v>37240</c:v>
                </c:pt>
                <c:pt idx="469">
                  <c:v>37240</c:v>
                </c:pt>
                <c:pt idx="470">
                  <c:v>37241</c:v>
                </c:pt>
                <c:pt idx="471">
                  <c:v>37241</c:v>
                </c:pt>
                <c:pt idx="472">
                  <c:v>37242</c:v>
                </c:pt>
                <c:pt idx="473">
                  <c:v>37242</c:v>
                </c:pt>
                <c:pt idx="474">
                  <c:v>37243</c:v>
                </c:pt>
                <c:pt idx="475">
                  <c:v>37243</c:v>
                </c:pt>
                <c:pt idx="476">
                  <c:v>37244</c:v>
                </c:pt>
                <c:pt idx="477">
                  <c:v>37244</c:v>
                </c:pt>
                <c:pt idx="478">
                  <c:v>37245</c:v>
                </c:pt>
                <c:pt idx="479">
                  <c:v>37245</c:v>
                </c:pt>
                <c:pt idx="480">
                  <c:v>37246</c:v>
                </c:pt>
                <c:pt idx="481">
                  <c:v>37246</c:v>
                </c:pt>
                <c:pt idx="482">
                  <c:v>37247</c:v>
                </c:pt>
                <c:pt idx="483">
                  <c:v>37247</c:v>
                </c:pt>
                <c:pt idx="484">
                  <c:v>37248</c:v>
                </c:pt>
                <c:pt idx="485">
                  <c:v>37248</c:v>
                </c:pt>
                <c:pt idx="486">
                  <c:v>37249</c:v>
                </c:pt>
                <c:pt idx="487">
                  <c:v>37249</c:v>
                </c:pt>
                <c:pt idx="488">
                  <c:v>37250</c:v>
                </c:pt>
                <c:pt idx="489">
                  <c:v>37250</c:v>
                </c:pt>
                <c:pt idx="490">
                  <c:v>37251</c:v>
                </c:pt>
                <c:pt idx="491">
                  <c:v>37251</c:v>
                </c:pt>
                <c:pt idx="492">
                  <c:v>37252</c:v>
                </c:pt>
                <c:pt idx="493">
                  <c:v>37252</c:v>
                </c:pt>
                <c:pt idx="494">
                  <c:v>37253</c:v>
                </c:pt>
                <c:pt idx="495">
                  <c:v>37253</c:v>
                </c:pt>
                <c:pt idx="496">
                  <c:v>37254</c:v>
                </c:pt>
                <c:pt idx="497">
                  <c:v>37254</c:v>
                </c:pt>
                <c:pt idx="498">
                  <c:v>37255</c:v>
                </c:pt>
                <c:pt idx="499">
                  <c:v>37255</c:v>
                </c:pt>
                <c:pt idx="500">
                  <c:v>37256</c:v>
                </c:pt>
                <c:pt idx="501">
                  <c:v>37256</c:v>
                </c:pt>
                <c:pt idx="502">
                  <c:v>37257</c:v>
                </c:pt>
                <c:pt idx="503">
                  <c:v>37257</c:v>
                </c:pt>
                <c:pt idx="504">
                  <c:v>37258</c:v>
                </c:pt>
                <c:pt idx="505">
                  <c:v>37258</c:v>
                </c:pt>
                <c:pt idx="506">
                  <c:v>37259</c:v>
                </c:pt>
                <c:pt idx="507">
                  <c:v>37259</c:v>
                </c:pt>
                <c:pt idx="508">
                  <c:v>37260</c:v>
                </c:pt>
                <c:pt idx="509">
                  <c:v>37260</c:v>
                </c:pt>
                <c:pt idx="510">
                  <c:v>37261</c:v>
                </c:pt>
                <c:pt idx="511">
                  <c:v>37261</c:v>
                </c:pt>
                <c:pt idx="512">
                  <c:v>37262</c:v>
                </c:pt>
                <c:pt idx="513">
                  <c:v>37262</c:v>
                </c:pt>
                <c:pt idx="514">
                  <c:v>37263</c:v>
                </c:pt>
                <c:pt idx="515">
                  <c:v>37263</c:v>
                </c:pt>
                <c:pt idx="516">
                  <c:v>37264</c:v>
                </c:pt>
                <c:pt idx="517">
                  <c:v>37264</c:v>
                </c:pt>
                <c:pt idx="518">
                  <c:v>37265</c:v>
                </c:pt>
                <c:pt idx="519">
                  <c:v>37265</c:v>
                </c:pt>
                <c:pt idx="520">
                  <c:v>37266</c:v>
                </c:pt>
                <c:pt idx="521">
                  <c:v>37266</c:v>
                </c:pt>
                <c:pt idx="522">
                  <c:v>37267</c:v>
                </c:pt>
                <c:pt idx="523">
                  <c:v>37267</c:v>
                </c:pt>
                <c:pt idx="524">
                  <c:v>37268</c:v>
                </c:pt>
                <c:pt idx="525">
                  <c:v>37268</c:v>
                </c:pt>
                <c:pt idx="526">
                  <c:v>37269</c:v>
                </c:pt>
                <c:pt idx="527">
                  <c:v>37269</c:v>
                </c:pt>
                <c:pt idx="528">
                  <c:v>37270</c:v>
                </c:pt>
                <c:pt idx="529">
                  <c:v>37270</c:v>
                </c:pt>
                <c:pt idx="530">
                  <c:v>37271</c:v>
                </c:pt>
                <c:pt idx="531">
                  <c:v>37271</c:v>
                </c:pt>
                <c:pt idx="532">
                  <c:v>37272</c:v>
                </c:pt>
                <c:pt idx="533">
                  <c:v>37272</c:v>
                </c:pt>
                <c:pt idx="534">
                  <c:v>37273</c:v>
                </c:pt>
                <c:pt idx="535">
                  <c:v>37273</c:v>
                </c:pt>
                <c:pt idx="536">
                  <c:v>37274</c:v>
                </c:pt>
                <c:pt idx="537">
                  <c:v>37274</c:v>
                </c:pt>
                <c:pt idx="538">
                  <c:v>37275</c:v>
                </c:pt>
                <c:pt idx="539">
                  <c:v>37275</c:v>
                </c:pt>
                <c:pt idx="540">
                  <c:v>37276</c:v>
                </c:pt>
                <c:pt idx="541">
                  <c:v>37276</c:v>
                </c:pt>
                <c:pt idx="542">
                  <c:v>37277</c:v>
                </c:pt>
                <c:pt idx="543">
                  <c:v>37277</c:v>
                </c:pt>
                <c:pt idx="544">
                  <c:v>37278</c:v>
                </c:pt>
                <c:pt idx="545">
                  <c:v>37278</c:v>
                </c:pt>
                <c:pt idx="546">
                  <c:v>37279</c:v>
                </c:pt>
                <c:pt idx="547">
                  <c:v>37279</c:v>
                </c:pt>
                <c:pt idx="548">
                  <c:v>37280</c:v>
                </c:pt>
                <c:pt idx="549">
                  <c:v>37280</c:v>
                </c:pt>
                <c:pt idx="550">
                  <c:v>37281</c:v>
                </c:pt>
                <c:pt idx="551">
                  <c:v>37281</c:v>
                </c:pt>
                <c:pt idx="552">
                  <c:v>37282</c:v>
                </c:pt>
                <c:pt idx="553">
                  <c:v>37282</c:v>
                </c:pt>
                <c:pt idx="554">
                  <c:v>37283</c:v>
                </c:pt>
                <c:pt idx="555">
                  <c:v>37283</c:v>
                </c:pt>
                <c:pt idx="556">
                  <c:v>37284</c:v>
                </c:pt>
                <c:pt idx="557">
                  <c:v>37284</c:v>
                </c:pt>
                <c:pt idx="558">
                  <c:v>37285</c:v>
                </c:pt>
                <c:pt idx="559">
                  <c:v>37285</c:v>
                </c:pt>
                <c:pt idx="560">
                  <c:v>37286</c:v>
                </c:pt>
                <c:pt idx="561">
                  <c:v>37286</c:v>
                </c:pt>
                <c:pt idx="562">
                  <c:v>37287</c:v>
                </c:pt>
                <c:pt idx="563">
                  <c:v>37287</c:v>
                </c:pt>
                <c:pt idx="564">
                  <c:v>37288</c:v>
                </c:pt>
                <c:pt idx="565">
                  <c:v>37288</c:v>
                </c:pt>
                <c:pt idx="566">
                  <c:v>37289</c:v>
                </c:pt>
                <c:pt idx="567">
                  <c:v>37289</c:v>
                </c:pt>
                <c:pt idx="568">
                  <c:v>37290</c:v>
                </c:pt>
                <c:pt idx="569">
                  <c:v>37290</c:v>
                </c:pt>
                <c:pt idx="570">
                  <c:v>37291</c:v>
                </c:pt>
                <c:pt idx="571">
                  <c:v>37291</c:v>
                </c:pt>
                <c:pt idx="572">
                  <c:v>37292</c:v>
                </c:pt>
                <c:pt idx="573">
                  <c:v>37292</c:v>
                </c:pt>
                <c:pt idx="574">
                  <c:v>37293</c:v>
                </c:pt>
                <c:pt idx="575">
                  <c:v>37293</c:v>
                </c:pt>
                <c:pt idx="576">
                  <c:v>37294</c:v>
                </c:pt>
                <c:pt idx="577">
                  <c:v>37294</c:v>
                </c:pt>
                <c:pt idx="578">
                  <c:v>37295</c:v>
                </c:pt>
                <c:pt idx="579">
                  <c:v>37295</c:v>
                </c:pt>
                <c:pt idx="580">
                  <c:v>37296</c:v>
                </c:pt>
                <c:pt idx="581">
                  <c:v>37296</c:v>
                </c:pt>
                <c:pt idx="582">
                  <c:v>37297</c:v>
                </c:pt>
                <c:pt idx="583">
                  <c:v>37297</c:v>
                </c:pt>
                <c:pt idx="584">
                  <c:v>37298</c:v>
                </c:pt>
                <c:pt idx="585">
                  <c:v>37298</c:v>
                </c:pt>
                <c:pt idx="586">
                  <c:v>37299</c:v>
                </c:pt>
                <c:pt idx="587">
                  <c:v>37299</c:v>
                </c:pt>
                <c:pt idx="588">
                  <c:v>37300</c:v>
                </c:pt>
                <c:pt idx="589">
                  <c:v>37300</c:v>
                </c:pt>
                <c:pt idx="590">
                  <c:v>37301</c:v>
                </c:pt>
                <c:pt idx="591">
                  <c:v>37301</c:v>
                </c:pt>
                <c:pt idx="592">
                  <c:v>37302</c:v>
                </c:pt>
                <c:pt idx="593">
                  <c:v>37302</c:v>
                </c:pt>
                <c:pt idx="594">
                  <c:v>37303</c:v>
                </c:pt>
                <c:pt idx="595">
                  <c:v>37303</c:v>
                </c:pt>
                <c:pt idx="596">
                  <c:v>37304</c:v>
                </c:pt>
                <c:pt idx="597">
                  <c:v>37304</c:v>
                </c:pt>
                <c:pt idx="598">
                  <c:v>37305</c:v>
                </c:pt>
                <c:pt idx="599">
                  <c:v>37305</c:v>
                </c:pt>
                <c:pt idx="600">
                  <c:v>37306</c:v>
                </c:pt>
                <c:pt idx="601">
                  <c:v>37306</c:v>
                </c:pt>
                <c:pt idx="602">
                  <c:v>37307</c:v>
                </c:pt>
                <c:pt idx="603">
                  <c:v>37307</c:v>
                </c:pt>
                <c:pt idx="604">
                  <c:v>37308</c:v>
                </c:pt>
                <c:pt idx="605">
                  <c:v>37308</c:v>
                </c:pt>
                <c:pt idx="606">
                  <c:v>37309</c:v>
                </c:pt>
                <c:pt idx="607">
                  <c:v>37309</c:v>
                </c:pt>
                <c:pt idx="608">
                  <c:v>37310</c:v>
                </c:pt>
                <c:pt idx="609">
                  <c:v>37310</c:v>
                </c:pt>
                <c:pt idx="610">
                  <c:v>37311</c:v>
                </c:pt>
                <c:pt idx="611">
                  <c:v>37311</c:v>
                </c:pt>
                <c:pt idx="612">
                  <c:v>37312</c:v>
                </c:pt>
                <c:pt idx="613">
                  <c:v>37312</c:v>
                </c:pt>
                <c:pt idx="614">
                  <c:v>37313</c:v>
                </c:pt>
                <c:pt idx="615">
                  <c:v>37313</c:v>
                </c:pt>
                <c:pt idx="616">
                  <c:v>37314</c:v>
                </c:pt>
                <c:pt idx="617">
                  <c:v>37314</c:v>
                </c:pt>
                <c:pt idx="618">
                  <c:v>37315</c:v>
                </c:pt>
                <c:pt idx="619">
                  <c:v>37315</c:v>
                </c:pt>
                <c:pt idx="620">
                  <c:v>37316</c:v>
                </c:pt>
                <c:pt idx="621">
                  <c:v>37316</c:v>
                </c:pt>
                <c:pt idx="622">
                  <c:v>37317</c:v>
                </c:pt>
                <c:pt idx="623">
                  <c:v>37317</c:v>
                </c:pt>
                <c:pt idx="624">
                  <c:v>37318</c:v>
                </c:pt>
                <c:pt idx="625">
                  <c:v>37318</c:v>
                </c:pt>
                <c:pt idx="626">
                  <c:v>37319</c:v>
                </c:pt>
                <c:pt idx="627">
                  <c:v>37319</c:v>
                </c:pt>
                <c:pt idx="628">
                  <c:v>37320</c:v>
                </c:pt>
                <c:pt idx="629">
                  <c:v>37320</c:v>
                </c:pt>
                <c:pt idx="630">
                  <c:v>37321</c:v>
                </c:pt>
                <c:pt idx="631">
                  <c:v>37321</c:v>
                </c:pt>
                <c:pt idx="632">
                  <c:v>37322</c:v>
                </c:pt>
                <c:pt idx="633">
                  <c:v>37322</c:v>
                </c:pt>
                <c:pt idx="634">
                  <c:v>37323</c:v>
                </c:pt>
                <c:pt idx="635">
                  <c:v>37323</c:v>
                </c:pt>
                <c:pt idx="636">
                  <c:v>37324</c:v>
                </c:pt>
                <c:pt idx="637">
                  <c:v>37324</c:v>
                </c:pt>
                <c:pt idx="638">
                  <c:v>37325</c:v>
                </c:pt>
                <c:pt idx="639">
                  <c:v>37325</c:v>
                </c:pt>
                <c:pt idx="640">
                  <c:v>37326</c:v>
                </c:pt>
                <c:pt idx="641">
                  <c:v>37326</c:v>
                </c:pt>
                <c:pt idx="642">
                  <c:v>37327</c:v>
                </c:pt>
                <c:pt idx="643">
                  <c:v>37327</c:v>
                </c:pt>
                <c:pt idx="644">
                  <c:v>37328</c:v>
                </c:pt>
                <c:pt idx="645">
                  <c:v>37328</c:v>
                </c:pt>
                <c:pt idx="646">
                  <c:v>37329</c:v>
                </c:pt>
                <c:pt idx="647">
                  <c:v>37329</c:v>
                </c:pt>
                <c:pt idx="648">
                  <c:v>37330</c:v>
                </c:pt>
                <c:pt idx="649">
                  <c:v>37330</c:v>
                </c:pt>
                <c:pt idx="650">
                  <c:v>37331</c:v>
                </c:pt>
                <c:pt idx="651">
                  <c:v>37331</c:v>
                </c:pt>
                <c:pt idx="652">
                  <c:v>37332</c:v>
                </c:pt>
                <c:pt idx="653">
                  <c:v>37332</c:v>
                </c:pt>
                <c:pt idx="654">
                  <c:v>37333</c:v>
                </c:pt>
                <c:pt idx="655">
                  <c:v>37333</c:v>
                </c:pt>
                <c:pt idx="656">
                  <c:v>37334</c:v>
                </c:pt>
                <c:pt idx="657">
                  <c:v>37334</c:v>
                </c:pt>
                <c:pt idx="658">
                  <c:v>37335</c:v>
                </c:pt>
                <c:pt idx="659">
                  <c:v>37335</c:v>
                </c:pt>
                <c:pt idx="660">
                  <c:v>37336</c:v>
                </c:pt>
                <c:pt idx="661">
                  <c:v>37336</c:v>
                </c:pt>
                <c:pt idx="662">
                  <c:v>37337</c:v>
                </c:pt>
                <c:pt idx="663">
                  <c:v>37337</c:v>
                </c:pt>
                <c:pt idx="664">
                  <c:v>37338</c:v>
                </c:pt>
                <c:pt idx="665">
                  <c:v>37338</c:v>
                </c:pt>
                <c:pt idx="666">
                  <c:v>37339</c:v>
                </c:pt>
                <c:pt idx="667">
                  <c:v>37339</c:v>
                </c:pt>
                <c:pt idx="668">
                  <c:v>37340</c:v>
                </c:pt>
                <c:pt idx="669">
                  <c:v>37340</c:v>
                </c:pt>
                <c:pt idx="670">
                  <c:v>37341</c:v>
                </c:pt>
                <c:pt idx="671">
                  <c:v>37341</c:v>
                </c:pt>
                <c:pt idx="672">
                  <c:v>37342</c:v>
                </c:pt>
                <c:pt idx="673">
                  <c:v>37342</c:v>
                </c:pt>
                <c:pt idx="674">
                  <c:v>37343</c:v>
                </c:pt>
                <c:pt idx="675">
                  <c:v>37343</c:v>
                </c:pt>
                <c:pt idx="676">
                  <c:v>37344</c:v>
                </c:pt>
                <c:pt idx="677">
                  <c:v>37344</c:v>
                </c:pt>
                <c:pt idx="678">
                  <c:v>37345</c:v>
                </c:pt>
                <c:pt idx="679">
                  <c:v>37345</c:v>
                </c:pt>
                <c:pt idx="680">
                  <c:v>37346</c:v>
                </c:pt>
                <c:pt idx="681">
                  <c:v>37346</c:v>
                </c:pt>
                <c:pt idx="682">
                  <c:v>37347</c:v>
                </c:pt>
                <c:pt idx="683">
                  <c:v>37347</c:v>
                </c:pt>
                <c:pt idx="684">
                  <c:v>37348</c:v>
                </c:pt>
                <c:pt idx="685">
                  <c:v>37348</c:v>
                </c:pt>
                <c:pt idx="686">
                  <c:v>37349</c:v>
                </c:pt>
                <c:pt idx="687">
                  <c:v>37349</c:v>
                </c:pt>
                <c:pt idx="688">
                  <c:v>37350</c:v>
                </c:pt>
                <c:pt idx="689">
                  <c:v>37350</c:v>
                </c:pt>
                <c:pt idx="690">
                  <c:v>37351</c:v>
                </c:pt>
                <c:pt idx="691">
                  <c:v>37351</c:v>
                </c:pt>
                <c:pt idx="692">
                  <c:v>37352</c:v>
                </c:pt>
                <c:pt idx="693">
                  <c:v>37352</c:v>
                </c:pt>
                <c:pt idx="694">
                  <c:v>37353</c:v>
                </c:pt>
                <c:pt idx="695">
                  <c:v>37353</c:v>
                </c:pt>
                <c:pt idx="696">
                  <c:v>37354</c:v>
                </c:pt>
                <c:pt idx="697">
                  <c:v>37354</c:v>
                </c:pt>
                <c:pt idx="698">
                  <c:v>37355</c:v>
                </c:pt>
                <c:pt idx="699">
                  <c:v>37355</c:v>
                </c:pt>
                <c:pt idx="700">
                  <c:v>37356</c:v>
                </c:pt>
                <c:pt idx="701">
                  <c:v>37356</c:v>
                </c:pt>
                <c:pt idx="702">
                  <c:v>37357</c:v>
                </c:pt>
                <c:pt idx="703">
                  <c:v>37357</c:v>
                </c:pt>
                <c:pt idx="704">
                  <c:v>37358</c:v>
                </c:pt>
                <c:pt idx="705">
                  <c:v>37358</c:v>
                </c:pt>
                <c:pt idx="706">
                  <c:v>37359</c:v>
                </c:pt>
                <c:pt idx="707">
                  <c:v>37359</c:v>
                </c:pt>
                <c:pt idx="708">
                  <c:v>37360</c:v>
                </c:pt>
                <c:pt idx="709">
                  <c:v>37360</c:v>
                </c:pt>
                <c:pt idx="710">
                  <c:v>37361</c:v>
                </c:pt>
                <c:pt idx="711">
                  <c:v>37361</c:v>
                </c:pt>
                <c:pt idx="712">
                  <c:v>37362</c:v>
                </c:pt>
                <c:pt idx="713">
                  <c:v>37362</c:v>
                </c:pt>
                <c:pt idx="714">
                  <c:v>37363</c:v>
                </c:pt>
                <c:pt idx="715">
                  <c:v>37363</c:v>
                </c:pt>
                <c:pt idx="716">
                  <c:v>37364</c:v>
                </c:pt>
                <c:pt idx="717">
                  <c:v>37364</c:v>
                </c:pt>
                <c:pt idx="718">
                  <c:v>37365</c:v>
                </c:pt>
                <c:pt idx="719">
                  <c:v>37365</c:v>
                </c:pt>
                <c:pt idx="720">
                  <c:v>37366</c:v>
                </c:pt>
                <c:pt idx="721">
                  <c:v>37366</c:v>
                </c:pt>
                <c:pt idx="722">
                  <c:v>37367</c:v>
                </c:pt>
                <c:pt idx="723">
                  <c:v>37367</c:v>
                </c:pt>
                <c:pt idx="724">
                  <c:v>37368</c:v>
                </c:pt>
                <c:pt idx="725">
                  <c:v>37368</c:v>
                </c:pt>
                <c:pt idx="726">
                  <c:v>37369</c:v>
                </c:pt>
                <c:pt idx="727">
                  <c:v>37369</c:v>
                </c:pt>
                <c:pt idx="728">
                  <c:v>37370</c:v>
                </c:pt>
                <c:pt idx="729">
                  <c:v>37370</c:v>
                </c:pt>
                <c:pt idx="730">
                  <c:v>37371</c:v>
                </c:pt>
                <c:pt idx="731">
                  <c:v>37371</c:v>
                </c:pt>
                <c:pt idx="732">
                  <c:v>37372</c:v>
                </c:pt>
                <c:pt idx="733">
                  <c:v>37372</c:v>
                </c:pt>
                <c:pt idx="734">
                  <c:v>37373</c:v>
                </c:pt>
                <c:pt idx="735">
                  <c:v>37373</c:v>
                </c:pt>
                <c:pt idx="736">
                  <c:v>37374</c:v>
                </c:pt>
                <c:pt idx="737">
                  <c:v>37374</c:v>
                </c:pt>
                <c:pt idx="738">
                  <c:v>37375</c:v>
                </c:pt>
                <c:pt idx="739">
                  <c:v>37375</c:v>
                </c:pt>
                <c:pt idx="740">
                  <c:v>37376</c:v>
                </c:pt>
                <c:pt idx="741">
                  <c:v>37376</c:v>
                </c:pt>
                <c:pt idx="742">
                  <c:v>37377</c:v>
                </c:pt>
                <c:pt idx="743">
                  <c:v>37377</c:v>
                </c:pt>
                <c:pt idx="744">
                  <c:v>37378</c:v>
                </c:pt>
                <c:pt idx="745">
                  <c:v>37378</c:v>
                </c:pt>
                <c:pt idx="746">
                  <c:v>37379</c:v>
                </c:pt>
                <c:pt idx="747">
                  <c:v>37379</c:v>
                </c:pt>
                <c:pt idx="748">
                  <c:v>37380</c:v>
                </c:pt>
                <c:pt idx="749">
                  <c:v>37380</c:v>
                </c:pt>
                <c:pt idx="750">
                  <c:v>37381</c:v>
                </c:pt>
                <c:pt idx="751">
                  <c:v>37381</c:v>
                </c:pt>
                <c:pt idx="752">
                  <c:v>37382</c:v>
                </c:pt>
                <c:pt idx="753">
                  <c:v>37382</c:v>
                </c:pt>
                <c:pt idx="754">
                  <c:v>37383</c:v>
                </c:pt>
                <c:pt idx="755">
                  <c:v>37383</c:v>
                </c:pt>
                <c:pt idx="756">
                  <c:v>37384</c:v>
                </c:pt>
                <c:pt idx="757">
                  <c:v>37384</c:v>
                </c:pt>
                <c:pt idx="758">
                  <c:v>37385</c:v>
                </c:pt>
                <c:pt idx="759">
                  <c:v>37385</c:v>
                </c:pt>
                <c:pt idx="760">
                  <c:v>37386</c:v>
                </c:pt>
                <c:pt idx="761">
                  <c:v>37386</c:v>
                </c:pt>
                <c:pt idx="762">
                  <c:v>37387</c:v>
                </c:pt>
                <c:pt idx="763">
                  <c:v>37387</c:v>
                </c:pt>
                <c:pt idx="764">
                  <c:v>37388</c:v>
                </c:pt>
                <c:pt idx="765">
                  <c:v>37388</c:v>
                </c:pt>
                <c:pt idx="766">
                  <c:v>37389</c:v>
                </c:pt>
                <c:pt idx="767">
                  <c:v>37389</c:v>
                </c:pt>
                <c:pt idx="768">
                  <c:v>37390</c:v>
                </c:pt>
                <c:pt idx="769">
                  <c:v>37390</c:v>
                </c:pt>
                <c:pt idx="770">
                  <c:v>37391</c:v>
                </c:pt>
                <c:pt idx="771">
                  <c:v>37391</c:v>
                </c:pt>
                <c:pt idx="772">
                  <c:v>37392</c:v>
                </c:pt>
                <c:pt idx="773">
                  <c:v>37392</c:v>
                </c:pt>
                <c:pt idx="774">
                  <c:v>37393</c:v>
                </c:pt>
                <c:pt idx="775">
                  <c:v>37393</c:v>
                </c:pt>
                <c:pt idx="776">
                  <c:v>37394</c:v>
                </c:pt>
                <c:pt idx="777">
                  <c:v>37394</c:v>
                </c:pt>
                <c:pt idx="778">
                  <c:v>37395</c:v>
                </c:pt>
                <c:pt idx="779">
                  <c:v>37395</c:v>
                </c:pt>
                <c:pt idx="780">
                  <c:v>37396</c:v>
                </c:pt>
                <c:pt idx="781">
                  <c:v>37396</c:v>
                </c:pt>
                <c:pt idx="782">
                  <c:v>37397</c:v>
                </c:pt>
                <c:pt idx="783">
                  <c:v>37397</c:v>
                </c:pt>
                <c:pt idx="784">
                  <c:v>37398</c:v>
                </c:pt>
                <c:pt idx="785">
                  <c:v>37398</c:v>
                </c:pt>
                <c:pt idx="786">
                  <c:v>37399</c:v>
                </c:pt>
                <c:pt idx="787">
                  <c:v>37399</c:v>
                </c:pt>
                <c:pt idx="788">
                  <c:v>37400</c:v>
                </c:pt>
                <c:pt idx="789">
                  <c:v>37400</c:v>
                </c:pt>
                <c:pt idx="790">
                  <c:v>37401</c:v>
                </c:pt>
                <c:pt idx="791">
                  <c:v>37401</c:v>
                </c:pt>
                <c:pt idx="792">
                  <c:v>37402</c:v>
                </c:pt>
                <c:pt idx="793">
                  <c:v>37402</c:v>
                </c:pt>
                <c:pt idx="794">
                  <c:v>37403</c:v>
                </c:pt>
                <c:pt idx="795">
                  <c:v>37403</c:v>
                </c:pt>
                <c:pt idx="796">
                  <c:v>37404</c:v>
                </c:pt>
                <c:pt idx="797">
                  <c:v>37404</c:v>
                </c:pt>
                <c:pt idx="798">
                  <c:v>37405</c:v>
                </c:pt>
                <c:pt idx="799">
                  <c:v>37405</c:v>
                </c:pt>
                <c:pt idx="800">
                  <c:v>37406</c:v>
                </c:pt>
                <c:pt idx="801">
                  <c:v>37406</c:v>
                </c:pt>
                <c:pt idx="802">
                  <c:v>37407</c:v>
                </c:pt>
                <c:pt idx="803">
                  <c:v>37407</c:v>
                </c:pt>
                <c:pt idx="804">
                  <c:v>37408</c:v>
                </c:pt>
                <c:pt idx="805">
                  <c:v>37408</c:v>
                </c:pt>
                <c:pt idx="806">
                  <c:v>37409</c:v>
                </c:pt>
                <c:pt idx="807">
                  <c:v>37409</c:v>
                </c:pt>
                <c:pt idx="808">
                  <c:v>37410</c:v>
                </c:pt>
                <c:pt idx="809">
                  <c:v>37410</c:v>
                </c:pt>
                <c:pt idx="810">
                  <c:v>37411</c:v>
                </c:pt>
                <c:pt idx="811">
                  <c:v>37411</c:v>
                </c:pt>
                <c:pt idx="812">
                  <c:v>37412</c:v>
                </c:pt>
                <c:pt idx="813">
                  <c:v>37412</c:v>
                </c:pt>
                <c:pt idx="814">
                  <c:v>37413</c:v>
                </c:pt>
                <c:pt idx="815">
                  <c:v>37413</c:v>
                </c:pt>
                <c:pt idx="816">
                  <c:v>37414</c:v>
                </c:pt>
                <c:pt idx="817">
                  <c:v>37414</c:v>
                </c:pt>
                <c:pt idx="818">
                  <c:v>37415</c:v>
                </c:pt>
                <c:pt idx="819">
                  <c:v>37415</c:v>
                </c:pt>
                <c:pt idx="820">
                  <c:v>37416</c:v>
                </c:pt>
                <c:pt idx="821">
                  <c:v>37416</c:v>
                </c:pt>
                <c:pt idx="822">
                  <c:v>37417</c:v>
                </c:pt>
                <c:pt idx="823">
                  <c:v>37417</c:v>
                </c:pt>
                <c:pt idx="824">
                  <c:v>37418</c:v>
                </c:pt>
                <c:pt idx="825">
                  <c:v>37418</c:v>
                </c:pt>
                <c:pt idx="826">
                  <c:v>37419</c:v>
                </c:pt>
                <c:pt idx="827">
                  <c:v>37419</c:v>
                </c:pt>
                <c:pt idx="828">
                  <c:v>37420</c:v>
                </c:pt>
                <c:pt idx="829">
                  <c:v>37420</c:v>
                </c:pt>
                <c:pt idx="830">
                  <c:v>37421</c:v>
                </c:pt>
                <c:pt idx="831">
                  <c:v>37421</c:v>
                </c:pt>
                <c:pt idx="832">
                  <c:v>37422</c:v>
                </c:pt>
                <c:pt idx="833">
                  <c:v>37422</c:v>
                </c:pt>
                <c:pt idx="834">
                  <c:v>37423</c:v>
                </c:pt>
                <c:pt idx="835">
                  <c:v>37423</c:v>
                </c:pt>
                <c:pt idx="836">
                  <c:v>37424</c:v>
                </c:pt>
                <c:pt idx="837">
                  <c:v>37424</c:v>
                </c:pt>
                <c:pt idx="838">
                  <c:v>37425</c:v>
                </c:pt>
                <c:pt idx="839">
                  <c:v>37425</c:v>
                </c:pt>
                <c:pt idx="840">
                  <c:v>37426</c:v>
                </c:pt>
                <c:pt idx="841">
                  <c:v>37426</c:v>
                </c:pt>
                <c:pt idx="842">
                  <c:v>37427</c:v>
                </c:pt>
                <c:pt idx="843">
                  <c:v>37427</c:v>
                </c:pt>
                <c:pt idx="844">
                  <c:v>37428</c:v>
                </c:pt>
                <c:pt idx="845">
                  <c:v>37428</c:v>
                </c:pt>
                <c:pt idx="846">
                  <c:v>37429</c:v>
                </c:pt>
                <c:pt idx="847">
                  <c:v>37429</c:v>
                </c:pt>
                <c:pt idx="848">
                  <c:v>37430</c:v>
                </c:pt>
                <c:pt idx="849">
                  <c:v>37430</c:v>
                </c:pt>
                <c:pt idx="850">
                  <c:v>37431</c:v>
                </c:pt>
                <c:pt idx="851">
                  <c:v>37431</c:v>
                </c:pt>
                <c:pt idx="852">
                  <c:v>37432</c:v>
                </c:pt>
                <c:pt idx="853">
                  <c:v>37432</c:v>
                </c:pt>
                <c:pt idx="854">
                  <c:v>37433</c:v>
                </c:pt>
                <c:pt idx="855">
                  <c:v>37433</c:v>
                </c:pt>
                <c:pt idx="856">
                  <c:v>37434</c:v>
                </c:pt>
                <c:pt idx="857">
                  <c:v>37434</c:v>
                </c:pt>
                <c:pt idx="858">
                  <c:v>37435</c:v>
                </c:pt>
                <c:pt idx="859">
                  <c:v>37435</c:v>
                </c:pt>
                <c:pt idx="860">
                  <c:v>37436</c:v>
                </c:pt>
                <c:pt idx="861">
                  <c:v>37436</c:v>
                </c:pt>
                <c:pt idx="862">
                  <c:v>37437</c:v>
                </c:pt>
                <c:pt idx="863">
                  <c:v>37437</c:v>
                </c:pt>
                <c:pt idx="864">
                  <c:v>37438</c:v>
                </c:pt>
                <c:pt idx="865">
                  <c:v>37438</c:v>
                </c:pt>
                <c:pt idx="866">
                  <c:v>37439</c:v>
                </c:pt>
                <c:pt idx="867">
                  <c:v>37439</c:v>
                </c:pt>
                <c:pt idx="868">
                  <c:v>37440</c:v>
                </c:pt>
                <c:pt idx="869">
                  <c:v>37440</c:v>
                </c:pt>
                <c:pt idx="870">
                  <c:v>37441</c:v>
                </c:pt>
                <c:pt idx="871">
                  <c:v>37441</c:v>
                </c:pt>
                <c:pt idx="872">
                  <c:v>37442</c:v>
                </c:pt>
                <c:pt idx="873">
                  <c:v>37442</c:v>
                </c:pt>
                <c:pt idx="874">
                  <c:v>37443</c:v>
                </c:pt>
                <c:pt idx="875">
                  <c:v>37443</c:v>
                </c:pt>
                <c:pt idx="876">
                  <c:v>37444</c:v>
                </c:pt>
                <c:pt idx="877">
                  <c:v>37444</c:v>
                </c:pt>
                <c:pt idx="878">
                  <c:v>37445</c:v>
                </c:pt>
                <c:pt idx="879">
                  <c:v>37445</c:v>
                </c:pt>
                <c:pt idx="880">
                  <c:v>37446</c:v>
                </c:pt>
                <c:pt idx="881">
                  <c:v>37446</c:v>
                </c:pt>
                <c:pt idx="882">
                  <c:v>37447</c:v>
                </c:pt>
                <c:pt idx="883">
                  <c:v>37447</c:v>
                </c:pt>
                <c:pt idx="884">
                  <c:v>37448</c:v>
                </c:pt>
                <c:pt idx="885">
                  <c:v>37448</c:v>
                </c:pt>
                <c:pt idx="886">
                  <c:v>37449</c:v>
                </c:pt>
                <c:pt idx="887">
                  <c:v>37449</c:v>
                </c:pt>
                <c:pt idx="888">
                  <c:v>37450</c:v>
                </c:pt>
                <c:pt idx="889">
                  <c:v>37450</c:v>
                </c:pt>
                <c:pt idx="890">
                  <c:v>37451</c:v>
                </c:pt>
                <c:pt idx="891">
                  <c:v>37451</c:v>
                </c:pt>
                <c:pt idx="892">
                  <c:v>37452</c:v>
                </c:pt>
                <c:pt idx="893">
                  <c:v>37452</c:v>
                </c:pt>
                <c:pt idx="894">
                  <c:v>37453</c:v>
                </c:pt>
                <c:pt idx="895">
                  <c:v>37453</c:v>
                </c:pt>
                <c:pt idx="896">
                  <c:v>37454</c:v>
                </c:pt>
                <c:pt idx="897">
                  <c:v>37454</c:v>
                </c:pt>
                <c:pt idx="898">
                  <c:v>37455</c:v>
                </c:pt>
                <c:pt idx="899">
                  <c:v>37455</c:v>
                </c:pt>
                <c:pt idx="900">
                  <c:v>37456</c:v>
                </c:pt>
                <c:pt idx="901">
                  <c:v>37456</c:v>
                </c:pt>
                <c:pt idx="902">
                  <c:v>37457</c:v>
                </c:pt>
                <c:pt idx="903">
                  <c:v>37457</c:v>
                </c:pt>
                <c:pt idx="904">
                  <c:v>37458</c:v>
                </c:pt>
                <c:pt idx="905">
                  <c:v>37458</c:v>
                </c:pt>
                <c:pt idx="906">
                  <c:v>37459</c:v>
                </c:pt>
                <c:pt idx="907">
                  <c:v>37459</c:v>
                </c:pt>
                <c:pt idx="908">
                  <c:v>37460</c:v>
                </c:pt>
                <c:pt idx="909">
                  <c:v>37460</c:v>
                </c:pt>
                <c:pt idx="910">
                  <c:v>37461</c:v>
                </c:pt>
                <c:pt idx="911">
                  <c:v>37461</c:v>
                </c:pt>
                <c:pt idx="912">
                  <c:v>37462</c:v>
                </c:pt>
                <c:pt idx="913">
                  <c:v>37462</c:v>
                </c:pt>
                <c:pt idx="914">
                  <c:v>37463</c:v>
                </c:pt>
                <c:pt idx="915">
                  <c:v>37463</c:v>
                </c:pt>
                <c:pt idx="916">
                  <c:v>37464</c:v>
                </c:pt>
                <c:pt idx="917">
                  <c:v>37464</c:v>
                </c:pt>
                <c:pt idx="918">
                  <c:v>37465</c:v>
                </c:pt>
                <c:pt idx="919">
                  <c:v>37465</c:v>
                </c:pt>
                <c:pt idx="920">
                  <c:v>37466</c:v>
                </c:pt>
                <c:pt idx="921">
                  <c:v>37466</c:v>
                </c:pt>
                <c:pt idx="922">
                  <c:v>37467</c:v>
                </c:pt>
                <c:pt idx="923">
                  <c:v>37467</c:v>
                </c:pt>
                <c:pt idx="924">
                  <c:v>37468</c:v>
                </c:pt>
                <c:pt idx="925">
                  <c:v>37468</c:v>
                </c:pt>
                <c:pt idx="926">
                  <c:v>37469</c:v>
                </c:pt>
                <c:pt idx="927">
                  <c:v>37469</c:v>
                </c:pt>
                <c:pt idx="928">
                  <c:v>37470</c:v>
                </c:pt>
                <c:pt idx="929">
                  <c:v>37470</c:v>
                </c:pt>
                <c:pt idx="930">
                  <c:v>37471</c:v>
                </c:pt>
                <c:pt idx="931">
                  <c:v>37471</c:v>
                </c:pt>
                <c:pt idx="932">
                  <c:v>37472</c:v>
                </c:pt>
                <c:pt idx="933">
                  <c:v>37472</c:v>
                </c:pt>
                <c:pt idx="934">
                  <c:v>37473</c:v>
                </c:pt>
                <c:pt idx="935">
                  <c:v>37473</c:v>
                </c:pt>
                <c:pt idx="936">
                  <c:v>37474</c:v>
                </c:pt>
                <c:pt idx="937">
                  <c:v>37474</c:v>
                </c:pt>
                <c:pt idx="938">
                  <c:v>37475</c:v>
                </c:pt>
                <c:pt idx="939">
                  <c:v>37475</c:v>
                </c:pt>
                <c:pt idx="940">
                  <c:v>37476</c:v>
                </c:pt>
                <c:pt idx="941">
                  <c:v>37476</c:v>
                </c:pt>
                <c:pt idx="942">
                  <c:v>37477</c:v>
                </c:pt>
                <c:pt idx="943">
                  <c:v>37477</c:v>
                </c:pt>
                <c:pt idx="944">
                  <c:v>37478</c:v>
                </c:pt>
                <c:pt idx="945">
                  <c:v>37478</c:v>
                </c:pt>
                <c:pt idx="946">
                  <c:v>37479</c:v>
                </c:pt>
                <c:pt idx="947">
                  <c:v>37479</c:v>
                </c:pt>
                <c:pt idx="948">
                  <c:v>37480</c:v>
                </c:pt>
                <c:pt idx="949">
                  <c:v>37480</c:v>
                </c:pt>
                <c:pt idx="950">
                  <c:v>37481</c:v>
                </c:pt>
                <c:pt idx="951">
                  <c:v>37481</c:v>
                </c:pt>
                <c:pt idx="952">
                  <c:v>37482</c:v>
                </c:pt>
                <c:pt idx="953">
                  <c:v>37482</c:v>
                </c:pt>
                <c:pt idx="954">
                  <c:v>37483</c:v>
                </c:pt>
                <c:pt idx="955">
                  <c:v>37483</c:v>
                </c:pt>
                <c:pt idx="956">
                  <c:v>37484</c:v>
                </c:pt>
                <c:pt idx="957">
                  <c:v>37484</c:v>
                </c:pt>
                <c:pt idx="958">
                  <c:v>37485</c:v>
                </c:pt>
                <c:pt idx="959">
                  <c:v>37485</c:v>
                </c:pt>
                <c:pt idx="960">
                  <c:v>37486</c:v>
                </c:pt>
                <c:pt idx="961">
                  <c:v>37486</c:v>
                </c:pt>
                <c:pt idx="962">
                  <c:v>37487</c:v>
                </c:pt>
                <c:pt idx="963">
                  <c:v>37487</c:v>
                </c:pt>
                <c:pt idx="964">
                  <c:v>37488</c:v>
                </c:pt>
                <c:pt idx="965">
                  <c:v>37488</c:v>
                </c:pt>
                <c:pt idx="966">
                  <c:v>37489</c:v>
                </c:pt>
                <c:pt idx="967">
                  <c:v>37489</c:v>
                </c:pt>
                <c:pt idx="968">
                  <c:v>37490</c:v>
                </c:pt>
                <c:pt idx="969">
                  <c:v>37490</c:v>
                </c:pt>
                <c:pt idx="970">
                  <c:v>37491</c:v>
                </c:pt>
                <c:pt idx="971">
                  <c:v>37491</c:v>
                </c:pt>
                <c:pt idx="972">
                  <c:v>37492</c:v>
                </c:pt>
                <c:pt idx="973">
                  <c:v>37492</c:v>
                </c:pt>
                <c:pt idx="974">
                  <c:v>37493</c:v>
                </c:pt>
                <c:pt idx="975">
                  <c:v>37493</c:v>
                </c:pt>
                <c:pt idx="976">
                  <c:v>37494</c:v>
                </c:pt>
                <c:pt idx="977">
                  <c:v>37494</c:v>
                </c:pt>
                <c:pt idx="978">
                  <c:v>37495</c:v>
                </c:pt>
                <c:pt idx="979">
                  <c:v>37495</c:v>
                </c:pt>
                <c:pt idx="980">
                  <c:v>37496</c:v>
                </c:pt>
                <c:pt idx="981">
                  <c:v>37496</c:v>
                </c:pt>
                <c:pt idx="982">
                  <c:v>37497</c:v>
                </c:pt>
                <c:pt idx="983">
                  <c:v>37497</c:v>
                </c:pt>
                <c:pt idx="984">
                  <c:v>37498</c:v>
                </c:pt>
                <c:pt idx="985">
                  <c:v>37498</c:v>
                </c:pt>
                <c:pt idx="986">
                  <c:v>37499</c:v>
                </c:pt>
                <c:pt idx="987">
                  <c:v>37499</c:v>
                </c:pt>
                <c:pt idx="988">
                  <c:v>37500</c:v>
                </c:pt>
                <c:pt idx="989">
                  <c:v>37500</c:v>
                </c:pt>
                <c:pt idx="990">
                  <c:v>37501</c:v>
                </c:pt>
                <c:pt idx="991">
                  <c:v>37501</c:v>
                </c:pt>
                <c:pt idx="992">
                  <c:v>37502</c:v>
                </c:pt>
                <c:pt idx="993">
                  <c:v>37502</c:v>
                </c:pt>
                <c:pt idx="994">
                  <c:v>37503</c:v>
                </c:pt>
                <c:pt idx="995">
                  <c:v>37503</c:v>
                </c:pt>
                <c:pt idx="996">
                  <c:v>37504</c:v>
                </c:pt>
                <c:pt idx="997">
                  <c:v>37504</c:v>
                </c:pt>
                <c:pt idx="998">
                  <c:v>37505</c:v>
                </c:pt>
                <c:pt idx="999">
                  <c:v>37505</c:v>
                </c:pt>
                <c:pt idx="1000">
                  <c:v>37506</c:v>
                </c:pt>
                <c:pt idx="1001">
                  <c:v>37506</c:v>
                </c:pt>
                <c:pt idx="1002">
                  <c:v>37507</c:v>
                </c:pt>
                <c:pt idx="1003">
                  <c:v>37507</c:v>
                </c:pt>
                <c:pt idx="1004">
                  <c:v>37508</c:v>
                </c:pt>
                <c:pt idx="1005">
                  <c:v>37508</c:v>
                </c:pt>
                <c:pt idx="1006">
                  <c:v>37509</c:v>
                </c:pt>
                <c:pt idx="1007">
                  <c:v>37509</c:v>
                </c:pt>
                <c:pt idx="1008">
                  <c:v>37510</c:v>
                </c:pt>
                <c:pt idx="1009">
                  <c:v>37510</c:v>
                </c:pt>
                <c:pt idx="1010">
                  <c:v>37511</c:v>
                </c:pt>
                <c:pt idx="1011">
                  <c:v>37511</c:v>
                </c:pt>
                <c:pt idx="1012">
                  <c:v>37512</c:v>
                </c:pt>
                <c:pt idx="1013">
                  <c:v>37512</c:v>
                </c:pt>
                <c:pt idx="1014">
                  <c:v>37513</c:v>
                </c:pt>
                <c:pt idx="1015">
                  <c:v>37513</c:v>
                </c:pt>
                <c:pt idx="1016">
                  <c:v>37514</c:v>
                </c:pt>
                <c:pt idx="1017">
                  <c:v>37514</c:v>
                </c:pt>
                <c:pt idx="1018">
                  <c:v>37515</c:v>
                </c:pt>
                <c:pt idx="1019">
                  <c:v>37515</c:v>
                </c:pt>
                <c:pt idx="1020">
                  <c:v>37516</c:v>
                </c:pt>
                <c:pt idx="1021">
                  <c:v>37516</c:v>
                </c:pt>
                <c:pt idx="1022">
                  <c:v>37517</c:v>
                </c:pt>
                <c:pt idx="1023">
                  <c:v>37517</c:v>
                </c:pt>
                <c:pt idx="1024">
                  <c:v>37518</c:v>
                </c:pt>
                <c:pt idx="1025">
                  <c:v>37518</c:v>
                </c:pt>
                <c:pt idx="1026">
                  <c:v>37519</c:v>
                </c:pt>
                <c:pt idx="1027">
                  <c:v>37519</c:v>
                </c:pt>
                <c:pt idx="1028">
                  <c:v>37520</c:v>
                </c:pt>
                <c:pt idx="1029">
                  <c:v>37520</c:v>
                </c:pt>
                <c:pt idx="1030">
                  <c:v>37521</c:v>
                </c:pt>
                <c:pt idx="1031">
                  <c:v>37521</c:v>
                </c:pt>
                <c:pt idx="1032">
                  <c:v>37522</c:v>
                </c:pt>
                <c:pt idx="1033">
                  <c:v>37522</c:v>
                </c:pt>
                <c:pt idx="1034">
                  <c:v>37523</c:v>
                </c:pt>
                <c:pt idx="1035">
                  <c:v>37523</c:v>
                </c:pt>
                <c:pt idx="1036">
                  <c:v>37524</c:v>
                </c:pt>
                <c:pt idx="1037">
                  <c:v>37524</c:v>
                </c:pt>
                <c:pt idx="1038">
                  <c:v>37525</c:v>
                </c:pt>
                <c:pt idx="1039">
                  <c:v>37525</c:v>
                </c:pt>
                <c:pt idx="1040">
                  <c:v>37526</c:v>
                </c:pt>
                <c:pt idx="1041">
                  <c:v>37526</c:v>
                </c:pt>
                <c:pt idx="1042">
                  <c:v>37527</c:v>
                </c:pt>
                <c:pt idx="1043">
                  <c:v>37527</c:v>
                </c:pt>
                <c:pt idx="1044">
                  <c:v>37528</c:v>
                </c:pt>
                <c:pt idx="1045">
                  <c:v>37528</c:v>
                </c:pt>
                <c:pt idx="1046">
                  <c:v>37529</c:v>
                </c:pt>
                <c:pt idx="1047">
                  <c:v>37529</c:v>
                </c:pt>
                <c:pt idx="1048">
                  <c:v>37530</c:v>
                </c:pt>
                <c:pt idx="1049">
                  <c:v>37530</c:v>
                </c:pt>
                <c:pt idx="1050">
                  <c:v>37531</c:v>
                </c:pt>
                <c:pt idx="1051">
                  <c:v>37531</c:v>
                </c:pt>
                <c:pt idx="1052">
                  <c:v>37532</c:v>
                </c:pt>
                <c:pt idx="1053">
                  <c:v>37532</c:v>
                </c:pt>
                <c:pt idx="1054">
                  <c:v>37533</c:v>
                </c:pt>
                <c:pt idx="1055">
                  <c:v>37533</c:v>
                </c:pt>
                <c:pt idx="1056">
                  <c:v>37534</c:v>
                </c:pt>
                <c:pt idx="1057">
                  <c:v>37534</c:v>
                </c:pt>
                <c:pt idx="1058">
                  <c:v>37535</c:v>
                </c:pt>
                <c:pt idx="1059">
                  <c:v>37535</c:v>
                </c:pt>
                <c:pt idx="1060">
                  <c:v>37536</c:v>
                </c:pt>
                <c:pt idx="1061">
                  <c:v>37536</c:v>
                </c:pt>
                <c:pt idx="1062">
                  <c:v>37537</c:v>
                </c:pt>
                <c:pt idx="1063">
                  <c:v>37537</c:v>
                </c:pt>
                <c:pt idx="1064">
                  <c:v>37538</c:v>
                </c:pt>
                <c:pt idx="1065">
                  <c:v>37538</c:v>
                </c:pt>
                <c:pt idx="1066">
                  <c:v>37539</c:v>
                </c:pt>
                <c:pt idx="1067">
                  <c:v>37539</c:v>
                </c:pt>
                <c:pt idx="1068">
                  <c:v>37540</c:v>
                </c:pt>
                <c:pt idx="1069">
                  <c:v>37540</c:v>
                </c:pt>
                <c:pt idx="1070">
                  <c:v>37541</c:v>
                </c:pt>
                <c:pt idx="1071">
                  <c:v>37541</c:v>
                </c:pt>
                <c:pt idx="1072">
                  <c:v>37542</c:v>
                </c:pt>
                <c:pt idx="1073">
                  <c:v>37542</c:v>
                </c:pt>
                <c:pt idx="1074">
                  <c:v>37543</c:v>
                </c:pt>
                <c:pt idx="1075">
                  <c:v>37543</c:v>
                </c:pt>
                <c:pt idx="1076">
                  <c:v>37544</c:v>
                </c:pt>
                <c:pt idx="1077">
                  <c:v>37544</c:v>
                </c:pt>
                <c:pt idx="1078">
                  <c:v>37545</c:v>
                </c:pt>
                <c:pt idx="1079">
                  <c:v>37545</c:v>
                </c:pt>
                <c:pt idx="1080">
                  <c:v>37546</c:v>
                </c:pt>
                <c:pt idx="1081">
                  <c:v>37546</c:v>
                </c:pt>
                <c:pt idx="1082">
                  <c:v>37547</c:v>
                </c:pt>
                <c:pt idx="1083">
                  <c:v>37547</c:v>
                </c:pt>
                <c:pt idx="1084">
                  <c:v>37548</c:v>
                </c:pt>
                <c:pt idx="1085">
                  <c:v>37548</c:v>
                </c:pt>
                <c:pt idx="1086">
                  <c:v>37549</c:v>
                </c:pt>
                <c:pt idx="1087">
                  <c:v>37549</c:v>
                </c:pt>
                <c:pt idx="1088">
                  <c:v>37550</c:v>
                </c:pt>
                <c:pt idx="1089">
                  <c:v>37550</c:v>
                </c:pt>
                <c:pt idx="1090">
                  <c:v>37551</c:v>
                </c:pt>
                <c:pt idx="1091">
                  <c:v>37551</c:v>
                </c:pt>
                <c:pt idx="1092">
                  <c:v>37552</c:v>
                </c:pt>
                <c:pt idx="1093">
                  <c:v>37552</c:v>
                </c:pt>
                <c:pt idx="1094">
                  <c:v>37553</c:v>
                </c:pt>
                <c:pt idx="1095">
                  <c:v>37553</c:v>
                </c:pt>
                <c:pt idx="1096">
                  <c:v>37554</c:v>
                </c:pt>
                <c:pt idx="1097">
                  <c:v>37554</c:v>
                </c:pt>
                <c:pt idx="1098">
                  <c:v>37555</c:v>
                </c:pt>
                <c:pt idx="1099">
                  <c:v>37555</c:v>
                </c:pt>
                <c:pt idx="1100">
                  <c:v>37556</c:v>
                </c:pt>
                <c:pt idx="1101">
                  <c:v>37556</c:v>
                </c:pt>
                <c:pt idx="1102">
                  <c:v>37557</c:v>
                </c:pt>
                <c:pt idx="1103">
                  <c:v>37557</c:v>
                </c:pt>
                <c:pt idx="1104">
                  <c:v>37558</c:v>
                </c:pt>
                <c:pt idx="1105">
                  <c:v>37558</c:v>
                </c:pt>
                <c:pt idx="1106">
                  <c:v>37559</c:v>
                </c:pt>
                <c:pt idx="1107">
                  <c:v>37559</c:v>
                </c:pt>
                <c:pt idx="1108">
                  <c:v>37560</c:v>
                </c:pt>
                <c:pt idx="1109">
                  <c:v>37560</c:v>
                </c:pt>
                <c:pt idx="1110">
                  <c:v>37561</c:v>
                </c:pt>
                <c:pt idx="1111">
                  <c:v>37561</c:v>
                </c:pt>
                <c:pt idx="1112">
                  <c:v>37562</c:v>
                </c:pt>
                <c:pt idx="1113">
                  <c:v>37562</c:v>
                </c:pt>
                <c:pt idx="1114">
                  <c:v>37563</c:v>
                </c:pt>
                <c:pt idx="1115">
                  <c:v>37563</c:v>
                </c:pt>
                <c:pt idx="1116">
                  <c:v>37564</c:v>
                </c:pt>
                <c:pt idx="1117">
                  <c:v>37564</c:v>
                </c:pt>
                <c:pt idx="1118">
                  <c:v>37565</c:v>
                </c:pt>
                <c:pt idx="1119">
                  <c:v>37565</c:v>
                </c:pt>
                <c:pt idx="1120">
                  <c:v>37566</c:v>
                </c:pt>
                <c:pt idx="1121">
                  <c:v>37566</c:v>
                </c:pt>
                <c:pt idx="1122">
                  <c:v>37567</c:v>
                </c:pt>
                <c:pt idx="1123">
                  <c:v>37567</c:v>
                </c:pt>
                <c:pt idx="1124">
                  <c:v>37568</c:v>
                </c:pt>
                <c:pt idx="1125">
                  <c:v>37568</c:v>
                </c:pt>
                <c:pt idx="1126">
                  <c:v>37569</c:v>
                </c:pt>
                <c:pt idx="1127">
                  <c:v>37569</c:v>
                </c:pt>
                <c:pt idx="1128">
                  <c:v>37570</c:v>
                </c:pt>
                <c:pt idx="1129">
                  <c:v>37570</c:v>
                </c:pt>
                <c:pt idx="1130">
                  <c:v>37571</c:v>
                </c:pt>
                <c:pt idx="1131">
                  <c:v>37571</c:v>
                </c:pt>
                <c:pt idx="1132">
                  <c:v>37572</c:v>
                </c:pt>
                <c:pt idx="1133">
                  <c:v>37572</c:v>
                </c:pt>
                <c:pt idx="1134">
                  <c:v>37573</c:v>
                </c:pt>
                <c:pt idx="1135">
                  <c:v>37573</c:v>
                </c:pt>
                <c:pt idx="1136">
                  <c:v>37574</c:v>
                </c:pt>
                <c:pt idx="1137">
                  <c:v>37574</c:v>
                </c:pt>
                <c:pt idx="1138">
                  <c:v>37575</c:v>
                </c:pt>
                <c:pt idx="1139">
                  <c:v>37575</c:v>
                </c:pt>
                <c:pt idx="1140">
                  <c:v>37576</c:v>
                </c:pt>
                <c:pt idx="1141">
                  <c:v>37576</c:v>
                </c:pt>
                <c:pt idx="1142">
                  <c:v>37577</c:v>
                </c:pt>
                <c:pt idx="1143">
                  <c:v>37577</c:v>
                </c:pt>
                <c:pt idx="1144">
                  <c:v>37578</c:v>
                </c:pt>
                <c:pt idx="1145">
                  <c:v>37578</c:v>
                </c:pt>
                <c:pt idx="1146">
                  <c:v>37579</c:v>
                </c:pt>
                <c:pt idx="1147">
                  <c:v>37579</c:v>
                </c:pt>
                <c:pt idx="1148">
                  <c:v>37580</c:v>
                </c:pt>
                <c:pt idx="1149">
                  <c:v>37580</c:v>
                </c:pt>
                <c:pt idx="1150">
                  <c:v>37581</c:v>
                </c:pt>
                <c:pt idx="1151">
                  <c:v>37581</c:v>
                </c:pt>
                <c:pt idx="1152">
                  <c:v>37582</c:v>
                </c:pt>
                <c:pt idx="1153">
                  <c:v>37582</c:v>
                </c:pt>
                <c:pt idx="1154">
                  <c:v>37583</c:v>
                </c:pt>
                <c:pt idx="1155">
                  <c:v>37583</c:v>
                </c:pt>
                <c:pt idx="1156">
                  <c:v>37584</c:v>
                </c:pt>
                <c:pt idx="1157">
                  <c:v>37584</c:v>
                </c:pt>
                <c:pt idx="1158">
                  <c:v>37585</c:v>
                </c:pt>
                <c:pt idx="1159">
                  <c:v>37585</c:v>
                </c:pt>
                <c:pt idx="1160">
                  <c:v>37586</c:v>
                </c:pt>
                <c:pt idx="1161">
                  <c:v>37586</c:v>
                </c:pt>
                <c:pt idx="1162">
                  <c:v>37587</c:v>
                </c:pt>
                <c:pt idx="1163">
                  <c:v>37587</c:v>
                </c:pt>
                <c:pt idx="1164">
                  <c:v>37588</c:v>
                </c:pt>
                <c:pt idx="1165">
                  <c:v>37588</c:v>
                </c:pt>
                <c:pt idx="1166">
                  <c:v>37589</c:v>
                </c:pt>
                <c:pt idx="1167">
                  <c:v>37589</c:v>
                </c:pt>
                <c:pt idx="1168">
                  <c:v>37590</c:v>
                </c:pt>
                <c:pt idx="1169">
                  <c:v>37590</c:v>
                </c:pt>
                <c:pt idx="1170">
                  <c:v>37591</c:v>
                </c:pt>
                <c:pt idx="1171">
                  <c:v>37591</c:v>
                </c:pt>
                <c:pt idx="1172">
                  <c:v>37592</c:v>
                </c:pt>
                <c:pt idx="1173">
                  <c:v>37592</c:v>
                </c:pt>
                <c:pt idx="1174">
                  <c:v>37593</c:v>
                </c:pt>
                <c:pt idx="1175">
                  <c:v>37593</c:v>
                </c:pt>
                <c:pt idx="1176">
                  <c:v>37594</c:v>
                </c:pt>
                <c:pt idx="1177">
                  <c:v>37594</c:v>
                </c:pt>
                <c:pt idx="1178">
                  <c:v>37595</c:v>
                </c:pt>
                <c:pt idx="1179">
                  <c:v>37595</c:v>
                </c:pt>
                <c:pt idx="1180">
                  <c:v>37596</c:v>
                </c:pt>
                <c:pt idx="1181">
                  <c:v>37596</c:v>
                </c:pt>
                <c:pt idx="1182">
                  <c:v>37597</c:v>
                </c:pt>
                <c:pt idx="1183">
                  <c:v>37597</c:v>
                </c:pt>
                <c:pt idx="1184">
                  <c:v>37598</c:v>
                </c:pt>
                <c:pt idx="1185">
                  <c:v>37598</c:v>
                </c:pt>
                <c:pt idx="1186">
                  <c:v>37599</c:v>
                </c:pt>
                <c:pt idx="1187">
                  <c:v>37599</c:v>
                </c:pt>
                <c:pt idx="1188">
                  <c:v>37600</c:v>
                </c:pt>
                <c:pt idx="1189">
                  <c:v>37600</c:v>
                </c:pt>
                <c:pt idx="1190">
                  <c:v>37601</c:v>
                </c:pt>
                <c:pt idx="1191">
                  <c:v>37601</c:v>
                </c:pt>
                <c:pt idx="1192">
                  <c:v>37602</c:v>
                </c:pt>
                <c:pt idx="1193">
                  <c:v>37602</c:v>
                </c:pt>
                <c:pt idx="1194">
                  <c:v>37603</c:v>
                </c:pt>
                <c:pt idx="1195">
                  <c:v>37603</c:v>
                </c:pt>
                <c:pt idx="1196">
                  <c:v>37604</c:v>
                </c:pt>
                <c:pt idx="1197">
                  <c:v>37604</c:v>
                </c:pt>
                <c:pt idx="1198">
                  <c:v>37605</c:v>
                </c:pt>
                <c:pt idx="1199">
                  <c:v>37605</c:v>
                </c:pt>
                <c:pt idx="1200">
                  <c:v>37606</c:v>
                </c:pt>
                <c:pt idx="1201">
                  <c:v>37606</c:v>
                </c:pt>
                <c:pt idx="1202">
                  <c:v>37607</c:v>
                </c:pt>
                <c:pt idx="1203">
                  <c:v>37607</c:v>
                </c:pt>
                <c:pt idx="1204">
                  <c:v>37608</c:v>
                </c:pt>
                <c:pt idx="1205">
                  <c:v>37608</c:v>
                </c:pt>
                <c:pt idx="1206">
                  <c:v>37609</c:v>
                </c:pt>
                <c:pt idx="1207">
                  <c:v>37609</c:v>
                </c:pt>
                <c:pt idx="1208">
                  <c:v>37610</c:v>
                </c:pt>
                <c:pt idx="1209">
                  <c:v>37610</c:v>
                </c:pt>
                <c:pt idx="1210">
                  <c:v>37611</c:v>
                </c:pt>
                <c:pt idx="1211">
                  <c:v>37611</c:v>
                </c:pt>
                <c:pt idx="1212">
                  <c:v>37612</c:v>
                </c:pt>
                <c:pt idx="1213">
                  <c:v>37612</c:v>
                </c:pt>
                <c:pt idx="1214">
                  <c:v>37613</c:v>
                </c:pt>
                <c:pt idx="1215">
                  <c:v>37613</c:v>
                </c:pt>
                <c:pt idx="1216">
                  <c:v>37614</c:v>
                </c:pt>
                <c:pt idx="1217">
                  <c:v>37614</c:v>
                </c:pt>
                <c:pt idx="1218">
                  <c:v>37615</c:v>
                </c:pt>
                <c:pt idx="1219">
                  <c:v>37615</c:v>
                </c:pt>
                <c:pt idx="1220">
                  <c:v>37616</c:v>
                </c:pt>
                <c:pt idx="1221">
                  <c:v>37616</c:v>
                </c:pt>
                <c:pt idx="1222">
                  <c:v>37617</c:v>
                </c:pt>
                <c:pt idx="1223">
                  <c:v>37617</c:v>
                </c:pt>
                <c:pt idx="1224">
                  <c:v>37618</c:v>
                </c:pt>
                <c:pt idx="1225">
                  <c:v>37618</c:v>
                </c:pt>
                <c:pt idx="1226">
                  <c:v>37619</c:v>
                </c:pt>
                <c:pt idx="1227">
                  <c:v>37619</c:v>
                </c:pt>
                <c:pt idx="1228">
                  <c:v>37620</c:v>
                </c:pt>
                <c:pt idx="1229">
                  <c:v>37620</c:v>
                </c:pt>
                <c:pt idx="1230">
                  <c:v>37621</c:v>
                </c:pt>
                <c:pt idx="1231">
                  <c:v>37621</c:v>
                </c:pt>
                <c:pt idx="1232">
                  <c:v>37622</c:v>
                </c:pt>
                <c:pt idx="1233">
                  <c:v>37622</c:v>
                </c:pt>
                <c:pt idx="1234">
                  <c:v>37623</c:v>
                </c:pt>
                <c:pt idx="1235">
                  <c:v>37623</c:v>
                </c:pt>
                <c:pt idx="1236">
                  <c:v>37624</c:v>
                </c:pt>
                <c:pt idx="1237">
                  <c:v>37624</c:v>
                </c:pt>
                <c:pt idx="1238">
                  <c:v>37625</c:v>
                </c:pt>
                <c:pt idx="1239">
                  <c:v>37625</c:v>
                </c:pt>
                <c:pt idx="1240">
                  <c:v>37626</c:v>
                </c:pt>
                <c:pt idx="1241">
                  <c:v>37626</c:v>
                </c:pt>
                <c:pt idx="1242">
                  <c:v>37627</c:v>
                </c:pt>
                <c:pt idx="1243">
                  <c:v>37627</c:v>
                </c:pt>
                <c:pt idx="1244">
                  <c:v>37628</c:v>
                </c:pt>
                <c:pt idx="1245">
                  <c:v>37628</c:v>
                </c:pt>
                <c:pt idx="1246">
                  <c:v>37629</c:v>
                </c:pt>
                <c:pt idx="1247">
                  <c:v>37629</c:v>
                </c:pt>
                <c:pt idx="1248">
                  <c:v>37630</c:v>
                </c:pt>
                <c:pt idx="1249">
                  <c:v>37630</c:v>
                </c:pt>
                <c:pt idx="1250">
                  <c:v>37631</c:v>
                </c:pt>
                <c:pt idx="1251">
                  <c:v>37631</c:v>
                </c:pt>
                <c:pt idx="1252">
                  <c:v>37632</c:v>
                </c:pt>
                <c:pt idx="1253">
                  <c:v>37632</c:v>
                </c:pt>
                <c:pt idx="1254">
                  <c:v>37633</c:v>
                </c:pt>
                <c:pt idx="1255">
                  <c:v>37633</c:v>
                </c:pt>
                <c:pt idx="1256">
                  <c:v>37634</c:v>
                </c:pt>
                <c:pt idx="1257">
                  <c:v>37634</c:v>
                </c:pt>
                <c:pt idx="1258">
                  <c:v>37635</c:v>
                </c:pt>
                <c:pt idx="1259">
                  <c:v>37635</c:v>
                </c:pt>
                <c:pt idx="1260">
                  <c:v>37636</c:v>
                </c:pt>
                <c:pt idx="1261">
                  <c:v>37636</c:v>
                </c:pt>
                <c:pt idx="1262">
                  <c:v>37637</c:v>
                </c:pt>
                <c:pt idx="1263">
                  <c:v>37637</c:v>
                </c:pt>
                <c:pt idx="1264">
                  <c:v>37638</c:v>
                </c:pt>
                <c:pt idx="1265">
                  <c:v>37638</c:v>
                </c:pt>
                <c:pt idx="1266">
                  <c:v>37639</c:v>
                </c:pt>
                <c:pt idx="1267">
                  <c:v>37639</c:v>
                </c:pt>
                <c:pt idx="1268">
                  <c:v>37640</c:v>
                </c:pt>
                <c:pt idx="1269">
                  <c:v>37640</c:v>
                </c:pt>
                <c:pt idx="1270">
                  <c:v>37641</c:v>
                </c:pt>
                <c:pt idx="1271">
                  <c:v>37641</c:v>
                </c:pt>
                <c:pt idx="1272">
                  <c:v>37642</c:v>
                </c:pt>
                <c:pt idx="1273">
                  <c:v>37642</c:v>
                </c:pt>
                <c:pt idx="1274">
                  <c:v>37643</c:v>
                </c:pt>
                <c:pt idx="1275">
                  <c:v>37643</c:v>
                </c:pt>
                <c:pt idx="1276">
                  <c:v>37644</c:v>
                </c:pt>
                <c:pt idx="1277">
                  <c:v>37644</c:v>
                </c:pt>
                <c:pt idx="1278">
                  <c:v>37645</c:v>
                </c:pt>
                <c:pt idx="1279">
                  <c:v>37645</c:v>
                </c:pt>
                <c:pt idx="1280">
                  <c:v>37646</c:v>
                </c:pt>
                <c:pt idx="1281">
                  <c:v>37646</c:v>
                </c:pt>
                <c:pt idx="1282">
                  <c:v>37647</c:v>
                </c:pt>
                <c:pt idx="1283">
                  <c:v>37647</c:v>
                </c:pt>
                <c:pt idx="1284">
                  <c:v>37648</c:v>
                </c:pt>
                <c:pt idx="1285">
                  <c:v>37648</c:v>
                </c:pt>
                <c:pt idx="1286">
                  <c:v>37649</c:v>
                </c:pt>
                <c:pt idx="1287">
                  <c:v>37649</c:v>
                </c:pt>
                <c:pt idx="1288">
                  <c:v>37650</c:v>
                </c:pt>
                <c:pt idx="1289">
                  <c:v>37650</c:v>
                </c:pt>
                <c:pt idx="1290">
                  <c:v>37651</c:v>
                </c:pt>
                <c:pt idx="1291">
                  <c:v>37651</c:v>
                </c:pt>
                <c:pt idx="1292">
                  <c:v>37652</c:v>
                </c:pt>
                <c:pt idx="1293">
                  <c:v>37652</c:v>
                </c:pt>
                <c:pt idx="1294">
                  <c:v>37653</c:v>
                </c:pt>
                <c:pt idx="1295">
                  <c:v>37653</c:v>
                </c:pt>
                <c:pt idx="1296">
                  <c:v>37654</c:v>
                </c:pt>
                <c:pt idx="1297">
                  <c:v>37654</c:v>
                </c:pt>
                <c:pt idx="1298">
                  <c:v>37655</c:v>
                </c:pt>
                <c:pt idx="1299">
                  <c:v>37655</c:v>
                </c:pt>
                <c:pt idx="1300">
                  <c:v>37656</c:v>
                </c:pt>
                <c:pt idx="1301">
                  <c:v>37656</c:v>
                </c:pt>
                <c:pt idx="1302">
                  <c:v>37657</c:v>
                </c:pt>
                <c:pt idx="1303">
                  <c:v>37657</c:v>
                </c:pt>
                <c:pt idx="1304">
                  <c:v>37658</c:v>
                </c:pt>
                <c:pt idx="1305">
                  <c:v>37658</c:v>
                </c:pt>
                <c:pt idx="1306">
                  <c:v>37659</c:v>
                </c:pt>
                <c:pt idx="1307">
                  <c:v>37659</c:v>
                </c:pt>
                <c:pt idx="1308">
                  <c:v>37660</c:v>
                </c:pt>
                <c:pt idx="1309">
                  <c:v>37660</c:v>
                </c:pt>
                <c:pt idx="1310">
                  <c:v>37661</c:v>
                </c:pt>
                <c:pt idx="1311">
                  <c:v>37661</c:v>
                </c:pt>
                <c:pt idx="1312">
                  <c:v>37662</c:v>
                </c:pt>
                <c:pt idx="1313">
                  <c:v>37662</c:v>
                </c:pt>
                <c:pt idx="1314">
                  <c:v>37663</c:v>
                </c:pt>
                <c:pt idx="1315">
                  <c:v>37663</c:v>
                </c:pt>
                <c:pt idx="1316">
                  <c:v>37664</c:v>
                </c:pt>
                <c:pt idx="1317">
                  <c:v>37664</c:v>
                </c:pt>
                <c:pt idx="1318">
                  <c:v>37665</c:v>
                </c:pt>
                <c:pt idx="1319">
                  <c:v>37665</c:v>
                </c:pt>
                <c:pt idx="1320">
                  <c:v>37666</c:v>
                </c:pt>
                <c:pt idx="1321">
                  <c:v>37666</c:v>
                </c:pt>
                <c:pt idx="1322">
                  <c:v>37667</c:v>
                </c:pt>
                <c:pt idx="1323">
                  <c:v>37667</c:v>
                </c:pt>
                <c:pt idx="1324">
                  <c:v>37668</c:v>
                </c:pt>
                <c:pt idx="1325">
                  <c:v>37668</c:v>
                </c:pt>
                <c:pt idx="1326">
                  <c:v>37669</c:v>
                </c:pt>
                <c:pt idx="1327">
                  <c:v>37669</c:v>
                </c:pt>
                <c:pt idx="1328">
                  <c:v>37670</c:v>
                </c:pt>
                <c:pt idx="1329">
                  <c:v>37670</c:v>
                </c:pt>
                <c:pt idx="1330">
                  <c:v>37671</c:v>
                </c:pt>
                <c:pt idx="1331">
                  <c:v>37671</c:v>
                </c:pt>
                <c:pt idx="1332">
                  <c:v>37672</c:v>
                </c:pt>
                <c:pt idx="1333">
                  <c:v>37672</c:v>
                </c:pt>
                <c:pt idx="1334">
                  <c:v>37673</c:v>
                </c:pt>
                <c:pt idx="1335">
                  <c:v>37673</c:v>
                </c:pt>
                <c:pt idx="1336">
                  <c:v>37674</c:v>
                </c:pt>
                <c:pt idx="1337">
                  <c:v>37674</c:v>
                </c:pt>
                <c:pt idx="1338">
                  <c:v>37675</c:v>
                </c:pt>
                <c:pt idx="1339">
                  <c:v>37675</c:v>
                </c:pt>
                <c:pt idx="1340">
                  <c:v>37676</c:v>
                </c:pt>
                <c:pt idx="1341">
                  <c:v>37676</c:v>
                </c:pt>
                <c:pt idx="1342">
                  <c:v>37677</c:v>
                </c:pt>
                <c:pt idx="1343">
                  <c:v>37677</c:v>
                </c:pt>
                <c:pt idx="1344">
                  <c:v>37678</c:v>
                </c:pt>
                <c:pt idx="1345">
                  <c:v>37678</c:v>
                </c:pt>
                <c:pt idx="1346">
                  <c:v>37679</c:v>
                </c:pt>
                <c:pt idx="1347">
                  <c:v>37679</c:v>
                </c:pt>
                <c:pt idx="1348">
                  <c:v>37680</c:v>
                </c:pt>
                <c:pt idx="1349">
                  <c:v>37680</c:v>
                </c:pt>
                <c:pt idx="1350">
                  <c:v>37681</c:v>
                </c:pt>
                <c:pt idx="1351">
                  <c:v>37681</c:v>
                </c:pt>
                <c:pt idx="1352">
                  <c:v>37682</c:v>
                </c:pt>
                <c:pt idx="1353">
                  <c:v>37682</c:v>
                </c:pt>
                <c:pt idx="1354">
                  <c:v>37683</c:v>
                </c:pt>
                <c:pt idx="1355">
                  <c:v>37683</c:v>
                </c:pt>
                <c:pt idx="1356">
                  <c:v>37684</c:v>
                </c:pt>
                <c:pt idx="1357">
                  <c:v>37684</c:v>
                </c:pt>
                <c:pt idx="1358">
                  <c:v>37685</c:v>
                </c:pt>
                <c:pt idx="1359">
                  <c:v>37685</c:v>
                </c:pt>
                <c:pt idx="1360">
                  <c:v>37686</c:v>
                </c:pt>
                <c:pt idx="1361">
                  <c:v>37686</c:v>
                </c:pt>
                <c:pt idx="1362">
                  <c:v>37687</c:v>
                </c:pt>
                <c:pt idx="1363">
                  <c:v>37687</c:v>
                </c:pt>
                <c:pt idx="1364">
                  <c:v>37688</c:v>
                </c:pt>
                <c:pt idx="1365">
                  <c:v>37688</c:v>
                </c:pt>
                <c:pt idx="1366">
                  <c:v>37689</c:v>
                </c:pt>
                <c:pt idx="1367">
                  <c:v>37689</c:v>
                </c:pt>
                <c:pt idx="1368">
                  <c:v>37690</c:v>
                </c:pt>
                <c:pt idx="1369">
                  <c:v>37690</c:v>
                </c:pt>
                <c:pt idx="1370">
                  <c:v>37691</c:v>
                </c:pt>
                <c:pt idx="1371">
                  <c:v>37691</c:v>
                </c:pt>
                <c:pt idx="1372">
                  <c:v>37692</c:v>
                </c:pt>
                <c:pt idx="1373">
                  <c:v>37692</c:v>
                </c:pt>
                <c:pt idx="1374">
                  <c:v>37693</c:v>
                </c:pt>
                <c:pt idx="1375">
                  <c:v>37693</c:v>
                </c:pt>
                <c:pt idx="1376">
                  <c:v>37694</c:v>
                </c:pt>
                <c:pt idx="1377">
                  <c:v>37694</c:v>
                </c:pt>
                <c:pt idx="1378">
                  <c:v>37695</c:v>
                </c:pt>
                <c:pt idx="1379">
                  <c:v>37695</c:v>
                </c:pt>
                <c:pt idx="1380">
                  <c:v>37696</c:v>
                </c:pt>
                <c:pt idx="1381">
                  <c:v>37696</c:v>
                </c:pt>
                <c:pt idx="1382">
                  <c:v>37697</c:v>
                </c:pt>
                <c:pt idx="1383">
                  <c:v>37697</c:v>
                </c:pt>
                <c:pt idx="1384">
                  <c:v>37698</c:v>
                </c:pt>
                <c:pt idx="1385">
                  <c:v>37698</c:v>
                </c:pt>
                <c:pt idx="1386">
                  <c:v>37699</c:v>
                </c:pt>
                <c:pt idx="1387">
                  <c:v>37699</c:v>
                </c:pt>
                <c:pt idx="1388">
                  <c:v>37700</c:v>
                </c:pt>
                <c:pt idx="1389">
                  <c:v>37700</c:v>
                </c:pt>
                <c:pt idx="1390">
                  <c:v>37701</c:v>
                </c:pt>
                <c:pt idx="1391">
                  <c:v>37701</c:v>
                </c:pt>
                <c:pt idx="1392">
                  <c:v>37702</c:v>
                </c:pt>
                <c:pt idx="1393">
                  <c:v>37702</c:v>
                </c:pt>
                <c:pt idx="1394">
                  <c:v>37703</c:v>
                </c:pt>
                <c:pt idx="1395">
                  <c:v>37703</c:v>
                </c:pt>
                <c:pt idx="1396">
                  <c:v>37704</c:v>
                </c:pt>
                <c:pt idx="1397">
                  <c:v>37704</c:v>
                </c:pt>
                <c:pt idx="1398">
                  <c:v>37705</c:v>
                </c:pt>
                <c:pt idx="1399">
                  <c:v>37705</c:v>
                </c:pt>
                <c:pt idx="1400">
                  <c:v>37706</c:v>
                </c:pt>
                <c:pt idx="1401">
                  <c:v>37706</c:v>
                </c:pt>
                <c:pt idx="1402">
                  <c:v>37707</c:v>
                </c:pt>
                <c:pt idx="1403">
                  <c:v>37707</c:v>
                </c:pt>
                <c:pt idx="1404">
                  <c:v>37708</c:v>
                </c:pt>
                <c:pt idx="1405">
                  <c:v>37708</c:v>
                </c:pt>
                <c:pt idx="1406">
                  <c:v>37709</c:v>
                </c:pt>
                <c:pt idx="1407">
                  <c:v>37709</c:v>
                </c:pt>
                <c:pt idx="1408">
                  <c:v>37710</c:v>
                </c:pt>
                <c:pt idx="1409">
                  <c:v>37710</c:v>
                </c:pt>
                <c:pt idx="1410">
                  <c:v>37711</c:v>
                </c:pt>
                <c:pt idx="1411">
                  <c:v>37711</c:v>
                </c:pt>
                <c:pt idx="1412">
                  <c:v>37712</c:v>
                </c:pt>
                <c:pt idx="1413">
                  <c:v>37712</c:v>
                </c:pt>
                <c:pt idx="1414">
                  <c:v>37713</c:v>
                </c:pt>
                <c:pt idx="1415">
                  <c:v>37713</c:v>
                </c:pt>
                <c:pt idx="1416">
                  <c:v>37714</c:v>
                </c:pt>
                <c:pt idx="1417">
                  <c:v>37714</c:v>
                </c:pt>
                <c:pt idx="1418">
                  <c:v>37715</c:v>
                </c:pt>
                <c:pt idx="1419">
                  <c:v>37715</c:v>
                </c:pt>
                <c:pt idx="1420">
                  <c:v>37716</c:v>
                </c:pt>
                <c:pt idx="1421">
                  <c:v>37716</c:v>
                </c:pt>
                <c:pt idx="1422">
                  <c:v>37717</c:v>
                </c:pt>
                <c:pt idx="1423">
                  <c:v>37717</c:v>
                </c:pt>
                <c:pt idx="1424">
                  <c:v>37718</c:v>
                </c:pt>
                <c:pt idx="1425">
                  <c:v>37718</c:v>
                </c:pt>
                <c:pt idx="1426">
                  <c:v>37719</c:v>
                </c:pt>
                <c:pt idx="1427">
                  <c:v>37719</c:v>
                </c:pt>
                <c:pt idx="1428">
                  <c:v>37720</c:v>
                </c:pt>
                <c:pt idx="1429">
                  <c:v>37720</c:v>
                </c:pt>
                <c:pt idx="1430">
                  <c:v>37721</c:v>
                </c:pt>
                <c:pt idx="1431">
                  <c:v>37721</c:v>
                </c:pt>
                <c:pt idx="1432">
                  <c:v>37722</c:v>
                </c:pt>
                <c:pt idx="1433">
                  <c:v>37722</c:v>
                </c:pt>
                <c:pt idx="1434">
                  <c:v>37723</c:v>
                </c:pt>
                <c:pt idx="1435">
                  <c:v>37723</c:v>
                </c:pt>
                <c:pt idx="1436">
                  <c:v>37724</c:v>
                </c:pt>
                <c:pt idx="1437">
                  <c:v>37724</c:v>
                </c:pt>
                <c:pt idx="1438">
                  <c:v>37725</c:v>
                </c:pt>
                <c:pt idx="1439">
                  <c:v>37725</c:v>
                </c:pt>
                <c:pt idx="1440">
                  <c:v>37726</c:v>
                </c:pt>
                <c:pt idx="1441">
                  <c:v>37726</c:v>
                </c:pt>
                <c:pt idx="1442">
                  <c:v>37727</c:v>
                </c:pt>
                <c:pt idx="1443">
                  <c:v>37727</c:v>
                </c:pt>
                <c:pt idx="1444">
                  <c:v>37728</c:v>
                </c:pt>
                <c:pt idx="1445">
                  <c:v>37728</c:v>
                </c:pt>
                <c:pt idx="1446">
                  <c:v>37729</c:v>
                </c:pt>
                <c:pt idx="1447">
                  <c:v>37729</c:v>
                </c:pt>
                <c:pt idx="1448">
                  <c:v>37730</c:v>
                </c:pt>
                <c:pt idx="1449">
                  <c:v>37730</c:v>
                </c:pt>
                <c:pt idx="1450">
                  <c:v>37731</c:v>
                </c:pt>
                <c:pt idx="1451">
                  <c:v>37731</c:v>
                </c:pt>
                <c:pt idx="1452">
                  <c:v>37732</c:v>
                </c:pt>
                <c:pt idx="1453">
                  <c:v>37732</c:v>
                </c:pt>
                <c:pt idx="1454">
                  <c:v>37733</c:v>
                </c:pt>
                <c:pt idx="1455">
                  <c:v>37733</c:v>
                </c:pt>
                <c:pt idx="1456">
                  <c:v>37734</c:v>
                </c:pt>
                <c:pt idx="1457">
                  <c:v>37734</c:v>
                </c:pt>
                <c:pt idx="1458">
                  <c:v>37735</c:v>
                </c:pt>
                <c:pt idx="1459">
                  <c:v>37735</c:v>
                </c:pt>
                <c:pt idx="1460">
                  <c:v>37736</c:v>
                </c:pt>
                <c:pt idx="1461">
                  <c:v>37736</c:v>
                </c:pt>
                <c:pt idx="1462">
                  <c:v>37737</c:v>
                </c:pt>
                <c:pt idx="1463">
                  <c:v>37737</c:v>
                </c:pt>
                <c:pt idx="1464">
                  <c:v>37738</c:v>
                </c:pt>
                <c:pt idx="1465">
                  <c:v>37738</c:v>
                </c:pt>
                <c:pt idx="1466">
                  <c:v>37739</c:v>
                </c:pt>
                <c:pt idx="1467">
                  <c:v>37739</c:v>
                </c:pt>
                <c:pt idx="1468">
                  <c:v>37740</c:v>
                </c:pt>
                <c:pt idx="1469">
                  <c:v>37740</c:v>
                </c:pt>
                <c:pt idx="1470">
                  <c:v>37741</c:v>
                </c:pt>
                <c:pt idx="1471">
                  <c:v>37741</c:v>
                </c:pt>
                <c:pt idx="1472">
                  <c:v>37742</c:v>
                </c:pt>
                <c:pt idx="1473">
                  <c:v>37742</c:v>
                </c:pt>
                <c:pt idx="1474">
                  <c:v>37743</c:v>
                </c:pt>
                <c:pt idx="1475">
                  <c:v>37743</c:v>
                </c:pt>
                <c:pt idx="1476">
                  <c:v>37744</c:v>
                </c:pt>
                <c:pt idx="1477">
                  <c:v>37744</c:v>
                </c:pt>
                <c:pt idx="1478">
                  <c:v>37745</c:v>
                </c:pt>
                <c:pt idx="1479">
                  <c:v>37745</c:v>
                </c:pt>
                <c:pt idx="1480">
                  <c:v>37746</c:v>
                </c:pt>
                <c:pt idx="1481">
                  <c:v>37746</c:v>
                </c:pt>
                <c:pt idx="1482">
                  <c:v>37747</c:v>
                </c:pt>
                <c:pt idx="1483">
                  <c:v>37747</c:v>
                </c:pt>
                <c:pt idx="1484">
                  <c:v>37748</c:v>
                </c:pt>
                <c:pt idx="1485">
                  <c:v>37748</c:v>
                </c:pt>
                <c:pt idx="1486">
                  <c:v>37749</c:v>
                </c:pt>
                <c:pt idx="1487">
                  <c:v>37749</c:v>
                </c:pt>
                <c:pt idx="1488">
                  <c:v>37750</c:v>
                </c:pt>
                <c:pt idx="1489">
                  <c:v>37750</c:v>
                </c:pt>
                <c:pt idx="1490">
                  <c:v>37751</c:v>
                </c:pt>
                <c:pt idx="1491">
                  <c:v>37751</c:v>
                </c:pt>
                <c:pt idx="1492">
                  <c:v>37752</c:v>
                </c:pt>
                <c:pt idx="1493">
                  <c:v>37752</c:v>
                </c:pt>
                <c:pt idx="1494">
                  <c:v>37753</c:v>
                </c:pt>
                <c:pt idx="1495">
                  <c:v>37753</c:v>
                </c:pt>
                <c:pt idx="1496">
                  <c:v>37754</c:v>
                </c:pt>
                <c:pt idx="1497">
                  <c:v>37754</c:v>
                </c:pt>
                <c:pt idx="1498">
                  <c:v>37755</c:v>
                </c:pt>
                <c:pt idx="1499">
                  <c:v>37755</c:v>
                </c:pt>
                <c:pt idx="1500">
                  <c:v>37756</c:v>
                </c:pt>
                <c:pt idx="1501">
                  <c:v>37756</c:v>
                </c:pt>
                <c:pt idx="1502">
                  <c:v>37757</c:v>
                </c:pt>
                <c:pt idx="1503">
                  <c:v>37757</c:v>
                </c:pt>
                <c:pt idx="1504">
                  <c:v>37758</c:v>
                </c:pt>
                <c:pt idx="1505">
                  <c:v>37758</c:v>
                </c:pt>
                <c:pt idx="1506">
                  <c:v>37759</c:v>
                </c:pt>
                <c:pt idx="1507">
                  <c:v>37759</c:v>
                </c:pt>
                <c:pt idx="1508">
                  <c:v>37760</c:v>
                </c:pt>
                <c:pt idx="1509">
                  <c:v>37760</c:v>
                </c:pt>
                <c:pt idx="1510">
                  <c:v>37761</c:v>
                </c:pt>
                <c:pt idx="1511">
                  <c:v>37761</c:v>
                </c:pt>
                <c:pt idx="1512">
                  <c:v>37762</c:v>
                </c:pt>
                <c:pt idx="1513">
                  <c:v>37762</c:v>
                </c:pt>
                <c:pt idx="1514">
                  <c:v>37763</c:v>
                </c:pt>
                <c:pt idx="1515">
                  <c:v>37763</c:v>
                </c:pt>
                <c:pt idx="1516">
                  <c:v>37764</c:v>
                </c:pt>
                <c:pt idx="1517">
                  <c:v>37764</c:v>
                </c:pt>
                <c:pt idx="1518">
                  <c:v>37765</c:v>
                </c:pt>
                <c:pt idx="1519">
                  <c:v>37765</c:v>
                </c:pt>
                <c:pt idx="1520">
                  <c:v>37766</c:v>
                </c:pt>
                <c:pt idx="1521">
                  <c:v>37766</c:v>
                </c:pt>
                <c:pt idx="1522">
                  <c:v>37767</c:v>
                </c:pt>
                <c:pt idx="1523">
                  <c:v>37767</c:v>
                </c:pt>
                <c:pt idx="1524">
                  <c:v>37768</c:v>
                </c:pt>
                <c:pt idx="1525">
                  <c:v>37768</c:v>
                </c:pt>
                <c:pt idx="1526">
                  <c:v>37769</c:v>
                </c:pt>
                <c:pt idx="1527">
                  <c:v>37769</c:v>
                </c:pt>
                <c:pt idx="1528">
                  <c:v>37770</c:v>
                </c:pt>
                <c:pt idx="1529">
                  <c:v>37770</c:v>
                </c:pt>
                <c:pt idx="1530">
                  <c:v>37771</c:v>
                </c:pt>
                <c:pt idx="1531">
                  <c:v>37771</c:v>
                </c:pt>
                <c:pt idx="1532">
                  <c:v>37772</c:v>
                </c:pt>
                <c:pt idx="1533">
                  <c:v>37772</c:v>
                </c:pt>
                <c:pt idx="1534">
                  <c:v>37773</c:v>
                </c:pt>
                <c:pt idx="1535">
                  <c:v>37773</c:v>
                </c:pt>
                <c:pt idx="1536">
                  <c:v>37774</c:v>
                </c:pt>
                <c:pt idx="1537">
                  <c:v>37774</c:v>
                </c:pt>
                <c:pt idx="1538">
                  <c:v>37775</c:v>
                </c:pt>
                <c:pt idx="1539">
                  <c:v>37775</c:v>
                </c:pt>
                <c:pt idx="1540">
                  <c:v>37776</c:v>
                </c:pt>
                <c:pt idx="1541">
                  <c:v>37776</c:v>
                </c:pt>
                <c:pt idx="1542">
                  <c:v>37777</c:v>
                </c:pt>
                <c:pt idx="1543">
                  <c:v>37777</c:v>
                </c:pt>
                <c:pt idx="1544">
                  <c:v>37778</c:v>
                </c:pt>
                <c:pt idx="1545">
                  <c:v>37778</c:v>
                </c:pt>
                <c:pt idx="1546">
                  <c:v>37779</c:v>
                </c:pt>
                <c:pt idx="1547">
                  <c:v>37779</c:v>
                </c:pt>
                <c:pt idx="1548">
                  <c:v>37780</c:v>
                </c:pt>
                <c:pt idx="1549">
                  <c:v>37780</c:v>
                </c:pt>
                <c:pt idx="1550">
                  <c:v>37781</c:v>
                </c:pt>
                <c:pt idx="1551">
                  <c:v>37781</c:v>
                </c:pt>
                <c:pt idx="1552">
                  <c:v>37782</c:v>
                </c:pt>
                <c:pt idx="1553">
                  <c:v>37782</c:v>
                </c:pt>
                <c:pt idx="1554">
                  <c:v>37783</c:v>
                </c:pt>
                <c:pt idx="1555">
                  <c:v>37783</c:v>
                </c:pt>
                <c:pt idx="1556">
                  <c:v>37784</c:v>
                </c:pt>
                <c:pt idx="1557">
                  <c:v>37784</c:v>
                </c:pt>
                <c:pt idx="1558">
                  <c:v>37785</c:v>
                </c:pt>
                <c:pt idx="1559">
                  <c:v>37785</c:v>
                </c:pt>
                <c:pt idx="1560">
                  <c:v>37786</c:v>
                </c:pt>
                <c:pt idx="1561">
                  <c:v>37786</c:v>
                </c:pt>
                <c:pt idx="1562">
                  <c:v>37787</c:v>
                </c:pt>
                <c:pt idx="1563">
                  <c:v>37787</c:v>
                </c:pt>
                <c:pt idx="1564">
                  <c:v>37788</c:v>
                </c:pt>
                <c:pt idx="1565">
                  <c:v>37788</c:v>
                </c:pt>
                <c:pt idx="1566">
                  <c:v>37789</c:v>
                </c:pt>
                <c:pt idx="1567">
                  <c:v>37789</c:v>
                </c:pt>
                <c:pt idx="1568">
                  <c:v>37790</c:v>
                </c:pt>
                <c:pt idx="1569">
                  <c:v>37790</c:v>
                </c:pt>
                <c:pt idx="1570">
                  <c:v>37791</c:v>
                </c:pt>
                <c:pt idx="1571">
                  <c:v>37791</c:v>
                </c:pt>
                <c:pt idx="1572">
                  <c:v>37792</c:v>
                </c:pt>
                <c:pt idx="1573">
                  <c:v>37792</c:v>
                </c:pt>
                <c:pt idx="1574">
                  <c:v>37793</c:v>
                </c:pt>
                <c:pt idx="1575">
                  <c:v>37793</c:v>
                </c:pt>
                <c:pt idx="1576">
                  <c:v>37794</c:v>
                </c:pt>
                <c:pt idx="1577">
                  <c:v>37794</c:v>
                </c:pt>
                <c:pt idx="1578">
                  <c:v>37795</c:v>
                </c:pt>
                <c:pt idx="1579">
                  <c:v>37795</c:v>
                </c:pt>
                <c:pt idx="1580">
                  <c:v>37796</c:v>
                </c:pt>
                <c:pt idx="1581">
                  <c:v>37796</c:v>
                </c:pt>
                <c:pt idx="1582">
                  <c:v>37797</c:v>
                </c:pt>
                <c:pt idx="1583">
                  <c:v>37797</c:v>
                </c:pt>
                <c:pt idx="1584">
                  <c:v>37798</c:v>
                </c:pt>
                <c:pt idx="1585">
                  <c:v>37798</c:v>
                </c:pt>
                <c:pt idx="1586">
                  <c:v>37799</c:v>
                </c:pt>
                <c:pt idx="1587">
                  <c:v>37799</c:v>
                </c:pt>
                <c:pt idx="1588">
                  <c:v>37800</c:v>
                </c:pt>
                <c:pt idx="1589">
                  <c:v>37800</c:v>
                </c:pt>
                <c:pt idx="1590">
                  <c:v>37801</c:v>
                </c:pt>
                <c:pt idx="1591">
                  <c:v>37801</c:v>
                </c:pt>
                <c:pt idx="1592">
                  <c:v>37802</c:v>
                </c:pt>
                <c:pt idx="1593">
                  <c:v>37802</c:v>
                </c:pt>
                <c:pt idx="1594">
                  <c:v>37803</c:v>
                </c:pt>
                <c:pt idx="1595">
                  <c:v>37803</c:v>
                </c:pt>
                <c:pt idx="1596">
                  <c:v>37804</c:v>
                </c:pt>
                <c:pt idx="1597">
                  <c:v>37804</c:v>
                </c:pt>
                <c:pt idx="1598">
                  <c:v>37805</c:v>
                </c:pt>
                <c:pt idx="1599">
                  <c:v>37805</c:v>
                </c:pt>
                <c:pt idx="1600">
                  <c:v>37806</c:v>
                </c:pt>
                <c:pt idx="1601">
                  <c:v>37806</c:v>
                </c:pt>
                <c:pt idx="1602">
                  <c:v>37807</c:v>
                </c:pt>
                <c:pt idx="1603">
                  <c:v>37807</c:v>
                </c:pt>
                <c:pt idx="1604">
                  <c:v>37808</c:v>
                </c:pt>
                <c:pt idx="1605">
                  <c:v>37808</c:v>
                </c:pt>
                <c:pt idx="1606">
                  <c:v>37809</c:v>
                </c:pt>
                <c:pt idx="1607">
                  <c:v>37809</c:v>
                </c:pt>
                <c:pt idx="1608">
                  <c:v>37810</c:v>
                </c:pt>
                <c:pt idx="1609">
                  <c:v>37810</c:v>
                </c:pt>
                <c:pt idx="1610">
                  <c:v>37811</c:v>
                </c:pt>
                <c:pt idx="1611">
                  <c:v>37811</c:v>
                </c:pt>
                <c:pt idx="1612">
                  <c:v>37812</c:v>
                </c:pt>
                <c:pt idx="1613">
                  <c:v>37812</c:v>
                </c:pt>
                <c:pt idx="1614">
                  <c:v>37813</c:v>
                </c:pt>
                <c:pt idx="1615">
                  <c:v>37813</c:v>
                </c:pt>
                <c:pt idx="1616">
                  <c:v>37814</c:v>
                </c:pt>
                <c:pt idx="1617">
                  <c:v>37814</c:v>
                </c:pt>
                <c:pt idx="1618">
                  <c:v>37815</c:v>
                </c:pt>
                <c:pt idx="1619">
                  <c:v>37815</c:v>
                </c:pt>
                <c:pt idx="1620">
                  <c:v>37816</c:v>
                </c:pt>
                <c:pt idx="1621">
                  <c:v>37816</c:v>
                </c:pt>
                <c:pt idx="1622">
                  <c:v>37817</c:v>
                </c:pt>
                <c:pt idx="1623">
                  <c:v>37817</c:v>
                </c:pt>
                <c:pt idx="1624">
                  <c:v>37818</c:v>
                </c:pt>
                <c:pt idx="1625">
                  <c:v>37818</c:v>
                </c:pt>
                <c:pt idx="1626">
                  <c:v>37819</c:v>
                </c:pt>
                <c:pt idx="1627">
                  <c:v>37819</c:v>
                </c:pt>
                <c:pt idx="1628">
                  <c:v>37820</c:v>
                </c:pt>
                <c:pt idx="1629">
                  <c:v>37820</c:v>
                </c:pt>
                <c:pt idx="1630">
                  <c:v>37821</c:v>
                </c:pt>
                <c:pt idx="1631">
                  <c:v>37821</c:v>
                </c:pt>
                <c:pt idx="1632">
                  <c:v>37822</c:v>
                </c:pt>
                <c:pt idx="1633">
                  <c:v>37822</c:v>
                </c:pt>
                <c:pt idx="1634">
                  <c:v>37823</c:v>
                </c:pt>
                <c:pt idx="1635">
                  <c:v>37823</c:v>
                </c:pt>
                <c:pt idx="1636">
                  <c:v>37824</c:v>
                </c:pt>
                <c:pt idx="1637">
                  <c:v>37824</c:v>
                </c:pt>
                <c:pt idx="1638">
                  <c:v>37825</c:v>
                </c:pt>
                <c:pt idx="1639">
                  <c:v>37825</c:v>
                </c:pt>
                <c:pt idx="1640">
                  <c:v>37826</c:v>
                </c:pt>
                <c:pt idx="1641">
                  <c:v>37826</c:v>
                </c:pt>
                <c:pt idx="1642">
                  <c:v>37827</c:v>
                </c:pt>
                <c:pt idx="1643">
                  <c:v>37827</c:v>
                </c:pt>
                <c:pt idx="1644">
                  <c:v>37828</c:v>
                </c:pt>
                <c:pt idx="1645">
                  <c:v>37828</c:v>
                </c:pt>
                <c:pt idx="1646">
                  <c:v>37829</c:v>
                </c:pt>
                <c:pt idx="1647">
                  <c:v>37829</c:v>
                </c:pt>
                <c:pt idx="1648">
                  <c:v>37830</c:v>
                </c:pt>
                <c:pt idx="1649">
                  <c:v>37830</c:v>
                </c:pt>
                <c:pt idx="1650">
                  <c:v>37831</c:v>
                </c:pt>
                <c:pt idx="1651">
                  <c:v>37831</c:v>
                </c:pt>
                <c:pt idx="1652">
                  <c:v>37832</c:v>
                </c:pt>
                <c:pt idx="1653">
                  <c:v>37832</c:v>
                </c:pt>
                <c:pt idx="1654">
                  <c:v>37833</c:v>
                </c:pt>
                <c:pt idx="1655">
                  <c:v>37833</c:v>
                </c:pt>
                <c:pt idx="1656">
                  <c:v>37834</c:v>
                </c:pt>
                <c:pt idx="1657">
                  <c:v>37834</c:v>
                </c:pt>
                <c:pt idx="1658">
                  <c:v>37835</c:v>
                </c:pt>
                <c:pt idx="1659">
                  <c:v>37835</c:v>
                </c:pt>
                <c:pt idx="1660">
                  <c:v>37836</c:v>
                </c:pt>
                <c:pt idx="1661">
                  <c:v>37836</c:v>
                </c:pt>
                <c:pt idx="1662">
                  <c:v>37837</c:v>
                </c:pt>
                <c:pt idx="1663">
                  <c:v>37837</c:v>
                </c:pt>
                <c:pt idx="1664">
                  <c:v>37838</c:v>
                </c:pt>
                <c:pt idx="1665">
                  <c:v>37838</c:v>
                </c:pt>
                <c:pt idx="1666">
                  <c:v>37839</c:v>
                </c:pt>
                <c:pt idx="1667">
                  <c:v>37839</c:v>
                </c:pt>
                <c:pt idx="1668">
                  <c:v>37840</c:v>
                </c:pt>
                <c:pt idx="1669">
                  <c:v>37840</c:v>
                </c:pt>
                <c:pt idx="1670">
                  <c:v>37841</c:v>
                </c:pt>
                <c:pt idx="1671">
                  <c:v>37841</c:v>
                </c:pt>
                <c:pt idx="1672">
                  <c:v>37842</c:v>
                </c:pt>
                <c:pt idx="1673">
                  <c:v>37842</c:v>
                </c:pt>
                <c:pt idx="1674">
                  <c:v>37843</c:v>
                </c:pt>
                <c:pt idx="1675">
                  <c:v>37843</c:v>
                </c:pt>
                <c:pt idx="1676">
                  <c:v>37844</c:v>
                </c:pt>
                <c:pt idx="1677">
                  <c:v>37844</c:v>
                </c:pt>
                <c:pt idx="1678">
                  <c:v>37845</c:v>
                </c:pt>
                <c:pt idx="1679">
                  <c:v>37845</c:v>
                </c:pt>
                <c:pt idx="1680">
                  <c:v>37846</c:v>
                </c:pt>
                <c:pt idx="1681">
                  <c:v>37846</c:v>
                </c:pt>
                <c:pt idx="1682">
                  <c:v>37847</c:v>
                </c:pt>
                <c:pt idx="1683">
                  <c:v>37847</c:v>
                </c:pt>
                <c:pt idx="1684">
                  <c:v>37848</c:v>
                </c:pt>
                <c:pt idx="1685">
                  <c:v>37848</c:v>
                </c:pt>
                <c:pt idx="1686">
                  <c:v>37849</c:v>
                </c:pt>
                <c:pt idx="1687">
                  <c:v>37849</c:v>
                </c:pt>
                <c:pt idx="1688">
                  <c:v>37850</c:v>
                </c:pt>
                <c:pt idx="1689">
                  <c:v>37850</c:v>
                </c:pt>
                <c:pt idx="1690">
                  <c:v>37851</c:v>
                </c:pt>
                <c:pt idx="1691">
                  <c:v>37851</c:v>
                </c:pt>
                <c:pt idx="1692">
                  <c:v>37852</c:v>
                </c:pt>
                <c:pt idx="1693">
                  <c:v>37852</c:v>
                </c:pt>
                <c:pt idx="1694">
                  <c:v>37853</c:v>
                </c:pt>
                <c:pt idx="1695">
                  <c:v>37853</c:v>
                </c:pt>
                <c:pt idx="1696">
                  <c:v>37854</c:v>
                </c:pt>
                <c:pt idx="1697">
                  <c:v>37854</c:v>
                </c:pt>
                <c:pt idx="1698">
                  <c:v>37855</c:v>
                </c:pt>
                <c:pt idx="1699">
                  <c:v>37855</c:v>
                </c:pt>
                <c:pt idx="1700">
                  <c:v>37856</c:v>
                </c:pt>
                <c:pt idx="1701">
                  <c:v>37856</c:v>
                </c:pt>
                <c:pt idx="1702">
                  <c:v>37857</c:v>
                </c:pt>
                <c:pt idx="1703">
                  <c:v>37857</c:v>
                </c:pt>
                <c:pt idx="1704">
                  <c:v>37858</c:v>
                </c:pt>
                <c:pt idx="1705">
                  <c:v>37858</c:v>
                </c:pt>
                <c:pt idx="1706">
                  <c:v>37859</c:v>
                </c:pt>
                <c:pt idx="1707">
                  <c:v>37859</c:v>
                </c:pt>
                <c:pt idx="1708">
                  <c:v>37860</c:v>
                </c:pt>
                <c:pt idx="1709">
                  <c:v>37860</c:v>
                </c:pt>
                <c:pt idx="1710">
                  <c:v>37861</c:v>
                </c:pt>
                <c:pt idx="1711">
                  <c:v>37861</c:v>
                </c:pt>
                <c:pt idx="1712">
                  <c:v>37862</c:v>
                </c:pt>
                <c:pt idx="1713">
                  <c:v>37862</c:v>
                </c:pt>
                <c:pt idx="1714">
                  <c:v>37863</c:v>
                </c:pt>
                <c:pt idx="1715">
                  <c:v>37863</c:v>
                </c:pt>
                <c:pt idx="1716">
                  <c:v>37864</c:v>
                </c:pt>
                <c:pt idx="1717">
                  <c:v>37864</c:v>
                </c:pt>
                <c:pt idx="1718">
                  <c:v>37865</c:v>
                </c:pt>
                <c:pt idx="1719">
                  <c:v>37865</c:v>
                </c:pt>
                <c:pt idx="1720">
                  <c:v>37866</c:v>
                </c:pt>
                <c:pt idx="1721">
                  <c:v>37866</c:v>
                </c:pt>
                <c:pt idx="1722">
                  <c:v>37867</c:v>
                </c:pt>
                <c:pt idx="1723">
                  <c:v>37867</c:v>
                </c:pt>
                <c:pt idx="1724">
                  <c:v>37868</c:v>
                </c:pt>
                <c:pt idx="1725">
                  <c:v>37868</c:v>
                </c:pt>
                <c:pt idx="1726">
                  <c:v>37869</c:v>
                </c:pt>
                <c:pt idx="1727">
                  <c:v>37869</c:v>
                </c:pt>
                <c:pt idx="1728">
                  <c:v>37870</c:v>
                </c:pt>
                <c:pt idx="1729">
                  <c:v>37870</c:v>
                </c:pt>
                <c:pt idx="1730">
                  <c:v>37871</c:v>
                </c:pt>
                <c:pt idx="1731">
                  <c:v>37871</c:v>
                </c:pt>
                <c:pt idx="1732">
                  <c:v>37872</c:v>
                </c:pt>
                <c:pt idx="1733">
                  <c:v>37872</c:v>
                </c:pt>
                <c:pt idx="1734">
                  <c:v>37873</c:v>
                </c:pt>
                <c:pt idx="1735">
                  <c:v>37873</c:v>
                </c:pt>
                <c:pt idx="1736">
                  <c:v>37874</c:v>
                </c:pt>
                <c:pt idx="1737">
                  <c:v>37874</c:v>
                </c:pt>
                <c:pt idx="1738">
                  <c:v>37875</c:v>
                </c:pt>
                <c:pt idx="1739">
                  <c:v>37875</c:v>
                </c:pt>
                <c:pt idx="1740">
                  <c:v>37876</c:v>
                </c:pt>
                <c:pt idx="1741">
                  <c:v>37876</c:v>
                </c:pt>
                <c:pt idx="1742">
                  <c:v>37877</c:v>
                </c:pt>
                <c:pt idx="1743">
                  <c:v>37877</c:v>
                </c:pt>
                <c:pt idx="1744">
                  <c:v>37878</c:v>
                </c:pt>
                <c:pt idx="1745">
                  <c:v>37878</c:v>
                </c:pt>
                <c:pt idx="1746">
                  <c:v>37879</c:v>
                </c:pt>
                <c:pt idx="1747">
                  <c:v>37879</c:v>
                </c:pt>
                <c:pt idx="1748">
                  <c:v>37880</c:v>
                </c:pt>
                <c:pt idx="1749">
                  <c:v>37880</c:v>
                </c:pt>
                <c:pt idx="1750">
                  <c:v>37881</c:v>
                </c:pt>
                <c:pt idx="1751">
                  <c:v>37881</c:v>
                </c:pt>
                <c:pt idx="1752">
                  <c:v>37882</c:v>
                </c:pt>
                <c:pt idx="1753">
                  <c:v>37882</c:v>
                </c:pt>
                <c:pt idx="1754">
                  <c:v>37883</c:v>
                </c:pt>
                <c:pt idx="1755">
                  <c:v>37883</c:v>
                </c:pt>
                <c:pt idx="1756">
                  <c:v>37884</c:v>
                </c:pt>
                <c:pt idx="1757">
                  <c:v>37884</c:v>
                </c:pt>
                <c:pt idx="1758">
                  <c:v>37885</c:v>
                </c:pt>
                <c:pt idx="1759">
                  <c:v>37885</c:v>
                </c:pt>
                <c:pt idx="1760">
                  <c:v>37886</c:v>
                </c:pt>
                <c:pt idx="1761">
                  <c:v>37886</c:v>
                </c:pt>
                <c:pt idx="1762">
                  <c:v>37887</c:v>
                </c:pt>
                <c:pt idx="1763">
                  <c:v>37887</c:v>
                </c:pt>
                <c:pt idx="1764">
                  <c:v>37888</c:v>
                </c:pt>
                <c:pt idx="1765">
                  <c:v>37888</c:v>
                </c:pt>
                <c:pt idx="1766">
                  <c:v>37889</c:v>
                </c:pt>
                <c:pt idx="1767">
                  <c:v>37889</c:v>
                </c:pt>
                <c:pt idx="1768">
                  <c:v>37890</c:v>
                </c:pt>
                <c:pt idx="1769">
                  <c:v>37890</c:v>
                </c:pt>
                <c:pt idx="1770">
                  <c:v>37891</c:v>
                </c:pt>
                <c:pt idx="1771">
                  <c:v>37891</c:v>
                </c:pt>
                <c:pt idx="1772">
                  <c:v>37892</c:v>
                </c:pt>
                <c:pt idx="1773">
                  <c:v>37892</c:v>
                </c:pt>
                <c:pt idx="1774">
                  <c:v>37893</c:v>
                </c:pt>
                <c:pt idx="1775">
                  <c:v>37893</c:v>
                </c:pt>
                <c:pt idx="1776">
                  <c:v>37894</c:v>
                </c:pt>
                <c:pt idx="1777">
                  <c:v>37894</c:v>
                </c:pt>
                <c:pt idx="1778">
                  <c:v>37895</c:v>
                </c:pt>
                <c:pt idx="1779">
                  <c:v>37895</c:v>
                </c:pt>
                <c:pt idx="1780">
                  <c:v>37896</c:v>
                </c:pt>
                <c:pt idx="1781">
                  <c:v>37896</c:v>
                </c:pt>
                <c:pt idx="1782">
                  <c:v>37897</c:v>
                </c:pt>
                <c:pt idx="1783">
                  <c:v>37897</c:v>
                </c:pt>
                <c:pt idx="1784">
                  <c:v>37898</c:v>
                </c:pt>
                <c:pt idx="1785">
                  <c:v>37898</c:v>
                </c:pt>
                <c:pt idx="1786">
                  <c:v>37899</c:v>
                </c:pt>
                <c:pt idx="1787">
                  <c:v>37899</c:v>
                </c:pt>
                <c:pt idx="1788">
                  <c:v>37900</c:v>
                </c:pt>
                <c:pt idx="1789">
                  <c:v>37900</c:v>
                </c:pt>
                <c:pt idx="1790">
                  <c:v>37901</c:v>
                </c:pt>
                <c:pt idx="1791">
                  <c:v>37901</c:v>
                </c:pt>
                <c:pt idx="1792">
                  <c:v>37902</c:v>
                </c:pt>
                <c:pt idx="1793">
                  <c:v>37902</c:v>
                </c:pt>
                <c:pt idx="1794">
                  <c:v>37903</c:v>
                </c:pt>
                <c:pt idx="1795">
                  <c:v>37903</c:v>
                </c:pt>
                <c:pt idx="1796">
                  <c:v>37904</c:v>
                </c:pt>
                <c:pt idx="1797">
                  <c:v>37904</c:v>
                </c:pt>
                <c:pt idx="1798">
                  <c:v>37905</c:v>
                </c:pt>
                <c:pt idx="1799">
                  <c:v>37905</c:v>
                </c:pt>
                <c:pt idx="1800">
                  <c:v>37906</c:v>
                </c:pt>
                <c:pt idx="1801">
                  <c:v>37906</c:v>
                </c:pt>
                <c:pt idx="1802">
                  <c:v>37907</c:v>
                </c:pt>
                <c:pt idx="1803">
                  <c:v>37907</c:v>
                </c:pt>
                <c:pt idx="1804">
                  <c:v>37908</c:v>
                </c:pt>
                <c:pt idx="1805">
                  <c:v>37908</c:v>
                </c:pt>
                <c:pt idx="1806">
                  <c:v>37909</c:v>
                </c:pt>
                <c:pt idx="1807">
                  <c:v>37909</c:v>
                </c:pt>
                <c:pt idx="1808">
                  <c:v>37910</c:v>
                </c:pt>
                <c:pt idx="1809">
                  <c:v>37910</c:v>
                </c:pt>
                <c:pt idx="1810">
                  <c:v>37911</c:v>
                </c:pt>
                <c:pt idx="1811">
                  <c:v>37911</c:v>
                </c:pt>
                <c:pt idx="1812">
                  <c:v>37912</c:v>
                </c:pt>
                <c:pt idx="1813">
                  <c:v>37912</c:v>
                </c:pt>
                <c:pt idx="1814">
                  <c:v>37913</c:v>
                </c:pt>
                <c:pt idx="1815">
                  <c:v>37913</c:v>
                </c:pt>
                <c:pt idx="1816">
                  <c:v>37914</c:v>
                </c:pt>
                <c:pt idx="1817">
                  <c:v>37914</c:v>
                </c:pt>
                <c:pt idx="1818">
                  <c:v>37915</c:v>
                </c:pt>
                <c:pt idx="1819">
                  <c:v>37915</c:v>
                </c:pt>
                <c:pt idx="1820">
                  <c:v>37916</c:v>
                </c:pt>
                <c:pt idx="1821">
                  <c:v>37916</c:v>
                </c:pt>
                <c:pt idx="1822">
                  <c:v>37917</c:v>
                </c:pt>
                <c:pt idx="1823">
                  <c:v>37917</c:v>
                </c:pt>
                <c:pt idx="1824">
                  <c:v>37918</c:v>
                </c:pt>
                <c:pt idx="1825">
                  <c:v>37918</c:v>
                </c:pt>
                <c:pt idx="1826">
                  <c:v>37919</c:v>
                </c:pt>
                <c:pt idx="1827">
                  <c:v>37919</c:v>
                </c:pt>
                <c:pt idx="1828">
                  <c:v>37920</c:v>
                </c:pt>
                <c:pt idx="1829">
                  <c:v>37920</c:v>
                </c:pt>
                <c:pt idx="1830">
                  <c:v>37921</c:v>
                </c:pt>
                <c:pt idx="1831">
                  <c:v>37921</c:v>
                </c:pt>
                <c:pt idx="1832">
                  <c:v>37922</c:v>
                </c:pt>
                <c:pt idx="1833">
                  <c:v>37922</c:v>
                </c:pt>
                <c:pt idx="1834">
                  <c:v>37923</c:v>
                </c:pt>
                <c:pt idx="1835">
                  <c:v>37923</c:v>
                </c:pt>
                <c:pt idx="1836">
                  <c:v>37924</c:v>
                </c:pt>
                <c:pt idx="1837">
                  <c:v>37924</c:v>
                </c:pt>
                <c:pt idx="1838">
                  <c:v>37925</c:v>
                </c:pt>
                <c:pt idx="1839">
                  <c:v>37925</c:v>
                </c:pt>
                <c:pt idx="1840">
                  <c:v>37926</c:v>
                </c:pt>
                <c:pt idx="1841">
                  <c:v>37926</c:v>
                </c:pt>
                <c:pt idx="1842">
                  <c:v>37927</c:v>
                </c:pt>
                <c:pt idx="1843">
                  <c:v>37927</c:v>
                </c:pt>
                <c:pt idx="1844">
                  <c:v>37928</c:v>
                </c:pt>
                <c:pt idx="1845">
                  <c:v>37928</c:v>
                </c:pt>
                <c:pt idx="1846">
                  <c:v>37929</c:v>
                </c:pt>
                <c:pt idx="1847">
                  <c:v>37929</c:v>
                </c:pt>
                <c:pt idx="1848">
                  <c:v>37930</c:v>
                </c:pt>
                <c:pt idx="1849">
                  <c:v>37930</c:v>
                </c:pt>
                <c:pt idx="1850">
                  <c:v>37931</c:v>
                </c:pt>
                <c:pt idx="1851">
                  <c:v>37931</c:v>
                </c:pt>
                <c:pt idx="1852">
                  <c:v>37932</c:v>
                </c:pt>
                <c:pt idx="1853">
                  <c:v>37932</c:v>
                </c:pt>
                <c:pt idx="1854">
                  <c:v>37933</c:v>
                </c:pt>
                <c:pt idx="1855">
                  <c:v>37933</c:v>
                </c:pt>
                <c:pt idx="1856">
                  <c:v>37934</c:v>
                </c:pt>
                <c:pt idx="1857">
                  <c:v>37934</c:v>
                </c:pt>
                <c:pt idx="1858">
                  <c:v>37935</c:v>
                </c:pt>
                <c:pt idx="1859">
                  <c:v>37935</c:v>
                </c:pt>
                <c:pt idx="1860">
                  <c:v>37936</c:v>
                </c:pt>
                <c:pt idx="1861">
                  <c:v>37936</c:v>
                </c:pt>
                <c:pt idx="1862">
                  <c:v>37937</c:v>
                </c:pt>
                <c:pt idx="1863">
                  <c:v>37937</c:v>
                </c:pt>
                <c:pt idx="1864">
                  <c:v>37938</c:v>
                </c:pt>
                <c:pt idx="1865">
                  <c:v>37938</c:v>
                </c:pt>
                <c:pt idx="1866">
                  <c:v>37939</c:v>
                </c:pt>
                <c:pt idx="1867">
                  <c:v>37939</c:v>
                </c:pt>
                <c:pt idx="1868">
                  <c:v>37940</c:v>
                </c:pt>
                <c:pt idx="1869">
                  <c:v>37940</c:v>
                </c:pt>
                <c:pt idx="1870">
                  <c:v>37941</c:v>
                </c:pt>
                <c:pt idx="1871">
                  <c:v>37941</c:v>
                </c:pt>
                <c:pt idx="1872">
                  <c:v>37942</c:v>
                </c:pt>
                <c:pt idx="1873">
                  <c:v>37942</c:v>
                </c:pt>
                <c:pt idx="1874">
                  <c:v>37943</c:v>
                </c:pt>
                <c:pt idx="1875">
                  <c:v>37943</c:v>
                </c:pt>
                <c:pt idx="1876">
                  <c:v>37944</c:v>
                </c:pt>
                <c:pt idx="1877">
                  <c:v>37944</c:v>
                </c:pt>
                <c:pt idx="1878">
                  <c:v>37945</c:v>
                </c:pt>
                <c:pt idx="1879">
                  <c:v>37945</c:v>
                </c:pt>
                <c:pt idx="1880">
                  <c:v>37946</c:v>
                </c:pt>
                <c:pt idx="1881">
                  <c:v>37946</c:v>
                </c:pt>
                <c:pt idx="1882">
                  <c:v>37947</c:v>
                </c:pt>
                <c:pt idx="1883">
                  <c:v>37947</c:v>
                </c:pt>
                <c:pt idx="1884">
                  <c:v>37948</c:v>
                </c:pt>
                <c:pt idx="1885">
                  <c:v>37948</c:v>
                </c:pt>
                <c:pt idx="1886">
                  <c:v>37949</c:v>
                </c:pt>
                <c:pt idx="1887">
                  <c:v>37949</c:v>
                </c:pt>
                <c:pt idx="1888">
                  <c:v>37950</c:v>
                </c:pt>
                <c:pt idx="1889">
                  <c:v>37950</c:v>
                </c:pt>
                <c:pt idx="1890">
                  <c:v>37951</c:v>
                </c:pt>
                <c:pt idx="1891">
                  <c:v>37951</c:v>
                </c:pt>
                <c:pt idx="1892">
                  <c:v>37952</c:v>
                </c:pt>
                <c:pt idx="1893">
                  <c:v>37952</c:v>
                </c:pt>
                <c:pt idx="1894">
                  <c:v>37953</c:v>
                </c:pt>
                <c:pt idx="1895">
                  <c:v>37953</c:v>
                </c:pt>
                <c:pt idx="1896">
                  <c:v>37954</c:v>
                </c:pt>
                <c:pt idx="1897">
                  <c:v>37954</c:v>
                </c:pt>
                <c:pt idx="1898">
                  <c:v>37955</c:v>
                </c:pt>
                <c:pt idx="1899">
                  <c:v>37955</c:v>
                </c:pt>
                <c:pt idx="1900">
                  <c:v>37956</c:v>
                </c:pt>
                <c:pt idx="1901">
                  <c:v>37956</c:v>
                </c:pt>
                <c:pt idx="1902">
                  <c:v>37957</c:v>
                </c:pt>
                <c:pt idx="1903">
                  <c:v>37957</c:v>
                </c:pt>
                <c:pt idx="1904">
                  <c:v>37958</c:v>
                </c:pt>
                <c:pt idx="1905">
                  <c:v>37958</c:v>
                </c:pt>
                <c:pt idx="1906">
                  <c:v>37959</c:v>
                </c:pt>
                <c:pt idx="1907">
                  <c:v>37959</c:v>
                </c:pt>
                <c:pt idx="1908">
                  <c:v>37960</c:v>
                </c:pt>
                <c:pt idx="1909">
                  <c:v>37960</c:v>
                </c:pt>
                <c:pt idx="1910">
                  <c:v>37961</c:v>
                </c:pt>
                <c:pt idx="1911">
                  <c:v>37961</c:v>
                </c:pt>
                <c:pt idx="1912">
                  <c:v>37962</c:v>
                </c:pt>
                <c:pt idx="1913">
                  <c:v>37962</c:v>
                </c:pt>
                <c:pt idx="1914">
                  <c:v>37963</c:v>
                </c:pt>
                <c:pt idx="1915">
                  <c:v>37963</c:v>
                </c:pt>
                <c:pt idx="1916">
                  <c:v>37964</c:v>
                </c:pt>
                <c:pt idx="1917">
                  <c:v>37964</c:v>
                </c:pt>
                <c:pt idx="1918">
                  <c:v>37965</c:v>
                </c:pt>
                <c:pt idx="1919">
                  <c:v>37965</c:v>
                </c:pt>
                <c:pt idx="1920">
                  <c:v>37966</c:v>
                </c:pt>
                <c:pt idx="1921">
                  <c:v>37966</c:v>
                </c:pt>
                <c:pt idx="1922">
                  <c:v>37967</c:v>
                </c:pt>
                <c:pt idx="1923">
                  <c:v>37967</c:v>
                </c:pt>
                <c:pt idx="1924">
                  <c:v>37968</c:v>
                </c:pt>
                <c:pt idx="1925">
                  <c:v>37968</c:v>
                </c:pt>
                <c:pt idx="1926">
                  <c:v>37969</c:v>
                </c:pt>
                <c:pt idx="1927">
                  <c:v>37969</c:v>
                </c:pt>
                <c:pt idx="1928">
                  <c:v>37970</c:v>
                </c:pt>
                <c:pt idx="1929">
                  <c:v>37970</c:v>
                </c:pt>
                <c:pt idx="1930">
                  <c:v>37971</c:v>
                </c:pt>
                <c:pt idx="1931">
                  <c:v>37971</c:v>
                </c:pt>
                <c:pt idx="1932">
                  <c:v>37972</c:v>
                </c:pt>
                <c:pt idx="1933">
                  <c:v>37972</c:v>
                </c:pt>
                <c:pt idx="1934">
                  <c:v>37973</c:v>
                </c:pt>
                <c:pt idx="1935">
                  <c:v>37973</c:v>
                </c:pt>
                <c:pt idx="1936">
                  <c:v>37974</c:v>
                </c:pt>
                <c:pt idx="1937">
                  <c:v>37974</c:v>
                </c:pt>
                <c:pt idx="1938">
                  <c:v>37975</c:v>
                </c:pt>
                <c:pt idx="1939">
                  <c:v>37975</c:v>
                </c:pt>
                <c:pt idx="1940">
                  <c:v>37976</c:v>
                </c:pt>
                <c:pt idx="1941">
                  <c:v>37976</c:v>
                </c:pt>
                <c:pt idx="1942">
                  <c:v>37977</c:v>
                </c:pt>
                <c:pt idx="1943">
                  <c:v>37977</c:v>
                </c:pt>
                <c:pt idx="1944">
                  <c:v>37978</c:v>
                </c:pt>
                <c:pt idx="1945">
                  <c:v>37978</c:v>
                </c:pt>
                <c:pt idx="1946">
                  <c:v>37979</c:v>
                </c:pt>
                <c:pt idx="1947">
                  <c:v>37979</c:v>
                </c:pt>
                <c:pt idx="1948">
                  <c:v>37980</c:v>
                </c:pt>
                <c:pt idx="1949">
                  <c:v>37980</c:v>
                </c:pt>
                <c:pt idx="1950">
                  <c:v>37981</c:v>
                </c:pt>
                <c:pt idx="1951">
                  <c:v>37981</c:v>
                </c:pt>
                <c:pt idx="1952">
                  <c:v>37982</c:v>
                </c:pt>
                <c:pt idx="1953">
                  <c:v>37982</c:v>
                </c:pt>
                <c:pt idx="1954">
                  <c:v>37983</c:v>
                </c:pt>
                <c:pt idx="1955">
                  <c:v>37983</c:v>
                </c:pt>
                <c:pt idx="1956">
                  <c:v>37984</c:v>
                </c:pt>
                <c:pt idx="1957">
                  <c:v>37984</c:v>
                </c:pt>
                <c:pt idx="1958">
                  <c:v>37985</c:v>
                </c:pt>
                <c:pt idx="1959">
                  <c:v>37985</c:v>
                </c:pt>
                <c:pt idx="1960">
                  <c:v>37986</c:v>
                </c:pt>
                <c:pt idx="1961">
                  <c:v>37986</c:v>
                </c:pt>
                <c:pt idx="1962">
                  <c:v>37987</c:v>
                </c:pt>
                <c:pt idx="1963">
                  <c:v>37987</c:v>
                </c:pt>
                <c:pt idx="1964">
                  <c:v>37988</c:v>
                </c:pt>
                <c:pt idx="1965">
                  <c:v>37988</c:v>
                </c:pt>
                <c:pt idx="1966">
                  <c:v>37989</c:v>
                </c:pt>
                <c:pt idx="1967">
                  <c:v>37989</c:v>
                </c:pt>
                <c:pt idx="1968">
                  <c:v>37990</c:v>
                </c:pt>
                <c:pt idx="1969">
                  <c:v>37990</c:v>
                </c:pt>
                <c:pt idx="1970">
                  <c:v>37991</c:v>
                </c:pt>
                <c:pt idx="1971">
                  <c:v>37991</c:v>
                </c:pt>
                <c:pt idx="1972">
                  <c:v>37992</c:v>
                </c:pt>
                <c:pt idx="1973">
                  <c:v>37992</c:v>
                </c:pt>
                <c:pt idx="1974">
                  <c:v>37993</c:v>
                </c:pt>
                <c:pt idx="1975">
                  <c:v>37993</c:v>
                </c:pt>
                <c:pt idx="1976">
                  <c:v>37994</c:v>
                </c:pt>
                <c:pt idx="1977">
                  <c:v>37994</c:v>
                </c:pt>
                <c:pt idx="1978">
                  <c:v>37995</c:v>
                </c:pt>
                <c:pt idx="1979">
                  <c:v>37995</c:v>
                </c:pt>
                <c:pt idx="1980">
                  <c:v>37996</c:v>
                </c:pt>
                <c:pt idx="1981">
                  <c:v>37996</c:v>
                </c:pt>
                <c:pt idx="1982">
                  <c:v>37997</c:v>
                </c:pt>
                <c:pt idx="1983">
                  <c:v>37997</c:v>
                </c:pt>
                <c:pt idx="1984">
                  <c:v>37998</c:v>
                </c:pt>
                <c:pt idx="1985">
                  <c:v>37998</c:v>
                </c:pt>
                <c:pt idx="1986">
                  <c:v>37999</c:v>
                </c:pt>
                <c:pt idx="1987">
                  <c:v>37999</c:v>
                </c:pt>
                <c:pt idx="1988">
                  <c:v>38000</c:v>
                </c:pt>
                <c:pt idx="1989">
                  <c:v>38000</c:v>
                </c:pt>
                <c:pt idx="1990">
                  <c:v>38001</c:v>
                </c:pt>
                <c:pt idx="1991">
                  <c:v>38001</c:v>
                </c:pt>
                <c:pt idx="1992">
                  <c:v>38002</c:v>
                </c:pt>
                <c:pt idx="1993">
                  <c:v>38002</c:v>
                </c:pt>
                <c:pt idx="1994">
                  <c:v>38003</c:v>
                </c:pt>
                <c:pt idx="1995">
                  <c:v>38003</c:v>
                </c:pt>
                <c:pt idx="1996">
                  <c:v>38004</c:v>
                </c:pt>
                <c:pt idx="1997">
                  <c:v>38004</c:v>
                </c:pt>
                <c:pt idx="1998">
                  <c:v>38005</c:v>
                </c:pt>
                <c:pt idx="1999">
                  <c:v>38005</c:v>
                </c:pt>
                <c:pt idx="2000">
                  <c:v>38006</c:v>
                </c:pt>
                <c:pt idx="2001">
                  <c:v>38006</c:v>
                </c:pt>
                <c:pt idx="2002">
                  <c:v>38007</c:v>
                </c:pt>
                <c:pt idx="2003">
                  <c:v>38007</c:v>
                </c:pt>
                <c:pt idx="2004">
                  <c:v>38008</c:v>
                </c:pt>
                <c:pt idx="2005">
                  <c:v>38008</c:v>
                </c:pt>
                <c:pt idx="2006">
                  <c:v>38009</c:v>
                </c:pt>
                <c:pt idx="2007">
                  <c:v>38009</c:v>
                </c:pt>
                <c:pt idx="2008">
                  <c:v>38010</c:v>
                </c:pt>
                <c:pt idx="2009">
                  <c:v>38010</c:v>
                </c:pt>
                <c:pt idx="2010">
                  <c:v>38011</c:v>
                </c:pt>
                <c:pt idx="2011">
                  <c:v>38011</c:v>
                </c:pt>
                <c:pt idx="2012">
                  <c:v>38012</c:v>
                </c:pt>
                <c:pt idx="2013">
                  <c:v>38012</c:v>
                </c:pt>
                <c:pt idx="2014">
                  <c:v>38013</c:v>
                </c:pt>
                <c:pt idx="2015">
                  <c:v>38013</c:v>
                </c:pt>
                <c:pt idx="2016">
                  <c:v>38014</c:v>
                </c:pt>
                <c:pt idx="2017">
                  <c:v>38014</c:v>
                </c:pt>
                <c:pt idx="2018">
                  <c:v>38015</c:v>
                </c:pt>
                <c:pt idx="2019">
                  <c:v>38015</c:v>
                </c:pt>
                <c:pt idx="2020">
                  <c:v>38016</c:v>
                </c:pt>
                <c:pt idx="2021">
                  <c:v>38016</c:v>
                </c:pt>
                <c:pt idx="2022">
                  <c:v>38017</c:v>
                </c:pt>
                <c:pt idx="2023">
                  <c:v>38017</c:v>
                </c:pt>
                <c:pt idx="2024">
                  <c:v>38018</c:v>
                </c:pt>
                <c:pt idx="2025">
                  <c:v>38018</c:v>
                </c:pt>
                <c:pt idx="2026">
                  <c:v>38019</c:v>
                </c:pt>
                <c:pt idx="2027">
                  <c:v>38019</c:v>
                </c:pt>
                <c:pt idx="2028">
                  <c:v>38020</c:v>
                </c:pt>
                <c:pt idx="2029">
                  <c:v>38020</c:v>
                </c:pt>
                <c:pt idx="2030">
                  <c:v>38021</c:v>
                </c:pt>
                <c:pt idx="2031">
                  <c:v>38021</c:v>
                </c:pt>
                <c:pt idx="2032">
                  <c:v>38022</c:v>
                </c:pt>
                <c:pt idx="2033">
                  <c:v>38022</c:v>
                </c:pt>
                <c:pt idx="2034">
                  <c:v>38023</c:v>
                </c:pt>
                <c:pt idx="2035">
                  <c:v>38023</c:v>
                </c:pt>
                <c:pt idx="2036">
                  <c:v>38024</c:v>
                </c:pt>
                <c:pt idx="2037">
                  <c:v>38024</c:v>
                </c:pt>
                <c:pt idx="2038">
                  <c:v>38025</c:v>
                </c:pt>
                <c:pt idx="2039">
                  <c:v>38025</c:v>
                </c:pt>
                <c:pt idx="2040">
                  <c:v>38026</c:v>
                </c:pt>
                <c:pt idx="2041">
                  <c:v>38026</c:v>
                </c:pt>
                <c:pt idx="2042">
                  <c:v>38027</c:v>
                </c:pt>
                <c:pt idx="2043">
                  <c:v>38027</c:v>
                </c:pt>
                <c:pt idx="2044">
                  <c:v>38028</c:v>
                </c:pt>
                <c:pt idx="2045">
                  <c:v>38028</c:v>
                </c:pt>
                <c:pt idx="2046">
                  <c:v>38029</c:v>
                </c:pt>
                <c:pt idx="2047">
                  <c:v>38029</c:v>
                </c:pt>
                <c:pt idx="2048">
                  <c:v>38030</c:v>
                </c:pt>
                <c:pt idx="2049">
                  <c:v>38030</c:v>
                </c:pt>
                <c:pt idx="2050">
                  <c:v>38031</c:v>
                </c:pt>
                <c:pt idx="2051">
                  <c:v>38031</c:v>
                </c:pt>
                <c:pt idx="2052">
                  <c:v>38032</c:v>
                </c:pt>
                <c:pt idx="2053">
                  <c:v>38032</c:v>
                </c:pt>
                <c:pt idx="2054">
                  <c:v>38033</c:v>
                </c:pt>
                <c:pt idx="2055">
                  <c:v>38033</c:v>
                </c:pt>
                <c:pt idx="2056">
                  <c:v>38034</c:v>
                </c:pt>
                <c:pt idx="2057">
                  <c:v>38034</c:v>
                </c:pt>
                <c:pt idx="2058">
                  <c:v>38035</c:v>
                </c:pt>
                <c:pt idx="2059">
                  <c:v>38035</c:v>
                </c:pt>
                <c:pt idx="2060">
                  <c:v>38036</c:v>
                </c:pt>
                <c:pt idx="2061">
                  <c:v>38036</c:v>
                </c:pt>
                <c:pt idx="2062">
                  <c:v>38037</c:v>
                </c:pt>
                <c:pt idx="2063">
                  <c:v>38037</c:v>
                </c:pt>
                <c:pt idx="2064">
                  <c:v>38038</c:v>
                </c:pt>
                <c:pt idx="2065">
                  <c:v>38038</c:v>
                </c:pt>
                <c:pt idx="2066">
                  <c:v>38039</c:v>
                </c:pt>
                <c:pt idx="2067">
                  <c:v>38039</c:v>
                </c:pt>
                <c:pt idx="2068">
                  <c:v>38040</c:v>
                </c:pt>
                <c:pt idx="2069">
                  <c:v>38040</c:v>
                </c:pt>
                <c:pt idx="2070">
                  <c:v>38041</c:v>
                </c:pt>
                <c:pt idx="2071">
                  <c:v>38041</c:v>
                </c:pt>
                <c:pt idx="2072">
                  <c:v>38042</c:v>
                </c:pt>
                <c:pt idx="2073">
                  <c:v>38042</c:v>
                </c:pt>
                <c:pt idx="2074">
                  <c:v>38043</c:v>
                </c:pt>
                <c:pt idx="2075">
                  <c:v>38043</c:v>
                </c:pt>
                <c:pt idx="2076">
                  <c:v>38044</c:v>
                </c:pt>
                <c:pt idx="2077">
                  <c:v>38044</c:v>
                </c:pt>
                <c:pt idx="2078">
                  <c:v>38045</c:v>
                </c:pt>
                <c:pt idx="2079">
                  <c:v>38045</c:v>
                </c:pt>
                <c:pt idx="2080">
                  <c:v>38046</c:v>
                </c:pt>
                <c:pt idx="2081">
                  <c:v>38046</c:v>
                </c:pt>
                <c:pt idx="2082">
                  <c:v>38047</c:v>
                </c:pt>
                <c:pt idx="2083">
                  <c:v>38047</c:v>
                </c:pt>
                <c:pt idx="2084">
                  <c:v>38048</c:v>
                </c:pt>
                <c:pt idx="2085">
                  <c:v>38048</c:v>
                </c:pt>
                <c:pt idx="2086">
                  <c:v>38049</c:v>
                </c:pt>
                <c:pt idx="2087">
                  <c:v>38049</c:v>
                </c:pt>
                <c:pt idx="2088">
                  <c:v>38050</c:v>
                </c:pt>
                <c:pt idx="2089">
                  <c:v>38050</c:v>
                </c:pt>
                <c:pt idx="2090">
                  <c:v>38051</c:v>
                </c:pt>
                <c:pt idx="2091">
                  <c:v>38051</c:v>
                </c:pt>
                <c:pt idx="2092">
                  <c:v>38052</c:v>
                </c:pt>
                <c:pt idx="2093">
                  <c:v>38052</c:v>
                </c:pt>
                <c:pt idx="2094">
                  <c:v>38053</c:v>
                </c:pt>
                <c:pt idx="2095">
                  <c:v>38053</c:v>
                </c:pt>
                <c:pt idx="2096">
                  <c:v>38054</c:v>
                </c:pt>
                <c:pt idx="2097">
                  <c:v>38054</c:v>
                </c:pt>
                <c:pt idx="2098">
                  <c:v>38055</c:v>
                </c:pt>
                <c:pt idx="2099">
                  <c:v>38055</c:v>
                </c:pt>
                <c:pt idx="2100">
                  <c:v>38056</c:v>
                </c:pt>
                <c:pt idx="2101">
                  <c:v>38056</c:v>
                </c:pt>
                <c:pt idx="2102">
                  <c:v>38057</c:v>
                </c:pt>
                <c:pt idx="2103">
                  <c:v>38057</c:v>
                </c:pt>
                <c:pt idx="2104">
                  <c:v>38058</c:v>
                </c:pt>
                <c:pt idx="2105">
                  <c:v>38058</c:v>
                </c:pt>
                <c:pt idx="2106">
                  <c:v>38059</c:v>
                </c:pt>
                <c:pt idx="2107">
                  <c:v>38059</c:v>
                </c:pt>
                <c:pt idx="2108">
                  <c:v>38060</c:v>
                </c:pt>
                <c:pt idx="2109">
                  <c:v>38060</c:v>
                </c:pt>
                <c:pt idx="2110">
                  <c:v>38061</c:v>
                </c:pt>
                <c:pt idx="2111">
                  <c:v>38061</c:v>
                </c:pt>
                <c:pt idx="2112">
                  <c:v>38062</c:v>
                </c:pt>
                <c:pt idx="2113">
                  <c:v>38062</c:v>
                </c:pt>
                <c:pt idx="2114">
                  <c:v>38063</c:v>
                </c:pt>
                <c:pt idx="2115">
                  <c:v>38063</c:v>
                </c:pt>
                <c:pt idx="2116">
                  <c:v>38064</c:v>
                </c:pt>
                <c:pt idx="2117">
                  <c:v>38064</c:v>
                </c:pt>
                <c:pt idx="2118">
                  <c:v>38065</c:v>
                </c:pt>
                <c:pt idx="2119">
                  <c:v>38065</c:v>
                </c:pt>
                <c:pt idx="2120">
                  <c:v>38066</c:v>
                </c:pt>
                <c:pt idx="2121">
                  <c:v>38066</c:v>
                </c:pt>
                <c:pt idx="2122">
                  <c:v>38067</c:v>
                </c:pt>
                <c:pt idx="2123">
                  <c:v>38067</c:v>
                </c:pt>
                <c:pt idx="2124">
                  <c:v>38068</c:v>
                </c:pt>
                <c:pt idx="2125">
                  <c:v>38068</c:v>
                </c:pt>
                <c:pt idx="2126">
                  <c:v>38069</c:v>
                </c:pt>
                <c:pt idx="2127">
                  <c:v>38069</c:v>
                </c:pt>
                <c:pt idx="2128">
                  <c:v>38070</c:v>
                </c:pt>
                <c:pt idx="2129">
                  <c:v>38070</c:v>
                </c:pt>
                <c:pt idx="2130">
                  <c:v>38071</c:v>
                </c:pt>
                <c:pt idx="2131">
                  <c:v>38071</c:v>
                </c:pt>
                <c:pt idx="2132">
                  <c:v>38072</c:v>
                </c:pt>
                <c:pt idx="2133">
                  <c:v>38072</c:v>
                </c:pt>
                <c:pt idx="2134">
                  <c:v>38073</c:v>
                </c:pt>
                <c:pt idx="2135">
                  <c:v>38073</c:v>
                </c:pt>
                <c:pt idx="2136">
                  <c:v>38074</c:v>
                </c:pt>
                <c:pt idx="2137">
                  <c:v>38074</c:v>
                </c:pt>
                <c:pt idx="2138">
                  <c:v>38075</c:v>
                </c:pt>
                <c:pt idx="2139">
                  <c:v>38075</c:v>
                </c:pt>
                <c:pt idx="2140">
                  <c:v>38076</c:v>
                </c:pt>
                <c:pt idx="2141">
                  <c:v>38076</c:v>
                </c:pt>
                <c:pt idx="2142">
                  <c:v>38077</c:v>
                </c:pt>
                <c:pt idx="2143">
                  <c:v>38077</c:v>
                </c:pt>
                <c:pt idx="2144">
                  <c:v>38078</c:v>
                </c:pt>
                <c:pt idx="2145">
                  <c:v>38078</c:v>
                </c:pt>
                <c:pt idx="2146">
                  <c:v>38079</c:v>
                </c:pt>
                <c:pt idx="2147">
                  <c:v>38079</c:v>
                </c:pt>
                <c:pt idx="2148">
                  <c:v>38080</c:v>
                </c:pt>
                <c:pt idx="2149">
                  <c:v>38080</c:v>
                </c:pt>
                <c:pt idx="2150">
                  <c:v>38081</c:v>
                </c:pt>
                <c:pt idx="2151">
                  <c:v>38081</c:v>
                </c:pt>
                <c:pt idx="2152">
                  <c:v>38082</c:v>
                </c:pt>
                <c:pt idx="2153">
                  <c:v>38082</c:v>
                </c:pt>
                <c:pt idx="2154">
                  <c:v>38083</c:v>
                </c:pt>
                <c:pt idx="2155">
                  <c:v>38083</c:v>
                </c:pt>
                <c:pt idx="2156">
                  <c:v>38084</c:v>
                </c:pt>
                <c:pt idx="2157">
                  <c:v>38084</c:v>
                </c:pt>
                <c:pt idx="2158">
                  <c:v>38085</c:v>
                </c:pt>
                <c:pt idx="2159">
                  <c:v>38085</c:v>
                </c:pt>
                <c:pt idx="2160">
                  <c:v>38086</c:v>
                </c:pt>
                <c:pt idx="2161">
                  <c:v>38086</c:v>
                </c:pt>
                <c:pt idx="2162">
                  <c:v>38087</c:v>
                </c:pt>
                <c:pt idx="2163">
                  <c:v>38087</c:v>
                </c:pt>
                <c:pt idx="2164">
                  <c:v>38088</c:v>
                </c:pt>
                <c:pt idx="2165">
                  <c:v>38088</c:v>
                </c:pt>
                <c:pt idx="2166">
                  <c:v>38089</c:v>
                </c:pt>
                <c:pt idx="2167">
                  <c:v>38089</c:v>
                </c:pt>
                <c:pt idx="2168">
                  <c:v>38090</c:v>
                </c:pt>
                <c:pt idx="2169">
                  <c:v>38090</c:v>
                </c:pt>
                <c:pt idx="2170">
                  <c:v>38091</c:v>
                </c:pt>
                <c:pt idx="2171">
                  <c:v>38091</c:v>
                </c:pt>
                <c:pt idx="2172">
                  <c:v>38092</c:v>
                </c:pt>
                <c:pt idx="2173">
                  <c:v>38092</c:v>
                </c:pt>
                <c:pt idx="2174">
                  <c:v>38093</c:v>
                </c:pt>
                <c:pt idx="2175">
                  <c:v>38093</c:v>
                </c:pt>
                <c:pt idx="2176">
                  <c:v>38094</c:v>
                </c:pt>
                <c:pt idx="2177">
                  <c:v>38094</c:v>
                </c:pt>
                <c:pt idx="2178">
                  <c:v>38095</c:v>
                </c:pt>
                <c:pt idx="2179">
                  <c:v>38095</c:v>
                </c:pt>
                <c:pt idx="2180">
                  <c:v>38096</c:v>
                </c:pt>
                <c:pt idx="2181">
                  <c:v>38096</c:v>
                </c:pt>
                <c:pt idx="2182">
                  <c:v>38097</c:v>
                </c:pt>
                <c:pt idx="2183">
                  <c:v>38097</c:v>
                </c:pt>
                <c:pt idx="2184">
                  <c:v>38098</c:v>
                </c:pt>
                <c:pt idx="2185">
                  <c:v>38098</c:v>
                </c:pt>
                <c:pt idx="2186">
                  <c:v>38099</c:v>
                </c:pt>
                <c:pt idx="2187">
                  <c:v>38099</c:v>
                </c:pt>
                <c:pt idx="2188">
                  <c:v>38100</c:v>
                </c:pt>
                <c:pt idx="2189">
                  <c:v>38100</c:v>
                </c:pt>
                <c:pt idx="2190">
                  <c:v>38101</c:v>
                </c:pt>
                <c:pt idx="2191">
                  <c:v>38101</c:v>
                </c:pt>
                <c:pt idx="2192">
                  <c:v>38102</c:v>
                </c:pt>
                <c:pt idx="2193">
                  <c:v>38102</c:v>
                </c:pt>
                <c:pt idx="2194">
                  <c:v>38103</c:v>
                </c:pt>
                <c:pt idx="2195">
                  <c:v>38103</c:v>
                </c:pt>
                <c:pt idx="2196">
                  <c:v>38104</c:v>
                </c:pt>
                <c:pt idx="2197">
                  <c:v>38104</c:v>
                </c:pt>
                <c:pt idx="2198">
                  <c:v>38105</c:v>
                </c:pt>
                <c:pt idx="2199">
                  <c:v>38105</c:v>
                </c:pt>
                <c:pt idx="2200">
                  <c:v>38106</c:v>
                </c:pt>
                <c:pt idx="2201">
                  <c:v>38106</c:v>
                </c:pt>
                <c:pt idx="2202">
                  <c:v>38107</c:v>
                </c:pt>
                <c:pt idx="2203">
                  <c:v>38107</c:v>
                </c:pt>
                <c:pt idx="2204">
                  <c:v>38108</c:v>
                </c:pt>
                <c:pt idx="2205">
                  <c:v>38108</c:v>
                </c:pt>
                <c:pt idx="2206">
                  <c:v>38109</c:v>
                </c:pt>
                <c:pt idx="2207">
                  <c:v>38109</c:v>
                </c:pt>
                <c:pt idx="2208">
                  <c:v>38110</c:v>
                </c:pt>
                <c:pt idx="2209">
                  <c:v>38110</c:v>
                </c:pt>
                <c:pt idx="2210">
                  <c:v>38111</c:v>
                </c:pt>
                <c:pt idx="2211">
                  <c:v>38111</c:v>
                </c:pt>
                <c:pt idx="2212">
                  <c:v>38112</c:v>
                </c:pt>
                <c:pt idx="2213">
                  <c:v>38112</c:v>
                </c:pt>
                <c:pt idx="2214">
                  <c:v>38113</c:v>
                </c:pt>
                <c:pt idx="2215">
                  <c:v>38113</c:v>
                </c:pt>
                <c:pt idx="2216">
                  <c:v>38114</c:v>
                </c:pt>
                <c:pt idx="2217">
                  <c:v>38114</c:v>
                </c:pt>
                <c:pt idx="2218">
                  <c:v>38115</c:v>
                </c:pt>
                <c:pt idx="2219">
                  <c:v>38115</c:v>
                </c:pt>
                <c:pt idx="2220">
                  <c:v>38116</c:v>
                </c:pt>
                <c:pt idx="2221">
                  <c:v>38116</c:v>
                </c:pt>
                <c:pt idx="2222">
                  <c:v>38117</c:v>
                </c:pt>
                <c:pt idx="2223">
                  <c:v>38117</c:v>
                </c:pt>
                <c:pt idx="2224">
                  <c:v>38118</c:v>
                </c:pt>
                <c:pt idx="2225">
                  <c:v>38118</c:v>
                </c:pt>
                <c:pt idx="2226">
                  <c:v>38119</c:v>
                </c:pt>
                <c:pt idx="2227">
                  <c:v>38119</c:v>
                </c:pt>
                <c:pt idx="2228">
                  <c:v>38120</c:v>
                </c:pt>
                <c:pt idx="2229">
                  <c:v>38120</c:v>
                </c:pt>
                <c:pt idx="2230">
                  <c:v>38121</c:v>
                </c:pt>
                <c:pt idx="2231">
                  <c:v>38121</c:v>
                </c:pt>
                <c:pt idx="2232">
                  <c:v>38122</c:v>
                </c:pt>
                <c:pt idx="2233">
                  <c:v>38122</c:v>
                </c:pt>
                <c:pt idx="2234">
                  <c:v>38123</c:v>
                </c:pt>
                <c:pt idx="2235">
                  <c:v>38123</c:v>
                </c:pt>
                <c:pt idx="2236">
                  <c:v>38124</c:v>
                </c:pt>
                <c:pt idx="2237">
                  <c:v>38124</c:v>
                </c:pt>
                <c:pt idx="2238">
                  <c:v>38125</c:v>
                </c:pt>
                <c:pt idx="2239">
                  <c:v>38125</c:v>
                </c:pt>
                <c:pt idx="2240">
                  <c:v>38126</c:v>
                </c:pt>
                <c:pt idx="2241">
                  <c:v>38126</c:v>
                </c:pt>
                <c:pt idx="2242">
                  <c:v>38127</c:v>
                </c:pt>
                <c:pt idx="2243">
                  <c:v>38127</c:v>
                </c:pt>
                <c:pt idx="2244">
                  <c:v>38128</c:v>
                </c:pt>
                <c:pt idx="2245">
                  <c:v>38128</c:v>
                </c:pt>
                <c:pt idx="2246">
                  <c:v>38129</c:v>
                </c:pt>
                <c:pt idx="2247">
                  <c:v>38129</c:v>
                </c:pt>
                <c:pt idx="2248">
                  <c:v>38130</c:v>
                </c:pt>
                <c:pt idx="2249">
                  <c:v>38130</c:v>
                </c:pt>
                <c:pt idx="2250">
                  <c:v>38131</c:v>
                </c:pt>
                <c:pt idx="2251">
                  <c:v>38131</c:v>
                </c:pt>
                <c:pt idx="2252">
                  <c:v>38132</c:v>
                </c:pt>
                <c:pt idx="2253">
                  <c:v>38132</c:v>
                </c:pt>
                <c:pt idx="2254">
                  <c:v>38133</c:v>
                </c:pt>
                <c:pt idx="2255">
                  <c:v>38133</c:v>
                </c:pt>
                <c:pt idx="2256">
                  <c:v>38134</c:v>
                </c:pt>
                <c:pt idx="2257">
                  <c:v>38134</c:v>
                </c:pt>
                <c:pt idx="2258">
                  <c:v>38135</c:v>
                </c:pt>
                <c:pt idx="2259">
                  <c:v>38135</c:v>
                </c:pt>
                <c:pt idx="2260">
                  <c:v>38136</c:v>
                </c:pt>
                <c:pt idx="2261">
                  <c:v>38136</c:v>
                </c:pt>
                <c:pt idx="2262">
                  <c:v>38137</c:v>
                </c:pt>
                <c:pt idx="2263">
                  <c:v>38137</c:v>
                </c:pt>
                <c:pt idx="2264">
                  <c:v>38138</c:v>
                </c:pt>
                <c:pt idx="2265">
                  <c:v>38138</c:v>
                </c:pt>
                <c:pt idx="2266">
                  <c:v>38139</c:v>
                </c:pt>
                <c:pt idx="2267">
                  <c:v>38139</c:v>
                </c:pt>
                <c:pt idx="2268">
                  <c:v>38140</c:v>
                </c:pt>
                <c:pt idx="2269">
                  <c:v>38140</c:v>
                </c:pt>
                <c:pt idx="2270">
                  <c:v>38141</c:v>
                </c:pt>
                <c:pt idx="2271">
                  <c:v>38141</c:v>
                </c:pt>
                <c:pt idx="2272">
                  <c:v>38142</c:v>
                </c:pt>
                <c:pt idx="2273">
                  <c:v>38142</c:v>
                </c:pt>
                <c:pt idx="2274">
                  <c:v>38143</c:v>
                </c:pt>
                <c:pt idx="2275">
                  <c:v>38143</c:v>
                </c:pt>
                <c:pt idx="2276">
                  <c:v>38144</c:v>
                </c:pt>
                <c:pt idx="2277">
                  <c:v>38144</c:v>
                </c:pt>
                <c:pt idx="2278">
                  <c:v>38145</c:v>
                </c:pt>
                <c:pt idx="2279">
                  <c:v>38145</c:v>
                </c:pt>
                <c:pt idx="2280">
                  <c:v>38146</c:v>
                </c:pt>
                <c:pt idx="2281">
                  <c:v>38146</c:v>
                </c:pt>
                <c:pt idx="2282">
                  <c:v>38147</c:v>
                </c:pt>
                <c:pt idx="2283">
                  <c:v>38147</c:v>
                </c:pt>
                <c:pt idx="2284">
                  <c:v>38148</c:v>
                </c:pt>
                <c:pt idx="2285">
                  <c:v>38148</c:v>
                </c:pt>
                <c:pt idx="2286">
                  <c:v>38149</c:v>
                </c:pt>
                <c:pt idx="2287">
                  <c:v>38149</c:v>
                </c:pt>
                <c:pt idx="2288">
                  <c:v>38150</c:v>
                </c:pt>
                <c:pt idx="2289">
                  <c:v>38150</c:v>
                </c:pt>
                <c:pt idx="2290">
                  <c:v>38151</c:v>
                </c:pt>
                <c:pt idx="2291">
                  <c:v>38151</c:v>
                </c:pt>
                <c:pt idx="2292">
                  <c:v>38152</c:v>
                </c:pt>
                <c:pt idx="2293">
                  <c:v>38152</c:v>
                </c:pt>
                <c:pt idx="2294">
                  <c:v>38153</c:v>
                </c:pt>
                <c:pt idx="2295">
                  <c:v>38153</c:v>
                </c:pt>
                <c:pt idx="2296">
                  <c:v>38154</c:v>
                </c:pt>
                <c:pt idx="2297">
                  <c:v>38154</c:v>
                </c:pt>
                <c:pt idx="2298">
                  <c:v>38155</c:v>
                </c:pt>
                <c:pt idx="2299">
                  <c:v>38155</c:v>
                </c:pt>
                <c:pt idx="2300">
                  <c:v>38156</c:v>
                </c:pt>
                <c:pt idx="2301">
                  <c:v>38156</c:v>
                </c:pt>
                <c:pt idx="2302">
                  <c:v>38157</c:v>
                </c:pt>
                <c:pt idx="2303">
                  <c:v>38157</c:v>
                </c:pt>
                <c:pt idx="2304">
                  <c:v>38158</c:v>
                </c:pt>
                <c:pt idx="2305">
                  <c:v>38158</c:v>
                </c:pt>
                <c:pt idx="2306">
                  <c:v>38159</c:v>
                </c:pt>
                <c:pt idx="2307">
                  <c:v>38159</c:v>
                </c:pt>
                <c:pt idx="2308">
                  <c:v>38160</c:v>
                </c:pt>
                <c:pt idx="2309">
                  <c:v>38160</c:v>
                </c:pt>
                <c:pt idx="2310">
                  <c:v>38161</c:v>
                </c:pt>
                <c:pt idx="2311">
                  <c:v>38161</c:v>
                </c:pt>
                <c:pt idx="2312">
                  <c:v>38162</c:v>
                </c:pt>
                <c:pt idx="2313">
                  <c:v>38162</c:v>
                </c:pt>
                <c:pt idx="2314">
                  <c:v>38163</c:v>
                </c:pt>
                <c:pt idx="2315">
                  <c:v>38163</c:v>
                </c:pt>
                <c:pt idx="2316">
                  <c:v>38164</c:v>
                </c:pt>
                <c:pt idx="2317">
                  <c:v>38164</c:v>
                </c:pt>
                <c:pt idx="2318">
                  <c:v>38165</c:v>
                </c:pt>
                <c:pt idx="2319">
                  <c:v>38165</c:v>
                </c:pt>
                <c:pt idx="2320">
                  <c:v>38166</c:v>
                </c:pt>
                <c:pt idx="2321">
                  <c:v>38166</c:v>
                </c:pt>
                <c:pt idx="2322">
                  <c:v>38167</c:v>
                </c:pt>
                <c:pt idx="2323">
                  <c:v>38167</c:v>
                </c:pt>
                <c:pt idx="2324">
                  <c:v>38168</c:v>
                </c:pt>
                <c:pt idx="2325">
                  <c:v>38168</c:v>
                </c:pt>
                <c:pt idx="2326">
                  <c:v>38169</c:v>
                </c:pt>
                <c:pt idx="2327">
                  <c:v>38169</c:v>
                </c:pt>
                <c:pt idx="2328">
                  <c:v>38170</c:v>
                </c:pt>
                <c:pt idx="2329">
                  <c:v>38170</c:v>
                </c:pt>
                <c:pt idx="2330">
                  <c:v>38171</c:v>
                </c:pt>
                <c:pt idx="2331">
                  <c:v>38171</c:v>
                </c:pt>
                <c:pt idx="2332">
                  <c:v>38172</c:v>
                </c:pt>
                <c:pt idx="2333">
                  <c:v>38172</c:v>
                </c:pt>
                <c:pt idx="2334">
                  <c:v>38173</c:v>
                </c:pt>
                <c:pt idx="2335">
                  <c:v>38173</c:v>
                </c:pt>
                <c:pt idx="2336">
                  <c:v>38174</c:v>
                </c:pt>
                <c:pt idx="2337">
                  <c:v>38174</c:v>
                </c:pt>
                <c:pt idx="2338">
                  <c:v>38175</c:v>
                </c:pt>
                <c:pt idx="2339">
                  <c:v>38175</c:v>
                </c:pt>
                <c:pt idx="2340">
                  <c:v>38176</c:v>
                </c:pt>
                <c:pt idx="2341">
                  <c:v>38176</c:v>
                </c:pt>
                <c:pt idx="2342">
                  <c:v>38177</c:v>
                </c:pt>
                <c:pt idx="2343">
                  <c:v>38177</c:v>
                </c:pt>
                <c:pt idx="2344">
                  <c:v>38178</c:v>
                </c:pt>
                <c:pt idx="2345">
                  <c:v>38178</c:v>
                </c:pt>
                <c:pt idx="2346">
                  <c:v>38179</c:v>
                </c:pt>
                <c:pt idx="2347">
                  <c:v>38179</c:v>
                </c:pt>
                <c:pt idx="2348">
                  <c:v>38180</c:v>
                </c:pt>
                <c:pt idx="2349">
                  <c:v>38180</c:v>
                </c:pt>
                <c:pt idx="2350">
                  <c:v>38181</c:v>
                </c:pt>
                <c:pt idx="2351">
                  <c:v>38181</c:v>
                </c:pt>
                <c:pt idx="2352">
                  <c:v>38182</c:v>
                </c:pt>
                <c:pt idx="2353">
                  <c:v>38182</c:v>
                </c:pt>
                <c:pt idx="2354">
                  <c:v>38183</c:v>
                </c:pt>
                <c:pt idx="2355">
                  <c:v>38183</c:v>
                </c:pt>
                <c:pt idx="2356">
                  <c:v>38184</c:v>
                </c:pt>
                <c:pt idx="2357">
                  <c:v>38184</c:v>
                </c:pt>
                <c:pt idx="2358">
                  <c:v>38185</c:v>
                </c:pt>
                <c:pt idx="2359">
                  <c:v>38185</c:v>
                </c:pt>
                <c:pt idx="2360">
                  <c:v>38186</c:v>
                </c:pt>
                <c:pt idx="2361">
                  <c:v>38186</c:v>
                </c:pt>
                <c:pt idx="2362">
                  <c:v>38187</c:v>
                </c:pt>
                <c:pt idx="2363">
                  <c:v>38187</c:v>
                </c:pt>
                <c:pt idx="2364">
                  <c:v>38188</c:v>
                </c:pt>
                <c:pt idx="2365">
                  <c:v>38188</c:v>
                </c:pt>
                <c:pt idx="2366">
                  <c:v>38189</c:v>
                </c:pt>
                <c:pt idx="2367">
                  <c:v>38189</c:v>
                </c:pt>
                <c:pt idx="2368">
                  <c:v>38190</c:v>
                </c:pt>
                <c:pt idx="2369">
                  <c:v>38190</c:v>
                </c:pt>
                <c:pt idx="2370">
                  <c:v>38191</c:v>
                </c:pt>
                <c:pt idx="2371">
                  <c:v>38191</c:v>
                </c:pt>
                <c:pt idx="2372">
                  <c:v>38192</c:v>
                </c:pt>
                <c:pt idx="2373">
                  <c:v>38192</c:v>
                </c:pt>
                <c:pt idx="2374">
                  <c:v>38193</c:v>
                </c:pt>
                <c:pt idx="2375">
                  <c:v>38193</c:v>
                </c:pt>
                <c:pt idx="2376">
                  <c:v>38194</c:v>
                </c:pt>
                <c:pt idx="2377">
                  <c:v>38194</c:v>
                </c:pt>
                <c:pt idx="2378">
                  <c:v>38195</c:v>
                </c:pt>
                <c:pt idx="2379">
                  <c:v>38195</c:v>
                </c:pt>
                <c:pt idx="2380">
                  <c:v>38196</c:v>
                </c:pt>
                <c:pt idx="2381">
                  <c:v>38196</c:v>
                </c:pt>
                <c:pt idx="2382">
                  <c:v>38197</c:v>
                </c:pt>
                <c:pt idx="2383">
                  <c:v>38197</c:v>
                </c:pt>
                <c:pt idx="2384">
                  <c:v>38198</c:v>
                </c:pt>
                <c:pt idx="2385">
                  <c:v>38198</c:v>
                </c:pt>
                <c:pt idx="2386">
                  <c:v>38199</c:v>
                </c:pt>
                <c:pt idx="2387">
                  <c:v>38199</c:v>
                </c:pt>
                <c:pt idx="2388">
                  <c:v>38200</c:v>
                </c:pt>
                <c:pt idx="2389">
                  <c:v>38200</c:v>
                </c:pt>
                <c:pt idx="2390">
                  <c:v>38201</c:v>
                </c:pt>
                <c:pt idx="2391">
                  <c:v>38201</c:v>
                </c:pt>
                <c:pt idx="2392">
                  <c:v>38202</c:v>
                </c:pt>
                <c:pt idx="2393">
                  <c:v>38202</c:v>
                </c:pt>
                <c:pt idx="2394">
                  <c:v>38203</c:v>
                </c:pt>
                <c:pt idx="2395">
                  <c:v>38203</c:v>
                </c:pt>
                <c:pt idx="2396">
                  <c:v>38204</c:v>
                </c:pt>
                <c:pt idx="2397">
                  <c:v>38204</c:v>
                </c:pt>
                <c:pt idx="2398">
                  <c:v>38205</c:v>
                </c:pt>
                <c:pt idx="2399">
                  <c:v>38205</c:v>
                </c:pt>
                <c:pt idx="2400">
                  <c:v>38206</c:v>
                </c:pt>
                <c:pt idx="2401">
                  <c:v>38206</c:v>
                </c:pt>
                <c:pt idx="2402">
                  <c:v>38207</c:v>
                </c:pt>
                <c:pt idx="2403">
                  <c:v>38207</c:v>
                </c:pt>
                <c:pt idx="2404">
                  <c:v>38208</c:v>
                </c:pt>
                <c:pt idx="2405">
                  <c:v>38208</c:v>
                </c:pt>
                <c:pt idx="2406">
                  <c:v>38209</c:v>
                </c:pt>
                <c:pt idx="2407">
                  <c:v>38209</c:v>
                </c:pt>
                <c:pt idx="2408">
                  <c:v>38210</c:v>
                </c:pt>
                <c:pt idx="2409">
                  <c:v>38210</c:v>
                </c:pt>
                <c:pt idx="2410">
                  <c:v>38211</c:v>
                </c:pt>
                <c:pt idx="2411">
                  <c:v>38211</c:v>
                </c:pt>
                <c:pt idx="2412">
                  <c:v>38212</c:v>
                </c:pt>
                <c:pt idx="2413">
                  <c:v>38212</c:v>
                </c:pt>
                <c:pt idx="2414">
                  <c:v>38213</c:v>
                </c:pt>
                <c:pt idx="2415">
                  <c:v>38213</c:v>
                </c:pt>
                <c:pt idx="2416">
                  <c:v>38214</c:v>
                </c:pt>
                <c:pt idx="2417">
                  <c:v>38214</c:v>
                </c:pt>
                <c:pt idx="2418">
                  <c:v>38215</c:v>
                </c:pt>
                <c:pt idx="2419">
                  <c:v>38215</c:v>
                </c:pt>
                <c:pt idx="2420">
                  <c:v>38216</c:v>
                </c:pt>
                <c:pt idx="2421">
                  <c:v>38216</c:v>
                </c:pt>
                <c:pt idx="2422">
                  <c:v>38217</c:v>
                </c:pt>
                <c:pt idx="2423">
                  <c:v>38217</c:v>
                </c:pt>
                <c:pt idx="2424">
                  <c:v>38218</c:v>
                </c:pt>
                <c:pt idx="2425">
                  <c:v>38218</c:v>
                </c:pt>
                <c:pt idx="2426">
                  <c:v>38219</c:v>
                </c:pt>
                <c:pt idx="2427">
                  <c:v>38219</c:v>
                </c:pt>
                <c:pt idx="2428">
                  <c:v>38220</c:v>
                </c:pt>
                <c:pt idx="2429">
                  <c:v>38220</c:v>
                </c:pt>
                <c:pt idx="2430">
                  <c:v>38221</c:v>
                </c:pt>
                <c:pt idx="2431">
                  <c:v>38221</c:v>
                </c:pt>
                <c:pt idx="2432">
                  <c:v>38222</c:v>
                </c:pt>
                <c:pt idx="2433">
                  <c:v>38222</c:v>
                </c:pt>
                <c:pt idx="2434">
                  <c:v>38223</c:v>
                </c:pt>
                <c:pt idx="2435">
                  <c:v>38223</c:v>
                </c:pt>
                <c:pt idx="2436">
                  <c:v>38224</c:v>
                </c:pt>
                <c:pt idx="2437">
                  <c:v>38224</c:v>
                </c:pt>
                <c:pt idx="2438">
                  <c:v>38225</c:v>
                </c:pt>
                <c:pt idx="2439">
                  <c:v>38225</c:v>
                </c:pt>
                <c:pt idx="2440">
                  <c:v>38226</c:v>
                </c:pt>
                <c:pt idx="2441">
                  <c:v>38226</c:v>
                </c:pt>
                <c:pt idx="2442">
                  <c:v>38227</c:v>
                </c:pt>
                <c:pt idx="2443">
                  <c:v>38227</c:v>
                </c:pt>
                <c:pt idx="2444">
                  <c:v>38228</c:v>
                </c:pt>
                <c:pt idx="2445">
                  <c:v>38228</c:v>
                </c:pt>
                <c:pt idx="2446">
                  <c:v>38229</c:v>
                </c:pt>
                <c:pt idx="2447">
                  <c:v>38229</c:v>
                </c:pt>
                <c:pt idx="2448">
                  <c:v>38230</c:v>
                </c:pt>
                <c:pt idx="2449">
                  <c:v>38230</c:v>
                </c:pt>
                <c:pt idx="2450">
                  <c:v>38231</c:v>
                </c:pt>
                <c:pt idx="2451">
                  <c:v>38231</c:v>
                </c:pt>
                <c:pt idx="2452">
                  <c:v>38232</c:v>
                </c:pt>
                <c:pt idx="2453">
                  <c:v>38232</c:v>
                </c:pt>
                <c:pt idx="2454">
                  <c:v>38233</c:v>
                </c:pt>
                <c:pt idx="2455">
                  <c:v>38233</c:v>
                </c:pt>
                <c:pt idx="2456">
                  <c:v>38234</c:v>
                </c:pt>
                <c:pt idx="2457">
                  <c:v>38234</c:v>
                </c:pt>
                <c:pt idx="2458">
                  <c:v>38235</c:v>
                </c:pt>
                <c:pt idx="2459">
                  <c:v>38235</c:v>
                </c:pt>
                <c:pt idx="2460">
                  <c:v>38236</c:v>
                </c:pt>
                <c:pt idx="2461">
                  <c:v>38236</c:v>
                </c:pt>
                <c:pt idx="2462">
                  <c:v>38237</c:v>
                </c:pt>
                <c:pt idx="2463">
                  <c:v>38237</c:v>
                </c:pt>
                <c:pt idx="2464">
                  <c:v>38238</c:v>
                </c:pt>
                <c:pt idx="2465">
                  <c:v>38238</c:v>
                </c:pt>
                <c:pt idx="2466">
                  <c:v>38239</c:v>
                </c:pt>
                <c:pt idx="2467">
                  <c:v>38239</c:v>
                </c:pt>
                <c:pt idx="2468">
                  <c:v>38240</c:v>
                </c:pt>
                <c:pt idx="2469">
                  <c:v>38240</c:v>
                </c:pt>
                <c:pt idx="2470">
                  <c:v>38241</c:v>
                </c:pt>
                <c:pt idx="2471">
                  <c:v>38241</c:v>
                </c:pt>
                <c:pt idx="2472">
                  <c:v>38242</c:v>
                </c:pt>
                <c:pt idx="2473">
                  <c:v>38242</c:v>
                </c:pt>
                <c:pt idx="2474">
                  <c:v>38243</c:v>
                </c:pt>
                <c:pt idx="2475">
                  <c:v>38243</c:v>
                </c:pt>
                <c:pt idx="2476">
                  <c:v>38244</c:v>
                </c:pt>
                <c:pt idx="2477">
                  <c:v>38244</c:v>
                </c:pt>
                <c:pt idx="2478">
                  <c:v>38245</c:v>
                </c:pt>
                <c:pt idx="2479">
                  <c:v>38245</c:v>
                </c:pt>
                <c:pt idx="2480">
                  <c:v>38246</c:v>
                </c:pt>
                <c:pt idx="2481">
                  <c:v>38246</c:v>
                </c:pt>
                <c:pt idx="2482">
                  <c:v>38247</c:v>
                </c:pt>
                <c:pt idx="2483">
                  <c:v>38247</c:v>
                </c:pt>
                <c:pt idx="2484">
                  <c:v>38248</c:v>
                </c:pt>
                <c:pt idx="2485">
                  <c:v>38248</c:v>
                </c:pt>
                <c:pt idx="2486">
                  <c:v>38249</c:v>
                </c:pt>
                <c:pt idx="2487">
                  <c:v>38249</c:v>
                </c:pt>
                <c:pt idx="2488">
                  <c:v>38250</c:v>
                </c:pt>
                <c:pt idx="2489">
                  <c:v>38250</c:v>
                </c:pt>
                <c:pt idx="2490">
                  <c:v>38251</c:v>
                </c:pt>
                <c:pt idx="2491">
                  <c:v>38251</c:v>
                </c:pt>
                <c:pt idx="2492">
                  <c:v>38252</c:v>
                </c:pt>
                <c:pt idx="2493">
                  <c:v>38252</c:v>
                </c:pt>
                <c:pt idx="2494">
                  <c:v>38253</c:v>
                </c:pt>
                <c:pt idx="2495">
                  <c:v>38253</c:v>
                </c:pt>
                <c:pt idx="2496">
                  <c:v>38254</c:v>
                </c:pt>
                <c:pt idx="2497">
                  <c:v>38254</c:v>
                </c:pt>
                <c:pt idx="2498">
                  <c:v>38255</c:v>
                </c:pt>
                <c:pt idx="2499">
                  <c:v>38255</c:v>
                </c:pt>
                <c:pt idx="2500">
                  <c:v>38256</c:v>
                </c:pt>
                <c:pt idx="2501">
                  <c:v>38256</c:v>
                </c:pt>
                <c:pt idx="2502">
                  <c:v>38257</c:v>
                </c:pt>
                <c:pt idx="2503">
                  <c:v>38257</c:v>
                </c:pt>
                <c:pt idx="2504">
                  <c:v>38258</c:v>
                </c:pt>
                <c:pt idx="2505">
                  <c:v>38258</c:v>
                </c:pt>
                <c:pt idx="2506">
                  <c:v>38259</c:v>
                </c:pt>
                <c:pt idx="2507">
                  <c:v>38259</c:v>
                </c:pt>
                <c:pt idx="2508">
                  <c:v>38260</c:v>
                </c:pt>
                <c:pt idx="2509">
                  <c:v>38260</c:v>
                </c:pt>
                <c:pt idx="2510">
                  <c:v>38261</c:v>
                </c:pt>
                <c:pt idx="2511">
                  <c:v>38261</c:v>
                </c:pt>
                <c:pt idx="2512">
                  <c:v>38262</c:v>
                </c:pt>
                <c:pt idx="2513">
                  <c:v>38262</c:v>
                </c:pt>
                <c:pt idx="2514">
                  <c:v>38263</c:v>
                </c:pt>
                <c:pt idx="2515">
                  <c:v>38263</c:v>
                </c:pt>
                <c:pt idx="2516">
                  <c:v>38264</c:v>
                </c:pt>
                <c:pt idx="2517">
                  <c:v>38264</c:v>
                </c:pt>
                <c:pt idx="2518">
                  <c:v>38265</c:v>
                </c:pt>
                <c:pt idx="2519">
                  <c:v>38265</c:v>
                </c:pt>
                <c:pt idx="2520">
                  <c:v>38266</c:v>
                </c:pt>
                <c:pt idx="2521">
                  <c:v>38266</c:v>
                </c:pt>
                <c:pt idx="2522">
                  <c:v>38267</c:v>
                </c:pt>
                <c:pt idx="2523">
                  <c:v>38267</c:v>
                </c:pt>
                <c:pt idx="2524">
                  <c:v>38268</c:v>
                </c:pt>
                <c:pt idx="2525">
                  <c:v>38268</c:v>
                </c:pt>
                <c:pt idx="2526">
                  <c:v>38269</c:v>
                </c:pt>
                <c:pt idx="2527">
                  <c:v>38269</c:v>
                </c:pt>
                <c:pt idx="2528">
                  <c:v>38270</c:v>
                </c:pt>
                <c:pt idx="2529">
                  <c:v>38270</c:v>
                </c:pt>
                <c:pt idx="2530">
                  <c:v>38271</c:v>
                </c:pt>
                <c:pt idx="2531">
                  <c:v>38271</c:v>
                </c:pt>
                <c:pt idx="2532">
                  <c:v>38272</c:v>
                </c:pt>
                <c:pt idx="2533">
                  <c:v>38272</c:v>
                </c:pt>
                <c:pt idx="2534">
                  <c:v>38273</c:v>
                </c:pt>
                <c:pt idx="2535">
                  <c:v>38273</c:v>
                </c:pt>
                <c:pt idx="2536">
                  <c:v>38274</c:v>
                </c:pt>
                <c:pt idx="2537">
                  <c:v>38274</c:v>
                </c:pt>
                <c:pt idx="2538">
                  <c:v>38275</c:v>
                </c:pt>
                <c:pt idx="2539">
                  <c:v>38275</c:v>
                </c:pt>
                <c:pt idx="2540">
                  <c:v>38276</c:v>
                </c:pt>
                <c:pt idx="2541">
                  <c:v>38276</c:v>
                </c:pt>
                <c:pt idx="2542">
                  <c:v>38277</c:v>
                </c:pt>
                <c:pt idx="2543">
                  <c:v>38277</c:v>
                </c:pt>
                <c:pt idx="2544">
                  <c:v>38278</c:v>
                </c:pt>
                <c:pt idx="2545">
                  <c:v>38278</c:v>
                </c:pt>
                <c:pt idx="2546">
                  <c:v>38279</c:v>
                </c:pt>
                <c:pt idx="2547">
                  <c:v>38279</c:v>
                </c:pt>
                <c:pt idx="2548">
                  <c:v>38280</c:v>
                </c:pt>
                <c:pt idx="2549">
                  <c:v>38280</c:v>
                </c:pt>
                <c:pt idx="2550">
                  <c:v>38281</c:v>
                </c:pt>
                <c:pt idx="2551">
                  <c:v>38281</c:v>
                </c:pt>
                <c:pt idx="2552">
                  <c:v>38282</c:v>
                </c:pt>
                <c:pt idx="2553">
                  <c:v>38282</c:v>
                </c:pt>
                <c:pt idx="2554">
                  <c:v>38283</c:v>
                </c:pt>
                <c:pt idx="2555">
                  <c:v>38283</c:v>
                </c:pt>
                <c:pt idx="2556">
                  <c:v>38284</c:v>
                </c:pt>
                <c:pt idx="2557">
                  <c:v>38284</c:v>
                </c:pt>
                <c:pt idx="2558">
                  <c:v>38285</c:v>
                </c:pt>
                <c:pt idx="2559">
                  <c:v>38285</c:v>
                </c:pt>
                <c:pt idx="2560">
                  <c:v>38286</c:v>
                </c:pt>
                <c:pt idx="2561">
                  <c:v>38286</c:v>
                </c:pt>
                <c:pt idx="2562">
                  <c:v>38287</c:v>
                </c:pt>
                <c:pt idx="2563">
                  <c:v>38287</c:v>
                </c:pt>
                <c:pt idx="2564">
                  <c:v>38288</c:v>
                </c:pt>
                <c:pt idx="2565">
                  <c:v>38288</c:v>
                </c:pt>
                <c:pt idx="2566">
                  <c:v>38289</c:v>
                </c:pt>
                <c:pt idx="2567">
                  <c:v>38289</c:v>
                </c:pt>
                <c:pt idx="2568">
                  <c:v>38290</c:v>
                </c:pt>
                <c:pt idx="2569">
                  <c:v>38290</c:v>
                </c:pt>
                <c:pt idx="2570">
                  <c:v>38291</c:v>
                </c:pt>
                <c:pt idx="2571">
                  <c:v>38291</c:v>
                </c:pt>
                <c:pt idx="2572">
                  <c:v>38292</c:v>
                </c:pt>
                <c:pt idx="2573">
                  <c:v>38292</c:v>
                </c:pt>
                <c:pt idx="2574">
                  <c:v>38293</c:v>
                </c:pt>
                <c:pt idx="2575">
                  <c:v>38293</c:v>
                </c:pt>
                <c:pt idx="2576">
                  <c:v>38294</c:v>
                </c:pt>
                <c:pt idx="2577">
                  <c:v>38294</c:v>
                </c:pt>
                <c:pt idx="2578">
                  <c:v>38295</c:v>
                </c:pt>
                <c:pt idx="2579">
                  <c:v>38295</c:v>
                </c:pt>
                <c:pt idx="2580">
                  <c:v>38296</c:v>
                </c:pt>
                <c:pt idx="2581">
                  <c:v>38296</c:v>
                </c:pt>
                <c:pt idx="2582">
                  <c:v>38297</c:v>
                </c:pt>
                <c:pt idx="2583">
                  <c:v>38297</c:v>
                </c:pt>
                <c:pt idx="2584">
                  <c:v>38298</c:v>
                </c:pt>
                <c:pt idx="2585">
                  <c:v>38298</c:v>
                </c:pt>
                <c:pt idx="2586">
                  <c:v>38299</c:v>
                </c:pt>
                <c:pt idx="2587">
                  <c:v>38299</c:v>
                </c:pt>
                <c:pt idx="2588">
                  <c:v>38300</c:v>
                </c:pt>
                <c:pt idx="2589">
                  <c:v>38300</c:v>
                </c:pt>
                <c:pt idx="2590">
                  <c:v>38301</c:v>
                </c:pt>
                <c:pt idx="2591">
                  <c:v>38301</c:v>
                </c:pt>
                <c:pt idx="2592">
                  <c:v>38302</c:v>
                </c:pt>
                <c:pt idx="2593">
                  <c:v>38302</c:v>
                </c:pt>
                <c:pt idx="2594">
                  <c:v>38303</c:v>
                </c:pt>
                <c:pt idx="2595">
                  <c:v>38303</c:v>
                </c:pt>
                <c:pt idx="2596">
                  <c:v>38304</c:v>
                </c:pt>
                <c:pt idx="2597">
                  <c:v>38304</c:v>
                </c:pt>
                <c:pt idx="2598">
                  <c:v>38305</c:v>
                </c:pt>
                <c:pt idx="2599">
                  <c:v>38305</c:v>
                </c:pt>
                <c:pt idx="2600">
                  <c:v>38306</c:v>
                </c:pt>
                <c:pt idx="2601">
                  <c:v>38306</c:v>
                </c:pt>
                <c:pt idx="2602">
                  <c:v>38307</c:v>
                </c:pt>
                <c:pt idx="2603">
                  <c:v>38307</c:v>
                </c:pt>
                <c:pt idx="2604">
                  <c:v>38308</c:v>
                </c:pt>
                <c:pt idx="2605">
                  <c:v>38308</c:v>
                </c:pt>
                <c:pt idx="2606">
                  <c:v>38309</c:v>
                </c:pt>
                <c:pt idx="2607">
                  <c:v>38309</c:v>
                </c:pt>
                <c:pt idx="2608">
                  <c:v>38310</c:v>
                </c:pt>
                <c:pt idx="2609">
                  <c:v>38310</c:v>
                </c:pt>
                <c:pt idx="2610">
                  <c:v>38311</c:v>
                </c:pt>
                <c:pt idx="2611">
                  <c:v>38311</c:v>
                </c:pt>
                <c:pt idx="2612">
                  <c:v>38312</c:v>
                </c:pt>
                <c:pt idx="2613">
                  <c:v>38312</c:v>
                </c:pt>
                <c:pt idx="2614">
                  <c:v>38313</c:v>
                </c:pt>
                <c:pt idx="2615">
                  <c:v>38313</c:v>
                </c:pt>
                <c:pt idx="2616">
                  <c:v>38314</c:v>
                </c:pt>
                <c:pt idx="2617">
                  <c:v>38314</c:v>
                </c:pt>
                <c:pt idx="2618">
                  <c:v>38315</c:v>
                </c:pt>
                <c:pt idx="2619">
                  <c:v>38315</c:v>
                </c:pt>
                <c:pt idx="2620">
                  <c:v>38316</c:v>
                </c:pt>
                <c:pt idx="2621">
                  <c:v>38316</c:v>
                </c:pt>
                <c:pt idx="2622">
                  <c:v>38317</c:v>
                </c:pt>
                <c:pt idx="2623">
                  <c:v>38317</c:v>
                </c:pt>
                <c:pt idx="2624">
                  <c:v>38318</c:v>
                </c:pt>
                <c:pt idx="2625">
                  <c:v>38318</c:v>
                </c:pt>
                <c:pt idx="2626">
                  <c:v>38319</c:v>
                </c:pt>
                <c:pt idx="2627">
                  <c:v>38319</c:v>
                </c:pt>
                <c:pt idx="2628">
                  <c:v>38320</c:v>
                </c:pt>
                <c:pt idx="2629">
                  <c:v>38320</c:v>
                </c:pt>
                <c:pt idx="2630">
                  <c:v>38321</c:v>
                </c:pt>
                <c:pt idx="2631">
                  <c:v>38321</c:v>
                </c:pt>
                <c:pt idx="2632">
                  <c:v>38322</c:v>
                </c:pt>
                <c:pt idx="2633">
                  <c:v>38322</c:v>
                </c:pt>
                <c:pt idx="2634">
                  <c:v>38323</c:v>
                </c:pt>
                <c:pt idx="2635">
                  <c:v>38323</c:v>
                </c:pt>
                <c:pt idx="2636">
                  <c:v>38324</c:v>
                </c:pt>
                <c:pt idx="2637">
                  <c:v>38324</c:v>
                </c:pt>
                <c:pt idx="2638">
                  <c:v>38325</c:v>
                </c:pt>
                <c:pt idx="2639">
                  <c:v>38325</c:v>
                </c:pt>
                <c:pt idx="2640">
                  <c:v>38326</c:v>
                </c:pt>
                <c:pt idx="2641">
                  <c:v>38326</c:v>
                </c:pt>
                <c:pt idx="2642">
                  <c:v>38327</c:v>
                </c:pt>
                <c:pt idx="2643">
                  <c:v>38327</c:v>
                </c:pt>
                <c:pt idx="2644">
                  <c:v>38328</c:v>
                </c:pt>
                <c:pt idx="2645">
                  <c:v>38328</c:v>
                </c:pt>
                <c:pt idx="2646">
                  <c:v>38329</c:v>
                </c:pt>
                <c:pt idx="2647">
                  <c:v>38329</c:v>
                </c:pt>
                <c:pt idx="2648">
                  <c:v>38330</c:v>
                </c:pt>
                <c:pt idx="2649">
                  <c:v>38330</c:v>
                </c:pt>
                <c:pt idx="2650">
                  <c:v>38331</c:v>
                </c:pt>
                <c:pt idx="2651">
                  <c:v>38331</c:v>
                </c:pt>
                <c:pt idx="2652">
                  <c:v>38332</c:v>
                </c:pt>
                <c:pt idx="2653">
                  <c:v>38332</c:v>
                </c:pt>
                <c:pt idx="2654">
                  <c:v>38333</c:v>
                </c:pt>
                <c:pt idx="2655">
                  <c:v>38333</c:v>
                </c:pt>
                <c:pt idx="2656">
                  <c:v>38334</c:v>
                </c:pt>
                <c:pt idx="2657">
                  <c:v>38334</c:v>
                </c:pt>
                <c:pt idx="2658">
                  <c:v>38335</c:v>
                </c:pt>
                <c:pt idx="2659">
                  <c:v>38335</c:v>
                </c:pt>
                <c:pt idx="2660">
                  <c:v>38336</c:v>
                </c:pt>
                <c:pt idx="2661">
                  <c:v>38336</c:v>
                </c:pt>
                <c:pt idx="2662">
                  <c:v>38337</c:v>
                </c:pt>
                <c:pt idx="2663">
                  <c:v>38337</c:v>
                </c:pt>
                <c:pt idx="2664">
                  <c:v>38338</c:v>
                </c:pt>
                <c:pt idx="2665">
                  <c:v>38338</c:v>
                </c:pt>
                <c:pt idx="2666">
                  <c:v>38339</c:v>
                </c:pt>
                <c:pt idx="2667">
                  <c:v>38339</c:v>
                </c:pt>
                <c:pt idx="2668">
                  <c:v>38340</c:v>
                </c:pt>
                <c:pt idx="2669">
                  <c:v>38340</c:v>
                </c:pt>
                <c:pt idx="2670">
                  <c:v>38341</c:v>
                </c:pt>
                <c:pt idx="2671">
                  <c:v>38341</c:v>
                </c:pt>
                <c:pt idx="2672">
                  <c:v>38342</c:v>
                </c:pt>
                <c:pt idx="2673">
                  <c:v>38342</c:v>
                </c:pt>
                <c:pt idx="2674">
                  <c:v>38343</c:v>
                </c:pt>
                <c:pt idx="2675">
                  <c:v>38343</c:v>
                </c:pt>
                <c:pt idx="2676">
                  <c:v>38344</c:v>
                </c:pt>
                <c:pt idx="2677">
                  <c:v>38344</c:v>
                </c:pt>
                <c:pt idx="2678">
                  <c:v>38345</c:v>
                </c:pt>
                <c:pt idx="2679">
                  <c:v>38345</c:v>
                </c:pt>
                <c:pt idx="2680">
                  <c:v>38346</c:v>
                </c:pt>
                <c:pt idx="2681">
                  <c:v>38346</c:v>
                </c:pt>
                <c:pt idx="2682">
                  <c:v>38347</c:v>
                </c:pt>
                <c:pt idx="2683">
                  <c:v>38347</c:v>
                </c:pt>
                <c:pt idx="2684">
                  <c:v>38348</c:v>
                </c:pt>
                <c:pt idx="2685">
                  <c:v>38348</c:v>
                </c:pt>
                <c:pt idx="2686">
                  <c:v>38349</c:v>
                </c:pt>
                <c:pt idx="2687">
                  <c:v>38349</c:v>
                </c:pt>
                <c:pt idx="2688">
                  <c:v>38350</c:v>
                </c:pt>
                <c:pt idx="2689">
                  <c:v>38350</c:v>
                </c:pt>
                <c:pt idx="2690">
                  <c:v>38351</c:v>
                </c:pt>
                <c:pt idx="2691">
                  <c:v>38351</c:v>
                </c:pt>
                <c:pt idx="2692">
                  <c:v>38352</c:v>
                </c:pt>
                <c:pt idx="2693">
                  <c:v>38352</c:v>
                </c:pt>
                <c:pt idx="2694">
                  <c:v>38353</c:v>
                </c:pt>
                <c:pt idx="2695">
                  <c:v>38353</c:v>
                </c:pt>
                <c:pt idx="2696">
                  <c:v>38354</c:v>
                </c:pt>
                <c:pt idx="2697">
                  <c:v>38354</c:v>
                </c:pt>
                <c:pt idx="2698">
                  <c:v>38355</c:v>
                </c:pt>
                <c:pt idx="2699">
                  <c:v>38355</c:v>
                </c:pt>
                <c:pt idx="2700">
                  <c:v>38356</c:v>
                </c:pt>
                <c:pt idx="2701">
                  <c:v>38356</c:v>
                </c:pt>
                <c:pt idx="2702">
                  <c:v>38357</c:v>
                </c:pt>
                <c:pt idx="2703">
                  <c:v>38357</c:v>
                </c:pt>
                <c:pt idx="2704">
                  <c:v>38358</c:v>
                </c:pt>
                <c:pt idx="2705">
                  <c:v>38358</c:v>
                </c:pt>
                <c:pt idx="2706">
                  <c:v>38359</c:v>
                </c:pt>
                <c:pt idx="2707">
                  <c:v>38359</c:v>
                </c:pt>
                <c:pt idx="2708">
                  <c:v>38360</c:v>
                </c:pt>
                <c:pt idx="2709">
                  <c:v>38360</c:v>
                </c:pt>
                <c:pt idx="2710">
                  <c:v>38361</c:v>
                </c:pt>
                <c:pt idx="2711">
                  <c:v>38361</c:v>
                </c:pt>
                <c:pt idx="2712">
                  <c:v>38362</c:v>
                </c:pt>
                <c:pt idx="2713">
                  <c:v>38362</c:v>
                </c:pt>
                <c:pt idx="2714">
                  <c:v>38363</c:v>
                </c:pt>
                <c:pt idx="2715">
                  <c:v>38363</c:v>
                </c:pt>
                <c:pt idx="2716">
                  <c:v>38364</c:v>
                </c:pt>
                <c:pt idx="2717">
                  <c:v>38364</c:v>
                </c:pt>
                <c:pt idx="2718">
                  <c:v>38365</c:v>
                </c:pt>
                <c:pt idx="2719">
                  <c:v>38365</c:v>
                </c:pt>
                <c:pt idx="2720">
                  <c:v>38366</c:v>
                </c:pt>
                <c:pt idx="2721">
                  <c:v>38366</c:v>
                </c:pt>
                <c:pt idx="2722">
                  <c:v>38367</c:v>
                </c:pt>
                <c:pt idx="2723">
                  <c:v>38367</c:v>
                </c:pt>
                <c:pt idx="2724">
                  <c:v>38368</c:v>
                </c:pt>
                <c:pt idx="2725">
                  <c:v>38368</c:v>
                </c:pt>
                <c:pt idx="2726">
                  <c:v>38369</c:v>
                </c:pt>
                <c:pt idx="2727">
                  <c:v>38369</c:v>
                </c:pt>
                <c:pt idx="2728">
                  <c:v>38370</c:v>
                </c:pt>
                <c:pt idx="2729">
                  <c:v>38370</c:v>
                </c:pt>
                <c:pt idx="2730">
                  <c:v>38371</c:v>
                </c:pt>
                <c:pt idx="2731">
                  <c:v>38371</c:v>
                </c:pt>
                <c:pt idx="2732">
                  <c:v>38372</c:v>
                </c:pt>
                <c:pt idx="2733">
                  <c:v>38372</c:v>
                </c:pt>
                <c:pt idx="2734">
                  <c:v>38373</c:v>
                </c:pt>
                <c:pt idx="2735">
                  <c:v>38373</c:v>
                </c:pt>
                <c:pt idx="2736">
                  <c:v>38374</c:v>
                </c:pt>
                <c:pt idx="2737">
                  <c:v>38374</c:v>
                </c:pt>
                <c:pt idx="2738">
                  <c:v>38375</c:v>
                </c:pt>
                <c:pt idx="2739">
                  <c:v>38375</c:v>
                </c:pt>
                <c:pt idx="2740">
                  <c:v>38376</c:v>
                </c:pt>
                <c:pt idx="2741">
                  <c:v>38376</c:v>
                </c:pt>
                <c:pt idx="2742">
                  <c:v>38377</c:v>
                </c:pt>
                <c:pt idx="2743">
                  <c:v>38377</c:v>
                </c:pt>
                <c:pt idx="2744">
                  <c:v>38378</c:v>
                </c:pt>
                <c:pt idx="2745">
                  <c:v>38378</c:v>
                </c:pt>
                <c:pt idx="2746">
                  <c:v>38379</c:v>
                </c:pt>
                <c:pt idx="2747">
                  <c:v>38379</c:v>
                </c:pt>
                <c:pt idx="2748">
                  <c:v>38380</c:v>
                </c:pt>
                <c:pt idx="2749">
                  <c:v>38380</c:v>
                </c:pt>
                <c:pt idx="2750">
                  <c:v>38381</c:v>
                </c:pt>
                <c:pt idx="2751">
                  <c:v>38381</c:v>
                </c:pt>
                <c:pt idx="2752">
                  <c:v>38382</c:v>
                </c:pt>
                <c:pt idx="2753">
                  <c:v>38382</c:v>
                </c:pt>
                <c:pt idx="2754">
                  <c:v>38383</c:v>
                </c:pt>
                <c:pt idx="2755">
                  <c:v>38383</c:v>
                </c:pt>
                <c:pt idx="2756">
                  <c:v>38384</c:v>
                </c:pt>
                <c:pt idx="2757">
                  <c:v>38384</c:v>
                </c:pt>
                <c:pt idx="2758">
                  <c:v>38385</c:v>
                </c:pt>
                <c:pt idx="2759">
                  <c:v>38385</c:v>
                </c:pt>
                <c:pt idx="2760">
                  <c:v>38386</c:v>
                </c:pt>
                <c:pt idx="2761">
                  <c:v>38386</c:v>
                </c:pt>
                <c:pt idx="2762">
                  <c:v>38387</c:v>
                </c:pt>
                <c:pt idx="2763">
                  <c:v>38387</c:v>
                </c:pt>
                <c:pt idx="2764">
                  <c:v>38388</c:v>
                </c:pt>
                <c:pt idx="2765">
                  <c:v>38388</c:v>
                </c:pt>
                <c:pt idx="2766">
                  <c:v>38389</c:v>
                </c:pt>
                <c:pt idx="2767">
                  <c:v>38389</c:v>
                </c:pt>
                <c:pt idx="2768">
                  <c:v>38390</c:v>
                </c:pt>
                <c:pt idx="2769">
                  <c:v>38390</c:v>
                </c:pt>
                <c:pt idx="2770">
                  <c:v>38391</c:v>
                </c:pt>
                <c:pt idx="2771">
                  <c:v>38391</c:v>
                </c:pt>
                <c:pt idx="2772">
                  <c:v>38392</c:v>
                </c:pt>
                <c:pt idx="2773">
                  <c:v>38392</c:v>
                </c:pt>
                <c:pt idx="2774">
                  <c:v>38393</c:v>
                </c:pt>
                <c:pt idx="2775">
                  <c:v>38393</c:v>
                </c:pt>
                <c:pt idx="2776">
                  <c:v>38394</c:v>
                </c:pt>
                <c:pt idx="2777">
                  <c:v>38394</c:v>
                </c:pt>
                <c:pt idx="2778">
                  <c:v>38395</c:v>
                </c:pt>
                <c:pt idx="2779">
                  <c:v>38395</c:v>
                </c:pt>
                <c:pt idx="2780">
                  <c:v>38396</c:v>
                </c:pt>
                <c:pt idx="2781">
                  <c:v>38396</c:v>
                </c:pt>
                <c:pt idx="2782">
                  <c:v>38397</c:v>
                </c:pt>
                <c:pt idx="2783">
                  <c:v>38397</c:v>
                </c:pt>
                <c:pt idx="2784">
                  <c:v>38398</c:v>
                </c:pt>
                <c:pt idx="2785">
                  <c:v>38398</c:v>
                </c:pt>
                <c:pt idx="2786">
                  <c:v>38399</c:v>
                </c:pt>
                <c:pt idx="2787">
                  <c:v>38399</c:v>
                </c:pt>
                <c:pt idx="2788">
                  <c:v>38400</c:v>
                </c:pt>
                <c:pt idx="2789">
                  <c:v>38400</c:v>
                </c:pt>
                <c:pt idx="2790">
                  <c:v>38401</c:v>
                </c:pt>
                <c:pt idx="2791">
                  <c:v>38401</c:v>
                </c:pt>
                <c:pt idx="2792">
                  <c:v>38402</c:v>
                </c:pt>
                <c:pt idx="2793">
                  <c:v>38402</c:v>
                </c:pt>
                <c:pt idx="2794">
                  <c:v>38403</c:v>
                </c:pt>
                <c:pt idx="2795">
                  <c:v>38403</c:v>
                </c:pt>
                <c:pt idx="2796">
                  <c:v>38404</c:v>
                </c:pt>
                <c:pt idx="2797">
                  <c:v>38404</c:v>
                </c:pt>
                <c:pt idx="2798">
                  <c:v>38405</c:v>
                </c:pt>
                <c:pt idx="2799">
                  <c:v>38405</c:v>
                </c:pt>
                <c:pt idx="2800">
                  <c:v>38406</c:v>
                </c:pt>
                <c:pt idx="2801">
                  <c:v>38406</c:v>
                </c:pt>
                <c:pt idx="2802">
                  <c:v>38407</c:v>
                </c:pt>
                <c:pt idx="2803">
                  <c:v>38407</c:v>
                </c:pt>
                <c:pt idx="2804">
                  <c:v>38408</c:v>
                </c:pt>
                <c:pt idx="2805">
                  <c:v>38408</c:v>
                </c:pt>
                <c:pt idx="2806">
                  <c:v>38409</c:v>
                </c:pt>
                <c:pt idx="2807">
                  <c:v>38409</c:v>
                </c:pt>
                <c:pt idx="2808">
                  <c:v>38410</c:v>
                </c:pt>
                <c:pt idx="2809">
                  <c:v>38410</c:v>
                </c:pt>
                <c:pt idx="2810">
                  <c:v>38411</c:v>
                </c:pt>
                <c:pt idx="2811">
                  <c:v>38411</c:v>
                </c:pt>
                <c:pt idx="2812">
                  <c:v>38412</c:v>
                </c:pt>
                <c:pt idx="2813">
                  <c:v>38412</c:v>
                </c:pt>
                <c:pt idx="2814">
                  <c:v>38413</c:v>
                </c:pt>
                <c:pt idx="2815">
                  <c:v>38413</c:v>
                </c:pt>
                <c:pt idx="2816">
                  <c:v>38414</c:v>
                </c:pt>
                <c:pt idx="2817">
                  <c:v>38414</c:v>
                </c:pt>
                <c:pt idx="2818">
                  <c:v>38415</c:v>
                </c:pt>
                <c:pt idx="2819">
                  <c:v>38415</c:v>
                </c:pt>
                <c:pt idx="2820">
                  <c:v>38416</c:v>
                </c:pt>
                <c:pt idx="2821">
                  <c:v>38416</c:v>
                </c:pt>
                <c:pt idx="2822">
                  <c:v>38417</c:v>
                </c:pt>
                <c:pt idx="2823">
                  <c:v>38417</c:v>
                </c:pt>
                <c:pt idx="2824">
                  <c:v>38418</c:v>
                </c:pt>
                <c:pt idx="2825">
                  <c:v>38418</c:v>
                </c:pt>
                <c:pt idx="2826">
                  <c:v>38419</c:v>
                </c:pt>
                <c:pt idx="2827">
                  <c:v>38419</c:v>
                </c:pt>
                <c:pt idx="2828">
                  <c:v>38420</c:v>
                </c:pt>
                <c:pt idx="2829">
                  <c:v>38420</c:v>
                </c:pt>
                <c:pt idx="2830">
                  <c:v>38421</c:v>
                </c:pt>
                <c:pt idx="2831">
                  <c:v>38421</c:v>
                </c:pt>
                <c:pt idx="2832">
                  <c:v>38422</c:v>
                </c:pt>
                <c:pt idx="2833">
                  <c:v>38422</c:v>
                </c:pt>
                <c:pt idx="2834">
                  <c:v>38423</c:v>
                </c:pt>
                <c:pt idx="2835">
                  <c:v>38423</c:v>
                </c:pt>
                <c:pt idx="2836">
                  <c:v>38424</c:v>
                </c:pt>
                <c:pt idx="2837">
                  <c:v>38424</c:v>
                </c:pt>
                <c:pt idx="2838">
                  <c:v>38425</c:v>
                </c:pt>
                <c:pt idx="2839">
                  <c:v>38425</c:v>
                </c:pt>
                <c:pt idx="2840">
                  <c:v>38426</c:v>
                </c:pt>
                <c:pt idx="2841">
                  <c:v>38426</c:v>
                </c:pt>
                <c:pt idx="2842">
                  <c:v>38427</c:v>
                </c:pt>
                <c:pt idx="2843">
                  <c:v>38427</c:v>
                </c:pt>
                <c:pt idx="2844">
                  <c:v>38428</c:v>
                </c:pt>
                <c:pt idx="2845">
                  <c:v>38428</c:v>
                </c:pt>
                <c:pt idx="2846">
                  <c:v>38429</c:v>
                </c:pt>
                <c:pt idx="2847">
                  <c:v>38429</c:v>
                </c:pt>
                <c:pt idx="2848">
                  <c:v>38430</c:v>
                </c:pt>
                <c:pt idx="2849">
                  <c:v>38430</c:v>
                </c:pt>
                <c:pt idx="2850">
                  <c:v>38431</c:v>
                </c:pt>
                <c:pt idx="2851">
                  <c:v>38431</c:v>
                </c:pt>
                <c:pt idx="2852">
                  <c:v>38432</c:v>
                </c:pt>
                <c:pt idx="2853">
                  <c:v>38432</c:v>
                </c:pt>
                <c:pt idx="2854">
                  <c:v>38433</c:v>
                </c:pt>
                <c:pt idx="2855">
                  <c:v>38433</c:v>
                </c:pt>
                <c:pt idx="2856">
                  <c:v>38434</c:v>
                </c:pt>
                <c:pt idx="2857">
                  <c:v>38434</c:v>
                </c:pt>
                <c:pt idx="2858">
                  <c:v>38435</c:v>
                </c:pt>
                <c:pt idx="2859">
                  <c:v>38435</c:v>
                </c:pt>
                <c:pt idx="2860">
                  <c:v>38436</c:v>
                </c:pt>
                <c:pt idx="2861">
                  <c:v>38436</c:v>
                </c:pt>
                <c:pt idx="2862">
                  <c:v>38437</c:v>
                </c:pt>
                <c:pt idx="2863">
                  <c:v>38437</c:v>
                </c:pt>
                <c:pt idx="2864">
                  <c:v>38438</c:v>
                </c:pt>
                <c:pt idx="2865">
                  <c:v>38438</c:v>
                </c:pt>
                <c:pt idx="2866">
                  <c:v>38439</c:v>
                </c:pt>
                <c:pt idx="2867">
                  <c:v>38439</c:v>
                </c:pt>
                <c:pt idx="2868">
                  <c:v>38440</c:v>
                </c:pt>
                <c:pt idx="2869">
                  <c:v>38440</c:v>
                </c:pt>
                <c:pt idx="2870">
                  <c:v>38441</c:v>
                </c:pt>
                <c:pt idx="2871">
                  <c:v>38441</c:v>
                </c:pt>
                <c:pt idx="2872">
                  <c:v>38442</c:v>
                </c:pt>
                <c:pt idx="2873">
                  <c:v>38442</c:v>
                </c:pt>
                <c:pt idx="2874">
                  <c:v>38443</c:v>
                </c:pt>
                <c:pt idx="2875">
                  <c:v>38443</c:v>
                </c:pt>
                <c:pt idx="2876">
                  <c:v>38444</c:v>
                </c:pt>
                <c:pt idx="2877">
                  <c:v>38444</c:v>
                </c:pt>
                <c:pt idx="2878">
                  <c:v>38445</c:v>
                </c:pt>
                <c:pt idx="2879">
                  <c:v>38445</c:v>
                </c:pt>
                <c:pt idx="2880">
                  <c:v>38446</c:v>
                </c:pt>
                <c:pt idx="2881">
                  <c:v>38446</c:v>
                </c:pt>
                <c:pt idx="2882">
                  <c:v>38447</c:v>
                </c:pt>
                <c:pt idx="2883">
                  <c:v>38447</c:v>
                </c:pt>
                <c:pt idx="2884">
                  <c:v>38448</c:v>
                </c:pt>
                <c:pt idx="2885">
                  <c:v>38448</c:v>
                </c:pt>
                <c:pt idx="2886">
                  <c:v>38449</c:v>
                </c:pt>
                <c:pt idx="2887">
                  <c:v>38449</c:v>
                </c:pt>
                <c:pt idx="2888">
                  <c:v>38450</c:v>
                </c:pt>
                <c:pt idx="2889">
                  <c:v>38450</c:v>
                </c:pt>
                <c:pt idx="2890">
                  <c:v>38451</c:v>
                </c:pt>
                <c:pt idx="2891">
                  <c:v>38451</c:v>
                </c:pt>
                <c:pt idx="2892">
                  <c:v>38452</c:v>
                </c:pt>
                <c:pt idx="2893">
                  <c:v>38452</c:v>
                </c:pt>
                <c:pt idx="2894">
                  <c:v>38453</c:v>
                </c:pt>
                <c:pt idx="2895">
                  <c:v>38453</c:v>
                </c:pt>
                <c:pt idx="2896">
                  <c:v>38454</c:v>
                </c:pt>
                <c:pt idx="2897">
                  <c:v>38454</c:v>
                </c:pt>
                <c:pt idx="2898">
                  <c:v>38455</c:v>
                </c:pt>
                <c:pt idx="2899">
                  <c:v>38455</c:v>
                </c:pt>
                <c:pt idx="2900">
                  <c:v>38456</c:v>
                </c:pt>
                <c:pt idx="2901">
                  <c:v>38456</c:v>
                </c:pt>
                <c:pt idx="2902">
                  <c:v>38457</c:v>
                </c:pt>
                <c:pt idx="2903">
                  <c:v>38457</c:v>
                </c:pt>
                <c:pt idx="2904">
                  <c:v>38458</c:v>
                </c:pt>
                <c:pt idx="2905">
                  <c:v>38458</c:v>
                </c:pt>
                <c:pt idx="2906">
                  <c:v>38459</c:v>
                </c:pt>
                <c:pt idx="2907">
                  <c:v>38459</c:v>
                </c:pt>
                <c:pt idx="2908">
                  <c:v>38460</c:v>
                </c:pt>
                <c:pt idx="2909">
                  <c:v>38460</c:v>
                </c:pt>
                <c:pt idx="2910">
                  <c:v>38461</c:v>
                </c:pt>
                <c:pt idx="2911">
                  <c:v>38461</c:v>
                </c:pt>
                <c:pt idx="2912">
                  <c:v>38462</c:v>
                </c:pt>
                <c:pt idx="2913">
                  <c:v>38462</c:v>
                </c:pt>
                <c:pt idx="2914">
                  <c:v>38463</c:v>
                </c:pt>
                <c:pt idx="2915">
                  <c:v>38463</c:v>
                </c:pt>
                <c:pt idx="2916">
                  <c:v>38464</c:v>
                </c:pt>
                <c:pt idx="2917">
                  <c:v>38464</c:v>
                </c:pt>
                <c:pt idx="2918">
                  <c:v>38465</c:v>
                </c:pt>
                <c:pt idx="2919">
                  <c:v>38465</c:v>
                </c:pt>
                <c:pt idx="2920">
                  <c:v>38466</c:v>
                </c:pt>
                <c:pt idx="2921">
                  <c:v>38466</c:v>
                </c:pt>
                <c:pt idx="2922">
                  <c:v>38467</c:v>
                </c:pt>
                <c:pt idx="2923">
                  <c:v>38467</c:v>
                </c:pt>
                <c:pt idx="2924">
                  <c:v>38468</c:v>
                </c:pt>
                <c:pt idx="2925">
                  <c:v>38468</c:v>
                </c:pt>
                <c:pt idx="2926">
                  <c:v>38469</c:v>
                </c:pt>
                <c:pt idx="2927">
                  <c:v>38469</c:v>
                </c:pt>
                <c:pt idx="2928">
                  <c:v>38470</c:v>
                </c:pt>
                <c:pt idx="2929">
                  <c:v>38470</c:v>
                </c:pt>
                <c:pt idx="2930">
                  <c:v>38471</c:v>
                </c:pt>
                <c:pt idx="2931">
                  <c:v>38471</c:v>
                </c:pt>
                <c:pt idx="2932">
                  <c:v>38472</c:v>
                </c:pt>
                <c:pt idx="2933">
                  <c:v>38472</c:v>
                </c:pt>
                <c:pt idx="2934">
                  <c:v>38473</c:v>
                </c:pt>
                <c:pt idx="2935">
                  <c:v>38473</c:v>
                </c:pt>
                <c:pt idx="2936">
                  <c:v>38474</c:v>
                </c:pt>
                <c:pt idx="2937">
                  <c:v>38474</c:v>
                </c:pt>
                <c:pt idx="2938">
                  <c:v>38475</c:v>
                </c:pt>
                <c:pt idx="2939">
                  <c:v>38475</c:v>
                </c:pt>
                <c:pt idx="2940">
                  <c:v>38476</c:v>
                </c:pt>
                <c:pt idx="2941">
                  <c:v>38476</c:v>
                </c:pt>
                <c:pt idx="2942">
                  <c:v>38477</c:v>
                </c:pt>
                <c:pt idx="2943">
                  <c:v>38477</c:v>
                </c:pt>
                <c:pt idx="2944">
                  <c:v>38478</c:v>
                </c:pt>
                <c:pt idx="2945">
                  <c:v>38478</c:v>
                </c:pt>
                <c:pt idx="2946">
                  <c:v>38479</c:v>
                </c:pt>
                <c:pt idx="2947">
                  <c:v>38479</c:v>
                </c:pt>
                <c:pt idx="2948">
                  <c:v>38480</c:v>
                </c:pt>
                <c:pt idx="2949">
                  <c:v>38480</c:v>
                </c:pt>
                <c:pt idx="2950">
                  <c:v>38481</c:v>
                </c:pt>
                <c:pt idx="2951">
                  <c:v>38481</c:v>
                </c:pt>
                <c:pt idx="2952">
                  <c:v>38482</c:v>
                </c:pt>
                <c:pt idx="2953">
                  <c:v>38482</c:v>
                </c:pt>
                <c:pt idx="2954">
                  <c:v>38483</c:v>
                </c:pt>
                <c:pt idx="2955">
                  <c:v>38483</c:v>
                </c:pt>
                <c:pt idx="2956">
                  <c:v>38484</c:v>
                </c:pt>
                <c:pt idx="2957">
                  <c:v>38484</c:v>
                </c:pt>
                <c:pt idx="2958">
                  <c:v>38485</c:v>
                </c:pt>
                <c:pt idx="2959">
                  <c:v>38485</c:v>
                </c:pt>
                <c:pt idx="2960">
                  <c:v>38486</c:v>
                </c:pt>
                <c:pt idx="2961">
                  <c:v>38486</c:v>
                </c:pt>
                <c:pt idx="2962">
                  <c:v>38487</c:v>
                </c:pt>
                <c:pt idx="2963">
                  <c:v>38487</c:v>
                </c:pt>
                <c:pt idx="2964">
                  <c:v>38488</c:v>
                </c:pt>
                <c:pt idx="2965">
                  <c:v>38488</c:v>
                </c:pt>
                <c:pt idx="2966">
                  <c:v>38489</c:v>
                </c:pt>
                <c:pt idx="2967">
                  <c:v>38489</c:v>
                </c:pt>
                <c:pt idx="2968">
                  <c:v>38490</c:v>
                </c:pt>
                <c:pt idx="2969">
                  <c:v>38490</c:v>
                </c:pt>
                <c:pt idx="2970">
                  <c:v>38491</c:v>
                </c:pt>
                <c:pt idx="2971">
                  <c:v>38491</c:v>
                </c:pt>
                <c:pt idx="2972">
                  <c:v>38492</c:v>
                </c:pt>
                <c:pt idx="2973">
                  <c:v>38492</c:v>
                </c:pt>
                <c:pt idx="2974">
                  <c:v>38493</c:v>
                </c:pt>
                <c:pt idx="2975">
                  <c:v>38493</c:v>
                </c:pt>
                <c:pt idx="2976">
                  <c:v>38494</c:v>
                </c:pt>
                <c:pt idx="2977">
                  <c:v>38494</c:v>
                </c:pt>
                <c:pt idx="2978">
                  <c:v>38495</c:v>
                </c:pt>
                <c:pt idx="2979">
                  <c:v>38495</c:v>
                </c:pt>
                <c:pt idx="2980">
                  <c:v>38496</c:v>
                </c:pt>
                <c:pt idx="2981">
                  <c:v>38496</c:v>
                </c:pt>
                <c:pt idx="2982">
                  <c:v>38497</c:v>
                </c:pt>
                <c:pt idx="2983">
                  <c:v>38497</c:v>
                </c:pt>
                <c:pt idx="2984">
                  <c:v>38498</c:v>
                </c:pt>
                <c:pt idx="2985">
                  <c:v>38498</c:v>
                </c:pt>
                <c:pt idx="2986">
                  <c:v>38499</c:v>
                </c:pt>
                <c:pt idx="2987">
                  <c:v>38499</c:v>
                </c:pt>
                <c:pt idx="2988">
                  <c:v>38500</c:v>
                </c:pt>
                <c:pt idx="2989">
                  <c:v>38500</c:v>
                </c:pt>
                <c:pt idx="2990">
                  <c:v>38501</c:v>
                </c:pt>
                <c:pt idx="2991">
                  <c:v>38501</c:v>
                </c:pt>
                <c:pt idx="2992">
                  <c:v>38502</c:v>
                </c:pt>
                <c:pt idx="2993">
                  <c:v>38502</c:v>
                </c:pt>
                <c:pt idx="2994">
                  <c:v>38503</c:v>
                </c:pt>
                <c:pt idx="2995">
                  <c:v>38503</c:v>
                </c:pt>
                <c:pt idx="2996">
                  <c:v>38504</c:v>
                </c:pt>
                <c:pt idx="2997">
                  <c:v>38504</c:v>
                </c:pt>
                <c:pt idx="2998">
                  <c:v>38505</c:v>
                </c:pt>
                <c:pt idx="2999">
                  <c:v>38505</c:v>
                </c:pt>
                <c:pt idx="3000">
                  <c:v>38506</c:v>
                </c:pt>
                <c:pt idx="3001">
                  <c:v>38506</c:v>
                </c:pt>
                <c:pt idx="3002">
                  <c:v>38507</c:v>
                </c:pt>
                <c:pt idx="3003">
                  <c:v>38507</c:v>
                </c:pt>
                <c:pt idx="3004">
                  <c:v>38508</c:v>
                </c:pt>
                <c:pt idx="3005">
                  <c:v>38508</c:v>
                </c:pt>
                <c:pt idx="3006">
                  <c:v>38509</c:v>
                </c:pt>
                <c:pt idx="3007">
                  <c:v>38509</c:v>
                </c:pt>
                <c:pt idx="3008">
                  <c:v>38510</c:v>
                </c:pt>
                <c:pt idx="3009">
                  <c:v>38510</c:v>
                </c:pt>
                <c:pt idx="3010">
                  <c:v>38511</c:v>
                </c:pt>
                <c:pt idx="3011">
                  <c:v>38511</c:v>
                </c:pt>
                <c:pt idx="3012">
                  <c:v>38512</c:v>
                </c:pt>
                <c:pt idx="3013">
                  <c:v>38512</c:v>
                </c:pt>
                <c:pt idx="3014">
                  <c:v>38513</c:v>
                </c:pt>
                <c:pt idx="3015">
                  <c:v>38513</c:v>
                </c:pt>
                <c:pt idx="3016">
                  <c:v>38514</c:v>
                </c:pt>
                <c:pt idx="3017">
                  <c:v>38514</c:v>
                </c:pt>
                <c:pt idx="3018">
                  <c:v>38515</c:v>
                </c:pt>
                <c:pt idx="3019">
                  <c:v>38515</c:v>
                </c:pt>
                <c:pt idx="3020">
                  <c:v>38516</c:v>
                </c:pt>
                <c:pt idx="3021">
                  <c:v>38516</c:v>
                </c:pt>
                <c:pt idx="3022">
                  <c:v>38517</c:v>
                </c:pt>
                <c:pt idx="3023">
                  <c:v>38517</c:v>
                </c:pt>
                <c:pt idx="3024">
                  <c:v>38518</c:v>
                </c:pt>
                <c:pt idx="3025">
                  <c:v>38518</c:v>
                </c:pt>
                <c:pt idx="3026">
                  <c:v>38519</c:v>
                </c:pt>
                <c:pt idx="3027">
                  <c:v>38519</c:v>
                </c:pt>
                <c:pt idx="3028">
                  <c:v>38520</c:v>
                </c:pt>
                <c:pt idx="3029">
                  <c:v>38520</c:v>
                </c:pt>
                <c:pt idx="3030">
                  <c:v>38521</c:v>
                </c:pt>
                <c:pt idx="3031">
                  <c:v>38521</c:v>
                </c:pt>
                <c:pt idx="3032">
                  <c:v>38522</c:v>
                </c:pt>
                <c:pt idx="3033">
                  <c:v>38522</c:v>
                </c:pt>
                <c:pt idx="3034">
                  <c:v>38523</c:v>
                </c:pt>
                <c:pt idx="3035">
                  <c:v>38523</c:v>
                </c:pt>
                <c:pt idx="3036">
                  <c:v>38524</c:v>
                </c:pt>
                <c:pt idx="3037">
                  <c:v>38524</c:v>
                </c:pt>
                <c:pt idx="3038">
                  <c:v>38525</c:v>
                </c:pt>
                <c:pt idx="3039">
                  <c:v>38525</c:v>
                </c:pt>
                <c:pt idx="3040">
                  <c:v>38526</c:v>
                </c:pt>
                <c:pt idx="3041">
                  <c:v>38526</c:v>
                </c:pt>
                <c:pt idx="3042">
                  <c:v>38527</c:v>
                </c:pt>
                <c:pt idx="3043">
                  <c:v>38527</c:v>
                </c:pt>
                <c:pt idx="3044">
                  <c:v>38528</c:v>
                </c:pt>
                <c:pt idx="3045">
                  <c:v>38528</c:v>
                </c:pt>
                <c:pt idx="3046">
                  <c:v>38529</c:v>
                </c:pt>
                <c:pt idx="3047">
                  <c:v>38529</c:v>
                </c:pt>
                <c:pt idx="3048">
                  <c:v>38530</c:v>
                </c:pt>
                <c:pt idx="3049">
                  <c:v>38530</c:v>
                </c:pt>
                <c:pt idx="3050">
                  <c:v>38531</c:v>
                </c:pt>
                <c:pt idx="3051">
                  <c:v>38531</c:v>
                </c:pt>
                <c:pt idx="3052">
                  <c:v>38532</c:v>
                </c:pt>
                <c:pt idx="3053">
                  <c:v>38532</c:v>
                </c:pt>
                <c:pt idx="3054">
                  <c:v>38533</c:v>
                </c:pt>
                <c:pt idx="3055">
                  <c:v>38533</c:v>
                </c:pt>
                <c:pt idx="3056">
                  <c:v>38534</c:v>
                </c:pt>
                <c:pt idx="3057">
                  <c:v>38534</c:v>
                </c:pt>
                <c:pt idx="3058">
                  <c:v>38535</c:v>
                </c:pt>
                <c:pt idx="3059">
                  <c:v>38535</c:v>
                </c:pt>
                <c:pt idx="3060">
                  <c:v>38536</c:v>
                </c:pt>
                <c:pt idx="3061">
                  <c:v>38536</c:v>
                </c:pt>
                <c:pt idx="3062">
                  <c:v>38537</c:v>
                </c:pt>
                <c:pt idx="3063">
                  <c:v>38537</c:v>
                </c:pt>
                <c:pt idx="3064">
                  <c:v>38538</c:v>
                </c:pt>
                <c:pt idx="3065">
                  <c:v>38538</c:v>
                </c:pt>
                <c:pt idx="3066">
                  <c:v>38539</c:v>
                </c:pt>
                <c:pt idx="3067">
                  <c:v>38539</c:v>
                </c:pt>
                <c:pt idx="3068">
                  <c:v>38540</c:v>
                </c:pt>
                <c:pt idx="3069">
                  <c:v>38540</c:v>
                </c:pt>
                <c:pt idx="3070">
                  <c:v>38541</c:v>
                </c:pt>
                <c:pt idx="3071">
                  <c:v>38541</c:v>
                </c:pt>
                <c:pt idx="3072">
                  <c:v>38542</c:v>
                </c:pt>
                <c:pt idx="3073">
                  <c:v>38542</c:v>
                </c:pt>
                <c:pt idx="3074">
                  <c:v>38543</c:v>
                </c:pt>
                <c:pt idx="3075">
                  <c:v>38543</c:v>
                </c:pt>
                <c:pt idx="3076">
                  <c:v>38544</c:v>
                </c:pt>
                <c:pt idx="3077">
                  <c:v>38544</c:v>
                </c:pt>
                <c:pt idx="3078">
                  <c:v>38545</c:v>
                </c:pt>
                <c:pt idx="3079">
                  <c:v>38545</c:v>
                </c:pt>
                <c:pt idx="3080">
                  <c:v>38546</c:v>
                </c:pt>
                <c:pt idx="3081">
                  <c:v>38546</c:v>
                </c:pt>
                <c:pt idx="3082">
                  <c:v>38547</c:v>
                </c:pt>
                <c:pt idx="3083">
                  <c:v>38547</c:v>
                </c:pt>
                <c:pt idx="3084">
                  <c:v>38548</c:v>
                </c:pt>
                <c:pt idx="3085">
                  <c:v>38548</c:v>
                </c:pt>
                <c:pt idx="3086">
                  <c:v>38549</c:v>
                </c:pt>
                <c:pt idx="3087">
                  <c:v>38549</c:v>
                </c:pt>
                <c:pt idx="3088">
                  <c:v>38550</c:v>
                </c:pt>
                <c:pt idx="3089">
                  <c:v>38550</c:v>
                </c:pt>
                <c:pt idx="3090">
                  <c:v>38551</c:v>
                </c:pt>
                <c:pt idx="3091">
                  <c:v>38551</c:v>
                </c:pt>
                <c:pt idx="3092">
                  <c:v>38552</c:v>
                </c:pt>
                <c:pt idx="3093">
                  <c:v>38552</c:v>
                </c:pt>
                <c:pt idx="3094">
                  <c:v>38553</c:v>
                </c:pt>
                <c:pt idx="3095">
                  <c:v>38553</c:v>
                </c:pt>
                <c:pt idx="3096">
                  <c:v>38554</c:v>
                </c:pt>
                <c:pt idx="3097">
                  <c:v>38554</c:v>
                </c:pt>
                <c:pt idx="3098">
                  <c:v>38555</c:v>
                </c:pt>
                <c:pt idx="3099">
                  <c:v>38555</c:v>
                </c:pt>
                <c:pt idx="3100">
                  <c:v>38556</c:v>
                </c:pt>
                <c:pt idx="3101">
                  <c:v>38556</c:v>
                </c:pt>
                <c:pt idx="3102">
                  <c:v>38557</c:v>
                </c:pt>
                <c:pt idx="3103">
                  <c:v>38557</c:v>
                </c:pt>
                <c:pt idx="3104">
                  <c:v>38558</c:v>
                </c:pt>
                <c:pt idx="3105">
                  <c:v>38558</c:v>
                </c:pt>
                <c:pt idx="3106">
                  <c:v>38559</c:v>
                </c:pt>
                <c:pt idx="3107">
                  <c:v>38559</c:v>
                </c:pt>
                <c:pt idx="3108">
                  <c:v>38560</c:v>
                </c:pt>
                <c:pt idx="3109">
                  <c:v>38560</c:v>
                </c:pt>
                <c:pt idx="3110">
                  <c:v>38561</c:v>
                </c:pt>
                <c:pt idx="3111">
                  <c:v>38561</c:v>
                </c:pt>
                <c:pt idx="3112">
                  <c:v>38562</c:v>
                </c:pt>
                <c:pt idx="3113">
                  <c:v>38562</c:v>
                </c:pt>
                <c:pt idx="3114">
                  <c:v>38563</c:v>
                </c:pt>
                <c:pt idx="3115">
                  <c:v>38563</c:v>
                </c:pt>
                <c:pt idx="3116">
                  <c:v>38564</c:v>
                </c:pt>
                <c:pt idx="3117">
                  <c:v>38564</c:v>
                </c:pt>
                <c:pt idx="3118">
                  <c:v>38565</c:v>
                </c:pt>
                <c:pt idx="3119">
                  <c:v>38565</c:v>
                </c:pt>
                <c:pt idx="3120">
                  <c:v>38566</c:v>
                </c:pt>
                <c:pt idx="3121">
                  <c:v>38566</c:v>
                </c:pt>
                <c:pt idx="3122">
                  <c:v>38567</c:v>
                </c:pt>
                <c:pt idx="3123">
                  <c:v>38567</c:v>
                </c:pt>
                <c:pt idx="3124">
                  <c:v>38568</c:v>
                </c:pt>
                <c:pt idx="3125">
                  <c:v>38568</c:v>
                </c:pt>
                <c:pt idx="3126">
                  <c:v>38569</c:v>
                </c:pt>
                <c:pt idx="3127">
                  <c:v>38569</c:v>
                </c:pt>
                <c:pt idx="3128">
                  <c:v>38570</c:v>
                </c:pt>
                <c:pt idx="3129">
                  <c:v>38570</c:v>
                </c:pt>
                <c:pt idx="3130">
                  <c:v>38571</c:v>
                </c:pt>
                <c:pt idx="3131">
                  <c:v>38571</c:v>
                </c:pt>
                <c:pt idx="3132">
                  <c:v>38572</c:v>
                </c:pt>
                <c:pt idx="3133">
                  <c:v>38572</c:v>
                </c:pt>
                <c:pt idx="3134">
                  <c:v>38573</c:v>
                </c:pt>
                <c:pt idx="3135">
                  <c:v>38573</c:v>
                </c:pt>
                <c:pt idx="3136">
                  <c:v>38574</c:v>
                </c:pt>
                <c:pt idx="3137">
                  <c:v>38574</c:v>
                </c:pt>
                <c:pt idx="3138">
                  <c:v>38575</c:v>
                </c:pt>
                <c:pt idx="3139">
                  <c:v>38575</c:v>
                </c:pt>
                <c:pt idx="3140">
                  <c:v>38576</c:v>
                </c:pt>
                <c:pt idx="3141">
                  <c:v>38576</c:v>
                </c:pt>
                <c:pt idx="3142">
                  <c:v>38577</c:v>
                </c:pt>
                <c:pt idx="3143">
                  <c:v>38577</c:v>
                </c:pt>
                <c:pt idx="3144">
                  <c:v>38578</c:v>
                </c:pt>
                <c:pt idx="3145">
                  <c:v>38578</c:v>
                </c:pt>
                <c:pt idx="3146">
                  <c:v>38579</c:v>
                </c:pt>
                <c:pt idx="3147">
                  <c:v>38579</c:v>
                </c:pt>
                <c:pt idx="3148">
                  <c:v>38580</c:v>
                </c:pt>
                <c:pt idx="3149">
                  <c:v>38580</c:v>
                </c:pt>
                <c:pt idx="3150">
                  <c:v>38581</c:v>
                </c:pt>
                <c:pt idx="3151">
                  <c:v>38581</c:v>
                </c:pt>
                <c:pt idx="3152">
                  <c:v>38582</c:v>
                </c:pt>
                <c:pt idx="3153">
                  <c:v>38582</c:v>
                </c:pt>
                <c:pt idx="3154">
                  <c:v>38583</c:v>
                </c:pt>
                <c:pt idx="3155">
                  <c:v>38583</c:v>
                </c:pt>
                <c:pt idx="3156">
                  <c:v>38584</c:v>
                </c:pt>
                <c:pt idx="3157">
                  <c:v>38584</c:v>
                </c:pt>
                <c:pt idx="3158">
                  <c:v>38585</c:v>
                </c:pt>
                <c:pt idx="3159">
                  <c:v>38585</c:v>
                </c:pt>
                <c:pt idx="3160">
                  <c:v>38586</c:v>
                </c:pt>
                <c:pt idx="3161">
                  <c:v>38586</c:v>
                </c:pt>
                <c:pt idx="3162">
                  <c:v>38587</c:v>
                </c:pt>
                <c:pt idx="3163">
                  <c:v>38587</c:v>
                </c:pt>
                <c:pt idx="3164">
                  <c:v>38588</c:v>
                </c:pt>
                <c:pt idx="3165">
                  <c:v>38588</c:v>
                </c:pt>
                <c:pt idx="3166">
                  <c:v>38589</c:v>
                </c:pt>
                <c:pt idx="3167">
                  <c:v>38589</c:v>
                </c:pt>
                <c:pt idx="3168">
                  <c:v>38590</c:v>
                </c:pt>
                <c:pt idx="3169">
                  <c:v>38590</c:v>
                </c:pt>
                <c:pt idx="3170">
                  <c:v>38591</c:v>
                </c:pt>
                <c:pt idx="3171">
                  <c:v>38591</c:v>
                </c:pt>
                <c:pt idx="3172">
                  <c:v>38592</c:v>
                </c:pt>
                <c:pt idx="3173">
                  <c:v>38592</c:v>
                </c:pt>
                <c:pt idx="3174">
                  <c:v>38593</c:v>
                </c:pt>
                <c:pt idx="3175">
                  <c:v>38593</c:v>
                </c:pt>
                <c:pt idx="3176">
                  <c:v>38594</c:v>
                </c:pt>
                <c:pt idx="3177">
                  <c:v>38594</c:v>
                </c:pt>
                <c:pt idx="3178">
                  <c:v>38595</c:v>
                </c:pt>
                <c:pt idx="3179">
                  <c:v>38595</c:v>
                </c:pt>
                <c:pt idx="3180">
                  <c:v>38596</c:v>
                </c:pt>
                <c:pt idx="3181">
                  <c:v>38596</c:v>
                </c:pt>
                <c:pt idx="3182">
                  <c:v>38597</c:v>
                </c:pt>
                <c:pt idx="3183">
                  <c:v>38597</c:v>
                </c:pt>
                <c:pt idx="3184">
                  <c:v>38598</c:v>
                </c:pt>
                <c:pt idx="3185">
                  <c:v>38598</c:v>
                </c:pt>
                <c:pt idx="3186">
                  <c:v>38599</c:v>
                </c:pt>
                <c:pt idx="3187">
                  <c:v>38599</c:v>
                </c:pt>
                <c:pt idx="3188">
                  <c:v>38600</c:v>
                </c:pt>
                <c:pt idx="3189">
                  <c:v>38600</c:v>
                </c:pt>
                <c:pt idx="3190">
                  <c:v>38601</c:v>
                </c:pt>
                <c:pt idx="3191">
                  <c:v>38601</c:v>
                </c:pt>
                <c:pt idx="3192">
                  <c:v>38602</c:v>
                </c:pt>
                <c:pt idx="3193">
                  <c:v>38602</c:v>
                </c:pt>
                <c:pt idx="3194">
                  <c:v>38603</c:v>
                </c:pt>
                <c:pt idx="3195">
                  <c:v>38603</c:v>
                </c:pt>
                <c:pt idx="3196">
                  <c:v>38604</c:v>
                </c:pt>
                <c:pt idx="3197">
                  <c:v>38604</c:v>
                </c:pt>
                <c:pt idx="3198">
                  <c:v>38605</c:v>
                </c:pt>
                <c:pt idx="3199">
                  <c:v>38605</c:v>
                </c:pt>
                <c:pt idx="3200">
                  <c:v>38606</c:v>
                </c:pt>
                <c:pt idx="3201">
                  <c:v>38606</c:v>
                </c:pt>
                <c:pt idx="3202">
                  <c:v>38607</c:v>
                </c:pt>
                <c:pt idx="3203">
                  <c:v>38607</c:v>
                </c:pt>
                <c:pt idx="3204">
                  <c:v>38608</c:v>
                </c:pt>
                <c:pt idx="3205">
                  <c:v>38608</c:v>
                </c:pt>
                <c:pt idx="3206">
                  <c:v>38609</c:v>
                </c:pt>
                <c:pt idx="3207">
                  <c:v>38609</c:v>
                </c:pt>
                <c:pt idx="3208">
                  <c:v>38610</c:v>
                </c:pt>
                <c:pt idx="3209">
                  <c:v>38610</c:v>
                </c:pt>
                <c:pt idx="3210">
                  <c:v>38611</c:v>
                </c:pt>
                <c:pt idx="3211">
                  <c:v>38611</c:v>
                </c:pt>
                <c:pt idx="3212">
                  <c:v>38612</c:v>
                </c:pt>
                <c:pt idx="3213">
                  <c:v>38612</c:v>
                </c:pt>
                <c:pt idx="3214">
                  <c:v>38613</c:v>
                </c:pt>
                <c:pt idx="3215">
                  <c:v>38613</c:v>
                </c:pt>
                <c:pt idx="3216">
                  <c:v>38614</c:v>
                </c:pt>
                <c:pt idx="3217">
                  <c:v>38614</c:v>
                </c:pt>
                <c:pt idx="3218">
                  <c:v>38615</c:v>
                </c:pt>
                <c:pt idx="3219">
                  <c:v>38615</c:v>
                </c:pt>
                <c:pt idx="3220">
                  <c:v>38616</c:v>
                </c:pt>
                <c:pt idx="3221">
                  <c:v>38616</c:v>
                </c:pt>
                <c:pt idx="3222">
                  <c:v>38617</c:v>
                </c:pt>
                <c:pt idx="3223">
                  <c:v>38617</c:v>
                </c:pt>
                <c:pt idx="3224">
                  <c:v>38618</c:v>
                </c:pt>
                <c:pt idx="3225">
                  <c:v>38618</c:v>
                </c:pt>
                <c:pt idx="3226">
                  <c:v>38619</c:v>
                </c:pt>
                <c:pt idx="3227">
                  <c:v>38619</c:v>
                </c:pt>
                <c:pt idx="3228">
                  <c:v>38620</c:v>
                </c:pt>
                <c:pt idx="3229">
                  <c:v>38620</c:v>
                </c:pt>
                <c:pt idx="3230">
                  <c:v>38621</c:v>
                </c:pt>
                <c:pt idx="3231">
                  <c:v>38621</c:v>
                </c:pt>
                <c:pt idx="3232">
                  <c:v>38622</c:v>
                </c:pt>
                <c:pt idx="3233">
                  <c:v>38622</c:v>
                </c:pt>
                <c:pt idx="3234">
                  <c:v>38623</c:v>
                </c:pt>
                <c:pt idx="3235">
                  <c:v>38623</c:v>
                </c:pt>
                <c:pt idx="3236">
                  <c:v>38624</c:v>
                </c:pt>
                <c:pt idx="3237">
                  <c:v>38624</c:v>
                </c:pt>
                <c:pt idx="3238">
                  <c:v>38625</c:v>
                </c:pt>
                <c:pt idx="3239">
                  <c:v>38625</c:v>
                </c:pt>
                <c:pt idx="3240">
                  <c:v>38626</c:v>
                </c:pt>
                <c:pt idx="3241">
                  <c:v>38626</c:v>
                </c:pt>
                <c:pt idx="3242">
                  <c:v>38627</c:v>
                </c:pt>
                <c:pt idx="3243">
                  <c:v>38627</c:v>
                </c:pt>
                <c:pt idx="3244">
                  <c:v>38628</c:v>
                </c:pt>
                <c:pt idx="3245">
                  <c:v>38628</c:v>
                </c:pt>
                <c:pt idx="3246">
                  <c:v>38629</c:v>
                </c:pt>
                <c:pt idx="3247">
                  <c:v>38629</c:v>
                </c:pt>
                <c:pt idx="3248">
                  <c:v>38630</c:v>
                </c:pt>
                <c:pt idx="3249">
                  <c:v>38630</c:v>
                </c:pt>
                <c:pt idx="3250">
                  <c:v>38631</c:v>
                </c:pt>
                <c:pt idx="3251">
                  <c:v>38631</c:v>
                </c:pt>
                <c:pt idx="3252">
                  <c:v>38632</c:v>
                </c:pt>
                <c:pt idx="3253">
                  <c:v>38632</c:v>
                </c:pt>
                <c:pt idx="3254">
                  <c:v>38633</c:v>
                </c:pt>
                <c:pt idx="3255">
                  <c:v>38633</c:v>
                </c:pt>
                <c:pt idx="3256">
                  <c:v>38634</c:v>
                </c:pt>
                <c:pt idx="3257">
                  <c:v>38634</c:v>
                </c:pt>
                <c:pt idx="3258">
                  <c:v>38635</c:v>
                </c:pt>
                <c:pt idx="3259">
                  <c:v>38635</c:v>
                </c:pt>
                <c:pt idx="3260">
                  <c:v>38636</c:v>
                </c:pt>
                <c:pt idx="3261">
                  <c:v>38636</c:v>
                </c:pt>
                <c:pt idx="3262">
                  <c:v>38637</c:v>
                </c:pt>
                <c:pt idx="3263">
                  <c:v>38637</c:v>
                </c:pt>
                <c:pt idx="3264">
                  <c:v>38638</c:v>
                </c:pt>
                <c:pt idx="3265">
                  <c:v>38638</c:v>
                </c:pt>
                <c:pt idx="3266">
                  <c:v>38639</c:v>
                </c:pt>
                <c:pt idx="3267">
                  <c:v>38639</c:v>
                </c:pt>
                <c:pt idx="3268">
                  <c:v>38640</c:v>
                </c:pt>
                <c:pt idx="3269">
                  <c:v>38640</c:v>
                </c:pt>
                <c:pt idx="3270">
                  <c:v>38641</c:v>
                </c:pt>
                <c:pt idx="3271">
                  <c:v>38641</c:v>
                </c:pt>
                <c:pt idx="3272">
                  <c:v>38642</c:v>
                </c:pt>
                <c:pt idx="3273">
                  <c:v>38642</c:v>
                </c:pt>
                <c:pt idx="3274">
                  <c:v>38643</c:v>
                </c:pt>
                <c:pt idx="3275">
                  <c:v>38643</c:v>
                </c:pt>
                <c:pt idx="3276">
                  <c:v>38644</c:v>
                </c:pt>
                <c:pt idx="3277">
                  <c:v>38644</c:v>
                </c:pt>
                <c:pt idx="3278">
                  <c:v>38645</c:v>
                </c:pt>
                <c:pt idx="3279">
                  <c:v>38645</c:v>
                </c:pt>
                <c:pt idx="3280">
                  <c:v>38646</c:v>
                </c:pt>
                <c:pt idx="3281">
                  <c:v>38646</c:v>
                </c:pt>
                <c:pt idx="3282">
                  <c:v>38647</c:v>
                </c:pt>
                <c:pt idx="3283">
                  <c:v>38647</c:v>
                </c:pt>
                <c:pt idx="3284">
                  <c:v>38648</c:v>
                </c:pt>
                <c:pt idx="3285">
                  <c:v>38648</c:v>
                </c:pt>
                <c:pt idx="3286">
                  <c:v>38649</c:v>
                </c:pt>
                <c:pt idx="3287">
                  <c:v>38649</c:v>
                </c:pt>
                <c:pt idx="3288">
                  <c:v>38650</c:v>
                </c:pt>
                <c:pt idx="3289">
                  <c:v>38650</c:v>
                </c:pt>
                <c:pt idx="3290">
                  <c:v>38651</c:v>
                </c:pt>
                <c:pt idx="3291">
                  <c:v>38651</c:v>
                </c:pt>
                <c:pt idx="3292">
                  <c:v>38652</c:v>
                </c:pt>
                <c:pt idx="3293">
                  <c:v>38652</c:v>
                </c:pt>
                <c:pt idx="3294">
                  <c:v>38653</c:v>
                </c:pt>
                <c:pt idx="3295">
                  <c:v>38653</c:v>
                </c:pt>
                <c:pt idx="3296">
                  <c:v>38654</c:v>
                </c:pt>
                <c:pt idx="3297">
                  <c:v>38654</c:v>
                </c:pt>
                <c:pt idx="3298">
                  <c:v>38655</c:v>
                </c:pt>
                <c:pt idx="3299">
                  <c:v>38655</c:v>
                </c:pt>
                <c:pt idx="3300">
                  <c:v>38656</c:v>
                </c:pt>
                <c:pt idx="3301">
                  <c:v>38656</c:v>
                </c:pt>
                <c:pt idx="3302">
                  <c:v>38657</c:v>
                </c:pt>
                <c:pt idx="3303">
                  <c:v>38657</c:v>
                </c:pt>
                <c:pt idx="3304">
                  <c:v>38658</c:v>
                </c:pt>
                <c:pt idx="3305">
                  <c:v>38658</c:v>
                </c:pt>
                <c:pt idx="3306">
                  <c:v>38659</c:v>
                </c:pt>
                <c:pt idx="3307">
                  <c:v>38659</c:v>
                </c:pt>
                <c:pt idx="3308">
                  <c:v>38660</c:v>
                </c:pt>
                <c:pt idx="3309">
                  <c:v>38660</c:v>
                </c:pt>
                <c:pt idx="3310">
                  <c:v>38661</c:v>
                </c:pt>
                <c:pt idx="3311">
                  <c:v>38661</c:v>
                </c:pt>
                <c:pt idx="3312">
                  <c:v>38662</c:v>
                </c:pt>
                <c:pt idx="3313">
                  <c:v>38662</c:v>
                </c:pt>
                <c:pt idx="3314">
                  <c:v>38663</c:v>
                </c:pt>
                <c:pt idx="3315">
                  <c:v>38663</c:v>
                </c:pt>
                <c:pt idx="3316">
                  <c:v>38664</c:v>
                </c:pt>
                <c:pt idx="3317">
                  <c:v>38664</c:v>
                </c:pt>
                <c:pt idx="3318">
                  <c:v>38665</c:v>
                </c:pt>
                <c:pt idx="3319">
                  <c:v>38665</c:v>
                </c:pt>
                <c:pt idx="3320">
                  <c:v>38666</c:v>
                </c:pt>
                <c:pt idx="3321">
                  <c:v>38666</c:v>
                </c:pt>
                <c:pt idx="3322">
                  <c:v>38667</c:v>
                </c:pt>
                <c:pt idx="3323">
                  <c:v>38667</c:v>
                </c:pt>
                <c:pt idx="3324">
                  <c:v>38668</c:v>
                </c:pt>
                <c:pt idx="3325">
                  <c:v>38668</c:v>
                </c:pt>
                <c:pt idx="3326">
                  <c:v>38669</c:v>
                </c:pt>
                <c:pt idx="3327">
                  <c:v>38669</c:v>
                </c:pt>
                <c:pt idx="3328">
                  <c:v>38670</c:v>
                </c:pt>
                <c:pt idx="3329">
                  <c:v>38670</c:v>
                </c:pt>
                <c:pt idx="3330">
                  <c:v>38671</c:v>
                </c:pt>
                <c:pt idx="3331">
                  <c:v>38671</c:v>
                </c:pt>
                <c:pt idx="3332">
                  <c:v>38672</c:v>
                </c:pt>
                <c:pt idx="3333">
                  <c:v>38672</c:v>
                </c:pt>
                <c:pt idx="3334">
                  <c:v>38673</c:v>
                </c:pt>
                <c:pt idx="3335">
                  <c:v>38673</c:v>
                </c:pt>
                <c:pt idx="3336">
                  <c:v>38674</c:v>
                </c:pt>
                <c:pt idx="3337">
                  <c:v>38674</c:v>
                </c:pt>
                <c:pt idx="3338">
                  <c:v>38675</c:v>
                </c:pt>
                <c:pt idx="3339">
                  <c:v>38675</c:v>
                </c:pt>
                <c:pt idx="3340">
                  <c:v>38676</c:v>
                </c:pt>
                <c:pt idx="3341">
                  <c:v>38676</c:v>
                </c:pt>
                <c:pt idx="3342">
                  <c:v>38677</c:v>
                </c:pt>
                <c:pt idx="3343">
                  <c:v>38677</c:v>
                </c:pt>
                <c:pt idx="3344">
                  <c:v>38678</c:v>
                </c:pt>
                <c:pt idx="3345">
                  <c:v>38678</c:v>
                </c:pt>
                <c:pt idx="3346">
                  <c:v>38679</c:v>
                </c:pt>
                <c:pt idx="3347">
                  <c:v>38679</c:v>
                </c:pt>
                <c:pt idx="3348">
                  <c:v>38680</c:v>
                </c:pt>
                <c:pt idx="3349">
                  <c:v>38680</c:v>
                </c:pt>
                <c:pt idx="3350">
                  <c:v>38681</c:v>
                </c:pt>
                <c:pt idx="3351">
                  <c:v>38681</c:v>
                </c:pt>
                <c:pt idx="3352">
                  <c:v>38682</c:v>
                </c:pt>
                <c:pt idx="3353">
                  <c:v>38682</c:v>
                </c:pt>
                <c:pt idx="3354">
                  <c:v>38683</c:v>
                </c:pt>
                <c:pt idx="3355">
                  <c:v>38683</c:v>
                </c:pt>
                <c:pt idx="3356">
                  <c:v>38684</c:v>
                </c:pt>
                <c:pt idx="3357">
                  <c:v>38684</c:v>
                </c:pt>
                <c:pt idx="3358">
                  <c:v>38685</c:v>
                </c:pt>
                <c:pt idx="3359">
                  <c:v>38685</c:v>
                </c:pt>
                <c:pt idx="3360">
                  <c:v>38686</c:v>
                </c:pt>
                <c:pt idx="3361">
                  <c:v>38686</c:v>
                </c:pt>
                <c:pt idx="3362">
                  <c:v>38687</c:v>
                </c:pt>
                <c:pt idx="3363">
                  <c:v>38687</c:v>
                </c:pt>
                <c:pt idx="3364">
                  <c:v>38688</c:v>
                </c:pt>
                <c:pt idx="3365">
                  <c:v>38688</c:v>
                </c:pt>
                <c:pt idx="3366">
                  <c:v>38689</c:v>
                </c:pt>
                <c:pt idx="3367">
                  <c:v>38689</c:v>
                </c:pt>
                <c:pt idx="3368">
                  <c:v>38690</c:v>
                </c:pt>
                <c:pt idx="3369">
                  <c:v>38690</c:v>
                </c:pt>
                <c:pt idx="3370">
                  <c:v>38691</c:v>
                </c:pt>
                <c:pt idx="3371">
                  <c:v>38691</c:v>
                </c:pt>
                <c:pt idx="3372">
                  <c:v>38692</c:v>
                </c:pt>
                <c:pt idx="3373">
                  <c:v>38692</c:v>
                </c:pt>
                <c:pt idx="3374">
                  <c:v>38693</c:v>
                </c:pt>
                <c:pt idx="3375">
                  <c:v>38693</c:v>
                </c:pt>
                <c:pt idx="3376">
                  <c:v>38694</c:v>
                </c:pt>
                <c:pt idx="3377">
                  <c:v>38694</c:v>
                </c:pt>
                <c:pt idx="3378">
                  <c:v>38695</c:v>
                </c:pt>
                <c:pt idx="3379">
                  <c:v>38695</c:v>
                </c:pt>
                <c:pt idx="3380">
                  <c:v>38696</c:v>
                </c:pt>
                <c:pt idx="3381">
                  <c:v>38696</c:v>
                </c:pt>
                <c:pt idx="3382">
                  <c:v>38697</c:v>
                </c:pt>
                <c:pt idx="3383">
                  <c:v>38697</c:v>
                </c:pt>
                <c:pt idx="3384">
                  <c:v>38698</c:v>
                </c:pt>
                <c:pt idx="3385">
                  <c:v>38698</c:v>
                </c:pt>
                <c:pt idx="3386">
                  <c:v>38699</c:v>
                </c:pt>
                <c:pt idx="3387">
                  <c:v>38699</c:v>
                </c:pt>
                <c:pt idx="3388">
                  <c:v>38700</c:v>
                </c:pt>
                <c:pt idx="3389">
                  <c:v>38700</c:v>
                </c:pt>
                <c:pt idx="3390">
                  <c:v>38701</c:v>
                </c:pt>
                <c:pt idx="3391">
                  <c:v>38701</c:v>
                </c:pt>
                <c:pt idx="3392">
                  <c:v>38702</c:v>
                </c:pt>
                <c:pt idx="3393">
                  <c:v>38702</c:v>
                </c:pt>
                <c:pt idx="3394">
                  <c:v>38703</c:v>
                </c:pt>
                <c:pt idx="3395">
                  <c:v>38703</c:v>
                </c:pt>
                <c:pt idx="3396">
                  <c:v>38704</c:v>
                </c:pt>
                <c:pt idx="3397">
                  <c:v>38704</c:v>
                </c:pt>
                <c:pt idx="3398">
                  <c:v>38705</c:v>
                </c:pt>
                <c:pt idx="3399">
                  <c:v>38705</c:v>
                </c:pt>
                <c:pt idx="3400">
                  <c:v>38706</c:v>
                </c:pt>
                <c:pt idx="3401">
                  <c:v>38706</c:v>
                </c:pt>
                <c:pt idx="3402">
                  <c:v>38707</c:v>
                </c:pt>
                <c:pt idx="3403">
                  <c:v>38707</c:v>
                </c:pt>
                <c:pt idx="3404">
                  <c:v>38708</c:v>
                </c:pt>
                <c:pt idx="3405">
                  <c:v>38708</c:v>
                </c:pt>
                <c:pt idx="3406">
                  <c:v>38709</c:v>
                </c:pt>
                <c:pt idx="3407">
                  <c:v>38709</c:v>
                </c:pt>
                <c:pt idx="3408">
                  <c:v>38710</c:v>
                </c:pt>
                <c:pt idx="3409">
                  <c:v>38710</c:v>
                </c:pt>
                <c:pt idx="3410">
                  <c:v>38711</c:v>
                </c:pt>
                <c:pt idx="3411">
                  <c:v>38711</c:v>
                </c:pt>
                <c:pt idx="3412">
                  <c:v>38712</c:v>
                </c:pt>
                <c:pt idx="3413">
                  <c:v>38712</c:v>
                </c:pt>
                <c:pt idx="3414">
                  <c:v>38713</c:v>
                </c:pt>
                <c:pt idx="3415">
                  <c:v>38713</c:v>
                </c:pt>
                <c:pt idx="3416">
                  <c:v>38714</c:v>
                </c:pt>
                <c:pt idx="3417">
                  <c:v>38714</c:v>
                </c:pt>
                <c:pt idx="3418">
                  <c:v>38715</c:v>
                </c:pt>
                <c:pt idx="3419">
                  <c:v>38715</c:v>
                </c:pt>
                <c:pt idx="3420">
                  <c:v>38716</c:v>
                </c:pt>
                <c:pt idx="3421">
                  <c:v>38716</c:v>
                </c:pt>
                <c:pt idx="3422">
                  <c:v>38717</c:v>
                </c:pt>
                <c:pt idx="3423">
                  <c:v>38717</c:v>
                </c:pt>
                <c:pt idx="3424">
                  <c:v>38718</c:v>
                </c:pt>
                <c:pt idx="3425">
                  <c:v>38718</c:v>
                </c:pt>
                <c:pt idx="3426">
                  <c:v>38719</c:v>
                </c:pt>
                <c:pt idx="3427">
                  <c:v>38719</c:v>
                </c:pt>
                <c:pt idx="3428">
                  <c:v>38720</c:v>
                </c:pt>
                <c:pt idx="3429">
                  <c:v>38720</c:v>
                </c:pt>
                <c:pt idx="3430">
                  <c:v>38721</c:v>
                </c:pt>
                <c:pt idx="3431">
                  <c:v>38721</c:v>
                </c:pt>
                <c:pt idx="3432">
                  <c:v>38722</c:v>
                </c:pt>
                <c:pt idx="3433">
                  <c:v>38722</c:v>
                </c:pt>
                <c:pt idx="3434">
                  <c:v>38723</c:v>
                </c:pt>
                <c:pt idx="3435">
                  <c:v>38723</c:v>
                </c:pt>
                <c:pt idx="3436">
                  <c:v>38724</c:v>
                </c:pt>
                <c:pt idx="3437">
                  <c:v>38724</c:v>
                </c:pt>
                <c:pt idx="3438">
                  <c:v>38725</c:v>
                </c:pt>
                <c:pt idx="3439">
                  <c:v>38725</c:v>
                </c:pt>
                <c:pt idx="3440">
                  <c:v>38726</c:v>
                </c:pt>
                <c:pt idx="3441">
                  <c:v>38726</c:v>
                </c:pt>
                <c:pt idx="3442">
                  <c:v>38727</c:v>
                </c:pt>
                <c:pt idx="3443">
                  <c:v>38727</c:v>
                </c:pt>
                <c:pt idx="3444">
                  <c:v>38728</c:v>
                </c:pt>
                <c:pt idx="3445">
                  <c:v>38728</c:v>
                </c:pt>
                <c:pt idx="3446">
                  <c:v>38729</c:v>
                </c:pt>
                <c:pt idx="3447">
                  <c:v>38729</c:v>
                </c:pt>
                <c:pt idx="3448">
                  <c:v>38730</c:v>
                </c:pt>
                <c:pt idx="3449">
                  <c:v>38730</c:v>
                </c:pt>
                <c:pt idx="3450">
                  <c:v>38731</c:v>
                </c:pt>
                <c:pt idx="3451">
                  <c:v>38731</c:v>
                </c:pt>
                <c:pt idx="3452">
                  <c:v>38732</c:v>
                </c:pt>
                <c:pt idx="3453">
                  <c:v>38732</c:v>
                </c:pt>
                <c:pt idx="3454">
                  <c:v>38733</c:v>
                </c:pt>
                <c:pt idx="3455">
                  <c:v>38733</c:v>
                </c:pt>
                <c:pt idx="3456">
                  <c:v>38734</c:v>
                </c:pt>
                <c:pt idx="3457">
                  <c:v>38734</c:v>
                </c:pt>
                <c:pt idx="3458">
                  <c:v>38735</c:v>
                </c:pt>
                <c:pt idx="3459">
                  <c:v>38735</c:v>
                </c:pt>
                <c:pt idx="3460">
                  <c:v>38736</c:v>
                </c:pt>
                <c:pt idx="3461">
                  <c:v>38736</c:v>
                </c:pt>
                <c:pt idx="3462">
                  <c:v>38737</c:v>
                </c:pt>
                <c:pt idx="3463">
                  <c:v>38737</c:v>
                </c:pt>
                <c:pt idx="3464">
                  <c:v>38738</c:v>
                </c:pt>
                <c:pt idx="3465">
                  <c:v>38738</c:v>
                </c:pt>
                <c:pt idx="3466">
                  <c:v>38739</c:v>
                </c:pt>
                <c:pt idx="3467">
                  <c:v>38739</c:v>
                </c:pt>
                <c:pt idx="3468">
                  <c:v>38740</c:v>
                </c:pt>
                <c:pt idx="3469">
                  <c:v>38740</c:v>
                </c:pt>
                <c:pt idx="3470">
                  <c:v>38741</c:v>
                </c:pt>
                <c:pt idx="3471">
                  <c:v>38741</c:v>
                </c:pt>
                <c:pt idx="3472">
                  <c:v>38742</c:v>
                </c:pt>
                <c:pt idx="3473">
                  <c:v>38742</c:v>
                </c:pt>
                <c:pt idx="3474">
                  <c:v>38743</c:v>
                </c:pt>
                <c:pt idx="3475">
                  <c:v>38743</c:v>
                </c:pt>
                <c:pt idx="3476">
                  <c:v>38744</c:v>
                </c:pt>
                <c:pt idx="3477">
                  <c:v>38744</c:v>
                </c:pt>
                <c:pt idx="3478">
                  <c:v>38745</c:v>
                </c:pt>
                <c:pt idx="3479">
                  <c:v>38745</c:v>
                </c:pt>
                <c:pt idx="3480">
                  <c:v>38746</c:v>
                </c:pt>
                <c:pt idx="3481">
                  <c:v>38746</c:v>
                </c:pt>
                <c:pt idx="3482">
                  <c:v>38747</c:v>
                </c:pt>
                <c:pt idx="3483">
                  <c:v>38747</c:v>
                </c:pt>
                <c:pt idx="3484">
                  <c:v>38748</c:v>
                </c:pt>
                <c:pt idx="3485">
                  <c:v>38748</c:v>
                </c:pt>
                <c:pt idx="3486">
                  <c:v>38749</c:v>
                </c:pt>
                <c:pt idx="3487">
                  <c:v>38749</c:v>
                </c:pt>
                <c:pt idx="3488">
                  <c:v>38750</c:v>
                </c:pt>
                <c:pt idx="3489">
                  <c:v>38750</c:v>
                </c:pt>
                <c:pt idx="3490">
                  <c:v>38751</c:v>
                </c:pt>
                <c:pt idx="3491">
                  <c:v>38751</c:v>
                </c:pt>
                <c:pt idx="3492">
                  <c:v>38752</c:v>
                </c:pt>
                <c:pt idx="3493">
                  <c:v>38752</c:v>
                </c:pt>
                <c:pt idx="3494">
                  <c:v>38753</c:v>
                </c:pt>
                <c:pt idx="3495">
                  <c:v>38753</c:v>
                </c:pt>
                <c:pt idx="3496">
                  <c:v>38754</c:v>
                </c:pt>
                <c:pt idx="3497">
                  <c:v>38754</c:v>
                </c:pt>
                <c:pt idx="3498">
                  <c:v>38755</c:v>
                </c:pt>
                <c:pt idx="3499">
                  <c:v>38755</c:v>
                </c:pt>
                <c:pt idx="3500">
                  <c:v>38756</c:v>
                </c:pt>
                <c:pt idx="3501">
                  <c:v>38756</c:v>
                </c:pt>
                <c:pt idx="3502">
                  <c:v>38757</c:v>
                </c:pt>
                <c:pt idx="3503">
                  <c:v>38757</c:v>
                </c:pt>
                <c:pt idx="3504">
                  <c:v>38758</c:v>
                </c:pt>
                <c:pt idx="3505">
                  <c:v>38758</c:v>
                </c:pt>
                <c:pt idx="3506">
                  <c:v>38759</c:v>
                </c:pt>
                <c:pt idx="3507">
                  <c:v>38759</c:v>
                </c:pt>
                <c:pt idx="3508">
                  <c:v>38760</c:v>
                </c:pt>
                <c:pt idx="3509">
                  <c:v>38760</c:v>
                </c:pt>
                <c:pt idx="3510">
                  <c:v>38761</c:v>
                </c:pt>
                <c:pt idx="3511">
                  <c:v>38761</c:v>
                </c:pt>
                <c:pt idx="3512">
                  <c:v>38762</c:v>
                </c:pt>
                <c:pt idx="3513">
                  <c:v>38762</c:v>
                </c:pt>
                <c:pt idx="3514">
                  <c:v>38763</c:v>
                </c:pt>
                <c:pt idx="3515">
                  <c:v>38763</c:v>
                </c:pt>
                <c:pt idx="3516">
                  <c:v>38764</c:v>
                </c:pt>
                <c:pt idx="3517">
                  <c:v>38764</c:v>
                </c:pt>
                <c:pt idx="3518">
                  <c:v>38765</c:v>
                </c:pt>
                <c:pt idx="3519">
                  <c:v>38765</c:v>
                </c:pt>
                <c:pt idx="3520">
                  <c:v>38766</c:v>
                </c:pt>
                <c:pt idx="3521">
                  <c:v>38766</c:v>
                </c:pt>
                <c:pt idx="3522">
                  <c:v>38767</c:v>
                </c:pt>
                <c:pt idx="3523">
                  <c:v>38767</c:v>
                </c:pt>
                <c:pt idx="3524">
                  <c:v>38768</c:v>
                </c:pt>
                <c:pt idx="3525">
                  <c:v>38768</c:v>
                </c:pt>
                <c:pt idx="3526">
                  <c:v>38769</c:v>
                </c:pt>
                <c:pt idx="3527">
                  <c:v>38769</c:v>
                </c:pt>
                <c:pt idx="3528">
                  <c:v>38770</c:v>
                </c:pt>
                <c:pt idx="3529">
                  <c:v>38770</c:v>
                </c:pt>
                <c:pt idx="3530">
                  <c:v>38771</c:v>
                </c:pt>
                <c:pt idx="3531">
                  <c:v>38771</c:v>
                </c:pt>
                <c:pt idx="3532">
                  <c:v>38772</c:v>
                </c:pt>
                <c:pt idx="3533">
                  <c:v>38772</c:v>
                </c:pt>
                <c:pt idx="3534">
                  <c:v>38773</c:v>
                </c:pt>
                <c:pt idx="3535">
                  <c:v>38773</c:v>
                </c:pt>
                <c:pt idx="3536">
                  <c:v>38774</c:v>
                </c:pt>
                <c:pt idx="3537">
                  <c:v>38774</c:v>
                </c:pt>
                <c:pt idx="3538">
                  <c:v>38775</c:v>
                </c:pt>
                <c:pt idx="3539">
                  <c:v>38775</c:v>
                </c:pt>
                <c:pt idx="3540">
                  <c:v>38776</c:v>
                </c:pt>
                <c:pt idx="3541">
                  <c:v>38776</c:v>
                </c:pt>
                <c:pt idx="3542">
                  <c:v>38777</c:v>
                </c:pt>
                <c:pt idx="3543">
                  <c:v>38777</c:v>
                </c:pt>
                <c:pt idx="3544">
                  <c:v>38778</c:v>
                </c:pt>
                <c:pt idx="3545">
                  <c:v>38778</c:v>
                </c:pt>
                <c:pt idx="3546">
                  <c:v>38779</c:v>
                </c:pt>
                <c:pt idx="3547">
                  <c:v>38779</c:v>
                </c:pt>
                <c:pt idx="3548">
                  <c:v>38780</c:v>
                </c:pt>
                <c:pt idx="3549">
                  <c:v>38780</c:v>
                </c:pt>
                <c:pt idx="3550">
                  <c:v>38781</c:v>
                </c:pt>
                <c:pt idx="3551">
                  <c:v>38781</c:v>
                </c:pt>
                <c:pt idx="3552">
                  <c:v>38782</c:v>
                </c:pt>
                <c:pt idx="3553">
                  <c:v>38782</c:v>
                </c:pt>
                <c:pt idx="3554">
                  <c:v>38783</c:v>
                </c:pt>
                <c:pt idx="3555">
                  <c:v>38783</c:v>
                </c:pt>
                <c:pt idx="3556">
                  <c:v>38784</c:v>
                </c:pt>
                <c:pt idx="3557">
                  <c:v>38784</c:v>
                </c:pt>
                <c:pt idx="3558">
                  <c:v>38785</c:v>
                </c:pt>
                <c:pt idx="3559">
                  <c:v>38785</c:v>
                </c:pt>
                <c:pt idx="3560">
                  <c:v>38786</c:v>
                </c:pt>
                <c:pt idx="3561">
                  <c:v>38786</c:v>
                </c:pt>
                <c:pt idx="3562">
                  <c:v>38787</c:v>
                </c:pt>
                <c:pt idx="3563">
                  <c:v>38787</c:v>
                </c:pt>
                <c:pt idx="3564">
                  <c:v>38788</c:v>
                </c:pt>
                <c:pt idx="3565">
                  <c:v>38788</c:v>
                </c:pt>
                <c:pt idx="3566">
                  <c:v>38789</c:v>
                </c:pt>
                <c:pt idx="3567">
                  <c:v>38789</c:v>
                </c:pt>
                <c:pt idx="3568">
                  <c:v>38790</c:v>
                </c:pt>
                <c:pt idx="3569">
                  <c:v>38790</c:v>
                </c:pt>
                <c:pt idx="3570">
                  <c:v>38791</c:v>
                </c:pt>
                <c:pt idx="3571">
                  <c:v>38791</c:v>
                </c:pt>
                <c:pt idx="3572">
                  <c:v>38792</c:v>
                </c:pt>
                <c:pt idx="3573">
                  <c:v>38792</c:v>
                </c:pt>
                <c:pt idx="3574">
                  <c:v>38793</c:v>
                </c:pt>
                <c:pt idx="3575">
                  <c:v>38793</c:v>
                </c:pt>
                <c:pt idx="3576">
                  <c:v>38794</c:v>
                </c:pt>
                <c:pt idx="3577">
                  <c:v>38794</c:v>
                </c:pt>
                <c:pt idx="3578">
                  <c:v>38795</c:v>
                </c:pt>
                <c:pt idx="3579">
                  <c:v>38795</c:v>
                </c:pt>
                <c:pt idx="3580">
                  <c:v>38796</c:v>
                </c:pt>
                <c:pt idx="3581">
                  <c:v>38796</c:v>
                </c:pt>
                <c:pt idx="3582">
                  <c:v>38797</c:v>
                </c:pt>
                <c:pt idx="3583">
                  <c:v>38797</c:v>
                </c:pt>
                <c:pt idx="3584">
                  <c:v>38798</c:v>
                </c:pt>
                <c:pt idx="3585">
                  <c:v>38798</c:v>
                </c:pt>
                <c:pt idx="3586">
                  <c:v>38799</c:v>
                </c:pt>
                <c:pt idx="3587">
                  <c:v>38799</c:v>
                </c:pt>
                <c:pt idx="3588">
                  <c:v>38800</c:v>
                </c:pt>
                <c:pt idx="3589">
                  <c:v>38800</c:v>
                </c:pt>
                <c:pt idx="3590">
                  <c:v>38801</c:v>
                </c:pt>
                <c:pt idx="3591">
                  <c:v>38801</c:v>
                </c:pt>
                <c:pt idx="3592">
                  <c:v>38802</c:v>
                </c:pt>
                <c:pt idx="3593">
                  <c:v>38802</c:v>
                </c:pt>
                <c:pt idx="3594">
                  <c:v>38803</c:v>
                </c:pt>
                <c:pt idx="3595">
                  <c:v>38803</c:v>
                </c:pt>
                <c:pt idx="3596">
                  <c:v>38804</c:v>
                </c:pt>
                <c:pt idx="3597">
                  <c:v>38804</c:v>
                </c:pt>
                <c:pt idx="3598">
                  <c:v>38805</c:v>
                </c:pt>
                <c:pt idx="3599">
                  <c:v>38805</c:v>
                </c:pt>
                <c:pt idx="3600">
                  <c:v>38806</c:v>
                </c:pt>
                <c:pt idx="3601">
                  <c:v>38806</c:v>
                </c:pt>
                <c:pt idx="3602">
                  <c:v>38807</c:v>
                </c:pt>
                <c:pt idx="3603">
                  <c:v>38807</c:v>
                </c:pt>
                <c:pt idx="3604">
                  <c:v>38808</c:v>
                </c:pt>
                <c:pt idx="3605">
                  <c:v>38808</c:v>
                </c:pt>
                <c:pt idx="3606">
                  <c:v>38809</c:v>
                </c:pt>
                <c:pt idx="3607">
                  <c:v>38809</c:v>
                </c:pt>
                <c:pt idx="3608">
                  <c:v>38810</c:v>
                </c:pt>
                <c:pt idx="3609">
                  <c:v>38810</c:v>
                </c:pt>
                <c:pt idx="3610">
                  <c:v>38811</c:v>
                </c:pt>
                <c:pt idx="3611">
                  <c:v>38811</c:v>
                </c:pt>
                <c:pt idx="3612">
                  <c:v>38812</c:v>
                </c:pt>
                <c:pt idx="3613">
                  <c:v>38812</c:v>
                </c:pt>
                <c:pt idx="3614">
                  <c:v>38813</c:v>
                </c:pt>
                <c:pt idx="3615">
                  <c:v>38813</c:v>
                </c:pt>
                <c:pt idx="3616">
                  <c:v>38814</c:v>
                </c:pt>
                <c:pt idx="3617">
                  <c:v>38814</c:v>
                </c:pt>
                <c:pt idx="3618">
                  <c:v>38815</c:v>
                </c:pt>
                <c:pt idx="3619">
                  <c:v>38815</c:v>
                </c:pt>
                <c:pt idx="3620">
                  <c:v>38816</c:v>
                </c:pt>
                <c:pt idx="3621">
                  <c:v>38816</c:v>
                </c:pt>
                <c:pt idx="3622">
                  <c:v>38817</c:v>
                </c:pt>
                <c:pt idx="3623">
                  <c:v>38817</c:v>
                </c:pt>
                <c:pt idx="3624">
                  <c:v>38818</c:v>
                </c:pt>
                <c:pt idx="3625">
                  <c:v>38818</c:v>
                </c:pt>
                <c:pt idx="3626">
                  <c:v>38819</c:v>
                </c:pt>
                <c:pt idx="3627">
                  <c:v>38819</c:v>
                </c:pt>
                <c:pt idx="3628">
                  <c:v>38820</c:v>
                </c:pt>
                <c:pt idx="3629">
                  <c:v>38820</c:v>
                </c:pt>
                <c:pt idx="3630">
                  <c:v>38821</c:v>
                </c:pt>
                <c:pt idx="3631">
                  <c:v>38821</c:v>
                </c:pt>
                <c:pt idx="3632">
                  <c:v>38822</c:v>
                </c:pt>
                <c:pt idx="3633">
                  <c:v>38822</c:v>
                </c:pt>
                <c:pt idx="3634">
                  <c:v>38823</c:v>
                </c:pt>
                <c:pt idx="3635">
                  <c:v>38823</c:v>
                </c:pt>
                <c:pt idx="3636">
                  <c:v>38824</c:v>
                </c:pt>
                <c:pt idx="3637">
                  <c:v>38824</c:v>
                </c:pt>
                <c:pt idx="3638">
                  <c:v>38825</c:v>
                </c:pt>
                <c:pt idx="3639">
                  <c:v>38825</c:v>
                </c:pt>
                <c:pt idx="3640">
                  <c:v>38826</c:v>
                </c:pt>
                <c:pt idx="3641">
                  <c:v>38826</c:v>
                </c:pt>
                <c:pt idx="3642">
                  <c:v>38827</c:v>
                </c:pt>
                <c:pt idx="3643">
                  <c:v>38827</c:v>
                </c:pt>
                <c:pt idx="3644">
                  <c:v>38828</c:v>
                </c:pt>
                <c:pt idx="3645">
                  <c:v>38828</c:v>
                </c:pt>
                <c:pt idx="3646">
                  <c:v>38829</c:v>
                </c:pt>
                <c:pt idx="3647">
                  <c:v>38829</c:v>
                </c:pt>
                <c:pt idx="3648">
                  <c:v>38830</c:v>
                </c:pt>
                <c:pt idx="3649">
                  <c:v>38830</c:v>
                </c:pt>
                <c:pt idx="3650">
                  <c:v>38831</c:v>
                </c:pt>
                <c:pt idx="3651">
                  <c:v>38831</c:v>
                </c:pt>
                <c:pt idx="3652">
                  <c:v>38832</c:v>
                </c:pt>
                <c:pt idx="3653">
                  <c:v>38832</c:v>
                </c:pt>
                <c:pt idx="3654">
                  <c:v>38833</c:v>
                </c:pt>
                <c:pt idx="3655">
                  <c:v>38833</c:v>
                </c:pt>
                <c:pt idx="3656">
                  <c:v>38834</c:v>
                </c:pt>
                <c:pt idx="3657">
                  <c:v>38834</c:v>
                </c:pt>
                <c:pt idx="3658">
                  <c:v>38835</c:v>
                </c:pt>
                <c:pt idx="3659">
                  <c:v>38835</c:v>
                </c:pt>
                <c:pt idx="3660">
                  <c:v>38836</c:v>
                </c:pt>
                <c:pt idx="3661">
                  <c:v>38836</c:v>
                </c:pt>
                <c:pt idx="3662">
                  <c:v>38837</c:v>
                </c:pt>
                <c:pt idx="3663">
                  <c:v>38837</c:v>
                </c:pt>
                <c:pt idx="3664">
                  <c:v>38838</c:v>
                </c:pt>
                <c:pt idx="3665">
                  <c:v>38838</c:v>
                </c:pt>
                <c:pt idx="3666">
                  <c:v>38839</c:v>
                </c:pt>
                <c:pt idx="3667">
                  <c:v>38839</c:v>
                </c:pt>
                <c:pt idx="3668">
                  <c:v>38840</c:v>
                </c:pt>
                <c:pt idx="3669">
                  <c:v>38840</c:v>
                </c:pt>
                <c:pt idx="3670">
                  <c:v>38841</c:v>
                </c:pt>
                <c:pt idx="3671">
                  <c:v>38841</c:v>
                </c:pt>
                <c:pt idx="3672">
                  <c:v>38842</c:v>
                </c:pt>
                <c:pt idx="3673">
                  <c:v>38842</c:v>
                </c:pt>
                <c:pt idx="3674">
                  <c:v>38843</c:v>
                </c:pt>
                <c:pt idx="3675">
                  <c:v>38843</c:v>
                </c:pt>
                <c:pt idx="3676">
                  <c:v>38844</c:v>
                </c:pt>
                <c:pt idx="3677">
                  <c:v>38844</c:v>
                </c:pt>
                <c:pt idx="3678">
                  <c:v>38845</c:v>
                </c:pt>
                <c:pt idx="3679">
                  <c:v>38845</c:v>
                </c:pt>
                <c:pt idx="3680">
                  <c:v>38846</c:v>
                </c:pt>
                <c:pt idx="3681">
                  <c:v>38846</c:v>
                </c:pt>
                <c:pt idx="3682">
                  <c:v>38847</c:v>
                </c:pt>
                <c:pt idx="3683">
                  <c:v>38847</c:v>
                </c:pt>
                <c:pt idx="3684">
                  <c:v>38848</c:v>
                </c:pt>
                <c:pt idx="3685">
                  <c:v>38848</c:v>
                </c:pt>
                <c:pt idx="3686">
                  <c:v>38849</c:v>
                </c:pt>
                <c:pt idx="3687">
                  <c:v>38849</c:v>
                </c:pt>
                <c:pt idx="3688">
                  <c:v>38850</c:v>
                </c:pt>
                <c:pt idx="3689">
                  <c:v>38850</c:v>
                </c:pt>
                <c:pt idx="3690">
                  <c:v>38851</c:v>
                </c:pt>
                <c:pt idx="3691">
                  <c:v>38851</c:v>
                </c:pt>
                <c:pt idx="3692">
                  <c:v>38852</c:v>
                </c:pt>
                <c:pt idx="3693">
                  <c:v>38852</c:v>
                </c:pt>
                <c:pt idx="3694">
                  <c:v>38853</c:v>
                </c:pt>
                <c:pt idx="3695">
                  <c:v>38853</c:v>
                </c:pt>
                <c:pt idx="3696">
                  <c:v>38854</c:v>
                </c:pt>
                <c:pt idx="3697">
                  <c:v>38854</c:v>
                </c:pt>
                <c:pt idx="3698">
                  <c:v>38855</c:v>
                </c:pt>
                <c:pt idx="3699">
                  <c:v>38855</c:v>
                </c:pt>
                <c:pt idx="3700">
                  <c:v>38856</c:v>
                </c:pt>
                <c:pt idx="3701">
                  <c:v>38856</c:v>
                </c:pt>
                <c:pt idx="3702">
                  <c:v>38857</c:v>
                </c:pt>
                <c:pt idx="3703">
                  <c:v>38857</c:v>
                </c:pt>
                <c:pt idx="3704">
                  <c:v>38858</c:v>
                </c:pt>
                <c:pt idx="3705">
                  <c:v>38858</c:v>
                </c:pt>
                <c:pt idx="3706">
                  <c:v>38859</c:v>
                </c:pt>
                <c:pt idx="3707">
                  <c:v>38859</c:v>
                </c:pt>
                <c:pt idx="3708">
                  <c:v>38860</c:v>
                </c:pt>
                <c:pt idx="3709">
                  <c:v>38860</c:v>
                </c:pt>
                <c:pt idx="3710">
                  <c:v>38861</c:v>
                </c:pt>
                <c:pt idx="3711">
                  <c:v>38861</c:v>
                </c:pt>
                <c:pt idx="3712">
                  <c:v>38862</c:v>
                </c:pt>
                <c:pt idx="3713">
                  <c:v>38862</c:v>
                </c:pt>
                <c:pt idx="3714">
                  <c:v>38863</c:v>
                </c:pt>
                <c:pt idx="3715">
                  <c:v>38863</c:v>
                </c:pt>
                <c:pt idx="3716">
                  <c:v>38864</c:v>
                </c:pt>
                <c:pt idx="3717">
                  <c:v>38864</c:v>
                </c:pt>
                <c:pt idx="3718">
                  <c:v>38865</c:v>
                </c:pt>
                <c:pt idx="3719">
                  <c:v>38865</c:v>
                </c:pt>
                <c:pt idx="3720">
                  <c:v>38866</c:v>
                </c:pt>
                <c:pt idx="3721">
                  <c:v>38866</c:v>
                </c:pt>
                <c:pt idx="3722">
                  <c:v>38867</c:v>
                </c:pt>
                <c:pt idx="3723">
                  <c:v>38867</c:v>
                </c:pt>
                <c:pt idx="3724">
                  <c:v>38868</c:v>
                </c:pt>
                <c:pt idx="3725">
                  <c:v>38868</c:v>
                </c:pt>
                <c:pt idx="3726">
                  <c:v>38869</c:v>
                </c:pt>
                <c:pt idx="3727">
                  <c:v>38869</c:v>
                </c:pt>
                <c:pt idx="3728">
                  <c:v>38870</c:v>
                </c:pt>
                <c:pt idx="3729">
                  <c:v>38871</c:v>
                </c:pt>
                <c:pt idx="3730">
                  <c:v>38871</c:v>
                </c:pt>
                <c:pt idx="3731">
                  <c:v>38872</c:v>
                </c:pt>
                <c:pt idx="3732">
                  <c:v>38872</c:v>
                </c:pt>
                <c:pt idx="3733">
                  <c:v>38873</c:v>
                </c:pt>
                <c:pt idx="3734">
                  <c:v>38873</c:v>
                </c:pt>
                <c:pt idx="3735">
                  <c:v>38874</c:v>
                </c:pt>
                <c:pt idx="3736">
                  <c:v>38874</c:v>
                </c:pt>
                <c:pt idx="3737">
                  <c:v>38875</c:v>
                </c:pt>
                <c:pt idx="3738">
                  <c:v>38875</c:v>
                </c:pt>
                <c:pt idx="3739">
                  <c:v>38876</c:v>
                </c:pt>
                <c:pt idx="3740">
                  <c:v>38876</c:v>
                </c:pt>
                <c:pt idx="3741">
                  <c:v>38877</c:v>
                </c:pt>
                <c:pt idx="3742">
                  <c:v>38877</c:v>
                </c:pt>
                <c:pt idx="3743">
                  <c:v>38878</c:v>
                </c:pt>
                <c:pt idx="3744">
                  <c:v>38878</c:v>
                </c:pt>
                <c:pt idx="3745">
                  <c:v>38879</c:v>
                </c:pt>
                <c:pt idx="3746">
                  <c:v>38879</c:v>
                </c:pt>
                <c:pt idx="3747">
                  <c:v>38880</c:v>
                </c:pt>
                <c:pt idx="3748">
                  <c:v>38880</c:v>
                </c:pt>
                <c:pt idx="3749">
                  <c:v>38881</c:v>
                </c:pt>
                <c:pt idx="3750">
                  <c:v>38881</c:v>
                </c:pt>
                <c:pt idx="3751">
                  <c:v>38882</c:v>
                </c:pt>
                <c:pt idx="3752">
                  <c:v>38882</c:v>
                </c:pt>
                <c:pt idx="3753">
                  <c:v>38883</c:v>
                </c:pt>
                <c:pt idx="3754">
                  <c:v>38883</c:v>
                </c:pt>
                <c:pt idx="3755">
                  <c:v>38884</c:v>
                </c:pt>
                <c:pt idx="3756">
                  <c:v>38884</c:v>
                </c:pt>
                <c:pt idx="3757">
                  <c:v>38885</c:v>
                </c:pt>
                <c:pt idx="3758">
                  <c:v>38885</c:v>
                </c:pt>
                <c:pt idx="3759">
                  <c:v>38886</c:v>
                </c:pt>
                <c:pt idx="3760">
                  <c:v>38886</c:v>
                </c:pt>
                <c:pt idx="3761">
                  <c:v>38887</c:v>
                </c:pt>
                <c:pt idx="3762">
                  <c:v>38887</c:v>
                </c:pt>
                <c:pt idx="3763">
                  <c:v>38888</c:v>
                </c:pt>
                <c:pt idx="3764">
                  <c:v>38888</c:v>
                </c:pt>
                <c:pt idx="3765">
                  <c:v>38889</c:v>
                </c:pt>
                <c:pt idx="3766">
                  <c:v>38889</c:v>
                </c:pt>
                <c:pt idx="3767">
                  <c:v>38890</c:v>
                </c:pt>
                <c:pt idx="3768">
                  <c:v>38890</c:v>
                </c:pt>
                <c:pt idx="3769">
                  <c:v>38891</c:v>
                </c:pt>
                <c:pt idx="3770">
                  <c:v>38891</c:v>
                </c:pt>
                <c:pt idx="3771">
                  <c:v>38892</c:v>
                </c:pt>
                <c:pt idx="3772">
                  <c:v>38892</c:v>
                </c:pt>
                <c:pt idx="3773">
                  <c:v>38893</c:v>
                </c:pt>
                <c:pt idx="3774">
                  <c:v>38893</c:v>
                </c:pt>
                <c:pt idx="3775">
                  <c:v>38894</c:v>
                </c:pt>
                <c:pt idx="3776">
                  <c:v>38894</c:v>
                </c:pt>
                <c:pt idx="3777">
                  <c:v>38895</c:v>
                </c:pt>
                <c:pt idx="3778">
                  <c:v>38895</c:v>
                </c:pt>
                <c:pt idx="3779">
                  <c:v>38896</c:v>
                </c:pt>
                <c:pt idx="3780">
                  <c:v>38896</c:v>
                </c:pt>
                <c:pt idx="3781">
                  <c:v>38897</c:v>
                </c:pt>
                <c:pt idx="3782">
                  <c:v>38897</c:v>
                </c:pt>
                <c:pt idx="3783">
                  <c:v>38898</c:v>
                </c:pt>
                <c:pt idx="3784">
                  <c:v>38898</c:v>
                </c:pt>
                <c:pt idx="3785">
                  <c:v>38899</c:v>
                </c:pt>
                <c:pt idx="3786">
                  <c:v>38899</c:v>
                </c:pt>
                <c:pt idx="3787">
                  <c:v>38900</c:v>
                </c:pt>
                <c:pt idx="3788">
                  <c:v>38900</c:v>
                </c:pt>
                <c:pt idx="3789">
                  <c:v>38901</c:v>
                </c:pt>
                <c:pt idx="3790">
                  <c:v>38901</c:v>
                </c:pt>
                <c:pt idx="3791">
                  <c:v>38902</c:v>
                </c:pt>
                <c:pt idx="3792">
                  <c:v>38902</c:v>
                </c:pt>
                <c:pt idx="3793">
                  <c:v>38903</c:v>
                </c:pt>
                <c:pt idx="3794">
                  <c:v>38903</c:v>
                </c:pt>
                <c:pt idx="3795">
                  <c:v>38904</c:v>
                </c:pt>
                <c:pt idx="3796">
                  <c:v>38904</c:v>
                </c:pt>
                <c:pt idx="3797">
                  <c:v>38905</c:v>
                </c:pt>
                <c:pt idx="3798">
                  <c:v>38905</c:v>
                </c:pt>
                <c:pt idx="3799">
                  <c:v>38906</c:v>
                </c:pt>
                <c:pt idx="3800">
                  <c:v>38906</c:v>
                </c:pt>
                <c:pt idx="3801">
                  <c:v>38907</c:v>
                </c:pt>
                <c:pt idx="3802">
                  <c:v>38907</c:v>
                </c:pt>
                <c:pt idx="3803">
                  <c:v>38908</c:v>
                </c:pt>
                <c:pt idx="3804">
                  <c:v>38908</c:v>
                </c:pt>
                <c:pt idx="3805">
                  <c:v>38909</c:v>
                </c:pt>
                <c:pt idx="3806">
                  <c:v>38909</c:v>
                </c:pt>
                <c:pt idx="3807">
                  <c:v>38910</c:v>
                </c:pt>
                <c:pt idx="3808">
                  <c:v>38910</c:v>
                </c:pt>
                <c:pt idx="3809">
                  <c:v>38911</c:v>
                </c:pt>
                <c:pt idx="3810">
                  <c:v>38911</c:v>
                </c:pt>
                <c:pt idx="3811">
                  <c:v>38912</c:v>
                </c:pt>
                <c:pt idx="3812">
                  <c:v>38912</c:v>
                </c:pt>
                <c:pt idx="3813">
                  <c:v>38913</c:v>
                </c:pt>
                <c:pt idx="3814">
                  <c:v>38913</c:v>
                </c:pt>
                <c:pt idx="3815">
                  <c:v>38914</c:v>
                </c:pt>
                <c:pt idx="3816">
                  <c:v>38914</c:v>
                </c:pt>
                <c:pt idx="3817">
                  <c:v>38915</c:v>
                </c:pt>
                <c:pt idx="3818">
                  <c:v>38915</c:v>
                </c:pt>
                <c:pt idx="3819">
                  <c:v>38916</c:v>
                </c:pt>
                <c:pt idx="3820">
                  <c:v>38916</c:v>
                </c:pt>
                <c:pt idx="3821">
                  <c:v>38917</c:v>
                </c:pt>
                <c:pt idx="3822">
                  <c:v>38917</c:v>
                </c:pt>
                <c:pt idx="3823">
                  <c:v>38918</c:v>
                </c:pt>
                <c:pt idx="3824">
                  <c:v>38918</c:v>
                </c:pt>
                <c:pt idx="3825">
                  <c:v>38919</c:v>
                </c:pt>
                <c:pt idx="3826">
                  <c:v>38919</c:v>
                </c:pt>
                <c:pt idx="3827">
                  <c:v>38920</c:v>
                </c:pt>
                <c:pt idx="3828">
                  <c:v>38920</c:v>
                </c:pt>
                <c:pt idx="3829">
                  <c:v>38921</c:v>
                </c:pt>
                <c:pt idx="3830">
                  <c:v>38921</c:v>
                </c:pt>
                <c:pt idx="3831">
                  <c:v>38922</c:v>
                </c:pt>
                <c:pt idx="3832">
                  <c:v>38922</c:v>
                </c:pt>
                <c:pt idx="3833">
                  <c:v>38923</c:v>
                </c:pt>
                <c:pt idx="3834">
                  <c:v>38923</c:v>
                </c:pt>
                <c:pt idx="3835">
                  <c:v>38924</c:v>
                </c:pt>
                <c:pt idx="3836">
                  <c:v>38924</c:v>
                </c:pt>
                <c:pt idx="3837">
                  <c:v>38925</c:v>
                </c:pt>
                <c:pt idx="3838">
                  <c:v>38925</c:v>
                </c:pt>
                <c:pt idx="3839">
                  <c:v>38926</c:v>
                </c:pt>
                <c:pt idx="3840">
                  <c:v>38926</c:v>
                </c:pt>
                <c:pt idx="3841">
                  <c:v>38927</c:v>
                </c:pt>
                <c:pt idx="3842">
                  <c:v>38927</c:v>
                </c:pt>
                <c:pt idx="3843">
                  <c:v>38928</c:v>
                </c:pt>
                <c:pt idx="3844">
                  <c:v>38928</c:v>
                </c:pt>
                <c:pt idx="3845">
                  <c:v>38929</c:v>
                </c:pt>
                <c:pt idx="3846">
                  <c:v>38929</c:v>
                </c:pt>
                <c:pt idx="3847">
                  <c:v>38930</c:v>
                </c:pt>
                <c:pt idx="3848">
                  <c:v>38930</c:v>
                </c:pt>
                <c:pt idx="3849">
                  <c:v>38931</c:v>
                </c:pt>
                <c:pt idx="3850">
                  <c:v>38931</c:v>
                </c:pt>
                <c:pt idx="3851">
                  <c:v>38932</c:v>
                </c:pt>
                <c:pt idx="3852">
                  <c:v>38932</c:v>
                </c:pt>
                <c:pt idx="3853">
                  <c:v>38933</c:v>
                </c:pt>
                <c:pt idx="3854">
                  <c:v>38933</c:v>
                </c:pt>
                <c:pt idx="3855">
                  <c:v>38934</c:v>
                </c:pt>
                <c:pt idx="3856">
                  <c:v>38934</c:v>
                </c:pt>
                <c:pt idx="3857">
                  <c:v>38935</c:v>
                </c:pt>
                <c:pt idx="3858">
                  <c:v>38935</c:v>
                </c:pt>
                <c:pt idx="3859">
                  <c:v>38936</c:v>
                </c:pt>
                <c:pt idx="3860">
                  <c:v>38936</c:v>
                </c:pt>
                <c:pt idx="3861">
                  <c:v>38937</c:v>
                </c:pt>
                <c:pt idx="3862">
                  <c:v>38937</c:v>
                </c:pt>
                <c:pt idx="3863">
                  <c:v>38938</c:v>
                </c:pt>
                <c:pt idx="3864">
                  <c:v>38938</c:v>
                </c:pt>
                <c:pt idx="3865">
                  <c:v>38939</c:v>
                </c:pt>
                <c:pt idx="3866">
                  <c:v>38939</c:v>
                </c:pt>
                <c:pt idx="3867">
                  <c:v>38940</c:v>
                </c:pt>
                <c:pt idx="3868">
                  <c:v>38940</c:v>
                </c:pt>
                <c:pt idx="3869">
                  <c:v>38941</c:v>
                </c:pt>
                <c:pt idx="3870">
                  <c:v>38941</c:v>
                </c:pt>
                <c:pt idx="3871">
                  <c:v>38942</c:v>
                </c:pt>
                <c:pt idx="3872">
                  <c:v>38942</c:v>
                </c:pt>
                <c:pt idx="3873">
                  <c:v>38943</c:v>
                </c:pt>
                <c:pt idx="3874">
                  <c:v>38943</c:v>
                </c:pt>
                <c:pt idx="3875">
                  <c:v>38944</c:v>
                </c:pt>
                <c:pt idx="3876">
                  <c:v>38944</c:v>
                </c:pt>
                <c:pt idx="3877">
                  <c:v>38945</c:v>
                </c:pt>
                <c:pt idx="3878">
                  <c:v>38945</c:v>
                </c:pt>
                <c:pt idx="3879">
                  <c:v>38946</c:v>
                </c:pt>
                <c:pt idx="3880">
                  <c:v>38946</c:v>
                </c:pt>
                <c:pt idx="3881">
                  <c:v>38947</c:v>
                </c:pt>
                <c:pt idx="3882">
                  <c:v>38947</c:v>
                </c:pt>
                <c:pt idx="3883">
                  <c:v>38948</c:v>
                </c:pt>
                <c:pt idx="3884">
                  <c:v>38948</c:v>
                </c:pt>
                <c:pt idx="3885">
                  <c:v>38949</c:v>
                </c:pt>
                <c:pt idx="3886">
                  <c:v>38949</c:v>
                </c:pt>
                <c:pt idx="3887">
                  <c:v>38950</c:v>
                </c:pt>
                <c:pt idx="3888">
                  <c:v>38950</c:v>
                </c:pt>
                <c:pt idx="3889">
                  <c:v>38951</c:v>
                </c:pt>
                <c:pt idx="3890">
                  <c:v>38951</c:v>
                </c:pt>
                <c:pt idx="3891">
                  <c:v>38952</c:v>
                </c:pt>
                <c:pt idx="3892">
                  <c:v>38952</c:v>
                </c:pt>
                <c:pt idx="3893">
                  <c:v>38953</c:v>
                </c:pt>
                <c:pt idx="3894">
                  <c:v>38953</c:v>
                </c:pt>
                <c:pt idx="3895">
                  <c:v>38954</c:v>
                </c:pt>
                <c:pt idx="3896">
                  <c:v>38954</c:v>
                </c:pt>
                <c:pt idx="3897">
                  <c:v>38955</c:v>
                </c:pt>
                <c:pt idx="3898">
                  <c:v>38955</c:v>
                </c:pt>
                <c:pt idx="3899">
                  <c:v>38956</c:v>
                </c:pt>
                <c:pt idx="3900">
                  <c:v>38956</c:v>
                </c:pt>
                <c:pt idx="3901">
                  <c:v>38957</c:v>
                </c:pt>
                <c:pt idx="3902">
                  <c:v>38957</c:v>
                </c:pt>
                <c:pt idx="3903">
                  <c:v>38958</c:v>
                </c:pt>
                <c:pt idx="3904">
                  <c:v>38958</c:v>
                </c:pt>
                <c:pt idx="3905">
                  <c:v>38959</c:v>
                </c:pt>
                <c:pt idx="3906">
                  <c:v>38959</c:v>
                </c:pt>
                <c:pt idx="3907">
                  <c:v>38960</c:v>
                </c:pt>
                <c:pt idx="3908">
                  <c:v>38960</c:v>
                </c:pt>
                <c:pt idx="3909">
                  <c:v>38961</c:v>
                </c:pt>
                <c:pt idx="3910">
                  <c:v>38962</c:v>
                </c:pt>
                <c:pt idx="3911">
                  <c:v>38962</c:v>
                </c:pt>
                <c:pt idx="3912">
                  <c:v>38963</c:v>
                </c:pt>
                <c:pt idx="3913">
                  <c:v>38963</c:v>
                </c:pt>
                <c:pt idx="3914">
                  <c:v>38971</c:v>
                </c:pt>
                <c:pt idx="3915">
                  <c:v>38972</c:v>
                </c:pt>
                <c:pt idx="3916">
                  <c:v>38972</c:v>
                </c:pt>
                <c:pt idx="3917">
                  <c:v>38973</c:v>
                </c:pt>
                <c:pt idx="3918">
                  <c:v>38973</c:v>
                </c:pt>
                <c:pt idx="3919">
                  <c:v>38974</c:v>
                </c:pt>
                <c:pt idx="3920">
                  <c:v>38974</c:v>
                </c:pt>
                <c:pt idx="3921">
                  <c:v>38975</c:v>
                </c:pt>
                <c:pt idx="3922">
                  <c:v>38975</c:v>
                </c:pt>
                <c:pt idx="3923">
                  <c:v>38976</c:v>
                </c:pt>
                <c:pt idx="3924">
                  <c:v>38976</c:v>
                </c:pt>
                <c:pt idx="3925">
                  <c:v>38977</c:v>
                </c:pt>
                <c:pt idx="3926">
                  <c:v>38977</c:v>
                </c:pt>
                <c:pt idx="3927">
                  <c:v>38978</c:v>
                </c:pt>
                <c:pt idx="3928">
                  <c:v>38978</c:v>
                </c:pt>
                <c:pt idx="3929">
                  <c:v>38979</c:v>
                </c:pt>
                <c:pt idx="3930">
                  <c:v>38979</c:v>
                </c:pt>
                <c:pt idx="3931">
                  <c:v>38980</c:v>
                </c:pt>
                <c:pt idx="3932">
                  <c:v>38980</c:v>
                </c:pt>
                <c:pt idx="3933">
                  <c:v>38981</c:v>
                </c:pt>
                <c:pt idx="3934">
                  <c:v>38981</c:v>
                </c:pt>
                <c:pt idx="3935">
                  <c:v>38982</c:v>
                </c:pt>
                <c:pt idx="3936">
                  <c:v>38982</c:v>
                </c:pt>
                <c:pt idx="3937">
                  <c:v>38985</c:v>
                </c:pt>
                <c:pt idx="3938">
                  <c:v>38986</c:v>
                </c:pt>
                <c:pt idx="3939">
                  <c:v>38986</c:v>
                </c:pt>
                <c:pt idx="3940">
                  <c:v>38991</c:v>
                </c:pt>
                <c:pt idx="3941">
                  <c:v>38993</c:v>
                </c:pt>
                <c:pt idx="3942">
                  <c:v>38994</c:v>
                </c:pt>
                <c:pt idx="3943">
                  <c:v>38994</c:v>
                </c:pt>
                <c:pt idx="3944">
                  <c:v>38995</c:v>
                </c:pt>
                <c:pt idx="3945">
                  <c:v>38995</c:v>
                </c:pt>
                <c:pt idx="3946">
                  <c:v>38996</c:v>
                </c:pt>
                <c:pt idx="3947">
                  <c:v>38996</c:v>
                </c:pt>
                <c:pt idx="3948">
                  <c:v>38997</c:v>
                </c:pt>
                <c:pt idx="3949">
                  <c:v>38997</c:v>
                </c:pt>
                <c:pt idx="3950">
                  <c:v>38998</c:v>
                </c:pt>
                <c:pt idx="3951">
                  <c:v>38998</c:v>
                </c:pt>
                <c:pt idx="3952">
                  <c:v>38999</c:v>
                </c:pt>
                <c:pt idx="3953">
                  <c:v>38999</c:v>
                </c:pt>
                <c:pt idx="3954">
                  <c:v>39000</c:v>
                </c:pt>
                <c:pt idx="3955">
                  <c:v>39000</c:v>
                </c:pt>
                <c:pt idx="3956">
                  <c:v>39001</c:v>
                </c:pt>
                <c:pt idx="3957">
                  <c:v>39001</c:v>
                </c:pt>
                <c:pt idx="3958">
                  <c:v>39002</c:v>
                </c:pt>
                <c:pt idx="3959">
                  <c:v>39002</c:v>
                </c:pt>
                <c:pt idx="3960">
                  <c:v>39003</c:v>
                </c:pt>
                <c:pt idx="3961">
                  <c:v>39003</c:v>
                </c:pt>
                <c:pt idx="3962">
                  <c:v>39004</c:v>
                </c:pt>
                <c:pt idx="3963">
                  <c:v>39004</c:v>
                </c:pt>
                <c:pt idx="3964">
                  <c:v>39005</c:v>
                </c:pt>
                <c:pt idx="3965">
                  <c:v>39005</c:v>
                </c:pt>
                <c:pt idx="3966">
                  <c:v>39006</c:v>
                </c:pt>
                <c:pt idx="3967">
                  <c:v>39006</c:v>
                </c:pt>
                <c:pt idx="3968">
                  <c:v>39007</c:v>
                </c:pt>
                <c:pt idx="3969">
                  <c:v>39007</c:v>
                </c:pt>
                <c:pt idx="3970">
                  <c:v>39008</c:v>
                </c:pt>
                <c:pt idx="3971">
                  <c:v>39008</c:v>
                </c:pt>
                <c:pt idx="3972">
                  <c:v>39009</c:v>
                </c:pt>
                <c:pt idx="3973">
                  <c:v>39009</c:v>
                </c:pt>
                <c:pt idx="3974">
                  <c:v>39010</c:v>
                </c:pt>
                <c:pt idx="3975">
                  <c:v>39010</c:v>
                </c:pt>
                <c:pt idx="3976">
                  <c:v>39011</c:v>
                </c:pt>
                <c:pt idx="3977">
                  <c:v>39011</c:v>
                </c:pt>
                <c:pt idx="3978">
                  <c:v>39012</c:v>
                </c:pt>
                <c:pt idx="3979">
                  <c:v>39012</c:v>
                </c:pt>
                <c:pt idx="3980">
                  <c:v>39013</c:v>
                </c:pt>
                <c:pt idx="3981">
                  <c:v>39013</c:v>
                </c:pt>
                <c:pt idx="3982">
                  <c:v>39014</c:v>
                </c:pt>
                <c:pt idx="3983">
                  <c:v>39014</c:v>
                </c:pt>
                <c:pt idx="3984">
                  <c:v>39015</c:v>
                </c:pt>
                <c:pt idx="3985">
                  <c:v>39015</c:v>
                </c:pt>
                <c:pt idx="3986">
                  <c:v>39016</c:v>
                </c:pt>
                <c:pt idx="3987">
                  <c:v>39016</c:v>
                </c:pt>
                <c:pt idx="3988">
                  <c:v>39017</c:v>
                </c:pt>
                <c:pt idx="3989">
                  <c:v>39017</c:v>
                </c:pt>
                <c:pt idx="3990">
                  <c:v>39018</c:v>
                </c:pt>
                <c:pt idx="3991">
                  <c:v>39018</c:v>
                </c:pt>
                <c:pt idx="3992">
                  <c:v>39019</c:v>
                </c:pt>
                <c:pt idx="3993">
                  <c:v>39019</c:v>
                </c:pt>
                <c:pt idx="3994">
                  <c:v>39020</c:v>
                </c:pt>
                <c:pt idx="3995">
                  <c:v>39020</c:v>
                </c:pt>
                <c:pt idx="3996">
                  <c:v>39021</c:v>
                </c:pt>
                <c:pt idx="3997">
                  <c:v>39021</c:v>
                </c:pt>
                <c:pt idx="3998">
                  <c:v>39022</c:v>
                </c:pt>
                <c:pt idx="3999">
                  <c:v>39022</c:v>
                </c:pt>
                <c:pt idx="4000">
                  <c:v>39023</c:v>
                </c:pt>
                <c:pt idx="4001">
                  <c:v>39023</c:v>
                </c:pt>
                <c:pt idx="4002">
                  <c:v>39024</c:v>
                </c:pt>
                <c:pt idx="4003">
                  <c:v>39024</c:v>
                </c:pt>
                <c:pt idx="4004">
                  <c:v>39025</c:v>
                </c:pt>
                <c:pt idx="4005">
                  <c:v>39025</c:v>
                </c:pt>
                <c:pt idx="4006">
                  <c:v>39026</c:v>
                </c:pt>
                <c:pt idx="4007">
                  <c:v>39026</c:v>
                </c:pt>
                <c:pt idx="4008">
                  <c:v>39027</c:v>
                </c:pt>
                <c:pt idx="4009">
                  <c:v>39027</c:v>
                </c:pt>
                <c:pt idx="4010">
                  <c:v>39028</c:v>
                </c:pt>
                <c:pt idx="4011">
                  <c:v>39028</c:v>
                </c:pt>
                <c:pt idx="4012">
                  <c:v>39029</c:v>
                </c:pt>
                <c:pt idx="4013">
                  <c:v>39029</c:v>
                </c:pt>
                <c:pt idx="4014">
                  <c:v>39030</c:v>
                </c:pt>
                <c:pt idx="4015">
                  <c:v>39030</c:v>
                </c:pt>
                <c:pt idx="4016">
                  <c:v>39031</c:v>
                </c:pt>
                <c:pt idx="4017">
                  <c:v>39031</c:v>
                </c:pt>
                <c:pt idx="4018">
                  <c:v>39032</c:v>
                </c:pt>
                <c:pt idx="4019">
                  <c:v>39032</c:v>
                </c:pt>
                <c:pt idx="4020">
                  <c:v>39033</c:v>
                </c:pt>
                <c:pt idx="4021">
                  <c:v>39033</c:v>
                </c:pt>
                <c:pt idx="4022">
                  <c:v>39034</c:v>
                </c:pt>
                <c:pt idx="4023">
                  <c:v>39034</c:v>
                </c:pt>
                <c:pt idx="4024">
                  <c:v>39035</c:v>
                </c:pt>
                <c:pt idx="4025">
                  <c:v>39035</c:v>
                </c:pt>
                <c:pt idx="4026">
                  <c:v>39036</c:v>
                </c:pt>
                <c:pt idx="4027">
                  <c:v>39036</c:v>
                </c:pt>
                <c:pt idx="4028">
                  <c:v>39037</c:v>
                </c:pt>
                <c:pt idx="4029">
                  <c:v>39037</c:v>
                </c:pt>
                <c:pt idx="4030">
                  <c:v>39038</c:v>
                </c:pt>
                <c:pt idx="4031">
                  <c:v>39038</c:v>
                </c:pt>
                <c:pt idx="4032">
                  <c:v>39039</c:v>
                </c:pt>
                <c:pt idx="4033">
                  <c:v>39039</c:v>
                </c:pt>
                <c:pt idx="4034">
                  <c:v>39040</c:v>
                </c:pt>
                <c:pt idx="4035">
                  <c:v>39040</c:v>
                </c:pt>
                <c:pt idx="4036">
                  <c:v>39041</c:v>
                </c:pt>
                <c:pt idx="4037">
                  <c:v>39041</c:v>
                </c:pt>
                <c:pt idx="4038">
                  <c:v>39042</c:v>
                </c:pt>
                <c:pt idx="4039">
                  <c:v>39042</c:v>
                </c:pt>
                <c:pt idx="4040">
                  <c:v>39043</c:v>
                </c:pt>
                <c:pt idx="4041">
                  <c:v>39043</c:v>
                </c:pt>
                <c:pt idx="4042">
                  <c:v>39044</c:v>
                </c:pt>
                <c:pt idx="4043">
                  <c:v>39044</c:v>
                </c:pt>
                <c:pt idx="4044">
                  <c:v>39045</c:v>
                </c:pt>
                <c:pt idx="4045">
                  <c:v>39045</c:v>
                </c:pt>
                <c:pt idx="4046">
                  <c:v>39046</c:v>
                </c:pt>
                <c:pt idx="4047">
                  <c:v>39046</c:v>
                </c:pt>
                <c:pt idx="4048">
                  <c:v>39047</c:v>
                </c:pt>
                <c:pt idx="4049">
                  <c:v>39047</c:v>
                </c:pt>
                <c:pt idx="4050">
                  <c:v>39048</c:v>
                </c:pt>
                <c:pt idx="4051">
                  <c:v>39048</c:v>
                </c:pt>
                <c:pt idx="4052">
                  <c:v>39049</c:v>
                </c:pt>
                <c:pt idx="4053">
                  <c:v>39049</c:v>
                </c:pt>
                <c:pt idx="4054">
                  <c:v>39050</c:v>
                </c:pt>
                <c:pt idx="4055">
                  <c:v>39050</c:v>
                </c:pt>
                <c:pt idx="4056">
                  <c:v>39051</c:v>
                </c:pt>
                <c:pt idx="4057">
                  <c:v>39051</c:v>
                </c:pt>
                <c:pt idx="4058">
                  <c:v>39052</c:v>
                </c:pt>
                <c:pt idx="4059">
                  <c:v>39052</c:v>
                </c:pt>
                <c:pt idx="4060">
                  <c:v>39053</c:v>
                </c:pt>
                <c:pt idx="4061">
                  <c:v>39053</c:v>
                </c:pt>
                <c:pt idx="4062">
                  <c:v>39054</c:v>
                </c:pt>
                <c:pt idx="4063">
                  <c:v>39054</c:v>
                </c:pt>
                <c:pt idx="4064">
                  <c:v>39055</c:v>
                </c:pt>
                <c:pt idx="4065">
                  <c:v>39055</c:v>
                </c:pt>
                <c:pt idx="4066">
                  <c:v>39056</c:v>
                </c:pt>
                <c:pt idx="4067">
                  <c:v>39056</c:v>
                </c:pt>
                <c:pt idx="4068">
                  <c:v>39057</c:v>
                </c:pt>
                <c:pt idx="4069">
                  <c:v>39057</c:v>
                </c:pt>
                <c:pt idx="4070">
                  <c:v>39058</c:v>
                </c:pt>
                <c:pt idx="4071">
                  <c:v>39058</c:v>
                </c:pt>
                <c:pt idx="4072">
                  <c:v>39059</c:v>
                </c:pt>
                <c:pt idx="4073">
                  <c:v>39059</c:v>
                </c:pt>
                <c:pt idx="4074">
                  <c:v>39060</c:v>
                </c:pt>
                <c:pt idx="4075">
                  <c:v>39060</c:v>
                </c:pt>
                <c:pt idx="4076">
                  <c:v>39061</c:v>
                </c:pt>
                <c:pt idx="4077">
                  <c:v>39061</c:v>
                </c:pt>
                <c:pt idx="4078">
                  <c:v>39062</c:v>
                </c:pt>
                <c:pt idx="4079">
                  <c:v>39062</c:v>
                </c:pt>
                <c:pt idx="4080">
                  <c:v>39063</c:v>
                </c:pt>
                <c:pt idx="4081">
                  <c:v>39063</c:v>
                </c:pt>
                <c:pt idx="4082">
                  <c:v>39064</c:v>
                </c:pt>
                <c:pt idx="4083">
                  <c:v>39064</c:v>
                </c:pt>
                <c:pt idx="4084">
                  <c:v>39065</c:v>
                </c:pt>
                <c:pt idx="4085">
                  <c:v>39065</c:v>
                </c:pt>
                <c:pt idx="4086">
                  <c:v>39066</c:v>
                </c:pt>
                <c:pt idx="4087">
                  <c:v>39066</c:v>
                </c:pt>
                <c:pt idx="4088">
                  <c:v>39067</c:v>
                </c:pt>
                <c:pt idx="4089">
                  <c:v>39067</c:v>
                </c:pt>
                <c:pt idx="4090">
                  <c:v>39068</c:v>
                </c:pt>
                <c:pt idx="4091">
                  <c:v>39068</c:v>
                </c:pt>
                <c:pt idx="4092">
                  <c:v>39069</c:v>
                </c:pt>
                <c:pt idx="4093">
                  <c:v>39069</c:v>
                </c:pt>
                <c:pt idx="4094">
                  <c:v>39070</c:v>
                </c:pt>
                <c:pt idx="4095">
                  <c:v>39070</c:v>
                </c:pt>
                <c:pt idx="4096">
                  <c:v>39071</c:v>
                </c:pt>
                <c:pt idx="4097">
                  <c:v>39071</c:v>
                </c:pt>
                <c:pt idx="4098">
                  <c:v>39072</c:v>
                </c:pt>
                <c:pt idx="4099">
                  <c:v>39072</c:v>
                </c:pt>
                <c:pt idx="4100">
                  <c:v>39073</c:v>
                </c:pt>
                <c:pt idx="4101">
                  <c:v>39073</c:v>
                </c:pt>
                <c:pt idx="4102">
                  <c:v>39074</c:v>
                </c:pt>
                <c:pt idx="4103">
                  <c:v>39074</c:v>
                </c:pt>
                <c:pt idx="4104">
                  <c:v>39075</c:v>
                </c:pt>
                <c:pt idx="4105">
                  <c:v>39075</c:v>
                </c:pt>
                <c:pt idx="4106">
                  <c:v>39076</c:v>
                </c:pt>
                <c:pt idx="4107">
                  <c:v>39076</c:v>
                </c:pt>
                <c:pt idx="4108">
                  <c:v>39077</c:v>
                </c:pt>
                <c:pt idx="4109">
                  <c:v>39077</c:v>
                </c:pt>
                <c:pt idx="4110">
                  <c:v>39078</c:v>
                </c:pt>
                <c:pt idx="4111">
                  <c:v>39078</c:v>
                </c:pt>
                <c:pt idx="4112">
                  <c:v>39079</c:v>
                </c:pt>
                <c:pt idx="4113">
                  <c:v>39079</c:v>
                </c:pt>
                <c:pt idx="4114">
                  <c:v>39080</c:v>
                </c:pt>
                <c:pt idx="4115">
                  <c:v>39080</c:v>
                </c:pt>
                <c:pt idx="4116">
                  <c:v>39081</c:v>
                </c:pt>
                <c:pt idx="4117">
                  <c:v>39081</c:v>
                </c:pt>
                <c:pt idx="4118">
                  <c:v>39082</c:v>
                </c:pt>
                <c:pt idx="4119">
                  <c:v>39082</c:v>
                </c:pt>
                <c:pt idx="4120">
                  <c:v>39083</c:v>
                </c:pt>
                <c:pt idx="4121">
                  <c:v>39083</c:v>
                </c:pt>
                <c:pt idx="4122">
                  <c:v>39084</c:v>
                </c:pt>
                <c:pt idx="4123">
                  <c:v>39084</c:v>
                </c:pt>
                <c:pt idx="4124">
                  <c:v>39085</c:v>
                </c:pt>
                <c:pt idx="4125">
                  <c:v>39085</c:v>
                </c:pt>
                <c:pt idx="4126">
                  <c:v>39086</c:v>
                </c:pt>
                <c:pt idx="4127">
                  <c:v>39086</c:v>
                </c:pt>
                <c:pt idx="4128">
                  <c:v>39087</c:v>
                </c:pt>
                <c:pt idx="4129">
                  <c:v>39087</c:v>
                </c:pt>
                <c:pt idx="4130">
                  <c:v>39088</c:v>
                </c:pt>
                <c:pt idx="4131">
                  <c:v>39088</c:v>
                </c:pt>
                <c:pt idx="4132">
                  <c:v>39089</c:v>
                </c:pt>
                <c:pt idx="4133">
                  <c:v>39089</c:v>
                </c:pt>
                <c:pt idx="4134">
                  <c:v>39090</c:v>
                </c:pt>
                <c:pt idx="4135">
                  <c:v>39090</c:v>
                </c:pt>
                <c:pt idx="4136">
                  <c:v>39091</c:v>
                </c:pt>
                <c:pt idx="4137">
                  <c:v>39091</c:v>
                </c:pt>
                <c:pt idx="4138">
                  <c:v>39092</c:v>
                </c:pt>
                <c:pt idx="4139">
                  <c:v>39092</c:v>
                </c:pt>
                <c:pt idx="4140">
                  <c:v>39093</c:v>
                </c:pt>
                <c:pt idx="4141">
                  <c:v>39093</c:v>
                </c:pt>
                <c:pt idx="4142">
                  <c:v>39094</c:v>
                </c:pt>
                <c:pt idx="4143">
                  <c:v>39094</c:v>
                </c:pt>
                <c:pt idx="4144">
                  <c:v>39095</c:v>
                </c:pt>
                <c:pt idx="4145">
                  <c:v>39095</c:v>
                </c:pt>
                <c:pt idx="4146">
                  <c:v>39096</c:v>
                </c:pt>
                <c:pt idx="4147">
                  <c:v>39096</c:v>
                </c:pt>
                <c:pt idx="4148">
                  <c:v>39097</c:v>
                </c:pt>
                <c:pt idx="4149">
                  <c:v>39097</c:v>
                </c:pt>
                <c:pt idx="4150">
                  <c:v>39098</c:v>
                </c:pt>
                <c:pt idx="4151">
                  <c:v>39098</c:v>
                </c:pt>
                <c:pt idx="4152">
                  <c:v>39099</c:v>
                </c:pt>
                <c:pt idx="4153">
                  <c:v>39099</c:v>
                </c:pt>
                <c:pt idx="4154">
                  <c:v>39100</c:v>
                </c:pt>
                <c:pt idx="4155">
                  <c:v>39100</c:v>
                </c:pt>
                <c:pt idx="4156">
                  <c:v>39101</c:v>
                </c:pt>
                <c:pt idx="4157">
                  <c:v>39101</c:v>
                </c:pt>
                <c:pt idx="4158">
                  <c:v>39102</c:v>
                </c:pt>
                <c:pt idx="4159">
                  <c:v>39102</c:v>
                </c:pt>
                <c:pt idx="4160">
                  <c:v>39103</c:v>
                </c:pt>
                <c:pt idx="4161">
                  <c:v>39103</c:v>
                </c:pt>
                <c:pt idx="4162">
                  <c:v>39104</c:v>
                </c:pt>
                <c:pt idx="4163">
                  <c:v>39104</c:v>
                </c:pt>
                <c:pt idx="4164">
                  <c:v>39105</c:v>
                </c:pt>
                <c:pt idx="4165">
                  <c:v>39105</c:v>
                </c:pt>
                <c:pt idx="4166">
                  <c:v>39106</c:v>
                </c:pt>
                <c:pt idx="4167">
                  <c:v>39106</c:v>
                </c:pt>
                <c:pt idx="4168">
                  <c:v>39107</c:v>
                </c:pt>
                <c:pt idx="4169">
                  <c:v>39107</c:v>
                </c:pt>
                <c:pt idx="4170">
                  <c:v>39108</c:v>
                </c:pt>
                <c:pt idx="4171">
                  <c:v>39108</c:v>
                </c:pt>
                <c:pt idx="4172">
                  <c:v>39109</c:v>
                </c:pt>
                <c:pt idx="4173">
                  <c:v>39109</c:v>
                </c:pt>
                <c:pt idx="4174">
                  <c:v>39110</c:v>
                </c:pt>
                <c:pt idx="4175">
                  <c:v>39110</c:v>
                </c:pt>
                <c:pt idx="4176">
                  <c:v>39111</c:v>
                </c:pt>
                <c:pt idx="4177">
                  <c:v>39111</c:v>
                </c:pt>
                <c:pt idx="4178">
                  <c:v>39112</c:v>
                </c:pt>
                <c:pt idx="4179">
                  <c:v>39112</c:v>
                </c:pt>
                <c:pt idx="4180">
                  <c:v>39113</c:v>
                </c:pt>
                <c:pt idx="4181">
                  <c:v>39113</c:v>
                </c:pt>
                <c:pt idx="4182">
                  <c:v>39114</c:v>
                </c:pt>
                <c:pt idx="4183">
                  <c:v>39114</c:v>
                </c:pt>
                <c:pt idx="4184">
                  <c:v>39115</c:v>
                </c:pt>
                <c:pt idx="4185">
                  <c:v>39115</c:v>
                </c:pt>
                <c:pt idx="4186">
                  <c:v>39116</c:v>
                </c:pt>
                <c:pt idx="4187">
                  <c:v>39116</c:v>
                </c:pt>
                <c:pt idx="4188">
                  <c:v>39117</c:v>
                </c:pt>
                <c:pt idx="4189">
                  <c:v>39117</c:v>
                </c:pt>
                <c:pt idx="4190">
                  <c:v>39118</c:v>
                </c:pt>
                <c:pt idx="4191">
                  <c:v>39118</c:v>
                </c:pt>
                <c:pt idx="4192">
                  <c:v>39119</c:v>
                </c:pt>
                <c:pt idx="4193">
                  <c:v>39119</c:v>
                </c:pt>
                <c:pt idx="4194">
                  <c:v>39120</c:v>
                </c:pt>
                <c:pt idx="4195">
                  <c:v>39120</c:v>
                </c:pt>
                <c:pt idx="4196">
                  <c:v>39121</c:v>
                </c:pt>
                <c:pt idx="4197">
                  <c:v>39121</c:v>
                </c:pt>
                <c:pt idx="4198">
                  <c:v>39122</c:v>
                </c:pt>
                <c:pt idx="4199">
                  <c:v>39122</c:v>
                </c:pt>
                <c:pt idx="4200">
                  <c:v>39123</c:v>
                </c:pt>
                <c:pt idx="4201">
                  <c:v>39123</c:v>
                </c:pt>
                <c:pt idx="4202">
                  <c:v>39124</c:v>
                </c:pt>
                <c:pt idx="4203">
                  <c:v>39124</c:v>
                </c:pt>
                <c:pt idx="4204">
                  <c:v>39125</c:v>
                </c:pt>
                <c:pt idx="4205">
                  <c:v>39125</c:v>
                </c:pt>
                <c:pt idx="4206">
                  <c:v>39126</c:v>
                </c:pt>
                <c:pt idx="4207">
                  <c:v>39126</c:v>
                </c:pt>
                <c:pt idx="4208">
                  <c:v>39127</c:v>
                </c:pt>
                <c:pt idx="4209">
                  <c:v>39127</c:v>
                </c:pt>
                <c:pt idx="4210">
                  <c:v>39128</c:v>
                </c:pt>
                <c:pt idx="4211">
                  <c:v>39128</c:v>
                </c:pt>
                <c:pt idx="4212">
                  <c:v>39129</c:v>
                </c:pt>
                <c:pt idx="4213">
                  <c:v>39129</c:v>
                </c:pt>
                <c:pt idx="4214">
                  <c:v>39130</c:v>
                </c:pt>
                <c:pt idx="4215">
                  <c:v>39130</c:v>
                </c:pt>
                <c:pt idx="4216">
                  <c:v>39131</c:v>
                </c:pt>
                <c:pt idx="4217">
                  <c:v>39131</c:v>
                </c:pt>
                <c:pt idx="4218">
                  <c:v>39132</c:v>
                </c:pt>
                <c:pt idx="4219">
                  <c:v>39132</c:v>
                </c:pt>
                <c:pt idx="4220">
                  <c:v>39133</c:v>
                </c:pt>
                <c:pt idx="4221">
                  <c:v>39133</c:v>
                </c:pt>
                <c:pt idx="4222">
                  <c:v>39134</c:v>
                </c:pt>
                <c:pt idx="4223">
                  <c:v>39134</c:v>
                </c:pt>
                <c:pt idx="4224">
                  <c:v>39135</c:v>
                </c:pt>
                <c:pt idx="4225">
                  <c:v>39135</c:v>
                </c:pt>
                <c:pt idx="4226">
                  <c:v>39136</c:v>
                </c:pt>
                <c:pt idx="4227">
                  <c:v>39136</c:v>
                </c:pt>
                <c:pt idx="4228">
                  <c:v>39137</c:v>
                </c:pt>
                <c:pt idx="4229">
                  <c:v>39137</c:v>
                </c:pt>
                <c:pt idx="4230">
                  <c:v>39138</c:v>
                </c:pt>
                <c:pt idx="4231">
                  <c:v>39138</c:v>
                </c:pt>
                <c:pt idx="4232">
                  <c:v>39139</c:v>
                </c:pt>
                <c:pt idx="4233">
                  <c:v>39139</c:v>
                </c:pt>
                <c:pt idx="4234">
                  <c:v>39140</c:v>
                </c:pt>
                <c:pt idx="4235">
                  <c:v>39140</c:v>
                </c:pt>
                <c:pt idx="4236">
                  <c:v>39141</c:v>
                </c:pt>
                <c:pt idx="4237">
                  <c:v>39141</c:v>
                </c:pt>
                <c:pt idx="4238">
                  <c:v>39142</c:v>
                </c:pt>
                <c:pt idx="4239">
                  <c:v>39142</c:v>
                </c:pt>
                <c:pt idx="4240">
                  <c:v>39143</c:v>
                </c:pt>
                <c:pt idx="4241">
                  <c:v>39143</c:v>
                </c:pt>
                <c:pt idx="4242">
                  <c:v>39144</c:v>
                </c:pt>
                <c:pt idx="4243">
                  <c:v>39144</c:v>
                </c:pt>
                <c:pt idx="4244">
                  <c:v>39145</c:v>
                </c:pt>
                <c:pt idx="4245">
                  <c:v>39145</c:v>
                </c:pt>
                <c:pt idx="4246">
                  <c:v>39146</c:v>
                </c:pt>
                <c:pt idx="4247">
                  <c:v>39146</c:v>
                </c:pt>
                <c:pt idx="4248">
                  <c:v>39147</c:v>
                </c:pt>
                <c:pt idx="4249">
                  <c:v>39147</c:v>
                </c:pt>
                <c:pt idx="4250">
                  <c:v>39148</c:v>
                </c:pt>
                <c:pt idx="4251">
                  <c:v>39148</c:v>
                </c:pt>
                <c:pt idx="4252">
                  <c:v>39149</c:v>
                </c:pt>
                <c:pt idx="4253">
                  <c:v>39149</c:v>
                </c:pt>
                <c:pt idx="4254">
                  <c:v>39150</c:v>
                </c:pt>
                <c:pt idx="4255">
                  <c:v>39150</c:v>
                </c:pt>
                <c:pt idx="4256">
                  <c:v>39151</c:v>
                </c:pt>
                <c:pt idx="4257">
                  <c:v>39151</c:v>
                </c:pt>
                <c:pt idx="4258">
                  <c:v>39152</c:v>
                </c:pt>
                <c:pt idx="4259">
                  <c:v>39152</c:v>
                </c:pt>
                <c:pt idx="4260">
                  <c:v>39153</c:v>
                </c:pt>
                <c:pt idx="4261">
                  <c:v>39153</c:v>
                </c:pt>
                <c:pt idx="4262">
                  <c:v>39154</c:v>
                </c:pt>
                <c:pt idx="4263">
                  <c:v>39154</c:v>
                </c:pt>
                <c:pt idx="4264">
                  <c:v>39155</c:v>
                </c:pt>
                <c:pt idx="4265">
                  <c:v>39155</c:v>
                </c:pt>
                <c:pt idx="4266">
                  <c:v>39156</c:v>
                </c:pt>
                <c:pt idx="4267">
                  <c:v>39156</c:v>
                </c:pt>
                <c:pt idx="4268">
                  <c:v>39157</c:v>
                </c:pt>
                <c:pt idx="4269">
                  <c:v>39157</c:v>
                </c:pt>
                <c:pt idx="4270">
                  <c:v>39158</c:v>
                </c:pt>
                <c:pt idx="4271">
                  <c:v>39158</c:v>
                </c:pt>
                <c:pt idx="4272">
                  <c:v>39159</c:v>
                </c:pt>
                <c:pt idx="4273">
                  <c:v>39159</c:v>
                </c:pt>
                <c:pt idx="4274">
                  <c:v>39160</c:v>
                </c:pt>
                <c:pt idx="4275">
                  <c:v>39160</c:v>
                </c:pt>
                <c:pt idx="4276">
                  <c:v>39161</c:v>
                </c:pt>
                <c:pt idx="4277">
                  <c:v>39161</c:v>
                </c:pt>
                <c:pt idx="4278">
                  <c:v>39162</c:v>
                </c:pt>
                <c:pt idx="4279">
                  <c:v>39162</c:v>
                </c:pt>
                <c:pt idx="4280">
                  <c:v>39163</c:v>
                </c:pt>
                <c:pt idx="4281">
                  <c:v>39163</c:v>
                </c:pt>
                <c:pt idx="4282">
                  <c:v>39164</c:v>
                </c:pt>
                <c:pt idx="4283">
                  <c:v>39164</c:v>
                </c:pt>
                <c:pt idx="4284">
                  <c:v>39165</c:v>
                </c:pt>
                <c:pt idx="4285">
                  <c:v>39165</c:v>
                </c:pt>
                <c:pt idx="4286">
                  <c:v>39166</c:v>
                </c:pt>
                <c:pt idx="4287">
                  <c:v>39166</c:v>
                </c:pt>
                <c:pt idx="4288">
                  <c:v>39167</c:v>
                </c:pt>
                <c:pt idx="4289">
                  <c:v>39167</c:v>
                </c:pt>
                <c:pt idx="4290">
                  <c:v>39168</c:v>
                </c:pt>
                <c:pt idx="4291">
                  <c:v>39168</c:v>
                </c:pt>
                <c:pt idx="4292">
                  <c:v>39169</c:v>
                </c:pt>
                <c:pt idx="4293">
                  <c:v>39169</c:v>
                </c:pt>
                <c:pt idx="4294">
                  <c:v>39170</c:v>
                </c:pt>
                <c:pt idx="4295">
                  <c:v>39170</c:v>
                </c:pt>
                <c:pt idx="4296">
                  <c:v>39171</c:v>
                </c:pt>
                <c:pt idx="4297">
                  <c:v>39171</c:v>
                </c:pt>
                <c:pt idx="4298">
                  <c:v>39172</c:v>
                </c:pt>
                <c:pt idx="4299">
                  <c:v>39172</c:v>
                </c:pt>
                <c:pt idx="4300">
                  <c:v>39173</c:v>
                </c:pt>
                <c:pt idx="4301">
                  <c:v>39173</c:v>
                </c:pt>
                <c:pt idx="4302">
                  <c:v>39174</c:v>
                </c:pt>
                <c:pt idx="4303">
                  <c:v>39174</c:v>
                </c:pt>
                <c:pt idx="4304">
                  <c:v>39175</c:v>
                </c:pt>
                <c:pt idx="4305">
                  <c:v>39176</c:v>
                </c:pt>
                <c:pt idx="4306">
                  <c:v>39176</c:v>
                </c:pt>
                <c:pt idx="4307">
                  <c:v>39177</c:v>
                </c:pt>
                <c:pt idx="4308">
                  <c:v>39177</c:v>
                </c:pt>
                <c:pt idx="4309">
                  <c:v>39178</c:v>
                </c:pt>
                <c:pt idx="4310">
                  <c:v>39178</c:v>
                </c:pt>
                <c:pt idx="4311">
                  <c:v>39179</c:v>
                </c:pt>
                <c:pt idx="4312">
                  <c:v>39179</c:v>
                </c:pt>
                <c:pt idx="4313">
                  <c:v>39180</c:v>
                </c:pt>
                <c:pt idx="4314">
                  <c:v>39180</c:v>
                </c:pt>
                <c:pt idx="4315">
                  <c:v>39181</c:v>
                </c:pt>
                <c:pt idx="4316">
                  <c:v>39181</c:v>
                </c:pt>
                <c:pt idx="4317">
                  <c:v>39182</c:v>
                </c:pt>
                <c:pt idx="4318">
                  <c:v>39182</c:v>
                </c:pt>
                <c:pt idx="4319">
                  <c:v>39183</c:v>
                </c:pt>
                <c:pt idx="4320">
                  <c:v>39183</c:v>
                </c:pt>
                <c:pt idx="4321">
                  <c:v>39184</c:v>
                </c:pt>
                <c:pt idx="4322">
                  <c:v>39184</c:v>
                </c:pt>
                <c:pt idx="4323">
                  <c:v>39185</c:v>
                </c:pt>
                <c:pt idx="4324">
                  <c:v>39185</c:v>
                </c:pt>
                <c:pt idx="4325">
                  <c:v>39186</c:v>
                </c:pt>
                <c:pt idx="4326">
                  <c:v>39186</c:v>
                </c:pt>
                <c:pt idx="4327">
                  <c:v>39187</c:v>
                </c:pt>
                <c:pt idx="4328">
                  <c:v>39187</c:v>
                </c:pt>
                <c:pt idx="4329">
                  <c:v>39188</c:v>
                </c:pt>
                <c:pt idx="4330">
                  <c:v>39188</c:v>
                </c:pt>
                <c:pt idx="4331">
                  <c:v>39189</c:v>
                </c:pt>
                <c:pt idx="4332">
                  <c:v>39189</c:v>
                </c:pt>
                <c:pt idx="4333">
                  <c:v>39190</c:v>
                </c:pt>
                <c:pt idx="4334">
                  <c:v>39190</c:v>
                </c:pt>
                <c:pt idx="4335">
                  <c:v>39191</c:v>
                </c:pt>
                <c:pt idx="4336">
                  <c:v>39191</c:v>
                </c:pt>
                <c:pt idx="4337">
                  <c:v>39192</c:v>
                </c:pt>
                <c:pt idx="4338">
                  <c:v>39192</c:v>
                </c:pt>
                <c:pt idx="4339">
                  <c:v>39193</c:v>
                </c:pt>
                <c:pt idx="4340">
                  <c:v>39193</c:v>
                </c:pt>
                <c:pt idx="4341">
                  <c:v>39194</c:v>
                </c:pt>
                <c:pt idx="4342">
                  <c:v>39194</c:v>
                </c:pt>
                <c:pt idx="4343">
                  <c:v>39195</c:v>
                </c:pt>
                <c:pt idx="4344">
                  <c:v>39195</c:v>
                </c:pt>
                <c:pt idx="4345">
                  <c:v>39196</c:v>
                </c:pt>
                <c:pt idx="4346">
                  <c:v>39196</c:v>
                </c:pt>
                <c:pt idx="4347">
                  <c:v>39197</c:v>
                </c:pt>
                <c:pt idx="4348">
                  <c:v>39197</c:v>
                </c:pt>
                <c:pt idx="4349">
                  <c:v>39198</c:v>
                </c:pt>
                <c:pt idx="4350">
                  <c:v>39198</c:v>
                </c:pt>
                <c:pt idx="4351">
                  <c:v>39199</c:v>
                </c:pt>
                <c:pt idx="4352">
                  <c:v>39199</c:v>
                </c:pt>
                <c:pt idx="4353">
                  <c:v>39200</c:v>
                </c:pt>
                <c:pt idx="4354">
                  <c:v>39200</c:v>
                </c:pt>
                <c:pt idx="4355">
                  <c:v>39201</c:v>
                </c:pt>
                <c:pt idx="4356">
                  <c:v>39201</c:v>
                </c:pt>
                <c:pt idx="4357">
                  <c:v>39202</c:v>
                </c:pt>
                <c:pt idx="4358">
                  <c:v>39202</c:v>
                </c:pt>
                <c:pt idx="4359">
                  <c:v>39203</c:v>
                </c:pt>
                <c:pt idx="4360">
                  <c:v>39203</c:v>
                </c:pt>
                <c:pt idx="4361">
                  <c:v>39204</c:v>
                </c:pt>
                <c:pt idx="4362">
                  <c:v>39204</c:v>
                </c:pt>
                <c:pt idx="4363">
                  <c:v>39205</c:v>
                </c:pt>
                <c:pt idx="4364">
                  <c:v>39205</c:v>
                </c:pt>
                <c:pt idx="4365">
                  <c:v>39206</c:v>
                </c:pt>
                <c:pt idx="4366">
                  <c:v>39206</c:v>
                </c:pt>
                <c:pt idx="4367">
                  <c:v>39207</c:v>
                </c:pt>
                <c:pt idx="4368">
                  <c:v>39207</c:v>
                </c:pt>
                <c:pt idx="4369">
                  <c:v>39208</c:v>
                </c:pt>
                <c:pt idx="4370">
                  <c:v>39208</c:v>
                </c:pt>
                <c:pt idx="4371">
                  <c:v>39209</c:v>
                </c:pt>
                <c:pt idx="4372">
                  <c:v>39209</c:v>
                </c:pt>
                <c:pt idx="4373">
                  <c:v>39210</c:v>
                </c:pt>
                <c:pt idx="4374">
                  <c:v>39210</c:v>
                </c:pt>
                <c:pt idx="4375">
                  <c:v>39211</c:v>
                </c:pt>
                <c:pt idx="4376">
                  <c:v>39211</c:v>
                </c:pt>
                <c:pt idx="4377">
                  <c:v>39212</c:v>
                </c:pt>
                <c:pt idx="4378">
                  <c:v>39212</c:v>
                </c:pt>
                <c:pt idx="4379">
                  <c:v>39213</c:v>
                </c:pt>
                <c:pt idx="4380">
                  <c:v>39213</c:v>
                </c:pt>
                <c:pt idx="4381">
                  <c:v>39214</c:v>
                </c:pt>
                <c:pt idx="4382">
                  <c:v>39214</c:v>
                </c:pt>
                <c:pt idx="4383">
                  <c:v>39215</c:v>
                </c:pt>
                <c:pt idx="4384">
                  <c:v>39215</c:v>
                </c:pt>
                <c:pt idx="4385">
                  <c:v>39216</c:v>
                </c:pt>
                <c:pt idx="4386">
                  <c:v>39216</c:v>
                </c:pt>
                <c:pt idx="4387">
                  <c:v>39217</c:v>
                </c:pt>
                <c:pt idx="4388">
                  <c:v>39217</c:v>
                </c:pt>
                <c:pt idx="4389">
                  <c:v>39218</c:v>
                </c:pt>
                <c:pt idx="4390">
                  <c:v>39218</c:v>
                </c:pt>
                <c:pt idx="4391">
                  <c:v>39219</c:v>
                </c:pt>
                <c:pt idx="4392">
                  <c:v>39219</c:v>
                </c:pt>
                <c:pt idx="4393">
                  <c:v>39220</c:v>
                </c:pt>
                <c:pt idx="4394">
                  <c:v>39220</c:v>
                </c:pt>
                <c:pt idx="4395">
                  <c:v>39221</c:v>
                </c:pt>
                <c:pt idx="4396">
                  <c:v>39221</c:v>
                </c:pt>
                <c:pt idx="4397">
                  <c:v>39222</c:v>
                </c:pt>
                <c:pt idx="4398">
                  <c:v>39222</c:v>
                </c:pt>
                <c:pt idx="4399">
                  <c:v>39223</c:v>
                </c:pt>
                <c:pt idx="4400">
                  <c:v>39223</c:v>
                </c:pt>
                <c:pt idx="4401">
                  <c:v>39224</c:v>
                </c:pt>
                <c:pt idx="4402">
                  <c:v>39224</c:v>
                </c:pt>
                <c:pt idx="4403">
                  <c:v>39225</c:v>
                </c:pt>
                <c:pt idx="4404">
                  <c:v>39225</c:v>
                </c:pt>
                <c:pt idx="4405">
                  <c:v>39226</c:v>
                </c:pt>
                <c:pt idx="4406">
                  <c:v>39226</c:v>
                </c:pt>
                <c:pt idx="4407">
                  <c:v>39227</c:v>
                </c:pt>
                <c:pt idx="4408">
                  <c:v>39227</c:v>
                </c:pt>
                <c:pt idx="4409">
                  <c:v>39228</c:v>
                </c:pt>
                <c:pt idx="4410">
                  <c:v>39228</c:v>
                </c:pt>
                <c:pt idx="4411">
                  <c:v>39229</c:v>
                </c:pt>
                <c:pt idx="4412">
                  <c:v>39229</c:v>
                </c:pt>
                <c:pt idx="4413">
                  <c:v>39230</c:v>
                </c:pt>
                <c:pt idx="4414">
                  <c:v>39230</c:v>
                </c:pt>
                <c:pt idx="4415">
                  <c:v>39231</c:v>
                </c:pt>
                <c:pt idx="4416">
                  <c:v>39231</c:v>
                </c:pt>
                <c:pt idx="4417">
                  <c:v>39232</c:v>
                </c:pt>
                <c:pt idx="4418">
                  <c:v>39232</c:v>
                </c:pt>
                <c:pt idx="4419">
                  <c:v>39233</c:v>
                </c:pt>
                <c:pt idx="4420">
                  <c:v>39233</c:v>
                </c:pt>
                <c:pt idx="4421">
                  <c:v>39234</c:v>
                </c:pt>
                <c:pt idx="4422">
                  <c:v>39234</c:v>
                </c:pt>
                <c:pt idx="4423">
                  <c:v>39235</c:v>
                </c:pt>
                <c:pt idx="4424">
                  <c:v>39235</c:v>
                </c:pt>
                <c:pt idx="4425">
                  <c:v>39236</c:v>
                </c:pt>
                <c:pt idx="4426">
                  <c:v>39236</c:v>
                </c:pt>
                <c:pt idx="4427">
                  <c:v>39237</c:v>
                </c:pt>
                <c:pt idx="4428">
                  <c:v>39237</c:v>
                </c:pt>
                <c:pt idx="4429">
                  <c:v>39238</c:v>
                </c:pt>
                <c:pt idx="4430">
                  <c:v>39238</c:v>
                </c:pt>
                <c:pt idx="4431">
                  <c:v>39239</c:v>
                </c:pt>
                <c:pt idx="4432">
                  <c:v>39239</c:v>
                </c:pt>
                <c:pt idx="4433">
                  <c:v>39240</c:v>
                </c:pt>
                <c:pt idx="4434">
                  <c:v>39240</c:v>
                </c:pt>
                <c:pt idx="4435">
                  <c:v>39241</c:v>
                </c:pt>
                <c:pt idx="4436">
                  <c:v>39241</c:v>
                </c:pt>
                <c:pt idx="4437">
                  <c:v>39242</c:v>
                </c:pt>
                <c:pt idx="4438">
                  <c:v>39242</c:v>
                </c:pt>
                <c:pt idx="4439">
                  <c:v>39243</c:v>
                </c:pt>
                <c:pt idx="4440">
                  <c:v>39243</c:v>
                </c:pt>
                <c:pt idx="4441">
                  <c:v>39244</c:v>
                </c:pt>
                <c:pt idx="4442">
                  <c:v>39244</c:v>
                </c:pt>
                <c:pt idx="4443">
                  <c:v>39245</c:v>
                </c:pt>
                <c:pt idx="4444">
                  <c:v>39245</c:v>
                </c:pt>
                <c:pt idx="4445">
                  <c:v>39246</c:v>
                </c:pt>
                <c:pt idx="4446">
                  <c:v>39246</c:v>
                </c:pt>
                <c:pt idx="4447">
                  <c:v>39247</c:v>
                </c:pt>
                <c:pt idx="4448">
                  <c:v>39247</c:v>
                </c:pt>
                <c:pt idx="4449">
                  <c:v>39248</c:v>
                </c:pt>
                <c:pt idx="4450">
                  <c:v>39248</c:v>
                </c:pt>
                <c:pt idx="4451">
                  <c:v>39249</c:v>
                </c:pt>
                <c:pt idx="4452">
                  <c:v>39249</c:v>
                </c:pt>
                <c:pt idx="4453">
                  <c:v>39250</c:v>
                </c:pt>
                <c:pt idx="4454">
                  <c:v>39250</c:v>
                </c:pt>
                <c:pt idx="4455">
                  <c:v>39251</c:v>
                </c:pt>
                <c:pt idx="4456">
                  <c:v>39251</c:v>
                </c:pt>
                <c:pt idx="4457">
                  <c:v>39252</c:v>
                </c:pt>
                <c:pt idx="4458">
                  <c:v>39252</c:v>
                </c:pt>
                <c:pt idx="4459">
                  <c:v>39253</c:v>
                </c:pt>
                <c:pt idx="4460">
                  <c:v>39253</c:v>
                </c:pt>
                <c:pt idx="4461">
                  <c:v>39254</c:v>
                </c:pt>
                <c:pt idx="4462">
                  <c:v>39254</c:v>
                </c:pt>
                <c:pt idx="4463">
                  <c:v>39255</c:v>
                </c:pt>
                <c:pt idx="4464">
                  <c:v>39255</c:v>
                </c:pt>
                <c:pt idx="4465">
                  <c:v>39256</c:v>
                </c:pt>
                <c:pt idx="4466">
                  <c:v>39256</c:v>
                </c:pt>
                <c:pt idx="4467">
                  <c:v>39257</c:v>
                </c:pt>
                <c:pt idx="4468">
                  <c:v>39257</c:v>
                </c:pt>
                <c:pt idx="4469">
                  <c:v>39258</c:v>
                </c:pt>
                <c:pt idx="4470">
                  <c:v>39258</c:v>
                </c:pt>
                <c:pt idx="4471">
                  <c:v>39259</c:v>
                </c:pt>
                <c:pt idx="4472">
                  <c:v>39259</c:v>
                </c:pt>
                <c:pt idx="4473">
                  <c:v>39260</c:v>
                </c:pt>
                <c:pt idx="4474">
                  <c:v>39260</c:v>
                </c:pt>
                <c:pt idx="4475">
                  <c:v>39261</c:v>
                </c:pt>
                <c:pt idx="4476">
                  <c:v>39261</c:v>
                </c:pt>
                <c:pt idx="4477">
                  <c:v>39262</c:v>
                </c:pt>
                <c:pt idx="4478">
                  <c:v>39262</c:v>
                </c:pt>
                <c:pt idx="4479">
                  <c:v>39263</c:v>
                </c:pt>
                <c:pt idx="4480">
                  <c:v>39263</c:v>
                </c:pt>
                <c:pt idx="4481">
                  <c:v>39264</c:v>
                </c:pt>
                <c:pt idx="4482">
                  <c:v>39264</c:v>
                </c:pt>
                <c:pt idx="4483">
                  <c:v>39265</c:v>
                </c:pt>
                <c:pt idx="4484">
                  <c:v>39265</c:v>
                </c:pt>
                <c:pt idx="4485">
                  <c:v>39266</c:v>
                </c:pt>
                <c:pt idx="4486">
                  <c:v>39266</c:v>
                </c:pt>
                <c:pt idx="4487">
                  <c:v>39267</c:v>
                </c:pt>
                <c:pt idx="4488">
                  <c:v>39267</c:v>
                </c:pt>
                <c:pt idx="4489">
                  <c:v>39268</c:v>
                </c:pt>
                <c:pt idx="4490">
                  <c:v>39268</c:v>
                </c:pt>
                <c:pt idx="4491">
                  <c:v>39269</c:v>
                </c:pt>
                <c:pt idx="4492">
                  <c:v>39269</c:v>
                </c:pt>
                <c:pt idx="4493">
                  <c:v>39270</c:v>
                </c:pt>
                <c:pt idx="4494">
                  <c:v>39270</c:v>
                </c:pt>
                <c:pt idx="4495">
                  <c:v>39271</c:v>
                </c:pt>
                <c:pt idx="4496">
                  <c:v>39271</c:v>
                </c:pt>
                <c:pt idx="4497">
                  <c:v>39272</c:v>
                </c:pt>
                <c:pt idx="4498">
                  <c:v>39272</c:v>
                </c:pt>
                <c:pt idx="4499">
                  <c:v>39273</c:v>
                </c:pt>
                <c:pt idx="4500">
                  <c:v>39273</c:v>
                </c:pt>
                <c:pt idx="4501">
                  <c:v>39274</c:v>
                </c:pt>
                <c:pt idx="4502">
                  <c:v>39274</c:v>
                </c:pt>
                <c:pt idx="4503">
                  <c:v>39275</c:v>
                </c:pt>
                <c:pt idx="4504">
                  <c:v>39275</c:v>
                </c:pt>
                <c:pt idx="4505">
                  <c:v>39276</c:v>
                </c:pt>
                <c:pt idx="4506">
                  <c:v>39276</c:v>
                </c:pt>
                <c:pt idx="4507">
                  <c:v>39277</c:v>
                </c:pt>
                <c:pt idx="4508">
                  <c:v>39277</c:v>
                </c:pt>
                <c:pt idx="4509">
                  <c:v>39278</c:v>
                </c:pt>
                <c:pt idx="4510">
                  <c:v>39278</c:v>
                </c:pt>
                <c:pt idx="4511">
                  <c:v>39279</c:v>
                </c:pt>
                <c:pt idx="4512">
                  <c:v>39279</c:v>
                </c:pt>
                <c:pt idx="4513">
                  <c:v>39280</c:v>
                </c:pt>
                <c:pt idx="4514">
                  <c:v>39280</c:v>
                </c:pt>
                <c:pt idx="4515">
                  <c:v>39281</c:v>
                </c:pt>
                <c:pt idx="4516">
                  <c:v>39281</c:v>
                </c:pt>
                <c:pt idx="4517">
                  <c:v>39282</c:v>
                </c:pt>
                <c:pt idx="4518">
                  <c:v>39282</c:v>
                </c:pt>
                <c:pt idx="4519">
                  <c:v>39283</c:v>
                </c:pt>
                <c:pt idx="4520">
                  <c:v>39283</c:v>
                </c:pt>
                <c:pt idx="4521">
                  <c:v>39284</c:v>
                </c:pt>
                <c:pt idx="4522">
                  <c:v>39284</c:v>
                </c:pt>
                <c:pt idx="4523">
                  <c:v>39285</c:v>
                </c:pt>
                <c:pt idx="4524">
                  <c:v>39285</c:v>
                </c:pt>
                <c:pt idx="4525">
                  <c:v>39286</c:v>
                </c:pt>
                <c:pt idx="4526">
                  <c:v>39286</c:v>
                </c:pt>
                <c:pt idx="4527">
                  <c:v>39287</c:v>
                </c:pt>
                <c:pt idx="4528">
                  <c:v>39287</c:v>
                </c:pt>
                <c:pt idx="4529">
                  <c:v>39288</c:v>
                </c:pt>
                <c:pt idx="4530">
                  <c:v>39288</c:v>
                </c:pt>
                <c:pt idx="4531">
                  <c:v>39288</c:v>
                </c:pt>
                <c:pt idx="4532">
                  <c:v>39289</c:v>
                </c:pt>
                <c:pt idx="4533">
                  <c:v>39289</c:v>
                </c:pt>
                <c:pt idx="4534">
                  <c:v>39290</c:v>
                </c:pt>
                <c:pt idx="4535">
                  <c:v>39290</c:v>
                </c:pt>
                <c:pt idx="4536">
                  <c:v>39291</c:v>
                </c:pt>
                <c:pt idx="4537">
                  <c:v>39291</c:v>
                </c:pt>
                <c:pt idx="4538">
                  <c:v>39292</c:v>
                </c:pt>
                <c:pt idx="4539">
                  <c:v>39292</c:v>
                </c:pt>
                <c:pt idx="4540">
                  <c:v>39293</c:v>
                </c:pt>
                <c:pt idx="4541">
                  <c:v>39293</c:v>
                </c:pt>
                <c:pt idx="4542">
                  <c:v>39294</c:v>
                </c:pt>
                <c:pt idx="4543">
                  <c:v>39294</c:v>
                </c:pt>
                <c:pt idx="4544">
                  <c:v>39295</c:v>
                </c:pt>
                <c:pt idx="4545">
                  <c:v>39295</c:v>
                </c:pt>
                <c:pt idx="4546">
                  <c:v>39296</c:v>
                </c:pt>
                <c:pt idx="4547">
                  <c:v>39296</c:v>
                </c:pt>
                <c:pt idx="4548">
                  <c:v>39297</c:v>
                </c:pt>
                <c:pt idx="4549">
                  <c:v>39297</c:v>
                </c:pt>
                <c:pt idx="4550">
                  <c:v>39298</c:v>
                </c:pt>
                <c:pt idx="4551">
                  <c:v>39298</c:v>
                </c:pt>
                <c:pt idx="4552">
                  <c:v>39299</c:v>
                </c:pt>
                <c:pt idx="4553">
                  <c:v>39299</c:v>
                </c:pt>
                <c:pt idx="4554">
                  <c:v>39300</c:v>
                </c:pt>
                <c:pt idx="4555">
                  <c:v>39300</c:v>
                </c:pt>
                <c:pt idx="4556">
                  <c:v>39301</c:v>
                </c:pt>
                <c:pt idx="4557">
                  <c:v>39301</c:v>
                </c:pt>
                <c:pt idx="4558">
                  <c:v>39302</c:v>
                </c:pt>
                <c:pt idx="4559">
                  <c:v>39302</c:v>
                </c:pt>
                <c:pt idx="4560">
                  <c:v>39303</c:v>
                </c:pt>
                <c:pt idx="4561">
                  <c:v>39303</c:v>
                </c:pt>
                <c:pt idx="4562">
                  <c:v>39304</c:v>
                </c:pt>
                <c:pt idx="4563">
                  <c:v>39304</c:v>
                </c:pt>
                <c:pt idx="4564">
                  <c:v>39305</c:v>
                </c:pt>
                <c:pt idx="4565">
                  <c:v>39305</c:v>
                </c:pt>
                <c:pt idx="4566">
                  <c:v>39306</c:v>
                </c:pt>
                <c:pt idx="4567">
                  <c:v>39306</c:v>
                </c:pt>
                <c:pt idx="4568">
                  <c:v>39307</c:v>
                </c:pt>
                <c:pt idx="4569">
                  <c:v>39307</c:v>
                </c:pt>
                <c:pt idx="4570">
                  <c:v>39308</c:v>
                </c:pt>
                <c:pt idx="4571">
                  <c:v>39308</c:v>
                </c:pt>
                <c:pt idx="4572">
                  <c:v>39309</c:v>
                </c:pt>
                <c:pt idx="4573">
                  <c:v>39309</c:v>
                </c:pt>
                <c:pt idx="4574">
                  <c:v>39310</c:v>
                </c:pt>
                <c:pt idx="4575">
                  <c:v>39310</c:v>
                </c:pt>
                <c:pt idx="4576">
                  <c:v>39311</c:v>
                </c:pt>
                <c:pt idx="4577">
                  <c:v>39311</c:v>
                </c:pt>
                <c:pt idx="4578">
                  <c:v>39312</c:v>
                </c:pt>
                <c:pt idx="4579">
                  <c:v>39312</c:v>
                </c:pt>
                <c:pt idx="4580">
                  <c:v>39313</c:v>
                </c:pt>
                <c:pt idx="4581">
                  <c:v>39313</c:v>
                </c:pt>
                <c:pt idx="4582">
                  <c:v>39314</c:v>
                </c:pt>
                <c:pt idx="4583">
                  <c:v>39314</c:v>
                </c:pt>
                <c:pt idx="4584">
                  <c:v>39315</c:v>
                </c:pt>
                <c:pt idx="4585">
                  <c:v>39315</c:v>
                </c:pt>
                <c:pt idx="4586">
                  <c:v>39316</c:v>
                </c:pt>
                <c:pt idx="4587">
                  <c:v>39316</c:v>
                </c:pt>
                <c:pt idx="4588">
                  <c:v>39317</c:v>
                </c:pt>
                <c:pt idx="4589">
                  <c:v>39317</c:v>
                </c:pt>
                <c:pt idx="4590">
                  <c:v>39318</c:v>
                </c:pt>
                <c:pt idx="4591">
                  <c:v>39318</c:v>
                </c:pt>
                <c:pt idx="4592">
                  <c:v>39319</c:v>
                </c:pt>
                <c:pt idx="4593">
                  <c:v>39319</c:v>
                </c:pt>
                <c:pt idx="4594">
                  <c:v>39320</c:v>
                </c:pt>
                <c:pt idx="4595">
                  <c:v>39320</c:v>
                </c:pt>
                <c:pt idx="4596">
                  <c:v>39321</c:v>
                </c:pt>
                <c:pt idx="4597">
                  <c:v>39321</c:v>
                </c:pt>
                <c:pt idx="4598">
                  <c:v>39322</c:v>
                </c:pt>
                <c:pt idx="4599">
                  <c:v>39322</c:v>
                </c:pt>
                <c:pt idx="4600">
                  <c:v>39323</c:v>
                </c:pt>
                <c:pt idx="4601">
                  <c:v>39323</c:v>
                </c:pt>
                <c:pt idx="4602">
                  <c:v>39324</c:v>
                </c:pt>
                <c:pt idx="4603">
                  <c:v>39324</c:v>
                </c:pt>
                <c:pt idx="4604">
                  <c:v>39325</c:v>
                </c:pt>
                <c:pt idx="4605">
                  <c:v>39325</c:v>
                </c:pt>
                <c:pt idx="4606">
                  <c:v>39326</c:v>
                </c:pt>
                <c:pt idx="4607">
                  <c:v>39326</c:v>
                </c:pt>
                <c:pt idx="4608">
                  <c:v>39327</c:v>
                </c:pt>
                <c:pt idx="4609">
                  <c:v>39327</c:v>
                </c:pt>
                <c:pt idx="4610">
                  <c:v>39328</c:v>
                </c:pt>
                <c:pt idx="4611">
                  <c:v>39328</c:v>
                </c:pt>
                <c:pt idx="4612">
                  <c:v>39329</c:v>
                </c:pt>
                <c:pt idx="4613">
                  <c:v>39331</c:v>
                </c:pt>
                <c:pt idx="4614">
                  <c:v>39332</c:v>
                </c:pt>
                <c:pt idx="4615">
                  <c:v>39332</c:v>
                </c:pt>
                <c:pt idx="4616">
                  <c:v>39333</c:v>
                </c:pt>
                <c:pt idx="4617">
                  <c:v>39333</c:v>
                </c:pt>
                <c:pt idx="4618">
                  <c:v>39334</c:v>
                </c:pt>
                <c:pt idx="4619">
                  <c:v>39334</c:v>
                </c:pt>
                <c:pt idx="4620">
                  <c:v>39335</c:v>
                </c:pt>
                <c:pt idx="4621">
                  <c:v>39335</c:v>
                </c:pt>
                <c:pt idx="4622">
                  <c:v>39336</c:v>
                </c:pt>
                <c:pt idx="4623">
                  <c:v>39336</c:v>
                </c:pt>
                <c:pt idx="4624">
                  <c:v>39337</c:v>
                </c:pt>
                <c:pt idx="4625">
                  <c:v>39337</c:v>
                </c:pt>
                <c:pt idx="4626">
                  <c:v>39338</c:v>
                </c:pt>
                <c:pt idx="4627">
                  <c:v>39338</c:v>
                </c:pt>
                <c:pt idx="4628">
                  <c:v>39339</c:v>
                </c:pt>
                <c:pt idx="4629">
                  <c:v>39339</c:v>
                </c:pt>
                <c:pt idx="4630">
                  <c:v>39340</c:v>
                </c:pt>
                <c:pt idx="4631">
                  <c:v>39340</c:v>
                </c:pt>
                <c:pt idx="4632">
                  <c:v>39341</c:v>
                </c:pt>
                <c:pt idx="4633">
                  <c:v>39341</c:v>
                </c:pt>
                <c:pt idx="4634">
                  <c:v>39342</c:v>
                </c:pt>
                <c:pt idx="4635">
                  <c:v>39342</c:v>
                </c:pt>
                <c:pt idx="4636">
                  <c:v>39343</c:v>
                </c:pt>
                <c:pt idx="4637">
                  <c:v>39343</c:v>
                </c:pt>
                <c:pt idx="4638">
                  <c:v>39344</c:v>
                </c:pt>
                <c:pt idx="4639">
                  <c:v>39344</c:v>
                </c:pt>
                <c:pt idx="4640">
                  <c:v>39345</c:v>
                </c:pt>
                <c:pt idx="4641">
                  <c:v>39345</c:v>
                </c:pt>
                <c:pt idx="4642">
                  <c:v>39346</c:v>
                </c:pt>
                <c:pt idx="4643">
                  <c:v>39346</c:v>
                </c:pt>
                <c:pt idx="4644">
                  <c:v>39347</c:v>
                </c:pt>
                <c:pt idx="4645">
                  <c:v>39347</c:v>
                </c:pt>
                <c:pt idx="4646">
                  <c:v>39348</c:v>
                </c:pt>
                <c:pt idx="4647">
                  <c:v>39348</c:v>
                </c:pt>
                <c:pt idx="4648">
                  <c:v>39349</c:v>
                </c:pt>
                <c:pt idx="4649">
                  <c:v>39349</c:v>
                </c:pt>
                <c:pt idx="4650">
                  <c:v>39350</c:v>
                </c:pt>
                <c:pt idx="4651">
                  <c:v>39350</c:v>
                </c:pt>
                <c:pt idx="4652">
                  <c:v>39351</c:v>
                </c:pt>
                <c:pt idx="4653">
                  <c:v>39351</c:v>
                </c:pt>
                <c:pt idx="4654">
                  <c:v>39352</c:v>
                </c:pt>
                <c:pt idx="4655">
                  <c:v>39352</c:v>
                </c:pt>
                <c:pt idx="4656">
                  <c:v>39353</c:v>
                </c:pt>
                <c:pt idx="4657">
                  <c:v>39353</c:v>
                </c:pt>
                <c:pt idx="4658">
                  <c:v>39354</c:v>
                </c:pt>
                <c:pt idx="4659">
                  <c:v>39354</c:v>
                </c:pt>
                <c:pt idx="4660">
                  <c:v>39355</c:v>
                </c:pt>
                <c:pt idx="4661">
                  <c:v>39355</c:v>
                </c:pt>
                <c:pt idx="4662">
                  <c:v>39356</c:v>
                </c:pt>
                <c:pt idx="4663">
                  <c:v>39356</c:v>
                </c:pt>
                <c:pt idx="4664">
                  <c:v>39357</c:v>
                </c:pt>
                <c:pt idx="4665">
                  <c:v>39357</c:v>
                </c:pt>
                <c:pt idx="4666">
                  <c:v>39358</c:v>
                </c:pt>
                <c:pt idx="4667">
                  <c:v>39358</c:v>
                </c:pt>
                <c:pt idx="4668">
                  <c:v>39359</c:v>
                </c:pt>
                <c:pt idx="4669">
                  <c:v>39359</c:v>
                </c:pt>
                <c:pt idx="4670">
                  <c:v>39360</c:v>
                </c:pt>
                <c:pt idx="4671">
                  <c:v>39360</c:v>
                </c:pt>
                <c:pt idx="4672">
                  <c:v>39361</c:v>
                </c:pt>
                <c:pt idx="4673">
                  <c:v>39361</c:v>
                </c:pt>
                <c:pt idx="4674">
                  <c:v>39362</c:v>
                </c:pt>
                <c:pt idx="4675">
                  <c:v>39362</c:v>
                </c:pt>
                <c:pt idx="4676">
                  <c:v>39363</c:v>
                </c:pt>
                <c:pt idx="4677">
                  <c:v>39363</c:v>
                </c:pt>
                <c:pt idx="4678">
                  <c:v>39364</c:v>
                </c:pt>
                <c:pt idx="4679">
                  <c:v>39364</c:v>
                </c:pt>
                <c:pt idx="4680">
                  <c:v>39365</c:v>
                </c:pt>
                <c:pt idx="4681">
                  <c:v>39365</c:v>
                </c:pt>
                <c:pt idx="4682">
                  <c:v>39366</c:v>
                </c:pt>
                <c:pt idx="4683">
                  <c:v>39366</c:v>
                </c:pt>
                <c:pt idx="4684">
                  <c:v>39367</c:v>
                </c:pt>
                <c:pt idx="4685">
                  <c:v>39367</c:v>
                </c:pt>
                <c:pt idx="4686">
                  <c:v>39368</c:v>
                </c:pt>
                <c:pt idx="4687">
                  <c:v>39368</c:v>
                </c:pt>
                <c:pt idx="4688">
                  <c:v>39369</c:v>
                </c:pt>
                <c:pt idx="4689">
                  <c:v>39369</c:v>
                </c:pt>
                <c:pt idx="4690">
                  <c:v>39370</c:v>
                </c:pt>
                <c:pt idx="4691">
                  <c:v>39370</c:v>
                </c:pt>
                <c:pt idx="4692">
                  <c:v>39371</c:v>
                </c:pt>
                <c:pt idx="4693">
                  <c:v>39371</c:v>
                </c:pt>
                <c:pt idx="4694">
                  <c:v>39372</c:v>
                </c:pt>
                <c:pt idx="4695">
                  <c:v>39372</c:v>
                </c:pt>
                <c:pt idx="4696">
                  <c:v>39373</c:v>
                </c:pt>
                <c:pt idx="4697">
                  <c:v>39373</c:v>
                </c:pt>
                <c:pt idx="4698">
                  <c:v>39374</c:v>
                </c:pt>
                <c:pt idx="4699">
                  <c:v>39374</c:v>
                </c:pt>
                <c:pt idx="4700">
                  <c:v>39375</c:v>
                </c:pt>
                <c:pt idx="4701">
                  <c:v>39375</c:v>
                </c:pt>
                <c:pt idx="4702">
                  <c:v>39376</c:v>
                </c:pt>
                <c:pt idx="4703">
                  <c:v>39376</c:v>
                </c:pt>
                <c:pt idx="4704">
                  <c:v>39377</c:v>
                </c:pt>
                <c:pt idx="4705">
                  <c:v>39377</c:v>
                </c:pt>
                <c:pt idx="4706">
                  <c:v>39378</c:v>
                </c:pt>
                <c:pt idx="4707">
                  <c:v>39378</c:v>
                </c:pt>
                <c:pt idx="4708">
                  <c:v>39379</c:v>
                </c:pt>
                <c:pt idx="4709">
                  <c:v>39379</c:v>
                </c:pt>
                <c:pt idx="4710">
                  <c:v>39380</c:v>
                </c:pt>
                <c:pt idx="4711">
                  <c:v>39380</c:v>
                </c:pt>
                <c:pt idx="4712">
                  <c:v>39381</c:v>
                </c:pt>
                <c:pt idx="4713">
                  <c:v>39381</c:v>
                </c:pt>
                <c:pt idx="4714">
                  <c:v>39382</c:v>
                </c:pt>
                <c:pt idx="4715">
                  <c:v>39382</c:v>
                </c:pt>
                <c:pt idx="4716">
                  <c:v>39383</c:v>
                </c:pt>
                <c:pt idx="4717">
                  <c:v>39383</c:v>
                </c:pt>
                <c:pt idx="4718">
                  <c:v>39384</c:v>
                </c:pt>
                <c:pt idx="4719">
                  <c:v>39384</c:v>
                </c:pt>
                <c:pt idx="4720">
                  <c:v>39385</c:v>
                </c:pt>
                <c:pt idx="4721">
                  <c:v>39385</c:v>
                </c:pt>
                <c:pt idx="4722">
                  <c:v>39386</c:v>
                </c:pt>
                <c:pt idx="4723">
                  <c:v>39386</c:v>
                </c:pt>
                <c:pt idx="4724">
                  <c:v>39387</c:v>
                </c:pt>
                <c:pt idx="4725">
                  <c:v>39387</c:v>
                </c:pt>
                <c:pt idx="4726">
                  <c:v>39388</c:v>
                </c:pt>
                <c:pt idx="4727">
                  <c:v>39388</c:v>
                </c:pt>
                <c:pt idx="4728">
                  <c:v>39389</c:v>
                </c:pt>
                <c:pt idx="4729">
                  <c:v>39389</c:v>
                </c:pt>
                <c:pt idx="4730">
                  <c:v>39390</c:v>
                </c:pt>
                <c:pt idx="4731">
                  <c:v>39390</c:v>
                </c:pt>
                <c:pt idx="4732">
                  <c:v>39391</c:v>
                </c:pt>
                <c:pt idx="4733">
                  <c:v>39391</c:v>
                </c:pt>
                <c:pt idx="4734">
                  <c:v>39392</c:v>
                </c:pt>
                <c:pt idx="4735">
                  <c:v>39392</c:v>
                </c:pt>
                <c:pt idx="4736">
                  <c:v>39393</c:v>
                </c:pt>
                <c:pt idx="4737">
                  <c:v>39393</c:v>
                </c:pt>
                <c:pt idx="4738">
                  <c:v>39394</c:v>
                </c:pt>
                <c:pt idx="4739">
                  <c:v>39394</c:v>
                </c:pt>
                <c:pt idx="4740">
                  <c:v>39395</c:v>
                </c:pt>
                <c:pt idx="4741">
                  <c:v>39395</c:v>
                </c:pt>
                <c:pt idx="4742">
                  <c:v>39396</c:v>
                </c:pt>
                <c:pt idx="4743">
                  <c:v>39396</c:v>
                </c:pt>
                <c:pt idx="4744">
                  <c:v>39397</c:v>
                </c:pt>
                <c:pt idx="4745">
                  <c:v>39397</c:v>
                </c:pt>
                <c:pt idx="4746">
                  <c:v>39398</c:v>
                </c:pt>
                <c:pt idx="4747">
                  <c:v>39398</c:v>
                </c:pt>
                <c:pt idx="4748">
                  <c:v>39399</c:v>
                </c:pt>
                <c:pt idx="4749">
                  <c:v>39399</c:v>
                </c:pt>
                <c:pt idx="4750">
                  <c:v>39400</c:v>
                </c:pt>
                <c:pt idx="4751">
                  <c:v>39400</c:v>
                </c:pt>
                <c:pt idx="4752">
                  <c:v>39401</c:v>
                </c:pt>
                <c:pt idx="4753">
                  <c:v>39401</c:v>
                </c:pt>
                <c:pt idx="4754">
                  <c:v>39402</c:v>
                </c:pt>
                <c:pt idx="4755">
                  <c:v>39402</c:v>
                </c:pt>
                <c:pt idx="4756">
                  <c:v>39403</c:v>
                </c:pt>
                <c:pt idx="4757">
                  <c:v>39403</c:v>
                </c:pt>
                <c:pt idx="4758">
                  <c:v>39404</c:v>
                </c:pt>
                <c:pt idx="4759">
                  <c:v>39404</c:v>
                </c:pt>
                <c:pt idx="4760">
                  <c:v>39405</c:v>
                </c:pt>
                <c:pt idx="4761">
                  <c:v>39405</c:v>
                </c:pt>
                <c:pt idx="4762">
                  <c:v>39406</c:v>
                </c:pt>
                <c:pt idx="4763">
                  <c:v>39406</c:v>
                </c:pt>
                <c:pt idx="4764">
                  <c:v>39407</c:v>
                </c:pt>
                <c:pt idx="4765">
                  <c:v>39407</c:v>
                </c:pt>
                <c:pt idx="4766">
                  <c:v>39408</c:v>
                </c:pt>
                <c:pt idx="4767">
                  <c:v>39408</c:v>
                </c:pt>
                <c:pt idx="4768">
                  <c:v>39409</c:v>
                </c:pt>
                <c:pt idx="4769">
                  <c:v>39409</c:v>
                </c:pt>
                <c:pt idx="4770">
                  <c:v>39410</c:v>
                </c:pt>
                <c:pt idx="4771">
                  <c:v>39410</c:v>
                </c:pt>
                <c:pt idx="4772">
                  <c:v>39411</c:v>
                </c:pt>
                <c:pt idx="4773">
                  <c:v>39411</c:v>
                </c:pt>
                <c:pt idx="4774">
                  <c:v>39412</c:v>
                </c:pt>
                <c:pt idx="4775">
                  <c:v>39412</c:v>
                </c:pt>
                <c:pt idx="4776">
                  <c:v>39413</c:v>
                </c:pt>
                <c:pt idx="4777">
                  <c:v>39413</c:v>
                </c:pt>
                <c:pt idx="4778">
                  <c:v>39414</c:v>
                </c:pt>
                <c:pt idx="4779">
                  <c:v>39414</c:v>
                </c:pt>
                <c:pt idx="4780">
                  <c:v>39415</c:v>
                </c:pt>
                <c:pt idx="4781">
                  <c:v>39415</c:v>
                </c:pt>
                <c:pt idx="4782">
                  <c:v>39416</c:v>
                </c:pt>
                <c:pt idx="4783">
                  <c:v>39416</c:v>
                </c:pt>
                <c:pt idx="4784">
                  <c:v>39417</c:v>
                </c:pt>
                <c:pt idx="4785">
                  <c:v>39417</c:v>
                </c:pt>
                <c:pt idx="4786">
                  <c:v>39418</c:v>
                </c:pt>
                <c:pt idx="4787">
                  <c:v>39418</c:v>
                </c:pt>
                <c:pt idx="4788">
                  <c:v>39419</c:v>
                </c:pt>
                <c:pt idx="4789">
                  <c:v>39419</c:v>
                </c:pt>
                <c:pt idx="4790">
                  <c:v>39420</c:v>
                </c:pt>
                <c:pt idx="4791">
                  <c:v>39420</c:v>
                </c:pt>
                <c:pt idx="4792">
                  <c:v>39421</c:v>
                </c:pt>
                <c:pt idx="4793">
                  <c:v>39421</c:v>
                </c:pt>
                <c:pt idx="4794">
                  <c:v>39422</c:v>
                </c:pt>
                <c:pt idx="4795">
                  <c:v>39422</c:v>
                </c:pt>
                <c:pt idx="4796">
                  <c:v>39423</c:v>
                </c:pt>
                <c:pt idx="4797">
                  <c:v>39423</c:v>
                </c:pt>
                <c:pt idx="4798">
                  <c:v>39424</c:v>
                </c:pt>
                <c:pt idx="4799">
                  <c:v>39424</c:v>
                </c:pt>
                <c:pt idx="4800">
                  <c:v>39425</c:v>
                </c:pt>
                <c:pt idx="4801">
                  <c:v>39425</c:v>
                </c:pt>
                <c:pt idx="4802">
                  <c:v>39426</c:v>
                </c:pt>
                <c:pt idx="4803">
                  <c:v>39426</c:v>
                </c:pt>
                <c:pt idx="4804">
                  <c:v>39427</c:v>
                </c:pt>
                <c:pt idx="4805">
                  <c:v>39427</c:v>
                </c:pt>
                <c:pt idx="4806">
                  <c:v>39428</c:v>
                </c:pt>
                <c:pt idx="4807">
                  <c:v>39428</c:v>
                </c:pt>
                <c:pt idx="4808">
                  <c:v>39429</c:v>
                </c:pt>
                <c:pt idx="4809">
                  <c:v>39429</c:v>
                </c:pt>
                <c:pt idx="4810">
                  <c:v>39430</c:v>
                </c:pt>
                <c:pt idx="4811">
                  <c:v>39430</c:v>
                </c:pt>
                <c:pt idx="4812">
                  <c:v>39431</c:v>
                </c:pt>
                <c:pt idx="4813">
                  <c:v>39431</c:v>
                </c:pt>
                <c:pt idx="4814">
                  <c:v>39432</c:v>
                </c:pt>
                <c:pt idx="4815">
                  <c:v>39432</c:v>
                </c:pt>
                <c:pt idx="4816">
                  <c:v>39433</c:v>
                </c:pt>
                <c:pt idx="4817">
                  <c:v>39433</c:v>
                </c:pt>
                <c:pt idx="4818">
                  <c:v>39434</c:v>
                </c:pt>
                <c:pt idx="4819">
                  <c:v>39434</c:v>
                </c:pt>
                <c:pt idx="4820">
                  <c:v>39435</c:v>
                </c:pt>
                <c:pt idx="4821">
                  <c:v>39435</c:v>
                </c:pt>
                <c:pt idx="4822">
                  <c:v>39436</c:v>
                </c:pt>
                <c:pt idx="4823">
                  <c:v>39436</c:v>
                </c:pt>
                <c:pt idx="4824">
                  <c:v>39437</c:v>
                </c:pt>
                <c:pt idx="4825">
                  <c:v>39437</c:v>
                </c:pt>
                <c:pt idx="4826">
                  <c:v>39438</c:v>
                </c:pt>
                <c:pt idx="4827">
                  <c:v>39438</c:v>
                </c:pt>
                <c:pt idx="4828">
                  <c:v>39439</c:v>
                </c:pt>
                <c:pt idx="4829">
                  <c:v>39439</c:v>
                </c:pt>
                <c:pt idx="4830">
                  <c:v>39440</c:v>
                </c:pt>
                <c:pt idx="4831">
                  <c:v>39440</c:v>
                </c:pt>
                <c:pt idx="4832">
                  <c:v>39441</c:v>
                </c:pt>
                <c:pt idx="4833">
                  <c:v>39441</c:v>
                </c:pt>
                <c:pt idx="4834">
                  <c:v>39442</c:v>
                </c:pt>
                <c:pt idx="4835">
                  <c:v>39442</c:v>
                </c:pt>
                <c:pt idx="4836">
                  <c:v>39443</c:v>
                </c:pt>
                <c:pt idx="4837">
                  <c:v>39443</c:v>
                </c:pt>
                <c:pt idx="4838">
                  <c:v>39444</c:v>
                </c:pt>
                <c:pt idx="4839">
                  <c:v>39444</c:v>
                </c:pt>
                <c:pt idx="4840">
                  <c:v>39445</c:v>
                </c:pt>
                <c:pt idx="4841">
                  <c:v>39445</c:v>
                </c:pt>
                <c:pt idx="4842">
                  <c:v>39446</c:v>
                </c:pt>
                <c:pt idx="4843">
                  <c:v>39446</c:v>
                </c:pt>
                <c:pt idx="4844">
                  <c:v>39447</c:v>
                </c:pt>
                <c:pt idx="4845">
                  <c:v>39447</c:v>
                </c:pt>
                <c:pt idx="4846">
                  <c:v>39448</c:v>
                </c:pt>
                <c:pt idx="4847">
                  <c:v>39448</c:v>
                </c:pt>
                <c:pt idx="4848">
                  <c:v>39449</c:v>
                </c:pt>
                <c:pt idx="4849">
                  <c:v>39449</c:v>
                </c:pt>
                <c:pt idx="4850">
                  <c:v>39450</c:v>
                </c:pt>
                <c:pt idx="4851">
                  <c:v>39450</c:v>
                </c:pt>
                <c:pt idx="4852">
                  <c:v>39451</c:v>
                </c:pt>
                <c:pt idx="4853">
                  <c:v>39451</c:v>
                </c:pt>
                <c:pt idx="4854">
                  <c:v>39452</c:v>
                </c:pt>
                <c:pt idx="4855">
                  <c:v>39452</c:v>
                </c:pt>
                <c:pt idx="4856">
                  <c:v>39453</c:v>
                </c:pt>
                <c:pt idx="4857">
                  <c:v>39453</c:v>
                </c:pt>
                <c:pt idx="4858">
                  <c:v>39454</c:v>
                </c:pt>
                <c:pt idx="4859">
                  <c:v>39454</c:v>
                </c:pt>
                <c:pt idx="4860">
                  <c:v>39455</c:v>
                </c:pt>
                <c:pt idx="4861">
                  <c:v>39455</c:v>
                </c:pt>
                <c:pt idx="4862">
                  <c:v>39456</c:v>
                </c:pt>
                <c:pt idx="4863">
                  <c:v>39456</c:v>
                </c:pt>
                <c:pt idx="4864">
                  <c:v>39457</c:v>
                </c:pt>
                <c:pt idx="4865">
                  <c:v>39457</c:v>
                </c:pt>
                <c:pt idx="4866">
                  <c:v>39458</c:v>
                </c:pt>
                <c:pt idx="4867">
                  <c:v>39458</c:v>
                </c:pt>
                <c:pt idx="4868">
                  <c:v>39459</c:v>
                </c:pt>
                <c:pt idx="4869">
                  <c:v>39459</c:v>
                </c:pt>
                <c:pt idx="4870">
                  <c:v>39460</c:v>
                </c:pt>
                <c:pt idx="4871">
                  <c:v>39460</c:v>
                </c:pt>
                <c:pt idx="4872">
                  <c:v>39461</c:v>
                </c:pt>
                <c:pt idx="4873">
                  <c:v>39461</c:v>
                </c:pt>
                <c:pt idx="4874">
                  <c:v>39462</c:v>
                </c:pt>
                <c:pt idx="4875">
                  <c:v>39462</c:v>
                </c:pt>
                <c:pt idx="4876">
                  <c:v>39463</c:v>
                </c:pt>
                <c:pt idx="4877">
                  <c:v>39463</c:v>
                </c:pt>
                <c:pt idx="4878">
                  <c:v>39464</c:v>
                </c:pt>
                <c:pt idx="4879">
                  <c:v>39464</c:v>
                </c:pt>
                <c:pt idx="4880">
                  <c:v>39465</c:v>
                </c:pt>
                <c:pt idx="4881">
                  <c:v>39465</c:v>
                </c:pt>
                <c:pt idx="4882">
                  <c:v>39466</c:v>
                </c:pt>
                <c:pt idx="4883">
                  <c:v>39466</c:v>
                </c:pt>
                <c:pt idx="4884">
                  <c:v>39467</c:v>
                </c:pt>
                <c:pt idx="4885">
                  <c:v>39467</c:v>
                </c:pt>
                <c:pt idx="4886">
                  <c:v>39468</c:v>
                </c:pt>
                <c:pt idx="4887">
                  <c:v>39468</c:v>
                </c:pt>
                <c:pt idx="4888">
                  <c:v>39469</c:v>
                </c:pt>
                <c:pt idx="4889">
                  <c:v>39469</c:v>
                </c:pt>
                <c:pt idx="4890">
                  <c:v>39470</c:v>
                </c:pt>
                <c:pt idx="4891">
                  <c:v>39470</c:v>
                </c:pt>
                <c:pt idx="4892">
                  <c:v>39471</c:v>
                </c:pt>
                <c:pt idx="4893">
                  <c:v>39471</c:v>
                </c:pt>
                <c:pt idx="4894">
                  <c:v>39472</c:v>
                </c:pt>
                <c:pt idx="4895">
                  <c:v>39472</c:v>
                </c:pt>
                <c:pt idx="4896">
                  <c:v>39473</c:v>
                </c:pt>
                <c:pt idx="4897">
                  <c:v>39473</c:v>
                </c:pt>
                <c:pt idx="4898">
                  <c:v>39474</c:v>
                </c:pt>
                <c:pt idx="4899">
                  <c:v>39474</c:v>
                </c:pt>
                <c:pt idx="4900">
                  <c:v>39475</c:v>
                </c:pt>
                <c:pt idx="4901">
                  <c:v>39475</c:v>
                </c:pt>
                <c:pt idx="4902">
                  <c:v>39476</c:v>
                </c:pt>
                <c:pt idx="4903">
                  <c:v>39476</c:v>
                </c:pt>
                <c:pt idx="4904">
                  <c:v>39477</c:v>
                </c:pt>
                <c:pt idx="4905">
                  <c:v>39477</c:v>
                </c:pt>
                <c:pt idx="4906">
                  <c:v>39478</c:v>
                </c:pt>
                <c:pt idx="4907">
                  <c:v>39478</c:v>
                </c:pt>
                <c:pt idx="4908">
                  <c:v>39479</c:v>
                </c:pt>
                <c:pt idx="4909">
                  <c:v>39479</c:v>
                </c:pt>
                <c:pt idx="4910">
                  <c:v>39480</c:v>
                </c:pt>
                <c:pt idx="4911">
                  <c:v>39480</c:v>
                </c:pt>
                <c:pt idx="4912">
                  <c:v>39481</c:v>
                </c:pt>
                <c:pt idx="4913">
                  <c:v>39481</c:v>
                </c:pt>
                <c:pt idx="4914">
                  <c:v>39482</c:v>
                </c:pt>
                <c:pt idx="4915">
                  <c:v>39482</c:v>
                </c:pt>
                <c:pt idx="4916">
                  <c:v>39483</c:v>
                </c:pt>
                <c:pt idx="4917">
                  <c:v>39483</c:v>
                </c:pt>
                <c:pt idx="4918">
                  <c:v>39484</c:v>
                </c:pt>
                <c:pt idx="4919">
                  <c:v>39484</c:v>
                </c:pt>
                <c:pt idx="4920">
                  <c:v>39485</c:v>
                </c:pt>
                <c:pt idx="4921">
                  <c:v>39485</c:v>
                </c:pt>
                <c:pt idx="4922">
                  <c:v>39486</c:v>
                </c:pt>
                <c:pt idx="4923">
                  <c:v>39486</c:v>
                </c:pt>
                <c:pt idx="4924">
                  <c:v>39487</c:v>
                </c:pt>
                <c:pt idx="4925">
                  <c:v>39487</c:v>
                </c:pt>
                <c:pt idx="4926">
                  <c:v>39488</c:v>
                </c:pt>
                <c:pt idx="4927">
                  <c:v>39488</c:v>
                </c:pt>
                <c:pt idx="4928">
                  <c:v>39489</c:v>
                </c:pt>
                <c:pt idx="4929">
                  <c:v>39489</c:v>
                </c:pt>
                <c:pt idx="4930">
                  <c:v>39490</c:v>
                </c:pt>
                <c:pt idx="4931">
                  <c:v>39490</c:v>
                </c:pt>
                <c:pt idx="4932">
                  <c:v>39491</c:v>
                </c:pt>
                <c:pt idx="4933">
                  <c:v>39491</c:v>
                </c:pt>
                <c:pt idx="4934">
                  <c:v>39492</c:v>
                </c:pt>
                <c:pt idx="4935">
                  <c:v>39492</c:v>
                </c:pt>
                <c:pt idx="4936">
                  <c:v>39493</c:v>
                </c:pt>
                <c:pt idx="4937">
                  <c:v>39493</c:v>
                </c:pt>
                <c:pt idx="4938">
                  <c:v>39494</c:v>
                </c:pt>
                <c:pt idx="4939">
                  <c:v>39494</c:v>
                </c:pt>
                <c:pt idx="4940">
                  <c:v>39495</c:v>
                </c:pt>
                <c:pt idx="4941">
                  <c:v>39495</c:v>
                </c:pt>
                <c:pt idx="4942">
                  <c:v>39496</c:v>
                </c:pt>
                <c:pt idx="4943">
                  <c:v>39496</c:v>
                </c:pt>
                <c:pt idx="4944">
                  <c:v>39497</c:v>
                </c:pt>
                <c:pt idx="4945">
                  <c:v>39497</c:v>
                </c:pt>
                <c:pt idx="4946">
                  <c:v>39498</c:v>
                </c:pt>
                <c:pt idx="4947">
                  <c:v>39498</c:v>
                </c:pt>
                <c:pt idx="4948">
                  <c:v>39499</c:v>
                </c:pt>
                <c:pt idx="4949">
                  <c:v>39499</c:v>
                </c:pt>
                <c:pt idx="4950">
                  <c:v>39500</c:v>
                </c:pt>
                <c:pt idx="4951">
                  <c:v>39500</c:v>
                </c:pt>
                <c:pt idx="4952">
                  <c:v>39501</c:v>
                </c:pt>
                <c:pt idx="4953">
                  <c:v>39501</c:v>
                </c:pt>
                <c:pt idx="4954">
                  <c:v>39502</c:v>
                </c:pt>
                <c:pt idx="4955">
                  <c:v>39502</c:v>
                </c:pt>
                <c:pt idx="4956">
                  <c:v>39503</c:v>
                </c:pt>
                <c:pt idx="4957">
                  <c:v>39503</c:v>
                </c:pt>
                <c:pt idx="4958">
                  <c:v>39504</c:v>
                </c:pt>
                <c:pt idx="4959">
                  <c:v>39504</c:v>
                </c:pt>
                <c:pt idx="4960">
                  <c:v>39505</c:v>
                </c:pt>
                <c:pt idx="4961">
                  <c:v>39505</c:v>
                </c:pt>
                <c:pt idx="4962">
                  <c:v>39506</c:v>
                </c:pt>
                <c:pt idx="4963">
                  <c:v>39506</c:v>
                </c:pt>
                <c:pt idx="4964">
                  <c:v>39507</c:v>
                </c:pt>
                <c:pt idx="4965">
                  <c:v>39507</c:v>
                </c:pt>
                <c:pt idx="4966">
                  <c:v>39508</c:v>
                </c:pt>
                <c:pt idx="4967">
                  <c:v>39508</c:v>
                </c:pt>
                <c:pt idx="4968">
                  <c:v>39509</c:v>
                </c:pt>
                <c:pt idx="4969">
                  <c:v>39509</c:v>
                </c:pt>
                <c:pt idx="4970">
                  <c:v>39510</c:v>
                </c:pt>
                <c:pt idx="4971">
                  <c:v>39510</c:v>
                </c:pt>
                <c:pt idx="4972">
                  <c:v>39511</c:v>
                </c:pt>
                <c:pt idx="4973">
                  <c:v>39511</c:v>
                </c:pt>
                <c:pt idx="4974">
                  <c:v>39512</c:v>
                </c:pt>
                <c:pt idx="4975">
                  <c:v>39512</c:v>
                </c:pt>
                <c:pt idx="4976">
                  <c:v>39513</c:v>
                </c:pt>
                <c:pt idx="4977">
                  <c:v>39513</c:v>
                </c:pt>
                <c:pt idx="4978">
                  <c:v>39514</c:v>
                </c:pt>
                <c:pt idx="4979">
                  <c:v>39514</c:v>
                </c:pt>
                <c:pt idx="4980">
                  <c:v>39515</c:v>
                </c:pt>
                <c:pt idx="4981">
                  <c:v>39515</c:v>
                </c:pt>
                <c:pt idx="4982">
                  <c:v>39516</c:v>
                </c:pt>
                <c:pt idx="4983">
                  <c:v>39516</c:v>
                </c:pt>
                <c:pt idx="4984">
                  <c:v>39517</c:v>
                </c:pt>
                <c:pt idx="4985">
                  <c:v>39517</c:v>
                </c:pt>
                <c:pt idx="4986">
                  <c:v>39518</c:v>
                </c:pt>
                <c:pt idx="4987">
                  <c:v>39518</c:v>
                </c:pt>
                <c:pt idx="4988">
                  <c:v>39519</c:v>
                </c:pt>
                <c:pt idx="4989">
                  <c:v>39519</c:v>
                </c:pt>
                <c:pt idx="4990">
                  <c:v>39520</c:v>
                </c:pt>
                <c:pt idx="4991">
                  <c:v>39520</c:v>
                </c:pt>
                <c:pt idx="4992">
                  <c:v>39521</c:v>
                </c:pt>
                <c:pt idx="4993">
                  <c:v>39521</c:v>
                </c:pt>
                <c:pt idx="4994">
                  <c:v>39522</c:v>
                </c:pt>
                <c:pt idx="4995">
                  <c:v>39522</c:v>
                </c:pt>
                <c:pt idx="4996">
                  <c:v>39523</c:v>
                </c:pt>
                <c:pt idx="4997">
                  <c:v>39523</c:v>
                </c:pt>
                <c:pt idx="4998">
                  <c:v>39524</c:v>
                </c:pt>
                <c:pt idx="4999">
                  <c:v>39524</c:v>
                </c:pt>
                <c:pt idx="5000">
                  <c:v>39525</c:v>
                </c:pt>
                <c:pt idx="5001">
                  <c:v>39525</c:v>
                </c:pt>
                <c:pt idx="5002">
                  <c:v>39526</c:v>
                </c:pt>
                <c:pt idx="5003">
                  <c:v>39526</c:v>
                </c:pt>
                <c:pt idx="5004">
                  <c:v>39527</c:v>
                </c:pt>
                <c:pt idx="5005">
                  <c:v>39527</c:v>
                </c:pt>
                <c:pt idx="5006">
                  <c:v>39528</c:v>
                </c:pt>
                <c:pt idx="5007">
                  <c:v>39528</c:v>
                </c:pt>
                <c:pt idx="5008">
                  <c:v>39529</c:v>
                </c:pt>
                <c:pt idx="5009">
                  <c:v>39529</c:v>
                </c:pt>
                <c:pt idx="5010">
                  <c:v>39530</c:v>
                </c:pt>
                <c:pt idx="5011">
                  <c:v>39530</c:v>
                </c:pt>
                <c:pt idx="5012">
                  <c:v>39531</c:v>
                </c:pt>
                <c:pt idx="5013">
                  <c:v>39531</c:v>
                </c:pt>
                <c:pt idx="5014">
                  <c:v>39532</c:v>
                </c:pt>
                <c:pt idx="5015">
                  <c:v>39532</c:v>
                </c:pt>
                <c:pt idx="5016">
                  <c:v>39533</c:v>
                </c:pt>
                <c:pt idx="5017">
                  <c:v>39533</c:v>
                </c:pt>
                <c:pt idx="5018">
                  <c:v>39534</c:v>
                </c:pt>
                <c:pt idx="5019">
                  <c:v>39534</c:v>
                </c:pt>
                <c:pt idx="5020">
                  <c:v>39535</c:v>
                </c:pt>
                <c:pt idx="5021">
                  <c:v>39535</c:v>
                </c:pt>
                <c:pt idx="5022">
                  <c:v>39536</c:v>
                </c:pt>
                <c:pt idx="5023">
                  <c:v>39536</c:v>
                </c:pt>
                <c:pt idx="5024">
                  <c:v>39537</c:v>
                </c:pt>
                <c:pt idx="5025">
                  <c:v>39537</c:v>
                </c:pt>
                <c:pt idx="5026">
                  <c:v>39538</c:v>
                </c:pt>
                <c:pt idx="5027">
                  <c:v>39538</c:v>
                </c:pt>
                <c:pt idx="5028">
                  <c:v>39539</c:v>
                </c:pt>
                <c:pt idx="5029">
                  <c:v>39539</c:v>
                </c:pt>
                <c:pt idx="5030">
                  <c:v>39540</c:v>
                </c:pt>
                <c:pt idx="5031">
                  <c:v>39540</c:v>
                </c:pt>
                <c:pt idx="5032">
                  <c:v>39541</c:v>
                </c:pt>
                <c:pt idx="5033">
                  <c:v>39541</c:v>
                </c:pt>
                <c:pt idx="5034">
                  <c:v>39542</c:v>
                </c:pt>
                <c:pt idx="5035">
                  <c:v>39542</c:v>
                </c:pt>
                <c:pt idx="5036">
                  <c:v>39543</c:v>
                </c:pt>
                <c:pt idx="5037">
                  <c:v>39543</c:v>
                </c:pt>
                <c:pt idx="5038">
                  <c:v>39544</c:v>
                </c:pt>
                <c:pt idx="5039">
                  <c:v>39544</c:v>
                </c:pt>
                <c:pt idx="5040">
                  <c:v>39545</c:v>
                </c:pt>
                <c:pt idx="5041">
                  <c:v>39545</c:v>
                </c:pt>
                <c:pt idx="5042">
                  <c:v>39546</c:v>
                </c:pt>
                <c:pt idx="5043">
                  <c:v>39546</c:v>
                </c:pt>
                <c:pt idx="5044">
                  <c:v>39547</c:v>
                </c:pt>
                <c:pt idx="5045">
                  <c:v>39547</c:v>
                </c:pt>
                <c:pt idx="5046">
                  <c:v>39548</c:v>
                </c:pt>
                <c:pt idx="5047">
                  <c:v>39548</c:v>
                </c:pt>
                <c:pt idx="5048">
                  <c:v>39549</c:v>
                </c:pt>
                <c:pt idx="5049">
                  <c:v>39549</c:v>
                </c:pt>
                <c:pt idx="5050">
                  <c:v>39550</c:v>
                </c:pt>
                <c:pt idx="5051">
                  <c:v>39550</c:v>
                </c:pt>
                <c:pt idx="5052">
                  <c:v>39551</c:v>
                </c:pt>
                <c:pt idx="5053">
                  <c:v>39551</c:v>
                </c:pt>
                <c:pt idx="5054">
                  <c:v>39552</c:v>
                </c:pt>
                <c:pt idx="5055">
                  <c:v>39552</c:v>
                </c:pt>
                <c:pt idx="5056">
                  <c:v>39553</c:v>
                </c:pt>
                <c:pt idx="5057">
                  <c:v>39553</c:v>
                </c:pt>
                <c:pt idx="5058">
                  <c:v>39554</c:v>
                </c:pt>
                <c:pt idx="5059">
                  <c:v>39554</c:v>
                </c:pt>
                <c:pt idx="5060">
                  <c:v>39555</c:v>
                </c:pt>
                <c:pt idx="5061">
                  <c:v>39555</c:v>
                </c:pt>
                <c:pt idx="5062">
                  <c:v>39556</c:v>
                </c:pt>
                <c:pt idx="5063">
                  <c:v>39556</c:v>
                </c:pt>
                <c:pt idx="5064">
                  <c:v>39557</c:v>
                </c:pt>
                <c:pt idx="5065">
                  <c:v>39557</c:v>
                </c:pt>
                <c:pt idx="5066">
                  <c:v>39558</c:v>
                </c:pt>
                <c:pt idx="5067">
                  <c:v>39558</c:v>
                </c:pt>
                <c:pt idx="5068">
                  <c:v>39559</c:v>
                </c:pt>
                <c:pt idx="5069">
                  <c:v>39559</c:v>
                </c:pt>
                <c:pt idx="5070">
                  <c:v>39560</c:v>
                </c:pt>
                <c:pt idx="5071">
                  <c:v>39560</c:v>
                </c:pt>
                <c:pt idx="5072">
                  <c:v>39561</c:v>
                </c:pt>
                <c:pt idx="5073">
                  <c:v>39561</c:v>
                </c:pt>
                <c:pt idx="5074">
                  <c:v>39562</c:v>
                </c:pt>
                <c:pt idx="5075">
                  <c:v>39562</c:v>
                </c:pt>
                <c:pt idx="5076">
                  <c:v>39563</c:v>
                </c:pt>
                <c:pt idx="5077">
                  <c:v>39563</c:v>
                </c:pt>
                <c:pt idx="5078">
                  <c:v>39564</c:v>
                </c:pt>
                <c:pt idx="5079">
                  <c:v>39564</c:v>
                </c:pt>
                <c:pt idx="5080">
                  <c:v>39565</c:v>
                </c:pt>
                <c:pt idx="5081">
                  <c:v>39565</c:v>
                </c:pt>
                <c:pt idx="5082">
                  <c:v>39566</c:v>
                </c:pt>
                <c:pt idx="5083">
                  <c:v>39566</c:v>
                </c:pt>
                <c:pt idx="5084">
                  <c:v>39567</c:v>
                </c:pt>
                <c:pt idx="5085">
                  <c:v>39567</c:v>
                </c:pt>
                <c:pt idx="5086">
                  <c:v>39568</c:v>
                </c:pt>
                <c:pt idx="5087">
                  <c:v>39568</c:v>
                </c:pt>
                <c:pt idx="5088">
                  <c:v>39569</c:v>
                </c:pt>
                <c:pt idx="5089">
                  <c:v>39569</c:v>
                </c:pt>
                <c:pt idx="5090">
                  <c:v>39570</c:v>
                </c:pt>
                <c:pt idx="5091">
                  <c:v>39570</c:v>
                </c:pt>
                <c:pt idx="5092">
                  <c:v>39571</c:v>
                </c:pt>
                <c:pt idx="5093">
                  <c:v>39571</c:v>
                </c:pt>
                <c:pt idx="5094">
                  <c:v>39572</c:v>
                </c:pt>
                <c:pt idx="5095">
                  <c:v>39572</c:v>
                </c:pt>
                <c:pt idx="5096">
                  <c:v>39573</c:v>
                </c:pt>
                <c:pt idx="5097">
                  <c:v>39573</c:v>
                </c:pt>
                <c:pt idx="5098">
                  <c:v>39574</c:v>
                </c:pt>
                <c:pt idx="5099">
                  <c:v>39574</c:v>
                </c:pt>
                <c:pt idx="5100">
                  <c:v>39575</c:v>
                </c:pt>
                <c:pt idx="5101">
                  <c:v>39575</c:v>
                </c:pt>
                <c:pt idx="5102">
                  <c:v>39576</c:v>
                </c:pt>
                <c:pt idx="5103">
                  <c:v>39576</c:v>
                </c:pt>
                <c:pt idx="5104">
                  <c:v>39577</c:v>
                </c:pt>
                <c:pt idx="5105">
                  <c:v>39577</c:v>
                </c:pt>
                <c:pt idx="5106">
                  <c:v>39578</c:v>
                </c:pt>
                <c:pt idx="5107">
                  <c:v>39578</c:v>
                </c:pt>
                <c:pt idx="5108">
                  <c:v>39579</c:v>
                </c:pt>
                <c:pt idx="5109">
                  <c:v>39579</c:v>
                </c:pt>
                <c:pt idx="5110">
                  <c:v>39580</c:v>
                </c:pt>
                <c:pt idx="5111">
                  <c:v>39580</c:v>
                </c:pt>
                <c:pt idx="5112">
                  <c:v>39581</c:v>
                </c:pt>
                <c:pt idx="5113">
                  <c:v>39581</c:v>
                </c:pt>
                <c:pt idx="5114">
                  <c:v>39582</c:v>
                </c:pt>
                <c:pt idx="5115">
                  <c:v>39582</c:v>
                </c:pt>
                <c:pt idx="5116">
                  <c:v>39583</c:v>
                </c:pt>
                <c:pt idx="5117">
                  <c:v>39583</c:v>
                </c:pt>
                <c:pt idx="5118">
                  <c:v>39584</c:v>
                </c:pt>
                <c:pt idx="5119">
                  <c:v>39584</c:v>
                </c:pt>
                <c:pt idx="5120">
                  <c:v>39585</c:v>
                </c:pt>
                <c:pt idx="5121">
                  <c:v>39585</c:v>
                </c:pt>
                <c:pt idx="5122">
                  <c:v>39586</c:v>
                </c:pt>
                <c:pt idx="5123">
                  <c:v>39586</c:v>
                </c:pt>
                <c:pt idx="5124">
                  <c:v>39587</c:v>
                </c:pt>
                <c:pt idx="5125">
                  <c:v>39587</c:v>
                </c:pt>
                <c:pt idx="5126">
                  <c:v>39588</c:v>
                </c:pt>
                <c:pt idx="5127">
                  <c:v>39588</c:v>
                </c:pt>
                <c:pt idx="5128">
                  <c:v>39589</c:v>
                </c:pt>
                <c:pt idx="5129">
                  <c:v>39589</c:v>
                </c:pt>
                <c:pt idx="5130">
                  <c:v>39590</c:v>
                </c:pt>
                <c:pt idx="5131">
                  <c:v>39590</c:v>
                </c:pt>
                <c:pt idx="5132">
                  <c:v>39591</c:v>
                </c:pt>
                <c:pt idx="5133">
                  <c:v>39591</c:v>
                </c:pt>
                <c:pt idx="5134">
                  <c:v>39592</c:v>
                </c:pt>
                <c:pt idx="5135">
                  <c:v>39592</c:v>
                </c:pt>
                <c:pt idx="5136">
                  <c:v>39593</c:v>
                </c:pt>
                <c:pt idx="5137">
                  <c:v>39593</c:v>
                </c:pt>
                <c:pt idx="5138">
                  <c:v>39594</c:v>
                </c:pt>
                <c:pt idx="5139">
                  <c:v>39594</c:v>
                </c:pt>
                <c:pt idx="5140">
                  <c:v>39595</c:v>
                </c:pt>
                <c:pt idx="5141">
                  <c:v>39595</c:v>
                </c:pt>
                <c:pt idx="5142">
                  <c:v>39596</c:v>
                </c:pt>
                <c:pt idx="5143">
                  <c:v>39596</c:v>
                </c:pt>
                <c:pt idx="5144">
                  <c:v>39597</c:v>
                </c:pt>
                <c:pt idx="5145">
                  <c:v>39597</c:v>
                </c:pt>
                <c:pt idx="5146">
                  <c:v>39598</c:v>
                </c:pt>
                <c:pt idx="5147">
                  <c:v>39598</c:v>
                </c:pt>
                <c:pt idx="5148">
                  <c:v>39599</c:v>
                </c:pt>
                <c:pt idx="5149">
                  <c:v>39599</c:v>
                </c:pt>
                <c:pt idx="5150">
                  <c:v>39600</c:v>
                </c:pt>
                <c:pt idx="5151">
                  <c:v>39600</c:v>
                </c:pt>
                <c:pt idx="5152">
                  <c:v>39601</c:v>
                </c:pt>
                <c:pt idx="5153">
                  <c:v>39601</c:v>
                </c:pt>
                <c:pt idx="5154">
                  <c:v>39602</c:v>
                </c:pt>
                <c:pt idx="5155">
                  <c:v>39602</c:v>
                </c:pt>
                <c:pt idx="5156">
                  <c:v>39603</c:v>
                </c:pt>
                <c:pt idx="5157">
                  <c:v>39603</c:v>
                </c:pt>
                <c:pt idx="5158">
                  <c:v>39604</c:v>
                </c:pt>
                <c:pt idx="5159">
                  <c:v>39604</c:v>
                </c:pt>
                <c:pt idx="5160">
                  <c:v>39605</c:v>
                </c:pt>
                <c:pt idx="5161">
                  <c:v>39605</c:v>
                </c:pt>
                <c:pt idx="5162">
                  <c:v>39606</c:v>
                </c:pt>
                <c:pt idx="5163">
                  <c:v>39606</c:v>
                </c:pt>
                <c:pt idx="5164">
                  <c:v>39607</c:v>
                </c:pt>
                <c:pt idx="5165">
                  <c:v>39607</c:v>
                </c:pt>
                <c:pt idx="5166">
                  <c:v>39608</c:v>
                </c:pt>
                <c:pt idx="5167">
                  <c:v>39608</c:v>
                </c:pt>
                <c:pt idx="5168">
                  <c:v>39609</c:v>
                </c:pt>
                <c:pt idx="5169">
                  <c:v>39609</c:v>
                </c:pt>
                <c:pt idx="5170">
                  <c:v>39610</c:v>
                </c:pt>
                <c:pt idx="5171">
                  <c:v>39610</c:v>
                </c:pt>
                <c:pt idx="5172">
                  <c:v>39611</c:v>
                </c:pt>
                <c:pt idx="5173">
                  <c:v>39611</c:v>
                </c:pt>
                <c:pt idx="5174">
                  <c:v>39612</c:v>
                </c:pt>
                <c:pt idx="5175">
                  <c:v>39612</c:v>
                </c:pt>
                <c:pt idx="5176">
                  <c:v>39613</c:v>
                </c:pt>
                <c:pt idx="5177">
                  <c:v>39613</c:v>
                </c:pt>
                <c:pt idx="5178">
                  <c:v>39614</c:v>
                </c:pt>
                <c:pt idx="5179">
                  <c:v>39614</c:v>
                </c:pt>
                <c:pt idx="5180">
                  <c:v>39615</c:v>
                </c:pt>
                <c:pt idx="5181">
                  <c:v>39615</c:v>
                </c:pt>
                <c:pt idx="5182">
                  <c:v>39616</c:v>
                </c:pt>
                <c:pt idx="5183">
                  <c:v>39616</c:v>
                </c:pt>
                <c:pt idx="5184">
                  <c:v>39617</c:v>
                </c:pt>
                <c:pt idx="5185">
                  <c:v>39617</c:v>
                </c:pt>
                <c:pt idx="5186">
                  <c:v>39618</c:v>
                </c:pt>
                <c:pt idx="5187">
                  <c:v>39618</c:v>
                </c:pt>
                <c:pt idx="5188">
                  <c:v>39619</c:v>
                </c:pt>
                <c:pt idx="5189">
                  <c:v>39619</c:v>
                </c:pt>
                <c:pt idx="5190">
                  <c:v>39620</c:v>
                </c:pt>
                <c:pt idx="5191">
                  <c:v>39620</c:v>
                </c:pt>
                <c:pt idx="5192">
                  <c:v>39621</c:v>
                </c:pt>
                <c:pt idx="5193">
                  <c:v>39621</c:v>
                </c:pt>
                <c:pt idx="5194">
                  <c:v>39622</c:v>
                </c:pt>
                <c:pt idx="5195">
                  <c:v>39622</c:v>
                </c:pt>
                <c:pt idx="5196">
                  <c:v>39623</c:v>
                </c:pt>
                <c:pt idx="5197">
                  <c:v>39623</c:v>
                </c:pt>
                <c:pt idx="5198">
                  <c:v>39624</c:v>
                </c:pt>
                <c:pt idx="5199">
                  <c:v>39624</c:v>
                </c:pt>
                <c:pt idx="5200">
                  <c:v>39625</c:v>
                </c:pt>
                <c:pt idx="5201">
                  <c:v>39625</c:v>
                </c:pt>
                <c:pt idx="5202">
                  <c:v>39626</c:v>
                </c:pt>
                <c:pt idx="5203">
                  <c:v>39626</c:v>
                </c:pt>
                <c:pt idx="5204">
                  <c:v>39627</c:v>
                </c:pt>
                <c:pt idx="5205">
                  <c:v>39627</c:v>
                </c:pt>
                <c:pt idx="5206">
                  <c:v>39628</c:v>
                </c:pt>
                <c:pt idx="5207">
                  <c:v>39628</c:v>
                </c:pt>
                <c:pt idx="5208">
                  <c:v>39629</c:v>
                </c:pt>
                <c:pt idx="5209">
                  <c:v>39629</c:v>
                </c:pt>
                <c:pt idx="5210">
                  <c:v>39630</c:v>
                </c:pt>
                <c:pt idx="5211">
                  <c:v>39630</c:v>
                </c:pt>
                <c:pt idx="5212">
                  <c:v>39631</c:v>
                </c:pt>
                <c:pt idx="5213">
                  <c:v>39631</c:v>
                </c:pt>
                <c:pt idx="5214">
                  <c:v>39632</c:v>
                </c:pt>
                <c:pt idx="5215">
                  <c:v>39632</c:v>
                </c:pt>
                <c:pt idx="5216">
                  <c:v>39633</c:v>
                </c:pt>
                <c:pt idx="5217">
                  <c:v>39633</c:v>
                </c:pt>
                <c:pt idx="5218">
                  <c:v>39634</c:v>
                </c:pt>
                <c:pt idx="5219">
                  <c:v>39634</c:v>
                </c:pt>
                <c:pt idx="5220">
                  <c:v>39635</c:v>
                </c:pt>
                <c:pt idx="5221">
                  <c:v>39635</c:v>
                </c:pt>
                <c:pt idx="5222">
                  <c:v>39636</c:v>
                </c:pt>
                <c:pt idx="5223">
                  <c:v>39636</c:v>
                </c:pt>
                <c:pt idx="5224">
                  <c:v>39637</c:v>
                </c:pt>
                <c:pt idx="5225">
                  <c:v>39637</c:v>
                </c:pt>
                <c:pt idx="5226">
                  <c:v>39638</c:v>
                </c:pt>
                <c:pt idx="5227">
                  <c:v>39638</c:v>
                </c:pt>
                <c:pt idx="5228">
                  <c:v>39639</c:v>
                </c:pt>
                <c:pt idx="5229">
                  <c:v>39639</c:v>
                </c:pt>
                <c:pt idx="5230">
                  <c:v>39640</c:v>
                </c:pt>
                <c:pt idx="5231">
                  <c:v>39640</c:v>
                </c:pt>
                <c:pt idx="5232">
                  <c:v>39641</c:v>
                </c:pt>
                <c:pt idx="5233">
                  <c:v>39641</c:v>
                </c:pt>
                <c:pt idx="5234">
                  <c:v>39642</c:v>
                </c:pt>
                <c:pt idx="5235">
                  <c:v>39642</c:v>
                </c:pt>
                <c:pt idx="5236">
                  <c:v>39643</c:v>
                </c:pt>
                <c:pt idx="5237">
                  <c:v>39643</c:v>
                </c:pt>
                <c:pt idx="5238">
                  <c:v>39644</c:v>
                </c:pt>
                <c:pt idx="5239">
                  <c:v>39644</c:v>
                </c:pt>
                <c:pt idx="5240">
                  <c:v>39645</c:v>
                </c:pt>
                <c:pt idx="5241">
                  <c:v>39645</c:v>
                </c:pt>
                <c:pt idx="5242">
                  <c:v>39646</c:v>
                </c:pt>
                <c:pt idx="5243">
                  <c:v>39646</c:v>
                </c:pt>
                <c:pt idx="5244">
                  <c:v>39647</c:v>
                </c:pt>
                <c:pt idx="5245">
                  <c:v>39647</c:v>
                </c:pt>
                <c:pt idx="5246">
                  <c:v>39648</c:v>
                </c:pt>
                <c:pt idx="5247">
                  <c:v>39648</c:v>
                </c:pt>
                <c:pt idx="5248">
                  <c:v>39649</c:v>
                </c:pt>
                <c:pt idx="5249">
                  <c:v>39649</c:v>
                </c:pt>
                <c:pt idx="5250">
                  <c:v>39650</c:v>
                </c:pt>
                <c:pt idx="5251">
                  <c:v>39650</c:v>
                </c:pt>
                <c:pt idx="5252">
                  <c:v>39651</c:v>
                </c:pt>
                <c:pt idx="5253">
                  <c:v>39651</c:v>
                </c:pt>
                <c:pt idx="5254">
                  <c:v>39652</c:v>
                </c:pt>
                <c:pt idx="5255">
                  <c:v>39652</c:v>
                </c:pt>
                <c:pt idx="5256">
                  <c:v>39653</c:v>
                </c:pt>
                <c:pt idx="5257">
                  <c:v>39653</c:v>
                </c:pt>
                <c:pt idx="5258">
                  <c:v>39654</c:v>
                </c:pt>
                <c:pt idx="5259">
                  <c:v>39654</c:v>
                </c:pt>
                <c:pt idx="5260">
                  <c:v>39655</c:v>
                </c:pt>
                <c:pt idx="5261">
                  <c:v>39655</c:v>
                </c:pt>
                <c:pt idx="5262">
                  <c:v>39656</c:v>
                </c:pt>
                <c:pt idx="5263">
                  <c:v>39656</c:v>
                </c:pt>
                <c:pt idx="5264">
                  <c:v>39657</c:v>
                </c:pt>
                <c:pt idx="5265">
                  <c:v>39657</c:v>
                </c:pt>
                <c:pt idx="5266">
                  <c:v>39658</c:v>
                </c:pt>
                <c:pt idx="5267">
                  <c:v>39658</c:v>
                </c:pt>
                <c:pt idx="5268">
                  <c:v>39659</c:v>
                </c:pt>
                <c:pt idx="5269">
                  <c:v>39659</c:v>
                </c:pt>
                <c:pt idx="5270">
                  <c:v>39660</c:v>
                </c:pt>
                <c:pt idx="5271">
                  <c:v>39660</c:v>
                </c:pt>
                <c:pt idx="5272">
                  <c:v>39661</c:v>
                </c:pt>
                <c:pt idx="5273">
                  <c:v>39661</c:v>
                </c:pt>
                <c:pt idx="5274">
                  <c:v>39662</c:v>
                </c:pt>
                <c:pt idx="5275">
                  <c:v>39662</c:v>
                </c:pt>
                <c:pt idx="5276">
                  <c:v>39663</c:v>
                </c:pt>
                <c:pt idx="5277">
                  <c:v>39663</c:v>
                </c:pt>
                <c:pt idx="5278">
                  <c:v>39664</c:v>
                </c:pt>
                <c:pt idx="5279">
                  <c:v>39664</c:v>
                </c:pt>
                <c:pt idx="5280">
                  <c:v>39665</c:v>
                </c:pt>
                <c:pt idx="5281">
                  <c:v>39665</c:v>
                </c:pt>
                <c:pt idx="5282">
                  <c:v>39666</c:v>
                </c:pt>
                <c:pt idx="5283">
                  <c:v>39666</c:v>
                </c:pt>
                <c:pt idx="5284">
                  <c:v>39667</c:v>
                </c:pt>
                <c:pt idx="5285">
                  <c:v>39667</c:v>
                </c:pt>
                <c:pt idx="5286">
                  <c:v>39668</c:v>
                </c:pt>
                <c:pt idx="5287">
                  <c:v>39668</c:v>
                </c:pt>
                <c:pt idx="5288">
                  <c:v>39669</c:v>
                </c:pt>
                <c:pt idx="5289">
                  <c:v>39669</c:v>
                </c:pt>
                <c:pt idx="5290">
                  <c:v>39670</c:v>
                </c:pt>
                <c:pt idx="5291">
                  <c:v>39670</c:v>
                </c:pt>
                <c:pt idx="5292">
                  <c:v>39671</c:v>
                </c:pt>
                <c:pt idx="5293">
                  <c:v>39671</c:v>
                </c:pt>
                <c:pt idx="5294">
                  <c:v>39672</c:v>
                </c:pt>
                <c:pt idx="5295">
                  <c:v>39672</c:v>
                </c:pt>
                <c:pt idx="5296">
                  <c:v>39673</c:v>
                </c:pt>
                <c:pt idx="5297">
                  <c:v>39673</c:v>
                </c:pt>
                <c:pt idx="5298">
                  <c:v>39674</c:v>
                </c:pt>
                <c:pt idx="5299">
                  <c:v>39674</c:v>
                </c:pt>
                <c:pt idx="5300">
                  <c:v>39675</c:v>
                </c:pt>
                <c:pt idx="5301">
                  <c:v>39675</c:v>
                </c:pt>
                <c:pt idx="5302">
                  <c:v>39676</c:v>
                </c:pt>
                <c:pt idx="5303">
                  <c:v>39676</c:v>
                </c:pt>
                <c:pt idx="5304">
                  <c:v>39677</c:v>
                </c:pt>
                <c:pt idx="5305">
                  <c:v>39677</c:v>
                </c:pt>
                <c:pt idx="5306">
                  <c:v>39678</c:v>
                </c:pt>
                <c:pt idx="5307">
                  <c:v>39678</c:v>
                </c:pt>
                <c:pt idx="5308">
                  <c:v>39679</c:v>
                </c:pt>
                <c:pt idx="5309">
                  <c:v>39679</c:v>
                </c:pt>
                <c:pt idx="5310">
                  <c:v>39680</c:v>
                </c:pt>
                <c:pt idx="5311">
                  <c:v>39680</c:v>
                </c:pt>
                <c:pt idx="5312">
                  <c:v>39681</c:v>
                </c:pt>
                <c:pt idx="5313">
                  <c:v>39681</c:v>
                </c:pt>
                <c:pt idx="5314">
                  <c:v>39682</c:v>
                </c:pt>
                <c:pt idx="5315">
                  <c:v>39682</c:v>
                </c:pt>
                <c:pt idx="5316">
                  <c:v>39683</c:v>
                </c:pt>
                <c:pt idx="5317">
                  <c:v>39683</c:v>
                </c:pt>
                <c:pt idx="5318">
                  <c:v>39684</c:v>
                </c:pt>
                <c:pt idx="5319">
                  <c:v>39684</c:v>
                </c:pt>
                <c:pt idx="5320">
                  <c:v>39685</c:v>
                </c:pt>
                <c:pt idx="5321">
                  <c:v>39685</c:v>
                </c:pt>
                <c:pt idx="5322">
                  <c:v>39686</c:v>
                </c:pt>
                <c:pt idx="5323">
                  <c:v>39686</c:v>
                </c:pt>
                <c:pt idx="5324">
                  <c:v>39687</c:v>
                </c:pt>
                <c:pt idx="5325">
                  <c:v>39687</c:v>
                </c:pt>
                <c:pt idx="5326">
                  <c:v>39688</c:v>
                </c:pt>
                <c:pt idx="5327">
                  <c:v>39688</c:v>
                </c:pt>
                <c:pt idx="5328">
                  <c:v>39689</c:v>
                </c:pt>
                <c:pt idx="5329">
                  <c:v>39689</c:v>
                </c:pt>
                <c:pt idx="5330">
                  <c:v>39690</c:v>
                </c:pt>
                <c:pt idx="5331">
                  <c:v>39690</c:v>
                </c:pt>
                <c:pt idx="5332">
                  <c:v>39691</c:v>
                </c:pt>
                <c:pt idx="5333">
                  <c:v>39691</c:v>
                </c:pt>
                <c:pt idx="5334">
                  <c:v>39692</c:v>
                </c:pt>
                <c:pt idx="5335">
                  <c:v>39692</c:v>
                </c:pt>
                <c:pt idx="5336">
                  <c:v>39693</c:v>
                </c:pt>
                <c:pt idx="5337">
                  <c:v>39693</c:v>
                </c:pt>
                <c:pt idx="5338">
                  <c:v>39694</c:v>
                </c:pt>
                <c:pt idx="5339">
                  <c:v>39694</c:v>
                </c:pt>
                <c:pt idx="5340">
                  <c:v>39695</c:v>
                </c:pt>
                <c:pt idx="5341">
                  <c:v>39695</c:v>
                </c:pt>
                <c:pt idx="5342">
                  <c:v>39696</c:v>
                </c:pt>
                <c:pt idx="5343">
                  <c:v>39696</c:v>
                </c:pt>
                <c:pt idx="5344">
                  <c:v>39697</c:v>
                </c:pt>
                <c:pt idx="5345">
                  <c:v>39697</c:v>
                </c:pt>
                <c:pt idx="5346">
                  <c:v>39698</c:v>
                </c:pt>
                <c:pt idx="5347">
                  <c:v>39698</c:v>
                </c:pt>
                <c:pt idx="5348">
                  <c:v>39699</c:v>
                </c:pt>
                <c:pt idx="5349">
                  <c:v>39699</c:v>
                </c:pt>
                <c:pt idx="5350">
                  <c:v>39700</c:v>
                </c:pt>
                <c:pt idx="5351">
                  <c:v>39700</c:v>
                </c:pt>
                <c:pt idx="5352">
                  <c:v>39701</c:v>
                </c:pt>
                <c:pt idx="5353">
                  <c:v>39701</c:v>
                </c:pt>
                <c:pt idx="5354">
                  <c:v>39702</c:v>
                </c:pt>
                <c:pt idx="5355">
                  <c:v>39702</c:v>
                </c:pt>
                <c:pt idx="5356">
                  <c:v>39703</c:v>
                </c:pt>
                <c:pt idx="5357">
                  <c:v>39703</c:v>
                </c:pt>
                <c:pt idx="5358">
                  <c:v>39704</c:v>
                </c:pt>
                <c:pt idx="5359">
                  <c:v>39704</c:v>
                </c:pt>
                <c:pt idx="5360">
                  <c:v>39705</c:v>
                </c:pt>
                <c:pt idx="5361">
                  <c:v>39705</c:v>
                </c:pt>
                <c:pt idx="5362">
                  <c:v>39706</c:v>
                </c:pt>
                <c:pt idx="5363">
                  <c:v>39706</c:v>
                </c:pt>
                <c:pt idx="5364">
                  <c:v>39707</c:v>
                </c:pt>
                <c:pt idx="5365">
                  <c:v>39707</c:v>
                </c:pt>
                <c:pt idx="5366">
                  <c:v>39708</c:v>
                </c:pt>
                <c:pt idx="5367">
                  <c:v>39708</c:v>
                </c:pt>
                <c:pt idx="5368">
                  <c:v>39709</c:v>
                </c:pt>
                <c:pt idx="5369">
                  <c:v>39709</c:v>
                </c:pt>
                <c:pt idx="5370">
                  <c:v>39710</c:v>
                </c:pt>
                <c:pt idx="5371">
                  <c:v>39710</c:v>
                </c:pt>
                <c:pt idx="5372">
                  <c:v>39711</c:v>
                </c:pt>
                <c:pt idx="5373">
                  <c:v>39711</c:v>
                </c:pt>
                <c:pt idx="5374">
                  <c:v>39712</c:v>
                </c:pt>
                <c:pt idx="5375">
                  <c:v>39712</c:v>
                </c:pt>
                <c:pt idx="5376">
                  <c:v>39713</c:v>
                </c:pt>
                <c:pt idx="5377">
                  <c:v>39713</c:v>
                </c:pt>
                <c:pt idx="5378">
                  <c:v>39714</c:v>
                </c:pt>
                <c:pt idx="5379">
                  <c:v>39714</c:v>
                </c:pt>
                <c:pt idx="5380">
                  <c:v>39715</c:v>
                </c:pt>
                <c:pt idx="5381">
                  <c:v>39715</c:v>
                </c:pt>
                <c:pt idx="5382">
                  <c:v>39716</c:v>
                </c:pt>
                <c:pt idx="5383">
                  <c:v>39716</c:v>
                </c:pt>
                <c:pt idx="5384">
                  <c:v>39717</c:v>
                </c:pt>
                <c:pt idx="5385">
                  <c:v>39717</c:v>
                </c:pt>
                <c:pt idx="5386">
                  <c:v>39718</c:v>
                </c:pt>
                <c:pt idx="5387">
                  <c:v>39718</c:v>
                </c:pt>
                <c:pt idx="5388">
                  <c:v>39719</c:v>
                </c:pt>
                <c:pt idx="5389">
                  <c:v>39719</c:v>
                </c:pt>
                <c:pt idx="5390">
                  <c:v>39720</c:v>
                </c:pt>
                <c:pt idx="5391">
                  <c:v>39720</c:v>
                </c:pt>
                <c:pt idx="5392">
                  <c:v>39721</c:v>
                </c:pt>
                <c:pt idx="5393">
                  <c:v>39721</c:v>
                </c:pt>
                <c:pt idx="5394">
                  <c:v>39722</c:v>
                </c:pt>
                <c:pt idx="5395">
                  <c:v>39722</c:v>
                </c:pt>
                <c:pt idx="5396">
                  <c:v>39723</c:v>
                </c:pt>
                <c:pt idx="5397">
                  <c:v>39723</c:v>
                </c:pt>
                <c:pt idx="5398">
                  <c:v>39724</c:v>
                </c:pt>
                <c:pt idx="5399">
                  <c:v>39724</c:v>
                </c:pt>
                <c:pt idx="5400">
                  <c:v>39725</c:v>
                </c:pt>
                <c:pt idx="5401">
                  <c:v>39725</c:v>
                </c:pt>
                <c:pt idx="5402">
                  <c:v>39726</c:v>
                </c:pt>
                <c:pt idx="5403">
                  <c:v>39726</c:v>
                </c:pt>
                <c:pt idx="5404">
                  <c:v>39727</c:v>
                </c:pt>
                <c:pt idx="5405">
                  <c:v>39727</c:v>
                </c:pt>
                <c:pt idx="5406">
                  <c:v>39728</c:v>
                </c:pt>
                <c:pt idx="5407">
                  <c:v>39728</c:v>
                </c:pt>
                <c:pt idx="5408">
                  <c:v>39729</c:v>
                </c:pt>
                <c:pt idx="5409">
                  <c:v>39729</c:v>
                </c:pt>
                <c:pt idx="5410">
                  <c:v>39730</c:v>
                </c:pt>
                <c:pt idx="5411">
                  <c:v>39730</c:v>
                </c:pt>
                <c:pt idx="5412">
                  <c:v>39731</c:v>
                </c:pt>
                <c:pt idx="5413">
                  <c:v>39731</c:v>
                </c:pt>
                <c:pt idx="5414">
                  <c:v>39732</c:v>
                </c:pt>
                <c:pt idx="5415">
                  <c:v>39732</c:v>
                </c:pt>
                <c:pt idx="5416">
                  <c:v>39733</c:v>
                </c:pt>
                <c:pt idx="5417">
                  <c:v>39733</c:v>
                </c:pt>
                <c:pt idx="5418">
                  <c:v>39734</c:v>
                </c:pt>
                <c:pt idx="5419">
                  <c:v>39734</c:v>
                </c:pt>
                <c:pt idx="5420">
                  <c:v>39735</c:v>
                </c:pt>
                <c:pt idx="5421">
                  <c:v>39735</c:v>
                </c:pt>
                <c:pt idx="5422">
                  <c:v>39736</c:v>
                </c:pt>
                <c:pt idx="5423">
                  <c:v>39736</c:v>
                </c:pt>
                <c:pt idx="5424">
                  <c:v>39737</c:v>
                </c:pt>
                <c:pt idx="5425">
                  <c:v>39737</c:v>
                </c:pt>
                <c:pt idx="5426">
                  <c:v>39738</c:v>
                </c:pt>
                <c:pt idx="5427">
                  <c:v>39738</c:v>
                </c:pt>
                <c:pt idx="5428">
                  <c:v>39739</c:v>
                </c:pt>
                <c:pt idx="5429">
                  <c:v>39739</c:v>
                </c:pt>
                <c:pt idx="5430">
                  <c:v>39740</c:v>
                </c:pt>
                <c:pt idx="5431">
                  <c:v>39740</c:v>
                </c:pt>
                <c:pt idx="5432">
                  <c:v>39741</c:v>
                </c:pt>
                <c:pt idx="5433">
                  <c:v>39741</c:v>
                </c:pt>
                <c:pt idx="5434">
                  <c:v>39742</c:v>
                </c:pt>
                <c:pt idx="5435">
                  <c:v>39742</c:v>
                </c:pt>
                <c:pt idx="5436">
                  <c:v>39743</c:v>
                </c:pt>
                <c:pt idx="5437">
                  <c:v>39743</c:v>
                </c:pt>
                <c:pt idx="5438">
                  <c:v>39744</c:v>
                </c:pt>
                <c:pt idx="5439">
                  <c:v>39744</c:v>
                </c:pt>
                <c:pt idx="5440">
                  <c:v>39745</c:v>
                </c:pt>
                <c:pt idx="5441">
                  <c:v>39745</c:v>
                </c:pt>
                <c:pt idx="5442">
                  <c:v>39746</c:v>
                </c:pt>
                <c:pt idx="5443">
                  <c:v>39746</c:v>
                </c:pt>
                <c:pt idx="5444">
                  <c:v>39747</c:v>
                </c:pt>
                <c:pt idx="5445">
                  <c:v>39747</c:v>
                </c:pt>
                <c:pt idx="5446">
                  <c:v>39748</c:v>
                </c:pt>
                <c:pt idx="5447">
                  <c:v>39748</c:v>
                </c:pt>
                <c:pt idx="5448">
                  <c:v>39749</c:v>
                </c:pt>
                <c:pt idx="5449">
                  <c:v>39749</c:v>
                </c:pt>
                <c:pt idx="5450">
                  <c:v>39750</c:v>
                </c:pt>
                <c:pt idx="5451">
                  <c:v>39750</c:v>
                </c:pt>
                <c:pt idx="5452">
                  <c:v>39751</c:v>
                </c:pt>
                <c:pt idx="5453">
                  <c:v>39751</c:v>
                </c:pt>
                <c:pt idx="5454">
                  <c:v>39752</c:v>
                </c:pt>
                <c:pt idx="5455">
                  <c:v>39752</c:v>
                </c:pt>
                <c:pt idx="5456">
                  <c:v>39753</c:v>
                </c:pt>
                <c:pt idx="5457">
                  <c:v>39753</c:v>
                </c:pt>
                <c:pt idx="5458">
                  <c:v>39754</c:v>
                </c:pt>
                <c:pt idx="5459">
                  <c:v>39754</c:v>
                </c:pt>
                <c:pt idx="5460">
                  <c:v>39755</c:v>
                </c:pt>
                <c:pt idx="5461">
                  <c:v>39755</c:v>
                </c:pt>
                <c:pt idx="5462">
                  <c:v>39756</c:v>
                </c:pt>
                <c:pt idx="5463">
                  <c:v>39756</c:v>
                </c:pt>
                <c:pt idx="5464">
                  <c:v>39757</c:v>
                </c:pt>
                <c:pt idx="5465">
                  <c:v>39757</c:v>
                </c:pt>
                <c:pt idx="5466">
                  <c:v>39758</c:v>
                </c:pt>
                <c:pt idx="5467">
                  <c:v>39758</c:v>
                </c:pt>
                <c:pt idx="5468">
                  <c:v>39758</c:v>
                </c:pt>
                <c:pt idx="5469">
                  <c:v>39759</c:v>
                </c:pt>
                <c:pt idx="5470">
                  <c:v>39759</c:v>
                </c:pt>
                <c:pt idx="5471">
                  <c:v>39760</c:v>
                </c:pt>
                <c:pt idx="5472">
                  <c:v>39760</c:v>
                </c:pt>
                <c:pt idx="5473">
                  <c:v>39761</c:v>
                </c:pt>
                <c:pt idx="5474">
                  <c:v>39761</c:v>
                </c:pt>
                <c:pt idx="5475">
                  <c:v>39762</c:v>
                </c:pt>
                <c:pt idx="5476">
                  <c:v>39762</c:v>
                </c:pt>
                <c:pt idx="5477">
                  <c:v>39763</c:v>
                </c:pt>
                <c:pt idx="5478">
                  <c:v>39763</c:v>
                </c:pt>
                <c:pt idx="5479">
                  <c:v>39764</c:v>
                </c:pt>
                <c:pt idx="5480">
                  <c:v>39764</c:v>
                </c:pt>
                <c:pt idx="5481">
                  <c:v>39765</c:v>
                </c:pt>
                <c:pt idx="5482">
                  <c:v>39765</c:v>
                </c:pt>
                <c:pt idx="5483">
                  <c:v>39766</c:v>
                </c:pt>
                <c:pt idx="5484">
                  <c:v>39766</c:v>
                </c:pt>
                <c:pt idx="5485">
                  <c:v>39767</c:v>
                </c:pt>
                <c:pt idx="5486">
                  <c:v>39767</c:v>
                </c:pt>
                <c:pt idx="5487">
                  <c:v>39768</c:v>
                </c:pt>
                <c:pt idx="5488">
                  <c:v>39768</c:v>
                </c:pt>
                <c:pt idx="5489">
                  <c:v>39769</c:v>
                </c:pt>
                <c:pt idx="5490">
                  <c:v>39769</c:v>
                </c:pt>
                <c:pt idx="5491">
                  <c:v>39770</c:v>
                </c:pt>
                <c:pt idx="5492">
                  <c:v>39770</c:v>
                </c:pt>
                <c:pt idx="5493">
                  <c:v>39771</c:v>
                </c:pt>
                <c:pt idx="5494">
                  <c:v>39771</c:v>
                </c:pt>
                <c:pt idx="5495">
                  <c:v>39772</c:v>
                </c:pt>
                <c:pt idx="5496">
                  <c:v>39772</c:v>
                </c:pt>
                <c:pt idx="5497">
                  <c:v>39773</c:v>
                </c:pt>
                <c:pt idx="5498">
                  <c:v>39773</c:v>
                </c:pt>
                <c:pt idx="5499">
                  <c:v>39774</c:v>
                </c:pt>
                <c:pt idx="5500">
                  <c:v>39774</c:v>
                </c:pt>
                <c:pt idx="5501">
                  <c:v>39775</c:v>
                </c:pt>
                <c:pt idx="5502">
                  <c:v>39775</c:v>
                </c:pt>
                <c:pt idx="5503">
                  <c:v>39776</c:v>
                </c:pt>
                <c:pt idx="5504">
                  <c:v>39776</c:v>
                </c:pt>
                <c:pt idx="5505">
                  <c:v>39777</c:v>
                </c:pt>
                <c:pt idx="5506">
                  <c:v>39777</c:v>
                </c:pt>
                <c:pt idx="5507">
                  <c:v>39778</c:v>
                </c:pt>
                <c:pt idx="5508">
                  <c:v>39778</c:v>
                </c:pt>
                <c:pt idx="5509">
                  <c:v>39779</c:v>
                </c:pt>
                <c:pt idx="5510">
                  <c:v>39779</c:v>
                </c:pt>
                <c:pt idx="5511">
                  <c:v>39780</c:v>
                </c:pt>
                <c:pt idx="5512">
                  <c:v>39780</c:v>
                </c:pt>
                <c:pt idx="5513">
                  <c:v>39781</c:v>
                </c:pt>
                <c:pt idx="5514">
                  <c:v>39781</c:v>
                </c:pt>
                <c:pt idx="5515">
                  <c:v>39782</c:v>
                </c:pt>
                <c:pt idx="5516">
                  <c:v>39782</c:v>
                </c:pt>
                <c:pt idx="5517">
                  <c:v>39783</c:v>
                </c:pt>
                <c:pt idx="5518">
                  <c:v>39783</c:v>
                </c:pt>
                <c:pt idx="5519">
                  <c:v>39784</c:v>
                </c:pt>
                <c:pt idx="5520">
                  <c:v>39784</c:v>
                </c:pt>
                <c:pt idx="5521">
                  <c:v>39785</c:v>
                </c:pt>
                <c:pt idx="5522">
                  <c:v>39785</c:v>
                </c:pt>
                <c:pt idx="5523">
                  <c:v>39786</c:v>
                </c:pt>
                <c:pt idx="5524">
                  <c:v>39786</c:v>
                </c:pt>
                <c:pt idx="5525">
                  <c:v>39787</c:v>
                </c:pt>
                <c:pt idx="5526">
                  <c:v>39787</c:v>
                </c:pt>
                <c:pt idx="5527">
                  <c:v>39788</c:v>
                </c:pt>
                <c:pt idx="5528">
                  <c:v>39788</c:v>
                </c:pt>
                <c:pt idx="5529">
                  <c:v>39789</c:v>
                </c:pt>
                <c:pt idx="5530">
                  <c:v>39789</c:v>
                </c:pt>
                <c:pt idx="5531">
                  <c:v>39790</c:v>
                </c:pt>
                <c:pt idx="5532">
                  <c:v>39790</c:v>
                </c:pt>
                <c:pt idx="5533">
                  <c:v>39791</c:v>
                </c:pt>
                <c:pt idx="5534">
                  <c:v>39791</c:v>
                </c:pt>
                <c:pt idx="5535">
                  <c:v>39792</c:v>
                </c:pt>
                <c:pt idx="5536">
                  <c:v>39792</c:v>
                </c:pt>
                <c:pt idx="5537">
                  <c:v>39793</c:v>
                </c:pt>
                <c:pt idx="5538">
                  <c:v>39793</c:v>
                </c:pt>
                <c:pt idx="5539">
                  <c:v>39794</c:v>
                </c:pt>
                <c:pt idx="5540">
                  <c:v>39794</c:v>
                </c:pt>
                <c:pt idx="5541">
                  <c:v>39795</c:v>
                </c:pt>
                <c:pt idx="5542">
                  <c:v>39795</c:v>
                </c:pt>
                <c:pt idx="5543">
                  <c:v>39796</c:v>
                </c:pt>
                <c:pt idx="5544">
                  <c:v>39796</c:v>
                </c:pt>
                <c:pt idx="5545">
                  <c:v>39797</c:v>
                </c:pt>
                <c:pt idx="5546">
                  <c:v>39797</c:v>
                </c:pt>
                <c:pt idx="5547">
                  <c:v>39798</c:v>
                </c:pt>
                <c:pt idx="5548">
                  <c:v>39798</c:v>
                </c:pt>
                <c:pt idx="5549">
                  <c:v>39799</c:v>
                </c:pt>
                <c:pt idx="5550">
                  <c:v>39799</c:v>
                </c:pt>
                <c:pt idx="5551">
                  <c:v>39800</c:v>
                </c:pt>
                <c:pt idx="5552">
                  <c:v>39800</c:v>
                </c:pt>
                <c:pt idx="5553">
                  <c:v>39801</c:v>
                </c:pt>
                <c:pt idx="5554">
                  <c:v>39801</c:v>
                </c:pt>
                <c:pt idx="5555">
                  <c:v>39802</c:v>
                </c:pt>
                <c:pt idx="5556">
                  <c:v>39802</c:v>
                </c:pt>
                <c:pt idx="5557">
                  <c:v>39803</c:v>
                </c:pt>
                <c:pt idx="5558">
                  <c:v>39803</c:v>
                </c:pt>
                <c:pt idx="5559">
                  <c:v>39804</c:v>
                </c:pt>
                <c:pt idx="5560">
                  <c:v>39804</c:v>
                </c:pt>
                <c:pt idx="5561">
                  <c:v>39805</c:v>
                </c:pt>
                <c:pt idx="5562">
                  <c:v>39805</c:v>
                </c:pt>
                <c:pt idx="5563">
                  <c:v>39806</c:v>
                </c:pt>
                <c:pt idx="5564">
                  <c:v>39806</c:v>
                </c:pt>
                <c:pt idx="5565">
                  <c:v>39807</c:v>
                </c:pt>
                <c:pt idx="5566">
                  <c:v>39807</c:v>
                </c:pt>
                <c:pt idx="5567">
                  <c:v>39808</c:v>
                </c:pt>
                <c:pt idx="5568">
                  <c:v>39808</c:v>
                </c:pt>
                <c:pt idx="5569">
                  <c:v>39809</c:v>
                </c:pt>
                <c:pt idx="5570">
                  <c:v>39809</c:v>
                </c:pt>
                <c:pt idx="5571">
                  <c:v>39810</c:v>
                </c:pt>
                <c:pt idx="5572">
                  <c:v>39810</c:v>
                </c:pt>
                <c:pt idx="5573">
                  <c:v>39811</c:v>
                </c:pt>
                <c:pt idx="5574">
                  <c:v>39811</c:v>
                </c:pt>
                <c:pt idx="5575">
                  <c:v>39812</c:v>
                </c:pt>
                <c:pt idx="5576">
                  <c:v>39812</c:v>
                </c:pt>
                <c:pt idx="5577">
                  <c:v>39813</c:v>
                </c:pt>
                <c:pt idx="5578">
                  <c:v>39813</c:v>
                </c:pt>
                <c:pt idx="5579">
                  <c:v>39814</c:v>
                </c:pt>
                <c:pt idx="5580">
                  <c:v>39814</c:v>
                </c:pt>
                <c:pt idx="5581">
                  <c:v>39815</c:v>
                </c:pt>
                <c:pt idx="5582">
                  <c:v>39815</c:v>
                </c:pt>
                <c:pt idx="5583">
                  <c:v>39816</c:v>
                </c:pt>
                <c:pt idx="5584">
                  <c:v>39816</c:v>
                </c:pt>
                <c:pt idx="5585">
                  <c:v>39817</c:v>
                </c:pt>
                <c:pt idx="5586">
                  <c:v>39817</c:v>
                </c:pt>
                <c:pt idx="5587">
                  <c:v>39818</c:v>
                </c:pt>
                <c:pt idx="5588">
                  <c:v>39818</c:v>
                </c:pt>
                <c:pt idx="5589">
                  <c:v>39819</c:v>
                </c:pt>
                <c:pt idx="5590">
                  <c:v>39819</c:v>
                </c:pt>
                <c:pt idx="5591">
                  <c:v>39820</c:v>
                </c:pt>
                <c:pt idx="5592">
                  <c:v>39820</c:v>
                </c:pt>
                <c:pt idx="5593">
                  <c:v>39821</c:v>
                </c:pt>
                <c:pt idx="5594">
                  <c:v>39821</c:v>
                </c:pt>
                <c:pt idx="5595">
                  <c:v>39822</c:v>
                </c:pt>
                <c:pt idx="5596">
                  <c:v>39822</c:v>
                </c:pt>
                <c:pt idx="5597">
                  <c:v>39823</c:v>
                </c:pt>
                <c:pt idx="5598">
                  <c:v>39823</c:v>
                </c:pt>
                <c:pt idx="5599">
                  <c:v>39824</c:v>
                </c:pt>
                <c:pt idx="5600">
                  <c:v>39824</c:v>
                </c:pt>
                <c:pt idx="5601">
                  <c:v>39825</c:v>
                </c:pt>
                <c:pt idx="5602">
                  <c:v>39825</c:v>
                </c:pt>
                <c:pt idx="5603">
                  <c:v>39826</c:v>
                </c:pt>
                <c:pt idx="5604">
                  <c:v>39826</c:v>
                </c:pt>
                <c:pt idx="5605">
                  <c:v>39827</c:v>
                </c:pt>
                <c:pt idx="5606">
                  <c:v>39827</c:v>
                </c:pt>
                <c:pt idx="5607">
                  <c:v>39828</c:v>
                </c:pt>
                <c:pt idx="5608">
                  <c:v>39828</c:v>
                </c:pt>
                <c:pt idx="5609">
                  <c:v>39829</c:v>
                </c:pt>
                <c:pt idx="5610">
                  <c:v>39829</c:v>
                </c:pt>
                <c:pt idx="5611">
                  <c:v>39830</c:v>
                </c:pt>
                <c:pt idx="5612">
                  <c:v>39830</c:v>
                </c:pt>
                <c:pt idx="5613">
                  <c:v>39831</c:v>
                </c:pt>
                <c:pt idx="5614">
                  <c:v>39831</c:v>
                </c:pt>
                <c:pt idx="5615">
                  <c:v>39832</c:v>
                </c:pt>
                <c:pt idx="5616">
                  <c:v>39832</c:v>
                </c:pt>
                <c:pt idx="5617">
                  <c:v>39833</c:v>
                </c:pt>
                <c:pt idx="5618">
                  <c:v>39833</c:v>
                </c:pt>
                <c:pt idx="5619">
                  <c:v>39834</c:v>
                </c:pt>
                <c:pt idx="5620">
                  <c:v>39834</c:v>
                </c:pt>
                <c:pt idx="5621">
                  <c:v>39835</c:v>
                </c:pt>
                <c:pt idx="5622">
                  <c:v>39835</c:v>
                </c:pt>
                <c:pt idx="5623">
                  <c:v>39836</c:v>
                </c:pt>
                <c:pt idx="5624">
                  <c:v>39836</c:v>
                </c:pt>
                <c:pt idx="5625">
                  <c:v>39837</c:v>
                </c:pt>
                <c:pt idx="5626">
                  <c:v>39837</c:v>
                </c:pt>
                <c:pt idx="5627">
                  <c:v>39838</c:v>
                </c:pt>
                <c:pt idx="5628">
                  <c:v>39838</c:v>
                </c:pt>
                <c:pt idx="5629">
                  <c:v>39839</c:v>
                </c:pt>
                <c:pt idx="5630">
                  <c:v>39839</c:v>
                </c:pt>
                <c:pt idx="5631">
                  <c:v>39840</c:v>
                </c:pt>
                <c:pt idx="5632">
                  <c:v>39840</c:v>
                </c:pt>
                <c:pt idx="5633">
                  <c:v>39841</c:v>
                </c:pt>
                <c:pt idx="5634">
                  <c:v>39841</c:v>
                </c:pt>
                <c:pt idx="5635">
                  <c:v>39842</c:v>
                </c:pt>
                <c:pt idx="5636">
                  <c:v>39842</c:v>
                </c:pt>
                <c:pt idx="5637">
                  <c:v>39843</c:v>
                </c:pt>
                <c:pt idx="5638">
                  <c:v>39843</c:v>
                </c:pt>
                <c:pt idx="5639">
                  <c:v>39844</c:v>
                </c:pt>
                <c:pt idx="5640">
                  <c:v>39844</c:v>
                </c:pt>
                <c:pt idx="5641">
                  <c:v>39845</c:v>
                </c:pt>
                <c:pt idx="5642">
                  <c:v>39845</c:v>
                </c:pt>
                <c:pt idx="5643">
                  <c:v>39846</c:v>
                </c:pt>
                <c:pt idx="5644">
                  <c:v>39846</c:v>
                </c:pt>
                <c:pt idx="5645">
                  <c:v>39847</c:v>
                </c:pt>
                <c:pt idx="5646">
                  <c:v>39847</c:v>
                </c:pt>
                <c:pt idx="5647">
                  <c:v>39848</c:v>
                </c:pt>
                <c:pt idx="5648">
                  <c:v>39848</c:v>
                </c:pt>
                <c:pt idx="5649">
                  <c:v>39849</c:v>
                </c:pt>
                <c:pt idx="5650">
                  <c:v>39849</c:v>
                </c:pt>
                <c:pt idx="5651">
                  <c:v>39850</c:v>
                </c:pt>
                <c:pt idx="5652">
                  <c:v>39850</c:v>
                </c:pt>
                <c:pt idx="5653">
                  <c:v>39851</c:v>
                </c:pt>
                <c:pt idx="5654">
                  <c:v>39851</c:v>
                </c:pt>
                <c:pt idx="5655">
                  <c:v>39852</c:v>
                </c:pt>
                <c:pt idx="5656">
                  <c:v>39852</c:v>
                </c:pt>
                <c:pt idx="5657">
                  <c:v>39853</c:v>
                </c:pt>
                <c:pt idx="5658">
                  <c:v>39853</c:v>
                </c:pt>
                <c:pt idx="5659">
                  <c:v>39854</c:v>
                </c:pt>
                <c:pt idx="5660">
                  <c:v>39854</c:v>
                </c:pt>
                <c:pt idx="5661">
                  <c:v>39855</c:v>
                </c:pt>
                <c:pt idx="5662">
                  <c:v>39855</c:v>
                </c:pt>
                <c:pt idx="5663">
                  <c:v>39856</c:v>
                </c:pt>
                <c:pt idx="5664">
                  <c:v>39856</c:v>
                </c:pt>
                <c:pt idx="5665">
                  <c:v>39857</c:v>
                </c:pt>
                <c:pt idx="5666">
                  <c:v>39857</c:v>
                </c:pt>
                <c:pt idx="5667">
                  <c:v>39858</c:v>
                </c:pt>
                <c:pt idx="5668">
                  <c:v>39858</c:v>
                </c:pt>
                <c:pt idx="5669">
                  <c:v>39859</c:v>
                </c:pt>
                <c:pt idx="5670">
                  <c:v>39859</c:v>
                </c:pt>
                <c:pt idx="5671">
                  <c:v>39860</c:v>
                </c:pt>
                <c:pt idx="5672">
                  <c:v>39860</c:v>
                </c:pt>
                <c:pt idx="5673">
                  <c:v>39861</c:v>
                </c:pt>
                <c:pt idx="5674">
                  <c:v>39861</c:v>
                </c:pt>
                <c:pt idx="5675">
                  <c:v>39862</c:v>
                </c:pt>
                <c:pt idx="5676">
                  <c:v>39862</c:v>
                </c:pt>
                <c:pt idx="5677">
                  <c:v>39863</c:v>
                </c:pt>
                <c:pt idx="5678">
                  <c:v>39863</c:v>
                </c:pt>
                <c:pt idx="5679">
                  <c:v>39864</c:v>
                </c:pt>
                <c:pt idx="5680">
                  <c:v>39864</c:v>
                </c:pt>
                <c:pt idx="5681">
                  <c:v>39865</c:v>
                </c:pt>
                <c:pt idx="5682">
                  <c:v>39865</c:v>
                </c:pt>
                <c:pt idx="5683">
                  <c:v>39866</c:v>
                </c:pt>
                <c:pt idx="5684">
                  <c:v>39866</c:v>
                </c:pt>
                <c:pt idx="5685">
                  <c:v>39867</c:v>
                </c:pt>
                <c:pt idx="5686">
                  <c:v>39867</c:v>
                </c:pt>
                <c:pt idx="5687">
                  <c:v>39868</c:v>
                </c:pt>
                <c:pt idx="5688">
                  <c:v>39868</c:v>
                </c:pt>
                <c:pt idx="5689">
                  <c:v>39869</c:v>
                </c:pt>
                <c:pt idx="5690">
                  <c:v>39869</c:v>
                </c:pt>
                <c:pt idx="5691">
                  <c:v>39870</c:v>
                </c:pt>
                <c:pt idx="5692">
                  <c:v>39870</c:v>
                </c:pt>
                <c:pt idx="5693">
                  <c:v>39871</c:v>
                </c:pt>
                <c:pt idx="5694">
                  <c:v>39871</c:v>
                </c:pt>
                <c:pt idx="5695">
                  <c:v>39872</c:v>
                </c:pt>
                <c:pt idx="5696">
                  <c:v>39872</c:v>
                </c:pt>
                <c:pt idx="5697">
                  <c:v>39873</c:v>
                </c:pt>
                <c:pt idx="5698">
                  <c:v>39873</c:v>
                </c:pt>
                <c:pt idx="5699">
                  <c:v>39874</c:v>
                </c:pt>
                <c:pt idx="5700">
                  <c:v>39874</c:v>
                </c:pt>
                <c:pt idx="5701">
                  <c:v>39875</c:v>
                </c:pt>
                <c:pt idx="5702">
                  <c:v>39875</c:v>
                </c:pt>
                <c:pt idx="5703">
                  <c:v>39876</c:v>
                </c:pt>
                <c:pt idx="5704">
                  <c:v>39876</c:v>
                </c:pt>
                <c:pt idx="5705">
                  <c:v>39877</c:v>
                </c:pt>
                <c:pt idx="5706">
                  <c:v>39877</c:v>
                </c:pt>
                <c:pt idx="5707">
                  <c:v>39878</c:v>
                </c:pt>
                <c:pt idx="5708">
                  <c:v>39878</c:v>
                </c:pt>
                <c:pt idx="5709">
                  <c:v>39879</c:v>
                </c:pt>
                <c:pt idx="5710">
                  <c:v>39879</c:v>
                </c:pt>
                <c:pt idx="5711">
                  <c:v>39880</c:v>
                </c:pt>
                <c:pt idx="5712">
                  <c:v>39880</c:v>
                </c:pt>
                <c:pt idx="5713">
                  <c:v>39881</c:v>
                </c:pt>
                <c:pt idx="5714">
                  <c:v>39881</c:v>
                </c:pt>
                <c:pt idx="5715">
                  <c:v>39882</c:v>
                </c:pt>
                <c:pt idx="5716">
                  <c:v>39882</c:v>
                </c:pt>
                <c:pt idx="5717">
                  <c:v>39883</c:v>
                </c:pt>
                <c:pt idx="5718">
                  <c:v>39883</c:v>
                </c:pt>
                <c:pt idx="5719">
                  <c:v>39884</c:v>
                </c:pt>
                <c:pt idx="5720">
                  <c:v>39884</c:v>
                </c:pt>
                <c:pt idx="5721">
                  <c:v>39885</c:v>
                </c:pt>
                <c:pt idx="5722">
                  <c:v>39885</c:v>
                </c:pt>
                <c:pt idx="5723">
                  <c:v>39886</c:v>
                </c:pt>
                <c:pt idx="5724">
                  <c:v>39886</c:v>
                </c:pt>
                <c:pt idx="5725">
                  <c:v>39887</c:v>
                </c:pt>
                <c:pt idx="5726">
                  <c:v>39887</c:v>
                </c:pt>
                <c:pt idx="5727">
                  <c:v>39888</c:v>
                </c:pt>
                <c:pt idx="5728">
                  <c:v>39888</c:v>
                </c:pt>
                <c:pt idx="5729">
                  <c:v>39889</c:v>
                </c:pt>
                <c:pt idx="5730">
                  <c:v>39889</c:v>
                </c:pt>
                <c:pt idx="5731">
                  <c:v>39890</c:v>
                </c:pt>
                <c:pt idx="5732">
                  <c:v>39890</c:v>
                </c:pt>
                <c:pt idx="5733">
                  <c:v>39891</c:v>
                </c:pt>
                <c:pt idx="5734">
                  <c:v>39891</c:v>
                </c:pt>
                <c:pt idx="5735">
                  <c:v>39892</c:v>
                </c:pt>
                <c:pt idx="5736">
                  <c:v>39892</c:v>
                </c:pt>
                <c:pt idx="5737">
                  <c:v>39893</c:v>
                </c:pt>
                <c:pt idx="5738">
                  <c:v>39893</c:v>
                </c:pt>
                <c:pt idx="5739">
                  <c:v>39894</c:v>
                </c:pt>
                <c:pt idx="5740">
                  <c:v>39894</c:v>
                </c:pt>
                <c:pt idx="5741">
                  <c:v>39895</c:v>
                </c:pt>
                <c:pt idx="5742">
                  <c:v>39895</c:v>
                </c:pt>
                <c:pt idx="5743">
                  <c:v>39896</c:v>
                </c:pt>
                <c:pt idx="5744">
                  <c:v>39896</c:v>
                </c:pt>
                <c:pt idx="5745">
                  <c:v>39897</c:v>
                </c:pt>
                <c:pt idx="5746">
                  <c:v>39897</c:v>
                </c:pt>
                <c:pt idx="5747">
                  <c:v>39898</c:v>
                </c:pt>
                <c:pt idx="5748">
                  <c:v>39898</c:v>
                </c:pt>
                <c:pt idx="5749">
                  <c:v>39899</c:v>
                </c:pt>
                <c:pt idx="5750">
                  <c:v>39899</c:v>
                </c:pt>
                <c:pt idx="5751">
                  <c:v>39900</c:v>
                </c:pt>
                <c:pt idx="5752">
                  <c:v>39900</c:v>
                </c:pt>
                <c:pt idx="5753">
                  <c:v>39901</c:v>
                </c:pt>
                <c:pt idx="5754">
                  <c:v>39901</c:v>
                </c:pt>
                <c:pt idx="5755">
                  <c:v>39902</c:v>
                </c:pt>
                <c:pt idx="5756">
                  <c:v>39902</c:v>
                </c:pt>
                <c:pt idx="5757">
                  <c:v>39903</c:v>
                </c:pt>
                <c:pt idx="5758">
                  <c:v>39903</c:v>
                </c:pt>
                <c:pt idx="5759">
                  <c:v>39904</c:v>
                </c:pt>
                <c:pt idx="5760">
                  <c:v>39904</c:v>
                </c:pt>
                <c:pt idx="5761">
                  <c:v>39905</c:v>
                </c:pt>
                <c:pt idx="5762">
                  <c:v>39905</c:v>
                </c:pt>
                <c:pt idx="5763">
                  <c:v>39906</c:v>
                </c:pt>
                <c:pt idx="5764">
                  <c:v>39906</c:v>
                </c:pt>
                <c:pt idx="5765">
                  <c:v>39907</c:v>
                </c:pt>
                <c:pt idx="5766">
                  <c:v>39907</c:v>
                </c:pt>
                <c:pt idx="5767">
                  <c:v>39908</c:v>
                </c:pt>
                <c:pt idx="5768">
                  <c:v>39908</c:v>
                </c:pt>
                <c:pt idx="5769">
                  <c:v>39909</c:v>
                </c:pt>
                <c:pt idx="5770">
                  <c:v>39909</c:v>
                </c:pt>
                <c:pt idx="5771">
                  <c:v>39910</c:v>
                </c:pt>
                <c:pt idx="5772">
                  <c:v>39910</c:v>
                </c:pt>
                <c:pt idx="5773">
                  <c:v>39911</c:v>
                </c:pt>
                <c:pt idx="5774">
                  <c:v>39911</c:v>
                </c:pt>
                <c:pt idx="5775">
                  <c:v>39912</c:v>
                </c:pt>
                <c:pt idx="5776">
                  <c:v>39912</c:v>
                </c:pt>
                <c:pt idx="5777">
                  <c:v>39913</c:v>
                </c:pt>
                <c:pt idx="5778">
                  <c:v>39913</c:v>
                </c:pt>
                <c:pt idx="5779">
                  <c:v>39914</c:v>
                </c:pt>
                <c:pt idx="5780">
                  <c:v>39914</c:v>
                </c:pt>
                <c:pt idx="5781">
                  <c:v>39915</c:v>
                </c:pt>
                <c:pt idx="5782">
                  <c:v>39915</c:v>
                </c:pt>
                <c:pt idx="5783">
                  <c:v>39916</c:v>
                </c:pt>
                <c:pt idx="5784">
                  <c:v>39916</c:v>
                </c:pt>
                <c:pt idx="5785">
                  <c:v>39917</c:v>
                </c:pt>
                <c:pt idx="5786">
                  <c:v>39917</c:v>
                </c:pt>
                <c:pt idx="5787">
                  <c:v>39918</c:v>
                </c:pt>
                <c:pt idx="5788">
                  <c:v>39918</c:v>
                </c:pt>
                <c:pt idx="5789">
                  <c:v>39919</c:v>
                </c:pt>
                <c:pt idx="5790">
                  <c:v>39919</c:v>
                </c:pt>
                <c:pt idx="5791">
                  <c:v>39920</c:v>
                </c:pt>
                <c:pt idx="5792">
                  <c:v>39920</c:v>
                </c:pt>
                <c:pt idx="5793">
                  <c:v>39921</c:v>
                </c:pt>
                <c:pt idx="5794">
                  <c:v>39921</c:v>
                </c:pt>
                <c:pt idx="5795">
                  <c:v>39922</c:v>
                </c:pt>
                <c:pt idx="5796">
                  <c:v>39922</c:v>
                </c:pt>
                <c:pt idx="5797">
                  <c:v>39923</c:v>
                </c:pt>
                <c:pt idx="5798">
                  <c:v>39923</c:v>
                </c:pt>
                <c:pt idx="5799">
                  <c:v>39924</c:v>
                </c:pt>
                <c:pt idx="5800">
                  <c:v>39924</c:v>
                </c:pt>
                <c:pt idx="5801">
                  <c:v>39925</c:v>
                </c:pt>
                <c:pt idx="5802">
                  <c:v>39925</c:v>
                </c:pt>
                <c:pt idx="5803">
                  <c:v>39926</c:v>
                </c:pt>
                <c:pt idx="5804">
                  <c:v>39926</c:v>
                </c:pt>
                <c:pt idx="5805">
                  <c:v>39927</c:v>
                </c:pt>
                <c:pt idx="5806">
                  <c:v>39927</c:v>
                </c:pt>
                <c:pt idx="5807">
                  <c:v>39928</c:v>
                </c:pt>
                <c:pt idx="5808">
                  <c:v>39928</c:v>
                </c:pt>
                <c:pt idx="5809">
                  <c:v>39929</c:v>
                </c:pt>
                <c:pt idx="5810">
                  <c:v>39929</c:v>
                </c:pt>
                <c:pt idx="5811">
                  <c:v>39930</c:v>
                </c:pt>
                <c:pt idx="5812">
                  <c:v>39930</c:v>
                </c:pt>
                <c:pt idx="5813">
                  <c:v>39931</c:v>
                </c:pt>
                <c:pt idx="5814">
                  <c:v>39931</c:v>
                </c:pt>
                <c:pt idx="5815">
                  <c:v>39932</c:v>
                </c:pt>
                <c:pt idx="5816">
                  <c:v>39932</c:v>
                </c:pt>
                <c:pt idx="5817">
                  <c:v>39933</c:v>
                </c:pt>
                <c:pt idx="5818">
                  <c:v>39933</c:v>
                </c:pt>
                <c:pt idx="5819">
                  <c:v>39934</c:v>
                </c:pt>
                <c:pt idx="5820">
                  <c:v>39934</c:v>
                </c:pt>
                <c:pt idx="5821">
                  <c:v>39935</c:v>
                </c:pt>
                <c:pt idx="5822">
                  <c:v>39935</c:v>
                </c:pt>
                <c:pt idx="5823">
                  <c:v>39936</c:v>
                </c:pt>
                <c:pt idx="5824">
                  <c:v>39936</c:v>
                </c:pt>
                <c:pt idx="5825">
                  <c:v>39937</c:v>
                </c:pt>
                <c:pt idx="5826">
                  <c:v>39937</c:v>
                </c:pt>
                <c:pt idx="5827">
                  <c:v>39938</c:v>
                </c:pt>
                <c:pt idx="5828">
                  <c:v>39938</c:v>
                </c:pt>
                <c:pt idx="5829">
                  <c:v>39939</c:v>
                </c:pt>
                <c:pt idx="5830">
                  <c:v>39939</c:v>
                </c:pt>
                <c:pt idx="5831">
                  <c:v>39940</c:v>
                </c:pt>
                <c:pt idx="5832">
                  <c:v>39940</c:v>
                </c:pt>
                <c:pt idx="5833">
                  <c:v>39941</c:v>
                </c:pt>
                <c:pt idx="5834">
                  <c:v>39941</c:v>
                </c:pt>
                <c:pt idx="5835">
                  <c:v>39942</c:v>
                </c:pt>
                <c:pt idx="5836">
                  <c:v>39942</c:v>
                </c:pt>
                <c:pt idx="5837">
                  <c:v>39943</c:v>
                </c:pt>
                <c:pt idx="5838">
                  <c:v>39943</c:v>
                </c:pt>
                <c:pt idx="5839">
                  <c:v>39944</c:v>
                </c:pt>
                <c:pt idx="5840">
                  <c:v>39944</c:v>
                </c:pt>
                <c:pt idx="5841">
                  <c:v>39945</c:v>
                </c:pt>
                <c:pt idx="5842">
                  <c:v>39945</c:v>
                </c:pt>
                <c:pt idx="5843">
                  <c:v>39946</c:v>
                </c:pt>
                <c:pt idx="5844">
                  <c:v>39946</c:v>
                </c:pt>
                <c:pt idx="5845">
                  <c:v>39947</c:v>
                </c:pt>
                <c:pt idx="5846">
                  <c:v>39947</c:v>
                </c:pt>
                <c:pt idx="5847">
                  <c:v>39948</c:v>
                </c:pt>
                <c:pt idx="5848">
                  <c:v>39948</c:v>
                </c:pt>
                <c:pt idx="5849">
                  <c:v>39949</c:v>
                </c:pt>
                <c:pt idx="5850">
                  <c:v>39949</c:v>
                </c:pt>
                <c:pt idx="5851">
                  <c:v>39950</c:v>
                </c:pt>
                <c:pt idx="5852">
                  <c:v>39950</c:v>
                </c:pt>
                <c:pt idx="5853">
                  <c:v>39951</c:v>
                </c:pt>
                <c:pt idx="5854">
                  <c:v>39951</c:v>
                </c:pt>
                <c:pt idx="5855">
                  <c:v>39952</c:v>
                </c:pt>
                <c:pt idx="5856">
                  <c:v>39952</c:v>
                </c:pt>
                <c:pt idx="5857">
                  <c:v>39953</c:v>
                </c:pt>
                <c:pt idx="5858">
                  <c:v>39953</c:v>
                </c:pt>
                <c:pt idx="5859">
                  <c:v>39954</c:v>
                </c:pt>
                <c:pt idx="5860">
                  <c:v>39954</c:v>
                </c:pt>
                <c:pt idx="5861">
                  <c:v>39955</c:v>
                </c:pt>
                <c:pt idx="5862">
                  <c:v>39955</c:v>
                </c:pt>
                <c:pt idx="5863">
                  <c:v>39956</c:v>
                </c:pt>
                <c:pt idx="5864">
                  <c:v>39956</c:v>
                </c:pt>
                <c:pt idx="5865">
                  <c:v>39957</c:v>
                </c:pt>
                <c:pt idx="5866">
                  <c:v>39957</c:v>
                </c:pt>
                <c:pt idx="5867">
                  <c:v>39958</c:v>
                </c:pt>
                <c:pt idx="5868">
                  <c:v>39958</c:v>
                </c:pt>
                <c:pt idx="5869">
                  <c:v>39959</c:v>
                </c:pt>
                <c:pt idx="5870">
                  <c:v>39959</c:v>
                </c:pt>
                <c:pt idx="5871">
                  <c:v>39960</c:v>
                </c:pt>
                <c:pt idx="5872">
                  <c:v>39960</c:v>
                </c:pt>
                <c:pt idx="5873">
                  <c:v>39961</c:v>
                </c:pt>
                <c:pt idx="5874">
                  <c:v>39961</c:v>
                </c:pt>
                <c:pt idx="5875">
                  <c:v>39962</c:v>
                </c:pt>
                <c:pt idx="5876">
                  <c:v>39962</c:v>
                </c:pt>
                <c:pt idx="5877">
                  <c:v>39963</c:v>
                </c:pt>
                <c:pt idx="5878">
                  <c:v>39963</c:v>
                </c:pt>
                <c:pt idx="5879">
                  <c:v>39964</c:v>
                </c:pt>
                <c:pt idx="5880">
                  <c:v>39964</c:v>
                </c:pt>
                <c:pt idx="5881">
                  <c:v>39965</c:v>
                </c:pt>
                <c:pt idx="5882">
                  <c:v>39965</c:v>
                </c:pt>
                <c:pt idx="5883">
                  <c:v>39966</c:v>
                </c:pt>
                <c:pt idx="5884">
                  <c:v>39966</c:v>
                </c:pt>
                <c:pt idx="5885">
                  <c:v>39967</c:v>
                </c:pt>
                <c:pt idx="5886">
                  <c:v>39967</c:v>
                </c:pt>
                <c:pt idx="5887">
                  <c:v>39968</c:v>
                </c:pt>
                <c:pt idx="5888">
                  <c:v>39968</c:v>
                </c:pt>
                <c:pt idx="5889">
                  <c:v>39969</c:v>
                </c:pt>
                <c:pt idx="5890">
                  <c:v>39969</c:v>
                </c:pt>
                <c:pt idx="5891">
                  <c:v>39970</c:v>
                </c:pt>
                <c:pt idx="5892">
                  <c:v>39970</c:v>
                </c:pt>
                <c:pt idx="5893">
                  <c:v>39971</c:v>
                </c:pt>
                <c:pt idx="5894">
                  <c:v>39971</c:v>
                </c:pt>
                <c:pt idx="5895">
                  <c:v>39972</c:v>
                </c:pt>
                <c:pt idx="5896">
                  <c:v>39972</c:v>
                </c:pt>
                <c:pt idx="5897">
                  <c:v>39973</c:v>
                </c:pt>
                <c:pt idx="5898">
                  <c:v>39973</c:v>
                </c:pt>
                <c:pt idx="5899">
                  <c:v>39974</c:v>
                </c:pt>
                <c:pt idx="5900">
                  <c:v>39974</c:v>
                </c:pt>
                <c:pt idx="5901">
                  <c:v>39975</c:v>
                </c:pt>
                <c:pt idx="5902">
                  <c:v>39975</c:v>
                </c:pt>
                <c:pt idx="5903">
                  <c:v>39976</c:v>
                </c:pt>
                <c:pt idx="5904">
                  <c:v>39976</c:v>
                </c:pt>
                <c:pt idx="5905">
                  <c:v>39977</c:v>
                </c:pt>
                <c:pt idx="5906">
                  <c:v>39977</c:v>
                </c:pt>
                <c:pt idx="5907">
                  <c:v>39978</c:v>
                </c:pt>
                <c:pt idx="5908">
                  <c:v>39978</c:v>
                </c:pt>
                <c:pt idx="5909">
                  <c:v>39979</c:v>
                </c:pt>
                <c:pt idx="5910">
                  <c:v>39979</c:v>
                </c:pt>
                <c:pt idx="5911">
                  <c:v>39980</c:v>
                </c:pt>
                <c:pt idx="5912">
                  <c:v>39980</c:v>
                </c:pt>
                <c:pt idx="5913">
                  <c:v>39981</c:v>
                </c:pt>
                <c:pt idx="5914">
                  <c:v>39981</c:v>
                </c:pt>
                <c:pt idx="5915">
                  <c:v>39982</c:v>
                </c:pt>
                <c:pt idx="5916">
                  <c:v>39982</c:v>
                </c:pt>
                <c:pt idx="5917">
                  <c:v>39983</c:v>
                </c:pt>
                <c:pt idx="5918">
                  <c:v>39983</c:v>
                </c:pt>
                <c:pt idx="5919">
                  <c:v>39984</c:v>
                </c:pt>
                <c:pt idx="5920">
                  <c:v>39984</c:v>
                </c:pt>
                <c:pt idx="5921">
                  <c:v>39985</c:v>
                </c:pt>
                <c:pt idx="5922">
                  <c:v>39985</c:v>
                </c:pt>
                <c:pt idx="5923">
                  <c:v>39986</c:v>
                </c:pt>
                <c:pt idx="5924">
                  <c:v>39986</c:v>
                </c:pt>
                <c:pt idx="5925">
                  <c:v>39987</c:v>
                </c:pt>
                <c:pt idx="5926">
                  <c:v>39987</c:v>
                </c:pt>
                <c:pt idx="5927">
                  <c:v>39988</c:v>
                </c:pt>
                <c:pt idx="5928">
                  <c:v>39988</c:v>
                </c:pt>
                <c:pt idx="5929">
                  <c:v>39989</c:v>
                </c:pt>
                <c:pt idx="5930">
                  <c:v>39989</c:v>
                </c:pt>
                <c:pt idx="5931">
                  <c:v>39990</c:v>
                </c:pt>
                <c:pt idx="5932">
                  <c:v>39990</c:v>
                </c:pt>
                <c:pt idx="5933">
                  <c:v>39991</c:v>
                </c:pt>
                <c:pt idx="5934">
                  <c:v>39991</c:v>
                </c:pt>
                <c:pt idx="5935">
                  <c:v>39992</c:v>
                </c:pt>
                <c:pt idx="5936">
                  <c:v>39992</c:v>
                </c:pt>
                <c:pt idx="5937">
                  <c:v>39993</c:v>
                </c:pt>
                <c:pt idx="5938">
                  <c:v>39993</c:v>
                </c:pt>
                <c:pt idx="5939">
                  <c:v>39994</c:v>
                </c:pt>
                <c:pt idx="5940">
                  <c:v>39994</c:v>
                </c:pt>
                <c:pt idx="5941">
                  <c:v>39995</c:v>
                </c:pt>
                <c:pt idx="5942">
                  <c:v>39995</c:v>
                </c:pt>
                <c:pt idx="5943">
                  <c:v>39996</c:v>
                </c:pt>
                <c:pt idx="5944">
                  <c:v>39996</c:v>
                </c:pt>
                <c:pt idx="5945">
                  <c:v>39997</c:v>
                </c:pt>
                <c:pt idx="5946">
                  <c:v>39997</c:v>
                </c:pt>
                <c:pt idx="5947">
                  <c:v>39998</c:v>
                </c:pt>
                <c:pt idx="5948">
                  <c:v>39998</c:v>
                </c:pt>
                <c:pt idx="5949">
                  <c:v>39999</c:v>
                </c:pt>
                <c:pt idx="5950">
                  <c:v>39999</c:v>
                </c:pt>
                <c:pt idx="5951">
                  <c:v>40000</c:v>
                </c:pt>
                <c:pt idx="5952">
                  <c:v>40000</c:v>
                </c:pt>
                <c:pt idx="5953">
                  <c:v>40001</c:v>
                </c:pt>
                <c:pt idx="5954">
                  <c:v>40001</c:v>
                </c:pt>
                <c:pt idx="5955">
                  <c:v>40002</c:v>
                </c:pt>
                <c:pt idx="5956">
                  <c:v>40002</c:v>
                </c:pt>
                <c:pt idx="5957">
                  <c:v>40003</c:v>
                </c:pt>
                <c:pt idx="5958">
                  <c:v>40003</c:v>
                </c:pt>
                <c:pt idx="5959">
                  <c:v>40004</c:v>
                </c:pt>
                <c:pt idx="5960">
                  <c:v>40004</c:v>
                </c:pt>
                <c:pt idx="5961">
                  <c:v>40005</c:v>
                </c:pt>
                <c:pt idx="5962">
                  <c:v>40005</c:v>
                </c:pt>
                <c:pt idx="5963">
                  <c:v>40006</c:v>
                </c:pt>
                <c:pt idx="5964">
                  <c:v>40006</c:v>
                </c:pt>
                <c:pt idx="5965">
                  <c:v>40007</c:v>
                </c:pt>
                <c:pt idx="5966">
                  <c:v>40007</c:v>
                </c:pt>
                <c:pt idx="5967">
                  <c:v>40008</c:v>
                </c:pt>
                <c:pt idx="5968">
                  <c:v>40008</c:v>
                </c:pt>
                <c:pt idx="5969">
                  <c:v>40009</c:v>
                </c:pt>
                <c:pt idx="5970">
                  <c:v>40009</c:v>
                </c:pt>
                <c:pt idx="5971">
                  <c:v>40010</c:v>
                </c:pt>
                <c:pt idx="5972">
                  <c:v>40010</c:v>
                </c:pt>
                <c:pt idx="5973">
                  <c:v>40011</c:v>
                </c:pt>
                <c:pt idx="5974">
                  <c:v>40011</c:v>
                </c:pt>
                <c:pt idx="5975">
                  <c:v>40012</c:v>
                </c:pt>
                <c:pt idx="5976">
                  <c:v>40012</c:v>
                </c:pt>
                <c:pt idx="5977">
                  <c:v>40013</c:v>
                </c:pt>
                <c:pt idx="5978">
                  <c:v>40013</c:v>
                </c:pt>
                <c:pt idx="5979">
                  <c:v>40014</c:v>
                </c:pt>
                <c:pt idx="5980">
                  <c:v>40014</c:v>
                </c:pt>
                <c:pt idx="5981">
                  <c:v>40015</c:v>
                </c:pt>
                <c:pt idx="5982">
                  <c:v>40015</c:v>
                </c:pt>
                <c:pt idx="5983">
                  <c:v>40016</c:v>
                </c:pt>
                <c:pt idx="5984">
                  <c:v>40016</c:v>
                </c:pt>
                <c:pt idx="5985">
                  <c:v>40017</c:v>
                </c:pt>
                <c:pt idx="5986">
                  <c:v>40017</c:v>
                </c:pt>
                <c:pt idx="5987">
                  <c:v>40018</c:v>
                </c:pt>
                <c:pt idx="5988">
                  <c:v>40018</c:v>
                </c:pt>
                <c:pt idx="5989">
                  <c:v>40019</c:v>
                </c:pt>
                <c:pt idx="5990">
                  <c:v>40019</c:v>
                </c:pt>
                <c:pt idx="5991">
                  <c:v>40020</c:v>
                </c:pt>
                <c:pt idx="5992">
                  <c:v>40020</c:v>
                </c:pt>
                <c:pt idx="5993">
                  <c:v>40021</c:v>
                </c:pt>
                <c:pt idx="5994">
                  <c:v>40021</c:v>
                </c:pt>
                <c:pt idx="5995">
                  <c:v>40022</c:v>
                </c:pt>
                <c:pt idx="5996">
                  <c:v>40022</c:v>
                </c:pt>
                <c:pt idx="5997">
                  <c:v>40023</c:v>
                </c:pt>
                <c:pt idx="5998">
                  <c:v>40023</c:v>
                </c:pt>
                <c:pt idx="5999">
                  <c:v>40024</c:v>
                </c:pt>
                <c:pt idx="6000">
                  <c:v>40024</c:v>
                </c:pt>
                <c:pt idx="6001">
                  <c:v>40025</c:v>
                </c:pt>
                <c:pt idx="6002">
                  <c:v>40025</c:v>
                </c:pt>
                <c:pt idx="6003">
                  <c:v>40026</c:v>
                </c:pt>
                <c:pt idx="6004">
                  <c:v>40026</c:v>
                </c:pt>
                <c:pt idx="6005">
                  <c:v>40027</c:v>
                </c:pt>
                <c:pt idx="6006">
                  <c:v>40027</c:v>
                </c:pt>
                <c:pt idx="6007">
                  <c:v>40028</c:v>
                </c:pt>
                <c:pt idx="6008">
                  <c:v>40028</c:v>
                </c:pt>
                <c:pt idx="6009">
                  <c:v>40029</c:v>
                </c:pt>
                <c:pt idx="6010">
                  <c:v>40029</c:v>
                </c:pt>
                <c:pt idx="6011">
                  <c:v>40030</c:v>
                </c:pt>
                <c:pt idx="6012">
                  <c:v>40030</c:v>
                </c:pt>
                <c:pt idx="6013">
                  <c:v>40031</c:v>
                </c:pt>
                <c:pt idx="6014">
                  <c:v>40031</c:v>
                </c:pt>
                <c:pt idx="6015">
                  <c:v>40032</c:v>
                </c:pt>
                <c:pt idx="6016">
                  <c:v>40032</c:v>
                </c:pt>
                <c:pt idx="6017">
                  <c:v>40033</c:v>
                </c:pt>
                <c:pt idx="6018">
                  <c:v>40033</c:v>
                </c:pt>
                <c:pt idx="6019">
                  <c:v>40034</c:v>
                </c:pt>
                <c:pt idx="6020">
                  <c:v>40034</c:v>
                </c:pt>
                <c:pt idx="6021">
                  <c:v>40035</c:v>
                </c:pt>
                <c:pt idx="6022">
                  <c:v>40035</c:v>
                </c:pt>
                <c:pt idx="6023">
                  <c:v>40036</c:v>
                </c:pt>
                <c:pt idx="6024">
                  <c:v>40036</c:v>
                </c:pt>
                <c:pt idx="6025">
                  <c:v>40037</c:v>
                </c:pt>
                <c:pt idx="6026">
                  <c:v>40037</c:v>
                </c:pt>
                <c:pt idx="6027">
                  <c:v>40038</c:v>
                </c:pt>
                <c:pt idx="6028">
                  <c:v>40038</c:v>
                </c:pt>
                <c:pt idx="6029">
                  <c:v>40039</c:v>
                </c:pt>
                <c:pt idx="6030">
                  <c:v>40039</c:v>
                </c:pt>
                <c:pt idx="6031">
                  <c:v>40040</c:v>
                </c:pt>
                <c:pt idx="6032">
                  <c:v>40040</c:v>
                </c:pt>
                <c:pt idx="6033">
                  <c:v>40041</c:v>
                </c:pt>
                <c:pt idx="6034">
                  <c:v>40041</c:v>
                </c:pt>
                <c:pt idx="6035">
                  <c:v>40042</c:v>
                </c:pt>
                <c:pt idx="6036">
                  <c:v>40042</c:v>
                </c:pt>
                <c:pt idx="6037">
                  <c:v>40043</c:v>
                </c:pt>
                <c:pt idx="6038">
                  <c:v>40043</c:v>
                </c:pt>
                <c:pt idx="6039">
                  <c:v>40044</c:v>
                </c:pt>
                <c:pt idx="6040">
                  <c:v>40044</c:v>
                </c:pt>
                <c:pt idx="6041">
                  <c:v>40045</c:v>
                </c:pt>
                <c:pt idx="6042">
                  <c:v>40045</c:v>
                </c:pt>
                <c:pt idx="6043">
                  <c:v>40046</c:v>
                </c:pt>
                <c:pt idx="6044">
                  <c:v>40046</c:v>
                </c:pt>
                <c:pt idx="6045">
                  <c:v>40047</c:v>
                </c:pt>
                <c:pt idx="6046">
                  <c:v>40047</c:v>
                </c:pt>
                <c:pt idx="6047">
                  <c:v>40048</c:v>
                </c:pt>
                <c:pt idx="6048">
                  <c:v>40048</c:v>
                </c:pt>
                <c:pt idx="6049">
                  <c:v>40049</c:v>
                </c:pt>
                <c:pt idx="6050">
                  <c:v>40049</c:v>
                </c:pt>
                <c:pt idx="6051">
                  <c:v>40050</c:v>
                </c:pt>
                <c:pt idx="6052">
                  <c:v>40050</c:v>
                </c:pt>
                <c:pt idx="6053">
                  <c:v>40051</c:v>
                </c:pt>
                <c:pt idx="6054">
                  <c:v>40051</c:v>
                </c:pt>
                <c:pt idx="6055">
                  <c:v>40052</c:v>
                </c:pt>
                <c:pt idx="6056">
                  <c:v>40052</c:v>
                </c:pt>
                <c:pt idx="6057">
                  <c:v>40053</c:v>
                </c:pt>
                <c:pt idx="6058">
                  <c:v>40053</c:v>
                </c:pt>
                <c:pt idx="6059">
                  <c:v>40054</c:v>
                </c:pt>
                <c:pt idx="6060">
                  <c:v>40054</c:v>
                </c:pt>
                <c:pt idx="6061">
                  <c:v>40055</c:v>
                </c:pt>
                <c:pt idx="6062">
                  <c:v>40055</c:v>
                </c:pt>
                <c:pt idx="6063">
                  <c:v>40056</c:v>
                </c:pt>
                <c:pt idx="6064">
                  <c:v>40056</c:v>
                </c:pt>
                <c:pt idx="6065">
                  <c:v>40057</c:v>
                </c:pt>
                <c:pt idx="6066">
                  <c:v>40057</c:v>
                </c:pt>
                <c:pt idx="6067">
                  <c:v>40058</c:v>
                </c:pt>
                <c:pt idx="6068">
                  <c:v>40058</c:v>
                </c:pt>
                <c:pt idx="6069">
                  <c:v>40059</c:v>
                </c:pt>
                <c:pt idx="6070">
                  <c:v>40059</c:v>
                </c:pt>
                <c:pt idx="6071">
                  <c:v>40060</c:v>
                </c:pt>
                <c:pt idx="6072">
                  <c:v>40060</c:v>
                </c:pt>
                <c:pt idx="6073">
                  <c:v>40061</c:v>
                </c:pt>
                <c:pt idx="6074">
                  <c:v>40061</c:v>
                </c:pt>
                <c:pt idx="6075">
                  <c:v>40062</c:v>
                </c:pt>
                <c:pt idx="6076">
                  <c:v>40062</c:v>
                </c:pt>
                <c:pt idx="6077">
                  <c:v>40063</c:v>
                </c:pt>
                <c:pt idx="6078">
                  <c:v>40063</c:v>
                </c:pt>
                <c:pt idx="6079">
                  <c:v>40064</c:v>
                </c:pt>
                <c:pt idx="6080">
                  <c:v>40064</c:v>
                </c:pt>
                <c:pt idx="6081">
                  <c:v>40065</c:v>
                </c:pt>
                <c:pt idx="6082">
                  <c:v>40065</c:v>
                </c:pt>
                <c:pt idx="6083">
                  <c:v>40066</c:v>
                </c:pt>
                <c:pt idx="6084">
                  <c:v>40066</c:v>
                </c:pt>
                <c:pt idx="6085">
                  <c:v>40067</c:v>
                </c:pt>
                <c:pt idx="6086">
                  <c:v>40067</c:v>
                </c:pt>
                <c:pt idx="6087">
                  <c:v>40068</c:v>
                </c:pt>
                <c:pt idx="6088">
                  <c:v>40068</c:v>
                </c:pt>
                <c:pt idx="6089">
                  <c:v>40069</c:v>
                </c:pt>
                <c:pt idx="6090">
                  <c:v>40069</c:v>
                </c:pt>
                <c:pt idx="6091">
                  <c:v>40070</c:v>
                </c:pt>
                <c:pt idx="6092">
                  <c:v>40070</c:v>
                </c:pt>
                <c:pt idx="6093">
                  <c:v>40071</c:v>
                </c:pt>
                <c:pt idx="6094">
                  <c:v>40071</c:v>
                </c:pt>
                <c:pt idx="6095">
                  <c:v>40072</c:v>
                </c:pt>
                <c:pt idx="6096">
                  <c:v>40072</c:v>
                </c:pt>
                <c:pt idx="6097">
                  <c:v>40073</c:v>
                </c:pt>
                <c:pt idx="6098">
                  <c:v>40073</c:v>
                </c:pt>
                <c:pt idx="6099">
                  <c:v>40074</c:v>
                </c:pt>
                <c:pt idx="6100">
                  <c:v>40074</c:v>
                </c:pt>
                <c:pt idx="6101">
                  <c:v>40075</c:v>
                </c:pt>
                <c:pt idx="6102">
                  <c:v>40075</c:v>
                </c:pt>
                <c:pt idx="6103">
                  <c:v>40076</c:v>
                </c:pt>
                <c:pt idx="6104">
                  <c:v>40076</c:v>
                </c:pt>
                <c:pt idx="6105">
                  <c:v>40077</c:v>
                </c:pt>
                <c:pt idx="6106">
                  <c:v>40077</c:v>
                </c:pt>
                <c:pt idx="6107">
                  <c:v>40078</c:v>
                </c:pt>
                <c:pt idx="6108">
                  <c:v>40078</c:v>
                </c:pt>
                <c:pt idx="6109">
                  <c:v>40079</c:v>
                </c:pt>
                <c:pt idx="6110">
                  <c:v>40079</c:v>
                </c:pt>
                <c:pt idx="6111">
                  <c:v>40080</c:v>
                </c:pt>
                <c:pt idx="6112">
                  <c:v>40080</c:v>
                </c:pt>
                <c:pt idx="6113">
                  <c:v>40081</c:v>
                </c:pt>
                <c:pt idx="6114">
                  <c:v>40081</c:v>
                </c:pt>
                <c:pt idx="6115">
                  <c:v>40082</c:v>
                </c:pt>
                <c:pt idx="6116">
                  <c:v>40082</c:v>
                </c:pt>
                <c:pt idx="6117">
                  <c:v>40083</c:v>
                </c:pt>
                <c:pt idx="6118">
                  <c:v>40083</c:v>
                </c:pt>
                <c:pt idx="6119">
                  <c:v>40084</c:v>
                </c:pt>
                <c:pt idx="6120">
                  <c:v>40084</c:v>
                </c:pt>
                <c:pt idx="6121">
                  <c:v>40085</c:v>
                </c:pt>
                <c:pt idx="6122">
                  <c:v>40085</c:v>
                </c:pt>
                <c:pt idx="6123">
                  <c:v>40086</c:v>
                </c:pt>
                <c:pt idx="6124">
                  <c:v>40086</c:v>
                </c:pt>
                <c:pt idx="6125">
                  <c:v>40087</c:v>
                </c:pt>
                <c:pt idx="6126">
                  <c:v>40087</c:v>
                </c:pt>
                <c:pt idx="6127">
                  <c:v>40088</c:v>
                </c:pt>
                <c:pt idx="6128">
                  <c:v>40088</c:v>
                </c:pt>
                <c:pt idx="6129">
                  <c:v>40089</c:v>
                </c:pt>
                <c:pt idx="6130">
                  <c:v>40089</c:v>
                </c:pt>
                <c:pt idx="6131">
                  <c:v>40090</c:v>
                </c:pt>
                <c:pt idx="6132">
                  <c:v>40090</c:v>
                </c:pt>
                <c:pt idx="6133">
                  <c:v>40091</c:v>
                </c:pt>
                <c:pt idx="6134">
                  <c:v>40091</c:v>
                </c:pt>
                <c:pt idx="6135">
                  <c:v>40092</c:v>
                </c:pt>
                <c:pt idx="6136">
                  <c:v>40092</c:v>
                </c:pt>
                <c:pt idx="6137">
                  <c:v>40093</c:v>
                </c:pt>
                <c:pt idx="6138">
                  <c:v>40093</c:v>
                </c:pt>
                <c:pt idx="6139">
                  <c:v>40094</c:v>
                </c:pt>
                <c:pt idx="6140">
                  <c:v>40094</c:v>
                </c:pt>
                <c:pt idx="6141">
                  <c:v>40095</c:v>
                </c:pt>
                <c:pt idx="6142">
                  <c:v>40095</c:v>
                </c:pt>
                <c:pt idx="6143">
                  <c:v>40096</c:v>
                </c:pt>
                <c:pt idx="6144">
                  <c:v>40096</c:v>
                </c:pt>
                <c:pt idx="6145">
                  <c:v>40097</c:v>
                </c:pt>
                <c:pt idx="6146">
                  <c:v>40097</c:v>
                </c:pt>
                <c:pt idx="6147">
                  <c:v>40098</c:v>
                </c:pt>
                <c:pt idx="6148">
                  <c:v>40098</c:v>
                </c:pt>
                <c:pt idx="6149">
                  <c:v>40099</c:v>
                </c:pt>
                <c:pt idx="6150">
                  <c:v>40099</c:v>
                </c:pt>
                <c:pt idx="6151">
                  <c:v>40100</c:v>
                </c:pt>
                <c:pt idx="6152">
                  <c:v>40100</c:v>
                </c:pt>
                <c:pt idx="6153">
                  <c:v>40101</c:v>
                </c:pt>
                <c:pt idx="6154">
                  <c:v>40101</c:v>
                </c:pt>
                <c:pt idx="6155">
                  <c:v>40102</c:v>
                </c:pt>
                <c:pt idx="6156">
                  <c:v>40102</c:v>
                </c:pt>
                <c:pt idx="6157">
                  <c:v>40103</c:v>
                </c:pt>
                <c:pt idx="6158">
                  <c:v>40103</c:v>
                </c:pt>
                <c:pt idx="6159">
                  <c:v>40104</c:v>
                </c:pt>
                <c:pt idx="6160">
                  <c:v>40104</c:v>
                </c:pt>
                <c:pt idx="6161">
                  <c:v>40105</c:v>
                </c:pt>
                <c:pt idx="6162">
                  <c:v>40105</c:v>
                </c:pt>
                <c:pt idx="6163">
                  <c:v>40106</c:v>
                </c:pt>
                <c:pt idx="6164">
                  <c:v>40106</c:v>
                </c:pt>
                <c:pt idx="6165">
                  <c:v>40107</c:v>
                </c:pt>
                <c:pt idx="6166">
                  <c:v>40107</c:v>
                </c:pt>
                <c:pt idx="6167">
                  <c:v>40108</c:v>
                </c:pt>
                <c:pt idx="6168">
                  <c:v>40108</c:v>
                </c:pt>
                <c:pt idx="6169">
                  <c:v>40109</c:v>
                </c:pt>
                <c:pt idx="6170">
                  <c:v>40109</c:v>
                </c:pt>
                <c:pt idx="6171">
                  <c:v>40110</c:v>
                </c:pt>
                <c:pt idx="6172">
                  <c:v>40110</c:v>
                </c:pt>
                <c:pt idx="6173">
                  <c:v>40111</c:v>
                </c:pt>
                <c:pt idx="6174">
                  <c:v>40111</c:v>
                </c:pt>
                <c:pt idx="6175">
                  <c:v>40112</c:v>
                </c:pt>
                <c:pt idx="6176">
                  <c:v>40112</c:v>
                </c:pt>
                <c:pt idx="6177">
                  <c:v>40113</c:v>
                </c:pt>
                <c:pt idx="6178">
                  <c:v>40113</c:v>
                </c:pt>
                <c:pt idx="6179">
                  <c:v>40114</c:v>
                </c:pt>
                <c:pt idx="6180">
                  <c:v>40114</c:v>
                </c:pt>
                <c:pt idx="6181">
                  <c:v>40115</c:v>
                </c:pt>
                <c:pt idx="6182">
                  <c:v>40115</c:v>
                </c:pt>
                <c:pt idx="6183">
                  <c:v>40116</c:v>
                </c:pt>
                <c:pt idx="6184">
                  <c:v>40116</c:v>
                </c:pt>
                <c:pt idx="6185">
                  <c:v>40117</c:v>
                </c:pt>
                <c:pt idx="6186">
                  <c:v>40117</c:v>
                </c:pt>
                <c:pt idx="6187">
                  <c:v>40118</c:v>
                </c:pt>
                <c:pt idx="6188">
                  <c:v>40118</c:v>
                </c:pt>
                <c:pt idx="6189">
                  <c:v>40119</c:v>
                </c:pt>
                <c:pt idx="6190">
                  <c:v>40119</c:v>
                </c:pt>
                <c:pt idx="6191">
                  <c:v>40120</c:v>
                </c:pt>
                <c:pt idx="6192">
                  <c:v>40120</c:v>
                </c:pt>
                <c:pt idx="6193">
                  <c:v>40121</c:v>
                </c:pt>
                <c:pt idx="6194">
                  <c:v>40121</c:v>
                </c:pt>
                <c:pt idx="6195">
                  <c:v>40122</c:v>
                </c:pt>
                <c:pt idx="6196">
                  <c:v>40122</c:v>
                </c:pt>
                <c:pt idx="6197">
                  <c:v>40123</c:v>
                </c:pt>
                <c:pt idx="6198">
                  <c:v>40123</c:v>
                </c:pt>
                <c:pt idx="6199">
                  <c:v>40124</c:v>
                </c:pt>
                <c:pt idx="6200">
                  <c:v>40124</c:v>
                </c:pt>
                <c:pt idx="6201">
                  <c:v>40125</c:v>
                </c:pt>
                <c:pt idx="6202">
                  <c:v>40125</c:v>
                </c:pt>
                <c:pt idx="6203">
                  <c:v>40126</c:v>
                </c:pt>
                <c:pt idx="6204">
                  <c:v>40126</c:v>
                </c:pt>
                <c:pt idx="6205">
                  <c:v>40127</c:v>
                </c:pt>
                <c:pt idx="6206">
                  <c:v>40127</c:v>
                </c:pt>
                <c:pt idx="6207">
                  <c:v>40128</c:v>
                </c:pt>
                <c:pt idx="6208">
                  <c:v>40128</c:v>
                </c:pt>
                <c:pt idx="6209">
                  <c:v>40129</c:v>
                </c:pt>
                <c:pt idx="6210">
                  <c:v>40129</c:v>
                </c:pt>
                <c:pt idx="6211">
                  <c:v>40130</c:v>
                </c:pt>
                <c:pt idx="6212">
                  <c:v>40130</c:v>
                </c:pt>
                <c:pt idx="6213">
                  <c:v>40131</c:v>
                </c:pt>
                <c:pt idx="6214">
                  <c:v>40131</c:v>
                </c:pt>
                <c:pt idx="6215">
                  <c:v>40132</c:v>
                </c:pt>
                <c:pt idx="6216">
                  <c:v>40132</c:v>
                </c:pt>
                <c:pt idx="6217">
                  <c:v>40133</c:v>
                </c:pt>
                <c:pt idx="6218">
                  <c:v>40133</c:v>
                </c:pt>
                <c:pt idx="6219">
                  <c:v>40134</c:v>
                </c:pt>
                <c:pt idx="6220">
                  <c:v>40134</c:v>
                </c:pt>
                <c:pt idx="6221">
                  <c:v>40135</c:v>
                </c:pt>
                <c:pt idx="6222">
                  <c:v>40135</c:v>
                </c:pt>
                <c:pt idx="6223">
                  <c:v>40136</c:v>
                </c:pt>
                <c:pt idx="6224">
                  <c:v>40136</c:v>
                </c:pt>
                <c:pt idx="6225">
                  <c:v>40137</c:v>
                </c:pt>
                <c:pt idx="6226">
                  <c:v>40137</c:v>
                </c:pt>
                <c:pt idx="6227">
                  <c:v>40138</c:v>
                </c:pt>
                <c:pt idx="6228">
                  <c:v>40138</c:v>
                </c:pt>
                <c:pt idx="6229">
                  <c:v>40139</c:v>
                </c:pt>
                <c:pt idx="6230">
                  <c:v>40139</c:v>
                </c:pt>
                <c:pt idx="6231">
                  <c:v>40140</c:v>
                </c:pt>
                <c:pt idx="6232">
                  <c:v>40140</c:v>
                </c:pt>
                <c:pt idx="6233">
                  <c:v>40141</c:v>
                </c:pt>
                <c:pt idx="6234">
                  <c:v>40141</c:v>
                </c:pt>
                <c:pt idx="6235">
                  <c:v>40142</c:v>
                </c:pt>
                <c:pt idx="6236">
                  <c:v>40142</c:v>
                </c:pt>
                <c:pt idx="6237">
                  <c:v>40143</c:v>
                </c:pt>
                <c:pt idx="6238">
                  <c:v>40143</c:v>
                </c:pt>
                <c:pt idx="6239">
                  <c:v>40144</c:v>
                </c:pt>
                <c:pt idx="6240">
                  <c:v>40144</c:v>
                </c:pt>
                <c:pt idx="6241">
                  <c:v>40145</c:v>
                </c:pt>
                <c:pt idx="6242">
                  <c:v>40145</c:v>
                </c:pt>
                <c:pt idx="6243">
                  <c:v>40146</c:v>
                </c:pt>
                <c:pt idx="6244">
                  <c:v>40146</c:v>
                </c:pt>
                <c:pt idx="6245">
                  <c:v>40147</c:v>
                </c:pt>
                <c:pt idx="6246">
                  <c:v>40147</c:v>
                </c:pt>
                <c:pt idx="6247">
                  <c:v>40148</c:v>
                </c:pt>
                <c:pt idx="6248">
                  <c:v>40148</c:v>
                </c:pt>
                <c:pt idx="6249">
                  <c:v>40149</c:v>
                </c:pt>
                <c:pt idx="6250">
                  <c:v>40149</c:v>
                </c:pt>
                <c:pt idx="6251">
                  <c:v>40150</c:v>
                </c:pt>
                <c:pt idx="6252">
                  <c:v>40150</c:v>
                </c:pt>
                <c:pt idx="6253">
                  <c:v>40151</c:v>
                </c:pt>
                <c:pt idx="6254">
                  <c:v>40151</c:v>
                </c:pt>
                <c:pt idx="6255">
                  <c:v>40152</c:v>
                </c:pt>
                <c:pt idx="6256">
                  <c:v>40152</c:v>
                </c:pt>
                <c:pt idx="6257">
                  <c:v>40153</c:v>
                </c:pt>
                <c:pt idx="6258">
                  <c:v>40153</c:v>
                </c:pt>
                <c:pt idx="6259">
                  <c:v>40154</c:v>
                </c:pt>
                <c:pt idx="6260">
                  <c:v>40154</c:v>
                </c:pt>
                <c:pt idx="6261">
                  <c:v>40155</c:v>
                </c:pt>
                <c:pt idx="6262">
                  <c:v>40155</c:v>
                </c:pt>
                <c:pt idx="6263">
                  <c:v>40156</c:v>
                </c:pt>
                <c:pt idx="6264">
                  <c:v>40156</c:v>
                </c:pt>
                <c:pt idx="6265">
                  <c:v>40157</c:v>
                </c:pt>
                <c:pt idx="6266">
                  <c:v>40157</c:v>
                </c:pt>
                <c:pt idx="6267">
                  <c:v>40158</c:v>
                </c:pt>
                <c:pt idx="6268">
                  <c:v>40158</c:v>
                </c:pt>
                <c:pt idx="6269">
                  <c:v>40159</c:v>
                </c:pt>
                <c:pt idx="6270">
                  <c:v>40159</c:v>
                </c:pt>
                <c:pt idx="6271">
                  <c:v>40160</c:v>
                </c:pt>
                <c:pt idx="6272">
                  <c:v>40160</c:v>
                </c:pt>
                <c:pt idx="6273">
                  <c:v>40161</c:v>
                </c:pt>
                <c:pt idx="6274">
                  <c:v>40161</c:v>
                </c:pt>
                <c:pt idx="6275">
                  <c:v>40162</c:v>
                </c:pt>
                <c:pt idx="6276">
                  <c:v>40162</c:v>
                </c:pt>
                <c:pt idx="6277">
                  <c:v>40163</c:v>
                </c:pt>
                <c:pt idx="6278">
                  <c:v>40163</c:v>
                </c:pt>
                <c:pt idx="6279">
                  <c:v>40164</c:v>
                </c:pt>
                <c:pt idx="6280">
                  <c:v>40164</c:v>
                </c:pt>
                <c:pt idx="6281">
                  <c:v>40165</c:v>
                </c:pt>
                <c:pt idx="6282">
                  <c:v>40165</c:v>
                </c:pt>
                <c:pt idx="6283">
                  <c:v>40166</c:v>
                </c:pt>
                <c:pt idx="6284">
                  <c:v>40166</c:v>
                </c:pt>
                <c:pt idx="6285">
                  <c:v>40167</c:v>
                </c:pt>
                <c:pt idx="6286">
                  <c:v>40167</c:v>
                </c:pt>
                <c:pt idx="6287">
                  <c:v>40168</c:v>
                </c:pt>
                <c:pt idx="6288">
                  <c:v>40168</c:v>
                </c:pt>
                <c:pt idx="6289">
                  <c:v>40169</c:v>
                </c:pt>
                <c:pt idx="6290">
                  <c:v>40169</c:v>
                </c:pt>
                <c:pt idx="6291">
                  <c:v>40170</c:v>
                </c:pt>
                <c:pt idx="6292">
                  <c:v>40170</c:v>
                </c:pt>
                <c:pt idx="6293">
                  <c:v>40171</c:v>
                </c:pt>
                <c:pt idx="6294">
                  <c:v>40171</c:v>
                </c:pt>
                <c:pt idx="6295">
                  <c:v>40172</c:v>
                </c:pt>
                <c:pt idx="6296">
                  <c:v>40172</c:v>
                </c:pt>
                <c:pt idx="6297">
                  <c:v>40173</c:v>
                </c:pt>
                <c:pt idx="6298">
                  <c:v>40173</c:v>
                </c:pt>
                <c:pt idx="6299">
                  <c:v>40174</c:v>
                </c:pt>
                <c:pt idx="6300">
                  <c:v>40174</c:v>
                </c:pt>
                <c:pt idx="6301">
                  <c:v>40175</c:v>
                </c:pt>
                <c:pt idx="6302">
                  <c:v>40175</c:v>
                </c:pt>
                <c:pt idx="6303">
                  <c:v>40176</c:v>
                </c:pt>
                <c:pt idx="6304">
                  <c:v>40176</c:v>
                </c:pt>
                <c:pt idx="6305">
                  <c:v>40177</c:v>
                </c:pt>
                <c:pt idx="6306">
                  <c:v>40177</c:v>
                </c:pt>
                <c:pt idx="6307">
                  <c:v>40178</c:v>
                </c:pt>
                <c:pt idx="6308">
                  <c:v>40178</c:v>
                </c:pt>
                <c:pt idx="6309">
                  <c:v>40179</c:v>
                </c:pt>
                <c:pt idx="6310">
                  <c:v>40179</c:v>
                </c:pt>
                <c:pt idx="6311">
                  <c:v>40180</c:v>
                </c:pt>
                <c:pt idx="6312">
                  <c:v>40180</c:v>
                </c:pt>
                <c:pt idx="6313">
                  <c:v>40181</c:v>
                </c:pt>
                <c:pt idx="6314">
                  <c:v>40181</c:v>
                </c:pt>
                <c:pt idx="6315">
                  <c:v>40182</c:v>
                </c:pt>
                <c:pt idx="6316">
                  <c:v>40182</c:v>
                </c:pt>
                <c:pt idx="6317">
                  <c:v>40183</c:v>
                </c:pt>
                <c:pt idx="6318">
                  <c:v>40183</c:v>
                </c:pt>
                <c:pt idx="6319">
                  <c:v>40184</c:v>
                </c:pt>
                <c:pt idx="6320">
                  <c:v>40184</c:v>
                </c:pt>
                <c:pt idx="6321">
                  <c:v>40185</c:v>
                </c:pt>
                <c:pt idx="6322">
                  <c:v>40185</c:v>
                </c:pt>
                <c:pt idx="6323">
                  <c:v>40186</c:v>
                </c:pt>
                <c:pt idx="6324">
                  <c:v>40186</c:v>
                </c:pt>
                <c:pt idx="6325">
                  <c:v>40187</c:v>
                </c:pt>
                <c:pt idx="6326">
                  <c:v>40187</c:v>
                </c:pt>
                <c:pt idx="6327">
                  <c:v>40188</c:v>
                </c:pt>
                <c:pt idx="6328">
                  <c:v>40188</c:v>
                </c:pt>
                <c:pt idx="6329">
                  <c:v>40189</c:v>
                </c:pt>
                <c:pt idx="6330">
                  <c:v>40189</c:v>
                </c:pt>
                <c:pt idx="6331">
                  <c:v>40190</c:v>
                </c:pt>
                <c:pt idx="6332">
                  <c:v>40190</c:v>
                </c:pt>
                <c:pt idx="6333">
                  <c:v>40191</c:v>
                </c:pt>
                <c:pt idx="6334">
                  <c:v>40191</c:v>
                </c:pt>
                <c:pt idx="6335">
                  <c:v>40192</c:v>
                </c:pt>
                <c:pt idx="6336">
                  <c:v>40192</c:v>
                </c:pt>
                <c:pt idx="6337">
                  <c:v>40193</c:v>
                </c:pt>
                <c:pt idx="6338">
                  <c:v>40193</c:v>
                </c:pt>
                <c:pt idx="6339">
                  <c:v>40194</c:v>
                </c:pt>
                <c:pt idx="6340">
                  <c:v>40194</c:v>
                </c:pt>
                <c:pt idx="6341">
                  <c:v>40195</c:v>
                </c:pt>
                <c:pt idx="6342">
                  <c:v>40195</c:v>
                </c:pt>
                <c:pt idx="6343">
                  <c:v>40196</c:v>
                </c:pt>
                <c:pt idx="6344">
                  <c:v>40196</c:v>
                </c:pt>
                <c:pt idx="6345">
                  <c:v>40197</c:v>
                </c:pt>
                <c:pt idx="6346">
                  <c:v>40197</c:v>
                </c:pt>
                <c:pt idx="6347">
                  <c:v>40198</c:v>
                </c:pt>
                <c:pt idx="6348">
                  <c:v>40198</c:v>
                </c:pt>
                <c:pt idx="6349">
                  <c:v>40199</c:v>
                </c:pt>
                <c:pt idx="6350">
                  <c:v>40199</c:v>
                </c:pt>
                <c:pt idx="6351">
                  <c:v>40200</c:v>
                </c:pt>
                <c:pt idx="6352">
                  <c:v>40200</c:v>
                </c:pt>
                <c:pt idx="6353">
                  <c:v>40201</c:v>
                </c:pt>
                <c:pt idx="6354">
                  <c:v>40201</c:v>
                </c:pt>
                <c:pt idx="6355">
                  <c:v>40202</c:v>
                </c:pt>
                <c:pt idx="6356">
                  <c:v>40202</c:v>
                </c:pt>
                <c:pt idx="6357">
                  <c:v>40203</c:v>
                </c:pt>
                <c:pt idx="6358">
                  <c:v>40203</c:v>
                </c:pt>
                <c:pt idx="6359">
                  <c:v>40204</c:v>
                </c:pt>
                <c:pt idx="6360">
                  <c:v>40204</c:v>
                </c:pt>
                <c:pt idx="6361">
                  <c:v>40205</c:v>
                </c:pt>
                <c:pt idx="6362">
                  <c:v>40205</c:v>
                </c:pt>
                <c:pt idx="6363">
                  <c:v>40206</c:v>
                </c:pt>
                <c:pt idx="6364">
                  <c:v>40206</c:v>
                </c:pt>
                <c:pt idx="6365">
                  <c:v>40207</c:v>
                </c:pt>
                <c:pt idx="6366">
                  <c:v>40207</c:v>
                </c:pt>
                <c:pt idx="6367">
                  <c:v>40208</c:v>
                </c:pt>
                <c:pt idx="6368">
                  <c:v>40208</c:v>
                </c:pt>
                <c:pt idx="6369">
                  <c:v>40209</c:v>
                </c:pt>
                <c:pt idx="6370">
                  <c:v>40209</c:v>
                </c:pt>
                <c:pt idx="6371">
                  <c:v>40210</c:v>
                </c:pt>
                <c:pt idx="6372">
                  <c:v>40210</c:v>
                </c:pt>
                <c:pt idx="6373">
                  <c:v>40211</c:v>
                </c:pt>
                <c:pt idx="6374">
                  <c:v>40211</c:v>
                </c:pt>
                <c:pt idx="6375">
                  <c:v>40212</c:v>
                </c:pt>
                <c:pt idx="6376">
                  <c:v>40212</c:v>
                </c:pt>
                <c:pt idx="6377">
                  <c:v>40213</c:v>
                </c:pt>
                <c:pt idx="6378">
                  <c:v>40213</c:v>
                </c:pt>
                <c:pt idx="6379">
                  <c:v>40214</c:v>
                </c:pt>
                <c:pt idx="6380">
                  <c:v>40214</c:v>
                </c:pt>
                <c:pt idx="6381">
                  <c:v>40215</c:v>
                </c:pt>
                <c:pt idx="6382">
                  <c:v>40215</c:v>
                </c:pt>
                <c:pt idx="6383">
                  <c:v>40216</c:v>
                </c:pt>
                <c:pt idx="6384">
                  <c:v>40216</c:v>
                </c:pt>
                <c:pt idx="6385">
                  <c:v>40217</c:v>
                </c:pt>
                <c:pt idx="6386">
                  <c:v>40217</c:v>
                </c:pt>
                <c:pt idx="6387">
                  <c:v>40218</c:v>
                </c:pt>
                <c:pt idx="6388">
                  <c:v>40218</c:v>
                </c:pt>
                <c:pt idx="6389">
                  <c:v>40219</c:v>
                </c:pt>
                <c:pt idx="6390">
                  <c:v>40219</c:v>
                </c:pt>
                <c:pt idx="6391">
                  <c:v>40220</c:v>
                </c:pt>
                <c:pt idx="6392">
                  <c:v>40220</c:v>
                </c:pt>
                <c:pt idx="6393">
                  <c:v>40221</c:v>
                </c:pt>
                <c:pt idx="6394">
                  <c:v>40221</c:v>
                </c:pt>
                <c:pt idx="6395">
                  <c:v>40222</c:v>
                </c:pt>
                <c:pt idx="6396">
                  <c:v>40222</c:v>
                </c:pt>
                <c:pt idx="6397">
                  <c:v>40223</c:v>
                </c:pt>
                <c:pt idx="6398">
                  <c:v>40223</c:v>
                </c:pt>
                <c:pt idx="6399">
                  <c:v>40224</c:v>
                </c:pt>
                <c:pt idx="6400">
                  <c:v>40224</c:v>
                </c:pt>
                <c:pt idx="6401">
                  <c:v>40225</c:v>
                </c:pt>
                <c:pt idx="6402">
                  <c:v>40225</c:v>
                </c:pt>
                <c:pt idx="6403">
                  <c:v>40226</c:v>
                </c:pt>
                <c:pt idx="6404">
                  <c:v>40226</c:v>
                </c:pt>
                <c:pt idx="6405">
                  <c:v>40227</c:v>
                </c:pt>
                <c:pt idx="6406">
                  <c:v>40227</c:v>
                </c:pt>
                <c:pt idx="6407">
                  <c:v>40228</c:v>
                </c:pt>
                <c:pt idx="6408">
                  <c:v>40228</c:v>
                </c:pt>
                <c:pt idx="6409">
                  <c:v>40229</c:v>
                </c:pt>
                <c:pt idx="6410">
                  <c:v>40229</c:v>
                </c:pt>
                <c:pt idx="6411">
                  <c:v>40230</c:v>
                </c:pt>
                <c:pt idx="6412">
                  <c:v>40230</c:v>
                </c:pt>
                <c:pt idx="6413">
                  <c:v>40231</c:v>
                </c:pt>
                <c:pt idx="6414">
                  <c:v>40231</c:v>
                </c:pt>
                <c:pt idx="6415">
                  <c:v>40232</c:v>
                </c:pt>
                <c:pt idx="6416">
                  <c:v>40232</c:v>
                </c:pt>
                <c:pt idx="6417">
                  <c:v>40233</c:v>
                </c:pt>
                <c:pt idx="6418">
                  <c:v>40233</c:v>
                </c:pt>
                <c:pt idx="6419">
                  <c:v>40234</c:v>
                </c:pt>
                <c:pt idx="6420">
                  <c:v>40234</c:v>
                </c:pt>
                <c:pt idx="6421">
                  <c:v>40235</c:v>
                </c:pt>
                <c:pt idx="6422">
                  <c:v>40235</c:v>
                </c:pt>
                <c:pt idx="6423">
                  <c:v>40236</c:v>
                </c:pt>
                <c:pt idx="6424">
                  <c:v>40236</c:v>
                </c:pt>
                <c:pt idx="6425">
                  <c:v>40237</c:v>
                </c:pt>
                <c:pt idx="6426">
                  <c:v>40237</c:v>
                </c:pt>
                <c:pt idx="6427">
                  <c:v>40238</c:v>
                </c:pt>
                <c:pt idx="6428">
                  <c:v>40238</c:v>
                </c:pt>
                <c:pt idx="6429">
                  <c:v>40239</c:v>
                </c:pt>
                <c:pt idx="6430">
                  <c:v>40239</c:v>
                </c:pt>
                <c:pt idx="6431">
                  <c:v>40240</c:v>
                </c:pt>
                <c:pt idx="6432">
                  <c:v>40240</c:v>
                </c:pt>
                <c:pt idx="6433">
                  <c:v>40241</c:v>
                </c:pt>
                <c:pt idx="6434">
                  <c:v>40241</c:v>
                </c:pt>
                <c:pt idx="6435">
                  <c:v>40242</c:v>
                </c:pt>
                <c:pt idx="6436">
                  <c:v>40242</c:v>
                </c:pt>
                <c:pt idx="6437">
                  <c:v>40243</c:v>
                </c:pt>
                <c:pt idx="6438">
                  <c:v>40243</c:v>
                </c:pt>
                <c:pt idx="6439">
                  <c:v>40244</c:v>
                </c:pt>
                <c:pt idx="6440">
                  <c:v>40244</c:v>
                </c:pt>
                <c:pt idx="6441">
                  <c:v>40245</c:v>
                </c:pt>
                <c:pt idx="6442">
                  <c:v>40245</c:v>
                </c:pt>
                <c:pt idx="6443">
                  <c:v>40246</c:v>
                </c:pt>
                <c:pt idx="6444">
                  <c:v>40246</c:v>
                </c:pt>
                <c:pt idx="6445">
                  <c:v>40247</c:v>
                </c:pt>
                <c:pt idx="6446">
                  <c:v>40247</c:v>
                </c:pt>
                <c:pt idx="6447">
                  <c:v>40248</c:v>
                </c:pt>
                <c:pt idx="6448">
                  <c:v>40248</c:v>
                </c:pt>
                <c:pt idx="6449">
                  <c:v>40249</c:v>
                </c:pt>
                <c:pt idx="6450">
                  <c:v>40249</c:v>
                </c:pt>
                <c:pt idx="6451">
                  <c:v>40250</c:v>
                </c:pt>
                <c:pt idx="6452">
                  <c:v>40250</c:v>
                </c:pt>
                <c:pt idx="6453">
                  <c:v>40251</c:v>
                </c:pt>
                <c:pt idx="6454">
                  <c:v>40251</c:v>
                </c:pt>
                <c:pt idx="6455">
                  <c:v>40252</c:v>
                </c:pt>
                <c:pt idx="6456">
                  <c:v>40252</c:v>
                </c:pt>
                <c:pt idx="6457">
                  <c:v>40253</c:v>
                </c:pt>
                <c:pt idx="6458">
                  <c:v>40253</c:v>
                </c:pt>
                <c:pt idx="6459">
                  <c:v>40254</c:v>
                </c:pt>
                <c:pt idx="6460">
                  <c:v>40254</c:v>
                </c:pt>
                <c:pt idx="6461">
                  <c:v>40255</c:v>
                </c:pt>
                <c:pt idx="6462">
                  <c:v>40255</c:v>
                </c:pt>
                <c:pt idx="6463">
                  <c:v>40256</c:v>
                </c:pt>
                <c:pt idx="6464">
                  <c:v>40256</c:v>
                </c:pt>
                <c:pt idx="6465">
                  <c:v>40257</c:v>
                </c:pt>
                <c:pt idx="6466">
                  <c:v>40257</c:v>
                </c:pt>
                <c:pt idx="6467">
                  <c:v>40258</c:v>
                </c:pt>
                <c:pt idx="6468">
                  <c:v>40258</c:v>
                </c:pt>
                <c:pt idx="6469">
                  <c:v>40259</c:v>
                </c:pt>
                <c:pt idx="6470">
                  <c:v>40259</c:v>
                </c:pt>
                <c:pt idx="6471">
                  <c:v>40260</c:v>
                </c:pt>
                <c:pt idx="6472">
                  <c:v>40260</c:v>
                </c:pt>
                <c:pt idx="6473">
                  <c:v>40261</c:v>
                </c:pt>
                <c:pt idx="6474">
                  <c:v>40261</c:v>
                </c:pt>
                <c:pt idx="6475">
                  <c:v>40262</c:v>
                </c:pt>
                <c:pt idx="6476">
                  <c:v>40262</c:v>
                </c:pt>
                <c:pt idx="6477">
                  <c:v>40263</c:v>
                </c:pt>
                <c:pt idx="6478">
                  <c:v>40263</c:v>
                </c:pt>
                <c:pt idx="6479">
                  <c:v>40264</c:v>
                </c:pt>
                <c:pt idx="6480">
                  <c:v>40264</c:v>
                </c:pt>
                <c:pt idx="6481">
                  <c:v>40265</c:v>
                </c:pt>
                <c:pt idx="6482">
                  <c:v>40265</c:v>
                </c:pt>
                <c:pt idx="6483">
                  <c:v>40266</c:v>
                </c:pt>
                <c:pt idx="6484">
                  <c:v>40266</c:v>
                </c:pt>
                <c:pt idx="6485">
                  <c:v>40267</c:v>
                </c:pt>
                <c:pt idx="6486">
                  <c:v>40267</c:v>
                </c:pt>
                <c:pt idx="6487">
                  <c:v>40268</c:v>
                </c:pt>
                <c:pt idx="6488">
                  <c:v>40268</c:v>
                </c:pt>
                <c:pt idx="6489">
                  <c:v>40269</c:v>
                </c:pt>
                <c:pt idx="6490">
                  <c:v>40269</c:v>
                </c:pt>
                <c:pt idx="6491">
                  <c:v>40270</c:v>
                </c:pt>
                <c:pt idx="6492">
                  <c:v>40270</c:v>
                </c:pt>
                <c:pt idx="6493">
                  <c:v>40271</c:v>
                </c:pt>
                <c:pt idx="6494">
                  <c:v>40271</c:v>
                </c:pt>
                <c:pt idx="6495">
                  <c:v>40272</c:v>
                </c:pt>
                <c:pt idx="6496">
                  <c:v>40272</c:v>
                </c:pt>
                <c:pt idx="6497">
                  <c:v>40273</c:v>
                </c:pt>
                <c:pt idx="6498">
                  <c:v>40273</c:v>
                </c:pt>
                <c:pt idx="6499">
                  <c:v>40274</c:v>
                </c:pt>
                <c:pt idx="6500">
                  <c:v>40274</c:v>
                </c:pt>
                <c:pt idx="6501">
                  <c:v>40275</c:v>
                </c:pt>
                <c:pt idx="6502">
                  <c:v>40275</c:v>
                </c:pt>
                <c:pt idx="6503">
                  <c:v>40276</c:v>
                </c:pt>
                <c:pt idx="6504">
                  <c:v>40276</c:v>
                </c:pt>
                <c:pt idx="6505">
                  <c:v>40277</c:v>
                </c:pt>
                <c:pt idx="6506">
                  <c:v>40277</c:v>
                </c:pt>
                <c:pt idx="6507">
                  <c:v>40278</c:v>
                </c:pt>
                <c:pt idx="6508">
                  <c:v>40278</c:v>
                </c:pt>
                <c:pt idx="6509">
                  <c:v>40279</c:v>
                </c:pt>
                <c:pt idx="6510">
                  <c:v>40279</c:v>
                </c:pt>
                <c:pt idx="6511">
                  <c:v>40280</c:v>
                </c:pt>
                <c:pt idx="6512">
                  <c:v>40280</c:v>
                </c:pt>
                <c:pt idx="6513">
                  <c:v>40281</c:v>
                </c:pt>
                <c:pt idx="6514">
                  <c:v>40281</c:v>
                </c:pt>
                <c:pt idx="6515">
                  <c:v>40282</c:v>
                </c:pt>
                <c:pt idx="6516">
                  <c:v>40282</c:v>
                </c:pt>
                <c:pt idx="6517">
                  <c:v>40283</c:v>
                </c:pt>
                <c:pt idx="6518">
                  <c:v>40283</c:v>
                </c:pt>
                <c:pt idx="6519">
                  <c:v>40284</c:v>
                </c:pt>
                <c:pt idx="6520">
                  <c:v>40284</c:v>
                </c:pt>
                <c:pt idx="6521">
                  <c:v>40285</c:v>
                </c:pt>
                <c:pt idx="6522">
                  <c:v>40285</c:v>
                </c:pt>
                <c:pt idx="6523">
                  <c:v>40286</c:v>
                </c:pt>
                <c:pt idx="6524">
                  <c:v>40286</c:v>
                </c:pt>
                <c:pt idx="6525">
                  <c:v>40287</c:v>
                </c:pt>
                <c:pt idx="6526">
                  <c:v>40287</c:v>
                </c:pt>
                <c:pt idx="6527">
                  <c:v>40288</c:v>
                </c:pt>
                <c:pt idx="6528">
                  <c:v>40288</c:v>
                </c:pt>
                <c:pt idx="6529">
                  <c:v>40289</c:v>
                </c:pt>
                <c:pt idx="6530">
                  <c:v>40289</c:v>
                </c:pt>
                <c:pt idx="6531">
                  <c:v>40290</c:v>
                </c:pt>
                <c:pt idx="6532">
                  <c:v>40290</c:v>
                </c:pt>
                <c:pt idx="6533">
                  <c:v>40291</c:v>
                </c:pt>
                <c:pt idx="6534">
                  <c:v>40291</c:v>
                </c:pt>
                <c:pt idx="6535">
                  <c:v>40292</c:v>
                </c:pt>
                <c:pt idx="6536">
                  <c:v>40292</c:v>
                </c:pt>
                <c:pt idx="6537">
                  <c:v>40293</c:v>
                </c:pt>
                <c:pt idx="6538">
                  <c:v>40293</c:v>
                </c:pt>
                <c:pt idx="6539">
                  <c:v>40294</c:v>
                </c:pt>
                <c:pt idx="6540">
                  <c:v>40294</c:v>
                </c:pt>
                <c:pt idx="6541">
                  <c:v>40295</c:v>
                </c:pt>
                <c:pt idx="6542">
                  <c:v>40295</c:v>
                </c:pt>
                <c:pt idx="6543">
                  <c:v>40296</c:v>
                </c:pt>
                <c:pt idx="6544">
                  <c:v>40296</c:v>
                </c:pt>
                <c:pt idx="6545">
                  <c:v>40297</c:v>
                </c:pt>
                <c:pt idx="6546">
                  <c:v>40297</c:v>
                </c:pt>
                <c:pt idx="6547">
                  <c:v>40298</c:v>
                </c:pt>
                <c:pt idx="6548">
                  <c:v>40298</c:v>
                </c:pt>
                <c:pt idx="6549">
                  <c:v>40299</c:v>
                </c:pt>
                <c:pt idx="6550">
                  <c:v>40299</c:v>
                </c:pt>
                <c:pt idx="6551">
                  <c:v>40300</c:v>
                </c:pt>
                <c:pt idx="6552">
                  <c:v>40300</c:v>
                </c:pt>
                <c:pt idx="6553">
                  <c:v>40301</c:v>
                </c:pt>
                <c:pt idx="6554">
                  <c:v>40301</c:v>
                </c:pt>
                <c:pt idx="6555">
                  <c:v>40302</c:v>
                </c:pt>
                <c:pt idx="6556">
                  <c:v>40302</c:v>
                </c:pt>
                <c:pt idx="6557">
                  <c:v>40303</c:v>
                </c:pt>
                <c:pt idx="6558">
                  <c:v>40303</c:v>
                </c:pt>
                <c:pt idx="6559">
                  <c:v>40304</c:v>
                </c:pt>
                <c:pt idx="6560">
                  <c:v>40304</c:v>
                </c:pt>
                <c:pt idx="6561">
                  <c:v>40305</c:v>
                </c:pt>
                <c:pt idx="6562">
                  <c:v>40305</c:v>
                </c:pt>
                <c:pt idx="6563">
                  <c:v>40306</c:v>
                </c:pt>
                <c:pt idx="6564">
                  <c:v>40306</c:v>
                </c:pt>
                <c:pt idx="6565">
                  <c:v>40307</c:v>
                </c:pt>
                <c:pt idx="6566">
                  <c:v>40307</c:v>
                </c:pt>
                <c:pt idx="6567">
                  <c:v>40308</c:v>
                </c:pt>
                <c:pt idx="6568">
                  <c:v>40308</c:v>
                </c:pt>
                <c:pt idx="6569">
                  <c:v>40309</c:v>
                </c:pt>
                <c:pt idx="6570">
                  <c:v>40309</c:v>
                </c:pt>
                <c:pt idx="6571">
                  <c:v>40310</c:v>
                </c:pt>
                <c:pt idx="6572">
                  <c:v>40310</c:v>
                </c:pt>
                <c:pt idx="6573">
                  <c:v>40311</c:v>
                </c:pt>
                <c:pt idx="6574">
                  <c:v>40311</c:v>
                </c:pt>
                <c:pt idx="6575">
                  <c:v>40312</c:v>
                </c:pt>
                <c:pt idx="6576">
                  <c:v>40312</c:v>
                </c:pt>
                <c:pt idx="6577">
                  <c:v>40313</c:v>
                </c:pt>
                <c:pt idx="6578">
                  <c:v>40313</c:v>
                </c:pt>
                <c:pt idx="6579">
                  <c:v>40314</c:v>
                </c:pt>
                <c:pt idx="6580">
                  <c:v>40314</c:v>
                </c:pt>
                <c:pt idx="6581">
                  <c:v>40315</c:v>
                </c:pt>
                <c:pt idx="6582">
                  <c:v>40315</c:v>
                </c:pt>
                <c:pt idx="6583">
                  <c:v>40316</c:v>
                </c:pt>
                <c:pt idx="6584">
                  <c:v>40316</c:v>
                </c:pt>
                <c:pt idx="6585">
                  <c:v>40317</c:v>
                </c:pt>
                <c:pt idx="6586">
                  <c:v>40317</c:v>
                </c:pt>
                <c:pt idx="6587">
                  <c:v>40318</c:v>
                </c:pt>
                <c:pt idx="6588">
                  <c:v>40318</c:v>
                </c:pt>
                <c:pt idx="6589">
                  <c:v>40319</c:v>
                </c:pt>
                <c:pt idx="6590">
                  <c:v>40319</c:v>
                </c:pt>
                <c:pt idx="6591">
                  <c:v>40320</c:v>
                </c:pt>
                <c:pt idx="6592">
                  <c:v>40320</c:v>
                </c:pt>
                <c:pt idx="6593">
                  <c:v>40321</c:v>
                </c:pt>
                <c:pt idx="6594">
                  <c:v>40321</c:v>
                </c:pt>
                <c:pt idx="6595">
                  <c:v>40322</c:v>
                </c:pt>
                <c:pt idx="6596">
                  <c:v>40322</c:v>
                </c:pt>
                <c:pt idx="6597">
                  <c:v>40323</c:v>
                </c:pt>
                <c:pt idx="6598">
                  <c:v>40323</c:v>
                </c:pt>
                <c:pt idx="6599">
                  <c:v>40324</c:v>
                </c:pt>
                <c:pt idx="6600">
                  <c:v>40324</c:v>
                </c:pt>
                <c:pt idx="6601">
                  <c:v>40325</c:v>
                </c:pt>
                <c:pt idx="6602">
                  <c:v>40325</c:v>
                </c:pt>
                <c:pt idx="6603">
                  <c:v>40326</c:v>
                </c:pt>
                <c:pt idx="6604">
                  <c:v>40326</c:v>
                </c:pt>
                <c:pt idx="6605">
                  <c:v>40327</c:v>
                </c:pt>
                <c:pt idx="6606">
                  <c:v>40327</c:v>
                </c:pt>
                <c:pt idx="6607">
                  <c:v>40328</c:v>
                </c:pt>
                <c:pt idx="6608">
                  <c:v>40328</c:v>
                </c:pt>
                <c:pt idx="6609">
                  <c:v>40329</c:v>
                </c:pt>
                <c:pt idx="6610">
                  <c:v>40329</c:v>
                </c:pt>
                <c:pt idx="6611">
                  <c:v>40330</c:v>
                </c:pt>
                <c:pt idx="6612">
                  <c:v>40330</c:v>
                </c:pt>
                <c:pt idx="6613">
                  <c:v>40331</c:v>
                </c:pt>
                <c:pt idx="6614">
                  <c:v>40331</c:v>
                </c:pt>
                <c:pt idx="6615">
                  <c:v>40332</c:v>
                </c:pt>
                <c:pt idx="6616">
                  <c:v>40332</c:v>
                </c:pt>
                <c:pt idx="6617">
                  <c:v>40333</c:v>
                </c:pt>
                <c:pt idx="6618">
                  <c:v>40333</c:v>
                </c:pt>
                <c:pt idx="6619">
                  <c:v>40334</c:v>
                </c:pt>
                <c:pt idx="6620">
                  <c:v>40334</c:v>
                </c:pt>
                <c:pt idx="6621">
                  <c:v>40335</c:v>
                </c:pt>
                <c:pt idx="6622">
                  <c:v>40335</c:v>
                </c:pt>
                <c:pt idx="6623">
                  <c:v>40336</c:v>
                </c:pt>
                <c:pt idx="6624">
                  <c:v>40336</c:v>
                </c:pt>
                <c:pt idx="6625">
                  <c:v>40337</c:v>
                </c:pt>
                <c:pt idx="6626">
                  <c:v>40337</c:v>
                </c:pt>
                <c:pt idx="6627">
                  <c:v>40338</c:v>
                </c:pt>
                <c:pt idx="6628">
                  <c:v>40338</c:v>
                </c:pt>
                <c:pt idx="6629">
                  <c:v>40339</c:v>
                </c:pt>
                <c:pt idx="6630">
                  <c:v>40339</c:v>
                </c:pt>
                <c:pt idx="6631">
                  <c:v>40340</c:v>
                </c:pt>
                <c:pt idx="6632">
                  <c:v>40340</c:v>
                </c:pt>
                <c:pt idx="6633">
                  <c:v>40341</c:v>
                </c:pt>
                <c:pt idx="6634">
                  <c:v>40341</c:v>
                </c:pt>
                <c:pt idx="6635">
                  <c:v>40342</c:v>
                </c:pt>
                <c:pt idx="6636">
                  <c:v>40342</c:v>
                </c:pt>
                <c:pt idx="6637">
                  <c:v>40343</c:v>
                </c:pt>
                <c:pt idx="6638">
                  <c:v>40343</c:v>
                </c:pt>
                <c:pt idx="6639">
                  <c:v>40344</c:v>
                </c:pt>
                <c:pt idx="6640">
                  <c:v>40344</c:v>
                </c:pt>
                <c:pt idx="6641">
                  <c:v>40345</c:v>
                </c:pt>
                <c:pt idx="6642">
                  <c:v>40345</c:v>
                </c:pt>
                <c:pt idx="6643">
                  <c:v>40346</c:v>
                </c:pt>
                <c:pt idx="6644">
                  <c:v>40346</c:v>
                </c:pt>
                <c:pt idx="6645">
                  <c:v>40347</c:v>
                </c:pt>
                <c:pt idx="6646">
                  <c:v>40347</c:v>
                </c:pt>
                <c:pt idx="6647">
                  <c:v>40348</c:v>
                </c:pt>
                <c:pt idx="6648">
                  <c:v>40348</c:v>
                </c:pt>
                <c:pt idx="6649">
                  <c:v>40349</c:v>
                </c:pt>
                <c:pt idx="6650">
                  <c:v>40349</c:v>
                </c:pt>
                <c:pt idx="6651">
                  <c:v>40350</c:v>
                </c:pt>
                <c:pt idx="6652">
                  <c:v>40350</c:v>
                </c:pt>
                <c:pt idx="6653">
                  <c:v>40351</c:v>
                </c:pt>
                <c:pt idx="6654">
                  <c:v>40351</c:v>
                </c:pt>
                <c:pt idx="6655">
                  <c:v>40352</c:v>
                </c:pt>
                <c:pt idx="6656">
                  <c:v>40352</c:v>
                </c:pt>
                <c:pt idx="6657">
                  <c:v>40353</c:v>
                </c:pt>
                <c:pt idx="6658">
                  <c:v>40353</c:v>
                </c:pt>
                <c:pt idx="6659">
                  <c:v>40354</c:v>
                </c:pt>
                <c:pt idx="6660">
                  <c:v>40354</c:v>
                </c:pt>
                <c:pt idx="6661">
                  <c:v>40355</c:v>
                </c:pt>
                <c:pt idx="6662">
                  <c:v>40355</c:v>
                </c:pt>
                <c:pt idx="6663">
                  <c:v>40356</c:v>
                </c:pt>
                <c:pt idx="6664">
                  <c:v>40356</c:v>
                </c:pt>
                <c:pt idx="6665">
                  <c:v>40357</c:v>
                </c:pt>
                <c:pt idx="6666">
                  <c:v>40357</c:v>
                </c:pt>
                <c:pt idx="6667">
                  <c:v>40358</c:v>
                </c:pt>
                <c:pt idx="6668">
                  <c:v>40358</c:v>
                </c:pt>
                <c:pt idx="6669">
                  <c:v>40359</c:v>
                </c:pt>
                <c:pt idx="6670">
                  <c:v>40359</c:v>
                </c:pt>
                <c:pt idx="6671">
                  <c:v>40360</c:v>
                </c:pt>
                <c:pt idx="6672">
                  <c:v>40360</c:v>
                </c:pt>
                <c:pt idx="6673">
                  <c:v>40361</c:v>
                </c:pt>
                <c:pt idx="6674">
                  <c:v>40361</c:v>
                </c:pt>
                <c:pt idx="6675">
                  <c:v>40362</c:v>
                </c:pt>
                <c:pt idx="6676">
                  <c:v>40362</c:v>
                </c:pt>
                <c:pt idx="6677">
                  <c:v>40363</c:v>
                </c:pt>
                <c:pt idx="6678">
                  <c:v>40363</c:v>
                </c:pt>
                <c:pt idx="6679">
                  <c:v>40364</c:v>
                </c:pt>
                <c:pt idx="6680">
                  <c:v>40364</c:v>
                </c:pt>
                <c:pt idx="6681">
                  <c:v>40365</c:v>
                </c:pt>
                <c:pt idx="6682">
                  <c:v>40365</c:v>
                </c:pt>
                <c:pt idx="6683">
                  <c:v>40366</c:v>
                </c:pt>
                <c:pt idx="6684">
                  <c:v>40366</c:v>
                </c:pt>
                <c:pt idx="6685">
                  <c:v>40367</c:v>
                </c:pt>
                <c:pt idx="6686">
                  <c:v>40367</c:v>
                </c:pt>
                <c:pt idx="6687">
                  <c:v>40368</c:v>
                </c:pt>
                <c:pt idx="6688">
                  <c:v>40368</c:v>
                </c:pt>
                <c:pt idx="6689">
                  <c:v>40369</c:v>
                </c:pt>
                <c:pt idx="6690">
                  <c:v>40369</c:v>
                </c:pt>
                <c:pt idx="6691">
                  <c:v>40370</c:v>
                </c:pt>
                <c:pt idx="6692">
                  <c:v>40370</c:v>
                </c:pt>
                <c:pt idx="6693">
                  <c:v>40371</c:v>
                </c:pt>
                <c:pt idx="6694">
                  <c:v>40371</c:v>
                </c:pt>
                <c:pt idx="6695">
                  <c:v>40372</c:v>
                </c:pt>
                <c:pt idx="6696">
                  <c:v>40372</c:v>
                </c:pt>
                <c:pt idx="6697">
                  <c:v>40373</c:v>
                </c:pt>
                <c:pt idx="6698">
                  <c:v>40373</c:v>
                </c:pt>
                <c:pt idx="6699">
                  <c:v>40374</c:v>
                </c:pt>
                <c:pt idx="6700">
                  <c:v>40374</c:v>
                </c:pt>
                <c:pt idx="6701">
                  <c:v>40375</c:v>
                </c:pt>
                <c:pt idx="6702">
                  <c:v>40375</c:v>
                </c:pt>
                <c:pt idx="6703">
                  <c:v>40376</c:v>
                </c:pt>
                <c:pt idx="6704">
                  <c:v>40376</c:v>
                </c:pt>
                <c:pt idx="6705">
                  <c:v>40377</c:v>
                </c:pt>
                <c:pt idx="6706">
                  <c:v>40377</c:v>
                </c:pt>
                <c:pt idx="6707">
                  <c:v>40378</c:v>
                </c:pt>
                <c:pt idx="6708">
                  <c:v>40378</c:v>
                </c:pt>
                <c:pt idx="6709">
                  <c:v>40379</c:v>
                </c:pt>
                <c:pt idx="6710">
                  <c:v>40379</c:v>
                </c:pt>
                <c:pt idx="6711">
                  <c:v>40380</c:v>
                </c:pt>
                <c:pt idx="6712">
                  <c:v>40380</c:v>
                </c:pt>
                <c:pt idx="6713">
                  <c:v>40381</c:v>
                </c:pt>
                <c:pt idx="6714">
                  <c:v>40381</c:v>
                </c:pt>
                <c:pt idx="6715">
                  <c:v>40382</c:v>
                </c:pt>
                <c:pt idx="6716">
                  <c:v>40382</c:v>
                </c:pt>
                <c:pt idx="6717">
                  <c:v>40383</c:v>
                </c:pt>
                <c:pt idx="6718">
                  <c:v>40383</c:v>
                </c:pt>
                <c:pt idx="6719">
                  <c:v>40384</c:v>
                </c:pt>
                <c:pt idx="6720">
                  <c:v>40384</c:v>
                </c:pt>
                <c:pt idx="6721">
                  <c:v>40385</c:v>
                </c:pt>
                <c:pt idx="6722">
                  <c:v>40385</c:v>
                </c:pt>
                <c:pt idx="6723">
                  <c:v>40386</c:v>
                </c:pt>
                <c:pt idx="6724">
                  <c:v>40386</c:v>
                </c:pt>
                <c:pt idx="6725">
                  <c:v>40387</c:v>
                </c:pt>
                <c:pt idx="6726">
                  <c:v>40387</c:v>
                </c:pt>
                <c:pt idx="6727">
                  <c:v>40388</c:v>
                </c:pt>
                <c:pt idx="6728">
                  <c:v>40388</c:v>
                </c:pt>
                <c:pt idx="6729">
                  <c:v>40389</c:v>
                </c:pt>
                <c:pt idx="6730">
                  <c:v>40389</c:v>
                </c:pt>
                <c:pt idx="6731">
                  <c:v>40390</c:v>
                </c:pt>
                <c:pt idx="6732">
                  <c:v>40390</c:v>
                </c:pt>
                <c:pt idx="6733">
                  <c:v>40391</c:v>
                </c:pt>
                <c:pt idx="6734">
                  <c:v>40391</c:v>
                </c:pt>
                <c:pt idx="6735">
                  <c:v>40392</c:v>
                </c:pt>
                <c:pt idx="6736">
                  <c:v>40392</c:v>
                </c:pt>
                <c:pt idx="6737">
                  <c:v>40393</c:v>
                </c:pt>
                <c:pt idx="6738">
                  <c:v>40393</c:v>
                </c:pt>
                <c:pt idx="6739">
                  <c:v>40394</c:v>
                </c:pt>
                <c:pt idx="6740">
                  <c:v>40394</c:v>
                </c:pt>
                <c:pt idx="6741">
                  <c:v>40395</c:v>
                </c:pt>
                <c:pt idx="6742">
                  <c:v>40395</c:v>
                </c:pt>
                <c:pt idx="6743">
                  <c:v>40396</c:v>
                </c:pt>
                <c:pt idx="6744">
                  <c:v>40396</c:v>
                </c:pt>
                <c:pt idx="6745">
                  <c:v>40397</c:v>
                </c:pt>
                <c:pt idx="6746">
                  <c:v>40397</c:v>
                </c:pt>
                <c:pt idx="6747">
                  <c:v>40398</c:v>
                </c:pt>
                <c:pt idx="6748">
                  <c:v>40398</c:v>
                </c:pt>
                <c:pt idx="6749">
                  <c:v>40399</c:v>
                </c:pt>
                <c:pt idx="6750">
                  <c:v>40399</c:v>
                </c:pt>
                <c:pt idx="6751">
                  <c:v>40400</c:v>
                </c:pt>
                <c:pt idx="6752">
                  <c:v>40400</c:v>
                </c:pt>
                <c:pt idx="6753">
                  <c:v>40401</c:v>
                </c:pt>
                <c:pt idx="6754">
                  <c:v>40401</c:v>
                </c:pt>
                <c:pt idx="6755">
                  <c:v>40402</c:v>
                </c:pt>
                <c:pt idx="6756">
                  <c:v>40402</c:v>
                </c:pt>
                <c:pt idx="6757">
                  <c:v>40403</c:v>
                </c:pt>
                <c:pt idx="6758">
                  <c:v>40403</c:v>
                </c:pt>
                <c:pt idx="6759">
                  <c:v>40404</c:v>
                </c:pt>
                <c:pt idx="6760">
                  <c:v>40404</c:v>
                </c:pt>
                <c:pt idx="6761">
                  <c:v>40405</c:v>
                </c:pt>
                <c:pt idx="6762">
                  <c:v>40405</c:v>
                </c:pt>
                <c:pt idx="6763">
                  <c:v>40406</c:v>
                </c:pt>
                <c:pt idx="6764">
                  <c:v>40406</c:v>
                </c:pt>
                <c:pt idx="6765">
                  <c:v>40407</c:v>
                </c:pt>
                <c:pt idx="6766">
                  <c:v>40407</c:v>
                </c:pt>
                <c:pt idx="6767">
                  <c:v>40408</c:v>
                </c:pt>
                <c:pt idx="6768">
                  <c:v>40408</c:v>
                </c:pt>
                <c:pt idx="6769">
                  <c:v>40409</c:v>
                </c:pt>
                <c:pt idx="6770">
                  <c:v>40409</c:v>
                </c:pt>
                <c:pt idx="6771">
                  <c:v>40410</c:v>
                </c:pt>
                <c:pt idx="6772">
                  <c:v>40410</c:v>
                </c:pt>
                <c:pt idx="6773">
                  <c:v>40411</c:v>
                </c:pt>
                <c:pt idx="6774">
                  <c:v>40411</c:v>
                </c:pt>
                <c:pt idx="6775">
                  <c:v>40412</c:v>
                </c:pt>
                <c:pt idx="6776">
                  <c:v>40412</c:v>
                </c:pt>
                <c:pt idx="6777">
                  <c:v>40413</c:v>
                </c:pt>
                <c:pt idx="6778">
                  <c:v>40413</c:v>
                </c:pt>
                <c:pt idx="6779">
                  <c:v>40414</c:v>
                </c:pt>
                <c:pt idx="6780">
                  <c:v>40414</c:v>
                </c:pt>
                <c:pt idx="6781">
                  <c:v>40415</c:v>
                </c:pt>
                <c:pt idx="6782">
                  <c:v>40415</c:v>
                </c:pt>
                <c:pt idx="6783">
                  <c:v>40416</c:v>
                </c:pt>
                <c:pt idx="6784">
                  <c:v>40416</c:v>
                </c:pt>
                <c:pt idx="6785">
                  <c:v>40417</c:v>
                </c:pt>
                <c:pt idx="6786">
                  <c:v>40417</c:v>
                </c:pt>
                <c:pt idx="6787">
                  <c:v>40418</c:v>
                </c:pt>
                <c:pt idx="6788">
                  <c:v>40418</c:v>
                </c:pt>
                <c:pt idx="6789">
                  <c:v>40419</c:v>
                </c:pt>
                <c:pt idx="6790">
                  <c:v>40419</c:v>
                </c:pt>
                <c:pt idx="6791">
                  <c:v>40420</c:v>
                </c:pt>
                <c:pt idx="6792">
                  <c:v>40420</c:v>
                </c:pt>
                <c:pt idx="6793">
                  <c:v>40421</c:v>
                </c:pt>
                <c:pt idx="6794">
                  <c:v>40421</c:v>
                </c:pt>
                <c:pt idx="6795">
                  <c:v>40422</c:v>
                </c:pt>
                <c:pt idx="6796">
                  <c:v>40422</c:v>
                </c:pt>
                <c:pt idx="6797">
                  <c:v>40423</c:v>
                </c:pt>
                <c:pt idx="6798">
                  <c:v>40423</c:v>
                </c:pt>
                <c:pt idx="6799">
                  <c:v>40424</c:v>
                </c:pt>
                <c:pt idx="6800">
                  <c:v>40424</c:v>
                </c:pt>
                <c:pt idx="6801">
                  <c:v>40425</c:v>
                </c:pt>
                <c:pt idx="6802">
                  <c:v>40425</c:v>
                </c:pt>
                <c:pt idx="6803">
                  <c:v>40426</c:v>
                </c:pt>
                <c:pt idx="6804">
                  <c:v>40426</c:v>
                </c:pt>
                <c:pt idx="6805">
                  <c:v>40427</c:v>
                </c:pt>
                <c:pt idx="6806">
                  <c:v>40427</c:v>
                </c:pt>
                <c:pt idx="6807">
                  <c:v>40428</c:v>
                </c:pt>
                <c:pt idx="6808">
                  <c:v>40428</c:v>
                </c:pt>
                <c:pt idx="6809">
                  <c:v>40429</c:v>
                </c:pt>
                <c:pt idx="6810">
                  <c:v>40429</c:v>
                </c:pt>
                <c:pt idx="6811">
                  <c:v>40430</c:v>
                </c:pt>
                <c:pt idx="6812">
                  <c:v>40430</c:v>
                </c:pt>
                <c:pt idx="6813">
                  <c:v>40431</c:v>
                </c:pt>
                <c:pt idx="6814">
                  <c:v>40431</c:v>
                </c:pt>
                <c:pt idx="6815">
                  <c:v>40432</c:v>
                </c:pt>
                <c:pt idx="6816">
                  <c:v>40432</c:v>
                </c:pt>
                <c:pt idx="6817">
                  <c:v>40433</c:v>
                </c:pt>
                <c:pt idx="6818">
                  <c:v>40433</c:v>
                </c:pt>
                <c:pt idx="6819">
                  <c:v>40434</c:v>
                </c:pt>
                <c:pt idx="6820">
                  <c:v>40434</c:v>
                </c:pt>
                <c:pt idx="6821">
                  <c:v>40435</c:v>
                </c:pt>
                <c:pt idx="6822">
                  <c:v>40435</c:v>
                </c:pt>
                <c:pt idx="6823">
                  <c:v>40436</c:v>
                </c:pt>
                <c:pt idx="6824">
                  <c:v>40436</c:v>
                </c:pt>
                <c:pt idx="6825">
                  <c:v>40437</c:v>
                </c:pt>
                <c:pt idx="6826">
                  <c:v>40437</c:v>
                </c:pt>
                <c:pt idx="6827">
                  <c:v>40438</c:v>
                </c:pt>
                <c:pt idx="6828">
                  <c:v>40438</c:v>
                </c:pt>
                <c:pt idx="6829">
                  <c:v>40439</c:v>
                </c:pt>
                <c:pt idx="6830">
                  <c:v>40439</c:v>
                </c:pt>
                <c:pt idx="6831">
                  <c:v>40440</c:v>
                </c:pt>
                <c:pt idx="6832">
                  <c:v>40440</c:v>
                </c:pt>
                <c:pt idx="6833">
                  <c:v>40441</c:v>
                </c:pt>
                <c:pt idx="6834">
                  <c:v>40441</c:v>
                </c:pt>
                <c:pt idx="6835">
                  <c:v>40442</c:v>
                </c:pt>
                <c:pt idx="6836">
                  <c:v>40442</c:v>
                </c:pt>
                <c:pt idx="6837">
                  <c:v>40443</c:v>
                </c:pt>
                <c:pt idx="6838">
                  <c:v>40443</c:v>
                </c:pt>
                <c:pt idx="6839">
                  <c:v>40444</c:v>
                </c:pt>
                <c:pt idx="6840">
                  <c:v>40444</c:v>
                </c:pt>
                <c:pt idx="6841">
                  <c:v>40445</c:v>
                </c:pt>
                <c:pt idx="6842">
                  <c:v>40445</c:v>
                </c:pt>
                <c:pt idx="6843">
                  <c:v>40446</c:v>
                </c:pt>
                <c:pt idx="6844">
                  <c:v>40446</c:v>
                </c:pt>
                <c:pt idx="6845">
                  <c:v>40447</c:v>
                </c:pt>
                <c:pt idx="6846">
                  <c:v>40447</c:v>
                </c:pt>
                <c:pt idx="6847">
                  <c:v>40448</c:v>
                </c:pt>
                <c:pt idx="6848">
                  <c:v>40448</c:v>
                </c:pt>
                <c:pt idx="6849">
                  <c:v>40449</c:v>
                </c:pt>
                <c:pt idx="6850">
                  <c:v>40449</c:v>
                </c:pt>
                <c:pt idx="6851">
                  <c:v>40450</c:v>
                </c:pt>
                <c:pt idx="6852">
                  <c:v>40450</c:v>
                </c:pt>
                <c:pt idx="6853">
                  <c:v>40451</c:v>
                </c:pt>
                <c:pt idx="6854">
                  <c:v>40451</c:v>
                </c:pt>
                <c:pt idx="6855">
                  <c:v>40452</c:v>
                </c:pt>
                <c:pt idx="6856">
                  <c:v>40452</c:v>
                </c:pt>
                <c:pt idx="6857">
                  <c:v>40453</c:v>
                </c:pt>
                <c:pt idx="6858">
                  <c:v>40453</c:v>
                </c:pt>
                <c:pt idx="6859">
                  <c:v>40454</c:v>
                </c:pt>
                <c:pt idx="6860">
                  <c:v>40454</c:v>
                </c:pt>
                <c:pt idx="6861">
                  <c:v>40455</c:v>
                </c:pt>
                <c:pt idx="6862">
                  <c:v>40455</c:v>
                </c:pt>
                <c:pt idx="6863">
                  <c:v>40456</c:v>
                </c:pt>
                <c:pt idx="6864">
                  <c:v>40456</c:v>
                </c:pt>
                <c:pt idx="6865">
                  <c:v>40457</c:v>
                </c:pt>
                <c:pt idx="6866">
                  <c:v>40457</c:v>
                </c:pt>
                <c:pt idx="6867">
                  <c:v>40458</c:v>
                </c:pt>
                <c:pt idx="6868">
                  <c:v>40458</c:v>
                </c:pt>
                <c:pt idx="6869">
                  <c:v>40459</c:v>
                </c:pt>
                <c:pt idx="6870">
                  <c:v>40459</c:v>
                </c:pt>
                <c:pt idx="6871">
                  <c:v>40460</c:v>
                </c:pt>
                <c:pt idx="6872">
                  <c:v>40460</c:v>
                </c:pt>
                <c:pt idx="6873">
                  <c:v>40461</c:v>
                </c:pt>
                <c:pt idx="6874">
                  <c:v>40461</c:v>
                </c:pt>
                <c:pt idx="6875">
                  <c:v>40462</c:v>
                </c:pt>
                <c:pt idx="6876">
                  <c:v>40462</c:v>
                </c:pt>
                <c:pt idx="6877">
                  <c:v>40463</c:v>
                </c:pt>
                <c:pt idx="6878">
                  <c:v>40463</c:v>
                </c:pt>
                <c:pt idx="6879">
                  <c:v>40464</c:v>
                </c:pt>
                <c:pt idx="6880">
                  <c:v>40464</c:v>
                </c:pt>
                <c:pt idx="6881">
                  <c:v>40465</c:v>
                </c:pt>
                <c:pt idx="6882">
                  <c:v>40465</c:v>
                </c:pt>
                <c:pt idx="6883">
                  <c:v>40466</c:v>
                </c:pt>
                <c:pt idx="6884">
                  <c:v>40466</c:v>
                </c:pt>
                <c:pt idx="6885">
                  <c:v>40467</c:v>
                </c:pt>
                <c:pt idx="6886">
                  <c:v>40467</c:v>
                </c:pt>
                <c:pt idx="6887">
                  <c:v>40468</c:v>
                </c:pt>
                <c:pt idx="6888">
                  <c:v>40468</c:v>
                </c:pt>
                <c:pt idx="6889">
                  <c:v>40469</c:v>
                </c:pt>
                <c:pt idx="6890">
                  <c:v>40469</c:v>
                </c:pt>
                <c:pt idx="6891">
                  <c:v>40470</c:v>
                </c:pt>
                <c:pt idx="6892">
                  <c:v>40470</c:v>
                </c:pt>
                <c:pt idx="6893">
                  <c:v>40471</c:v>
                </c:pt>
                <c:pt idx="6894">
                  <c:v>40471</c:v>
                </c:pt>
                <c:pt idx="6895">
                  <c:v>40472</c:v>
                </c:pt>
                <c:pt idx="6896">
                  <c:v>40472</c:v>
                </c:pt>
                <c:pt idx="6897">
                  <c:v>40473</c:v>
                </c:pt>
                <c:pt idx="6898">
                  <c:v>40473</c:v>
                </c:pt>
                <c:pt idx="6899">
                  <c:v>40474</c:v>
                </c:pt>
                <c:pt idx="6900">
                  <c:v>40474</c:v>
                </c:pt>
                <c:pt idx="6901">
                  <c:v>40475</c:v>
                </c:pt>
                <c:pt idx="6902">
                  <c:v>40475</c:v>
                </c:pt>
                <c:pt idx="6903">
                  <c:v>40476</c:v>
                </c:pt>
                <c:pt idx="6904">
                  <c:v>40476</c:v>
                </c:pt>
                <c:pt idx="6905">
                  <c:v>40477</c:v>
                </c:pt>
                <c:pt idx="6906">
                  <c:v>40477</c:v>
                </c:pt>
                <c:pt idx="6907">
                  <c:v>40478</c:v>
                </c:pt>
                <c:pt idx="6908">
                  <c:v>40478</c:v>
                </c:pt>
                <c:pt idx="6909">
                  <c:v>40479</c:v>
                </c:pt>
                <c:pt idx="6910">
                  <c:v>40479</c:v>
                </c:pt>
                <c:pt idx="6911">
                  <c:v>40480</c:v>
                </c:pt>
                <c:pt idx="6912">
                  <c:v>40480</c:v>
                </c:pt>
                <c:pt idx="6913">
                  <c:v>40481</c:v>
                </c:pt>
                <c:pt idx="6914">
                  <c:v>40481</c:v>
                </c:pt>
                <c:pt idx="6915">
                  <c:v>40482</c:v>
                </c:pt>
                <c:pt idx="6916">
                  <c:v>40482</c:v>
                </c:pt>
                <c:pt idx="6917">
                  <c:v>40483</c:v>
                </c:pt>
                <c:pt idx="6918">
                  <c:v>40483</c:v>
                </c:pt>
                <c:pt idx="6919">
                  <c:v>40484</c:v>
                </c:pt>
                <c:pt idx="6920">
                  <c:v>40484</c:v>
                </c:pt>
                <c:pt idx="6921">
                  <c:v>40485</c:v>
                </c:pt>
                <c:pt idx="6922">
                  <c:v>40485</c:v>
                </c:pt>
                <c:pt idx="6923">
                  <c:v>40486</c:v>
                </c:pt>
                <c:pt idx="6924">
                  <c:v>40486</c:v>
                </c:pt>
                <c:pt idx="6925">
                  <c:v>40487</c:v>
                </c:pt>
                <c:pt idx="6926">
                  <c:v>40487</c:v>
                </c:pt>
                <c:pt idx="6927">
                  <c:v>40488</c:v>
                </c:pt>
                <c:pt idx="6928">
                  <c:v>40488</c:v>
                </c:pt>
                <c:pt idx="6929">
                  <c:v>40489</c:v>
                </c:pt>
                <c:pt idx="6930">
                  <c:v>40489</c:v>
                </c:pt>
                <c:pt idx="6931">
                  <c:v>40490</c:v>
                </c:pt>
                <c:pt idx="6932">
                  <c:v>40490</c:v>
                </c:pt>
                <c:pt idx="6933">
                  <c:v>40491</c:v>
                </c:pt>
                <c:pt idx="6934">
                  <c:v>40491</c:v>
                </c:pt>
                <c:pt idx="6935">
                  <c:v>40492</c:v>
                </c:pt>
                <c:pt idx="6936">
                  <c:v>40492</c:v>
                </c:pt>
                <c:pt idx="6937">
                  <c:v>40493</c:v>
                </c:pt>
                <c:pt idx="6938">
                  <c:v>40493</c:v>
                </c:pt>
                <c:pt idx="6939">
                  <c:v>40494</c:v>
                </c:pt>
                <c:pt idx="6940">
                  <c:v>40494</c:v>
                </c:pt>
                <c:pt idx="6941">
                  <c:v>40495</c:v>
                </c:pt>
                <c:pt idx="6942">
                  <c:v>40495</c:v>
                </c:pt>
                <c:pt idx="6943">
                  <c:v>40496</c:v>
                </c:pt>
                <c:pt idx="6944">
                  <c:v>40496</c:v>
                </c:pt>
                <c:pt idx="6945">
                  <c:v>40497</c:v>
                </c:pt>
                <c:pt idx="6946">
                  <c:v>40497</c:v>
                </c:pt>
                <c:pt idx="6947">
                  <c:v>40498</c:v>
                </c:pt>
                <c:pt idx="6948">
                  <c:v>40498</c:v>
                </c:pt>
                <c:pt idx="6949">
                  <c:v>40499</c:v>
                </c:pt>
                <c:pt idx="6950">
                  <c:v>40499</c:v>
                </c:pt>
                <c:pt idx="6951">
                  <c:v>40500</c:v>
                </c:pt>
                <c:pt idx="6952">
                  <c:v>40500</c:v>
                </c:pt>
                <c:pt idx="6953">
                  <c:v>40501</c:v>
                </c:pt>
                <c:pt idx="6954">
                  <c:v>40501</c:v>
                </c:pt>
                <c:pt idx="6955">
                  <c:v>40502</c:v>
                </c:pt>
                <c:pt idx="6956">
                  <c:v>40502</c:v>
                </c:pt>
                <c:pt idx="6957">
                  <c:v>40503</c:v>
                </c:pt>
                <c:pt idx="6958">
                  <c:v>40503</c:v>
                </c:pt>
                <c:pt idx="6959">
                  <c:v>40504</c:v>
                </c:pt>
                <c:pt idx="6960">
                  <c:v>40504</c:v>
                </c:pt>
                <c:pt idx="6961">
                  <c:v>40505</c:v>
                </c:pt>
                <c:pt idx="6962">
                  <c:v>40505</c:v>
                </c:pt>
                <c:pt idx="6963">
                  <c:v>40506</c:v>
                </c:pt>
                <c:pt idx="6964">
                  <c:v>40506</c:v>
                </c:pt>
                <c:pt idx="6965">
                  <c:v>40507</c:v>
                </c:pt>
                <c:pt idx="6966">
                  <c:v>40507</c:v>
                </c:pt>
                <c:pt idx="6967">
                  <c:v>40508</c:v>
                </c:pt>
                <c:pt idx="6968">
                  <c:v>40508</c:v>
                </c:pt>
                <c:pt idx="6969">
                  <c:v>40509</c:v>
                </c:pt>
                <c:pt idx="6970">
                  <c:v>40509</c:v>
                </c:pt>
                <c:pt idx="6971">
                  <c:v>40510</c:v>
                </c:pt>
                <c:pt idx="6972">
                  <c:v>40510</c:v>
                </c:pt>
                <c:pt idx="6973">
                  <c:v>40511</c:v>
                </c:pt>
                <c:pt idx="6974">
                  <c:v>40511</c:v>
                </c:pt>
                <c:pt idx="6975">
                  <c:v>40512</c:v>
                </c:pt>
                <c:pt idx="6976">
                  <c:v>40512</c:v>
                </c:pt>
                <c:pt idx="6977">
                  <c:v>40513</c:v>
                </c:pt>
                <c:pt idx="6978">
                  <c:v>40513</c:v>
                </c:pt>
                <c:pt idx="6979">
                  <c:v>40514</c:v>
                </c:pt>
                <c:pt idx="6980">
                  <c:v>40514</c:v>
                </c:pt>
                <c:pt idx="6981">
                  <c:v>40515</c:v>
                </c:pt>
                <c:pt idx="6982">
                  <c:v>40515</c:v>
                </c:pt>
                <c:pt idx="6983">
                  <c:v>40516</c:v>
                </c:pt>
                <c:pt idx="6984">
                  <c:v>40516</c:v>
                </c:pt>
                <c:pt idx="6985">
                  <c:v>40517</c:v>
                </c:pt>
                <c:pt idx="6986">
                  <c:v>40517</c:v>
                </c:pt>
                <c:pt idx="6987">
                  <c:v>40518</c:v>
                </c:pt>
                <c:pt idx="6988">
                  <c:v>40518</c:v>
                </c:pt>
                <c:pt idx="6989">
                  <c:v>40519</c:v>
                </c:pt>
                <c:pt idx="6990">
                  <c:v>40519</c:v>
                </c:pt>
                <c:pt idx="6991">
                  <c:v>40520</c:v>
                </c:pt>
                <c:pt idx="6992">
                  <c:v>40520</c:v>
                </c:pt>
                <c:pt idx="6993">
                  <c:v>40521</c:v>
                </c:pt>
                <c:pt idx="6994">
                  <c:v>40521</c:v>
                </c:pt>
                <c:pt idx="6995">
                  <c:v>40522</c:v>
                </c:pt>
                <c:pt idx="6996">
                  <c:v>40522</c:v>
                </c:pt>
                <c:pt idx="6997">
                  <c:v>40523</c:v>
                </c:pt>
                <c:pt idx="6998">
                  <c:v>40523</c:v>
                </c:pt>
                <c:pt idx="6999">
                  <c:v>40524</c:v>
                </c:pt>
                <c:pt idx="7000">
                  <c:v>40524</c:v>
                </c:pt>
                <c:pt idx="7001">
                  <c:v>40525</c:v>
                </c:pt>
                <c:pt idx="7002">
                  <c:v>40525</c:v>
                </c:pt>
                <c:pt idx="7003">
                  <c:v>40526</c:v>
                </c:pt>
                <c:pt idx="7004">
                  <c:v>40526</c:v>
                </c:pt>
                <c:pt idx="7005">
                  <c:v>40527</c:v>
                </c:pt>
                <c:pt idx="7006">
                  <c:v>40527</c:v>
                </c:pt>
                <c:pt idx="7007">
                  <c:v>40528</c:v>
                </c:pt>
                <c:pt idx="7008">
                  <c:v>40528</c:v>
                </c:pt>
                <c:pt idx="7009">
                  <c:v>40529</c:v>
                </c:pt>
                <c:pt idx="7010">
                  <c:v>40529</c:v>
                </c:pt>
                <c:pt idx="7011">
                  <c:v>40530</c:v>
                </c:pt>
                <c:pt idx="7012">
                  <c:v>40530</c:v>
                </c:pt>
                <c:pt idx="7013">
                  <c:v>40531</c:v>
                </c:pt>
                <c:pt idx="7014">
                  <c:v>40531</c:v>
                </c:pt>
                <c:pt idx="7015">
                  <c:v>40532</c:v>
                </c:pt>
                <c:pt idx="7016">
                  <c:v>40532</c:v>
                </c:pt>
                <c:pt idx="7017">
                  <c:v>40533</c:v>
                </c:pt>
                <c:pt idx="7018">
                  <c:v>40533</c:v>
                </c:pt>
                <c:pt idx="7019">
                  <c:v>40534</c:v>
                </c:pt>
                <c:pt idx="7020">
                  <c:v>40534</c:v>
                </c:pt>
                <c:pt idx="7021">
                  <c:v>40535</c:v>
                </c:pt>
                <c:pt idx="7022">
                  <c:v>40535</c:v>
                </c:pt>
                <c:pt idx="7023">
                  <c:v>40536</c:v>
                </c:pt>
                <c:pt idx="7024">
                  <c:v>40536</c:v>
                </c:pt>
                <c:pt idx="7025">
                  <c:v>40537</c:v>
                </c:pt>
                <c:pt idx="7026">
                  <c:v>40537</c:v>
                </c:pt>
                <c:pt idx="7027">
                  <c:v>40538</c:v>
                </c:pt>
                <c:pt idx="7028">
                  <c:v>40538</c:v>
                </c:pt>
                <c:pt idx="7029">
                  <c:v>40539</c:v>
                </c:pt>
                <c:pt idx="7030">
                  <c:v>40539</c:v>
                </c:pt>
                <c:pt idx="7031">
                  <c:v>40540</c:v>
                </c:pt>
                <c:pt idx="7032">
                  <c:v>40540</c:v>
                </c:pt>
                <c:pt idx="7033">
                  <c:v>40541</c:v>
                </c:pt>
                <c:pt idx="7034">
                  <c:v>40541</c:v>
                </c:pt>
                <c:pt idx="7035">
                  <c:v>40542</c:v>
                </c:pt>
                <c:pt idx="7036">
                  <c:v>40542</c:v>
                </c:pt>
                <c:pt idx="7037">
                  <c:v>40543</c:v>
                </c:pt>
                <c:pt idx="7038">
                  <c:v>40543</c:v>
                </c:pt>
                <c:pt idx="7039">
                  <c:v>40544</c:v>
                </c:pt>
                <c:pt idx="7040">
                  <c:v>40544</c:v>
                </c:pt>
                <c:pt idx="7041">
                  <c:v>40545</c:v>
                </c:pt>
                <c:pt idx="7042">
                  <c:v>40545</c:v>
                </c:pt>
                <c:pt idx="7043">
                  <c:v>40546</c:v>
                </c:pt>
                <c:pt idx="7044">
                  <c:v>40546</c:v>
                </c:pt>
                <c:pt idx="7045">
                  <c:v>40547</c:v>
                </c:pt>
                <c:pt idx="7046">
                  <c:v>40547</c:v>
                </c:pt>
                <c:pt idx="7047">
                  <c:v>40548</c:v>
                </c:pt>
                <c:pt idx="7048">
                  <c:v>40548</c:v>
                </c:pt>
                <c:pt idx="7049">
                  <c:v>40549</c:v>
                </c:pt>
                <c:pt idx="7050">
                  <c:v>40549</c:v>
                </c:pt>
                <c:pt idx="7051">
                  <c:v>40550</c:v>
                </c:pt>
                <c:pt idx="7052">
                  <c:v>40550</c:v>
                </c:pt>
                <c:pt idx="7053">
                  <c:v>40551</c:v>
                </c:pt>
                <c:pt idx="7054">
                  <c:v>40551</c:v>
                </c:pt>
                <c:pt idx="7055">
                  <c:v>40552</c:v>
                </c:pt>
                <c:pt idx="7056">
                  <c:v>40552</c:v>
                </c:pt>
                <c:pt idx="7057">
                  <c:v>40553</c:v>
                </c:pt>
                <c:pt idx="7058">
                  <c:v>40553</c:v>
                </c:pt>
                <c:pt idx="7059">
                  <c:v>40554</c:v>
                </c:pt>
                <c:pt idx="7060">
                  <c:v>40554</c:v>
                </c:pt>
                <c:pt idx="7061">
                  <c:v>40555</c:v>
                </c:pt>
                <c:pt idx="7062">
                  <c:v>40555</c:v>
                </c:pt>
                <c:pt idx="7063">
                  <c:v>40556</c:v>
                </c:pt>
                <c:pt idx="7064">
                  <c:v>40556</c:v>
                </c:pt>
                <c:pt idx="7065">
                  <c:v>40557</c:v>
                </c:pt>
                <c:pt idx="7066">
                  <c:v>40557</c:v>
                </c:pt>
                <c:pt idx="7067">
                  <c:v>40558</c:v>
                </c:pt>
                <c:pt idx="7068">
                  <c:v>40558</c:v>
                </c:pt>
                <c:pt idx="7069">
                  <c:v>40559</c:v>
                </c:pt>
                <c:pt idx="7070">
                  <c:v>40559</c:v>
                </c:pt>
                <c:pt idx="7071">
                  <c:v>40560</c:v>
                </c:pt>
                <c:pt idx="7072">
                  <c:v>40560</c:v>
                </c:pt>
                <c:pt idx="7073">
                  <c:v>40561</c:v>
                </c:pt>
                <c:pt idx="7074">
                  <c:v>40561</c:v>
                </c:pt>
                <c:pt idx="7075">
                  <c:v>40562</c:v>
                </c:pt>
                <c:pt idx="7076">
                  <c:v>40562</c:v>
                </c:pt>
                <c:pt idx="7077">
                  <c:v>40563</c:v>
                </c:pt>
                <c:pt idx="7078">
                  <c:v>40563</c:v>
                </c:pt>
                <c:pt idx="7079">
                  <c:v>40564</c:v>
                </c:pt>
                <c:pt idx="7080">
                  <c:v>40564</c:v>
                </c:pt>
                <c:pt idx="7081">
                  <c:v>40565</c:v>
                </c:pt>
                <c:pt idx="7082">
                  <c:v>40565</c:v>
                </c:pt>
                <c:pt idx="7083">
                  <c:v>40566</c:v>
                </c:pt>
                <c:pt idx="7084">
                  <c:v>40566</c:v>
                </c:pt>
                <c:pt idx="7085">
                  <c:v>40567</c:v>
                </c:pt>
                <c:pt idx="7086">
                  <c:v>40567</c:v>
                </c:pt>
                <c:pt idx="7087">
                  <c:v>40568</c:v>
                </c:pt>
                <c:pt idx="7088">
                  <c:v>40568</c:v>
                </c:pt>
                <c:pt idx="7089">
                  <c:v>40569</c:v>
                </c:pt>
                <c:pt idx="7090">
                  <c:v>40569</c:v>
                </c:pt>
                <c:pt idx="7091">
                  <c:v>40570</c:v>
                </c:pt>
                <c:pt idx="7092">
                  <c:v>40570</c:v>
                </c:pt>
                <c:pt idx="7093">
                  <c:v>40571</c:v>
                </c:pt>
                <c:pt idx="7094">
                  <c:v>40571</c:v>
                </c:pt>
                <c:pt idx="7095">
                  <c:v>40572</c:v>
                </c:pt>
                <c:pt idx="7096">
                  <c:v>40572</c:v>
                </c:pt>
                <c:pt idx="7097">
                  <c:v>40573</c:v>
                </c:pt>
                <c:pt idx="7098">
                  <c:v>40573</c:v>
                </c:pt>
                <c:pt idx="7099">
                  <c:v>40574</c:v>
                </c:pt>
                <c:pt idx="7100">
                  <c:v>40574</c:v>
                </c:pt>
                <c:pt idx="7101">
                  <c:v>40575</c:v>
                </c:pt>
                <c:pt idx="7102">
                  <c:v>40575</c:v>
                </c:pt>
                <c:pt idx="7103">
                  <c:v>40576</c:v>
                </c:pt>
                <c:pt idx="7104">
                  <c:v>40576</c:v>
                </c:pt>
                <c:pt idx="7105">
                  <c:v>40577</c:v>
                </c:pt>
                <c:pt idx="7106">
                  <c:v>40577</c:v>
                </c:pt>
                <c:pt idx="7107">
                  <c:v>40578</c:v>
                </c:pt>
                <c:pt idx="7108">
                  <c:v>40578</c:v>
                </c:pt>
                <c:pt idx="7109">
                  <c:v>40579</c:v>
                </c:pt>
                <c:pt idx="7110">
                  <c:v>40579</c:v>
                </c:pt>
                <c:pt idx="7111">
                  <c:v>40580</c:v>
                </c:pt>
                <c:pt idx="7112">
                  <c:v>40580</c:v>
                </c:pt>
                <c:pt idx="7113">
                  <c:v>40581</c:v>
                </c:pt>
                <c:pt idx="7114">
                  <c:v>40581</c:v>
                </c:pt>
                <c:pt idx="7115">
                  <c:v>40582</c:v>
                </c:pt>
                <c:pt idx="7116">
                  <c:v>40582</c:v>
                </c:pt>
                <c:pt idx="7117">
                  <c:v>40583</c:v>
                </c:pt>
                <c:pt idx="7118">
                  <c:v>40583</c:v>
                </c:pt>
                <c:pt idx="7119">
                  <c:v>40584</c:v>
                </c:pt>
                <c:pt idx="7120">
                  <c:v>40584</c:v>
                </c:pt>
                <c:pt idx="7121">
                  <c:v>40585</c:v>
                </c:pt>
                <c:pt idx="7122">
                  <c:v>40585</c:v>
                </c:pt>
                <c:pt idx="7123">
                  <c:v>40586</c:v>
                </c:pt>
                <c:pt idx="7124">
                  <c:v>40586</c:v>
                </c:pt>
                <c:pt idx="7125">
                  <c:v>40587</c:v>
                </c:pt>
                <c:pt idx="7126">
                  <c:v>40587</c:v>
                </c:pt>
                <c:pt idx="7127">
                  <c:v>40588</c:v>
                </c:pt>
                <c:pt idx="7128">
                  <c:v>40588</c:v>
                </c:pt>
                <c:pt idx="7129">
                  <c:v>40589</c:v>
                </c:pt>
                <c:pt idx="7130">
                  <c:v>40589</c:v>
                </c:pt>
                <c:pt idx="7131">
                  <c:v>40590</c:v>
                </c:pt>
                <c:pt idx="7132">
                  <c:v>40590</c:v>
                </c:pt>
                <c:pt idx="7133">
                  <c:v>40591</c:v>
                </c:pt>
                <c:pt idx="7134">
                  <c:v>40591</c:v>
                </c:pt>
                <c:pt idx="7135">
                  <c:v>40592</c:v>
                </c:pt>
                <c:pt idx="7136">
                  <c:v>40592</c:v>
                </c:pt>
                <c:pt idx="7137">
                  <c:v>40593</c:v>
                </c:pt>
                <c:pt idx="7138">
                  <c:v>40593</c:v>
                </c:pt>
                <c:pt idx="7139">
                  <c:v>40594</c:v>
                </c:pt>
                <c:pt idx="7140">
                  <c:v>40594</c:v>
                </c:pt>
                <c:pt idx="7141">
                  <c:v>40595</c:v>
                </c:pt>
                <c:pt idx="7142">
                  <c:v>40595</c:v>
                </c:pt>
                <c:pt idx="7143">
                  <c:v>40596</c:v>
                </c:pt>
                <c:pt idx="7144">
                  <c:v>40596</c:v>
                </c:pt>
                <c:pt idx="7145">
                  <c:v>40597</c:v>
                </c:pt>
                <c:pt idx="7146">
                  <c:v>40597</c:v>
                </c:pt>
                <c:pt idx="7147">
                  <c:v>40598</c:v>
                </c:pt>
                <c:pt idx="7148">
                  <c:v>40598</c:v>
                </c:pt>
                <c:pt idx="7149">
                  <c:v>40599</c:v>
                </c:pt>
                <c:pt idx="7150">
                  <c:v>40599</c:v>
                </c:pt>
                <c:pt idx="7151">
                  <c:v>40600</c:v>
                </c:pt>
                <c:pt idx="7152">
                  <c:v>40600</c:v>
                </c:pt>
                <c:pt idx="7153">
                  <c:v>40601</c:v>
                </c:pt>
                <c:pt idx="7154">
                  <c:v>40601</c:v>
                </c:pt>
                <c:pt idx="7155">
                  <c:v>40602</c:v>
                </c:pt>
                <c:pt idx="7156">
                  <c:v>40602</c:v>
                </c:pt>
                <c:pt idx="7157">
                  <c:v>40603</c:v>
                </c:pt>
                <c:pt idx="7158">
                  <c:v>40603</c:v>
                </c:pt>
                <c:pt idx="7159">
                  <c:v>40604</c:v>
                </c:pt>
                <c:pt idx="7160">
                  <c:v>40604</c:v>
                </c:pt>
                <c:pt idx="7161">
                  <c:v>40605</c:v>
                </c:pt>
                <c:pt idx="7162">
                  <c:v>40605</c:v>
                </c:pt>
                <c:pt idx="7163">
                  <c:v>40606</c:v>
                </c:pt>
                <c:pt idx="7164">
                  <c:v>40606</c:v>
                </c:pt>
                <c:pt idx="7165">
                  <c:v>40607</c:v>
                </c:pt>
                <c:pt idx="7166">
                  <c:v>40607</c:v>
                </c:pt>
                <c:pt idx="7167">
                  <c:v>40608</c:v>
                </c:pt>
                <c:pt idx="7168">
                  <c:v>40608</c:v>
                </c:pt>
                <c:pt idx="7169">
                  <c:v>40609</c:v>
                </c:pt>
                <c:pt idx="7170">
                  <c:v>40609</c:v>
                </c:pt>
                <c:pt idx="7171">
                  <c:v>40610</c:v>
                </c:pt>
                <c:pt idx="7172">
                  <c:v>40610</c:v>
                </c:pt>
                <c:pt idx="7173">
                  <c:v>40611</c:v>
                </c:pt>
                <c:pt idx="7174">
                  <c:v>40611</c:v>
                </c:pt>
                <c:pt idx="7175">
                  <c:v>40612</c:v>
                </c:pt>
                <c:pt idx="7176">
                  <c:v>40612</c:v>
                </c:pt>
                <c:pt idx="7177">
                  <c:v>40613</c:v>
                </c:pt>
                <c:pt idx="7178">
                  <c:v>40613</c:v>
                </c:pt>
                <c:pt idx="7179">
                  <c:v>40614</c:v>
                </c:pt>
                <c:pt idx="7180">
                  <c:v>40614</c:v>
                </c:pt>
                <c:pt idx="7181">
                  <c:v>40615</c:v>
                </c:pt>
                <c:pt idx="7182">
                  <c:v>40615</c:v>
                </c:pt>
                <c:pt idx="7183">
                  <c:v>40616</c:v>
                </c:pt>
                <c:pt idx="7184">
                  <c:v>40616</c:v>
                </c:pt>
                <c:pt idx="7185">
                  <c:v>40617</c:v>
                </c:pt>
                <c:pt idx="7186">
                  <c:v>40617</c:v>
                </c:pt>
                <c:pt idx="7187">
                  <c:v>40618</c:v>
                </c:pt>
                <c:pt idx="7188">
                  <c:v>40618</c:v>
                </c:pt>
                <c:pt idx="7189">
                  <c:v>40619</c:v>
                </c:pt>
                <c:pt idx="7190">
                  <c:v>40619</c:v>
                </c:pt>
                <c:pt idx="7191">
                  <c:v>40620</c:v>
                </c:pt>
                <c:pt idx="7192">
                  <c:v>40620</c:v>
                </c:pt>
                <c:pt idx="7193">
                  <c:v>40621</c:v>
                </c:pt>
                <c:pt idx="7194">
                  <c:v>40621</c:v>
                </c:pt>
                <c:pt idx="7195">
                  <c:v>40622</c:v>
                </c:pt>
                <c:pt idx="7196">
                  <c:v>40622</c:v>
                </c:pt>
                <c:pt idx="7197">
                  <c:v>40623</c:v>
                </c:pt>
                <c:pt idx="7198">
                  <c:v>40623</c:v>
                </c:pt>
                <c:pt idx="7199">
                  <c:v>40624</c:v>
                </c:pt>
                <c:pt idx="7200">
                  <c:v>40624</c:v>
                </c:pt>
                <c:pt idx="7201">
                  <c:v>40625</c:v>
                </c:pt>
                <c:pt idx="7202">
                  <c:v>40625</c:v>
                </c:pt>
                <c:pt idx="7203">
                  <c:v>40626</c:v>
                </c:pt>
                <c:pt idx="7204">
                  <c:v>40626</c:v>
                </c:pt>
                <c:pt idx="7205">
                  <c:v>40627</c:v>
                </c:pt>
                <c:pt idx="7206">
                  <c:v>40627</c:v>
                </c:pt>
                <c:pt idx="7207">
                  <c:v>40628</c:v>
                </c:pt>
                <c:pt idx="7208">
                  <c:v>40628</c:v>
                </c:pt>
                <c:pt idx="7209">
                  <c:v>40629</c:v>
                </c:pt>
                <c:pt idx="7210">
                  <c:v>40629</c:v>
                </c:pt>
                <c:pt idx="7211">
                  <c:v>40630</c:v>
                </c:pt>
                <c:pt idx="7212">
                  <c:v>40630</c:v>
                </c:pt>
                <c:pt idx="7213">
                  <c:v>40631</c:v>
                </c:pt>
                <c:pt idx="7214">
                  <c:v>40631</c:v>
                </c:pt>
                <c:pt idx="7215">
                  <c:v>40632</c:v>
                </c:pt>
                <c:pt idx="7216">
                  <c:v>40632</c:v>
                </c:pt>
                <c:pt idx="7217">
                  <c:v>40633</c:v>
                </c:pt>
                <c:pt idx="7218">
                  <c:v>40633</c:v>
                </c:pt>
                <c:pt idx="7219">
                  <c:v>40634</c:v>
                </c:pt>
                <c:pt idx="7220">
                  <c:v>40634</c:v>
                </c:pt>
                <c:pt idx="7221">
                  <c:v>40635</c:v>
                </c:pt>
                <c:pt idx="7222">
                  <c:v>40635</c:v>
                </c:pt>
                <c:pt idx="7223">
                  <c:v>40636</c:v>
                </c:pt>
                <c:pt idx="7224">
                  <c:v>40636</c:v>
                </c:pt>
                <c:pt idx="7225">
                  <c:v>40637</c:v>
                </c:pt>
                <c:pt idx="7226">
                  <c:v>40637</c:v>
                </c:pt>
                <c:pt idx="7227">
                  <c:v>40638</c:v>
                </c:pt>
                <c:pt idx="7228">
                  <c:v>40638</c:v>
                </c:pt>
                <c:pt idx="7229">
                  <c:v>40639</c:v>
                </c:pt>
                <c:pt idx="7230">
                  <c:v>40639</c:v>
                </c:pt>
                <c:pt idx="7231">
                  <c:v>40640</c:v>
                </c:pt>
                <c:pt idx="7232">
                  <c:v>40640</c:v>
                </c:pt>
                <c:pt idx="7233">
                  <c:v>40641</c:v>
                </c:pt>
                <c:pt idx="7234">
                  <c:v>40641</c:v>
                </c:pt>
                <c:pt idx="7235">
                  <c:v>40642</c:v>
                </c:pt>
                <c:pt idx="7236">
                  <c:v>40642</c:v>
                </c:pt>
                <c:pt idx="7237">
                  <c:v>40643</c:v>
                </c:pt>
                <c:pt idx="7238">
                  <c:v>40643</c:v>
                </c:pt>
                <c:pt idx="7239">
                  <c:v>40644</c:v>
                </c:pt>
                <c:pt idx="7240">
                  <c:v>40644</c:v>
                </c:pt>
                <c:pt idx="7241">
                  <c:v>40645</c:v>
                </c:pt>
                <c:pt idx="7242">
                  <c:v>40645</c:v>
                </c:pt>
                <c:pt idx="7243">
                  <c:v>40646</c:v>
                </c:pt>
                <c:pt idx="7244">
                  <c:v>40646</c:v>
                </c:pt>
                <c:pt idx="7245">
                  <c:v>40647</c:v>
                </c:pt>
                <c:pt idx="7246">
                  <c:v>40647</c:v>
                </c:pt>
                <c:pt idx="7247">
                  <c:v>40648</c:v>
                </c:pt>
                <c:pt idx="7248">
                  <c:v>40648</c:v>
                </c:pt>
                <c:pt idx="7249">
                  <c:v>40649</c:v>
                </c:pt>
                <c:pt idx="7250">
                  <c:v>40649</c:v>
                </c:pt>
                <c:pt idx="7251">
                  <c:v>40650</c:v>
                </c:pt>
                <c:pt idx="7252">
                  <c:v>40650</c:v>
                </c:pt>
                <c:pt idx="7253">
                  <c:v>40651</c:v>
                </c:pt>
                <c:pt idx="7254">
                  <c:v>40651</c:v>
                </c:pt>
                <c:pt idx="7255">
                  <c:v>40652</c:v>
                </c:pt>
                <c:pt idx="7256">
                  <c:v>40652</c:v>
                </c:pt>
                <c:pt idx="7257">
                  <c:v>40653</c:v>
                </c:pt>
                <c:pt idx="7258">
                  <c:v>40653</c:v>
                </c:pt>
                <c:pt idx="7259">
                  <c:v>40654</c:v>
                </c:pt>
                <c:pt idx="7260">
                  <c:v>40654</c:v>
                </c:pt>
                <c:pt idx="7261">
                  <c:v>40655</c:v>
                </c:pt>
                <c:pt idx="7262">
                  <c:v>40655</c:v>
                </c:pt>
                <c:pt idx="7263">
                  <c:v>40656</c:v>
                </c:pt>
                <c:pt idx="7264">
                  <c:v>40656</c:v>
                </c:pt>
                <c:pt idx="7265">
                  <c:v>40657</c:v>
                </c:pt>
                <c:pt idx="7266">
                  <c:v>40657</c:v>
                </c:pt>
                <c:pt idx="7267">
                  <c:v>40658</c:v>
                </c:pt>
                <c:pt idx="7268">
                  <c:v>40658</c:v>
                </c:pt>
                <c:pt idx="7269">
                  <c:v>40659</c:v>
                </c:pt>
                <c:pt idx="7270">
                  <c:v>40659</c:v>
                </c:pt>
                <c:pt idx="7271">
                  <c:v>40660</c:v>
                </c:pt>
                <c:pt idx="7272">
                  <c:v>40660</c:v>
                </c:pt>
                <c:pt idx="7273">
                  <c:v>40661</c:v>
                </c:pt>
                <c:pt idx="7274">
                  <c:v>40661</c:v>
                </c:pt>
                <c:pt idx="7275">
                  <c:v>40662</c:v>
                </c:pt>
                <c:pt idx="7276">
                  <c:v>40662</c:v>
                </c:pt>
                <c:pt idx="7277">
                  <c:v>40663</c:v>
                </c:pt>
                <c:pt idx="7278">
                  <c:v>40663</c:v>
                </c:pt>
                <c:pt idx="7279">
                  <c:v>40664</c:v>
                </c:pt>
                <c:pt idx="7280">
                  <c:v>40664</c:v>
                </c:pt>
                <c:pt idx="7281">
                  <c:v>40665</c:v>
                </c:pt>
                <c:pt idx="7282">
                  <c:v>40665</c:v>
                </c:pt>
                <c:pt idx="7283">
                  <c:v>40666</c:v>
                </c:pt>
                <c:pt idx="7284">
                  <c:v>40666</c:v>
                </c:pt>
                <c:pt idx="7285">
                  <c:v>40667</c:v>
                </c:pt>
                <c:pt idx="7286">
                  <c:v>40667</c:v>
                </c:pt>
                <c:pt idx="7287">
                  <c:v>40668</c:v>
                </c:pt>
                <c:pt idx="7288">
                  <c:v>40668</c:v>
                </c:pt>
                <c:pt idx="7289">
                  <c:v>40669</c:v>
                </c:pt>
                <c:pt idx="7290">
                  <c:v>40669</c:v>
                </c:pt>
                <c:pt idx="7291">
                  <c:v>40670</c:v>
                </c:pt>
                <c:pt idx="7292">
                  <c:v>40670</c:v>
                </c:pt>
                <c:pt idx="7293">
                  <c:v>40671</c:v>
                </c:pt>
                <c:pt idx="7294">
                  <c:v>40671</c:v>
                </c:pt>
                <c:pt idx="7295">
                  <c:v>40672</c:v>
                </c:pt>
                <c:pt idx="7296">
                  <c:v>40672</c:v>
                </c:pt>
                <c:pt idx="7297">
                  <c:v>40673</c:v>
                </c:pt>
                <c:pt idx="7298">
                  <c:v>40673</c:v>
                </c:pt>
                <c:pt idx="7299">
                  <c:v>40674</c:v>
                </c:pt>
                <c:pt idx="7300">
                  <c:v>40674</c:v>
                </c:pt>
                <c:pt idx="7301">
                  <c:v>40675</c:v>
                </c:pt>
                <c:pt idx="7302">
                  <c:v>40675</c:v>
                </c:pt>
                <c:pt idx="7303">
                  <c:v>40676</c:v>
                </c:pt>
                <c:pt idx="7304">
                  <c:v>40676</c:v>
                </c:pt>
                <c:pt idx="7305">
                  <c:v>40677</c:v>
                </c:pt>
                <c:pt idx="7306">
                  <c:v>40677</c:v>
                </c:pt>
                <c:pt idx="7307">
                  <c:v>40678</c:v>
                </c:pt>
                <c:pt idx="7308">
                  <c:v>40678</c:v>
                </c:pt>
                <c:pt idx="7309">
                  <c:v>40679</c:v>
                </c:pt>
                <c:pt idx="7310">
                  <c:v>40679</c:v>
                </c:pt>
                <c:pt idx="7311">
                  <c:v>40680</c:v>
                </c:pt>
                <c:pt idx="7312">
                  <c:v>40680</c:v>
                </c:pt>
                <c:pt idx="7313">
                  <c:v>40681</c:v>
                </c:pt>
                <c:pt idx="7314">
                  <c:v>40681</c:v>
                </c:pt>
                <c:pt idx="7315">
                  <c:v>40682</c:v>
                </c:pt>
                <c:pt idx="7316">
                  <c:v>40682</c:v>
                </c:pt>
                <c:pt idx="7317">
                  <c:v>40683</c:v>
                </c:pt>
                <c:pt idx="7318">
                  <c:v>40683</c:v>
                </c:pt>
                <c:pt idx="7319">
                  <c:v>40684</c:v>
                </c:pt>
                <c:pt idx="7320">
                  <c:v>40684</c:v>
                </c:pt>
                <c:pt idx="7321">
                  <c:v>40685</c:v>
                </c:pt>
                <c:pt idx="7322">
                  <c:v>40685</c:v>
                </c:pt>
                <c:pt idx="7323">
                  <c:v>40686</c:v>
                </c:pt>
                <c:pt idx="7324">
                  <c:v>40686</c:v>
                </c:pt>
                <c:pt idx="7325">
                  <c:v>40687</c:v>
                </c:pt>
                <c:pt idx="7326">
                  <c:v>40687</c:v>
                </c:pt>
                <c:pt idx="7327">
                  <c:v>40688</c:v>
                </c:pt>
                <c:pt idx="7328">
                  <c:v>40688</c:v>
                </c:pt>
                <c:pt idx="7329">
                  <c:v>40689</c:v>
                </c:pt>
                <c:pt idx="7330">
                  <c:v>40689</c:v>
                </c:pt>
                <c:pt idx="7331">
                  <c:v>40690</c:v>
                </c:pt>
                <c:pt idx="7332">
                  <c:v>40690</c:v>
                </c:pt>
                <c:pt idx="7333">
                  <c:v>40691</c:v>
                </c:pt>
                <c:pt idx="7334">
                  <c:v>40691</c:v>
                </c:pt>
                <c:pt idx="7335">
                  <c:v>40692</c:v>
                </c:pt>
                <c:pt idx="7336">
                  <c:v>40692</c:v>
                </c:pt>
                <c:pt idx="7337">
                  <c:v>40693</c:v>
                </c:pt>
                <c:pt idx="7338">
                  <c:v>40693</c:v>
                </c:pt>
                <c:pt idx="7339">
                  <c:v>40694</c:v>
                </c:pt>
                <c:pt idx="7340">
                  <c:v>40694</c:v>
                </c:pt>
                <c:pt idx="7341">
                  <c:v>40695</c:v>
                </c:pt>
                <c:pt idx="7342">
                  <c:v>40695</c:v>
                </c:pt>
                <c:pt idx="7343">
                  <c:v>40696</c:v>
                </c:pt>
                <c:pt idx="7344">
                  <c:v>40696</c:v>
                </c:pt>
                <c:pt idx="7345">
                  <c:v>40697</c:v>
                </c:pt>
                <c:pt idx="7346">
                  <c:v>40697</c:v>
                </c:pt>
                <c:pt idx="7347">
                  <c:v>40698</c:v>
                </c:pt>
                <c:pt idx="7348">
                  <c:v>40698</c:v>
                </c:pt>
                <c:pt idx="7349">
                  <c:v>40699</c:v>
                </c:pt>
                <c:pt idx="7350">
                  <c:v>40699</c:v>
                </c:pt>
                <c:pt idx="7351">
                  <c:v>40700</c:v>
                </c:pt>
                <c:pt idx="7352">
                  <c:v>40700</c:v>
                </c:pt>
                <c:pt idx="7353">
                  <c:v>40701</c:v>
                </c:pt>
                <c:pt idx="7354">
                  <c:v>40701</c:v>
                </c:pt>
                <c:pt idx="7355">
                  <c:v>40702</c:v>
                </c:pt>
                <c:pt idx="7356">
                  <c:v>40702</c:v>
                </c:pt>
                <c:pt idx="7357">
                  <c:v>40703</c:v>
                </c:pt>
                <c:pt idx="7358">
                  <c:v>40703</c:v>
                </c:pt>
                <c:pt idx="7359">
                  <c:v>40704</c:v>
                </c:pt>
                <c:pt idx="7360">
                  <c:v>40704</c:v>
                </c:pt>
                <c:pt idx="7361">
                  <c:v>40705</c:v>
                </c:pt>
                <c:pt idx="7362">
                  <c:v>40705</c:v>
                </c:pt>
                <c:pt idx="7363">
                  <c:v>40706</c:v>
                </c:pt>
                <c:pt idx="7364">
                  <c:v>40706</c:v>
                </c:pt>
                <c:pt idx="7365">
                  <c:v>40707</c:v>
                </c:pt>
                <c:pt idx="7366">
                  <c:v>40707</c:v>
                </c:pt>
                <c:pt idx="7367">
                  <c:v>40708</c:v>
                </c:pt>
                <c:pt idx="7368">
                  <c:v>40708</c:v>
                </c:pt>
                <c:pt idx="7369">
                  <c:v>40709</c:v>
                </c:pt>
                <c:pt idx="7370">
                  <c:v>40709</c:v>
                </c:pt>
                <c:pt idx="7371">
                  <c:v>40710</c:v>
                </c:pt>
                <c:pt idx="7372">
                  <c:v>40710</c:v>
                </c:pt>
                <c:pt idx="7373">
                  <c:v>40711</c:v>
                </c:pt>
                <c:pt idx="7374">
                  <c:v>40711</c:v>
                </c:pt>
                <c:pt idx="7375">
                  <c:v>40712</c:v>
                </c:pt>
                <c:pt idx="7376">
                  <c:v>40712</c:v>
                </c:pt>
                <c:pt idx="7377">
                  <c:v>40713</c:v>
                </c:pt>
                <c:pt idx="7378">
                  <c:v>40713</c:v>
                </c:pt>
                <c:pt idx="7379">
                  <c:v>40714</c:v>
                </c:pt>
                <c:pt idx="7380">
                  <c:v>40714</c:v>
                </c:pt>
                <c:pt idx="7381">
                  <c:v>40715</c:v>
                </c:pt>
                <c:pt idx="7382">
                  <c:v>40715</c:v>
                </c:pt>
                <c:pt idx="7383">
                  <c:v>40716</c:v>
                </c:pt>
                <c:pt idx="7384">
                  <c:v>40716</c:v>
                </c:pt>
                <c:pt idx="7385">
                  <c:v>40717</c:v>
                </c:pt>
                <c:pt idx="7386">
                  <c:v>40717</c:v>
                </c:pt>
                <c:pt idx="7387">
                  <c:v>40718</c:v>
                </c:pt>
                <c:pt idx="7388">
                  <c:v>40718</c:v>
                </c:pt>
                <c:pt idx="7389">
                  <c:v>40719</c:v>
                </c:pt>
                <c:pt idx="7390">
                  <c:v>40719</c:v>
                </c:pt>
                <c:pt idx="7391">
                  <c:v>40720</c:v>
                </c:pt>
                <c:pt idx="7392">
                  <c:v>40720</c:v>
                </c:pt>
                <c:pt idx="7393">
                  <c:v>40721</c:v>
                </c:pt>
                <c:pt idx="7394">
                  <c:v>40721</c:v>
                </c:pt>
                <c:pt idx="7395">
                  <c:v>40722</c:v>
                </c:pt>
                <c:pt idx="7396">
                  <c:v>40722</c:v>
                </c:pt>
                <c:pt idx="7397">
                  <c:v>40723</c:v>
                </c:pt>
                <c:pt idx="7398">
                  <c:v>40723</c:v>
                </c:pt>
                <c:pt idx="7399">
                  <c:v>40724</c:v>
                </c:pt>
                <c:pt idx="7400">
                  <c:v>40724</c:v>
                </c:pt>
                <c:pt idx="7401">
                  <c:v>40725</c:v>
                </c:pt>
                <c:pt idx="7402">
                  <c:v>40725</c:v>
                </c:pt>
                <c:pt idx="7403">
                  <c:v>40726</c:v>
                </c:pt>
                <c:pt idx="7404">
                  <c:v>40726</c:v>
                </c:pt>
                <c:pt idx="7405">
                  <c:v>40727</c:v>
                </c:pt>
                <c:pt idx="7406">
                  <c:v>40727</c:v>
                </c:pt>
                <c:pt idx="7407">
                  <c:v>40728</c:v>
                </c:pt>
                <c:pt idx="7408">
                  <c:v>40728</c:v>
                </c:pt>
                <c:pt idx="7409">
                  <c:v>40729</c:v>
                </c:pt>
                <c:pt idx="7410">
                  <c:v>40729</c:v>
                </c:pt>
                <c:pt idx="7411">
                  <c:v>40730</c:v>
                </c:pt>
                <c:pt idx="7412">
                  <c:v>40730</c:v>
                </c:pt>
                <c:pt idx="7413">
                  <c:v>40731</c:v>
                </c:pt>
                <c:pt idx="7414">
                  <c:v>40731</c:v>
                </c:pt>
                <c:pt idx="7415">
                  <c:v>40732</c:v>
                </c:pt>
                <c:pt idx="7416">
                  <c:v>40732</c:v>
                </c:pt>
                <c:pt idx="7417">
                  <c:v>40733</c:v>
                </c:pt>
                <c:pt idx="7418">
                  <c:v>40733</c:v>
                </c:pt>
                <c:pt idx="7419">
                  <c:v>40734</c:v>
                </c:pt>
                <c:pt idx="7420">
                  <c:v>40734</c:v>
                </c:pt>
                <c:pt idx="7421">
                  <c:v>40735</c:v>
                </c:pt>
                <c:pt idx="7422">
                  <c:v>40735</c:v>
                </c:pt>
                <c:pt idx="7423">
                  <c:v>40736</c:v>
                </c:pt>
                <c:pt idx="7424">
                  <c:v>40736</c:v>
                </c:pt>
                <c:pt idx="7425">
                  <c:v>40737</c:v>
                </c:pt>
                <c:pt idx="7426">
                  <c:v>40737</c:v>
                </c:pt>
                <c:pt idx="7427">
                  <c:v>40738</c:v>
                </c:pt>
                <c:pt idx="7428">
                  <c:v>40738</c:v>
                </c:pt>
                <c:pt idx="7429">
                  <c:v>40739</c:v>
                </c:pt>
                <c:pt idx="7430">
                  <c:v>40739</c:v>
                </c:pt>
                <c:pt idx="7431">
                  <c:v>40740</c:v>
                </c:pt>
                <c:pt idx="7432">
                  <c:v>40740</c:v>
                </c:pt>
                <c:pt idx="7433">
                  <c:v>40741</c:v>
                </c:pt>
                <c:pt idx="7434">
                  <c:v>40741</c:v>
                </c:pt>
                <c:pt idx="7435">
                  <c:v>40742</c:v>
                </c:pt>
                <c:pt idx="7436">
                  <c:v>40742</c:v>
                </c:pt>
                <c:pt idx="7437">
                  <c:v>40743</c:v>
                </c:pt>
                <c:pt idx="7438">
                  <c:v>40743</c:v>
                </c:pt>
                <c:pt idx="7439">
                  <c:v>40744</c:v>
                </c:pt>
                <c:pt idx="7440">
                  <c:v>40744</c:v>
                </c:pt>
                <c:pt idx="7441">
                  <c:v>40745</c:v>
                </c:pt>
                <c:pt idx="7442">
                  <c:v>40745</c:v>
                </c:pt>
                <c:pt idx="7443">
                  <c:v>40746</c:v>
                </c:pt>
                <c:pt idx="7444">
                  <c:v>40746</c:v>
                </c:pt>
                <c:pt idx="7445">
                  <c:v>40747</c:v>
                </c:pt>
                <c:pt idx="7446">
                  <c:v>40747</c:v>
                </c:pt>
                <c:pt idx="7447">
                  <c:v>40748</c:v>
                </c:pt>
                <c:pt idx="7448">
                  <c:v>40748</c:v>
                </c:pt>
                <c:pt idx="7449">
                  <c:v>40749</c:v>
                </c:pt>
                <c:pt idx="7450">
                  <c:v>40749</c:v>
                </c:pt>
                <c:pt idx="7451">
                  <c:v>40750</c:v>
                </c:pt>
                <c:pt idx="7452">
                  <c:v>40750</c:v>
                </c:pt>
                <c:pt idx="7453">
                  <c:v>40751</c:v>
                </c:pt>
                <c:pt idx="7454">
                  <c:v>40751</c:v>
                </c:pt>
                <c:pt idx="7455">
                  <c:v>40752</c:v>
                </c:pt>
                <c:pt idx="7456">
                  <c:v>40752</c:v>
                </c:pt>
                <c:pt idx="7457">
                  <c:v>40753</c:v>
                </c:pt>
                <c:pt idx="7458">
                  <c:v>40753</c:v>
                </c:pt>
                <c:pt idx="7459">
                  <c:v>40754</c:v>
                </c:pt>
                <c:pt idx="7460">
                  <c:v>40754</c:v>
                </c:pt>
                <c:pt idx="7461">
                  <c:v>40755</c:v>
                </c:pt>
                <c:pt idx="7462">
                  <c:v>40755</c:v>
                </c:pt>
                <c:pt idx="7463">
                  <c:v>40756</c:v>
                </c:pt>
                <c:pt idx="7464">
                  <c:v>40756</c:v>
                </c:pt>
                <c:pt idx="7465">
                  <c:v>40757</c:v>
                </c:pt>
                <c:pt idx="7466">
                  <c:v>40757</c:v>
                </c:pt>
                <c:pt idx="7467">
                  <c:v>40758</c:v>
                </c:pt>
                <c:pt idx="7468">
                  <c:v>40758</c:v>
                </c:pt>
                <c:pt idx="7469">
                  <c:v>40759</c:v>
                </c:pt>
                <c:pt idx="7470">
                  <c:v>40759</c:v>
                </c:pt>
                <c:pt idx="7471">
                  <c:v>40760</c:v>
                </c:pt>
                <c:pt idx="7472">
                  <c:v>40760</c:v>
                </c:pt>
                <c:pt idx="7473">
                  <c:v>40761</c:v>
                </c:pt>
                <c:pt idx="7474">
                  <c:v>40761</c:v>
                </c:pt>
                <c:pt idx="7475">
                  <c:v>40762</c:v>
                </c:pt>
                <c:pt idx="7476">
                  <c:v>40762</c:v>
                </c:pt>
                <c:pt idx="7477">
                  <c:v>40763</c:v>
                </c:pt>
                <c:pt idx="7478">
                  <c:v>40763</c:v>
                </c:pt>
                <c:pt idx="7479">
                  <c:v>40764</c:v>
                </c:pt>
                <c:pt idx="7480">
                  <c:v>40764</c:v>
                </c:pt>
                <c:pt idx="7481">
                  <c:v>40765</c:v>
                </c:pt>
                <c:pt idx="7482">
                  <c:v>40765</c:v>
                </c:pt>
                <c:pt idx="7483">
                  <c:v>40766</c:v>
                </c:pt>
                <c:pt idx="7484">
                  <c:v>40766</c:v>
                </c:pt>
                <c:pt idx="7485">
                  <c:v>40767</c:v>
                </c:pt>
                <c:pt idx="7486">
                  <c:v>40767</c:v>
                </c:pt>
                <c:pt idx="7487">
                  <c:v>40768</c:v>
                </c:pt>
                <c:pt idx="7488">
                  <c:v>40768</c:v>
                </c:pt>
                <c:pt idx="7489">
                  <c:v>40769</c:v>
                </c:pt>
                <c:pt idx="7490">
                  <c:v>40769</c:v>
                </c:pt>
                <c:pt idx="7491">
                  <c:v>40770</c:v>
                </c:pt>
                <c:pt idx="7492">
                  <c:v>40770</c:v>
                </c:pt>
                <c:pt idx="7493">
                  <c:v>40771</c:v>
                </c:pt>
                <c:pt idx="7494">
                  <c:v>40771</c:v>
                </c:pt>
                <c:pt idx="7495">
                  <c:v>40772</c:v>
                </c:pt>
                <c:pt idx="7496">
                  <c:v>40772</c:v>
                </c:pt>
                <c:pt idx="7497">
                  <c:v>40773</c:v>
                </c:pt>
                <c:pt idx="7498">
                  <c:v>40773</c:v>
                </c:pt>
                <c:pt idx="7499">
                  <c:v>40774</c:v>
                </c:pt>
                <c:pt idx="7500">
                  <c:v>40774</c:v>
                </c:pt>
                <c:pt idx="7501">
                  <c:v>40775</c:v>
                </c:pt>
                <c:pt idx="7502">
                  <c:v>40775</c:v>
                </c:pt>
                <c:pt idx="7503">
                  <c:v>40776</c:v>
                </c:pt>
                <c:pt idx="7504">
                  <c:v>40776</c:v>
                </c:pt>
                <c:pt idx="7505">
                  <c:v>40777</c:v>
                </c:pt>
                <c:pt idx="7506">
                  <c:v>40777</c:v>
                </c:pt>
                <c:pt idx="7507">
                  <c:v>40778</c:v>
                </c:pt>
                <c:pt idx="7508">
                  <c:v>40778</c:v>
                </c:pt>
                <c:pt idx="7509">
                  <c:v>40779</c:v>
                </c:pt>
                <c:pt idx="7510">
                  <c:v>40779</c:v>
                </c:pt>
                <c:pt idx="7511">
                  <c:v>40780</c:v>
                </c:pt>
                <c:pt idx="7512">
                  <c:v>40780</c:v>
                </c:pt>
                <c:pt idx="7513">
                  <c:v>40781</c:v>
                </c:pt>
                <c:pt idx="7514">
                  <c:v>40781</c:v>
                </c:pt>
                <c:pt idx="7515">
                  <c:v>40782</c:v>
                </c:pt>
                <c:pt idx="7516">
                  <c:v>40782</c:v>
                </c:pt>
                <c:pt idx="7517">
                  <c:v>40783</c:v>
                </c:pt>
                <c:pt idx="7518">
                  <c:v>40783</c:v>
                </c:pt>
                <c:pt idx="7519">
                  <c:v>40784</c:v>
                </c:pt>
                <c:pt idx="7520">
                  <c:v>40784</c:v>
                </c:pt>
                <c:pt idx="7521">
                  <c:v>40785</c:v>
                </c:pt>
                <c:pt idx="7522">
                  <c:v>40785</c:v>
                </c:pt>
                <c:pt idx="7523">
                  <c:v>40786</c:v>
                </c:pt>
                <c:pt idx="7524">
                  <c:v>40786</c:v>
                </c:pt>
                <c:pt idx="7525">
                  <c:v>40787</c:v>
                </c:pt>
                <c:pt idx="7526">
                  <c:v>40787</c:v>
                </c:pt>
                <c:pt idx="7527">
                  <c:v>40788</c:v>
                </c:pt>
                <c:pt idx="7528">
                  <c:v>40788</c:v>
                </c:pt>
                <c:pt idx="7529">
                  <c:v>40789</c:v>
                </c:pt>
                <c:pt idx="7530">
                  <c:v>40789</c:v>
                </c:pt>
                <c:pt idx="7531">
                  <c:v>40790</c:v>
                </c:pt>
                <c:pt idx="7532">
                  <c:v>40790</c:v>
                </c:pt>
                <c:pt idx="7533">
                  <c:v>40791</c:v>
                </c:pt>
                <c:pt idx="7534">
                  <c:v>40791</c:v>
                </c:pt>
                <c:pt idx="7535">
                  <c:v>40792</c:v>
                </c:pt>
                <c:pt idx="7536">
                  <c:v>40792</c:v>
                </c:pt>
                <c:pt idx="7537">
                  <c:v>40793</c:v>
                </c:pt>
                <c:pt idx="7538">
                  <c:v>40793</c:v>
                </c:pt>
                <c:pt idx="7539">
                  <c:v>40794</c:v>
                </c:pt>
                <c:pt idx="7540">
                  <c:v>40794</c:v>
                </c:pt>
                <c:pt idx="7541">
                  <c:v>40795</c:v>
                </c:pt>
                <c:pt idx="7542">
                  <c:v>40795</c:v>
                </c:pt>
                <c:pt idx="7543">
                  <c:v>40796</c:v>
                </c:pt>
                <c:pt idx="7544">
                  <c:v>40796</c:v>
                </c:pt>
                <c:pt idx="7545">
                  <c:v>40797</c:v>
                </c:pt>
                <c:pt idx="7546">
                  <c:v>40797</c:v>
                </c:pt>
                <c:pt idx="7547">
                  <c:v>40798</c:v>
                </c:pt>
                <c:pt idx="7548">
                  <c:v>40798</c:v>
                </c:pt>
                <c:pt idx="7549">
                  <c:v>40799</c:v>
                </c:pt>
                <c:pt idx="7550">
                  <c:v>40799</c:v>
                </c:pt>
                <c:pt idx="7551">
                  <c:v>40800</c:v>
                </c:pt>
                <c:pt idx="7552">
                  <c:v>40800</c:v>
                </c:pt>
                <c:pt idx="7553">
                  <c:v>40801</c:v>
                </c:pt>
                <c:pt idx="7554">
                  <c:v>40801</c:v>
                </c:pt>
                <c:pt idx="7555">
                  <c:v>40802</c:v>
                </c:pt>
                <c:pt idx="7556">
                  <c:v>40802</c:v>
                </c:pt>
                <c:pt idx="7557">
                  <c:v>40803</c:v>
                </c:pt>
                <c:pt idx="7558">
                  <c:v>40803</c:v>
                </c:pt>
                <c:pt idx="7559">
                  <c:v>40804</c:v>
                </c:pt>
                <c:pt idx="7560">
                  <c:v>40804</c:v>
                </c:pt>
                <c:pt idx="7561">
                  <c:v>40805</c:v>
                </c:pt>
                <c:pt idx="7562">
                  <c:v>40805</c:v>
                </c:pt>
                <c:pt idx="7563">
                  <c:v>40806</c:v>
                </c:pt>
                <c:pt idx="7564">
                  <c:v>40806</c:v>
                </c:pt>
                <c:pt idx="7565">
                  <c:v>40807</c:v>
                </c:pt>
                <c:pt idx="7566">
                  <c:v>40807</c:v>
                </c:pt>
                <c:pt idx="7567">
                  <c:v>40808</c:v>
                </c:pt>
                <c:pt idx="7568">
                  <c:v>40808</c:v>
                </c:pt>
                <c:pt idx="7569">
                  <c:v>40809</c:v>
                </c:pt>
                <c:pt idx="7570">
                  <c:v>40809</c:v>
                </c:pt>
                <c:pt idx="7571">
                  <c:v>40810</c:v>
                </c:pt>
                <c:pt idx="7572">
                  <c:v>40810</c:v>
                </c:pt>
                <c:pt idx="7573">
                  <c:v>40811</c:v>
                </c:pt>
                <c:pt idx="7574">
                  <c:v>40811</c:v>
                </c:pt>
                <c:pt idx="7575">
                  <c:v>40812</c:v>
                </c:pt>
                <c:pt idx="7576">
                  <c:v>40812</c:v>
                </c:pt>
                <c:pt idx="7577">
                  <c:v>40813</c:v>
                </c:pt>
                <c:pt idx="7578">
                  <c:v>40813</c:v>
                </c:pt>
                <c:pt idx="7579">
                  <c:v>40814</c:v>
                </c:pt>
                <c:pt idx="7580">
                  <c:v>40814</c:v>
                </c:pt>
                <c:pt idx="7581">
                  <c:v>40815</c:v>
                </c:pt>
                <c:pt idx="7582">
                  <c:v>40815</c:v>
                </c:pt>
                <c:pt idx="7583">
                  <c:v>40816</c:v>
                </c:pt>
                <c:pt idx="7584">
                  <c:v>40816</c:v>
                </c:pt>
                <c:pt idx="7585">
                  <c:v>40817</c:v>
                </c:pt>
                <c:pt idx="7586">
                  <c:v>40817</c:v>
                </c:pt>
                <c:pt idx="7587">
                  <c:v>40818</c:v>
                </c:pt>
                <c:pt idx="7588">
                  <c:v>40818</c:v>
                </c:pt>
                <c:pt idx="7589">
                  <c:v>40819</c:v>
                </c:pt>
                <c:pt idx="7590">
                  <c:v>40819</c:v>
                </c:pt>
                <c:pt idx="7591">
                  <c:v>40820</c:v>
                </c:pt>
                <c:pt idx="7592">
                  <c:v>40820</c:v>
                </c:pt>
                <c:pt idx="7593">
                  <c:v>40821</c:v>
                </c:pt>
                <c:pt idx="7594">
                  <c:v>40821</c:v>
                </c:pt>
                <c:pt idx="7595">
                  <c:v>40822</c:v>
                </c:pt>
                <c:pt idx="7596">
                  <c:v>40822</c:v>
                </c:pt>
                <c:pt idx="7597">
                  <c:v>40823</c:v>
                </c:pt>
                <c:pt idx="7598">
                  <c:v>40823</c:v>
                </c:pt>
                <c:pt idx="7599">
                  <c:v>40824</c:v>
                </c:pt>
                <c:pt idx="7600">
                  <c:v>40824</c:v>
                </c:pt>
                <c:pt idx="7601">
                  <c:v>40825</c:v>
                </c:pt>
                <c:pt idx="7602">
                  <c:v>40825</c:v>
                </c:pt>
                <c:pt idx="7603">
                  <c:v>40826</c:v>
                </c:pt>
                <c:pt idx="7604">
                  <c:v>40826</c:v>
                </c:pt>
                <c:pt idx="7605">
                  <c:v>40827</c:v>
                </c:pt>
                <c:pt idx="7606">
                  <c:v>40827</c:v>
                </c:pt>
                <c:pt idx="7607">
                  <c:v>40828</c:v>
                </c:pt>
                <c:pt idx="7608">
                  <c:v>40828</c:v>
                </c:pt>
                <c:pt idx="7609">
                  <c:v>40829</c:v>
                </c:pt>
                <c:pt idx="7610">
                  <c:v>40829</c:v>
                </c:pt>
                <c:pt idx="7611">
                  <c:v>40830</c:v>
                </c:pt>
                <c:pt idx="7612">
                  <c:v>40830</c:v>
                </c:pt>
                <c:pt idx="7613">
                  <c:v>40831</c:v>
                </c:pt>
                <c:pt idx="7614">
                  <c:v>40831</c:v>
                </c:pt>
                <c:pt idx="7615">
                  <c:v>40832</c:v>
                </c:pt>
                <c:pt idx="7616">
                  <c:v>40832</c:v>
                </c:pt>
                <c:pt idx="7617">
                  <c:v>40833</c:v>
                </c:pt>
                <c:pt idx="7618">
                  <c:v>40833</c:v>
                </c:pt>
                <c:pt idx="7619">
                  <c:v>40834</c:v>
                </c:pt>
                <c:pt idx="7620">
                  <c:v>40834</c:v>
                </c:pt>
                <c:pt idx="7621">
                  <c:v>40835</c:v>
                </c:pt>
                <c:pt idx="7622">
                  <c:v>40835</c:v>
                </c:pt>
                <c:pt idx="7623">
                  <c:v>40836</c:v>
                </c:pt>
                <c:pt idx="7624">
                  <c:v>40836</c:v>
                </c:pt>
                <c:pt idx="7625">
                  <c:v>40837</c:v>
                </c:pt>
                <c:pt idx="7626">
                  <c:v>40837</c:v>
                </c:pt>
                <c:pt idx="7627">
                  <c:v>40838</c:v>
                </c:pt>
                <c:pt idx="7628">
                  <c:v>40838</c:v>
                </c:pt>
                <c:pt idx="7629">
                  <c:v>40839</c:v>
                </c:pt>
                <c:pt idx="7630">
                  <c:v>40839</c:v>
                </c:pt>
                <c:pt idx="7631">
                  <c:v>40840</c:v>
                </c:pt>
                <c:pt idx="7632">
                  <c:v>40840</c:v>
                </c:pt>
              </c:numCache>
            </c:numRef>
          </c:xVal>
          <c:yVal>
            <c:numRef>
              <c:f>West5!$DT$5:$DT$9998</c:f>
              <c:numCache>
                <c:formatCode>#,##0</c:formatCode>
                <c:ptCount val="9994"/>
                <c:pt idx="0">
                  <c:v>805.57464987631602</c:v>
                </c:pt>
                <c:pt idx="1">
                  <c:v>728.62412979710814</c:v>
                </c:pt>
                <c:pt idx="2">
                  <c:v>743.8053671531095</c:v>
                </c:pt>
                <c:pt idx="3">
                  <c:v>749.63161328923309</c:v>
                </c:pt>
                <c:pt idx="4">
                  <c:v>767.92502709175324</c:v>
                </c:pt>
                <c:pt idx="5">
                  <c:v>736.95207429089407</c:v>
                </c:pt>
                <c:pt idx="6">
                  <c:v>696.70547994233095</c:v>
                </c:pt>
                <c:pt idx="7">
                  <c:v>711.87938449516639</c:v>
                </c:pt>
                <c:pt idx="8">
                  <c:v>744.16425691788481</c:v>
                </c:pt>
                <c:pt idx="9">
                  <c:v>662.88412307413853</c:v>
                </c:pt>
                <c:pt idx="10">
                  <c:v>730.83221932841855</c:v>
                </c:pt>
                <c:pt idx="11">
                  <c:v>595.33054862517577</c:v>
                </c:pt>
                <c:pt idx="12">
                  <c:v>654.28208386771928</c:v>
                </c:pt>
                <c:pt idx="13">
                  <c:v>581.31680916278299</c:v>
                </c:pt>
                <c:pt idx="14">
                  <c:v>653.12424912345955</c:v>
                </c:pt>
                <c:pt idx="15">
                  <c:v>585.04071933564649</c:v>
                </c:pt>
                <c:pt idx="16">
                  <c:v>609.01783414161753</c:v>
                </c:pt>
                <c:pt idx="17">
                  <c:v>567.93388529050992</c:v>
                </c:pt>
                <c:pt idx="18">
                  <c:v>598.08881165272169</c:v>
                </c:pt>
                <c:pt idx="19">
                  <c:v>549.99929116762132</c:v>
                </c:pt>
                <c:pt idx="20">
                  <c:v>586.01775915022927</c:v>
                </c:pt>
                <c:pt idx="21">
                  <c:v>512.67844096390775</c:v>
                </c:pt>
                <c:pt idx="22">
                  <c:v>576.03989218522963</c:v>
                </c:pt>
                <c:pt idx="23">
                  <c:v>526.85038070396274</c:v>
                </c:pt>
                <c:pt idx="24">
                  <c:v>531.09376318490104</c:v>
                </c:pt>
                <c:pt idx="25">
                  <c:v>515.58293415913897</c:v>
                </c:pt>
                <c:pt idx="26">
                  <c:v>535.81340239797873</c:v>
                </c:pt>
                <c:pt idx="27">
                  <c:v>473.16637456177733</c:v>
                </c:pt>
                <c:pt idx="28">
                  <c:v>512.10268364192314</c:v>
                </c:pt>
                <c:pt idx="29">
                  <c:v>495.11607913573494</c:v>
                </c:pt>
                <c:pt idx="30">
                  <c:v>547.33280539173722</c:v>
                </c:pt>
                <c:pt idx="31">
                  <c:v>484.87192762787299</c:v>
                </c:pt>
                <c:pt idx="32">
                  <c:v>508.0578501099173</c:v>
                </c:pt>
                <c:pt idx="33">
                  <c:v>456.69201533741733</c:v>
                </c:pt>
                <c:pt idx="34">
                  <c:v>499.85849849876763</c:v>
                </c:pt>
                <c:pt idx="35">
                  <c:v>463.59665873505008</c:v>
                </c:pt>
                <c:pt idx="36">
                  <c:v>506.28814444098077</c:v>
                </c:pt>
                <c:pt idx="37">
                  <c:v>495.86279839122392</c:v>
                </c:pt>
                <c:pt idx="38">
                  <c:v>488.88348537085523</c:v>
                </c:pt>
                <c:pt idx="39">
                  <c:v>468.41670736610359</c:v>
                </c:pt>
                <c:pt idx="40">
                  <c:v>534.87218932369251</c:v>
                </c:pt>
                <c:pt idx="41">
                  <c:v>508.46787465284939</c:v>
                </c:pt>
                <c:pt idx="42">
                  <c:v>516.38857198103324</c:v>
                </c:pt>
                <c:pt idx="43">
                  <c:v>469.38468539577042</c:v>
                </c:pt>
                <c:pt idx="44">
                  <c:v>489.82210107216838</c:v>
                </c:pt>
                <c:pt idx="45">
                  <c:v>451.88170639980507</c:v>
                </c:pt>
                <c:pt idx="46">
                  <c:v>481.77690102753201</c:v>
                </c:pt>
                <c:pt idx="47">
                  <c:v>464.05210947785946</c:v>
                </c:pt>
                <c:pt idx="48">
                  <c:v>496.81302747336036</c:v>
                </c:pt>
                <c:pt idx="49">
                  <c:v>466.12378781561051</c:v>
                </c:pt>
                <c:pt idx="50">
                  <c:v>503.81395042681294</c:v>
                </c:pt>
                <c:pt idx="51">
                  <c:v>446.93757647296093</c:v>
                </c:pt>
                <c:pt idx="52">
                  <c:v>483.48209792019077</c:v>
                </c:pt>
                <c:pt idx="53">
                  <c:v>472.48206781269317</c:v>
                </c:pt>
                <c:pt idx="54">
                  <c:v>491.29786581043555</c:v>
                </c:pt>
                <c:pt idx="55">
                  <c:v>472.75079744174843</c:v>
                </c:pt>
                <c:pt idx="56">
                  <c:v>506.10799496696552</c:v>
                </c:pt>
                <c:pt idx="57">
                  <c:v>481.82708354145581</c:v>
                </c:pt>
                <c:pt idx="58">
                  <c:v>470.26237113784885</c:v>
                </c:pt>
                <c:pt idx="59">
                  <c:v>467.09822662278651</c:v>
                </c:pt>
                <c:pt idx="60">
                  <c:v>501.17616257520393</c:v>
                </c:pt>
                <c:pt idx="61">
                  <c:v>461.24270765869056</c:v>
                </c:pt>
                <c:pt idx="62">
                  <c:v>480.09068637493186</c:v>
                </c:pt>
                <c:pt idx="63">
                  <c:v>565.2122738178598</c:v>
                </c:pt>
                <c:pt idx="64">
                  <c:v>501.19590314991621</c:v>
                </c:pt>
                <c:pt idx="65">
                  <c:v>472.06785517964704</c:v>
                </c:pt>
                <c:pt idx="66">
                  <c:v>523.91010922308328</c:v>
                </c:pt>
                <c:pt idx="67">
                  <c:v>513.11531298937746</c:v>
                </c:pt>
                <c:pt idx="68">
                  <c:v>500.02884689051979</c:v>
                </c:pt>
                <c:pt idx="69">
                  <c:v>518.46478430370689</c:v>
                </c:pt>
                <c:pt idx="70">
                  <c:v>571.48227688277234</c:v>
                </c:pt>
                <c:pt idx="71">
                  <c:v>523.30170917384089</c:v>
                </c:pt>
                <c:pt idx="72">
                  <c:v>504.93795254492665</c:v>
                </c:pt>
                <c:pt idx="73">
                  <c:v>499.99867788696247</c:v>
                </c:pt>
                <c:pt idx="74">
                  <c:v>473.65340124655393</c:v>
                </c:pt>
                <c:pt idx="75">
                  <c:v>504.03246146616459</c:v>
                </c:pt>
                <c:pt idx="76">
                  <c:v>504.93543780995049</c:v>
                </c:pt>
                <c:pt idx="77">
                  <c:v>449.95846432217616</c:v>
                </c:pt>
                <c:pt idx="78">
                  <c:v>484.76162455706356</c:v>
                </c:pt>
                <c:pt idx="79">
                  <c:v>435.68832060747212</c:v>
                </c:pt>
                <c:pt idx="80">
                  <c:v>463.50760209347698</c:v>
                </c:pt>
                <c:pt idx="81">
                  <c:v>449.70905428096131</c:v>
                </c:pt>
                <c:pt idx="82">
                  <c:v>500.73150932475841</c:v>
                </c:pt>
                <c:pt idx="83">
                  <c:v>484.76162455706356</c:v>
                </c:pt>
                <c:pt idx="84">
                  <c:v>530.4242539925142</c:v>
                </c:pt>
                <c:pt idx="85">
                  <c:v>505.19891631044425</c:v>
                </c:pt>
                <c:pt idx="86">
                  <c:v>502.44831482994334</c:v>
                </c:pt>
                <c:pt idx="87">
                  <c:v>492.10613410981938</c:v>
                </c:pt>
                <c:pt idx="88">
                  <c:v>489.83295925481616</c:v>
                </c:pt>
                <c:pt idx="89">
                  <c:v>483.11814886668657</c:v>
                </c:pt>
                <c:pt idx="90">
                  <c:v>474.47221174621114</c:v>
                </c:pt>
                <c:pt idx="91">
                  <c:v>462.14329129778599</c:v>
                </c:pt>
                <c:pt idx="92">
                  <c:v>481.01480606743883</c:v>
                </c:pt>
                <c:pt idx="93">
                  <c:v>479.04087135364728</c:v>
                </c:pt>
                <c:pt idx="94">
                  <c:v>505.08012256698754</c:v>
                </c:pt>
                <c:pt idx="95">
                  <c:v>468.29220603172985</c:v>
                </c:pt>
                <c:pt idx="96">
                  <c:v>520.41872774503656</c:v>
                </c:pt>
                <c:pt idx="97">
                  <c:v>454.54775180315579</c:v>
                </c:pt>
                <c:pt idx="98">
                  <c:v>592.89941288404987</c:v>
                </c:pt>
                <c:pt idx="99">
                  <c:v>504.81569815241477</c:v>
                </c:pt>
                <c:pt idx="100">
                  <c:v>549.88354399168031</c:v>
                </c:pt>
                <c:pt idx="101">
                  <c:v>553.98897432123351</c:v>
                </c:pt>
                <c:pt idx="102">
                  <c:v>693.85683455303274</c:v>
                </c:pt>
                <c:pt idx="103">
                  <c:v>622.52762866854005</c:v>
                </c:pt>
                <c:pt idx="104">
                  <c:v>658.63168801616644</c:v>
                </c:pt>
                <c:pt idx="105">
                  <c:v>589.57356708295038</c:v>
                </c:pt>
                <c:pt idx="106">
                  <c:v>594.74335460885845</c:v>
                </c:pt>
                <c:pt idx="107">
                  <c:v>590.9562116134656</c:v>
                </c:pt>
                <c:pt idx="108">
                  <c:v>645.01909582348071</c:v>
                </c:pt>
                <c:pt idx="109">
                  <c:v>606.34513943830814</c:v>
                </c:pt>
                <c:pt idx="110">
                  <c:v>556.41841626457801</c:v>
                </c:pt>
                <c:pt idx="111">
                  <c:v>537.54996921738757</c:v>
                </c:pt>
                <c:pt idx="112">
                  <c:v>571.38745774498318</c:v>
                </c:pt>
                <c:pt idx="113">
                  <c:v>525.20054684807053</c:v>
                </c:pt>
                <c:pt idx="114">
                  <c:v>555.93340353166127</c:v>
                </c:pt>
                <c:pt idx="115">
                  <c:v>554.80380830771151</c:v>
                </c:pt>
                <c:pt idx="116">
                  <c:v>569.38961871196</c:v>
                </c:pt>
                <c:pt idx="117">
                  <c:v>515.59421478480112</c:v>
                </c:pt>
                <c:pt idx="118">
                  <c:v>589.33703885266812</c:v>
                </c:pt>
                <c:pt idx="119">
                  <c:v>553.67715049482626</c:v>
                </c:pt>
                <c:pt idx="120">
                  <c:v>577.65237221982045</c:v>
                </c:pt>
                <c:pt idx="121">
                  <c:v>572.51574004022882</c:v>
                </c:pt>
                <c:pt idx="122">
                  <c:v>607.69897805942082</c:v>
                </c:pt>
                <c:pt idx="123">
                  <c:v>561.70153522807868</c:v>
                </c:pt>
                <c:pt idx="124">
                  <c:v>609.67626394378351</c:v>
                </c:pt>
                <c:pt idx="125">
                  <c:v>532.3565851200068</c:v>
                </c:pt>
                <c:pt idx="126">
                  <c:v>580.88060326561038</c:v>
                </c:pt>
                <c:pt idx="127">
                  <c:v>592.56329530143046</c:v>
                </c:pt>
                <c:pt idx="128">
                  <c:v>597.61003193846739</c:v>
                </c:pt>
                <c:pt idx="129">
                  <c:v>561.82149234507062</c:v>
                </c:pt>
                <c:pt idx="130">
                  <c:v>568.84231302451974</c:v>
                </c:pt>
                <c:pt idx="131">
                  <c:v>510.54899607156074</c:v>
                </c:pt>
                <c:pt idx="132">
                  <c:v>596.02672325879826</c:v>
                </c:pt>
                <c:pt idx="133">
                  <c:v>564.6171062699525</c:v>
                </c:pt>
                <c:pt idx="134">
                  <c:v>597.78627308465639</c:v>
                </c:pt>
                <c:pt idx="135">
                  <c:v>536.42948907747768</c:v>
                </c:pt>
                <c:pt idx="136">
                  <c:v>586.98305926394983</c:v>
                </c:pt>
                <c:pt idx="137">
                  <c:v>551.67613567075944</c:v>
                </c:pt>
                <c:pt idx="138">
                  <c:v>598.10350205141094</c:v>
                </c:pt>
                <c:pt idx="139">
                  <c:v>503.78118988447289</c:v>
                </c:pt>
                <c:pt idx="140">
                  <c:v>617.56962902583007</c:v>
                </c:pt>
                <c:pt idx="141">
                  <c:v>529.0187585981115</c:v>
                </c:pt>
                <c:pt idx="142">
                  <c:v>605.14413171820627</c:v>
                </c:pt>
                <c:pt idx="143">
                  <c:v>545.44825079034274</c:v>
                </c:pt>
                <c:pt idx="144">
                  <c:v>578.01973691478372</c:v>
                </c:pt>
                <c:pt idx="145">
                  <c:v>604.10507955647097</c:v>
                </c:pt>
                <c:pt idx="146">
                  <c:v>594.36364449074472</c:v>
                </c:pt>
                <c:pt idx="147">
                  <c:v>554.51288285946123</c:v>
                </c:pt>
                <c:pt idx="148">
                  <c:v>582.42412076513915</c:v>
                </c:pt>
                <c:pt idx="149">
                  <c:v>566.54185546228234</c:v>
                </c:pt>
                <c:pt idx="150">
                  <c:v>613.23700781467073</c:v>
                </c:pt>
                <c:pt idx="151">
                  <c:v>675.34376653906543</c:v>
                </c:pt>
                <c:pt idx="152">
                  <c:v>598.91852668265471</c:v>
                </c:pt>
                <c:pt idx="153">
                  <c:v>562.93969621970757</c:v>
                </c:pt>
                <c:pt idx="154">
                  <c:v>614.11534960861809</c:v>
                </c:pt>
                <c:pt idx="155">
                  <c:v>538.79304592203118</c:v>
                </c:pt>
                <c:pt idx="156">
                  <c:v>630.8350169705617</c:v>
                </c:pt>
                <c:pt idx="157">
                  <c:v>551.32318516442251</c:v>
                </c:pt>
                <c:pt idx="158">
                  <c:v>597.71482819591347</c:v>
                </c:pt>
                <c:pt idx="159">
                  <c:v>580.53861583409866</c:v>
                </c:pt>
                <c:pt idx="160">
                  <c:v>614.29772558272657</c:v>
                </c:pt>
                <c:pt idx="161">
                  <c:v>567.99927702973935</c:v>
                </c:pt>
                <c:pt idx="162">
                  <c:v>603.19239512500485</c:v>
                </c:pt>
                <c:pt idx="163">
                  <c:v>579.21193533662495</c:v>
                </c:pt>
                <c:pt idx="164">
                  <c:v>613.96544905486314</c:v>
                </c:pt>
                <c:pt idx="165">
                  <c:v>550.14915768831293</c:v>
                </c:pt>
                <c:pt idx="166">
                  <c:v>634.41670692465937</c:v>
                </c:pt>
                <c:pt idx="167">
                  <c:v>566.54185546228234</c:v>
                </c:pt>
                <c:pt idx="168">
                  <c:v>633.84958655490095</c:v>
                </c:pt>
                <c:pt idx="169">
                  <c:v>580.36757953098231</c:v>
                </c:pt>
                <c:pt idx="170">
                  <c:v>617.95890557898383</c:v>
                </c:pt>
                <c:pt idx="171">
                  <c:v>683.26519273181646</c:v>
                </c:pt>
                <c:pt idx="172">
                  <c:v>664.11236735170792</c:v>
                </c:pt>
                <c:pt idx="173">
                  <c:v>579.00152528773094</c:v>
                </c:pt>
                <c:pt idx="174">
                  <c:v>646.48107665953421</c:v>
                </c:pt>
                <c:pt idx="175">
                  <c:v>610.15271599925802</c:v>
                </c:pt>
                <c:pt idx="176">
                  <c:v>682.26164901818856</c:v>
                </c:pt>
                <c:pt idx="177">
                  <c:v>609.78860872266318</c:v>
                </c:pt>
                <c:pt idx="178">
                  <c:v>649.35797271071874</c:v>
                </c:pt>
                <c:pt idx="179">
                  <c:v>579.51332996053998</c:v>
                </c:pt>
                <c:pt idx="180">
                  <c:v>601.76367653563841</c:v>
                </c:pt>
                <c:pt idx="181">
                  <c:v>611.42044905177511</c:v>
                </c:pt>
                <c:pt idx="182">
                  <c:v>615.75907360945598</c:v>
                </c:pt>
                <c:pt idx="183">
                  <c:v>628.98892933512354</c:v>
                </c:pt>
                <c:pt idx="184">
                  <c:v>664.3111784414175</c:v>
                </c:pt>
                <c:pt idx="185">
                  <c:v>599.09586922224651</c:v>
                </c:pt>
                <c:pt idx="186">
                  <c:v>665.10710650489943</c:v>
                </c:pt>
                <c:pt idx="187">
                  <c:v>614.69493005790343</c:v>
                </c:pt>
                <c:pt idx="188">
                  <c:v>701.93447259739287</c:v>
                </c:pt>
                <c:pt idx="189">
                  <c:v>629.89643854916335</c:v>
                </c:pt>
                <c:pt idx="190">
                  <c:v>686.32819579283</c:v>
                </c:pt>
                <c:pt idx="191">
                  <c:v>663.14281680163117</c:v>
                </c:pt>
                <c:pt idx="192">
                  <c:v>762.73082661423166</c:v>
                </c:pt>
                <c:pt idx="193">
                  <c:v>776.58182724875689</c:v>
                </c:pt>
                <c:pt idx="194">
                  <c:v>746.23126161685786</c:v>
                </c:pt>
                <c:pt idx="195">
                  <c:v>665.90412894824783</c:v>
                </c:pt>
                <c:pt idx="196">
                  <c:v>742.63679067674389</c:v>
                </c:pt>
                <c:pt idx="197">
                  <c:v>684.47618010056624</c:v>
                </c:pt>
                <c:pt idx="198">
                  <c:v>783.8676332082332</c:v>
                </c:pt>
                <c:pt idx="199">
                  <c:v>752.91873426791562</c:v>
                </c:pt>
                <c:pt idx="200">
                  <c:v>742.41275386584209</c:v>
                </c:pt>
                <c:pt idx="201">
                  <c:v>736.865320228315</c:v>
                </c:pt>
                <c:pt idx="202">
                  <c:v>764.57648491044415</c:v>
                </c:pt>
                <c:pt idx="203">
                  <c:v>774.01768483472938</c:v>
                </c:pt>
                <c:pt idx="204">
                  <c:v>821.96318031311375</c:v>
                </c:pt>
                <c:pt idx="205">
                  <c:v>775.64367057876302</c:v>
                </c:pt>
                <c:pt idx="206">
                  <c:v>840.93898110916371</c:v>
                </c:pt>
                <c:pt idx="207">
                  <c:v>817.26322789547748</c:v>
                </c:pt>
                <c:pt idx="208">
                  <c:v>861.66317794537872</c:v>
                </c:pt>
                <c:pt idx="209">
                  <c:v>816.02765129016018</c:v>
                </c:pt>
                <c:pt idx="210">
                  <c:v>954.76996716046847</c:v>
                </c:pt>
                <c:pt idx="211">
                  <c:v>834.61226409032997</c:v>
                </c:pt>
                <c:pt idx="212">
                  <c:v>933.44700248000743</c:v>
                </c:pt>
                <c:pt idx="213">
                  <c:v>931.77713235690703</c:v>
                </c:pt>
                <c:pt idx="214">
                  <c:v>935.70675553769684</c:v>
                </c:pt>
                <c:pt idx="215">
                  <c:v>882.65453338700252</c:v>
                </c:pt>
                <c:pt idx="216">
                  <c:v>957.63279451152869</c:v>
                </c:pt>
                <c:pt idx="217">
                  <c:v>924.22042280500852</c:v>
                </c:pt>
                <c:pt idx="218">
                  <c:v>935.42400842409563</c:v>
                </c:pt>
                <c:pt idx="219">
                  <c:v>1034.0822071693715</c:v>
                </c:pt>
                <c:pt idx="220">
                  <c:v>1060.5279744147722</c:v>
                </c:pt>
                <c:pt idx="221">
                  <c:v>978.33785630115437</c:v>
                </c:pt>
                <c:pt idx="222">
                  <c:v>1011.2582863566149</c:v>
                </c:pt>
                <c:pt idx="223">
                  <c:v>1026.0610215029596</c:v>
                </c:pt>
                <c:pt idx="224">
                  <c:v>1115.8988417155081</c:v>
                </c:pt>
                <c:pt idx="225">
                  <c:v>1077.4170661966377</c:v>
                </c:pt>
                <c:pt idx="226">
                  <c:v>1172.8565147710906</c:v>
                </c:pt>
                <c:pt idx="227">
                  <c:v>997.97066372913457</c:v>
                </c:pt>
                <c:pt idx="228">
                  <c:v>1361.6353053364292</c:v>
                </c:pt>
                <c:pt idx="229">
                  <c:v>1103.4036710126434</c:v>
                </c:pt>
                <c:pt idx="230">
                  <c:v>1202.4646131790639</c:v>
                </c:pt>
                <c:pt idx="231">
                  <c:v>1350.0981817498418</c:v>
                </c:pt>
                <c:pt idx="232">
                  <c:v>1395.5331454973195</c:v>
                </c:pt>
                <c:pt idx="233">
                  <c:v>1314.3339035846295</c:v>
                </c:pt>
                <c:pt idx="234">
                  <c:v>1543.1528578898904</c:v>
                </c:pt>
                <c:pt idx="235">
                  <c:v>1654.1294326003958</c:v>
                </c:pt>
                <c:pt idx="236">
                  <c:v>1666.2737944267315</c:v>
                </c:pt>
                <c:pt idx="237">
                  <c:v>1604.7952064157391</c:v>
                </c:pt>
                <c:pt idx="238">
                  <c:v>1835.522657926447</c:v>
                </c:pt>
                <c:pt idx="239">
                  <c:v>1771.4578873457733</c:v>
                </c:pt>
                <c:pt idx="240">
                  <c:v>2029.2358957074553</c:v>
                </c:pt>
                <c:pt idx="241">
                  <c:v>2011.5676840868173</c:v>
                </c:pt>
                <c:pt idx="242">
                  <c:v>2081.164353572135</c:v>
                </c:pt>
                <c:pt idx="243">
                  <c:v>2058.9271174634464</c:v>
                </c:pt>
                <c:pt idx="244">
                  <c:v>2294.5972043575316</c:v>
                </c:pt>
                <c:pt idx="245">
                  <c:v>2167.0238977600252</c:v>
                </c:pt>
                <c:pt idx="246">
                  <c:v>2408.6854092560729</c:v>
                </c:pt>
                <c:pt idx="247">
                  <c:v>2389.9963628352384</c:v>
                </c:pt>
                <c:pt idx="248">
                  <c:v>2534.4105091556121</c:v>
                </c:pt>
                <c:pt idx="249">
                  <c:v>2514.14763819882</c:v>
                </c:pt>
                <c:pt idx="250">
                  <c:v>2531.2716771860887</c:v>
                </c:pt>
                <c:pt idx="251">
                  <c:v>2710.0330233552345</c:v>
                </c:pt>
                <c:pt idx="252">
                  <c:v>3091.9207908742487</c:v>
                </c:pt>
                <c:pt idx="253">
                  <c:v>2867.4707348851671</c:v>
                </c:pt>
                <c:pt idx="254">
                  <c:v>3175.9917043720666</c:v>
                </c:pt>
                <c:pt idx="255">
                  <c:v>3964.9696571199624</c:v>
                </c:pt>
                <c:pt idx="256">
                  <c:v>3250.0068835282482</c:v>
                </c:pt>
                <c:pt idx="257">
                  <c:v>2928.1256279729214</c:v>
                </c:pt>
                <c:pt idx="258">
                  <c:v>3415.7021364717343</c:v>
                </c:pt>
                <c:pt idx="259">
                  <c:v>3154.8371358158647</c:v>
                </c:pt>
                <c:pt idx="260">
                  <c:v>3597.7585509568344</c:v>
                </c:pt>
                <c:pt idx="261">
                  <c:v>3491.2434991360647</c:v>
                </c:pt>
                <c:pt idx="262">
                  <c:v>3681.0412395731737</c:v>
                </c:pt>
                <c:pt idx="263">
                  <c:v>3577.9314715869573</c:v>
                </c:pt>
                <c:pt idx="264">
                  <c:v>3691.7231080391271</c:v>
                </c:pt>
                <c:pt idx="265">
                  <c:v>3666.8086008988339</c:v>
                </c:pt>
                <c:pt idx="266">
                  <c:v>3971.2592492969447</c:v>
                </c:pt>
                <c:pt idx="267">
                  <c:v>3960.5864227403408</c:v>
                </c:pt>
                <c:pt idx="268">
                  <c:v>4294.8470063991745</c:v>
                </c:pt>
                <c:pt idx="269">
                  <c:v>3963.3663202416546</c:v>
                </c:pt>
                <c:pt idx="270">
                  <c:v>4302.6056465838656</c:v>
                </c:pt>
                <c:pt idx="271">
                  <c:v>3769.5586412248836</c:v>
                </c:pt>
                <c:pt idx="272">
                  <c:v>4510.1260330999157</c:v>
                </c:pt>
                <c:pt idx="273">
                  <c:v>3761.0319836797835</c:v>
                </c:pt>
                <c:pt idx="274">
                  <c:v>4386.2087427068918</c:v>
                </c:pt>
                <c:pt idx="275">
                  <c:v>4162.9393507710774</c:v>
                </c:pt>
                <c:pt idx="276">
                  <c:v>4618.0676494818326</c:v>
                </c:pt>
                <c:pt idx="277">
                  <c:v>4371.9308981745789</c:v>
                </c:pt>
                <c:pt idx="278">
                  <c:v>4734.2501252160464</c:v>
                </c:pt>
                <c:pt idx="279">
                  <c:v>4835.1659628031766</c:v>
                </c:pt>
                <c:pt idx="280">
                  <c:v>4618.1777984172259</c:v>
                </c:pt>
                <c:pt idx="281">
                  <c:v>4383.3735380402304</c:v>
                </c:pt>
                <c:pt idx="282">
                  <c:v>4730.0689714309756</c:v>
                </c:pt>
                <c:pt idx="283">
                  <c:v>4165.274506802627</c:v>
                </c:pt>
                <c:pt idx="284">
                  <c:v>4976.0825232896213</c:v>
                </c:pt>
                <c:pt idx="285">
                  <c:v>4476.2377156109624</c:v>
                </c:pt>
                <c:pt idx="286">
                  <c:v>4966.746532975726</c:v>
                </c:pt>
                <c:pt idx="287">
                  <c:v>4712.0502701956884</c:v>
                </c:pt>
                <c:pt idx="288">
                  <c:v>5227.0230821170298</c:v>
                </c:pt>
                <c:pt idx="289">
                  <c:v>5079.7703789477082</c:v>
                </c:pt>
                <c:pt idx="290">
                  <c:v>5493.291230374708</c:v>
                </c:pt>
                <c:pt idx="291">
                  <c:v>4960.1373623462905</c:v>
                </c:pt>
                <c:pt idx="292">
                  <c:v>5357.3867476868636</c:v>
                </c:pt>
                <c:pt idx="293">
                  <c:v>4951.5298302118381</c:v>
                </c:pt>
                <c:pt idx="294">
                  <c:v>5225.7841481877067</c:v>
                </c:pt>
                <c:pt idx="295">
                  <c:v>4709.6068070674246</c:v>
                </c:pt>
                <c:pt idx="296">
                  <c:v>5500.033766698225</c:v>
                </c:pt>
                <c:pt idx="297">
                  <c:v>4955.0066489617866</c:v>
                </c:pt>
                <c:pt idx="298">
                  <c:v>5775.060658540905</c:v>
                </c:pt>
                <c:pt idx="299">
                  <c:v>5344.9559926837555</c:v>
                </c:pt>
                <c:pt idx="300">
                  <c:v>5496.1786374269132</c:v>
                </c:pt>
                <c:pt idx="301">
                  <c:v>5340.5590780916546</c:v>
                </c:pt>
                <c:pt idx="302">
                  <c:v>5353.4422660157361</c:v>
                </c:pt>
                <c:pt idx="303">
                  <c:v>5488.2818707846081</c:v>
                </c:pt>
                <c:pt idx="304">
                  <c:v>5635.3731862567292</c:v>
                </c:pt>
                <c:pt idx="305">
                  <c:v>5483.5990444503659</c:v>
                </c:pt>
                <c:pt idx="306">
                  <c:v>5932.3554332344984</c:v>
                </c:pt>
                <c:pt idx="307">
                  <c:v>5782.9252462547056</c:v>
                </c:pt>
                <c:pt idx="308">
                  <c:v>5791.7730584340998</c:v>
                </c:pt>
                <c:pt idx="309">
                  <c:v>5492.0765526306004</c:v>
                </c:pt>
                <c:pt idx="310">
                  <c:v>6085.5249158335637</c:v>
                </c:pt>
                <c:pt idx="311">
                  <c:v>5480.0575411382242</c:v>
                </c:pt>
                <c:pt idx="312">
                  <c:v>6087.8103443737691</c:v>
                </c:pt>
                <c:pt idx="313">
                  <c:v>5638.9745655668585</c:v>
                </c:pt>
                <c:pt idx="314">
                  <c:v>6255.8665206044425</c:v>
                </c:pt>
                <c:pt idx="315">
                  <c:v>5486.7552918944411</c:v>
                </c:pt>
                <c:pt idx="316">
                  <c:v>6094.8140223187502</c:v>
                </c:pt>
                <c:pt idx="317">
                  <c:v>5772.6785189358334</c:v>
                </c:pt>
                <c:pt idx="318">
                  <c:v>6253.148145938223</c:v>
                </c:pt>
                <c:pt idx="319">
                  <c:v>5914.2557484719382</c:v>
                </c:pt>
                <c:pt idx="320">
                  <c:v>6237.9974980933966</c:v>
                </c:pt>
                <c:pt idx="321">
                  <c:v>6084.3515341290431</c:v>
                </c:pt>
                <c:pt idx="322">
                  <c:v>6080.5494926171168</c:v>
                </c:pt>
                <c:pt idx="323">
                  <c:v>6076.2505887688485</c:v>
                </c:pt>
                <c:pt idx="324">
                  <c:v>6235.3160144645908</c:v>
                </c:pt>
                <c:pt idx="325">
                  <c:v>6250.3678986414316</c:v>
                </c:pt>
                <c:pt idx="326">
                  <c:v>6254.0424730599807</c:v>
                </c:pt>
                <c:pt idx="327">
                  <c:v>6248.5624158315959</c:v>
                </c:pt>
                <c:pt idx="328">
                  <c:v>6572.0122322659281</c:v>
                </c:pt>
                <c:pt idx="329">
                  <c:v>5078.9767239656567</c:v>
                </c:pt>
                <c:pt idx="330">
                  <c:v>6916.4278499068023</c:v>
                </c:pt>
                <c:pt idx="331">
                  <c:v>5930.2593073556218</c:v>
                </c:pt>
                <c:pt idx="332">
                  <c:v>6408.7660947018649</c:v>
                </c:pt>
                <c:pt idx="333">
                  <c:v>5938.3977199885521</c:v>
                </c:pt>
                <c:pt idx="334">
                  <c:v>6574.7009165880909</c:v>
                </c:pt>
                <c:pt idx="335">
                  <c:v>6402.9166872372798</c:v>
                </c:pt>
                <c:pt idx="336">
                  <c:v>6770.027198120335</c:v>
                </c:pt>
                <c:pt idx="337">
                  <c:v>6575.7724028404664</c:v>
                </c:pt>
                <c:pt idx="338">
                  <c:v>6416.8610325195168</c:v>
                </c:pt>
                <c:pt idx="339">
                  <c:v>6929.5175135541249</c:v>
                </c:pt>
                <c:pt idx="340">
                  <c:v>6423.6495803762182</c:v>
                </c:pt>
                <c:pt idx="341">
                  <c:v>6260.2882980215418</c:v>
                </c:pt>
                <c:pt idx="342">
                  <c:v>6767.9917078289991</c:v>
                </c:pt>
                <c:pt idx="343">
                  <c:v>5932.8503728738706</c:v>
                </c:pt>
                <c:pt idx="344">
                  <c:v>6758.946849002511</c:v>
                </c:pt>
                <c:pt idx="345">
                  <c:v>6098.1426221824177</c:v>
                </c:pt>
                <c:pt idx="346">
                  <c:v>6429.1766752535714</c:v>
                </c:pt>
                <c:pt idx="347">
                  <c:v>5929.1663233274176</c:v>
                </c:pt>
                <c:pt idx="348">
                  <c:v>6760.4996646598556</c:v>
                </c:pt>
                <c:pt idx="349">
                  <c:v>6257.5552524190116</c:v>
                </c:pt>
                <c:pt idx="350">
                  <c:v>6590.5474401048723</c:v>
                </c:pt>
                <c:pt idx="351">
                  <c:v>6773.0374605065272</c:v>
                </c:pt>
                <c:pt idx="352">
                  <c:v>6591.5728132337063</c:v>
                </c:pt>
                <c:pt idx="353">
                  <c:v>6088.9287033009932</c:v>
                </c:pt>
                <c:pt idx="354">
                  <c:v>6772.5468685153674</c:v>
                </c:pt>
                <c:pt idx="355">
                  <c:v>6249.2606490701983</c:v>
                </c:pt>
                <c:pt idx="356">
                  <c:v>6949.606564323637</c:v>
                </c:pt>
                <c:pt idx="357">
                  <c:v>6245.5737105738172</c:v>
                </c:pt>
                <c:pt idx="358">
                  <c:v>6611.9971182540248</c:v>
                </c:pt>
                <c:pt idx="359">
                  <c:v>6259.3979973343912</c:v>
                </c:pt>
                <c:pt idx="360">
                  <c:v>6767.0561321670302</c:v>
                </c:pt>
                <c:pt idx="361">
                  <c:v>6421.1675331207407</c:v>
                </c:pt>
                <c:pt idx="362">
                  <c:v>6588.0247195123065</c:v>
                </c:pt>
                <c:pt idx="363">
                  <c:v>6424.0321010684893</c:v>
                </c:pt>
                <c:pt idx="364">
                  <c:v>6971.916545283364</c:v>
                </c:pt>
                <c:pt idx="365">
                  <c:v>6251.0726936534766</c:v>
                </c:pt>
                <c:pt idx="366">
                  <c:v>7164.7029889379719</c:v>
                </c:pt>
                <c:pt idx="367">
                  <c:v>5768.7549182304692</c:v>
                </c:pt>
                <c:pt idx="368">
                  <c:v>6976.0581060911745</c:v>
                </c:pt>
                <c:pt idx="369">
                  <c:v>5787.6208446857236</c:v>
                </c:pt>
                <c:pt idx="370">
                  <c:v>6600.3757729118552</c:v>
                </c:pt>
                <c:pt idx="371">
                  <c:v>5777.9634140749195</c:v>
                </c:pt>
                <c:pt idx="372">
                  <c:v>6789.2725213261274</c:v>
                </c:pt>
                <c:pt idx="373">
                  <c:v>5938.9667455094404</c:v>
                </c:pt>
                <c:pt idx="374">
                  <c:v>6610.7130606163746</c:v>
                </c:pt>
                <c:pt idx="375">
                  <c:v>6612.2306118846473</c:v>
                </c:pt>
                <c:pt idx="376">
                  <c:v>6617.3950108938334</c:v>
                </c:pt>
                <c:pt idx="377">
                  <c:v>6426.4072565043225</c:v>
                </c:pt>
                <c:pt idx="378">
                  <c:v>6615.5408955784487</c:v>
                </c:pt>
                <c:pt idx="379">
                  <c:v>6611.8311889389215</c:v>
                </c:pt>
                <c:pt idx="380">
                  <c:v>6996.0789549007486</c:v>
                </c:pt>
                <c:pt idx="381">
                  <c:v>6442.6267265794932</c:v>
                </c:pt>
                <c:pt idx="382">
                  <c:v>6802.7977275640806</c:v>
                </c:pt>
                <c:pt idx="383">
                  <c:v>6091.0412385183317</c:v>
                </c:pt>
                <c:pt idx="384">
                  <c:v>6803.7287624751953</c:v>
                </c:pt>
                <c:pt idx="385">
                  <c:v>6099.8704857084122</c:v>
                </c:pt>
                <c:pt idx="386">
                  <c:v>6619.6935783587614</c:v>
                </c:pt>
                <c:pt idx="387">
                  <c:v>6265.0970311482024</c:v>
                </c:pt>
                <c:pt idx="388">
                  <c:v>6803.7287624751953</c:v>
                </c:pt>
                <c:pt idx="389">
                  <c:v>6990.2445268911833</c:v>
                </c:pt>
                <c:pt idx="390">
                  <c:v>6803.6295977914469</c:v>
                </c:pt>
                <c:pt idx="391">
                  <c:v>7160.8325895183707</c:v>
                </c:pt>
                <c:pt idx="392">
                  <c:v>6980.7763420960855</c:v>
                </c:pt>
                <c:pt idx="393">
                  <c:v>6463.6863982994028</c:v>
                </c:pt>
                <c:pt idx="394">
                  <c:v>6647.9630297352332</c:v>
                </c:pt>
                <c:pt idx="395">
                  <c:v>6613.8086902919367</c:v>
                </c:pt>
                <c:pt idx="396">
                  <c:v>6641.3785490604041</c:v>
                </c:pt>
                <c:pt idx="397">
                  <c:v>6111.8424917978518</c:v>
                </c:pt>
                <c:pt idx="398">
                  <c:v>6998.3181139039598</c:v>
                </c:pt>
                <c:pt idx="399">
                  <c:v>6264.9352887421283</c:v>
                </c:pt>
                <c:pt idx="400">
                  <c:v>6827.8180622618738</c:v>
                </c:pt>
                <c:pt idx="401">
                  <c:v>6456.0605367696462</c:v>
                </c:pt>
                <c:pt idx="402">
                  <c:v>7010.2067957433919</c:v>
                </c:pt>
                <c:pt idx="403">
                  <c:v>6102.4078022724252</c:v>
                </c:pt>
                <c:pt idx="404">
                  <c:v>7194.6471201157292</c:v>
                </c:pt>
                <c:pt idx="405">
                  <c:v>6649.2691106171042</c:v>
                </c:pt>
                <c:pt idx="406">
                  <c:v>7234.1456979341265</c:v>
                </c:pt>
                <c:pt idx="407">
                  <c:v>5953.6178810011461</c:v>
                </c:pt>
                <c:pt idx="408">
                  <c:v>6839.801379040613</c:v>
                </c:pt>
                <c:pt idx="409">
                  <c:v>6108.5444281482005</c:v>
                </c:pt>
                <c:pt idx="410">
                  <c:v>6477.3476173557347</c:v>
                </c:pt>
                <c:pt idx="411">
                  <c:v>5621.4969724918355</c:v>
                </c:pt>
                <c:pt idx="412">
                  <c:v>6659.417203584464</c:v>
                </c:pt>
                <c:pt idx="413">
                  <c:v>6289.7471384422442</c:v>
                </c:pt>
                <c:pt idx="414">
                  <c:v>6835.9902011984896</c:v>
                </c:pt>
                <c:pt idx="415">
                  <c:v>6844.5893539887256</c:v>
                </c:pt>
                <c:pt idx="416">
                  <c:v>6833.1081501579583</c:v>
                </c:pt>
                <c:pt idx="417">
                  <c:v>6297.472257159764</c:v>
                </c:pt>
                <c:pt idx="418">
                  <c:v>6461.8202252795218</c:v>
                </c:pt>
                <c:pt idx="419">
                  <c:v>6456.0856140368096</c:v>
                </c:pt>
                <c:pt idx="420">
                  <c:v>6846.5047222515177</c:v>
                </c:pt>
                <c:pt idx="421">
                  <c:v>6641.5787936893112</c:v>
                </c:pt>
                <c:pt idx="422">
                  <c:v>6472.0466023160907</c:v>
                </c:pt>
                <c:pt idx="423">
                  <c:v>7223.5683461355811</c:v>
                </c:pt>
                <c:pt idx="424">
                  <c:v>6838.8398877126838</c:v>
                </c:pt>
                <c:pt idx="425">
                  <c:v>5804.0807067545802</c:v>
                </c:pt>
                <c:pt idx="426">
                  <c:v>6497.2634116081235</c:v>
                </c:pt>
                <c:pt idx="427">
                  <c:v>6484.0063978674052</c:v>
                </c:pt>
                <c:pt idx="428">
                  <c:v>6861.9608864489001</c:v>
                </c:pt>
                <c:pt idx="429">
                  <c:v>6874.5743030009371</c:v>
                </c:pt>
                <c:pt idx="430">
                  <c:v>6491.4839240506553</c:v>
                </c:pt>
                <c:pt idx="431">
                  <c:v>6670.8420965154992</c:v>
                </c:pt>
                <c:pt idx="432">
                  <c:v>6663.7046308526133</c:v>
                </c:pt>
                <c:pt idx="433">
                  <c:v>6872.0324668225257</c:v>
                </c:pt>
                <c:pt idx="434">
                  <c:v>6319.5522644831535</c:v>
                </c:pt>
                <c:pt idx="435">
                  <c:v>6684.8007009666499</c:v>
                </c:pt>
                <c:pt idx="436">
                  <c:v>6677.0518763625305</c:v>
                </c:pt>
                <c:pt idx="437">
                  <c:v>6668.3237644075743</c:v>
                </c:pt>
                <c:pt idx="438">
                  <c:v>6679.4117347548454</c:v>
                </c:pt>
                <c:pt idx="439">
                  <c:v>6143.6322472621714</c:v>
                </c:pt>
                <c:pt idx="440">
                  <c:v>6320.9237419601595</c:v>
                </c:pt>
                <c:pt idx="441">
                  <c:v>7236.7937727543213</c:v>
                </c:pt>
                <c:pt idx="442">
                  <c:v>6860.3388813875845</c:v>
                </c:pt>
                <c:pt idx="443">
                  <c:v>6849.5597432756731</c:v>
                </c:pt>
                <c:pt idx="444">
                  <c:v>6485.7554763001917</c:v>
                </c:pt>
                <c:pt idx="445">
                  <c:v>6480.3816101936809</c:v>
                </c:pt>
                <c:pt idx="446">
                  <c:v>6695.4133499386662</c:v>
                </c:pt>
                <c:pt idx="447">
                  <c:v>5973.3936238691285</c:v>
                </c:pt>
                <c:pt idx="448">
                  <c:v>6497.094389188469</c:v>
                </c:pt>
                <c:pt idx="449">
                  <c:v>6512.6520048615912</c:v>
                </c:pt>
                <c:pt idx="450">
                  <c:v>6882.2324808432213</c:v>
                </c:pt>
                <c:pt idx="451">
                  <c:v>6298.7403020064367</c:v>
                </c:pt>
                <c:pt idx="452">
                  <c:v>6488.2514469991447</c:v>
                </c:pt>
                <c:pt idx="453">
                  <c:v>6315.8378508868491</c:v>
                </c:pt>
                <c:pt idx="454">
                  <c:v>6702.828361351043</c:v>
                </c:pt>
                <c:pt idx="455">
                  <c:v>6139.8182670654678</c:v>
                </c:pt>
                <c:pt idx="456">
                  <c:v>6895.4064389529267</c:v>
                </c:pt>
                <c:pt idx="457">
                  <c:v>6494.3586775424255</c:v>
                </c:pt>
                <c:pt idx="458">
                  <c:v>6530.0992908349699</c:v>
                </c:pt>
                <c:pt idx="459">
                  <c:v>6324.9517510893338</c:v>
                </c:pt>
                <c:pt idx="460">
                  <c:v>6715.2435972491539</c:v>
                </c:pt>
                <c:pt idx="461">
                  <c:v>5982.5470382151552</c:v>
                </c:pt>
                <c:pt idx="462">
                  <c:v>6519.1980010698962</c:v>
                </c:pt>
                <c:pt idx="463">
                  <c:v>6147.005849620863</c:v>
                </c:pt>
                <c:pt idx="464">
                  <c:v>6529.0343591350493</c:v>
                </c:pt>
                <c:pt idx="465">
                  <c:v>5971.58147718907</c:v>
                </c:pt>
                <c:pt idx="466">
                  <c:v>6503.3110252200959</c:v>
                </c:pt>
                <c:pt idx="467">
                  <c:v>6513.1171209624626</c:v>
                </c:pt>
                <c:pt idx="468">
                  <c:v>6532.948440520413</c:v>
                </c:pt>
                <c:pt idx="469">
                  <c:v>6511.1249074231318</c:v>
                </c:pt>
                <c:pt idx="470">
                  <c:v>6345.6170596772863</c:v>
                </c:pt>
                <c:pt idx="471">
                  <c:v>5806.5216800215203</c:v>
                </c:pt>
                <c:pt idx="472">
                  <c:v>6713.9714175615491</c:v>
                </c:pt>
                <c:pt idx="473">
                  <c:v>6323.6562262887719</c:v>
                </c:pt>
                <c:pt idx="474">
                  <c:v>6908.2866473881386</c:v>
                </c:pt>
                <c:pt idx="475">
                  <c:v>6147.6099912818163</c:v>
                </c:pt>
                <c:pt idx="476">
                  <c:v>6519.8818717826753</c:v>
                </c:pt>
                <c:pt idx="477">
                  <c:v>5783.2098198735557</c:v>
                </c:pt>
                <c:pt idx="478">
                  <c:v>6513.8695069831238</c:v>
                </c:pt>
                <c:pt idx="479">
                  <c:v>5629.1559673535394</c:v>
                </c:pt>
                <c:pt idx="480">
                  <c:v>6528.8220651978545</c:v>
                </c:pt>
                <c:pt idx="481">
                  <c:v>5638.1482301613923</c:v>
                </c:pt>
                <c:pt idx="482">
                  <c:v>6730.2261734895037</c:v>
                </c:pt>
                <c:pt idx="483">
                  <c:v>6526.8144043789798</c:v>
                </c:pt>
                <c:pt idx="484">
                  <c:v>6518.7779937541363</c:v>
                </c:pt>
                <c:pt idx="485">
                  <c:v>5811.3859854976799</c:v>
                </c:pt>
                <c:pt idx="486">
                  <c:v>6542.823689330552</c:v>
                </c:pt>
                <c:pt idx="487">
                  <c:v>6328.1559275456202</c:v>
                </c:pt>
                <c:pt idx="488">
                  <c:v>6359.6201445033148</c:v>
                </c:pt>
                <c:pt idx="489">
                  <c:v>5472.8294086767746</c:v>
                </c:pt>
                <c:pt idx="490">
                  <c:v>6365.0194506572498</c:v>
                </c:pt>
                <c:pt idx="491">
                  <c:v>6709.0914185609836</c:v>
                </c:pt>
                <c:pt idx="492">
                  <c:v>6331.4393047733029</c:v>
                </c:pt>
                <c:pt idx="493">
                  <c:v>6329.422180566834</c:v>
                </c:pt>
                <c:pt idx="494">
                  <c:v>7120.0577956090547</c:v>
                </c:pt>
                <c:pt idx="495">
                  <c:v>5800.7745389593601</c:v>
                </c:pt>
                <c:pt idx="496">
                  <c:v>6522.6267776040113</c:v>
                </c:pt>
                <c:pt idx="497">
                  <c:v>6531.7225905129235</c:v>
                </c:pt>
                <c:pt idx="498">
                  <c:v>6522.6267776040113</c:v>
                </c:pt>
                <c:pt idx="499">
                  <c:v>5968.0708469541041</c:v>
                </c:pt>
                <c:pt idx="500">
                  <c:v>6328.675525980485</c:v>
                </c:pt>
                <c:pt idx="501">
                  <c:v>6330.699421860636</c:v>
                </c:pt>
                <c:pt idx="502">
                  <c:v>6147.9334307619065</c:v>
                </c:pt>
                <c:pt idx="503">
                  <c:v>6714.3023062717975</c:v>
                </c:pt>
                <c:pt idx="504">
                  <c:v>6341.1164898004472</c:v>
                </c:pt>
                <c:pt idx="505">
                  <c:v>6142.877498040757</c:v>
                </c:pt>
                <c:pt idx="506">
                  <c:v>6721.3976262591004</c:v>
                </c:pt>
                <c:pt idx="507">
                  <c:v>6346.5105683240236</c:v>
                </c:pt>
                <c:pt idx="508">
                  <c:v>6162.5008555593968</c:v>
                </c:pt>
                <c:pt idx="509">
                  <c:v>5810.1482098483903</c:v>
                </c:pt>
                <c:pt idx="510">
                  <c:v>6339.3936349183232</c:v>
                </c:pt>
                <c:pt idx="511">
                  <c:v>6522.5453671741489</c:v>
                </c:pt>
                <c:pt idx="512">
                  <c:v>6343.4613064378145</c:v>
                </c:pt>
                <c:pt idx="513">
                  <c:v>6527.5555417500927</c:v>
                </c:pt>
                <c:pt idx="514">
                  <c:v>6517.3744321433533</c:v>
                </c:pt>
                <c:pt idx="515">
                  <c:v>6154.3739736649868</c:v>
                </c:pt>
                <c:pt idx="516">
                  <c:v>6510.2389143867458</c:v>
                </c:pt>
                <c:pt idx="517">
                  <c:v>5621.7548360714254</c:v>
                </c:pt>
                <c:pt idx="518">
                  <c:v>6522.39136783307</c:v>
                </c:pt>
                <c:pt idx="519">
                  <c:v>5303.7663347601656</c:v>
                </c:pt>
                <c:pt idx="520">
                  <c:v>6751.6137657097916</c:v>
                </c:pt>
                <c:pt idx="521">
                  <c:v>5961.831486396457</c:v>
                </c:pt>
                <c:pt idx="522">
                  <c:v>6736.2571545776</c:v>
                </c:pt>
                <c:pt idx="523">
                  <c:v>6536.0320191067867</c:v>
                </c:pt>
                <c:pt idx="524">
                  <c:v>7124.4052948922763</c:v>
                </c:pt>
                <c:pt idx="525">
                  <c:v>5616.5806157453653</c:v>
                </c:pt>
                <c:pt idx="526">
                  <c:v>6168.0551819457496</c:v>
                </c:pt>
                <c:pt idx="527">
                  <c:v>6346.55395204049</c:v>
                </c:pt>
                <c:pt idx="528">
                  <c:v>6535.6077656834368</c:v>
                </c:pt>
                <c:pt idx="529">
                  <c:v>6160.4178151940368</c:v>
                </c:pt>
                <c:pt idx="530">
                  <c:v>6757.4938421904508</c:v>
                </c:pt>
                <c:pt idx="531">
                  <c:v>6161.0845055659474</c:v>
                </c:pt>
                <c:pt idx="532">
                  <c:v>6355.5332030350964</c:v>
                </c:pt>
                <c:pt idx="533">
                  <c:v>6177.2264681849701</c:v>
                </c:pt>
                <c:pt idx="534">
                  <c:v>6565.9367055017428</c:v>
                </c:pt>
                <c:pt idx="535">
                  <c:v>6541.0952413412424</c:v>
                </c:pt>
                <c:pt idx="536">
                  <c:v>6763.4140493687582</c:v>
                </c:pt>
                <c:pt idx="537">
                  <c:v>5473.7029521990953</c:v>
                </c:pt>
                <c:pt idx="538">
                  <c:v>6766.7113306920055</c:v>
                </c:pt>
                <c:pt idx="539">
                  <c:v>6753.1266827885693</c:v>
                </c:pt>
                <c:pt idx="540">
                  <c:v>6171.786468354092</c:v>
                </c:pt>
                <c:pt idx="541">
                  <c:v>6551.4844640614492</c:v>
                </c:pt>
                <c:pt idx="542">
                  <c:v>6545.2812106597339</c:v>
                </c:pt>
                <c:pt idx="543">
                  <c:v>5452.7809136341275</c:v>
                </c:pt>
                <c:pt idx="544">
                  <c:v>6568.0462967557714</c:v>
                </c:pt>
                <c:pt idx="545">
                  <c:v>6167.1372193185171</c:v>
                </c:pt>
                <c:pt idx="546">
                  <c:v>6382.5193305868288</c:v>
                </c:pt>
                <c:pt idx="547">
                  <c:v>6550.4365618735328</c:v>
                </c:pt>
                <c:pt idx="548">
                  <c:v>6564.980013179902</c:v>
                </c:pt>
                <c:pt idx="549">
                  <c:v>6155.4755729882554</c:v>
                </c:pt>
                <c:pt idx="550">
                  <c:v>6537.9786156368737</c:v>
                </c:pt>
                <c:pt idx="551">
                  <c:v>6149.0313807399816</c:v>
                </c:pt>
                <c:pt idx="552">
                  <c:v>6959.0272384898053</c:v>
                </c:pt>
                <c:pt idx="553">
                  <c:v>6740.8275841948589</c:v>
                </c:pt>
                <c:pt idx="554">
                  <c:v>6351.0128813036399</c:v>
                </c:pt>
                <c:pt idx="555">
                  <c:v>6156.9685106902834</c:v>
                </c:pt>
                <c:pt idx="556">
                  <c:v>6366.9444607592277</c:v>
                </c:pt>
                <c:pt idx="557">
                  <c:v>6959.4831209979584</c:v>
                </c:pt>
                <c:pt idx="558">
                  <c:v>6392.7784492433584</c:v>
                </c:pt>
                <c:pt idx="559">
                  <c:v>5628.2270000000044</c:v>
                </c:pt>
                <c:pt idx="560">
                  <c:v>6604.6689503452735</c:v>
                </c:pt>
                <c:pt idx="561">
                  <c:v>5820.0316132880816</c:v>
                </c:pt>
                <c:pt idx="562">
                  <c:v>6785.7325556341029</c:v>
                </c:pt>
                <c:pt idx="563">
                  <c:v>5983.8823579805176</c:v>
                </c:pt>
                <c:pt idx="564">
                  <c:v>6381.297875984983</c:v>
                </c:pt>
                <c:pt idx="565">
                  <c:v>5444.3355285666967</c:v>
                </c:pt>
                <c:pt idx="566">
                  <c:v>6560.8488724567096</c:v>
                </c:pt>
                <c:pt idx="567">
                  <c:v>5971.0891070570069</c:v>
                </c:pt>
                <c:pt idx="568">
                  <c:v>6364.1463705354427</c:v>
                </c:pt>
                <c:pt idx="569">
                  <c:v>5795.635050314505</c:v>
                </c:pt>
                <c:pt idx="570">
                  <c:v>6579.6795115561345</c:v>
                </c:pt>
                <c:pt idx="571">
                  <c:v>5983.3816922994674</c:v>
                </c:pt>
                <c:pt idx="572">
                  <c:v>6569.1962459045917</c:v>
                </c:pt>
                <c:pt idx="573">
                  <c:v>6165.7778270839672</c:v>
                </c:pt>
                <c:pt idx="574">
                  <c:v>6184.9856865502225</c:v>
                </c:pt>
                <c:pt idx="575">
                  <c:v>5984.6140278223556</c:v>
                </c:pt>
                <c:pt idx="576">
                  <c:v>6760.6853931849455</c:v>
                </c:pt>
                <c:pt idx="577">
                  <c:v>5624.0744841759915</c:v>
                </c:pt>
                <c:pt idx="578">
                  <c:v>6159.9314654680575</c:v>
                </c:pt>
                <c:pt idx="579">
                  <c:v>6158.6262223101148</c:v>
                </c:pt>
                <c:pt idx="580">
                  <c:v>5996.4686373962913</c:v>
                </c:pt>
                <c:pt idx="581">
                  <c:v>5978.5439626614361</c:v>
                </c:pt>
                <c:pt idx="582">
                  <c:v>6168.6141133931687</c:v>
                </c:pt>
                <c:pt idx="583">
                  <c:v>5976.5497169577739</c:v>
                </c:pt>
                <c:pt idx="584">
                  <c:v>5987.7736481076654</c:v>
                </c:pt>
                <c:pt idx="585">
                  <c:v>6348.5469961143353</c:v>
                </c:pt>
                <c:pt idx="586">
                  <c:v>6358.1753528670215</c:v>
                </c:pt>
                <c:pt idx="587">
                  <c:v>5622.0504728521946</c:v>
                </c:pt>
                <c:pt idx="588">
                  <c:v>5992.0052604619214</c:v>
                </c:pt>
                <c:pt idx="589">
                  <c:v>6175.9998066600592</c:v>
                </c:pt>
                <c:pt idx="590">
                  <c:v>5985.0478633665089</c:v>
                </c:pt>
                <c:pt idx="591">
                  <c:v>5975.7899439926969</c:v>
                </c:pt>
                <c:pt idx="592">
                  <c:v>6383.1376781616236</c:v>
                </c:pt>
                <c:pt idx="593">
                  <c:v>5984.6442896849048</c:v>
                </c:pt>
                <c:pt idx="594">
                  <c:v>5796.3022813324369</c:v>
                </c:pt>
                <c:pt idx="595">
                  <c:v>5802.1628296301387</c:v>
                </c:pt>
                <c:pt idx="596">
                  <c:v>6359.4147301450976</c:v>
                </c:pt>
                <c:pt idx="597">
                  <c:v>6163.0436043546442</c:v>
                </c:pt>
                <c:pt idx="598">
                  <c:v>5794.1034590588679</c:v>
                </c:pt>
                <c:pt idx="599">
                  <c:v>5800.1060319750686</c:v>
                </c:pt>
                <c:pt idx="600">
                  <c:v>5984.5390812475234</c:v>
                </c:pt>
                <c:pt idx="601">
                  <c:v>5975.2750348752234</c:v>
                </c:pt>
                <c:pt idx="602">
                  <c:v>5973.4840896531841</c:v>
                </c:pt>
                <c:pt idx="603">
                  <c:v>6168.7415874141025</c:v>
                </c:pt>
                <c:pt idx="604">
                  <c:v>5995.8983423667387</c:v>
                </c:pt>
                <c:pt idx="605">
                  <c:v>5987.539670408104</c:v>
                </c:pt>
                <c:pt idx="606">
                  <c:v>5616.8011502913932</c:v>
                </c:pt>
                <c:pt idx="607">
                  <c:v>5595.0248983237216</c:v>
                </c:pt>
                <c:pt idx="608">
                  <c:v>6168.2245945649984</c:v>
                </c:pt>
                <c:pt idx="609">
                  <c:v>5785.8079895389137</c:v>
                </c:pt>
                <c:pt idx="610">
                  <c:v>5623.8295588997689</c:v>
                </c:pt>
                <c:pt idx="611">
                  <c:v>5272.7041808753838</c:v>
                </c:pt>
                <c:pt idx="612">
                  <c:v>6173.3487480709746</c:v>
                </c:pt>
                <c:pt idx="613">
                  <c:v>4785.9226501020185</c:v>
                </c:pt>
                <c:pt idx="614">
                  <c:v>824.29088901856483</c:v>
                </c:pt>
                <c:pt idx="615">
                  <c:v>220.0027838912809</c:v>
                </c:pt>
                <c:pt idx="616">
                  <c:v>207.17388235599179</c:v>
                </c:pt>
                <c:pt idx="617">
                  <c:v>176.9420627098757</c:v>
                </c:pt>
                <c:pt idx="618">
                  <c:v>181.8519153702839</c:v>
                </c:pt>
                <c:pt idx="619">
                  <c:v>173.33608977017815</c:v>
                </c:pt>
                <c:pt idx="620">
                  <c:v>170.65270456419563</c:v>
                </c:pt>
                <c:pt idx="621">
                  <c:v>173.97850450347428</c:v>
                </c:pt>
                <c:pt idx="622">
                  <c:v>170.72135373732323</c:v>
                </c:pt>
                <c:pt idx="623">
                  <c:v>158.94512238350549</c:v>
                </c:pt>
                <c:pt idx="624">
                  <c:v>163.05531010766722</c:v>
                </c:pt>
                <c:pt idx="625">
                  <c:v>158.85785502300115</c:v>
                </c:pt>
                <c:pt idx="626">
                  <c:v>170.43643060992926</c:v>
                </c:pt>
                <c:pt idx="627">
                  <c:v>165.75752605425041</c:v>
                </c:pt>
                <c:pt idx="628">
                  <c:v>170.27698909568841</c:v>
                </c:pt>
                <c:pt idx="629">
                  <c:v>158.78241553484412</c:v>
                </c:pt>
                <c:pt idx="630">
                  <c:v>170.84822533246034</c:v>
                </c:pt>
                <c:pt idx="631">
                  <c:v>177.86726964957975</c:v>
                </c:pt>
                <c:pt idx="632">
                  <c:v>170.55949755455387</c:v>
                </c:pt>
                <c:pt idx="633">
                  <c:v>162.77567533455513</c:v>
                </c:pt>
                <c:pt idx="634">
                  <c:v>174.31893708361631</c:v>
                </c:pt>
                <c:pt idx="635">
                  <c:v>202.17252892280351</c:v>
                </c:pt>
                <c:pt idx="636">
                  <c:v>170.10054293094461</c:v>
                </c:pt>
                <c:pt idx="637">
                  <c:v>170.29726315990663</c:v>
                </c:pt>
                <c:pt idx="638">
                  <c:v>185.68812433526278</c:v>
                </c:pt>
                <c:pt idx="639">
                  <c:v>177.95757996476209</c:v>
                </c:pt>
                <c:pt idx="640">
                  <c:v>185.63804501705232</c:v>
                </c:pt>
                <c:pt idx="641">
                  <c:v>165.36409336032594</c:v>
                </c:pt>
                <c:pt idx="642">
                  <c:v>181.52561072119545</c:v>
                </c:pt>
                <c:pt idx="643">
                  <c:v>173.75418567869934</c:v>
                </c:pt>
                <c:pt idx="644">
                  <c:v>181.64484655911073</c:v>
                </c:pt>
                <c:pt idx="645">
                  <c:v>185.41138116969</c:v>
                </c:pt>
                <c:pt idx="646">
                  <c:v>170.17859166955427</c:v>
                </c:pt>
                <c:pt idx="647">
                  <c:v>169.43318278616087</c:v>
                </c:pt>
                <c:pt idx="648">
                  <c:v>166.74708432341322</c:v>
                </c:pt>
                <c:pt idx="649">
                  <c:v>159.38036881710025</c:v>
                </c:pt>
                <c:pt idx="650">
                  <c:v>166.45323761200319</c:v>
                </c:pt>
                <c:pt idx="651">
                  <c:v>143.04245620883569</c:v>
                </c:pt>
                <c:pt idx="652">
                  <c:v>170.58632810144289</c:v>
                </c:pt>
                <c:pt idx="653">
                  <c:v>158.65295565822385</c:v>
                </c:pt>
                <c:pt idx="654">
                  <c:v>159.76194255945128</c:v>
                </c:pt>
                <c:pt idx="655">
                  <c:v>158.45277462988579</c:v>
                </c:pt>
                <c:pt idx="656">
                  <c:v>174.06004976029024</c:v>
                </c:pt>
                <c:pt idx="657">
                  <c:v>161.79107622913838</c:v>
                </c:pt>
                <c:pt idx="658">
                  <c:v>166.33080378766186</c:v>
                </c:pt>
                <c:pt idx="659">
                  <c:v>158.42062314374229</c:v>
                </c:pt>
                <c:pt idx="660">
                  <c:v>162.79446254991069</c:v>
                </c:pt>
                <c:pt idx="661">
                  <c:v>156.17691955282402</c:v>
                </c:pt>
                <c:pt idx="662">
                  <c:v>162.7247064049823</c:v>
                </c:pt>
                <c:pt idx="663">
                  <c:v>142.77062994593302</c:v>
                </c:pt>
                <c:pt idx="664">
                  <c:v>156.49829770455418</c:v>
                </c:pt>
                <c:pt idx="665">
                  <c:v>159.69690041903669</c:v>
                </c:pt>
                <c:pt idx="666">
                  <c:v>156.36013278655042</c:v>
                </c:pt>
                <c:pt idx="667">
                  <c:v>146.10072845839878</c:v>
                </c:pt>
                <c:pt idx="668">
                  <c:v>150.00546233342206</c:v>
                </c:pt>
                <c:pt idx="669">
                  <c:v>131.27344513585535</c:v>
                </c:pt>
                <c:pt idx="670">
                  <c:v>149.73256353659124</c:v>
                </c:pt>
                <c:pt idx="671">
                  <c:v>139.99693129511405</c:v>
                </c:pt>
                <c:pt idx="672">
                  <c:v>140.25637916112939</c:v>
                </c:pt>
                <c:pt idx="673">
                  <c:v>137.17101639934262</c:v>
                </c:pt>
                <c:pt idx="674">
                  <c:v>134.57403171757318</c:v>
                </c:pt>
                <c:pt idx="675">
                  <c:v>131.70283428530081</c:v>
                </c:pt>
                <c:pt idx="676">
                  <c:v>131.87548166771123</c:v>
                </c:pt>
                <c:pt idx="677">
                  <c:v>123.29891349084694</c:v>
                </c:pt>
                <c:pt idx="678">
                  <c:v>129.25893373575906</c:v>
                </c:pt>
                <c:pt idx="679">
                  <c:v>125.76237400887835</c:v>
                </c:pt>
                <c:pt idx="680">
                  <c:v>129.00990533785983</c:v>
                </c:pt>
                <c:pt idx="681">
                  <c:v>120.71417506324975</c:v>
                </c:pt>
                <c:pt idx="682">
                  <c:v>132.05697673975845</c:v>
                </c:pt>
                <c:pt idx="683">
                  <c:v>123.36440423604566</c:v>
                </c:pt>
                <c:pt idx="684">
                  <c:v>129.87518211011957</c:v>
                </c:pt>
                <c:pt idx="685">
                  <c:v>120.87129886538597</c:v>
                </c:pt>
                <c:pt idx="686">
                  <c:v>132.26044854504724</c:v>
                </c:pt>
                <c:pt idx="687">
                  <c:v>131.84986528797373</c:v>
                </c:pt>
                <c:pt idx="688">
                  <c:v>129.79871904242364</c:v>
                </c:pt>
                <c:pt idx="689">
                  <c:v>128.93488446690395</c:v>
                </c:pt>
                <c:pt idx="690">
                  <c:v>135.43877793768036</c:v>
                </c:pt>
                <c:pt idx="691">
                  <c:v>141.23957385473088</c:v>
                </c:pt>
                <c:pt idx="692">
                  <c:v>133.41622381454863</c:v>
                </c:pt>
                <c:pt idx="693">
                  <c:v>135.51196146600486</c:v>
                </c:pt>
                <c:pt idx="694">
                  <c:v>138.75752914573548</c:v>
                </c:pt>
                <c:pt idx="695">
                  <c:v>138.54935572931402</c:v>
                </c:pt>
                <c:pt idx="696">
                  <c:v>139.18871871905438</c:v>
                </c:pt>
                <c:pt idx="697">
                  <c:v>132.69487622285303</c:v>
                </c:pt>
                <c:pt idx="698">
                  <c:v>142.83233136731781</c:v>
                </c:pt>
                <c:pt idx="699">
                  <c:v>130.67858516939197</c:v>
                </c:pt>
                <c:pt idx="700">
                  <c:v>145.95956337539221</c:v>
                </c:pt>
                <c:pt idx="701">
                  <c:v>139.59701379988437</c:v>
                </c:pt>
                <c:pt idx="702">
                  <c:v>155.98143269593214</c:v>
                </c:pt>
                <c:pt idx="703">
                  <c:v>170.534093952494</c:v>
                </c:pt>
                <c:pt idx="704">
                  <c:v>156.3396378363899</c:v>
                </c:pt>
                <c:pt idx="705">
                  <c:v>142.30808465426068</c:v>
                </c:pt>
                <c:pt idx="706">
                  <c:v>156.6749698615304</c:v>
                </c:pt>
                <c:pt idx="707">
                  <c:v>142.48201334403996</c:v>
                </c:pt>
                <c:pt idx="708">
                  <c:v>153.12147613788682</c:v>
                </c:pt>
                <c:pt idx="709">
                  <c:v>142.67712842289436</c:v>
                </c:pt>
                <c:pt idx="710">
                  <c:v>160.56733626931259</c:v>
                </c:pt>
                <c:pt idx="711">
                  <c:v>150.26077676645093</c:v>
                </c:pt>
                <c:pt idx="712">
                  <c:v>157.50781590758226</c:v>
                </c:pt>
                <c:pt idx="713">
                  <c:v>150.56475583194728</c:v>
                </c:pt>
                <c:pt idx="714">
                  <c:v>157.43062511376243</c:v>
                </c:pt>
                <c:pt idx="715">
                  <c:v>146.65787635475593</c:v>
                </c:pt>
                <c:pt idx="716">
                  <c:v>164.6353044150552</c:v>
                </c:pt>
                <c:pt idx="717">
                  <c:v>153.67120347553254</c:v>
                </c:pt>
                <c:pt idx="718">
                  <c:v>165.13139977088986</c:v>
                </c:pt>
                <c:pt idx="719">
                  <c:v>172.08983604893655</c:v>
                </c:pt>
                <c:pt idx="720">
                  <c:v>172.24211877674412</c:v>
                </c:pt>
                <c:pt idx="721">
                  <c:v>164.66360059611731</c:v>
                </c:pt>
                <c:pt idx="722">
                  <c:v>168.19281415069793</c:v>
                </c:pt>
                <c:pt idx="723">
                  <c:v>175.02173244137077</c:v>
                </c:pt>
                <c:pt idx="724">
                  <c:v>168.50708566818912</c:v>
                </c:pt>
                <c:pt idx="725">
                  <c:v>167.37774260296163</c:v>
                </c:pt>
                <c:pt idx="726">
                  <c:v>175.64823064061005</c:v>
                </c:pt>
                <c:pt idx="727">
                  <c:v>171.36698880822362</c:v>
                </c:pt>
                <c:pt idx="728">
                  <c:v>188.28975407487911</c:v>
                </c:pt>
                <c:pt idx="729">
                  <c:v>167.78416122735069</c:v>
                </c:pt>
                <c:pt idx="730">
                  <c:v>175.58535824336516</c:v>
                </c:pt>
                <c:pt idx="731">
                  <c:v>167.35885537016321</c:v>
                </c:pt>
                <c:pt idx="732">
                  <c:v>176.15300152070401</c:v>
                </c:pt>
                <c:pt idx="733">
                  <c:v>220.21826249517096</c:v>
                </c:pt>
                <c:pt idx="734">
                  <c:v>176.18465580769123</c:v>
                </c:pt>
                <c:pt idx="735">
                  <c:v>140.54675366755757</c:v>
                </c:pt>
                <c:pt idx="736">
                  <c:v>180.52477444362117</c:v>
                </c:pt>
                <c:pt idx="737">
                  <c:v>172.63742383963245</c:v>
                </c:pt>
                <c:pt idx="738">
                  <c:v>188.41874696751682</c:v>
                </c:pt>
                <c:pt idx="739">
                  <c:v>198.05966562475126</c:v>
                </c:pt>
                <c:pt idx="740">
                  <c:v>189.09266982162373</c:v>
                </c:pt>
                <c:pt idx="741">
                  <c:v>207.06877100707001</c:v>
                </c:pt>
                <c:pt idx="742">
                  <c:v>180.73372350422474</c:v>
                </c:pt>
                <c:pt idx="743">
                  <c:v>184.61539884420907</c:v>
                </c:pt>
                <c:pt idx="744">
                  <c:v>180.76685359624017</c:v>
                </c:pt>
                <c:pt idx="745">
                  <c:v>180.16266482912241</c:v>
                </c:pt>
                <c:pt idx="746">
                  <c:v>197.94480170715474</c:v>
                </c:pt>
                <c:pt idx="747">
                  <c:v>172.23947399599984</c:v>
                </c:pt>
                <c:pt idx="748">
                  <c:v>181.54433122063685</c:v>
                </c:pt>
                <c:pt idx="749">
                  <c:v>183.76410839414001</c:v>
                </c:pt>
                <c:pt idx="750">
                  <c:v>184.85117526548382</c:v>
                </c:pt>
                <c:pt idx="751">
                  <c:v>184.56393877343487</c:v>
                </c:pt>
                <c:pt idx="752">
                  <c:v>185.29827277483659</c:v>
                </c:pt>
                <c:pt idx="753">
                  <c:v>172.17843206301686</c:v>
                </c:pt>
                <c:pt idx="754">
                  <c:v>185.45396498042362</c:v>
                </c:pt>
                <c:pt idx="755">
                  <c:v>185.5745868422523</c:v>
                </c:pt>
                <c:pt idx="756">
                  <c:v>181.12074227803103</c:v>
                </c:pt>
                <c:pt idx="757">
                  <c:v>180.66750287461824</c:v>
                </c:pt>
                <c:pt idx="758">
                  <c:v>181.27767326522621</c:v>
                </c:pt>
                <c:pt idx="759">
                  <c:v>181.15527843778335</c:v>
                </c:pt>
                <c:pt idx="760">
                  <c:v>181.42196524324453</c:v>
                </c:pt>
                <c:pt idx="761">
                  <c:v>169.54245478866142</c:v>
                </c:pt>
                <c:pt idx="762">
                  <c:v>177.7794817064966</c:v>
                </c:pt>
                <c:pt idx="763">
                  <c:v>194.21845106048281</c:v>
                </c:pt>
                <c:pt idx="764">
                  <c:v>177.54818583245506</c:v>
                </c:pt>
                <c:pt idx="765">
                  <c:v>165.93533622294009</c:v>
                </c:pt>
                <c:pt idx="766">
                  <c:v>181.95794719294241</c:v>
                </c:pt>
                <c:pt idx="767">
                  <c:v>169.20221818539716</c:v>
                </c:pt>
                <c:pt idx="768">
                  <c:v>181.90271822843306</c:v>
                </c:pt>
                <c:pt idx="769">
                  <c:v>185.43631740745644</c:v>
                </c:pt>
                <c:pt idx="770">
                  <c:v>190.94558914530731</c:v>
                </c:pt>
                <c:pt idx="771">
                  <c:v>173.51268424605726</c:v>
                </c:pt>
                <c:pt idx="772">
                  <c:v>186.94003159041617</c:v>
                </c:pt>
                <c:pt idx="773">
                  <c:v>173.44902530531525</c:v>
                </c:pt>
                <c:pt idx="774">
                  <c:v>178.33826330713921</c:v>
                </c:pt>
                <c:pt idx="775">
                  <c:v>185.93975399332021</c:v>
                </c:pt>
                <c:pt idx="776">
                  <c:v>200.27997372288746</c:v>
                </c:pt>
                <c:pt idx="777">
                  <c:v>186.13283516798646</c:v>
                </c:pt>
                <c:pt idx="778">
                  <c:v>200.67896965587499</c:v>
                </c:pt>
                <c:pt idx="779">
                  <c:v>186.53763324843817</c:v>
                </c:pt>
                <c:pt idx="780">
                  <c:v>206.07900211192995</c:v>
                </c:pt>
                <c:pt idx="781">
                  <c:v>204.99855073993726</c:v>
                </c:pt>
                <c:pt idx="782">
                  <c:v>206.56385500330495</c:v>
                </c:pt>
                <c:pt idx="783">
                  <c:v>197.32803589514205</c:v>
                </c:pt>
                <c:pt idx="784">
                  <c:v>201.96107600529919</c:v>
                </c:pt>
                <c:pt idx="785">
                  <c:v>167.66557745259985</c:v>
                </c:pt>
                <c:pt idx="786">
                  <c:v>211.39888850347214</c:v>
                </c:pt>
                <c:pt idx="787">
                  <c:v>216.55093702998812</c:v>
                </c:pt>
                <c:pt idx="788">
                  <c:v>207.11867928770118</c:v>
                </c:pt>
                <c:pt idx="789">
                  <c:v>205.95495910771663</c:v>
                </c:pt>
                <c:pt idx="790">
                  <c:v>206.96509320678516</c:v>
                </c:pt>
                <c:pt idx="791">
                  <c:v>205.70733237239162</c:v>
                </c:pt>
                <c:pt idx="792">
                  <c:v>198.06662747508219</c:v>
                </c:pt>
                <c:pt idx="793">
                  <c:v>210.60721841010223</c:v>
                </c:pt>
                <c:pt idx="794">
                  <c:v>207.17429124984355</c:v>
                </c:pt>
                <c:pt idx="795">
                  <c:v>215.47312297058417</c:v>
                </c:pt>
                <c:pt idx="796">
                  <c:v>207.55193779951802</c:v>
                </c:pt>
                <c:pt idx="797">
                  <c:v>210.49766270614586</c:v>
                </c:pt>
                <c:pt idx="798">
                  <c:v>222.3933125031262</c:v>
                </c:pt>
                <c:pt idx="799">
                  <c:v>220.2655775276603</c:v>
                </c:pt>
                <c:pt idx="800">
                  <c:v>227.63137783298598</c:v>
                </c:pt>
                <c:pt idx="801">
                  <c:v>220.35724891101913</c:v>
                </c:pt>
                <c:pt idx="802">
                  <c:v>238.78621326840712</c:v>
                </c:pt>
                <c:pt idx="803">
                  <c:v>226.14687607236357</c:v>
                </c:pt>
                <c:pt idx="804">
                  <c:v>250.49943180865981</c:v>
                </c:pt>
                <c:pt idx="805">
                  <c:v>250.3074592128967</c:v>
                </c:pt>
                <c:pt idx="806">
                  <c:v>252.01830327502444</c:v>
                </c:pt>
                <c:pt idx="807">
                  <c:v>303.8058701280836</c:v>
                </c:pt>
                <c:pt idx="808">
                  <c:v>252.01830327502444</c:v>
                </c:pt>
                <c:pt idx="809">
                  <c:v>244.8895887179313</c:v>
                </c:pt>
                <c:pt idx="810">
                  <c:v>252.72632402229004</c:v>
                </c:pt>
                <c:pt idx="811">
                  <c:v>251.09087823050075</c:v>
                </c:pt>
                <c:pt idx="812">
                  <c:v>265.08965218745453</c:v>
                </c:pt>
                <c:pt idx="813">
                  <c:v>262.87061471126543</c:v>
                </c:pt>
                <c:pt idx="814">
                  <c:v>277.49679362446608</c:v>
                </c:pt>
                <c:pt idx="815">
                  <c:v>269.29117981694611</c:v>
                </c:pt>
                <c:pt idx="816">
                  <c:v>278.47153376515558</c:v>
                </c:pt>
                <c:pt idx="817">
                  <c:v>297.70592346092059</c:v>
                </c:pt>
                <c:pt idx="818">
                  <c:v>306.75373772528093</c:v>
                </c:pt>
                <c:pt idx="819">
                  <c:v>284.26626446487165</c:v>
                </c:pt>
                <c:pt idx="820">
                  <c:v>307.5569822193051</c:v>
                </c:pt>
                <c:pt idx="821">
                  <c:v>285.41777438111643</c:v>
                </c:pt>
                <c:pt idx="822">
                  <c:v>306.65469004834068</c:v>
                </c:pt>
                <c:pt idx="823">
                  <c:v>259.61695096655984</c:v>
                </c:pt>
                <c:pt idx="824">
                  <c:v>322.49876575152342</c:v>
                </c:pt>
                <c:pt idx="825">
                  <c:v>291.14716824148604</c:v>
                </c:pt>
                <c:pt idx="826">
                  <c:v>306.05564719130399</c:v>
                </c:pt>
                <c:pt idx="827">
                  <c:v>304.71503048872898</c:v>
                </c:pt>
                <c:pt idx="828">
                  <c:v>328.54349350799617</c:v>
                </c:pt>
                <c:pt idx="829">
                  <c:v>334.93450335736549</c:v>
                </c:pt>
                <c:pt idx="830">
                  <c:v>361.24695349217592</c:v>
                </c:pt>
                <c:pt idx="831">
                  <c:v>349.79581232576982</c:v>
                </c:pt>
                <c:pt idx="832">
                  <c:v>379.70997001587875</c:v>
                </c:pt>
                <c:pt idx="833">
                  <c:v>384.32872097311656</c:v>
                </c:pt>
                <c:pt idx="834">
                  <c:v>448.13126082925527</c:v>
                </c:pt>
                <c:pt idx="835">
                  <c:v>414.46046452924418</c:v>
                </c:pt>
                <c:pt idx="836">
                  <c:v>499.24391949427604</c:v>
                </c:pt>
                <c:pt idx="837">
                  <c:v>446.60951592999402</c:v>
                </c:pt>
                <c:pt idx="838">
                  <c:v>537.9882701995798</c:v>
                </c:pt>
                <c:pt idx="839">
                  <c:v>531.30201462073717</c:v>
                </c:pt>
                <c:pt idx="840">
                  <c:v>609.16186963784241</c:v>
                </c:pt>
                <c:pt idx="841">
                  <c:v>587.25035247059213</c:v>
                </c:pt>
                <c:pt idx="842">
                  <c:v>605.78050396917968</c:v>
                </c:pt>
                <c:pt idx="843">
                  <c:v>618.78341269060616</c:v>
                </c:pt>
                <c:pt idx="844">
                  <c:v>688.5757882016286</c:v>
                </c:pt>
                <c:pt idx="845">
                  <c:v>687.14112514523606</c:v>
                </c:pt>
                <c:pt idx="846">
                  <c:v>765.26459461845752</c:v>
                </c:pt>
                <c:pt idx="847">
                  <c:v>699.9258595209327</c:v>
                </c:pt>
                <c:pt idx="848">
                  <c:v>707.91826112052945</c:v>
                </c:pt>
                <c:pt idx="849">
                  <c:v>717.00125030899585</c:v>
                </c:pt>
                <c:pt idx="850">
                  <c:v>742.05011827419889</c:v>
                </c:pt>
                <c:pt idx="851">
                  <c:v>734.31159413919647</c:v>
                </c:pt>
                <c:pt idx="852">
                  <c:v>820.87765257635021</c:v>
                </c:pt>
                <c:pt idx="853">
                  <c:v>817.90189355736766</c:v>
                </c:pt>
                <c:pt idx="854">
                  <c:v>958.71276565511232</c:v>
                </c:pt>
                <c:pt idx="855">
                  <c:v>880.8199909322268</c:v>
                </c:pt>
                <c:pt idx="856">
                  <c:v>935.20291625208176</c:v>
                </c:pt>
                <c:pt idx="857">
                  <c:v>925.87959002807668</c:v>
                </c:pt>
                <c:pt idx="858">
                  <c:v>1019.3990309478781</c:v>
                </c:pt>
                <c:pt idx="859">
                  <c:v>999.83662346776168</c:v>
                </c:pt>
                <c:pt idx="860">
                  <c:v>1150.9095477192006</c:v>
                </c:pt>
                <c:pt idx="861">
                  <c:v>1106.5075905876968</c:v>
                </c:pt>
                <c:pt idx="862">
                  <c:v>1342.326153038096</c:v>
                </c:pt>
                <c:pt idx="863">
                  <c:v>1363.2367516296968</c:v>
                </c:pt>
                <c:pt idx="864">
                  <c:v>1789.8726499941026</c:v>
                </c:pt>
                <c:pt idx="865">
                  <c:v>1915.4728811880102</c:v>
                </c:pt>
                <c:pt idx="866">
                  <c:v>2662.5200687159977</c:v>
                </c:pt>
                <c:pt idx="867">
                  <c:v>2643.7476811022389</c:v>
                </c:pt>
                <c:pt idx="868">
                  <c:v>3384.5019095688795</c:v>
                </c:pt>
                <c:pt idx="869">
                  <c:v>3754.2709517956623</c:v>
                </c:pt>
                <c:pt idx="870">
                  <c:v>3866.3701371254042</c:v>
                </c:pt>
                <c:pt idx="871">
                  <c:v>3745.2408678970419</c:v>
                </c:pt>
                <c:pt idx="872">
                  <c:v>4080.5917453775119</c:v>
                </c:pt>
                <c:pt idx="873">
                  <c:v>5051.3288097815857</c:v>
                </c:pt>
                <c:pt idx="874">
                  <c:v>4198.9230330084756</c:v>
                </c:pt>
                <c:pt idx="875">
                  <c:v>4532.0300720638306</c:v>
                </c:pt>
                <c:pt idx="876">
                  <c:v>4926.9834743802512</c:v>
                </c:pt>
                <c:pt idx="877">
                  <c:v>4794.9166292786749</c:v>
                </c:pt>
                <c:pt idx="878">
                  <c:v>4932.3622712859878</c:v>
                </c:pt>
                <c:pt idx="879">
                  <c:v>4782.7782231031051</c:v>
                </c:pt>
                <c:pt idx="880">
                  <c:v>5212.1778534968926</c:v>
                </c:pt>
                <c:pt idx="881">
                  <c:v>4797.9243007798941</c:v>
                </c:pt>
                <c:pt idx="882">
                  <c:v>5335.7466321391476</c:v>
                </c:pt>
                <c:pt idx="883">
                  <c:v>5198.6503519809712</c:v>
                </c:pt>
                <c:pt idx="884">
                  <c:v>5618.2363178979676</c:v>
                </c:pt>
                <c:pt idx="885">
                  <c:v>5193.233953138485</c:v>
                </c:pt>
                <c:pt idx="886">
                  <c:v>5341.0517524071429</c:v>
                </c:pt>
                <c:pt idx="887">
                  <c:v>5471.4378389611638</c:v>
                </c:pt>
                <c:pt idx="888">
                  <c:v>6251.1431025800803</c:v>
                </c:pt>
                <c:pt idx="889">
                  <c:v>5621.8888411424832</c:v>
                </c:pt>
                <c:pt idx="890">
                  <c:v>5632.7938772185853</c:v>
                </c:pt>
                <c:pt idx="891">
                  <c:v>5480.4233430406357</c:v>
                </c:pt>
                <c:pt idx="892">
                  <c:v>6084.4665669563274</c:v>
                </c:pt>
                <c:pt idx="893">
                  <c:v>5928.193611527041</c:v>
                </c:pt>
                <c:pt idx="894">
                  <c:v>5633.6848654272562</c:v>
                </c:pt>
                <c:pt idx="895">
                  <c:v>5479.9215606481093</c:v>
                </c:pt>
                <c:pt idx="896">
                  <c:v>5634.5723530555651</c:v>
                </c:pt>
                <c:pt idx="897">
                  <c:v>7297.0612519803071</c:v>
                </c:pt>
                <c:pt idx="898">
                  <c:v>6406.9328099133345</c:v>
                </c:pt>
                <c:pt idx="899">
                  <c:v>4690.2427595272839</c:v>
                </c:pt>
                <c:pt idx="900">
                  <c:v>6100.9118669475865</c:v>
                </c:pt>
                <c:pt idx="901">
                  <c:v>5770.8051639409523</c:v>
                </c:pt>
                <c:pt idx="902">
                  <c:v>6411.4659817237125</c:v>
                </c:pt>
                <c:pt idx="903">
                  <c:v>5929.8994728695179</c:v>
                </c:pt>
                <c:pt idx="904">
                  <c:v>6927.384152539893</c:v>
                </c:pt>
                <c:pt idx="905">
                  <c:v>6251.1657460136566</c:v>
                </c:pt>
                <c:pt idx="906">
                  <c:v>6411.4659817237125</c:v>
                </c:pt>
                <c:pt idx="907">
                  <c:v>6400.4840339058019</c:v>
                </c:pt>
                <c:pt idx="908">
                  <c:v>6575.5969091966717</c:v>
                </c:pt>
                <c:pt idx="909">
                  <c:v>6410.1169850929091</c:v>
                </c:pt>
                <c:pt idx="910">
                  <c:v>6235.9113820466891</c:v>
                </c:pt>
                <c:pt idx="911">
                  <c:v>6247.4786842880121</c:v>
                </c:pt>
                <c:pt idx="912">
                  <c:v>6743.2636359285207</c:v>
                </c:pt>
                <c:pt idx="913">
                  <c:v>6919.7576849003963</c:v>
                </c:pt>
                <c:pt idx="914">
                  <c:v>6934.3149709831105</c:v>
                </c:pt>
                <c:pt idx="915">
                  <c:v>6753.309747265811</c:v>
                </c:pt>
                <c:pt idx="916">
                  <c:v>6738.7544921567951</c:v>
                </c:pt>
                <c:pt idx="917">
                  <c:v>6411.9461987430095</c:v>
                </c:pt>
                <c:pt idx="918">
                  <c:v>6748.0682922211981</c:v>
                </c:pt>
                <c:pt idx="919">
                  <c:v>6245.6845653465107</c:v>
                </c:pt>
                <c:pt idx="920">
                  <c:v>7086.9668070352745</c:v>
                </c:pt>
                <c:pt idx="921">
                  <c:v>6583.3481692090754</c:v>
                </c:pt>
                <c:pt idx="922">
                  <c:v>6561.2601376445618</c:v>
                </c:pt>
                <c:pt idx="923">
                  <c:v>7122.0508348707226</c:v>
                </c:pt>
                <c:pt idx="924">
                  <c:v>6404.2852695233514</c:v>
                </c:pt>
                <c:pt idx="925">
                  <c:v>7118.3867187259239</c:v>
                </c:pt>
                <c:pt idx="926">
                  <c:v>7274.3094346549105</c:v>
                </c:pt>
                <c:pt idx="927">
                  <c:v>6392.9124768334923</c:v>
                </c:pt>
                <c:pt idx="928">
                  <c:v>6734.7097658480225</c:v>
                </c:pt>
                <c:pt idx="929">
                  <c:v>6930.0832013323197</c:v>
                </c:pt>
                <c:pt idx="930">
                  <c:v>7267.0097463779075</c:v>
                </c:pt>
                <c:pt idx="931">
                  <c:v>6416.9483676928558</c:v>
                </c:pt>
                <c:pt idx="932">
                  <c:v>6557.6525659227418</c:v>
                </c:pt>
                <c:pt idx="933">
                  <c:v>6762.725287984329</c:v>
                </c:pt>
                <c:pt idx="934">
                  <c:v>7462.9450466432772</c:v>
                </c:pt>
                <c:pt idx="935">
                  <c:v>6744.7435094886378</c:v>
                </c:pt>
                <c:pt idx="936">
                  <c:v>7076.8792929623196</c:v>
                </c:pt>
                <c:pt idx="937">
                  <c:v>6758.4208321191109</c:v>
                </c:pt>
                <c:pt idx="938">
                  <c:v>7642.2040143169725</c:v>
                </c:pt>
                <c:pt idx="939">
                  <c:v>6943.7733990030565</c:v>
                </c:pt>
                <c:pt idx="940">
                  <c:v>7464.1287376137479</c:v>
                </c:pt>
                <c:pt idx="941">
                  <c:v>7317.4837351125698</c:v>
                </c:pt>
                <c:pt idx="942">
                  <c:v>7080.1258526329966</c:v>
                </c:pt>
                <c:pt idx="943">
                  <c:v>7130.3034660691847</c:v>
                </c:pt>
                <c:pt idx="944">
                  <c:v>6912.6161707511528</c:v>
                </c:pt>
                <c:pt idx="945">
                  <c:v>6944.1210050202135</c:v>
                </c:pt>
                <c:pt idx="946">
                  <c:v>7454.9638861859066</c:v>
                </c:pt>
                <c:pt idx="947">
                  <c:v>7308.3743047512007</c:v>
                </c:pt>
                <c:pt idx="948">
                  <c:v>7439.5253545056139</c:v>
                </c:pt>
                <c:pt idx="949">
                  <c:v>7124.7822635590246</c:v>
                </c:pt>
                <c:pt idx="950">
                  <c:v>7077.7626133179438</c:v>
                </c:pt>
                <c:pt idx="951">
                  <c:v>6930.6939051925119</c:v>
                </c:pt>
                <c:pt idx="952">
                  <c:v>7452.3011943569691</c:v>
                </c:pt>
                <c:pt idx="953">
                  <c:v>7119.3182487614058</c:v>
                </c:pt>
                <c:pt idx="954">
                  <c:v>7457.9018452222408</c:v>
                </c:pt>
                <c:pt idx="955">
                  <c:v>7316.5733822139755</c:v>
                </c:pt>
                <c:pt idx="956">
                  <c:v>7285.9348036927977</c:v>
                </c:pt>
                <c:pt idx="957">
                  <c:v>7307.6993720311302</c:v>
                </c:pt>
                <c:pt idx="958">
                  <c:v>7655.6685550754437</c:v>
                </c:pt>
                <c:pt idx="959">
                  <c:v>6917.4194888537586</c:v>
                </c:pt>
                <c:pt idx="960">
                  <c:v>7838.937981909462</c:v>
                </c:pt>
                <c:pt idx="961">
                  <c:v>6934.6497579286843</c:v>
                </c:pt>
                <c:pt idx="962">
                  <c:v>7092.571474096625</c:v>
                </c:pt>
                <c:pt idx="963">
                  <c:v>7120.2292394159376</c:v>
                </c:pt>
                <c:pt idx="964">
                  <c:v>7642.2040143169725</c:v>
                </c:pt>
                <c:pt idx="965">
                  <c:v>7493.5625483896793</c:v>
                </c:pt>
                <c:pt idx="966">
                  <c:v>7429.4001838502491</c:v>
                </c:pt>
                <c:pt idx="967">
                  <c:v>6745.9600020630278</c:v>
                </c:pt>
                <c:pt idx="968">
                  <c:v>7853.660239330783</c:v>
                </c:pt>
                <c:pt idx="969">
                  <c:v>6922.2203938686207</c:v>
                </c:pt>
                <c:pt idx="970">
                  <c:v>7452.9300875067684</c:v>
                </c:pt>
                <c:pt idx="971">
                  <c:v>5630.9698129455755</c:v>
                </c:pt>
                <c:pt idx="972">
                  <c:v>7832.6935959735956</c:v>
                </c:pt>
                <c:pt idx="973">
                  <c:v>6765.4643116331899</c:v>
                </c:pt>
                <c:pt idx="974">
                  <c:v>7450.2756543967762</c:v>
                </c:pt>
                <c:pt idx="975">
                  <c:v>6950.5203808289443</c:v>
                </c:pt>
                <c:pt idx="976">
                  <c:v>7276.7934217184929</c:v>
                </c:pt>
                <c:pt idx="977">
                  <c:v>6929.169511025143</c:v>
                </c:pt>
                <c:pt idx="978">
                  <c:v>7655.4982579891075</c:v>
                </c:pt>
                <c:pt idx="979">
                  <c:v>6773.4615570124051</c:v>
                </c:pt>
                <c:pt idx="980">
                  <c:v>7439.5253545056139</c:v>
                </c:pt>
                <c:pt idx="981">
                  <c:v>7129.3908766759814</c:v>
                </c:pt>
                <c:pt idx="982">
                  <c:v>7652.8490823239654</c:v>
                </c:pt>
                <c:pt idx="983">
                  <c:v>7119.3182487614058</c:v>
                </c:pt>
                <c:pt idx="984">
                  <c:v>7279.1219076326852</c:v>
                </c:pt>
                <c:pt idx="985">
                  <c:v>6909.4842239766531</c:v>
                </c:pt>
                <c:pt idx="986">
                  <c:v>8026.3061943542834</c:v>
                </c:pt>
                <c:pt idx="987">
                  <c:v>6926.4276820160794</c:v>
                </c:pt>
                <c:pt idx="988">
                  <c:v>7277.6820887810418</c:v>
                </c:pt>
                <c:pt idx="989">
                  <c:v>7126.6523342361597</c:v>
                </c:pt>
                <c:pt idx="990">
                  <c:v>7274.1266628408694</c:v>
                </c:pt>
                <c:pt idx="991">
                  <c:v>7318.3939569118011</c:v>
                </c:pt>
                <c:pt idx="992">
                  <c:v>7453.188886427226</c:v>
                </c:pt>
                <c:pt idx="993">
                  <c:v>6926.139349961094</c:v>
                </c:pt>
                <c:pt idx="994">
                  <c:v>8233.7439576086217</c:v>
                </c:pt>
                <c:pt idx="995">
                  <c:v>8093.6677150866381</c:v>
                </c:pt>
                <c:pt idx="996">
                  <c:v>7633.4552121262477</c:v>
                </c:pt>
                <c:pt idx="997">
                  <c:v>6941.0376324995505</c:v>
                </c:pt>
                <c:pt idx="998">
                  <c:v>7447.6200739214773</c:v>
                </c:pt>
                <c:pt idx="999">
                  <c:v>6916.0173908204488</c:v>
                </c:pt>
                <c:pt idx="1000">
                  <c:v>7456.4675478004747</c:v>
                </c:pt>
                <c:pt idx="1001">
                  <c:v>6947.2251055098932</c:v>
                </c:pt>
                <c:pt idx="1002">
                  <c:v>7261.1750325905678</c:v>
                </c:pt>
                <c:pt idx="1003">
                  <c:v>7917.0488377290894</c:v>
                </c:pt>
                <c:pt idx="1004">
                  <c:v>7275.015708765909</c:v>
                </c:pt>
                <c:pt idx="1005">
                  <c:v>6944.1210050202135</c:v>
                </c:pt>
                <c:pt idx="1006">
                  <c:v>7848.2807819064228</c:v>
                </c:pt>
                <c:pt idx="1007">
                  <c:v>7109.2985676995913</c:v>
                </c:pt>
                <c:pt idx="1008">
                  <c:v>7269.308895183136</c:v>
                </c:pt>
                <c:pt idx="1009">
                  <c:v>7133.1139451485869</c:v>
                </c:pt>
                <c:pt idx="1010">
                  <c:v>7474.2348085683998</c:v>
                </c:pt>
                <c:pt idx="1011">
                  <c:v>6588.9412547385155</c:v>
                </c:pt>
                <c:pt idx="1012">
                  <c:v>7290.1002756467351</c:v>
                </c:pt>
                <c:pt idx="1013">
                  <c:v>7127.6788742992176</c:v>
                </c:pt>
                <c:pt idx="1014">
                  <c:v>7101.2705913270438</c:v>
                </c:pt>
                <c:pt idx="1015">
                  <c:v>6774.1665506302652</c:v>
                </c:pt>
                <c:pt idx="1016">
                  <c:v>7104.8337075172876</c:v>
                </c:pt>
                <c:pt idx="1017">
                  <c:v>7310.4246067436679</c:v>
                </c:pt>
                <c:pt idx="1018">
                  <c:v>7690.2000929303713</c:v>
                </c:pt>
                <c:pt idx="1019">
                  <c:v>6085.8962957611293</c:v>
                </c:pt>
                <c:pt idx="1020">
                  <c:v>7488.3493712125164</c:v>
                </c:pt>
                <c:pt idx="1021">
                  <c:v>8360.0714365890744</c:v>
                </c:pt>
                <c:pt idx="1022">
                  <c:v>7680.6869842108808</c:v>
                </c:pt>
                <c:pt idx="1023">
                  <c:v>7144.1992711797066</c:v>
                </c:pt>
                <c:pt idx="1024">
                  <c:v>7492.8219424081926</c:v>
                </c:pt>
                <c:pt idx="1025">
                  <c:v>7147.335480359091</c:v>
                </c:pt>
                <c:pt idx="1026">
                  <c:v>7871.1276434312604</c:v>
                </c:pt>
                <c:pt idx="1027">
                  <c:v>7345.0394650286617</c:v>
                </c:pt>
                <c:pt idx="1028">
                  <c:v>7689.0923002097752</c:v>
                </c:pt>
                <c:pt idx="1029">
                  <c:v>7350.587301468142</c:v>
                </c:pt>
                <c:pt idx="1030">
                  <c:v>7691.0966804016352</c:v>
                </c:pt>
                <c:pt idx="1031">
                  <c:v>6972.8296117411683</c:v>
                </c:pt>
                <c:pt idx="1032">
                  <c:v>7305.4662133198271</c:v>
                </c:pt>
                <c:pt idx="1033">
                  <c:v>7356.0773946310146</c:v>
                </c:pt>
                <c:pt idx="1034">
                  <c:v>7313.5860303014551</c:v>
                </c:pt>
                <c:pt idx="1035">
                  <c:v>6778.7284847697083</c:v>
                </c:pt>
                <c:pt idx="1036">
                  <c:v>7493.6364997499759</c:v>
                </c:pt>
                <c:pt idx="1037">
                  <c:v>7765.1215343737558</c:v>
                </c:pt>
                <c:pt idx="1038">
                  <c:v>7708.6715166764234</c:v>
                </c:pt>
                <c:pt idx="1039">
                  <c:v>7169.4448525753187</c:v>
                </c:pt>
                <c:pt idx="1040">
                  <c:v>7919.7433048988642</c:v>
                </c:pt>
                <c:pt idx="1041">
                  <c:v>6095.2916120082245</c:v>
                </c:pt>
                <c:pt idx="1042">
                  <c:v>7717.6679616300944</c:v>
                </c:pt>
                <c:pt idx="1043">
                  <c:v>7159.7128433890484</c:v>
                </c:pt>
                <c:pt idx="1044">
                  <c:v>7721.5955663792693</c:v>
                </c:pt>
                <c:pt idx="1045">
                  <c:v>6970.4998661229483</c:v>
                </c:pt>
                <c:pt idx="1046">
                  <c:v>7733.6837111373252</c:v>
                </c:pt>
                <c:pt idx="1047">
                  <c:v>7150.8908229607359</c:v>
                </c:pt>
                <c:pt idx="1048">
                  <c:v>8360.0714365890744</c:v>
                </c:pt>
                <c:pt idx="1049">
                  <c:v>7537.1623869271089</c:v>
                </c:pt>
                <c:pt idx="1050">
                  <c:v>7518.8948655591767</c:v>
                </c:pt>
                <c:pt idx="1051">
                  <c:v>7367.2203649113708</c:v>
                </c:pt>
                <c:pt idx="1052">
                  <c:v>7964.5826955156881</c:v>
                </c:pt>
                <c:pt idx="1053">
                  <c:v>8897.1465739611467</c:v>
                </c:pt>
                <c:pt idx="1054">
                  <c:v>7541.3772847008313</c:v>
                </c:pt>
                <c:pt idx="1055">
                  <c:v>7140.3334355335292</c:v>
                </c:pt>
                <c:pt idx="1056">
                  <c:v>7343.6063097713732</c:v>
                </c:pt>
                <c:pt idx="1057">
                  <c:v>6997.9551228843993</c:v>
                </c:pt>
                <c:pt idx="1058">
                  <c:v>7743.5436881112537</c:v>
                </c:pt>
                <c:pt idx="1059">
                  <c:v>7185.1952871139501</c:v>
                </c:pt>
                <c:pt idx="1060">
                  <c:v>7762.6653177586877</c:v>
                </c:pt>
                <c:pt idx="1061">
                  <c:v>7199.9938026679665</c:v>
                </c:pt>
                <c:pt idx="1062">
                  <c:v>7554.1991261624726</c:v>
                </c:pt>
                <c:pt idx="1063">
                  <c:v>7204.7482812605922</c:v>
                </c:pt>
                <c:pt idx="1064">
                  <c:v>7769.5704676169216</c:v>
                </c:pt>
                <c:pt idx="1065">
                  <c:v>7400.0251616810929</c:v>
                </c:pt>
                <c:pt idx="1066">
                  <c:v>7368.1236882814874</c:v>
                </c:pt>
                <c:pt idx="1067">
                  <c:v>7552.7502393563745</c:v>
                </c:pt>
                <c:pt idx="1068">
                  <c:v>7778.9240685616451</c:v>
                </c:pt>
                <c:pt idx="1069">
                  <c:v>7409.6185370846597</c:v>
                </c:pt>
                <c:pt idx="1070">
                  <c:v>8004.3768120495843</c:v>
                </c:pt>
                <c:pt idx="1071">
                  <c:v>6637.7447918632279</c:v>
                </c:pt>
                <c:pt idx="1072">
                  <c:v>7772.3117142289593</c:v>
                </c:pt>
                <c:pt idx="1073">
                  <c:v>6841.7228136711747</c:v>
                </c:pt>
                <c:pt idx="1074">
                  <c:v>7383.8606076123133</c:v>
                </c:pt>
                <c:pt idx="1075">
                  <c:v>6645.0489539491327</c:v>
                </c:pt>
                <c:pt idx="1076">
                  <c:v>7591.9725268377788</c:v>
                </c:pt>
                <c:pt idx="1077">
                  <c:v>7214.7508171498093</c:v>
                </c:pt>
                <c:pt idx="1078">
                  <c:v>7187.8253516753939</c:v>
                </c:pt>
                <c:pt idx="1079">
                  <c:v>7019.9056044336594</c:v>
                </c:pt>
                <c:pt idx="1080">
                  <c:v>7581.9155601199736</c:v>
                </c:pt>
                <c:pt idx="1081">
                  <c:v>6843.6958113540149</c:v>
                </c:pt>
                <c:pt idx="1082">
                  <c:v>7814.7598999751735</c:v>
                </c:pt>
                <c:pt idx="1083">
                  <c:v>7047.1349167890921</c:v>
                </c:pt>
                <c:pt idx="1084">
                  <c:v>7802.0148424178251</c:v>
                </c:pt>
                <c:pt idx="1085">
                  <c:v>6847.579121357775</c:v>
                </c:pt>
                <c:pt idx="1086">
                  <c:v>7591.8606171762949</c:v>
                </c:pt>
                <c:pt idx="1087">
                  <c:v>7450.3592850892474</c:v>
                </c:pt>
                <c:pt idx="1088">
                  <c:v>7600.2303848418587</c:v>
                </c:pt>
                <c:pt idx="1089">
                  <c:v>8327.0345160778506</c:v>
                </c:pt>
                <c:pt idx="1090">
                  <c:v>7834.8822038180342</c:v>
                </c:pt>
                <c:pt idx="1091">
                  <c:v>6656.3241108718858</c:v>
                </c:pt>
                <c:pt idx="1092">
                  <c:v>7213.0428853281201</c:v>
                </c:pt>
                <c:pt idx="1093">
                  <c:v>6311.7980915114622</c:v>
                </c:pt>
                <c:pt idx="1094">
                  <c:v>8047.7210684261754</c:v>
                </c:pt>
                <c:pt idx="1095">
                  <c:v>7880.2883150313201</c:v>
                </c:pt>
                <c:pt idx="1096">
                  <c:v>7603.8221414437212</c:v>
                </c:pt>
                <c:pt idx="1097">
                  <c:v>7421.1715467346239</c:v>
                </c:pt>
                <c:pt idx="1098">
                  <c:v>7821.8389133756191</c:v>
                </c:pt>
                <c:pt idx="1099">
                  <c:v>6871.1763184367319</c:v>
                </c:pt>
                <c:pt idx="1100">
                  <c:v>7816.4247284016865</c:v>
                </c:pt>
                <c:pt idx="1101">
                  <c:v>6686.5912680829051</c:v>
                </c:pt>
                <c:pt idx="1102">
                  <c:v>7631.9154427686144</c:v>
                </c:pt>
                <c:pt idx="1103">
                  <c:v>7261.9925798136628</c:v>
                </c:pt>
                <c:pt idx="1104">
                  <c:v>8520.3400660829466</c:v>
                </c:pt>
                <c:pt idx="1105">
                  <c:v>9431.1395474851724</c:v>
                </c:pt>
                <c:pt idx="1106">
                  <c:v>7047.8001588425313</c:v>
                </c:pt>
                <c:pt idx="1107">
                  <c:v>6673.3440207820513</c:v>
                </c:pt>
                <c:pt idx="1108">
                  <c:v>7647.0117644819165</c:v>
                </c:pt>
                <c:pt idx="1109">
                  <c:v>7095.1671006574779</c:v>
                </c:pt>
                <c:pt idx="1110">
                  <c:v>7899.9702787915603</c:v>
                </c:pt>
                <c:pt idx="1111">
                  <c:v>7089.1856931742104</c:v>
                </c:pt>
                <c:pt idx="1112">
                  <c:v>7472.1005919876179</c:v>
                </c:pt>
                <c:pt idx="1113">
                  <c:v>7098.0073055363746</c:v>
                </c:pt>
                <c:pt idx="1114">
                  <c:v>7663.009237913976</c:v>
                </c:pt>
                <c:pt idx="1115">
                  <c:v>7098.0425588410926</c:v>
                </c:pt>
                <c:pt idx="1116">
                  <c:v>7895.4270474459936</c:v>
                </c:pt>
                <c:pt idx="1117">
                  <c:v>6901.2898770470965</c:v>
                </c:pt>
                <c:pt idx="1118">
                  <c:v>7474.733184544486</c:v>
                </c:pt>
                <c:pt idx="1119">
                  <c:v>6692.4280412779281</c:v>
                </c:pt>
                <c:pt idx="1120">
                  <c:v>7262.8268472412701</c:v>
                </c:pt>
                <c:pt idx="1121">
                  <c:v>6301.8406571896912</c:v>
                </c:pt>
                <c:pt idx="1122">
                  <c:v>7680.6467390772259</c:v>
                </c:pt>
                <c:pt idx="1123">
                  <c:v>6875.3533955188423</c:v>
                </c:pt>
                <c:pt idx="1124">
                  <c:v>7251.2699731260736</c:v>
                </c:pt>
                <c:pt idx="1125">
                  <c:v>7264.3415982140041</c:v>
                </c:pt>
                <c:pt idx="1126">
                  <c:v>7471.6231756816978</c:v>
                </c:pt>
                <c:pt idx="1127">
                  <c:v>6690.0960074410041</c:v>
                </c:pt>
                <c:pt idx="1128">
                  <c:v>7281.9704914618251</c:v>
                </c:pt>
                <c:pt idx="1129">
                  <c:v>7271.677982422304</c:v>
                </c:pt>
                <c:pt idx="1130">
                  <c:v>7684.9053922267967</c:v>
                </c:pt>
                <c:pt idx="1131">
                  <c:v>6919.8935701740456</c:v>
                </c:pt>
                <c:pt idx="1132">
                  <c:v>7513.1315927441246</c:v>
                </c:pt>
                <c:pt idx="1133">
                  <c:v>7962.0596591152826</c:v>
                </c:pt>
                <c:pt idx="1134">
                  <c:v>7259.6273317777068</c:v>
                </c:pt>
                <c:pt idx="1135">
                  <c:v>7286.8146594417276</c:v>
                </c:pt>
                <c:pt idx="1136">
                  <c:v>7272.8598551989362</c:v>
                </c:pt>
                <c:pt idx="1137">
                  <c:v>7981.4540980066968</c:v>
                </c:pt>
                <c:pt idx="1138">
                  <c:v>7304.42270553254</c:v>
                </c:pt>
                <c:pt idx="1139">
                  <c:v>7111.9798571923193</c:v>
                </c:pt>
                <c:pt idx="1140">
                  <c:v>7728.7053250112704</c:v>
                </c:pt>
                <c:pt idx="1141">
                  <c:v>7510.8172721583442</c:v>
                </c:pt>
                <c:pt idx="1142">
                  <c:v>7287.7941871102894</c:v>
                </c:pt>
                <c:pt idx="1143">
                  <c:v>7765.4685749070968</c:v>
                </c:pt>
                <c:pt idx="1144">
                  <c:v>7311.0233118813057</c:v>
                </c:pt>
                <c:pt idx="1145">
                  <c:v>7125.3327743623986</c:v>
                </c:pt>
                <c:pt idx="1146">
                  <c:v>7290.4221038894966</c:v>
                </c:pt>
                <c:pt idx="1147">
                  <c:v>6927.3217085395736</c:v>
                </c:pt>
                <c:pt idx="1148">
                  <c:v>7284.8551437773904</c:v>
                </c:pt>
                <c:pt idx="1149">
                  <c:v>6726.7342163912635</c:v>
                </c:pt>
                <c:pt idx="1150">
                  <c:v>7489.2086985159085</c:v>
                </c:pt>
                <c:pt idx="1151">
                  <c:v>7120.1180523434414</c:v>
                </c:pt>
                <c:pt idx="1152">
                  <c:v>7730.4928988811034</c:v>
                </c:pt>
                <c:pt idx="1153">
                  <c:v>6325.6554331767156</c:v>
                </c:pt>
                <c:pt idx="1154">
                  <c:v>7518.6854812326865</c:v>
                </c:pt>
                <c:pt idx="1155">
                  <c:v>6521.448638732144</c:v>
                </c:pt>
                <c:pt idx="1156">
                  <c:v>7533.0494911959931</c:v>
                </c:pt>
                <c:pt idx="1157">
                  <c:v>7107.949821673853</c:v>
                </c:pt>
                <c:pt idx="1158">
                  <c:v>7987.8251086757837</c:v>
                </c:pt>
                <c:pt idx="1159">
                  <c:v>7148.3697877022951</c:v>
                </c:pt>
                <c:pt idx="1160">
                  <c:v>7334.0503153270902</c:v>
                </c:pt>
                <c:pt idx="1161">
                  <c:v>7361.3556912794866</c:v>
                </c:pt>
                <c:pt idx="1162">
                  <c:v>7994.1726971891876</c:v>
                </c:pt>
                <c:pt idx="1163">
                  <c:v>6941.2013949995162</c:v>
                </c:pt>
                <c:pt idx="1164">
                  <c:v>7745.1217430661472</c:v>
                </c:pt>
                <c:pt idx="1165">
                  <c:v>6524.4341495025201</c:v>
                </c:pt>
                <c:pt idx="1166">
                  <c:v>7513.3317410100553</c:v>
                </c:pt>
                <c:pt idx="1167">
                  <c:v>6333.8590614611376</c:v>
                </c:pt>
                <c:pt idx="1168">
                  <c:v>7326.8068701725906</c:v>
                </c:pt>
                <c:pt idx="1169">
                  <c:v>6543.1721993358751</c:v>
                </c:pt>
                <c:pt idx="1170">
                  <c:v>7764.3378088719055</c:v>
                </c:pt>
                <c:pt idx="1171">
                  <c:v>7319.8373863856432</c:v>
                </c:pt>
                <c:pt idx="1172">
                  <c:v>7782.3082204947104</c:v>
                </c:pt>
                <c:pt idx="1173">
                  <c:v>7325.6441079655615</c:v>
                </c:pt>
                <c:pt idx="1174">
                  <c:v>7343.501471602277</c:v>
                </c:pt>
                <c:pt idx="1175">
                  <c:v>6763.1944053943944</c:v>
                </c:pt>
                <c:pt idx="1176">
                  <c:v>7342.5015633021467</c:v>
                </c:pt>
                <c:pt idx="1177">
                  <c:v>6958.442337059646</c:v>
                </c:pt>
                <c:pt idx="1178">
                  <c:v>7781.9571461578989</c:v>
                </c:pt>
                <c:pt idx="1179">
                  <c:v>6734.6003319964839</c:v>
                </c:pt>
                <c:pt idx="1180">
                  <c:v>7579.0545670446263</c:v>
                </c:pt>
                <c:pt idx="1181">
                  <c:v>6717.1505053767014</c:v>
                </c:pt>
                <c:pt idx="1182">
                  <c:v>7784.5977231512816</c:v>
                </c:pt>
                <c:pt idx="1183">
                  <c:v>6953.2358794733955</c:v>
                </c:pt>
                <c:pt idx="1184">
                  <c:v>8034.5610846370091</c:v>
                </c:pt>
                <c:pt idx="1185">
                  <c:v>6973.5964972480078</c:v>
                </c:pt>
                <c:pt idx="1186">
                  <c:v>7797.2545385849235</c:v>
                </c:pt>
                <c:pt idx="1187">
                  <c:v>7568.6387011649804</c:v>
                </c:pt>
                <c:pt idx="1188">
                  <c:v>7357.40033646961</c:v>
                </c:pt>
                <c:pt idx="1189">
                  <c:v>6930.6473042670777</c:v>
                </c:pt>
                <c:pt idx="1190">
                  <c:v>7159.78009664814</c:v>
                </c:pt>
                <c:pt idx="1191">
                  <c:v>6969.8184510476785</c:v>
                </c:pt>
                <c:pt idx="1192">
                  <c:v>7363.4141379715029</c:v>
                </c:pt>
                <c:pt idx="1193">
                  <c:v>6347.4790664352704</c:v>
                </c:pt>
                <c:pt idx="1194">
                  <c:v>7811.9889384181215</c:v>
                </c:pt>
                <c:pt idx="1195">
                  <c:v>7357.3033266190387</c:v>
                </c:pt>
                <c:pt idx="1196">
                  <c:v>7356.3551008538016</c:v>
                </c:pt>
                <c:pt idx="1197">
                  <c:v>7128.2813576252247</c:v>
                </c:pt>
                <c:pt idx="1198">
                  <c:v>7814.7796189066139</c:v>
                </c:pt>
                <c:pt idx="1199">
                  <c:v>6938.5039074764563</c:v>
                </c:pt>
                <c:pt idx="1200">
                  <c:v>6952.1470042596102</c:v>
                </c:pt>
                <c:pt idx="1201">
                  <c:v>7384.9407805192432</c:v>
                </c:pt>
                <c:pt idx="1202">
                  <c:v>7829.6664389242869</c:v>
                </c:pt>
                <c:pt idx="1203">
                  <c:v>7622.9398170982531</c:v>
                </c:pt>
                <c:pt idx="1204">
                  <c:v>7589.6695096329358</c:v>
                </c:pt>
                <c:pt idx="1205">
                  <c:v>7598.5893244663494</c:v>
                </c:pt>
                <c:pt idx="1206">
                  <c:v>7613.8234383573572</c:v>
                </c:pt>
                <c:pt idx="1207">
                  <c:v>7367.4594078072487</c:v>
                </c:pt>
                <c:pt idx="1208">
                  <c:v>7595.6299206774411</c:v>
                </c:pt>
                <c:pt idx="1209">
                  <c:v>7642.6123308412243</c:v>
                </c:pt>
                <c:pt idx="1210">
                  <c:v>7352.2664227225578</c:v>
                </c:pt>
                <c:pt idx="1211">
                  <c:v>7158.183875253987</c:v>
                </c:pt>
                <c:pt idx="1212">
                  <c:v>7609.7516443175409</c:v>
                </c:pt>
                <c:pt idx="1213">
                  <c:v>7175.0202117272293</c:v>
                </c:pt>
                <c:pt idx="1214">
                  <c:v>7616.8443764089498</c:v>
                </c:pt>
                <c:pt idx="1215">
                  <c:v>7180.4451298068752</c:v>
                </c:pt>
                <c:pt idx="1216">
                  <c:v>7844.6393901966148</c:v>
                </c:pt>
                <c:pt idx="1217">
                  <c:v>7627.7054360579141</c:v>
                </c:pt>
                <c:pt idx="1218">
                  <c:v>7864.7360651679364</c:v>
                </c:pt>
                <c:pt idx="1219">
                  <c:v>7689.1315348402313</c:v>
                </c:pt>
                <c:pt idx="1220">
                  <c:v>7614.8187191136649</c:v>
                </c:pt>
                <c:pt idx="1221">
                  <c:v>7371.5816660392802</c:v>
                </c:pt>
                <c:pt idx="1222">
                  <c:v>7384.8506919491429</c:v>
                </c:pt>
                <c:pt idx="1223">
                  <c:v>6534.9998182226427</c:v>
                </c:pt>
                <c:pt idx="1224">
                  <c:v>6954.097394633578</c:v>
                </c:pt>
                <c:pt idx="1225">
                  <c:v>6746.2063340964369</c:v>
                </c:pt>
                <c:pt idx="1226">
                  <c:v>7383.9172451898448</c:v>
                </c:pt>
                <c:pt idx="1227">
                  <c:v>6952.5198223340258</c:v>
                </c:pt>
                <c:pt idx="1228">
                  <c:v>7867.8042122320612</c:v>
                </c:pt>
                <c:pt idx="1229">
                  <c:v>6940.3457696940523</c:v>
                </c:pt>
                <c:pt idx="1230">
                  <c:v>7399.4027655655436</c:v>
                </c:pt>
                <c:pt idx="1231">
                  <c:v>7382.8935436831189</c:v>
                </c:pt>
                <c:pt idx="1232">
                  <c:v>7381.8696759778768</c:v>
                </c:pt>
                <c:pt idx="1233">
                  <c:v>8160.2834307610592</c:v>
                </c:pt>
                <c:pt idx="1234">
                  <c:v>7624.025012757972</c:v>
                </c:pt>
                <c:pt idx="1235">
                  <c:v>7207.3378472690683</c:v>
                </c:pt>
                <c:pt idx="1236">
                  <c:v>7397.3525008963679</c:v>
                </c:pt>
                <c:pt idx="1237">
                  <c:v>6989.9187120477618</c:v>
                </c:pt>
                <c:pt idx="1238">
                  <c:v>7179.7352884177462</c:v>
                </c:pt>
                <c:pt idx="1239">
                  <c:v>7370.5961560971791</c:v>
                </c:pt>
                <c:pt idx="1240">
                  <c:v>7608.6778764688333</c:v>
                </c:pt>
                <c:pt idx="1241">
                  <c:v>7445.6916719635119</c:v>
                </c:pt>
                <c:pt idx="1242">
                  <c:v>7654.8108753920897</c:v>
                </c:pt>
                <c:pt idx="1243">
                  <c:v>7466.6707535686046</c:v>
                </c:pt>
                <c:pt idx="1244">
                  <c:v>8111.6695567014795</c:v>
                </c:pt>
                <c:pt idx="1245">
                  <c:v>7005.1678425286236</c:v>
                </c:pt>
                <c:pt idx="1246">
                  <c:v>7399.5593340490295</c:v>
                </c:pt>
                <c:pt idx="1247">
                  <c:v>6770.6232050158224</c:v>
                </c:pt>
                <c:pt idx="1248">
                  <c:v>7174.1932466379267</c:v>
                </c:pt>
                <c:pt idx="1249">
                  <c:v>7634.3334385448752</c:v>
                </c:pt>
                <c:pt idx="1250">
                  <c:v>7619.5719112403558</c:v>
                </c:pt>
                <c:pt idx="1251">
                  <c:v>5626.7828323083704</c:v>
                </c:pt>
                <c:pt idx="1252">
                  <c:v>7634.3334385448752</c:v>
                </c:pt>
                <c:pt idx="1253">
                  <c:v>6160.8717500342427</c:v>
                </c:pt>
                <c:pt idx="1254">
                  <c:v>7629.1394473432765</c:v>
                </c:pt>
                <c:pt idx="1255">
                  <c:v>5806.8107068257013</c:v>
                </c:pt>
                <c:pt idx="1256">
                  <c:v>7405.7292388547394</c:v>
                </c:pt>
                <c:pt idx="1257">
                  <c:v>6970.7260100843105</c:v>
                </c:pt>
                <c:pt idx="1258">
                  <c:v>7182.4829818702638</c:v>
                </c:pt>
                <c:pt idx="1259">
                  <c:v>7189.0798048339302</c:v>
                </c:pt>
                <c:pt idx="1260">
                  <c:v>7396.8453553328345</c:v>
                </c:pt>
                <c:pt idx="1261">
                  <c:v>6161.5092216813418</c:v>
                </c:pt>
                <c:pt idx="1262">
                  <c:v>7178.8094227460397</c:v>
                </c:pt>
                <c:pt idx="1263">
                  <c:v>6787.9398826544148</c:v>
                </c:pt>
                <c:pt idx="1264">
                  <c:v>7397.7635341992818</c:v>
                </c:pt>
                <c:pt idx="1265">
                  <c:v>7004.3058407053186</c:v>
                </c:pt>
                <c:pt idx="1266">
                  <c:v>7191.0709456487939</c:v>
                </c:pt>
                <c:pt idx="1267">
                  <c:v>6783.1816944571538</c:v>
                </c:pt>
                <c:pt idx="1268">
                  <c:v>7650.3842922951108</c:v>
                </c:pt>
                <c:pt idx="1269">
                  <c:v>6782.0961489480778</c:v>
                </c:pt>
                <c:pt idx="1270">
                  <c:v>7633.2828985188098</c:v>
                </c:pt>
                <c:pt idx="1271">
                  <c:v>7236.5295760077834</c:v>
                </c:pt>
                <c:pt idx="1272">
                  <c:v>7198.570106448552</c:v>
                </c:pt>
                <c:pt idx="1273">
                  <c:v>8628.0187573941803</c:v>
                </c:pt>
                <c:pt idx="1274">
                  <c:v>7197.6332709192366</c:v>
                </c:pt>
                <c:pt idx="1275">
                  <c:v>6746.7105852055001</c:v>
                </c:pt>
                <c:pt idx="1276">
                  <c:v>7618.4381821595807</c:v>
                </c:pt>
                <c:pt idx="1277">
                  <c:v>7401.7130961281091</c:v>
                </c:pt>
                <c:pt idx="1278">
                  <c:v>7397.6599719077294</c:v>
                </c:pt>
                <c:pt idx="1279">
                  <c:v>7175.942553685426</c:v>
                </c:pt>
                <c:pt idx="1280">
                  <c:v>7181.2012768460218</c:v>
                </c:pt>
                <c:pt idx="1281">
                  <c:v>7637.1014610489856</c:v>
                </c:pt>
                <c:pt idx="1282">
                  <c:v>7405.1323807560966</c:v>
                </c:pt>
                <c:pt idx="1283">
                  <c:v>6765.740732502516</c:v>
                </c:pt>
                <c:pt idx="1284">
                  <c:v>7169.2328123167254</c:v>
                </c:pt>
                <c:pt idx="1285">
                  <c:v>6537.9211284158273</c:v>
                </c:pt>
                <c:pt idx="1286">
                  <c:v>7408.3507769187872</c:v>
                </c:pt>
                <c:pt idx="1287">
                  <c:v>7893.5307840080886</c:v>
                </c:pt>
                <c:pt idx="1288">
                  <c:v>7191.6966978587934</c:v>
                </c:pt>
                <c:pt idx="1289">
                  <c:v>7453.866144974395</c:v>
                </c:pt>
                <c:pt idx="1290">
                  <c:v>7635.2742928522366</c:v>
                </c:pt>
                <c:pt idx="1291">
                  <c:v>6953.9872287067165</c:v>
                </c:pt>
                <c:pt idx="1292">
                  <c:v>7416.4411265280378</c:v>
                </c:pt>
                <c:pt idx="1293">
                  <c:v>6973.7153543069553</c:v>
                </c:pt>
                <c:pt idx="1294">
                  <c:v>7872.8223722002831</c:v>
                </c:pt>
                <c:pt idx="1295">
                  <c:v>6960.5237358080522</c:v>
                </c:pt>
                <c:pt idx="1296">
                  <c:v>7416.2338165508081</c:v>
                </c:pt>
                <c:pt idx="1297">
                  <c:v>7454.2246414903921</c:v>
                </c:pt>
                <c:pt idx="1298">
                  <c:v>7418.6469376371015</c:v>
                </c:pt>
                <c:pt idx="1299">
                  <c:v>8144.9777637514162</c:v>
                </c:pt>
                <c:pt idx="1300">
                  <c:v>7416.7520781906014</c:v>
                </c:pt>
                <c:pt idx="1301">
                  <c:v>7905.2347884633582</c:v>
                </c:pt>
                <c:pt idx="1302">
                  <c:v>7437.4462343704263</c:v>
                </c:pt>
                <c:pt idx="1303">
                  <c:v>7235.3342398385203</c:v>
                </c:pt>
                <c:pt idx="1304">
                  <c:v>8136.6114728578968</c:v>
                </c:pt>
                <c:pt idx="1305">
                  <c:v>8452.2289672147799</c:v>
                </c:pt>
                <c:pt idx="1306">
                  <c:v>7454.4897713974096</c:v>
                </c:pt>
                <c:pt idx="1307">
                  <c:v>6796.9829099969984</c:v>
                </c:pt>
                <c:pt idx="1308">
                  <c:v>7443.6406922894448</c:v>
                </c:pt>
                <c:pt idx="1309">
                  <c:v>7013.8890809856621</c:v>
                </c:pt>
                <c:pt idx="1310">
                  <c:v>7690.4567467919496</c:v>
                </c:pt>
                <c:pt idx="1311">
                  <c:v>7501.9635180042596</c:v>
                </c:pt>
                <c:pt idx="1312">
                  <c:v>7652.5537679722165</c:v>
                </c:pt>
                <c:pt idx="1313">
                  <c:v>7027.3676875136343</c:v>
                </c:pt>
                <c:pt idx="1314">
                  <c:v>7200.4818471661802</c:v>
                </c:pt>
                <c:pt idx="1315">
                  <c:v>7437.8232325527943</c:v>
                </c:pt>
                <c:pt idx="1316">
                  <c:v>7418.9805508162062</c:v>
                </c:pt>
                <c:pt idx="1317">
                  <c:v>6363.9953661377549</c:v>
                </c:pt>
                <c:pt idx="1318">
                  <c:v>7183.2225344132157</c:v>
                </c:pt>
                <c:pt idx="1319">
                  <c:v>7898.8090078988207</c:v>
                </c:pt>
                <c:pt idx="1320">
                  <c:v>7435.2931272084243</c:v>
                </c:pt>
                <c:pt idx="1321">
                  <c:v>6770.5983203279402</c:v>
                </c:pt>
                <c:pt idx="1322">
                  <c:v>7431.6318769842028</c:v>
                </c:pt>
                <c:pt idx="1323">
                  <c:v>6345.3678608063474</c:v>
                </c:pt>
                <c:pt idx="1324">
                  <c:v>7202.3047566797368</c:v>
                </c:pt>
                <c:pt idx="1325">
                  <c:v>6810.9952602598578</c:v>
                </c:pt>
                <c:pt idx="1326">
                  <c:v>7461.1566178975818</c:v>
                </c:pt>
                <c:pt idx="1327">
                  <c:v>6803.2270108632147</c:v>
                </c:pt>
                <c:pt idx="1328">
                  <c:v>7437.2270392845412</c:v>
                </c:pt>
                <c:pt idx="1329">
                  <c:v>6177.3808607808887</c:v>
                </c:pt>
                <c:pt idx="1330">
                  <c:v>7688.7437980040886</c:v>
                </c:pt>
                <c:pt idx="1331">
                  <c:v>7882.7131851881286</c:v>
                </c:pt>
                <c:pt idx="1332">
                  <c:v>7217.1800388777374</c:v>
                </c:pt>
                <c:pt idx="1333">
                  <c:v>5799.7052877971882</c:v>
                </c:pt>
                <c:pt idx="1334">
                  <c:v>7445.3906054745239</c:v>
                </c:pt>
                <c:pt idx="1335">
                  <c:v>6795.2088166595313</c:v>
                </c:pt>
                <c:pt idx="1336">
                  <c:v>8209.5213837228748</c:v>
                </c:pt>
                <c:pt idx="1337">
                  <c:v>7011.6827881030522</c:v>
                </c:pt>
                <c:pt idx="1338">
                  <c:v>7221.3118937799218</c:v>
                </c:pt>
                <c:pt idx="1339">
                  <c:v>6814.2114457216303</c:v>
                </c:pt>
                <c:pt idx="1340">
                  <c:v>7452.0282257047875</c:v>
                </c:pt>
                <c:pt idx="1341">
                  <c:v>7450.3455635885202</c:v>
                </c:pt>
                <c:pt idx="1342">
                  <c:v>7231.9829622056404</c:v>
                </c:pt>
                <c:pt idx="1343">
                  <c:v>6797.9406095059048</c:v>
                </c:pt>
                <c:pt idx="1344">
                  <c:v>7717.7813778755954</c:v>
                </c:pt>
                <c:pt idx="1345">
                  <c:v>6167.1067464894786</c:v>
                </c:pt>
                <c:pt idx="1346">
                  <c:v>7241.6862962273717</c:v>
                </c:pt>
                <c:pt idx="1347">
                  <c:v>6999.6779836438964</c:v>
                </c:pt>
                <c:pt idx="1348">
                  <c:v>7225.8572656314718</c:v>
                </c:pt>
                <c:pt idx="1349">
                  <c:v>7237.305777462112</c:v>
                </c:pt>
                <c:pt idx="1350">
                  <c:v>7210.3046649195294</c:v>
                </c:pt>
                <c:pt idx="1351">
                  <c:v>7468.6777528482571</c:v>
                </c:pt>
                <c:pt idx="1352">
                  <c:v>7244.3310655196365</c:v>
                </c:pt>
                <c:pt idx="1353">
                  <c:v>7040.523047844541</c:v>
                </c:pt>
                <c:pt idx="1354">
                  <c:v>7013.4007967260986</c:v>
                </c:pt>
                <c:pt idx="1355">
                  <c:v>7442.9437692214979</c:v>
                </c:pt>
                <c:pt idx="1356">
                  <c:v>7482.3092616320228</c:v>
                </c:pt>
                <c:pt idx="1357">
                  <c:v>7462.2180159345253</c:v>
                </c:pt>
                <c:pt idx="1358">
                  <c:v>7229.6118195848094</c:v>
                </c:pt>
                <c:pt idx="1359">
                  <c:v>7710.6444421100405</c:v>
                </c:pt>
                <c:pt idx="1360">
                  <c:v>7436.7544373130204</c:v>
                </c:pt>
                <c:pt idx="1361">
                  <c:v>7213.270067923243</c:v>
                </c:pt>
                <c:pt idx="1362">
                  <c:v>6980.3632736674472</c:v>
                </c:pt>
                <c:pt idx="1363">
                  <c:v>6999.1288503813794</c:v>
                </c:pt>
                <c:pt idx="1364">
                  <c:v>7442.232461606749</c:v>
                </c:pt>
                <c:pt idx="1365">
                  <c:v>7225.8866271523557</c:v>
                </c:pt>
                <c:pt idx="1366">
                  <c:v>7462.2072366103184</c:v>
                </c:pt>
                <c:pt idx="1367">
                  <c:v>7232.6191850463165</c:v>
                </c:pt>
                <c:pt idx="1368">
                  <c:v>7202.2485808264737</c:v>
                </c:pt>
                <c:pt idx="1369">
                  <c:v>7198.6211671138281</c:v>
                </c:pt>
                <c:pt idx="1370">
                  <c:v>7457.1265125161035</c:v>
                </c:pt>
                <c:pt idx="1371">
                  <c:v>6770.3609181015718</c:v>
                </c:pt>
                <c:pt idx="1372">
                  <c:v>6777.855290617521</c:v>
                </c:pt>
                <c:pt idx="1373">
                  <c:v>6791.5093988000544</c:v>
                </c:pt>
                <c:pt idx="1374">
                  <c:v>7450.4447096703298</c:v>
                </c:pt>
                <c:pt idx="1375">
                  <c:v>6984.1791664316179</c:v>
                </c:pt>
                <c:pt idx="1376">
                  <c:v>7914.814260082846</c:v>
                </c:pt>
                <c:pt idx="1377">
                  <c:v>6152.5327120373613</c:v>
                </c:pt>
                <c:pt idx="1378">
                  <c:v>6555.2615574560405</c:v>
                </c:pt>
                <c:pt idx="1379">
                  <c:v>6777.4452527461708</c:v>
                </c:pt>
                <c:pt idx="1380">
                  <c:v>7227.1728887943373</c:v>
                </c:pt>
                <c:pt idx="1381">
                  <c:v>7027.9583496235127</c:v>
                </c:pt>
                <c:pt idx="1382">
                  <c:v>7217.186467638393</c:v>
                </c:pt>
                <c:pt idx="1383">
                  <c:v>6583.9713726363234</c:v>
                </c:pt>
                <c:pt idx="1384">
                  <c:v>7207.4038724653064</c:v>
                </c:pt>
                <c:pt idx="1385">
                  <c:v>6789.3659080927391</c:v>
                </c:pt>
                <c:pt idx="1386">
                  <c:v>7697.2289519735723</c:v>
                </c:pt>
                <c:pt idx="1387">
                  <c:v>6795.0988164201081</c:v>
                </c:pt>
                <c:pt idx="1388">
                  <c:v>7905.7939464014707</c:v>
                </c:pt>
                <c:pt idx="1389">
                  <c:v>7444.6538527286802</c:v>
                </c:pt>
                <c:pt idx="1390">
                  <c:v>7001.2587193970003</c:v>
                </c:pt>
                <c:pt idx="1391">
                  <c:v>6772.7660732153245</c:v>
                </c:pt>
                <c:pt idx="1392">
                  <c:v>6770.530959360115</c:v>
                </c:pt>
                <c:pt idx="1393">
                  <c:v>8406.0574281583613</c:v>
                </c:pt>
                <c:pt idx="1394">
                  <c:v>6568.5184021910463</c:v>
                </c:pt>
                <c:pt idx="1395">
                  <c:v>5801.0277156233642</c:v>
                </c:pt>
                <c:pt idx="1396">
                  <c:v>6994.540058675645</c:v>
                </c:pt>
                <c:pt idx="1397">
                  <c:v>7496.552723408382</c:v>
                </c:pt>
                <c:pt idx="1398">
                  <c:v>7211.8022345473264</c:v>
                </c:pt>
                <c:pt idx="1399">
                  <c:v>6774.4987885261207</c:v>
                </c:pt>
                <c:pt idx="1400">
                  <c:v>6983.7789394783231</c:v>
                </c:pt>
                <c:pt idx="1401">
                  <c:v>6358.6344431396346</c:v>
                </c:pt>
                <c:pt idx="1402">
                  <c:v>7422.645148975399</c:v>
                </c:pt>
                <c:pt idx="1403">
                  <c:v>7206.036697189229</c:v>
                </c:pt>
                <c:pt idx="1404">
                  <c:v>7675.2214715130431</c:v>
                </c:pt>
                <c:pt idx="1405">
                  <c:v>6767.2297498861753</c:v>
                </c:pt>
                <c:pt idx="1406">
                  <c:v>7447.5160983556789</c:v>
                </c:pt>
                <c:pt idx="1407">
                  <c:v>6985.047220549076</c:v>
                </c:pt>
                <c:pt idx="1408">
                  <c:v>6963.1347663773076</c:v>
                </c:pt>
                <c:pt idx="1409">
                  <c:v>6766.7710105862743</c:v>
                </c:pt>
                <c:pt idx="1410">
                  <c:v>7179.8065288255711</c:v>
                </c:pt>
                <c:pt idx="1411">
                  <c:v>7426.3114026149533</c:v>
                </c:pt>
                <c:pt idx="1412">
                  <c:v>6954.9281134401635</c:v>
                </c:pt>
                <c:pt idx="1413">
                  <c:v>7642.963094331948</c:v>
                </c:pt>
                <c:pt idx="1414">
                  <c:v>7189.2996327201481</c:v>
                </c:pt>
                <c:pt idx="1415">
                  <c:v>6996.2521852461568</c:v>
                </c:pt>
                <c:pt idx="1416">
                  <c:v>7432.2793298901161</c:v>
                </c:pt>
                <c:pt idx="1417">
                  <c:v>7911.9275509675454</c:v>
                </c:pt>
                <c:pt idx="1418">
                  <c:v>7901.3621897500925</c:v>
                </c:pt>
                <c:pt idx="1419">
                  <c:v>6964.6017216780274</c:v>
                </c:pt>
                <c:pt idx="1420">
                  <c:v>7905.3692443510417</c:v>
                </c:pt>
                <c:pt idx="1421">
                  <c:v>6995.1210241849012</c:v>
                </c:pt>
                <c:pt idx="1422">
                  <c:v>7658.6473899375533</c:v>
                </c:pt>
                <c:pt idx="1423">
                  <c:v>6372.5013831458637</c:v>
                </c:pt>
                <c:pt idx="1424">
                  <c:v>7660.3297008323225</c:v>
                </c:pt>
                <c:pt idx="1425">
                  <c:v>6366.4277312742406</c:v>
                </c:pt>
                <c:pt idx="1426">
                  <c:v>7408.3507769187872</c:v>
                </c:pt>
                <c:pt idx="1427">
                  <c:v>7421.0216500481602</c:v>
                </c:pt>
                <c:pt idx="1428">
                  <c:v>7403.2776866439426</c:v>
                </c:pt>
                <c:pt idx="1429">
                  <c:v>7220.2765959158241</c:v>
                </c:pt>
                <c:pt idx="1430">
                  <c:v>7632.9731773189196</c:v>
                </c:pt>
                <c:pt idx="1431">
                  <c:v>6763.6034664202753</c:v>
                </c:pt>
                <c:pt idx="1432">
                  <c:v>7403.262850607869</c:v>
                </c:pt>
                <c:pt idx="1433">
                  <c:v>6771.0329049763459</c:v>
                </c:pt>
                <c:pt idx="1434">
                  <c:v>6740.8275841948589</c:v>
                </c:pt>
                <c:pt idx="1435">
                  <c:v>6746.4670684737548</c:v>
                </c:pt>
                <c:pt idx="1436">
                  <c:v>7622.3537815210393</c:v>
                </c:pt>
                <c:pt idx="1437">
                  <c:v>6957.8547580452177</c:v>
                </c:pt>
                <c:pt idx="1438">
                  <c:v>7419.6789018687386</c:v>
                </c:pt>
                <c:pt idx="1439">
                  <c:v>7187.3187515949539</c:v>
                </c:pt>
                <c:pt idx="1440">
                  <c:v>7645.6044781800838</c:v>
                </c:pt>
                <c:pt idx="1441">
                  <c:v>6787.8701217070329</c:v>
                </c:pt>
                <c:pt idx="1442">
                  <c:v>7202.4794416690338</c:v>
                </c:pt>
                <c:pt idx="1443">
                  <c:v>7182.760686769825</c:v>
                </c:pt>
                <c:pt idx="1444">
                  <c:v>6947.3774649627003</c:v>
                </c:pt>
                <c:pt idx="1445">
                  <c:v>5631.897758756807</c:v>
                </c:pt>
                <c:pt idx="1446">
                  <c:v>7415.9990107163867</c:v>
                </c:pt>
                <c:pt idx="1447">
                  <c:v>7195.7466212447471</c:v>
                </c:pt>
                <c:pt idx="1448">
                  <c:v>7196.9634876531372</c:v>
                </c:pt>
                <c:pt idx="1449">
                  <c:v>6787.7969255055177</c:v>
                </c:pt>
                <c:pt idx="1450">
                  <c:v>6959.6090635305191</c:v>
                </c:pt>
                <c:pt idx="1451">
                  <c:v>6751.6778647315214</c:v>
                </c:pt>
                <c:pt idx="1452">
                  <c:v>7373.624874133995</c:v>
                </c:pt>
                <c:pt idx="1453">
                  <c:v>6748.6497748126094</c:v>
                </c:pt>
                <c:pt idx="1454">
                  <c:v>7412.7132329950146</c:v>
                </c:pt>
                <c:pt idx="1455">
                  <c:v>7619.9304011424692</c:v>
                </c:pt>
                <c:pt idx="1456">
                  <c:v>7383.9172451898448</c:v>
                </c:pt>
                <c:pt idx="1457">
                  <c:v>6545.3147837503748</c:v>
                </c:pt>
                <c:pt idx="1458">
                  <c:v>7611.7427958759272</c:v>
                </c:pt>
                <c:pt idx="1459">
                  <c:v>6967.4011399140363</c:v>
                </c:pt>
                <c:pt idx="1460">
                  <c:v>7607.7236412274533</c:v>
                </c:pt>
                <c:pt idx="1461">
                  <c:v>6973.2802399650363</c:v>
                </c:pt>
                <c:pt idx="1462">
                  <c:v>7610.721325655566</c:v>
                </c:pt>
                <c:pt idx="1463">
                  <c:v>6552.3954906216422</c:v>
                </c:pt>
                <c:pt idx="1464">
                  <c:v>7850.5746589414375</c:v>
                </c:pt>
                <c:pt idx="1465">
                  <c:v>6546.8787722186471</c:v>
                </c:pt>
                <c:pt idx="1466">
                  <c:v>7851.5879483740755</c:v>
                </c:pt>
                <c:pt idx="1467">
                  <c:v>9648.2335146607165</c:v>
                </c:pt>
                <c:pt idx="1468">
                  <c:v>7163.5121925839967</c:v>
                </c:pt>
                <c:pt idx="1469">
                  <c:v>9120.8240682942214</c:v>
                </c:pt>
                <c:pt idx="1470">
                  <c:v>7616.8443764089498</c:v>
                </c:pt>
                <c:pt idx="1471">
                  <c:v>6171.3112093625432</c:v>
                </c:pt>
                <c:pt idx="1472">
                  <c:v>7389.9467252365539</c:v>
                </c:pt>
                <c:pt idx="1473">
                  <c:v>6147.7164010977158</c:v>
                </c:pt>
                <c:pt idx="1474">
                  <c:v>7362.3834155485538</c:v>
                </c:pt>
                <c:pt idx="1475">
                  <c:v>8327.0289263303912</c:v>
                </c:pt>
                <c:pt idx="1476">
                  <c:v>7588.6600889411257</c:v>
                </c:pt>
                <c:pt idx="1477">
                  <c:v>8086.3513254162863</c:v>
                </c:pt>
                <c:pt idx="1478">
                  <c:v>7581.5894896356594</c:v>
                </c:pt>
                <c:pt idx="1479">
                  <c:v>6746.5798570710313</c:v>
                </c:pt>
                <c:pt idx="1480">
                  <c:v>8070.538025787775</c:v>
                </c:pt>
                <c:pt idx="1481">
                  <c:v>5977.4476288514288</c:v>
                </c:pt>
                <c:pt idx="1482">
                  <c:v>7838.4976863794227</c:v>
                </c:pt>
                <c:pt idx="1483">
                  <c:v>7147.3425786899024</c:v>
                </c:pt>
                <c:pt idx="1484">
                  <c:v>7153.0913552831898</c:v>
                </c:pt>
                <c:pt idx="1485">
                  <c:v>7149.1097059900503</c:v>
                </c:pt>
                <c:pt idx="1486">
                  <c:v>7813.7761556272608</c:v>
                </c:pt>
                <c:pt idx="1487">
                  <c:v>7166.5744261801392</c:v>
                </c:pt>
                <c:pt idx="1488">
                  <c:v>7170.3895371347089</c:v>
                </c:pt>
                <c:pt idx="1489">
                  <c:v>7151.4504394395635</c:v>
                </c:pt>
                <c:pt idx="1490">
                  <c:v>7148.8322038350871</c:v>
                </c:pt>
                <c:pt idx="1491">
                  <c:v>5799.0169700001916</c:v>
                </c:pt>
                <c:pt idx="1492">
                  <c:v>6931.3901445197125</c:v>
                </c:pt>
                <c:pt idx="1493">
                  <c:v>7169.0065534179566</c:v>
                </c:pt>
                <c:pt idx="1494">
                  <c:v>7132.439923488877</c:v>
                </c:pt>
                <c:pt idx="1495">
                  <c:v>6715.7506057792252</c:v>
                </c:pt>
                <c:pt idx="1496">
                  <c:v>7832.5511604960602</c:v>
                </c:pt>
                <c:pt idx="1497">
                  <c:v>7398.4825438365033</c:v>
                </c:pt>
                <c:pt idx="1498">
                  <c:v>7125.3327743623986</c:v>
                </c:pt>
                <c:pt idx="1499">
                  <c:v>7620.4675656157851</c:v>
                </c:pt>
                <c:pt idx="1500">
                  <c:v>7584.6207441263759</c:v>
                </c:pt>
                <c:pt idx="1501">
                  <c:v>6532.8576995702588</c:v>
                </c:pt>
                <c:pt idx="1502">
                  <c:v>7327.3282790398544</c:v>
                </c:pt>
                <c:pt idx="1503">
                  <c:v>7380.3159498807445</c:v>
                </c:pt>
                <c:pt idx="1504">
                  <c:v>7356.3188764161978</c:v>
                </c:pt>
                <c:pt idx="1505">
                  <c:v>7592.3058402927327</c:v>
                </c:pt>
                <c:pt idx="1506">
                  <c:v>7129.1956768950495</c:v>
                </c:pt>
                <c:pt idx="1507">
                  <c:v>6532.8576995702588</c:v>
                </c:pt>
                <c:pt idx="1508">
                  <c:v>7145.6181954821532</c:v>
                </c:pt>
                <c:pt idx="1509">
                  <c:v>7141.011381788463</c:v>
                </c:pt>
                <c:pt idx="1510">
                  <c:v>7129.1956768950495</c:v>
                </c:pt>
                <c:pt idx="1511">
                  <c:v>6932.6962320329585</c:v>
                </c:pt>
                <c:pt idx="1512">
                  <c:v>7559.2805955897329</c:v>
                </c:pt>
                <c:pt idx="1513">
                  <c:v>6943.060694200658</c:v>
                </c:pt>
                <c:pt idx="1514">
                  <c:v>7129.1027151738317</c:v>
                </c:pt>
                <c:pt idx="1515">
                  <c:v>7141.175909926339</c:v>
                </c:pt>
                <c:pt idx="1516">
                  <c:v>7124.0793294674104</c:v>
                </c:pt>
                <c:pt idx="1517">
                  <c:v>6713.0562965925501</c:v>
                </c:pt>
                <c:pt idx="1518">
                  <c:v>7990.7829451166463</c:v>
                </c:pt>
                <c:pt idx="1519">
                  <c:v>7579.4124880981635</c:v>
                </c:pt>
                <c:pt idx="1520">
                  <c:v>7534.310196400239</c:v>
                </c:pt>
                <c:pt idx="1521">
                  <c:v>6706.6295905399475</c:v>
                </c:pt>
                <c:pt idx="1522">
                  <c:v>7537.6264143137287</c:v>
                </c:pt>
                <c:pt idx="1523">
                  <c:v>7127.4637064538174</c:v>
                </c:pt>
                <c:pt idx="1524">
                  <c:v>7102.9641620805933</c:v>
                </c:pt>
                <c:pt idx="1525">
                  <c:v>6705.6177088482764</c:v>
                </c:pt>
                <c:pt idx="1526">
                  <c:v>7955.5796752286742</c:v>
                </c:pt>
                <c:pt idx="1527">
                  <c:v>6504.3997783342984</c:v>
                </c:pt>
                <c:pt idx="1528">
                  <c:v>8192.5531030709153</c:v>
                </c:pt>
                <c:pt idx="1529">
                  <c:v>7103.9482345535553</c:v>
                </c:pt>
                <c:pt idx="1530">
                  <c:v>7503.4172270460558</c:v>
                </c:pt>
                <c:pt idx="1531">
                  <c:v>7548.2827765457796</c:v>
                </c:pt>
                <c:pt idx="1532">
                  <c:v>7081.2691215020714</c:v>
                </c:pt>
                <c:pt idx="1533">
                  <c:v>7551.2841393384879</c:v>
                </c:pt>
                <c:pt idx="1534">
                  <c:v>7489.7410269208549</c:v>
                </c:pt>
                <c:pt idx="1535">
                  <c:v>7540.5959333940991</c:v>
                </c:pt>
                <c:pt idx="1536">
                  <c:v>6869.4513056852575</c:v>
                </c:pt>
                <c:pt idx="1537">
                  <c:v>6885.2693837749302</c:v>
                </c:pt>
                <c:pt idx="1538">
                  <c:v>7927.8948029765215</c:v>
                </c:pt>
                <c:pt idx="1539">
                  <c:v>7107.9559483733074</c:v>
                </c:pt>
                <c:pt idx="1540">
                  <c:v>7058.0010014288273</c:v>
                </c:pt>
                <c:pt idx="1541">
                  <c:v>7529.722943950811</c:v>
                </c:pt>
                <c:pt idx="1542">
                  <c:v>7472.3610979499435</c:v>
                </c:pt>
                <c:pt idx="1543">
                  <c:v>7294.0563762384791</c:v>
                </c:pt>
                <c:pt idx="1544">
                  <c:v>7260.6004353977642</c:v>
                </c:pt>
                <c:pt idx="1545">
                  <c:v>7491.1024010496658</c:v>
                </c:pt>
                <c:pt idx="1546">
                  <c:v>7060.5320820369498</c:v>
                </c:pt>
                <c:pt idx="1547">
                  <c:v>7508.8486376448473</c:v>
                </c:pt>
                <c:pt idx="1548">
                  <c:v>7671.4007442800494</c:v>
                </c:pt>
                <c:pt idx="1549">
                  <c:v>7708.2732848504502</c:v>
                </c:pt>
                <c:pt idx="1550">
                  <c:v>8583.5982239952664</c:v>
                </c:pt>
                <c:pt idx="1551">
                  <c:v>7275.6653101002039</c:v>
                </c:pt>
                <c:pt idx="1552">
                  <c:v>8124.575461318831</c:v>
                </c:pt>
                <c:pt idx="1553">
                  <c:v>6676.6451134682502</c:v>
                </c:pt>
                <c:pt idx="1554">
                  <c:v>7670.9092227374485</c:v>
                </c:pt>
                <c:pt idx="1555">
                  <c:v>7067.6923178755296</c:v>
                </c:pt>
                <c:pt idx="1556">
                  <c:v>7868.8469564455072</c:v>
                </c:pt>
                <c:pt idx="1557">
                  <c:v>6474.999023185952</c:v>
                </c:pt>
                <c:pt idx="1558">
                  <c:v>7226.4310468313779</c:v>
                </c:pt>
                <c:pt idx="1559">
                  <c:v>8376.56449739034</c:v>
                </c:pt>
                <c:pt idx="1560">
                  <c:v>7436.8258437739032</c:v>
                </c:pt>
                <c:pt idx="1561">
                  <c:v>7475.6631184262342</c:v>
                </c:pt>
                <c:pt idx="1562">
                  <c:v>8075.6018109286942</c:v>
                </c:pt>
                <c:pt idx="1563">
                  <c:v>7064.0838533752785</c:v>
                </c:pt>
                <c:pt idx="1564">
                  <c:v>7632.5568324722335</c:v>
                </c:pt>
                <c:pt idx="1565">
                  <c:v>6650.8335627826909</c:v>
                </c:pt>
                <c:pt idx="1566">
                  <c:v>7422.1230441999669</c:v>
                </c:pt>
                <c:pt idx="1567">
                  <c:v>6290.3276760901263</c:v>
                </c:pt>
                <c:pt idx="1568">
                  <c:v>7626.8652702032487</c:v>
                </c:pt>
                <c:pt idx="1569">
                  <c:v>6636.3665005884977</c:v>
                </c:pt>
                <c:pt idx="1570">
                  <c:v>7229.8277680075853</c:v>
                </c:pt>
                <c:pt idx="1571">
                  <c:v>6842.7097266599812</c:v>
                </c:pt>
                <c:pt idx="1572">
                  <c:v>7215.1954476403889</c:v>
                </c:pt>
                <c:pt idx="1573">
                  <c:v>7445.6847971422221</c:v>
                </c:pt>
                <c:pt idx="1574">
                  <c:v>7405.7838158923387</c:v>
                </c:pt>
                <c:pt idx="1575">
                  <c:v>7225.7416317617153</c:v>
                </c:pt>
                <c:pt idx="1576">
                  <c:v>7596.5118633447546</c:v>
                </c:pt>
                <c:pt idx="1577">
                  <c:v>7031.3838620538736</c:v>
                </c:pt>
                <c:pt idx="1578">
                  <c:v>7614.084684449871</c:v>
                </c:pt>
                <c:pt idx="1579">
                  <c:v>7843.551758141426</c:v>
                </c:pt>
                <c:pt idx="1580">
                  <c:v>7219.4614528287875</c:v>
                </c:pt>
                <c:pt idx="1581">
                  <c:v>7626.8652702032487</c:v>
                </c:pt>
                <c:pt idx="1582">
                  <c:v>7013.0309564170948</c:v>
                </c:pt>
                <c:pt idx="1583">
                  <c:v>6464.7481388243941</c:v>
                </c:pt>
                <c:pt idx="1584">
                  <c:v>7602.8867143319512</c:v>
                </c:pt>
                <c:pt idx="1585">
                  <c:v>6822.4644743905137</c:v>
                </c:pt>
                <c:pt idx="1586">
                  <c:v>7014.6089027363405</c:v>
                </c:pt>
                <c:pt idx="1587">
                  <c:v>7436.094618260403</c:v>
                </c:pt>
                <c:pt idx="1588">
                  <c:v>7201.5783181611559</c:v>
                </c:pt>
                <c:pt idx="1589">
                  <c:v>7232.0547401905342</c:v>
                </c:pt>
                <c:pt idx="1590">
                  <c:v>7209.1139596424246</c:v>
                </c:pt>
                <c:pt idx="1591">
                  <c:v>6816.9103628304365</c:v>
                </c:pt>
                <c:pt idx="1592">
                  <c:v>7570.7989819068835</c:v>
                </c:pt>
                <c:pt idx="1593">
                  <c:v>7227.2528870991064</c:v>
                </c:pt>
                <c:pt idx="1594">
                  <c:v>7801.0891632179382</c:v>
                </c:pt>
                <c:pt idx="1595">
                  <c:v>7015.7703669470011</c:v>
                </c:pt>
                <c:pt idx="1596">
                  <c:v>7394.3048066055799</c:v>
                </c:pt>
                <c:pt idx="1597">
                  <c:v>7404.0192835992038</c:v>
                </c:pt>
                <c:pt idx="1598">
                  <c:v>7575.7926386056815</c:v>
                </c:pt>
                <c:pt idx="1599">
                  <c:v>6830.2062271004888</c:v>
                </c:pt>
                <c:pt idx="1600">
                  <c:v>7190.2704701144421</c:v>
                </c:pt>
                <c:pt idx="1601">
                  <c:v>7018.0249158456891</c:v>
                </c:pt>
                <c:pt idx="1602">
                  <c:v>7002.4309261818335</c:v>
                </c:pt>
                <c:pt idx="1603">
                  <c:v>7423.248608238443</c:v>
                </c:pt>
                <c:pt idx="1604">
                  <c:v>7178.7840353393585</c:v>
                </c:pt>
                <c:pt idx="1605">
                  <c:v>7211.7496821856321</c:v>
                </c:pt>
                <c:pt idx="1606">
                  <c:v>7169.2215649076852</c:v>
                </c:pt>
                <c:pt idx="1607">
                  <c:v>7621.2120739749362</c:v>
                </c:pt>
                <c:pt idx="1608">
                  <c:v>6967.2707753692657</c:v>
                </c:pt>
                <c:pt idx="1609">
                  <c:v>7402.8682594796728</c:v>
                </c:pt>
                <c:pt idx="1610">
                  <c:v>7389.4815462439246</c:v>
                </c:pt>
                <c:pt idx="1611">
                  <c:v>6618.6677275777047</c:v>
                </c:pt>
                <c:pt idx="1612">
                  <c:v>7362.5602858848042</c:v>
                </c:pt>
                <c:pt idx="1613">
                  <c:v>7000.7843997023338</c:v>
                </c:pt>
                <c:pt idx="1614">
                  <c:v>7570.9934986177586</c:v>
                </c:pt>
                <c:pt idx="1615">
                  <c:v>7176.7563734889409</c:v>
                </c:pt>
                <c:pt idx="1616">
                  <c:v>7557.365517637274</c:v>
                </c:pt>
                <c:pt idx="1617">
                  <c:v>7807.1166027750387</c:v>
                </c:pt>
                <c:pt idx="1618">
                  <c:v>7140.5317102724239</c:v>
                </c:pt>
                <c:pt idx="1619">
                  <c:v>7594.5542018995402</c:v>
                </c:pt>
                <c:pt idx="1620">
                  <c:v>7359.8229947873197</c:v>
                </c:pt>
                <c:pt idx="1621">
                  <c:v>6980.8553630832266</c:v>
                </c:pt>
                <c:pt idx="1622">
                  <c:v>7744.8817456968482</c:v>
                </c:pt>
                <c:pt idx="1623">
                  <c:v>7374.6379693193194</c:v>
                </c:pt>
                <c:pt idx="1624">
                  <c:v>7320.021846388674</c:v>
                </c:pt>
                <c:pt idx="1625">
                  <c:v>6793.2199036307702</c:v>
                </c:pt>
                <c:pt idx="1626">
                  <c:v>7326.2407463084601</c:v>
                </c:pt>
                <c:pt idx="1627">
                  <c:v>7153.201218998779</c:v>
                </c:pt>
                <c:pt idx="1628">
                  <c:v>7319.1087608882081</c:v>
                </c:pt>
                <c:pt idx="1629">
                  <c:v>6975.623805499612</c:v>
                </c:pt>
                <c:pt idx="1630">
                  <c:v>7507.1751152233292</c:v>
                </c:pt>
                <c:pt idx="1631">
                  <c:v>8408.7415945753692</c:v>
                </c:pt>
                <c:pt idx="1632">
                  <c:v>7311.1085110875638</c:v>
                </c:pt>
                <c:pt idx="1633">
                  <c:v>6785.2453422913322</c:v>
                </c:pt>
                <c:pt idx="1634">
                  <c:v>7705.9699769242052</c:v>
                </c:pt>
                <c:pt idx="1635">
                  <c:v>7161.3842305978933</c:v>
                </c:pt>
                <c:pt idx="1636">
                  <c:v>7713.4756713209517</c:v>
                </c:pt>
                <c:pt idx="1637">
                  <c:v>7131.353712708893</c:v>
                </c:pt>
                <c:pt idx="1638">
                  <c:v>8114.9730540308419</c:v>
                </c:pt>
                <c:pt idx="1639">
                  <c:v>7151.9606614813083</c:v>
                </c:pt>
                <c:pt idx="1640">
                  <c:v>7691.0966804016352</c:v>
                </c:pt>
                <c:pt idx="1641">
                  <c:v>6594.6979416923723</c:v>
                </c:pt>
                <c:pt idx="1642">
                  <c:v>7488.73929813619</c:v>
                </c:pt>
                <c:pt idx="1643">
                  <c:v>7134.0290394082631</c:v>
                </c:pt>
                <c:pt idx="1644">
                  <c:v>8093.7410370997368</c:v>
                </c:pt>
                <c:pt idx="1645">
                  <c:v>7319.6414692821654</c:v>
                </c:pt>
                <c:pt idx="1646">
                  <c:v>7302.113030775844</c:v>
                </c:pt>
                <c:pt idx="1647">
                  <c:v>7900.7582456456676</c:v>
                </c:pt>
                <c:pt idx="1648">
                  <c:v>7291.5968330187898</c:v>
                </c:pt>
                <c:pt idx="1649">
                  <c:v>7320.021846388674</c:v>
                </c:pt>
                <c:pt idx="1650">
                  <c:v>7477.6019218439515</c:v>
                </c:pt>
                <c:pt idx="1651">
                  <c:v>6746.5687552283398</c:v>
                </c:pt>
                <c:pt idx="1652">
                  <c:v>7482.0823051356738</c:v>
                </c:pt>
                <c:pt idx="1653">
                  <c:v>7324.5853000454108</c:v>
                </c:pt>
                <c:pt idx="1654">
                  <c:v>8077.7925805348077</c:v>
                </c:pt>
                <c:pt idx="1655">
                  <c:v>6752.9532315346387</c:v>
                </c:pt>
                <c:pt idx="1656">
                  <c:v>8063.9535472962316</c:v>
                </c:pt>
                <c:pt idx="1657">
                  <c:v>7119.3182487614058</c:v>
                </c:pt>
                <c:pt idx="1658">
                  <c:v>7872.9181592990253</c:v>
                </c:pt>
                <c:pt idx="1659">
                  <c:v>7474.0152690535488</c:v>
                </c:pt>
                <c:pt idx="1660">
                  <c:v>7685.1281179087791</c:v>
                </c:pt>
                <c:pt idx="1661">
                  <c:v>7506.2416765768721</c:v>
                </c:pt>
                <c:pt idx="1662">
                  <c:v>7677.1317216523012</c:v>
                </c:pt>
                <c:pt idx="1663">
                  <c:v>7307.9365762334519</c:v>
                </c:pt>
                <c:pt idx="1664">
                  <c:v>7092.3506786140206</c:v>
                </c:pt>
                <c:pt idx="1665">
                  <c:v>7316.5733822139755</c:v>
                </c:pt>
                <c:pt idx="1666">
                  <c:v>8302.7691005902834</c:v>
                </c:pt>
                <c:pt idx="1667">
                  <c:v>7305.638917492789</c:v>
                </c:pt>
                <c:pt idx="1668">
                  <c:v>7877.3439506659806</c:v>
                </c:pt>
                <c:pt idx="1669">
                  <c:v>6938.0470007068734</c:v>
                </c:pt>
                <c:pt idx="1670">
                  <c:v>7486.1794834556458</c:v>
                </c:pt>
                <c:pt idx="1671">
                  <c:v>7134.9440041774569</c:v>
                </c:pt>
                <c:pt idx="1672">
                  <c:v>7486.1794834556458</c:v>
                </c:pt>
                <c:pt idx="1673">
                  <c:v>7317.2821950308198</c:v>
                </c:pt>
                <c:pt idx="1674">
                  <c:v>7679.0807014313868</c:v>
                </c:pt>
                <c:pt idx="1675">
                  <c:v>8145.7149251613328</c:v>
                </c:pt>
                <c:pt idx="1676">
                  <c:v>7467.9966559268423</c:v>
                </c:pt>
                <c:pt idx="1677">
                  <c:v>7510.8176688997582</c:v>
                </c:pt>
                <c:pt idx="1678">
                  <c:v>7471.5620894134827</c:v>
                </c:pt>
                <c:pt idx="1679">
                  <c:v>7128.5365312041704</c:v>
                </c:pt>
                <c:pt idx="1680">
                  <c:v>7670.904969617709</c:v>
                </c:pt>
                <c:pt idx="1681">
                  <c:v>7724.444830185359</c:v>
                </c:pt>
                <c:pt idx="1682">
                  <c:v>7696.2371671963247</c:v>
                </c:pt>
                <c:pt idx="1683">
                  <c:v>7125.7392286398135</c:v>
                </c:pt>
                <c:pt idx="1684">
                  <c:v>7498.6081718084261</c:v>
                </c:pt>
                <c:pt idx="1685">
                  <c:v>7520.4335548614099</c:v>
                </c:pt>
                <c:pt idx="1686">
                  <c:v>7671.7948987517066</c:v>
                </c:pt>
                <c:pt idx="1687">
                  <c:v>7526.8152223519983</c:v>
                </c:pt>
                <c:pt idx="1688">
                  <c:v>8069.4148199309739</c:v>
                </c:pt>
                <c:pt idx="1689">
                  <c:v>7531.0183464337815</c:v>
                </c:pt>
                <c:pt idx="1690">
                  <c:v>7871.1469180196309</c:v>
                </c:pt>
                <c:pt idx="1691">
                  <c:v>7323.4944593156451</c:v>
                </c:pt>
                <c:pt idx="1692">
                  <c:v>7290.9960671248282</c:v>
                </c:pt>
                <c:pt idx="1693">
                  <c:v>7310.197240170316</c:v>
                </c:pt>
                <c:pt idx="1694">
                  <c:v>8511.7749509561945</c:v>
                </c:pt>
                <c:pt idx="1695">
                  <c:v>7715.9160861262217</c:v>
                </c:pt>
                <c:pt idx="1696">
                  <c:v>7290.1002756467351</c:v>
                </c:pt>
                <c:pt idx="1697">
                  <c:v>7100.2822694224606</c:v>
                </c:pt>
                <c:pt idx="1698">
                  <c:v>8067.6572291548464</c:v>
                </c:pt>
                <c:pt idx="1699">
                  <c:v>7114.7465180430227</c:v>
                </c:pt>
                <c:pt idx="1700">
                  <c:v>7870.2845813890754</c:v>
                </c:pt>
                <c:pt idx="1701">
                  <c:v>7308.3743047512007</c:v>
                </c:pt>
                <c:pt idx="1702">
                  <c:v>8075.4180716989176</c:v>
                </c:pt>
                <c:pt idx="1703">
                  <c:v>7724.0908575887897</c:v>
                </c:pt>
                <c:pt idx="1704">
                  <c:v>7657.3543601131569</c:v>
                </c:pt>
                <c:pt idx="1705">
                  <c:v>7308.3743047512007</c:v>
                </c:pt>
                <c:pt idx="1706">
                  <c:v>7678.909614760606</c:v>
                </c:pt>
                <c:pt idx="1707">
                  <c:v>8077.9263656537096</c:v>
                </c:pt>
                <c:pt idx="1708">
                  <c:v>7865.8695501749653</c:v>
                </c:pt>
                <c:pt idx="1709">
                  <c:v>7502.6189194500212</c:v>
                </c:pt>
                <c:pt idx="1710">
                  <c:v>7469.77963100959</c:v>
                </c:pt>
                <c:pt idx="1711">
                  <c:v>7909.089068042128</c:v>
                </c:pt>
                <c:pt idx="1712">
                  <c:v>7473.3440312855982</c:v>
                </c:pt>
                <c:pt idx="1713">
                  <c:v>6756.3299042531416</c:v>
                </c:pt>
                <c:pt idx="1714">
                  <c:v>7673.5743638099475</c:v>
                </c:pt>
                <c:pt idx="1715">
                  <c:v>7524.0810248818898</c:v>
                </c:pt>
                <c:pt idx="1716">
                  <c:v>7283.2539387986608</c:v>
                </c:pt>
                <c:pt idx="1717">
                  <c:v>7719.217958063864</c:v>
                </c:pt>
                <c:pt idx="1718">
                  <c:v>7885.3342382576875</c:v>
                </c:pt>
                <c:pt idx="1719">
                  <c:v>7716.5017906797193</c:v>
                </c:pt>
                <c:pt idx="1720">
                  <c:v>7686.2120621995082</c:v>
                </c:pt>
                <c:pt idx="1721">
                  <c:v>7537.9994621114183</c:v>
                </c:pt>
                <c:pt idx="1722">
                  <c:v>7293.3939229244479</c:v>
                </c:pt>
                <c:pt idx="1723">
                  <c:v>7721.3671518968722</c:v>
                </c:pt>
                <c:pt idx="1724">
                  <c:v>7294.2922750416128</c:v>
                </c:pt>
                <c:pt idx="1725">
                  <c:v>8300.8477635238905</c:v>
                </c:pt>
                <c:pt idx="1726">
                  <c:v>7688.1985976136757</c:v>
                </c:pt>
                <c:pt idx="1727">
                  <c:v>6771.1962360573661</c:v>
                </c:pt>
                <c:pt idx="1728">
                  <c:v>7689.7745868885522</c:v>
                </c:pt>
                <c:pt idx="1729">
                  <c:v>6942.9884775198352</c:v>
                </c:pt>
                <c:pt idx="1730">
                  <c:v>8090.2006934900483</c:v>
                </c:pt>
                <c:pt idx="1731">
                  <c:v>7915.2518494269752</c:v>
                </c:pt>
                <c:pt idx="1732">
                  <c:v>7680.8643309432446</c:v>
                </c:pt>
                <c:pt idx="1733">
                  <c:v>7345.2305243320798</c:v>
                </c:pt>
                <c:pt idx="1734">
                  <c:v>7495.5039243500423</c:v>
                </c:pt>
                <c:pt idx="1735">
                  <c:v>7699.8064335166728</c:v>
                </c:pt>
                <c:pt idx="1736">
                  <c:v>7686.2120621995082</c:v>
                </c:pt>
                <c:pt idx="1737">
                  <c:v>7309.0763159305516</c:v>
                </c:pt>
                <c:pt idx="1738">
                  <c:v>8116.7136662766234</c:v>
                </c:pt>
                <c:pt idx="1739">
                  <c:v>7140.7432028760013</c:v>
                </c:pt>
                <c:pt idx="1740">
                  <c:v>7904.1334080305332</c:v>
                </c:pt>
                <c:pt idx="1741">
                  <c:v>7147.2026104836377</c:v>
                </c:pt>
                <c:pt idx="1742">
                  <c:v>7700.9503864135722</c:v>
                </c:pt>
                <c:pt idx="1743">
                  <c:v>6969.575484013033</c:v>
                </c:pt>
                <c:pt idx="1744">
                  <c:v>7914.062068929009</c:v>
                </c:pt>
                <c:pt idx="1745">
                  <c:v>7359.7827088463082</c:v>
                </c:pt>
                <c:pt idx="1746">
                  <c:v>8345.7575497988382</c:v>
                </c:pt>
                <c:pt idx="1747">
                  <c:v>7145.4844893266427</c:v>
                </c:pt>
                <c:pt idx="1748">
                  <c:v>7884.4473212531666</c:v>
                </c:pt>
                <c:pt idx="1749">
                  <c:v>7164.8937208801626</c:v>
                </c:pt>
                <c:pt idx="1750">
                  <c:v>8335.13519488165</c:v>
                </c:pt>
                <c:pt idx="1751">
                  <c:v>8224.8404660139931</c:v>
                </c:pt>
                <c:pt idx="1752">
                  <c:v>7945.3598454140374</c:v>
                </c:pt>
                <c:pt idx="1753">
                  <c:v>7586.4061297774861</c:v>
                </c:pt>
                <c:pt idx="1754">
                  <c:v>8146.3417351765775</c:v>
                </c:pt>
                <c:pt idx="1755">
                  <c:v>7605.6925806519803</c:v>
                </c:pt>
                <c:pt idx="1756">
                  <c:v>7535.3491057143292</c:v>
                </c:pt>
                <c:pt idx="1757">
                  <c:v>7188.6981619030339</c:v>
                </c:pt>
                <c:pt idx="1758">
                  <c:v>7957.3697236668486</c:v>
                </c:pt>
                <c:pt idx="1759">
                  <c:v>7186.1785768015352</c:v>
                </c:pt>
                <c:pt idx="1760">
                  <c:v>7743.5436881112537</c:v>
                </c:pt>
                <c:pt idx="1761">
                  <c:v>7588.8387017745226</c:v>
                </c:pt>
                <c:pt idx="1762">
                  <c:v>7743.5436881112537</c:v>
                </c:pt>
                <c:pt idx="1763">
                  <c:v>7404.0519909697859</c:v>
                </c:pt>
                <c:pt idx="1764">
                  <c:v>7963.4606983960857</c:v>
                </c:pt>
                <c:pt idx="1765">
                  <c:v>7192.1466956832855</c:v>
                </c:pt>
                <c:pt idx="1766">
                  <c:v>7539.8310555602884</c:v>
                </c:pt>
                <c:pt idx="1767">
                  <c:v>7824.4877039032417</c:v>
                </c:pt>
                <c:pt idx="1768">
                  <c:v>8164.5903459185602</c:v>
                </c:pt>
                <c:pt idx="1769">
                  <c:v>7409.4970316066892</c:v>
                </c:pt>
                <c:pt idx="1770">
                  <c:v>7551.7232852861716</c:v>
                </c:pt>
                <c:pt idx="1771">
                  <c:v>7017.4087788716088</c:v>
                </c:pt>
                <c:pt idx="1772">
                  <c:v>7960.7363918476021</c:v>
                </c:pt>
                <c:pt idx="1773">
                  <c:v>7406.6570070583903</c:v>
                </c:pt>
                <c:pt idx="1774">
                  <c:v>7343.4984967529008</c:v>
                </c:pt>
                <c:pt idx="1775">
                  <c:v>7601.4473760494457</c:v>
                </c:pt>
                <c:pt idx="1776">
                  <c:v>8173.146718616601</c:v>
                </c:pt>
                <c:pt idx="1777">
                  <c:v>7387.843598514537</c:v>
                </c:pt>
                <c:pt idx="1778">
                  <c:v>7970.1847262301835</c:v>
                </c:pt>
                <c:pt idx="1779">
                  <c:v>8433.3828120208236</c:v>
                </c:pt>
                <c:pt idx="1780">
                  <c:v>7137.6881216259208</c:v>
                </c:pt>
                <c:pt idx="1781">
                  <c:v>7003.5008606401125</c:v>
                </c:pt>
                <c:pt idx="1782">
                  <c:v>8175.8546462961913</c:v>
                </c:pt>
                <c:pt idx="1783">
                  <c:v>7606.1675614026271</c:v>
                </c:pt>
                <c:pt idx="1784">
                  <c:v>7963.4606983960857</c:v>
                </c:pt>
                <c:pt idx="1785">
                  <c:v>6616.6336022092855</c:v>
                </c:pt>
                <c:pt idx="1786">
                  <c:v>7540.7466502464349</c:v>
                </c:pt>
                <c:pt idx="1787">
                  <c:v>7008.9423518680269</c:v>
                </c:pt>
                <c:pt idx="1788">
                  <c:v>7965.276214404299</c:v>
                </c:pt>
                <c:pt idx="1789">
                  <c:v>7600.5028939886797</c:v>
                </c:pt>
                <c:pt idx="1790">
                  <c:v>7958.5928642785138</c:v>
                </c:pt>
                <c:pt idx="1791">
                  <c:v>6439.8194135738495</c:v>
                </c:pt>
                <c:pt idx="1792">
                  <c:v>7764.488467228919</c:v>
                </c:pt>
                <c:pt idx="1793">
                  <c:v>7396.2323136981831</c:v>
                </c:pt>
                <c:pt idx="1794">
                  <c:v>7961.6446317245754</c:v>
                </c:pt>
                <c:pt idx="1795">
                  <c:v>7608.9978937588821</c:v>
                </c:pt>
                <c:pt idx="1796">
                  <c:v>7538.3241669537319</c:v>
                </c:pt>
                <c:pt idx="1797">
                  <c:v>7420.8439789218319</c:v>
                </c:pt>
                <c:pt idx="1798">
                  <c:v>7571.5930070500171</c:v>
                </c:pt>
                <c:pt idx="1799">
                  <c:v>8043.7847252583488</c:v>
                </c:pt>
                <c:pt idx="1800">
                  <c:v>7754.4543911395067</c:v>
                </c:pt>
                <c:pt idx="1801">
                  <c:v>7807.8334468656194</c:v>
                </c:pt>
                <c:pt idx="1802">
                  <c:v>8376.2297146810542</c:v>
                </c:pt>
                <c:pt idx="1803">
                  <c:v>6645.1138922674027</c:v>
                </c:pt>
                <c:pt idx="1804">
                  <c:v>7572.308283786836</c:v>
                </c:pt>
                <c:pt idx="1805">
                  <c:v>8050.6383024449542</c:v>
                </c:pt>
                <c:pt idx="1806">
                  <c:v>7760.4240800295256</c:v>
                </c:pt>
                <c:pt idx="1807">
                  <c:v>7783.4748184318942</c:v>
                </c:pt>
                <c:pt idx="1808">
                  <c:v>7755.8051814144465</c:v>
                </c:pt>
                <c:pt idx="1809">
                  <c:v>7182.4113011099998</c:v>
                </c:pt>
                <c:pt idx="1810">
                  <c:v>7785.35463524243</c:v>
                </c:pt>
                <c:pt idx="1811">
                  <c:v>7816.2405163043732</c:v>
                </c:pt>
                <c:pt idx="1812">
                  <c:v>8428.9733211741641</c:v>
                </c:pt>
                <c:pt idx="1813">
                  <c:v>7580.6835927148395</c:v>
                </c:pt>
                <c:pt idx="1814">
                  <c:v>7995.2188289337455</c:v>
                </c:pt>
                <c:pt idx="1815">
                  <c:v>7611.8268929877731</c:v>
                </c:pt>
                <c:pt idx="1816">
                  <c:v>7564.7428902983374</c:v>
                </c:pt>
                <c:pt idx="1817">
                  <c:v>7397.1807455186845</c:v>
                </c:pt>
                <c:pt idx="1818">
                  <c:v>7590.240071905785</c:v>
                </c:pt>
                <c:pt idx="1819">
                  <c:v>7395.3422968660298</c:v>
                </c:pt>
                <c:pt idx="1820">
                  <c:v>7770.2728259727</c:v>
                </c:pt>
                <c:pt idx="1821">
                  <c:v>7615.5404366825251</c:v>
                </c:pt>
                <c:pt idx="1822">
                  <c:v>7593.8268956111378</c:v>
                </c:pt>
                <c:pt idx="1823">
                  <c:v>7616.8934391062667</c:v>
                </c:pt>
                <c:pt idx="1824">
                  <c:v>8682.8841784146389</c:v>
                </c:pt>
                <c:pt idx="1825">
                  <c:v>7011.1483138252597</c:v>
                </c:pt>
                <c:pt idx="1826">
                  <c:v>7805.9532355460224</c:v>
                </c:pt>
                <c:pt idx="1827">
                  <c:v>7037.7864956852982</c:v>
                </c:pt>
                <c:pt idx="1828">
                  <c:v>7806.8748617930269</c:v>
                </c:pt>
                <c:pt idx="1829">
                  <c:v>7025.3518988185006</c:v>
                </c:pt>
                <c:pt idx="1830">
                  <c:v>7790.5615532652382</c:v>
                </c:pt>
                <c:pt idx="1831">
                  <c:v>7210.7967557891852</c:v>
                </c:pt>
                <c:pt idx="1832">
                  <c:v>8013.7169552551131</c:v>
                </c:pt>
                <c:pt idx="1833">
                  <c:v>7026.9620866712876</c:v>
                </c:pt>
                <c:pt idx="1834">
                  <c:v>7600.1524652830749</c:v>
                </c:pt>
                <c:pt idx="1835">
                  <c:v>8498.5605774968717</c:v>
                </c:pt>
                <c:pt idx="1836">
                  <c:v>7606.7325046157966</c:v>
                </c:pt>
                <c:pt idx="1837">
                  <c:v>8056.0753812663179</c:v>
                </c:pt>
                <c:pt idx="1838">
                  <c:v>7861.7992737548038</c:v>
                </c:pt>
                <c:pt idx="1839">
                  <c:v>8270.8095965939374</c:v>
                </c:pt>
                <c:pt idx="1840">
                  <c:v>7850.6835608827605</c:v>
                </c:pt>
                <c:pt idx="1841">
                  <c:v>8124.4682756910652</c:v>
                </c:pt>
                <c:pt idx="1842">
                  <c:v>7859.0087012749318</c:v>
                </c:pt>
                <c:pt idx="1843">
                  <c:v>7855.7810901483635</c:v>
                </c:pt>
                <c:pt idx="1844">
                  <c:v>8044.2294078794257</c:v>
                </c:pt>
                <c:pt idx="1845">
                  <c:v>8524.6903125860099</c:v>
                </c:pt>
                <c:pt idx="1846">
                  <c:v>8058.8576004323186</c:v>
                </c:pt>
                <c:pt idx="1847">
                  <c:v>7048.7892127221476</c:v>
                </c:pt>
                <c:pt idx="1848">
                  <c:v>7850.581349933399</c:v>
                </c:pt>
                <c:pt idx="1849">
                  <c:v>7651.4492055807732</c:v>
                </c:pt>
                <c:pt idx="1850">
                  <c:v>8330.4416431734571</c:v>
                </c:pt>
                <c:pt idx="1851">
                  <c:v>7053.3799435837027</c:v>
                </c:pt>
                <c:pt idx="1852">
                  <c:v>8079.496754545984</c:v>
                </c:pt>
                <c:pt idx="1853">
                  <c:v>7442.3136683097891</c:v>
                </c:pt>
                <c:pt idx="1854">
                  <c:v>7881.142008546145</c:v>
                </c:pt>
                <c:pt idx="1855">
                  <c:v>7865.0902849069334</c:v>
                </c:pt>
                <c:pt idx="1856">
                  <c:v>7868.8711136646289</c:v>
                </c:pt>
                <c:pt idx="1857">
                  <c:v>8585.2856760570448</c:v>
                </c:pt>
                <c:pt idx="1858">
                  <c:v>8093.3754809858274</c:v>
                </c:pt>
                <c:pt idx="1859">
                  <c:v>6659.0389834216785</c:v>
                </c:pt>
                <c:pt idx="1860">
                  <c:v>7682.356189494315</c:v>
                </c:pt>
                <c:pt idx="1861">
                  <c:v>7497.5478384907692</c:v>
                </c:pt>
                <c:pt idx="1862">
                  <c:v>8135.8846972651536</c:v>
                </c:pt>
                <c:pt idx="1863">
                  <c:v>7919.0156315718359</c:v>
                </c:pt>
                <c:pt idx="1864">
                  <c:v>7901.216267544597</c:v>
                </c:pt>
                <c:pt idx="1865">
                  <c:v>7267.2372097730076</c:v>
                </c:pt>
                <c:pt idx="1866">
                  <c:v>7924.3824491285177</c:v>
                </c:pt>
                <c:pt idx="1867">
                  <c:v>7307.59721086016</c:v>
                </c:pt>
                <c:pt idx="1868">
                  <c:v>7683.7275732539665</c:v>
                </c:pt>
                <c:pt idx="1869">
                  <c:v>6874.952610144077</c:v>
                </c:pt>
                <c:pt idx="1870">
                  <c:v>8150.3749489877318</c:v>
                </c:pt>
                <c:pt idx="1871">
                  <c:v>8137.9948873797284</c:v>
                </c:pt>
                <c:pt idx="1872">
                  <c:v>7694.532949015359</c:v>
                </c:pt>
                <c:pt idx="1873">
                  <c:v>7271.2945979264896</c:v>
                </c:pt>
                <c:pt idx="1874">
                  <c:v>8158.1740014510078</c:v>
                </c:pt>
                <c:pt idx="1875">
                  <c:v>7303.8779987116041</c:v>
                </c:pt>
                <c:pt idx="1876">
                  <c:v>7923.6260062785323</c:v>
                </c:pt>
                <c:pt idx="1877">
                  <c:v>7732.8741736082338</c:v>
                </c:pt>
                <c:pt idx="1878">
                  <c:v>7929.5967651736846</c:v>
                </c:pt>
                <c:pt idx="1879">
                  <c:v>8405.621876106743</c:v>
                </c:pt>
                <c:pt idx="1880">
                  <c:v>7722.5006038644096</c:v>
                </c:pt>
                <c:pt idx="1881">
                  <c:v>7760.3056964006628</c:v>
                </c:pt>
                <c:pt idx="1882">
                  <c:v>7746.1630426011607</c:v>
                </c:pt>
                <c:pt idx="1883">
                  <c:v>7798.816371195483</c:v>
                </c:pt>
                <c:pt idx="1884">
                  <c:v>7993.6477090479102</c:v>
                </c:pt>
                <c:pt idx="1885">
                  <c:v>7567.0487926431597</c:v>
                </c:pt>
                <c:pt idx="1886">
                  <c:v>8204.7649242980642</c:v>
                </c:pt>
                <c:pt idx="1887">
                  <c:v>8209.5905685679991</c:v>
                </c:pt>
                <c:pt idx="1888">
                  <c:v>7984.949532690006</c:v>
                </c:pt>
                <c:pt idx="1889">
                  <c:v>7132.2187117117883</c:v>
                </c:pt>
                <c:pt idx="1890">
                  <c:v>7977.6365427560622</c:v>
                </c:pt>
                <c:pt idx="1891">
                  <c:v>7102.0293263718968</c:v>
                </c:pt>
                <c:pt idx="1892">
                  <c:v>7546.5056140816359</c:v>
                </c:pt>
                <c:pt idx="1893">
                  <c:v>7352.3729585389383</c:v>
                </c:pt>
                <c:pt idx="1894">
                  <c:v>7991.7216005944556</c:v>
                </c:pt>
                <c:pt idx="1895">
                  <c:v>7114.8950958381383</c:v>
                </c:pt>
                <c:pt idx="1896">
                  <c:v>7311.3168918159899</c:v>
                </c:pt>
                <c:pt idx="1897">
                  <c:v>8219.6642624882825</c:v>
                </c:pt>
                <c:pt idx="1898">
                  <c:v>7318.2445170020437</c:v>
                </c:pt>
                <c:pt idx="1899">
                  <c:v>7966.3478844999863</c:v>
                </c:pt>
                <c:pt idx="1900">
                  <c:v>7973.6135137524616</c:v>
                </c:pt>
                <c:pt idx="1901">
                  <c:v>7543.9717741195209</c:v>
                </c:pt>
                <c:pt idx="1902">
                  <c:v>7323.8208978109642</c:v>
                </c:pt>
                <c:pt idx="1903">
                  <c:v>6913.4593519953442</c:v>
                </c:pt>
                <c:pt idx="1904">
                  <c:v>7759.9562846263034</c:v>
                </c:pt>
                <c:pt idx="1905">
                  <c:v>6928.0625783934474</c:v>
                </c:pt>
                <c:pt idx="1906">
                  <c:v>8267.3259135443841</c:v>
                </c:pt>
                <c:pt idx="1907">
                  <c:v>7552.8410298242079</c:v>
                </c:pt>
                <c:pt idx="1908">
                  <c:v>8240.2570625257267</c:v>
                </c:pt>
                <c:pt idx="1909">
                  <c:v>6328.6532056155393</c:v>
                </c:pt>
                <c:pt idx="1910">
                  <c:v>7340.6107069495083</c:v>
                </c:pt>
                <c:pt idx="1911">
                  <c:v>7553.5580096458898</c:v>
                </c:pt>
                <c:pt idx="1912">
                  <c:v>7558.5361250531014</c:v>
                </c:pt>
                <c:pt idx="1913">
                  <c:v>8795.4570017598999</c:v>
                </c:pt>
                <c:pt idx="1914">
                  <c:v>7790.888542484141</c:v>
                </c:pt>
                <c:pt idx="1915">
                  <c:v>8024.6497040174308</c:v>
                </c:pt>
                <c:pt idx="1916">
                  <c:v>7604.917700151198</c:v>
                </c:pt>
                <c:pt idx="1917">
                  <c:v>7803.2419728572995</c:v>
                </c:pt>
                <c:pt idx="1918">
                  <c:v>7793.5602980698777</c:v>
                </c:pt>
                <c:pt idx="1919">
                  <c:v>7356.4388304768272</c:v>
                </c:pt>
                <c:pt idx="1920">
                  <c:v>7798.533711227381</c:v>
                </c:pt>
                <c:pt idx="1921">
                  <c:v>7377.7093048223314</c:v>
                </c:pt>
                <c:pt idx="1922">
                  <c:v>7581.0532400928769</c:v>
                </c:pt>
                <c:pt idx="1923">
                  <c:v>7826.9684593616721</c:v>
                </c:pt>
                <c:pt idx="1924">
                  <c:v>7813.2077289939516</c:v>
                </c:pt>
                <c:pt idx="1925">
                  <c:v>7545.89059587056</c:v>
                </c:pt>
                <c:pt idx="1926">
                  <c:v>7793.5602980698777</c:v>
                </c:pt>
                <c:pt idx="1927">
                  <c:v>8067.8285267928068</c:v>
                </c:pt>
                <c:pt idx="1928">
                  <c:v>7829.9598608724928</c:v>
                </c:pt>
                <c:pt idx="1929">
                  <c:v>7192.1089476562011</c:v>
                </c:pt>
                <c:pt idx="1930">
                  <c:v>7595.819061772223</c:v>
                </c:pt>
                <c:pt idx="1931">
                  <c:v>6540.7862531902338</c:v>
                </c:pt>
                <c:pt idx="1932">
                  <c:v>8313.7680213398526</c:v>
                </c:pt>
                <c:pt idx="1933">
                  <c:v>7625.4432171768904</c:v>
                </c:pt>
                <c:pt idx="1934">
                  <c:v>8310.8052134002737</c:v>
                </c:pt>
                <c:pt idx="1935">
                  <c:v>6932.4068638369754</c:v>
                </c:pt>
                <c:pt idx="1936">
                  <c:v>8062.8629003187752</c:v>
                </c:pt>
                <c:pt idx="1937">
                  <c:v>8051.9236544571431</c:v>
                </c:pt>
                <c:pt idx="1938">
                  <c:v>7827.656381783132</c:v>
                </c:pt>
                <c:pt idx="1939">
                  <c:v>7804.4921485232016</c:v>
                </c:pt>
                <c:pt idx="1940">
                  <c:v>7588.6600889411257</c:v>
                </c:pt>
                <c:pt idx="1941">
                  <c:v>6955.667902099166</c:v>
                </c:pt>
                <c:pt idx="1942">
                  <c:v>8075.5376978221166</c:v>
                </c:pt>
                <c:pt idx="1943">
                  <c:v>8091.3990807265745</c:v>
                </c:pt>
                <c:pt idx="1944">
                  <c:v>7837.5908890341034</c:v>
                </c:pt>
                <c:pt idx="1945">
                  <c:v>8069.5375788902338</c:v>
                </c:pt>
                <c:pt idx="1946">
                  <c:v>7383.7503841147172</c:v>
                </c:pt>
                <c:pt idx="1947">
                  <c:v>7619.8816066252857</c:v>
                </c:pt>
                <c:pt idx="1948">
                  <c:v>7819.6094007610473</c:v>
                </c:pt>
                <c:pt idx="1949">
                  <c:v>7845.5731847219331</c:v>
                </c:pt>
                <c:pt idx="1950">
                  <c:v>8320.5804936291497</c:v>
                </c:pt>
                <c:pt idx="1951">
                  <c:v>7612.7755989132511</c:v>
                </c:pt>
                <c:pt idx="1952">
                  <c:v>8110.4935811251598</c:v>
                </c:pt>
                <c:pt idx="1953">
                  <c:v>6769.627353656484</c:v>
                </c:pt>
                <c:pt idx="1954">
                  <c:v>7408.4362774449628</c:v>
                </c:pt>
                <c:pt idx="1955">
                  <c:v>8673.025549023876</c:v>
                </c:pt>
                <c:pt idx="1956">
                  <c:v>7410.4752188646207</c:v>
                </c:pt>
                <c:pt idx="1957">
                  <c:v>7187.9675813244303</c:v>
                </c:pt>
                <c:pt idx="1958">
                  <c:v>7859.6881025274133</c:v>
                </c:pt>
                <c:pt idx="1959">
                  <c:v>7398.3777166292248</c:v>
                </c:pt>
                <c:pt idx="1960">
                  <c:v>7623.9872210085969</c:v>
                </c:pt>
                <c:pt idx="1961">
                  <c:v>7172.2334852645636</c:v>
                </c:pt>
                <c:pt idx="1962">
                  <c:v>7609.7230481738543</c:v>
                </c:pt>
                <c:pt idx="1963">
                  <c:v>7619.8923197371059</c:v>
                </c:pt>
                <c:pt idx="1964">
                  <c:v>7869.8328835754946</c:v>
                </c:pt>
                <c:pt idx="1965">
                  <c:v>7444.2554507324276</c:v>
                </c:pt>
                <c:pt idx="1966">
                  <c:v>7864.759916658054</c:v>
                </c:pt>
                <c:pt idx="1967">
                  <c:v>7886.7939268435339</c:v>
                </c:pt>
                <c:pt idx="1968">
                  <c:v>7681.8838752084976</c:v>
                </c:pt>
                <c:pt idx="1969">
                  <c:v>7654.8108753920897</c:v>
                </c:pt>
                <c:pt idx="1970">
                  <c:v>7667.282361908844</c:v>
                </c:pt>
                <c:pt idx="1971">
                  <c:v>7232.8274111843812</c:v>
                </c:pt>
                <c:pt idx="1972">
                  <c:v>7885.1279654019545</c:v>
                </c:pt>
                <c:pt idx="1973">
                  <c:v>6564.3685083735008</c:v>
                </c:pt>
                <c:pt idx="1974">
                  <c:v>7864.759916658054</c:v>
                </c:pt>
                <c:pt idx="1975">
                  <c:v>7840.6126917369365</c:v>
                </c:pt>
                <c:pt idx="1976">
                  <c:v>7400.4276477266158</c:v>
                </c:pt>
                <c:pt idx="1977">
                  <c:v>7414.3677074245106</c:v>
                </c:pt>
                <c:pt idx="1978">
                  <c:v>8366.7954326696963</c:v>
                </c:pt>
                <c:pt idx="1979">
                  <c:v>6958.5760424488317</c:v>
                </c:pt>
                <c:pt idx="1980">
                  <c:v>8123.8242039333563</c:v>
                </c:pt>
                <c:pt idx="1981">
                  <c:v>7415.8465773238231</c:v>
                </c:pt>
                <c:pt idx="1982">
                  <c:v>7872.9279604771291</c:v>
                </c:pt>
                <c:pt idx="1983">
                  <c:v>7003.7137584176771</c:v>
                </c:pt>
                <c:pt idx="1984">
                  <c:v>7628.0632781097047</c:v>
                </c:pt>
                <c:pt idx="1985">
                  <c:v>7926.1270783501986</c:v>
                </c:pt>
                <c:pt idx="1986">
                  <c:v>8140.7838025471137</c:v>
                </c:pt>
                <c:pt idx="1987">
                  <c:v>7444.6349339714461</c:v>
                </c:pt>
                <c:pt idx="1988">
                  <c:v>8919.0452034308964</c:v>
                </c:pt>
                <c:pt idx="1989">
                  <c:v>7453.7369886039314</c:v>
                </c:pt>
                <c:pt idx="1990">
                  <c:v>8403.0742692415024</c:v>
                </c:pt>
                <c:pt idx="1991">
                  <c:v>7229.9484080203747</c:v>
                </c:pt>
                <c:pt idx="1992">
                  <c:v>7659.3698611227974</c:v>
                </c:pt>
                <c:pt idx="1993">
                  <c:v>7945.1089655363767</c:v>
                </c:pt>
                <c:pt idx="1994">
                  <c:v>8136.6326323017538</c:v>
                </c:pt>
                <c:pt idx="1995">
                  <c:v>7932.5276497117766</c:v>
                </c:pt>
                <c:pt idx="1996">
                  <c:v>8661.8517417688163</c:v>
                </c:pt>
                <c:pt idx="1997">
                  <c:v>6777.4983981899331</c:v>
                </c:pt>
                <c:pt idx="1998">
                  <c:v>7417.2702954886654</c:v>
                </c:pt>
                <c:pt idx="1999">
                  <c:v>7681.1097691561972</c:v>
                </c:pt>
                <c:pt idx="2000">
                  <c:v>7653.6909187877627</c:v>
                </c:pt>
                <c:pt idx="2001">
                  <c:v>7919.818856340059</c:v>
                </c:pt>
                <c:pt idx="2002">
                  <c:v>8413.2111800964867</c:v>
                </c:pt>
                <c:pt idx="2003">
                  <c:v>7961.743931929439</c:v>
                </c:pt>
                <c:pt idx="2004">
                  <c:v>7680.4993006263439</c:v>
                </c:pt>
                <c:pt idx="2005">
                  <c:v>7725.6669397908381</c:v>
                </c:pt>
                <c:pt idx="2006">
                  <c:v>7885.2368380783209</c:v>
                </c:pt>
                <c:pt idx="2007">
                  <c:v>6789.4743515102646</c:v>
                </c:pt>
                <c:pt idx="2008">
                  <c:v>7214.775977952434</c:v>
                </c:pt>
                <c:pt idx="2009">
                  <c:v>7186.7094440209175</c:v>
                </c:pt>
                <c:pt idx="2010">
                  <c:v>7646.3518377392729</c:v>
                </c:pt>
                <c:pt idx="2011">
                  <c:v>7686.5221519277347</c:v>
                </c:pt>
                <c:pt idx="2012">
                  <c:v>8670.3221766197476</c:v>
                </c:pt>
                <c:pt idx="2013">
                  <c:v>7430.6900545016697</c:v>
                </c:pt>
                <c:pt idx="2014">
                  <c:v>7433.3435578061844</c:v>
                </c:pt>
                <c:pt idx="2015">
                  <c:v>7633.3861353170314</c:v>
                </c:pt>
                <c:pt idx="2016">
                  <c:v>7871.1764368846225</c:v>
                </c:pt>
                <c:pt idx="2017">
                  <c:v>7657.0132216267575</c:v>
                </c:pt>
                <c:pt idx="2018">
                  <c:v>7892.6192061938364</c:v>
                </c:pt>
                <c:pt idx="2019">
                  <c:v>8135.491562539095</c:v>
                </c:pt>
                <c:pt idx="2020">
                  <c:v>7907.7762679860289</c:v>
                </c:pt>
                <c:pt idx="2021">
                  <c:v>7917.7337940963289</c:v>
                </c:pt>
                <c:pt idx="2022">
                  <c:v>8659.0942834454909</c:v>
                </c:pt>
                <c:pt idx="2023">
                  <c:v>8195.3541942379179</c:v>
                </c:pt>
                <c:pt idx="2024">
                  <c:v>7466.0644061342118</c:v>
                </c:pt>
                <c:pt idx="2025">
                  <c:v>7242.5815660075541</c:v>
                </c:pt>
                <c:pt idx="2026">
                  <c:v>7933.3409261922452</c:v>
                </c:pt>
                <c:pt idx="2027">
                  <c:v>7643.0411012498162</c:v>
                </c:pt>
                <c:pt idx="2028">
                  <c:v>7407.9690393140017</c:v>
                </c:pt>
                <c:pt idx="2029">
                  <c:v>7661.5071818824626</c:v>
                </c:pt>
                <c:pt idx="2030">
                  <c:v>7667.5370842487928</c:v>
                </c:pt>
                <c:pt idx="2031">
                  <c:v>7660.362884545023</c:v>
                </c:pt>
                <c:pt idx="2032">
                  <c:v>7910.9715043928545</c:v>
                </c:pt>
                <c:pt idx="2033">
                  <c:v>8439.9501986107152</c:v>
                </c:pt>
                <c:pt idx="2034">
                  <c:v>7473.9570378797125</c:v>
                </c:pt>
                <c:pt idx="2035">
                  <c:v>6796.477931519893</c:v>
                </c:pt>
                <c:pt idx="2036">
                  <c:v>7664.4189383489565</c:v>
                </c:pt>
                <c:pt idx="2037">
                  <c:v>7682.7374625461161</c:v>
                </c:pt>
                <c:pt idx="2038">
                  <c:v>7921.3712622616667</c:v>
                </c:pt>
                <c:pt idx="2039">
                  <c:v>7691.0917694251821</c:v>
                </c:pt>
                <c:pt idx="2040">
                  <c:v>7930.0414369285018</c:v>
                </c:pt>
                <c:pt idx="2041">
                  <c:v>7434.6024043512753</c:v>
                </c:pt>
                <c:pt idx="2042">
                  <c:v>7949.6476340432291</c:v>
                </c:pt>
                <c:pt idx="2043">
                  <c:v>7464.4949205846606</c:v>
                </c:pt>
                <c:pt idx="2044">
                  <c:v>7939.9135320758451</c:v>
                </c:pt>
                <c:pt idx="2045">
                  <c:v>7713.8343227245459</c:v>
                </c:pt>
                <c:pt idx="2046">
                  <c:v>8201.9287395265746</c:v>
                </c:pt>
                <c:pt idx="2047">
                  <c:v>7745.2783978812722</c:v>
                </c:pt>
                <c:pt idx="2048">
                  <c:v>7474.9967216736131</c:v>
                </c:pt>
                <c:pt idx="2049">
                  <c:v>6376.0113633253513</c:v>
                </c:pt>
                <c:pt idx="2050">
                  <c:v>7935.5690890306514</c:v>
                </c:pt>
                <c:pt idx="2051">
                  <c:v>7241.3162747618926</c:v>
                </c:pt>
                <c:pt idx="2052">
                  <c:v>7684.1687296621858</c:v>
                </c:pt>
                <c:pt idx="2053">
                  <c:v>6784.8682305909406</c:v>
                </c:pt>
                <c:pt idx="2054">
                  <c:v>7431.7365148806148</c:v>
                </c:pt>
                <c:pt idx="2055">
                  <c:v>7201.7805706478275</c:v>
                </c:pt>
                <c:pt idx="2056">
                  <c:v>7897.8756380409277</c:v>
                </c:pt>
                <c:pt idx="2057">
                  <c:v>7439.6657921904098</c:v>
                </c:pt>
                <c:pt idx="2058">
                  <c:v>7207.0883971713693</c:v>
                </c:pt>
                <c:pt idx="2059">
                  <c:v>6996.7990247134812</c:v>
                </c:pt>
                <c:pt idx="2060">
                  <c:v>7901.2772599640793</c:v>
                </c:pt>
                <c:pt idx="2061">
                  <c:v>7239.5559335770249</c:v>
                </c:pt>
                <c:pt idx="2062">
                  <c:v>7451.4916767224822</c:v>
                </c:pt>
                <c:pt idx="2063">
                  <c:v>7685.8510413162294</c:v>
                </c:pt>
                <c:pt idx="2064">
                  <c:v>7928.0445816103993</c:v>
                </c:pt>
                <c:pt idx="2065">
                  <c:v>7217.7155215725106</c:v>
                </c:pt>
                <c:pt idx="2066">
                  <c:v>8170.4292796568416</c:v>
                </c:pt>
                <c:pt idx="2067">
                  <c:v>7443.0263282581363</c:v>
                </c:pt>
                <c:pt idx="2068">
                  <c:v>7923.5684267838515</c:v>
                </c:pt>
                <c:pt idx="2069">
                  <c:v>7665.2018371973909</c:v>
                </c:pt>
                <c:pt idx="2070">
                  <c:v>8146.2630740034001</c:v>
                </c:pt>
                <c:pt idx="2071">
                  <c:v>7931.7379749720558</c:v>
                </c:pt>
                <c:pt idx="2072">
                  <c:v>7458.006706168343</c:v>
                </c:pt>
                <c:pt idx="2073">
                  <c:v>7672.1732109294971</c:v>
                </c:pt>
                <c:pt idx="2074">
                  <c:v>8446.1627202606287</c:v>
                </c:pt>
                <c:pt idx="2075">
                  <c:v>7439.9154411016598</c:v>
                </c:pt>
                <c:pt idx="2076">
                  <c:v>7937.2703592087582</c:v>
                </c:pt>
                <c:pt idx="2077">
                  <c:v>7467.1779744893156</c:v>
                </c:pt>
                <c:pt idx="2078">
                  <c:v>7448.0158459814393</c:v>
                </c:pt>
                <c:pt idx="2079">
                  <c:v>7226.2799217298443</c:v>
                </c:pt>
                <c:pt idx="2080">
                  <c:v>7237.6640831732802</c:v>
                </c:pt>
                <c:pt idx="2081">
                  <c:v>7220.511454983045</c:v>
                </c:pt>
                <c:pt idx="2082">
                  <c:v>7947.7136063506132</c:v>
                </c:pt>
                <c:pt idx="2083">
                  <c:v>6992.7535890082581</c:v>
                </c:pt>
                <c:pt idx="2084">
                  <c:v>7928.3950902425649</c:v>
                </c:pt>
                <c:pt idx="2085">
                  <c:v>6591.4020212071928</c:v>
                </c:pt>
                <c:pt idx="2086">
                  <c:v>8213.3634807636845</c:v>
                </c:pt>
                <c:pt idx="2087">
                  <c:v>7269.2666981912662</c:v>
                </c:pt>
                <c:pt idx="2088">
                  <c:v>7712.2777208353364</c:v>
                </c:pt>
                <c:pt idx="2089">
                  <c:v>7458.3325068200702</c:v>
                </c:pt>
                <c:pt idx="2090">
                  <c:v>7693.1135947346402</c:v>
                </c:pt>
                <c:pt idx="2091">
                  <c:v>6805.3080771318173</c:v>
                </c:pt>
                <c:pt idx="2092">
                  <c:v>7704.0596601133157</c:v>
                </c:pt>
                <c:pt idx="2093">
                  <c:v>8225.139568963772</c:v>
                </c:pt>
                <c:pt idx="2094">
                  <c:v>7480.7208326231748</c:v>
                </c:pt>
                <c:pt idx="2095">
                  <c:v>7230.8076055356987</c:v>
                </c:pt>
                <c:pt idx="2096">
                  <c:v>8203.1937769510787</c:v>
                </c:pt>
                <c:pt idx="2097">
                  <c:v>7220.9237986752214</c:v>
                </c:pt>
                <c:pt idx="2098">
                  <c:v>8191.0009545879102</c:v>
                </c:pt>
                <c:pt idx="2099">
                  <c:v>6787.0638751635051</c:v>
                </c:pt>
                <c:pt idx="2100">
                  <c:v>8182.0309742280488</c:v>
                </c:pt>
                <c:pt idx="2101">
                  <c:v>7034.9335688603614</c:v>
                </c:pt>
                <c:pt idx="2102">
                  <c:v>7725.644608896383</c:v>
                </c:pt>
                <c:pt idx="2103">
                  <c:v>7014.3039480563766</c:v>
                </c:pt>
                <c:pt idx="2104">
                  <c:v>7473.6207248584406</c:v>
                </c:pt>
                <c:pt idx="2105">
                  <c:v>7992.322074126233</c:v>
                </c:pt>
                <c:pt idx="2106">
                  <c:v>7945.4242296347484</c:v>
                </c:pt>
                <c:pt idx="2107">
                  <c:v>7491.6533059607827</c:v>
                </c:pt>
                <c:pt idx="2108">
                  <c:v>7689.7032403331059</c:v>
                </c:pt>
                <c:pt idx="2109">
                  <c:v>7002.5655981109403</c:v>
                </c:pt>
                <c:pt idx="2110">
                  <c:v>5990.9051176162257</c:v>
                </c:pt>
                <c:pt idx="2111">
                  <c:v>4776.6532425797941</c:v>
                </c:pt>
                <c:pt idx="2112">
                  <c:v>3645.9071399012601</c:v>
                </c:pt>
                <c:pt idx="2113">
                  <c:v>1854.5153165954277</c:v>
                </c:pt>
                <c:pt idx="2114">
                  <c:v>987.9867378694679</c:v>
                </c:pt>
                <c:pt idx="2115">
                  <c:v>550.21827208174011</c:v>
                </c:pt>
                <c:pt idx="2116">
                  <c:v>468.39113791191357</c:v>
                </c:pt>
                <c:pt idx="2117">
                  <c:v>372.67332191697017</c:v>
                </c:pt>
                <c:pt idx="2118">
                  <c:v>358.73560695310101</c:v>
                </c:pt>
                <c:pt idx="2119">
                  <c:v>331.96058675095628</c:v>
                </c:pt>
                <c:pt idx="2120">
                  <c:v>304.9170884919497</c:v>
                </c:pt>
                <c:pt idx="2121">
                  <c:v>313.58931107139847</c:v>
                </c:pt>
                <c:pt idx="2122">
                  <c:v>325.74037896932197</c:v>
                </c:pt>
                <c:pt idx="2123">
                  <c:v>279.97652510401662</c:v>
                </c:pt>
                <c:pt idx="2124">
                  <c:v>319.66674320343429</c:v>
                </c:pt>
                <c:pt idx="2125">
                  <c:v>282.61055709786211</c:v>
                </c:pt>
                <c:pt idx="2126">
                  <c:v>312.88781274659505</c:v>
                </c:pt>
                <c:pt idx="2127">
                  <c:v>304.41221823568583</c:v>
                </c:pt>
                <c:pt idx="2128">
                  <c:v>313.46204470745749</c:v>
                </c:pt>
                <c:pt idx="2129">
                  <c:v>274.1947014315956</c:v>
                </c:pt>
                <c:pt idx="2130">
                  <c:v>301.94911832174023</c:v>
                </c:pt>
                <c:pt idx="2131">
                  <c:v>281.21775930932017</c:v>
                </c:pt>
                <c:pt idx="2132">
                  <c:v>283.26232412172357</c:v>
                </c:pt>
                <c:pt idx="2133">
                  <c:v>265.48628675107676</c:v>
                </c:pt>
                <c:pt idx="2134">
                  <c:v>289.16947123724844</c:v>
                </c:pt>
                <c:pt idx="2135">
                  <c:v>261.18585888432943</c:v>
                </c:pt>
                <c:pt idx="2136">
                  <c:v>289.25664989103711</c:v>
                </c:pt>
                <c:pt idx="2137">
                  <c:v>255.8206285498882</c:v>
                </c:pt>
                <c:pt idx="2138">
                  <c:v>302.69238581736107</c:v>
                </c:pt>
                <c:pt idx="2139">
                  <c:v>274.73852196448809</c:v>
                </c:pt>
                <c:pt idx="2140">
                  <c:v>270.0372318886433</c:v>
                </c:pt>
                <c:pt idx="2141">
                  <c:v>240.55400146063945</c:v>
                </c:pt>
                <c:pt idx="2142">
                  <c:v>289.92549620813634</c:v>
                </c:pt>
                <c:pt idx="2143">
                  <c:v>282.44570844461282</c:v>
                </c:pt>
                <c:pt idx="2144">
                  <c:v>302.27643924452099</c:v>
                </c:pt>
                <c:pt idx="2145">
                  <c:v>274.65406569640879</c:v>
                </c:pt>
                <c:pt idx="2146">
                  <c:v>284.80701918785508</c:v>
                </c:pt>
                <c:pt idx="2147">
                  <c:v>276.44248939067279</c:v>
                </c:pt>
                <c:pt idx="2148">
                  <c:v>283.90019573444908</c:v>
                </c:pt>
                <c:pt idx="2149">
                  <c:v>284.08875045739529</c:v>
                </c:pt>
                <c:pt idx="2150">
                  <c:v>279.21376151358442</c:v>
                </c:pt>
                <c:pt idx="2151">
                  <c:v>259.8512641224101</c:v>
                </c:pt>
                <c:pt idx="2152">
                  <c:v>290.90604593469976</c:v>
                </c:pt>
                <c:pt idx="2153">
                  <c:v>254.29938154822833</c:v>
                </c:pt>
                <c:pt idx="2154">
                  <c:v>290.97299665156481</c:v>
                </c:pt>
                <c:pt idx="2155">
                  <c:v>291.71926260044461</c:v>
                </c:pt>
                <c:pt idx="2156">
                  <c:v>285.98554224994342</c:v>
                </c:pt>
                <c:pt idx="2157">
                  <c:v>275.87840283848993</c:v>
                </c:pt>
                <c:pt idx="2158">
                  <c:v>298.54338691573599</c:v>
                </c:pt>
                <c:pt idx="2159">
                  <c:v>275.15553519787818</c:v>
                </c:pt>
                <c:pt idx="2160">
                  <c:v>298.96152505567977</c:v>
                </c:pt>
                <c:pt idx="2161">
                  <c:v>268.69873583256759</c:v>
                </c:pt>
                <c:pt idx="2162">
                  <c:v>289.16964953935445</c:v>
                </c:pt>
                <c:pt idx="2163">
                  <c:v>271.71008395571033</c:v>
                </c:pt>
                <c:pt idx="2164">
                  <c:v>293.41123557571831</c:v>
                </c:pt>
                <c:pt idx="2165">
                  <c:v>287.57290922127976</c:v>
                </c:pt>
                <c:pt idx="2166">
                  <c:v>294.65119545000982</c:v>
                </c:pt>
                <c:pt idx="2167">
                  <c:v>268.38379005915078</c:v>
                </c:pt>
                <c:pt idx="2168">
                  <c:v>295.28136125455518</c:v>
                </c:pt>
                <c:pt idx="2169">
                  <c:v>258.76034411328834</c:v>
                </c:pt>
                <c:pt idx="2170">
                  <c:v>301.88262990438955</c:v>
                </c:pt>
                <c:pt idx="2171">
                  <c:v>279.65756882018144</c:v>
                </c:pt>
                <c:pt idx="2172">
                  <c:v>290.52095755764321</c:v>
                </c:pt>
                <c:pt idx="2173">
                  <c:v>272.56299887722946</c:v>
                </c:pt>
                <c:pt idx="2174">
                  <c:v>302.36239084099805</c:v>
                </c:pt>
                <c:pt idx="2175">
                  <c:v>277.08223991968362</c:v>
                </c:pt>
                <c:pt idx="2176">
                  <c:v>308.61843698117457</c:v>
                </c:pt>
                <c:pt idx="2177">
                  <c:v>302.43363581610384</c:v>
                </c:pt>
                <c:pt idx="2178">
                  <c:v>303.54551550052997</c:v>
                </c:pt>
                <c:pt idx="2179">
                  <c:v>218.02048956368498</c:v>
                </c:pt>
                <c:pt idx="2180">
                  <c:v>290.52095755764321</c:v>
                </c:pt>
                <c:pt idx="2181">
                  <c:v>274.70849913515474</c:v>
                </c:pt>
                <c:pt idx="2182">
                  <c:v>297.30569701705167</c:v>
                </c:pt>
                <c:pt idx="2183">
                  <c:v>282.53901139555825</c:v>
                </c:pt>
                <c:pt idx="2184">
                  <c:v>304.02876213961707</c:v>
                </c:pt>
                <c:pt idx="2185">
                  <c:v>265.12154604962808</c:v>
                </c:pt>
                <c:pt idx="2186">
                  <c:v>310.56025020276491</c:v>
                </c:pt>
                <c:pt idx="2187">
                  <c:v>285.78666093294157</c:v>
                </c:pt>
                <c:pt idx="2188">
                  <c:v>303.6692413335856</c:v>
                </c:pt>
                <c:pt idx="2189">
                  <c:v>290.77222651119394</c:v>
                </c:pt>
                <c:pt idx="2190">
                  <c:v>309.64706375039481</c:v>
                </c:pt>
                <c:pt idx="2191">
                  <c:v>298.54338691573599</c:v>
                </c:pt>
                <c:pt idx="2192">
                  <c:v>324.26444441002644</c:v>
                </c:pt>
                <c:pt idx="2193">
                  <c:v>271.53933193539018</c:v>
                </c:pt>
                <c:pt idx="2194">
                  <c:v>308.78999957541646</c:v>
                </c:pt>
                <c:pt idx="2195">
                  <c:v>286.37943769856764</c:v>
                </c:pt>
                <c:pt idx="2196">
                  <c:v>303.45388171605947</c:v>
                </c:pt>
                <c:pt idx="2197">
                  <c:v>303.16866220252416</c:v>
                </c:pt>
                <c:pt idx="2198">
                  <c:v>284.6955543340282</c:v>
                </c:pt>
                <c:pt idx="2199">
                  <c:v>262.30443038545485</c:v>
                </c:pt>
                <c:pt idx="2200">
                  <c:v>297.44538355717015</c:v>
                </c:pt>
                <c:pt idx="2201">
                  <c:v>302.7379227885296</c:v>
                </c:pt>
                <c:pt idx="2202">
                  <c:v>304.77115215734312</c:v>
                </c:pt>
                <c:pt idx="2203">
                  <c:v>265.79877867007883</c:v>
                </c:pt>
                <c:pt idx="2204">
                  <c:v>303.11497046443731</c:v>
                </c:pt>
                <c:pt idx="2205">
                  <c:v>291.18147244524556</c:v>
                </c:pt>
                <c:pt idx="2206">
                  <c:v>291.40951268608734</c:v>
                </c:pt>
                <c:pt idx="2207">
                  <c:v>298.26519693195246</c:v>
                </c:pt>
                <c:pt idx="2208">
                  <c:v>311.62890375979316</c:v>
                </c:pt>
                <c:pt idx="2209">
                  <c:v>291.85398508076713</c:v>
                </c:pt>
                <c:pt idx="2210">
                  <c:v>319.73361159289612</c:v>
                </c:pt>
                <c:pt idx="2211">
                  <c:v>278.76676786071357</c:v>
                </c:pt>
                <c:pt idx="2212">
                  <c:v>314.245367563733</c:v>
                </c:pt>
                <c:pt idx="2213">
                  <c:v>292.06465085480409</c:v>
                </c:pt>
                <c:pt idx="2214">
                  <c:v>305.46726426999243</c:v>
                </c:pt>
                <c:pt idx="2215">
                  <c:v>283.51525904417855</c:v>
                </c:pt>
                <c:pt idx="2216">
                  <c:v>321.24785512376837</c:v>
                </c:pt>
                <c:pt idx="2217">
                  <c:v>321.03180688026009</c:v>
                </c:pt>
                <c:pt idx="2218">
                  <c:v>308.3778245331755</c:v>
                </c:pt>
                <c:pt idx="2219">
                  <c:v>307.30453313207795</c:v>
                </c:pt>
                <c:pt idx="2220">
                  <c:v>322.34368162207511</c:v>
                </c:pt>
                <c:pt idx="2221">
                  <c:v>315.94611553094057</c:v>
                </c:pt>
                <c:pt idx="2222">
                  <c:v>322.10779547366059</c:v>
                </c:pt>
                <c:pt idx="2223">
                  <c:v>365.22888658119973</c:v>
                </c:pt>
                <c:pt idx="2224">
                  <c:v>324.40020577801437</c:v>
                </c:pt>
                <c:pt idx="2225">
                  <c:v>321.52036013041612</c:v>
                </c:pt>
                <c:pt idx="2226">
                  <c:v>325.19702265113102</c:v>
                </c:pt>
                <c:pt idx="2227">
                  <c:v>290.6914237329463</c:v>
                </c:pt>
                <c:pt idx="2228">
                  <c:v>346.47669079360958</c:v>
                </c:pt>
                <c:pt idx="2229">
                  <c:v>290.25778723966312</c:v>
                </c:pt>
                <c:pt idx="2230">
                  <c:v>340.8093732390488</c:v>
                </c:pt>
                <c:pt idx="2231">
                  <c:v>333.79182643409905</c:v>
                </c:pt>
                <c:pt idx="2232">
                  <c:v>333.40772388192175</c:v>
                </c:pt>
                <c:pt idx="2233">
                  <c:v>420.46306344665891</c:v>
                </c:pt>
                <c:pt idx="2234">
                  <c:v>348.6353250130976</c:v>
                </c:pt>
                <c:pt idx="2235">
                  <c:v>333.38185420553276</c:v>
                </c:pt>
                <c:pt idx="2236">
                  <c:v>364.62695196417098</c:v>
                </c:pt>
                <c:pt idx="2237">
                  <c:v>319.84731080172639</c:v>
                </c:pt>
                <c:pt idx="2238">
                  <c:v>326.40472134721273</c:v>
                </c:pt>
                <c:pt idx="2239">
                  <c:v>354.10825887706733</c:v>
                </c:pt>
                <c:pt idx="2240">
                  <c:v>359.06615312844627</c:v>
                </c:pt>
                <c:pt idx="2241">
                  <c:v>321.12939471891843</c:v>
                </c:pt>
                <c:pt idx="2242">
                  <c:v>358.60918528355529</c:v>
                </c:pt>
                <c:pt idx="2243">
                  <c:v>341.80708462082202</c:v>
                </c:pt>
                <c:pt idx="2244">
                  <c:v>350.71014528163954</c:v>
                </c:pt>
                <c:pt idx="2245">
                  <c:v>324.60072560419337</c:v>
                </c:pt>
                <c:pt idx="2246">
                  <c:v>367.4200864252926</c:v>
                </c:pt>
                <c:pt idx="2247">
                  <c:v>355.97700586356791</c:v>
                </c:pt>
                <c:pt idx="2248">
                  <c:v>394.73385179388498</c:v>
                </c:pt>
                <c:pt idx="2249">
                  <c:v>362.04665941388453</c:v>
                </c:pt>
                <c:pt idx="2250">
                  <c:v>367.71217367637558</c:v>
                </c:pt>
                <c:pt idx="2251">
                  <c:v>345.58688029915226</c:v>
                </c:pt>
                <c:pt idx="2252">
                  <c:v>367.14616906878894</c:v>
                </c:pt>
                <c:pt idx="2253">
                  <c:v>425.92352448926204</c:v>
                </c:pt>
                <c:pt idx="2254">
                  <c:v>395.25298059612396</c:v>
                </c:pt>
                <c:pt idx="2255">
                  <c:v>364.98919667377908</c:v>
                </c:pt>
                <c:pt idx="2256">
                  <c:v>386.80889013361093</c:v>
                </c:pt>
                <c:pt idx="2257">
                  <c:v>326.64629423719509</c:v>
                </c:pt>
                <c:pt idx="2258">
                  <c:v>406.16571826463303</c:v>
                </c:pt>
                <c:pt idx="2259">
                  <c:v>413.94506119301758</c:v>
                </c:pt>
                <c:pt idx="2260">
                  <c:v>416.74228792219805</c:v>
                </c:pt>
                <c:pt idx="2261">
                  <c:v>409.83209892135619</c:v>
                </c:pt>
                <c:pt idx="2262">
                  <c:v>439.26590289997455</c:v>
                </c:pt>
                <c:pt idx="2263">
                  <c:v>398.78927628601343</c:v>
                </c:pt>
                <c:pt idx="2264">
                  <c:v>419.12074763489898</c:v>
                </c:pt>
                <c:pt idx="2265">
                  <c:v>398.47544813976526</c:v>
                </c:pt>
                <c:pt idx="2266">
                  <c:v>455.51413883901944</c:v>
                </c:pt>
                <c:pt idx="2267">
                  <c:v>399.20830204280071</c:v>
                </c:pt>
                <c:pt idx="2268">
                  <c:v>437.48120412195686</c:v>
                </c:pt>
                <c:pt idx="2269">
                  <c:v>422.51039459335715</c:v>
                </c:pt>
                <c:pt idx="2270">
                  <c:v>437.83729616227964</c:v>
                </c:pt>
                <c:pt idx="2271">
                  <c:v>436.93672608285181</c:v>
                </c:pt>
                <c:pt idx="2272">
                  <c:v>467.66185338213506</c:v>
                </c:pt>
                <c:pt idx="2273">
                  <c:v>471.14534994462423</c:v>
                </c:pt>
                <c:pt idx="2274">
                  <c:v>480.93165217594975</c:v>
                </c:pt>
                <c:pt idx="2275">
                  <c:v>451.67630106976623</c:v>
                </c:pt>
                <c:pt idx="2276">
                  <c:v>498.12390116301447</c:v>
                </c:pt>
                <c:pt idx="2277">
                  <c:v>484.85824743027484</c:v>
                </c:pt>
                <c:pt idx="2278">
                  <c:v>499.18438737462253</c:v>
                </c:pt>
                <c:pt idx="2279">
                  <c:v>523.94148431096994</c:v>
                </c:pt>
                <c:pt idx="2280">
                  <c:v>548.39036352662833</c:v>
                </c:pt>
                <c:pt idx="2281">
                  <c:v>502.28866394025516</c:v>
                </c:pt>
                <c:pt idx="2282">
                  <c:v>579.74014211564463</c:v>
                </c:pt>
                <c:pt idx="2283">
                  <c:v>517.90449450851781</c:v>
                </c:pt>
                <c:pt idx="2284">
                  <c:v>565.55200374025389</c:v>
                </c:pt>
                <c:pt idx="2285">
                  <c:v>536.2254652024186</c:v>
                </c:pt>
                <c:pt idx="2286">
                  <c:v>594.56729007157946</c:v>
                </c:pt>
                <c:pt idx="2287">
                  <c:v>668.61371967045295</c:v>
                </c:pt>
                <c:pt idx="2288">
                  <c:v>608.69694917822017</c:v>
                </c:pt>
                <c:pt idx="2289">
                  <c:v>603.3044727935071</c:v>
                </c:pt>
                <c:pt idx="2290">
                  <c:v>687.21402522412143</c:v>
                </c:pt>
                <c:pt idx="2291">
                  <c:v>635.41073176950545</c:v>
                </c:pt>
                <c:pt idx="2292">
                  <c:v>673.51517254520718</c:v>
                </c:pt>
                <c:pt idx="2293">
                  <c:v>650.17787574806277</c:v>
                </c:pt>
                <c:pt idx="2294">
                  <c:v>707.7216971755272</c:v>
                </c:pt>
                <c:pt idx="2295">
                  <c:v>703.11474669555594</c:v>
                </c:pt>
                <c:pt idx="2296">
                  <c:v>742.25337162868584</c:v>
                </c:pt>
                <c:pt idx="2297">
                  <c:v>668.04370498330604</c:v>
                </c:pt>
                <c:pt idx="2298">
                  <c:v>691.10819329190133</c:v>
                </c:pt>
                <c:pt idx="2299">
                  <c:v>705.42006249433689</c:v>
                </c:pt>
                <c:pt idx="2300">
                  <c:v>694.18192480726691</c:v>
                </c:pt>
                <c:pt idx="2301">
                  <c:v>765.37901765557103</c:v>
                </c:pt>
                <c:pt idx="2302">
                  <c:v>783.04607836311959</c:v>
                </c:pt>
                <c:pt idx="2303">
                  <c:v>740.87149837552204</c:v>
                </c:pt>
                <c:pt idx="2304">
                  <c:v>765.43765120407431</c:v>
                </c:pt>
                <c:pt idx="2305">
                  <c:v>722.36957744247854</c:v>
                </c:pt>
                <c:pt idx="2306">
                  <c:v>843.10165283630477</c:v>
                </c:pt>
                <c:pt idx="2307">
                  <c:v>811.44747320202464</c:v>
                </c:pt>
                <c:pt idx="2308">
                  <c:v>867.07489510645246</c:v>
                </c:pt>
                <c:pt idx="2309">
                  <c:v>835.4811220397271</c:v>
                </c:pt>
                <c:pt idx="2310">
                  <c:v>916.96468569903232</c:v>
                </c:pt>
                <c:pt idx="2311">
                  <c:v>763.08131238655824</c:v>
                </c:pt>
                <c:pt idx="2312">
                  <c:v>918.06225516926611</c:v>
                </c:pt>
                <c:pt idx="2313">
                  <c:v>923.91683599184933</c:v>
                </c:pt>
                <c:pt idx="2314">
                  <c:v>965.82936576134193</c:v>
                </c:pt>
                <c:pt idx="2315">
                  <c:v>845.04070043731872</c:v>
                </c:pt>
                <c:pt idx="2316">
                  <c:v>1038.172985265604</c:v>
                </c:pt>
                <c:pt idx="2317">
                  <c:v>985.8459246496883</c:v>
                </c:pt>
                <c:pt idx="2318">
                  <c:v>1101.6563395020703</c:v>
                </c:pt>
                <c:pt idx="2319">
                  <c:v>1090.0214579904771</c:v>
                </c:pt>
                <c:pt idx="2320">
                  <c:v>1134.1351880747391</c:v>
                </c:pt>
                <c:pt idx="2321">
                  <c:v>1171.5038727990154</c:v>
                </c:pt>
                <c:pt idx="2322">
                  <c:v>1289.5495385941867</c:v>
                </c:pt>
                <c:pt idx="2323">
                  <c:v>1356.4308945017424</c:v>
                </c:pt>
                <c:pt idx="2324">
                  <c:v>1505.6104789342246</c:v>
                </c:pt>
                <c:pt idx="2325">
                  <c:v>1590.4323386967576</c:v>
                </c:pt>
                <c:pt idx="2326">
                  <c:v>1966.6842877101039</c:v>
                </c:pt>
                <c:pt idx="2327">
                  <c:v>1741.8917200107437</c:v>
                </c:pt>
                <c:pt idx="2328">
                  <c:v>2439.5115617458287</c:v>
                </c:pt>
                <c:pt idx="2329">
                  <c:v>1754.1539087979027</c:v>
                </c:pt>
                <c:pt idx="2330">
                  <c:v>2855.7755969528662</c:v>
                </c:pt>
                <c:pt idx="2331">
                  <c:v>3128.8268035564706</c:v>
                </c:pt>
                <c:pt idx="2332">
                  <c:v>3110.162014533279</c:v>
                </c:pt>
                <c:pt idx="2333">
                  <c:v>3615.8412236818031</c:v>
                </c:pt>
                <c:pt idx="2334">
                  <c:v>3653.4042241061516</c:v>
                </c:pt>
                <c:pt idx="2335">
                  <c:v>3602.6286494076116</c:v>
                </c:pt>
                <c:pt idx="2336">
                  <c:v>4170.4614007589198</c:v>
                </c:pt>
                <c:pt idx="2337">
                  <c:v>3809.8726667264218</c:v>
                </c:pt>
                <c:pt idx="2338">
                  <c:v>3975.001495067168</c:v>
                </c:pt>
                <c:pt idx="2339">
                  <c:v>4153.8556957549454</c:v>
                </c:pt>
                <c:pt idx="2340">
                  <c:v>4296.1630235439934</c:v>
                </c:pt>
                <c:pt idx="2341">
                  <c:v>4030.8532112061439</c:v>
                </c:pt>
                <c:pt idx="2342">
                  <c:v>4298.4304696450045</c:v>
                </c:pt>
                <c:pt idx="2343">
                  <c:v>4383.0968460759586</c:v>
                </c:pt>
                <c:pt idx="2344">
                  <c:v>4935.7476478029284</c:v>
                </c:pt>
                <c:pt idx="2345">
                  <c:v>4898.9321124787211</c:v>
                </c:pt>
                <c:pt idx="2346">
                  <c:v>5202.9582088211937</c:v>
                </c:pt>
                <c:pt idx="2347">
                  <c:v>4894.3298623985338</c:v>
                </c:pt>
                <c:pt idx="2348">
                  <c:v>4191.9670394256982</c:v>
                </c:pt>
                <c:pt idx="2349">
                  <c:v>4904.4520978208666</c:v>
                </c:pt>
                <c:pt idx="2350">
                  <c:v>5193.3470312706704</c:v>
                </c:pt>
                <c:pt idx="2351">
                  <c:v>5031.5157522429763</c:v>
                </c:pt>
                <c:pt idx="2352">
                  <c:v>5632.9827119501815</c:v>
                </c:pt>
                <c:pt idx="2353">
                  <c:v>5177.7273538667268</c:v>
                </c:pt>
                <c:pt idx="2354">
                  <c:v>5490.1374714269996</c:v>
                </c:pt>
                <c:pt idx="2355">
                  <c:v>5179.2767306900823</c:v>
                </c:pt>
                <c:pt idx="2356">
                  <c:v>5643.1671110516918</c:v>
                </c:pt>
                <c:pt idx="2357">
                  <c:v>4917.722162428975</c:v>
                </c:pt>
                <c:pt idx="2358">
                  <c:v>5775.1359025648026</c:v>
                </c:pt>
                <c:pt idx="2359">
                  <c:v>5047.4517675415591</c:v>
                </c:pt>
                <c:pt idx="2360">
                  <c:v>5493.0653608981474</c:v>
                </c:pt>
                <c:pt idx="2361">
                  <c:v>6263.1912046729813</c:v>
                </c:pt>
                <c:pt idx="2362">
                  <c:v>5799.5948079578566</c:v>
                </c:pt>
                <c:pt idx="2363">
                  <c:v>5327.9015161242241</c:v>
                </c:pt>
                <c:pt idx="2364">
                  <c:v>6639.2462124173217</c:v>
                </c:pt>
                <c:pt idx="2365">
                  <c:v>5328.1732811316915</c:v>
                </c:pt>
                <c:pt idx="2366">
                  <c:v>6106.8136821505332</c:v>
                </c:pt>
                <c:pt idx="2367">
                  <c:v>5925.507299393229</c:v>
                </c:pt>
                <c:pt idx="2368">
                  <c:v>6442.7196328893415</c:v>
                </c:pt>
                <c:pt idx="2369">
                  <c:v>5778.3548585588078</c:v>
                </c:pt>
                <c:pt idx="2370">
                  <c:v>6607.937631826062</c:v>
                </c:pt>
                <c:pt idx="2371">
                  <c:v>5783.9200165334623</c:v>
                </c:pt>
                <c:pt idx="2372">
                  <c:v>6796.5309730760964</c:v>
                </c:pt>
                <c:pt idx="2373">
                  <c:v>5488.7065263138402</c:v>
                </c:pt>
                <c:pt idx="2374">
                  <c:v>6970.52308495748</c:v>
                </c:pt>
                <c:pt idx="2375">
                  <c:v>6782.6258307596881</c:v>
                </c:pt>
                <c:pt idx="2376">
                  <c:v>6443.4096996915478</c:v>
                </c:pt>
                <c:pt idx="2377">
                  <c:v>6620.1580462738066</c:v>
                </c:pt>
                <c:pt idx="2378">
                  <c:v>6610.3437872303084</c:v>
                </c:pt>
                <c:pt idx="2379">
                  <c:v>6093.3448995259332</c:v>
                </c:pt>
                <c:pt idx="2380">
                  <c:v>7157.1778774304967</c:v>
                </c:pt>
                <c:pt idx="2381">
                  <c:v>6426.156802912963</c:v>
                </c:pt>
                <c:pt idx="2382">
                  <c:v>6962.7987078506512</c:v>
                </c:pt>
                <c:pt idx="2383">
                  <c:v>6601.0213309821056</c:v>
                </c:pt>
                <c:pt idx="2384">
                  <c:v>6791.4222339908538</c:v>
                </c:pt>
                <c:pt idx="2385">
                  <c:v>6426.548243318236</c:v>
                </c:pt>
                <c:pt idx="2386">
                  <c:v>6610.164375388762</c:v>
                </c:pt>
                <c:pt idx="2387">
                  <c:v>6783.5537222164603</c:v>
                </c:pt>
                <c:pt idx="2388">
                  <c:v>7130.1821627588806</c:v>
                </c:pt>
                <c:pt idx="2389">
                  <c:v>6592.0595473534977</c:v>
                </c:pt>
                <c:pt idx="2390">
                  <c:v>7156.1044944257828</c:v>
                </c:pt>
                <c:pt idx="2391">
                  <c:v>6256.6357086918197</c:v>
                </c:pt>
                <c:pt idx="2392">
                  <c:v>7514.3788446244989</c:v>
                </c:pt>
                <c:pt idx="2393">
                  <c:v>7167.1467797294399</c:v>
                </c:pt>
                <c:pt idx="2394">
                  <c:v>7536.2558128446426</c:v>
                </c:pt>
                <c:pt idx="2395">
                  <c:v>6978.8593128173288</c:v>
                </c:pt>
                <c:pt idx="2396">
                  <c:v>7530.2637844035944</c:v>
                </c:pt>
                <c:pt idx="2397">
                  <c:v>6609.0476175453414</c:v>
                </c:pt>
                <c:pt idx="2398">
                  <c:v>7314.271861585873</c:v>
                </c:pt>
                <c:pt idx="2399">
                  <c:v>6615.5408955784487</c:v>
                </c:pt>
                <c:pt idx="2400">
                  <c:v>7142.9622290576499</c:v>
                </c:pt>
                <c:pt idx="2401">
                  <c:v>6790.826292811179</c:v>
                </c:pt>
                <c:pt idx="2402">
                  <c:v>7133.8071776345696</c:v>
                </c:pt>
                <c:pt idx="2403">
                  <c:v>6788.9664813564204</c:v>
                </c:pt>
                <c:pt idx="2404">
                  <c:v>7307.9365762334519</c:v>
                </c:pt>
                <c:pt idx="2405">
                  <c:v>6950.89278718683</c:v>
                </c:pt>
                <c:pt idx="2406">
                  <c:v>7314.056424105207</c:v>
                </c:pt>
                <c:pt idx="2407">
                  <c:v>7344.1143573053705</c:v>
                </c:pt>
                <c:pt idx="2408">
                  <c:v>6764.1296684205654</c:v>
                </c:pt>
                <c:pt idx="2409">
                  <c:v>6783.5537222164603</c:v>
                </c:pt>
                <c:pt idx="2410">
                  <c:v>7304.3135510179709</c:v>
                </c:pt>
                <c:pt idx="2411">
                  <c:v>6787.2640280896931</c:v>
                </c:pt>
                <c:pt idx="2412">
                  <c:v>7711.3718531665309</c:v>
                </c:pt>
                <c:pt idx="2413">
                  <c:v>7134.9440041774569</c:v>
                </c:pt>
                <c:pt idx="2414">
                  <c:v>7134.7131114766853</c:v>
                </c:pt>
                <c:pt idx="2415">
                  <c:v>6942.6376426986635</c:v>
                </c:pt>
                <c:pt idx="2416">
                  <c:v>7296.7094412874158</c:v>
                </c:pt>
                <c:pt idx="2417">
                  <c:v>6430.212437009488</c:v>
                </c:pt>
                <c:pt idx="2418">
                  <c:v>7495.918228954527</c:v>
                </c:pt>
                <c:pt idx="2419">
                  <c:v>6422.9115926743852</c:v>
                </c:pt>
                <c:pt idx="2420">
                  <c:v>7314.703348780261</c:v>
                </c:pt>
                <c:pt idx="2421">
                  <c:v>6109.5133262113313</c:v>
                </c:pt>
                <c:pt idx="2422">
                  <c:v>7703.6349766858139</c:v>
                </c:pt>
                <c:pt idx="2423">
                  <c:v>6961.2877838140012</c:v>
                </c:pt>
                <c:pt idx="2424">
                  <c:v>7705.424041156748</c:v>
                </c:pt>
                <c:pt idx="2425">
                  <c:v>6959.9495956248074</c:v>
                </c:pt>
                <c:pt idx="2426">
                  <c:v>7704.5295751463427</c:v>
                </c:pt>
                <c:pt idx="2427">
                  <c:v>7326.0733279074302</c:v>
                </c:pt>
                <c:pt idx="2428">
                  <c:v>7495.918228954527</c:v>
                </c:pt>
                <c:pt idx="2429">
                  <c:v>6965.4754894244488</c:v>
                </c:pt>
                <c:pt idx="2430">
                  <c:v>7875.5708552706465</c:v>
                </c:pt>
                <c:pt idx="2431">
                  <c:v>7688.6176363935574</c:v>
                </c:pt>
                <c:pt idx="2432">
                  <c:v>8106.9745512617328</c:v>
                </c:pt>
                <c:pt idx="2433">
                  <c:v>8372.6603238036023</c:v>
                </c:pt>
                <c:pt idx="2434">
                  <c:v>7321.8864779171809</c:v>
                </c:pt>
                <c:pt idx="2435">
                  <c:v>6951.8093897938716</c:v>
                </c:pt>
                <c:pt idx="2436">
                  <c:v>7877.3472102174574</c:v>
                </c:pt>
                <c:pt idx="2437">
                  <c:v>7142.475757830618</c:v>
                </c:pt>
                <c:pt idx="2438">
                  <c:v>7695.114432897295</c:v>
                </c:pt>
                <c:pt idx="2439">
                  <c:v>8845.4827365935562</c:v>
                </c:pt>
                <c:pt idx="2440">
                  <c:v>7722.1611760493952</c:v>
                </c:pt>
                <c:pt idx="2441">
                  <c:v>6967.2707753692657</c:v>
                </c:pt>
                <c:pt idx="2442">
                  <c:v>7326.9233240614867</c:v>
                </c:pt>
                <c:pt idx="2443">
                  <c:v>7148.2607790249394</c:v>
                </c:pt>
                <c:pt idx="2444">
                  <c:v>7503.0774412906912</c:v>
                </c:pt>
                <c:pt idx="2445">
                  <c:v>6953.890301461227</c:v>
                </c:pt>
                <c:pt idx="2446">
                  <c:v>7529.7198421741678</c:v>
                </c:pt>
                <c:pt idx="2447">
                  <c:v>7346.0553928140525</c:v>
                </c:pt>
                <c:pt idx="2448">
                  <c:v>7513.9638382955609</c:v>
                </c:pt>
                <c:pt idx="2449">
                  <c:v>7139.8199070639703</c:v>
                </c:pt>
                <c:pt idx="2450">
                  <c:v>7535.3491057143292</c:v>
                </c:pt>
                <c:pt idx="2451">
                  <c:v>6964.9287277490384</c:v>
                </c:pt>
                <c:pt idx="2452">
                  <c:v>7321.3137911977601</c:v>
                </c:pt>
                <c:pt idx="2453">
                  <c:v>8409.6458823450375</c:v>
                </c:pt>
                <c:pt idx="2454">
                  <c:v>7925.1285861276219</c:v>
                </c:pt>
                <c:pt idx="2455">
                  <c:v>6797.2088573999608</c:v>
                </c:pt>
                <c:pt idx="2456">
                  <c:v>7724.8555034157371</c:v>
                </c:pt>
                <c:pt idx="2457">
                  <c:v>6989.1726822534883</c:v>
                </c:pt>
                <c:pt idx="2458">
                  <c:v>8149.9144227809993</c:v>
                </c:pt>
                <c:pt idx="2459">
                  <c:v>7375.5451033655627</c:v>
                </c:pt>
                <c:pt idx="2460">
                  <c:v>7732.2546709573035</c:v>
                </c:pt>
                <c:pt idx="2461">
                  <c:v>7355.0983426403427</c:v>
                </c:pt>
                <c:pt idx="2462">
                  <c:v>7520.3078148677205</c:v>
                </c:pt>
                <c:pt idx="2463">
                  <c:v>7373.6846178763799</c:v>
                </c:pt>
                <c:pt idx="2464">
                  <c:v>7533.5352922519396</c:v>
                </c:pt>
                <c:pt idx="2465">
                  <c:v>6787.7342714488514</c:v>
                </c:pt>
                <c:pt idx="2466">
                  <c:v>7942.0131364638855</c:v>
                </c:pt>
                <c:pt idx="2467">
                  <c:v>6974.2385843032816</c:v>
                </c:pt>
                <c:pt idx="2468">
                  <c:v>7331.8799859243863</c:v>
                </c:pt>
                <c:pt idx="2469">
                  <c:v>6979.408563093777</c:v>
                </c:pt>
                <c:pt idx="2470">
                  <c:v>7543.195137401437</c:v>
                </c:pt>
                <c:pt idx="2471">
                  <c:v>7793.6787214244796</c:v>
                </c:pt>
                <c:pt idx="2472">
                  <c:v>7752.6173632672271</c:v>
                </c:pt>
                <c:pt idx="2473">
                  <c:v>7339.5998839249241</c:v>
                </c:pt>
                <c:pt idx="2474">
                  <c:v>7934.315544893916</c:v>
                </c:pt>
                <c:pt idx="2475">
                  <c:v>7170.1530114166198</c:v>
                </c:pt>
                <c:pt idx="2476">
                  <c:v>8169.972186466629</c:v>
                </c:pt>
                <c:pt idx="2477">
                  <c:v>7604.8138914113651</c:v>
                </c:pt>
                <c:pt idx="2478">
                  <c:v>7755.8051814144465</c:v>
                </c:pt>
                <c:pt idx="2479">
                  <c:v>7590.8192667002049</c:v>
                </c:pt>
                <c:pt idx="2480">
                  <c:v>7749.8966830595418</c:v>
                </c:pt>
                <c:pt idx="2481">
                  <c:v>7372.7708631934356</c:v>
                </c:pt>
                <c:pt idx="2482">
                  <c:v>7547.4443687304101</c:v>
                </c:pt>
                <c:pt idx="2483">
                  <c:v>7000.1982243400325</c:v>
                </c:pt>
                <c:pt idx="2484">
                  <c:v>7954.9705581164999</c:v>
                </c:pt>
                <c:pt idx="2485">
                  <c:v>7553.550840503859</c:v>
                </c:pt>
                <c:pt idx="2486">
                  <c:v>7954.9705581164999</c:v>
                </c:pt>
                <c:pt idx="2487">
                  <c:v>7161.5918143717081</c:v>
                </c:pt>
                <c:pt idx="2488">
                  <c:v>7967.6390326565142</c:v>
                </c:pt>
                <c:pt idx="2489">
                  <c:v>7988.343670780544</c:v>
                </c:pt>
                <c:pt idx="2490">
                  <c:v>8205.0300044210344</c:v>
                </c:pt>
                <c:pt idx="2491">
                  <c:v>8723.1410693770067</c:v>
                </c:pt>
                <c:pt idx="2492">
                  <c:v>7371.8121228986629</c:v>
                </c:pt>
                <c:pt idx="2493">
                  <c:v>7407.6604986288394</c:v>
                </c:pt>
                <c:pt idx="2494">
                  <c:v>7368.1389827243283</c:v>
                </c:pt>
                <c:pt idx="2495">
                  <c:v>7388.8691192058041</c:v>
                </c:pt>
                <c:pt idx="2496">
                  <c:v>7765.913555850605</c:v>
                </c:pt>
                <c:pt idx="2497">
                  <c:v>7188.0349751671274</c:v>
                </c:pt>
                <c:pt idx="2498">
                  <c:v>7785.35463524243</c:v>
                </c:pt>
                <c:pt idx="2499">
                  <c:v>6992.5076500227706</c:v>
                </c:pt>
                <c:pt idx="2500">
                  <c:v>7989.2577721488115</c:v>
                </c:pt>
                <c:pt idx="2501">
                  <c:v>6812.7210547046298</c:v>
                </c:pt>
                <c:pt idx="2502">
                  <c:v>7579.3033942790689</c:v>
                </c:pt>
                <c:pt idx="2503">
                  <c:v>7631.6007889697357</c:v>
                </c:pt>
                <c:pt idx="2504">
                  <c:v>6997.5585062208193</c:v>
                </c:pt>
                <c:pt idx="2505">
                  <c:v>6824.0652664829731</c:v>
                </c:pt>
                <c:pt idx="2506">
                  <c:v>8210.7305792780098</c:v>
                </c:pt>
                <c:pt idx="2507">
                  <c:v>7367.2019235578155</c:v>
                </c:pt>
                <c:pt idx="2508">
                  <c:v>7382.0088778246936</c:v>
                </c:pt>
                <c:pt idx="2509">
                  <c:v>6635.7268808519902</c:v>
                </c:pt>
                <c:pt idx="2510">
                  <c:v>7771.5665791434849</c:v>
                </c:pt>
                <c:pt idx="2511">
                  <c:v>7626.8652702032487</c:v>
                </c:pt>
                <c:pt idx="2512">
                  <c:v>7584.6916275923149</c:v>
                </c:pt>
                <c:pt idx="2513">
                  <c:v>7417.212958606051</c:v>
                </c:pt>
                <c:pt idx="2514">
                  <c:v>8019.2371072872347</c:v>
                </c:pt>
                <c:pt idx="2515">
                  <c:v>6834.1058490546211</c:v>
                </c:pt>
                <c:pt idx="2516">
                  <c:v>7379.264455378262</c:v>
                </c:pt>
                <c:pt idx="2517">
                  <c:v>7026.3092644379822</c:v>
                </c:pt>
                <c:pt idx="2518">
                  <c:v>8013.7169552551131</c:v>
                </c:pt>
                <c:pt idx="2519">
                  <c:v>7215.9280693669689</c:v>
                </c:pt>
                <c:pt idx="2520">
                  <c:v>7810.3396980989846</c:v>
                </c:pt>
                <c:pt idx="2521">
                  <c:v>7431.8352364768061</c:v>
                </c:pt>
                <c:pt idx="2522">
                  <c:v>7614.1264025154169</c:v>
                </c:pt>
                <c:pt idx="2523">
                  <c:v>7025.0407228181593</c:v>
                </c:pt>
                <c:pt idx="2524">
                  <c:v>8012.7964390365896</c:v>
                </c:pt>
                <c:pt idx="2525">
                  <c:v>7018.0249158456891</c:v>
                </c:pt>
                <c:pt idx="2526">
                  <c:v>7587.4664647636137</c:v>
                </c:pt>
                <c:pt idx="2527">
                  <c:v>7023.1181808220344</c:v>
                </c:pt>
                <c:pt idx="2528">
                  <c:v>7803.8657835946115</c:v>
                </c:pt>
                <c:pt idx="2529">
                  <c:v>7651.6958827058916</c:v>
                </c:pt>
                <c:pt idx="2530">
                  <c:v>7422.4521143010497</c:v>
                </c:pt>
                <c:pt idx="2531">
                  <c:v>7235.8935717769155</c:v>
                </c:pt>
                <c:pt idx="2532">
                  <c:v>7596.4208415525491</c:v>
                </c:pt>
                <c:pt idx="2533">
                  <c:v>6670.8420965154992</c:v>
                </c:pt>
                <c:pt idx="2534">
                  <c:v>8037.9979164809647</c:v>
                </c:pt>
                <c:pt idx="2535">
                  <c:v>7022.7991691852467</c:v>
                </c:pt>
                <c:pt idx="2536">
                  <c:v>7840.372593385343</c:v>
                </c:pt>
                <c:pt idx="2537">
                  <c:v>7444.0241578790019</c:v>
                </c:pt>
                <c:pt idx="2538">
                  <c:v>7614.1027108455146</c:v>
                </c:pt>
                <c:pt idx="2539">
                  <c:v>7038.6520291402503</c:v>
                </c:pt>
                <c:pt idx="2540">
                  <c:v>7406.7222254463513</c:v>
                </c:pt>
                <c:pt idx="2541">
                  <c:v>7254.1611968286088</c:v>
                </c:pt>
                <c:pt idx="2542">
                  <c:v>8268.9647795113124</c:v>
                </c:pt>
                <c:pt idx="2543">
                  <c:v>7655.5117796249142</c:v>
                </c:pt>
                <c:pt idx="2544">
                  <c:v>8080.9879388027312</c:v>
                </c:pt>
                <c:pt idx="2545">
                  <c:v>7662.3095982433524</c:v>
                </c:pt>
                <c:pt idx="2546">
                  <c:v>7223.6511147658548</c:v>
                </c:pt>
                <c:pt idx="2547">
                  <c:v>7437.200229310366</c:v>
                </c:pt>
                <c:pt idx="2548">
                  <c:v>7862.7273769242574</c:v>
                </c:pt>
                <c:pt idx="2549">
                  <c:v>7035.1133203603958</c:v>
                </c:pt>
                <c:pt idx="2550">
                  <c:v>7428.7316835413012</c:v>
                </c:pt>
                <c:pt idx="2551">
                  <c:v>8088.7595135567153</c:v>
                </c:pt>
                <c:pt idx="2552">
                  <c:v>7660.9934379560427</c:v>
                </c:pt>
                <c:pt idx="2553">
                  <c:v>7459.0858340367431</c:v>
                </c:pt>
                <c:pt idx="2554">
                  <c:v>7438.049161377774</c:v>
                </c:pt>
                <c:pt idx="2555">
                  <c:v>7655.2224063139083</c:v>
                </c:pt>
                <c:pt idx="2556">
                  <c:v>7661.9390019160137</c:v>
                </c:pt>
                <c:pt idx="2557">
                  <c:v>7052.958506680352</c:v>
                </c:pt>
                <c:pt idx="2558">
                  <c:v>7889.6222222408232</c:v>
                </c:pt>
                <c:pt idx="2559">
                  <c:v>7044.228465863298</c:v>
                </c:pt>
                <c:pt idx="2560">
                  <c:v>7458.4723460187934</c:v>
                </c:pt>
                <c:pt idx="2561">
                  <c:v>7441.3618252534061</c:v>
                </c:pt>
                <c:pt idx="2562">
                  <c:v>7665.855222191657</c:v>
                </c:pt>
                <c:pt idx="2563">
                  <c:v>7444.2169097960787</c:v>
                </c:pt>
                <c:pt idx="2564">
                  <c:v>7479.1323902450304</c:v>
                </c:pt>
                <c:pt idx="2565">
                  <c:v>9136.1385700794235</c:v>
                </c:pt>
                <c:pt idx="2566">
                  <c:v>7884.9505412114722</c:v>
                </c:pt>
                <c:pt idx="2567">
                  <c:v>7674.7273141596561</c:v>
                </c:pt>
                <c:pt idx="2568">
                  <c:v>7691.1633699506583</c:v>
                </c:pt>
                <c:pt idx="2569">
                  <c:v>7263.376095862187</c:v>
                </c:pt>
                <c:pt idx="2570">
                  <c:v>7664.0886673923533</c:v>
                </c:pt>
                <c:pt idx="2571">
                  <c:v>6145.2135885620055</c:v>
                </c:pt>
                <c:pt idx="2572">
                  <c:v>8152.1096436092848</c:v>
                </c:pt>
                <c:pt idx="2573">
                  <c:v>7334.8987488813473</c:v>
                </c:pt>
                <c:pt idx="2574">
                  <c:v>7500.9728993065155</c:v>
                </c:pt>
                <c:pt idx="2575">
                  <c:v>6876.4792906728644</c:v>
                </c:pt>
                <c:pt idx="2576">
                  <c:v>7699.3409197938199</c:v>
                </c:pt>
                <c:pt idx="2577">
                  <c:v>7475.2762699612858</c:v>
                </c:pt>
                <c:pt idx="2578">
                  <c:v>7478.3734795880109</c:v>
                </c:pt>
                <c:pt idx="2579">
                  <c:v>6687.5720697059869</c:v>
                </c:pt>
                <c:pt idx="2580">
                  <c:v>7930.557739188027</c:v>
                </c:pt>
                <c:pt idx="2581">
                  <c:v>7497.0455247459295</c:v>
                </c:pt>
                <c:pt idx="2582">
                  <c:v>7933.4397150282566</c:v>
                </c:pt>
                <c:pt idx="2583">
                  <c:v>7071.4951034275518</c:v>
                </c:pt>
                <c:pt idx="2584">
                  <c:v>7277.7312488466632</c:v>
                </c:pt>
                <c:pt idx="2585">
                  <c:v>7296.0273955926214</c:v>
                </c:pt>
                <c:pt idx="2586">
                  <c:v>7688.2639940494591</c:v>
                </c:pt>
                <c:pt idx="2587">
                  <c:v>6146.8058665499266</c:v>
                </c:pt>
                <c:pt idx="2588">
                  <c:v>7515.0767661619238</c:v>
                </c:pt>
                <c:pt idx="2589">
                  <c:v>5982.8825442408497</c:v>
                </c:pt>
                <c:pt idx="2590">
                  <c:v>7311.2568840694221</c:v>
                </c:pt>
                <c:pt idx="2591">
                  <c:v>7293.9669662642909</c:v>
                </c:pt>
                <c:pt idx="2592">
                  <c:v>7516.5937567158135</c:v>
                </c:pt>
                <c:pt idx="2593">
                  <c:v>7304.1637889813119</c:v>
                </c:pt>
                <c:pt idx="2594">
                  <c:v>7515.6178299683997</c:v>
                </c:pt>
                <c:pt idx="2595">
                  <c:v>7111.8915478733825</c:v>
                </c:pt>
                <c:pt idx="2596">
                  <c:v>7725.7907341306591</c:v>
                </c:pt>
                <c:pt idx="2597">
                  <c:v>7799.5278975890187</c:v>
                </c:pt>
                <c:pt idx="2598">
                  <c:v>7956.4894728554982</c:v>
                </c:pt>
                <c:pt idx="2599">
                  <c:v>7726.1812734737223</c:v>
                </c:pt>
                <c:pt idx="2600">
                  <c:v>7307.1045077359431</c:v>
                </c:pt>
                <c:pt idx="2601">
                  <c:v>7535.6515045319311</c:v>
                </c:pt>
                <c:pt idx="2602">
                  <c:v>7532.7957603492096</c:v>
                </c:pt>
                <c:pt idx="2603">
                  <c:v>6326.4132811801483</c:v>
                </c:pt>
                <c:pt idx="2604">
                  <c:v>7747.1049393690155</c:v>
                </c:pt>
                <c:pt idx="2605">
                  <c:v>7558.7853025686281</c:v>
                </c:pt>
                <c:pt idx="2606">
                  <c:v>7762.2602777347583</c:v>
                </c:pt>
                <c:pt idx="2607">
                  <c:v>7559.791883258893</c:v>
                </c:pt>
                <c:pt idx="2608">
                  <c:v>7307.1045077359431</c:v>
                </c:pt>
                <c:pt idx="2609">
                  <c:v>7151.8790828809024</c:v>
                </c:pt>
                <c:pt idx="2610">
                  <c:v>7770.0722012663346</c:v>
                </c:pt>
                <c:pt idx="2611">
                  <c:v>6721.7706911662008</c:v>
                </c:pt>
                <c:pt idx="2612">
                  <c:v>7349.7330488646576</c:v>
                </c:pt>
                <c:pt idx="2613">
                  <c:v>7802.2444830790319</c:v>
                </c:pt>
                <c:pt idx="2614">
                  <c:v>7561.0245914400557</c:v>
                </c:pt>
                <c:pt idx="2615">
                  <c:v>7813.7761556272608</c:v>
                </c:pt>
                <c:pt idx="2616">
                  <c:v>7786.9367787003566</c:v>
                </c:pt>
                <c:pt idx="2617">
                  <c:v>7572.0540617414345</c:v>
                </c:pt>
                <c:pt idx="2618">
                  <c:v>7778.7178451781592</c:v>
                </c:pt>
                <c:pt idx="2619">
                  <c:v>7146.8001512188885</c:v>
                </c:pt>
                <c:pt idx="2620">
                  <c:v>7332.7745459500047</c:v>
                </c:pt>
                <c:pt idx="2621">
                  <c:v>8022.0199452969127</c:v>
                </c:pt>
                <c:pt idx="2622">
                  <c:v>7556.8091608034129</c:v>
                </c:pt>
                <c:pt idx="2623">
                  <c:v>7802.5094646830385</c:v>
                </c:pt>
                <c:pt idx="2624">
                  <c:v>7561.5210502778918</c:v>
                </c:pt>
                <c:pt idx="2625">
                  <c:v>7339.5008804230902</c:v>
                </c:pt>
                <c:pt idx="2626">
                  <c:v>7804.7553409815546</c:v>
                </c:pt>
                <c:pt idx="2627">
                  <c:v>7580.2217059290706</c:v>
                </c:pt>
                <c:pt idx="2628">
                  <c:v>7834.0818211134874</c:v>
                </c:pt>
                <c:pt idx="2629">
                  <c:v>6997.6754693542125</c:v>
                </c:pt>
                <c:pt idx="2630">
                  <c:v>7843.8999283788362</c:v>
                </c:pt>
                <c:pt idx="2631">
                  <c:v>8141.4739248125134</c:v>
                </c:pt>
                <c:pt idx="2632">
                  <c:v>7369.4496082685009</c:v>
                </c:pt>
                <c:pt idx="2633">
                  <c:v>7160.7904684885825</c:v>
                </c:pt>
                <c:pt idx="2634">
                  <c:v>7607.860582823796</c:v>
                </c:pt>
                <c:pt idx="2635">
                  <c:v>7666.1860899719677</c:v>
                </c:pt>
                <c:pt idx="2636">
                  <c:v>7611.8347749381683</c:v>
                </c:pt>
                <c:pt idx="2637">
                  <c:v>7189.9227400488808</c:v>
                </c:pt>
                <c:pt idx="2638">
                  <c:v>7387.6370346863059</c:v>
                </c:pt>
                <c:pt idx="2639">
                  <c:v>7935.6356709885304</c:v>
                </c:pt>
                <c:pt idx="2640">
                  <c:v>7613.8234383573572</c:v>
                </c:pt>
                <c:pt idx="2641">
                  <c:v>7203.3570770051174</c:v>
                </c:pt>
                <c:pt idx="2642">
                  <c:v>7409.098319612619</c:v>
                </c:pt>
                <c:pt idx="2643">
                  <c:v>7178.3931963456853</c:v>
                </c:pt>
                <c:pt idx="2644">
                  <c:v>7822.6282852539634</c:v>
                </c:pt>
                <c:pt idx="2645">
                  <c:v>7362.3926652366781</c:v>
                </c:pt>
                <c:pt idx="2646">
                  <c:v>7597.7388958820002</c:v>
                </c:pt>
                <c:pt idx="2647">
                  <c:v>7594.7141213290097</c:v>
                </c:pt>
                <c:pt idx="2648">
                  <c:v>7574.6892025021698</c:v>
                </c:pt>
                <c:pt idx="2649">
                  <c:v>6746.2063340964369</c:v>
                </c:pt>
                <c:pt idx="2650">
                  <c:v>7604.680378972198</c:v>
                </c:pt>
                <c:pt idx="2651">
                  <c:v>6980.4951694738156</c:v>
                </c:pt>
                <c:pt idx="2652">
                  <c:v>7610.7407336661699</c:v>
                </c:pt>
                <c:pt idx="2653">
                  <c:v>8118.3557412825321</c:v>
                </c:pt>
                <c:pt idx="2654">
                  <c:v>7844.5629104939253</c:v>
                </c:pt>
                <c:pt idx="2655">
                  <c:v>6545.2615948270086</c:v>
                </c:pt>
                <c:pt idx="2656">
                  <c:v>8322.5378679823825</c:v>
                </c:pt>
                <c:pt idx="2657">
                  <c:v>6985.3148062933524</c:v>
                </c:pt>
                <c:pt idx="2658">
                  <c:v>7854.6010875991369</c:v>
                </c:pt>
                <c:pt idx="2659">
                  <c:v>5989.450567267204</c:v>
                </c:pt>
                <c:pt idx="2660">
                  <c:v>7869.8328835754946</c:v>
                </c:pt>
                <c:pt idx="2661">
                  <c:v>7239.8778922426609</c:v>
                </c:pt>
                <c:pt idx="2662">
                  <c:v>6974.6290283576909</c:v>
                </c:pt>
                <c:pt idx="2663">
                  <c:v>7418.6174529784448</c:v>
                </c:pt>
                <c:pt idx="2664">
                  <c:v>7636.2925122369998</c:v>
                </c:pt>
                <c:pt idx="2665">
                  <c:v>7196.8510605917008</c:v>
                </c:pt>
                <c:pt idx="2666">
                  <c:v>7648.6748124256674</c:v>
                </c:pt>
                <c:pt idx="2667">
                  <c:v>6777.6376090079402</c:v>
                </c:pt>
                <c:pt idx="2668">
                  <c:v>7866.7896188783161</c:v>
                </c:pt>
                <c:pt idx="2669">
                  <c:v>7013.3510769941531</c:v>
                </c:pt>
                <c:pt idx="2670">
                  <c:v>8136.0243193427868</c:v>
                </c:pt>
                <c:pt idx="2671">
                  <c:v>7184.5536915709235</c:v>
                </c:pt>
                <c:pt idx="2672">
                  <c:v>7893.2475110442474</c:v>
                </c:pt>
                <c:pt idx="2673">
                  <c:v>7475.749686546932</c:v>
                </c:pt>
                <c:pt idx="2674">
                  <c:v>7878.0947377355724</c:v>
                </c:pt>
                <c:pt idx="2675">
                  <c:v>7663.1871689229774</c:v>
                </c:pt>
                <c:pt idx="2676">
                  <c:v>7650.7208488763654</c:v>
                </c:pt>
                <c:pt idx="2677">
                  <c:v>7481.7814790410948</c:v>
                </c:pt>
                <c:pt idx="2678">
                  <c:v>7416.5824812917081</c:v>
                </c:pt>
                <c:pt idx="2679">
                  <c:v>7487.1632489798294</c:v>
                </c:pt>
                <c:pt idx="2680">
                  <c:v>7670.093311493114</c:v>
                </c:pt>
                <c:pt idx="2681">
                  <c:v>6809.7659793209559</c:v>
                </c:pt>
                <c:pt idx="2682">
                  <c:v>7192.1089476562011</c:v>
                </c:pt>
                <c:pt idx="2683">
                  <c:v>7398.6955153072777</c:v>
                </c:pt>
                <c:pt idx="2684">
                  <c:v>7651.8311691299787</c:v>
                </c:pt>
                <c:pt idx="2685">
                  <c:v>6964.0162183431039</c:v>
                </c:pt>
                <c:pt idx="2686">
                  <c:v>7439.5669282321351</c:v>
                </c:pt>
                <c:pt idx="2687">
                  <c:v>7188.9869039406785</c:v>
                </c:pt>
                <c:pt idx="2688">
                  <c:v>7193.8845159585662</c:v>
                </c:pt>
                <c:pt idx="2689">
                  <c:v>7643.2480766009803</c:v>
                </c:pt>
                <c:pt idx="2690">
                  <c:v>7894.7804702208095</c:v>
                </c:pt>
                <c:pt idx="2691">
                  <c:v>7672.7125169658584</c:v>
                </c:pt>
                <c:pt idx="2692">
                  <c:v>7450.0235495835295</c:v>
                </c:pt>
                <c:pt idx="2693">
                  <c:v>6986.8189121281621</c:v>
                </c:pt>
                <c:pt idx="2694">
                  <c:v>7459.401916109895</c:v>
                </c:pt>
                <c:pt idx="2695">
                  <c:v>7679.484788014609</c:v>
                </c:pt>
                <c:pt idx="2696">
                  <c:v>7691.4474660892365</c:v>
                </c:pt>
                <c:pt idx="2697">
                  <c:v>7437.3339311463442</c:v>
                </c:pt>
                <c:pt idx="2698">
                  <c:v>7449.6030229663093</c:v>
                </c:pt>
                <c:pt idx="2699">
                  <c:v>7465.8144875462331</c:v>
                </c:pt>
                <c:pt idx="2700">
                  <c:v>8182.9060476027316</c:v>
                </c:pt>
                <c:pt idx="2701">
                  <c:v>6994.540058675645</c:v>
                </c:pt>
                <c:pt idx="2702">
                  <c:v>7440.6241278317766</c:v>
                </c:pt>
                <c:pt idx="2703">
                  <c:v>7237.3643542307627</c:v>
                </c:pt>
                <c:pt idx="2704">
                  <c:v>7440.6241278317766</c:v>
                </c:pt>
                <c:pt idx="2705">
                  <c:v>6206.1541260355352</c:v>
                </c:pt>
                <c:pt idx="2706">
                  <c:v>8198.1293499015446</c:v>
                </c:pt>
                <c:pt idx="2707">
                  <c:v>7456.4847604476945</c:v>
                </c:pt>
                <c:pt idx="2708">
                  <c:v>7430.9791170135777</c:v>
                </c:pt>
                <c:pt idx="2709">
                  <c:v>7204.1914604340573</c:v>
                </c:pt>
                <c:pt idx="2710">
                  <c:v>7438.6386180139943</c:v>
                </c:pt>
                <c:pt idx="2711">
                  <c:v>7903.4011115234916</c:v>
                </c:pt>
                <c:pt idx="2712">
                  <c:v>7912.2741935529111</c:v>
                </c:pt>
                <c:pt idx="2713">
                  <c:v>7178.2403411984224</c:v>
                </c:pt>
                <c:pt idx="2714">
                  <c:v>7210.2424295846095</c:v>
                </c:pt>
                <c:pt idx="2715">
                  <c:v>7443.8117396717762</c:v>
                </c:pt>
                <c:pt idx="2716">
                  <c:v>7944.1523110179814</c:v>
                </c:pt>
                <c:pt idx="2717">
                  <c:v>6817.3915269848376</c:v>
                </c:pt>
                <c:pt idx="2718">
                  <c:v>7483.9266314914803</c:v>
                </c:pt>
                <c:pt idx="2719">
                  <c:v>7261.5134539356877</c:v>
                </c:pt>
                <c:pt idx="2720">
                  <c:v>7944.046948403311</c:v>
                </c:pt>
                <c:pt idx="2721">
                  <c:v>6594.9690068287164</c:v>
                </c:pt>
                <c:pt idx="2722">
                  <c:v>7471.7492478882141</c:v>
                </c:pt>
                <c:pt idx="2723">
                  <c:v>8218.297464817244</c:v>
                </c:pt>
                <c:pt idx="2724">
                  <c:v>7467.1036082994751</c:v>
                </c:pt>
                <c:pt idx="2725">
                  <c:v>6174.7322148627236</c:v>
                </c:pt>
                <c:pt idx="2726">
                  <c:v>6992.191311742331</c:v>
                </c:pt>
                <c:pt idx="2727">
                  <c:v>9058.6168030587141</c:v>
                </c:pt>
                <c:pt idx="2728">
                  <c:v>7227.7112490001273</c:v>
                </c:pt>
                <c:pt idx="2729">
                  <c:v>7703.5925464642005</c:v>
                </c:pt>
                <c:pt idx="2730">
                  <c:v>7458.5318056173937</c:v>
                </c:pt>
                <c:pt idx="2731">
                  <c:v>7795.3033991823922</c:v>
                </c:pt>
                <c:pt idx="2732">
                  <c:v>7474.8900939854011</c:v>
                </c:pt>
                <c:pt idx="2733">
                  <c:v>7529.4734583141562</c:v>
                </c:pt>
                <c:pt idx="2734">
                  <c:v>7680.6663187044242</c:v>
                </c:pt>
                <c:pt idx="2735">
                  <c:v>7506.9863312210855</c:v>
                </c:pt>
                <c:pt idx="2736">
                  <c:v>7466.261223616144</c:v>
                </c:pt>
                <c:pt idx="2737">
                  <c:v>7531.4048264421817</c:v>
                </c:pt>
                <c:pt idx="2738">
                  <c:v>7456.3543872835808</c:v>
                </c:pt>
                <c:pt idx="2739">
                  <c:v>8335.6239742603047</c:v>
                </c:pt>
                <c:pt idx="2740">
                  <c:v>7458.4635864736056</c:v>
                </c:pt>
                <c:pt idx="2741">
                  <c:v>7552.1057360188834</c:v>
                </c:pt>
                <c:pt idx="2742">
                  <c:v>7468.0511504933966</c:v>
                </c:pt>
                <c:pt idx="2743">
                  <c:v>6801.5912576418823</c:v>
                </c:pt>
                <c:pt idx="2744">
                  <c:v>7688.0099389626203</c:v>
                </c:pt>
                <c:pt idx="2745">
                  <c:v>7010.9967946924044</c:v>
                </c:pt>
                <c:pt idx="2746">
                  <c:v>6996.9052638031189</c:v>
                </c:pt>
                <c:pt idx="2747">
                  <c:v>7480.4307604035239</c:v>
                </c:pt>
                <c:pt idx="2748">
                  <c:v>7672.4872733810043</c:v>
                </c:pt>
                <c:pt idx="2749">
                  <c:v>6796.3704132033945</c:v>
                </c:pt>
                <c:pt idx="2750">
                  <c:v>7699.9469510156296</c:v>
                </c:pt>
                <c:pt idx="2751">
                  <c:v>7488.7086034248641</c:v>
                </c:pt>
                <c:pt idx="2752">
                  <c:v>7470.0316547685743</c:v>
                </c:pt>
                <c:pt idx="2753">
                  <c:v>7257.7380087117135</c:v>
                </c:pt>
                <c:pt idx="2754">
                  <c:v>7252.9979859946079</c:v>
                </c:pt>
                <c:pt idx="2755">
                  <c:v>6390.3335683338955</c:v>
                </c:pt>
                <c:pt idx="2756">
                  <c:v>7477.2248149960069</c:v>
                </c:pt>
                <c:pt idx="2757">
                  <c:v>7286.603881831842</c:v>
                </c:pt>
                <c:pt idx="2758">
                  <c:v>7497.0088133287254</c:v>
                </c:pt>
                <c:pt idx="2759">
                  <c:v>7275.8894791142557</c:v>
                </c:pt>
                <c:pt idx="2760">
                  <c:v>7486.493195091959</c:v>
                </c:pt>
                <c:pt idx="2761">
                  <c:v>8072.9886775431332</c:v>
                </c:pt>
                <c:pt idx="2762">
                  <c:v>7242.0037281787418</c:v>
                </c:pt>
                <c:pt idx="2763">
                  <c:v>7329.0981447188897</c:v>
                </c:pt>
                <c:pt idx="2764">
                  <c:v>7457.3382946671827</c:v>
                </c:pt>
                <c:pt idx="2765">
                  <c:v>6616.1091912454222</c:v>
                </c:pt>
                <c:pt idx="2766">
                  <c:v>7718.6966731402808</c:v>
                </c:pt>
                <c:pt idx="2767">
                  <c:v>8271.8364548741538</c:v>
                </c:pt>
                <c:pt idx="2768">
                  <c:v>7700.3672063356507</c:v>
                </c:pt>
                <c:pt idx="2769">
                  <c:v>7477.5587137680131</c:v>
                </c:pt>
                <c:pt idx="2770">
                  <c:v>7726.7179010732862</c:v>
                </c:pt>
                <c:pt idx="2771">
                  <c:v>7244.6082136158866</c:v>
                </c:pt>
                <c:pt idx="2772">
                  <c:v>7747.848232913344</c:v>
                </c:pt>
                <c:pt idx="2773">
                  <c:v>8226.2808804126162</c:v>
                </c:pt>
                <c:pt idx="2774">
                  <c:v>7713.8568016762829</c:v>
                </c:pt>
                <c:pt idx="2775">
                  <c:v>7808.8017074002846</c:v>
                </c:pt>
                <c:pt idx="2776">
                  <c:v>7947.399820140552</c:v>
                </c:pt>
                <c:pt idx="2777">
                  <c:v>7745.7079010254938</c:v>
                </c:pt>
                <c:pt idx="2778">
                  <c:v>7957.7060602734473</c:v>
                </c:pt>
                <c:pt idx="2779">
                  <c:v>7731.4328524117154</c:v>
                </c:pt>
                <c:pt idx="2780">
                  <c:v>7719.0940113763054</c:v>
                </c:pt>
                <c:pt idx="2781">
                  <c:v>7263.9140182750652</c:v>
                </c:pt>
                <c:pt idx="2782">
                  <c:v>7958.0900341012484</c:v>
                </c:pt>
                <c:pt idx="2783">
                  <c:v>7986.953623620363</c:v>
                </c:pt>
                <c:pt idx="2784">
                  <c:v>7466.2999549775113</c:v>
                </c:pt>
                <c:pt idx="2785">
                  <c:v>7768.0838525959707</c:v>
                </c:pt>
                <c:pt idx="2786">
                  <c:v>7982.9936961900821</c:v>
                </c:pt>
                <c:pt idx="2787">
                  <c:v>7525.9543179640777</c:v>
                </c:pt>
                <c:pt idx="2788">
                  <c:v>7480.0853438073354</c:v>
                </c:pt>
                <c:pt idx="2789">
                  <c:v>7031.5162334603765</c:v>
                </c:pt>
                <c:pt idx="2790">
                  <c:v>7709.3702766396118</c:v>
                </c:pt>
                <c:pt idx="2791">
                  <c:v>6186.6459749457172</c:v>
                </c:pt>
                <c:pt idx="2792">
                  <c:v>7486.3832414930966</c:v>
                </c:pt>
                <c:pt idx="2793">
                  <c:v>6376.1276037636826</c:v>
                </c:pt>
                <c:pt idx="2794">
                  <c:v>7696.9913842198303</c:v>
                </c:pt>
                <c:pt idx="2795">
                  <c:v>7033.9975607427141</c:v>
                </c:pt>
                <c:pt idx="2796">
                  <c:v>7709.1587125112783</c:v>
                </c:pt>
                <c:pt idx="2797">
                  <c:v>7491.6629867994116</c:v>
                </c:pt>
                <c:pt idx="2798">
                  <c:v>7481.6004615793272</c:v>
                </c:pt>
                <c:pt idx="2799">
                  <c:v>7260.7439333550419</c:v>
                </c:pt>
                <c:pt idx="2800">
                  <c:v>7968.2957434553036</c:v>
                </c:pt>
                <c:pt idx="2801">
                  <c:v>7777.5291635925032</c:v>
                </c:pt>
                <c:pt idx="2802">
                  <c:v>7247.904709040291</c:v>
                </c:pt>
                <c:pt idx="2803">
                  <c:v>7296.5464150290009</c:v>
                </c:pt>
                <c:pt idx="2804">
                  <c:v>8214.8805577398198</c:v>
                </c:pt>
                <c:pt idx="2805">
                  <c:v>6826.6368260452473</c:v>
                </c:pt>
                <c:pt idx="2806">
                  <c:v>7733.0959992560493</c:v>
                </c:pt>
                <c:pt idx="2807">
                  <c:v>7544.5285392091273</c:v>
                </c:pt>
                <c:pt idx="2808">
                  <c:v>7477.170266258945</c:v>
                </c:pt>
                <c:pt idx="2809">
                  <c:v>6819.5084133013952</c:v>
                </c:pt>
                <c:pt idx="2810">
                  <c:v>7471.4849917129159</c:v>
                </c:pt>
                <c:pt idx="2811">
                  <c:v>7514.4231532736312</c:v>
                </c:pt>
                <c:pt idx="2812">
                  <c:v>7490.458163258495</c:v>
                </c:pt>
                <c:pt idx="2813">
                  <c:v>6827.1338566586137</c:v>
                </c:pt>
                <c:pt idx="2814">
                  <c:v>7495.3801126025164</c:v>
                </c:pt>
                <c:pt idx="2815">
                  <c:v>7493.4373864780791</c:v>
                </c:pt>
                <c:pt idx="2816">
                  <c:v>7019.3497560031674</c:v>
                </c:pt>
                <c:pt idx="2817">
                  <c:v>8577.0639743441552</c:v>
                </c:pt>
                <c:pt idx="2818">
                  <c:v>7258.9631454193532</c:v>
                </c:pt>
                <c:pt idx="2819">
                  <c:v>7792.7518235285725</c:v>
                </c:pt>
                <c:pt idx="2820">
                  <c:v>7738.1145474482018</c:v>
                </c:pt>
                <c:pt idx="2821">
                  <c:v>7298.6457888510722</c:v>
                </c:pt>
                <c:pt idx="2822">
                  <c:v>7503.527383652071</c:v>
                </c:pt>
                <c:pt idx="2823">
                  <c:v>6603.0617165179929</c:v>
                </c:pt>
                <c:pt idx="2824">
                  <c:v>7023.0104732247273</c:v>
                </c:pt>
                <c:pt idx="2825">
                  <c:v>5216.6970850473244</c:v>
                </c:pt>
                <c:pt idx="2826">
                  <c:v>4369.8325128619281</c:v>
                </c:pt>
                <c:pt idx="2827">
                  <c:v>2553.7249460577959</c:v>
                </c:pt>
                <c:pt idx="2828">
                  <c:v>899.83530653888397</c:v>
                </c:pt>
                <c:pt idx="2829">
                  <c:v>449.2297656956639</c:v>
                </c:pt>
                <c:pt idx="2830">
                  <c:v>401.42988469919953</c:v>
                </c:pt>
                <c:pt idx="2831">
                  <c:v>332.44787249081304</c:v>
                </c:pt>
                <c:pt idx="2832">
                  <c:v>325.88672832535082</c:v>
                </c:pt>
                <c:pt idx="2833">
                  <c:v>293.44224643461865</c:v>
                </c:pt>
                <c:pt idx="2834">
                  <c:v>306.55149213564459</c:v>
                </c:pt>
                <c:pt idx="2835">
                  <c:v>270.90157198951187</c:v>
                </c:pt>
                <c:pt idx="2836">
                  <c:v>281.90948459291235</c:v>
                </c:pt>
                <c:pt idx="2837">
                  <c:v>268.95222884114293</c:v>
                </c:pt>
                <c:pt idx="2838">
                  <c:v>292.91570705215855</c:v>
                </c:pt>
                <c:pt idx="2839">
                  <c:v>270.29555123153159</c:v>
                </c:pt>
                <c:pt idx="2840">
                  <c:v>275.7109614815655</c:v>
                </c:pt>
                <c:pt idx="2841">
                  <c:v>258.92173173523537</c:v>
                </c:pt>
                <c:pt idx="2842">
                  <c:v>269.63398644775634</c:v>
                </c:pt>
                <c:pt idx="2843">
                  <c:v>273.51070499266092</c:v>
                </c:pt>
                <c:pt idx="2844">
                  <c:v>277.68939998380665</c:v>
                </c:pt>
                <c:pt idx="2845">
                  <c:v>278.59088169744024</c:v>
                </c:pt>
                <c:pt idx="2846">
                  <c:v>274.66615281474793</c:v>
                </c:pt>
                <c:pt idx="2847">
                  <c:v>228.47360096278268</c:v>
                </c:pt>
                <c:pt idx="2848">
                  <c:v>258.91880374483077</c:v>
                </c:pt>
                <c:pt idx="2849">
                  <c:v>300.96950000362261</c:v>
                </c:pt>
                <c:pt idx="2850">
                  <c:v>270.21970469094708</c:v>
                </c:pt>
                <c:pt idx="2851">
                  <c:v>233.73361711672865</c:v>
                </c:pt>
                <c:pt idx="2852">
                  <c:v>269.22123654014962</c:v>
                </c:pt>
                <c:pt idx="2853">
                  <c:v>255.72843221312874</c:v>
                </c:pt>
                <c:pt idx="2854">
                  <c:v>264.57857215058243</c:v>
                </c:pt>
                <c:pt idx="2855">
                  <c:v>252.2571202308811</c:v>
                </c:pt>
                <c:pt idx="2856">
                  <c:v>246.96586428938352</c:v>
                </c:pt>
                <c:pt idx="2857">
                  <c:v>233.94341563617232</c:v>
                </c:pt>
                <c:pt idx="2858">
                  <c:v>231.24293532284022</c:v>
                </c:pt>
                <c:pt idx="2859">
                  <c:v>232.50825113814346</c:v>
                </c:pt>
                <c:pt idx="2860">
                  <c:v>215.7223748864694</c:v>
                </c:pt>
                <c:pt idx="2861">
                  <c:v>200.14681122373887</c:v>
                </c:pt>
                <c:pt idx="2862">
                  <c:v>198.21058815370586</c:v>
                </c:pt>
                <c:pt idx="2863">
                  <c:v>171.540708516048</c:v>
                </c:pt>
                <c:pt idx="2864">
                  <c:v>174.34004673602556</c:v>
                </c:pt>
                <c:pt idx="2865">
                  <c:v>160.97124758895146</c:v>
                </c:pt>
                <c:pt idx="2866">
                  <c:v>153.16374802294104</c:v>
                </c:pt>
                <c:pt idx="2867">
                  <c:v>117.57439764464628</c:v>
                </c:pt>
                <c:pt idx="2868">
                  <c:v>121.36661750979358</c:v>
                </c:pt>
                <c:pt idx="2869">
                  <c:v>104.157996250607</c:v>
                </c:pt>
                <c:pt idx="2870">
                  <c:v>100.11053330919344</c:v>
                </c:pt>
                <c:pt idx="2871">
                  <c:v>93.38392112508464</c:v>
                </c:pt>
                <c:pt idx="2872">
                  <c:v>88.345716087538591</c:v>
                </c:pt>
                <c:pt idx="2873">
                  <c:v>82.335165795890617</c:v>
                </c:pt>
                <c:pt idx="2874">
                  <c:v>82.898905286517305</c:v>
                </c:pt>
                <c:pt idx="2875">
                  <c:v>77.346907782969197</c:v>
                </c:pt>
                <c:pt idx="2876">
                  <c:v>76.23050463910198</c:v>
                </c:pt>
                <c:pt idx="2877">
                  <c:v>74.484127081658997</c:v>
                </c:pt>
                <c:pt idx="2878">
                  <c:v>76.289706570426048</c:v>
                </c:pt>
                <c:pt idx="2879">
                  <c:v>65.871713210824609</c:v>
                </c:pt>
                <c:pt idx="2880">
                  <c:v>76.328875268905989</c:v>
                </c:pt>
                <c:pt idx="2881">
                  <c:v>70.059588989872225</c:v>
                </c:pt>
                <c:pt idx="2882">
                  <c:v>77.975742519089408</c:v>
                </c:pt>
                <c:pt idx="2883">
                  <c:v>74.306684112437679</c:v>
                </c:pt>
                <c:pt idx="2884">
                  <c:v>76.244692489241757</c:v>
                </c:pt>
                <c:pt idx="2885">
                  <c:v>74.441741368744474</c:v>
                </c:pt>
                <c:pt idx="2886">
                  <c:v>81.073640642036466</c:v>
                </c:pt>
                <c:pt idx="2887">
                  <c:v>74.421722432239491</c:v>
                </c:pt>
                <c:pt idx="2888">
                  <c:v>78.014932931420745</c:v>
                </c:pt>
                <c:pt idx="2889">
                  <c:v>80.848294191938407</c:v>
                </c:pt>
                <c:pt idx="2890">
                  <c:v>79.625487608389008</c:v>
                </c:pt>
                <c:pt idx="2891">
                  <c:v>67.362614127429453</c:v>
                </c:pt>
                <c:pt idx="2892">
                  <c:v>81.274593241948352</c:v>
                </c:pt>
                <c:pt idx="2893">
                  <c:v>77.577690192678489</c:v>
                </c:pt>
                <c:pt idx="2894">
                  <c:v>74.723344088645732</c:v>
                </c:pt>
                <c:pt idx="2895">
                  <c:v>77.518127410135449</c:v>
                </c:pt>
                <c:pt idx="2896">
                  <c:v>78.102628366211761</c:v>
                </c:pt>
                <c:pt idx="2897">
                  <c:v>74.359257597816153</c:v>
                </c:pt>
                <c:pt idx="2898">
                  <c:v>83.013628560234309</c:v>
                </c:pt>
                <c:pt idx="2899">
                  <c:v>80.777944702201452</c:v>
                </c:pt>
                <c:pt idx="2900">
                  <c:v>79.752554842627333</c:v>
                </c:pt>
                <c:pt idx="2901">
                  <c:v>77.463373511555048</c:v>
                </c:pt>
                <c:pt idx="2902">
                  <c:v>83.031402464203609</c:v>
                </c:pt>
                <c:pt idx="2903">
                  <c:v>77.463951470370063</c:v>
                </c:pt>
                <c:pt idx="2904">
                  <c:v>76.316268535169911</c:v>
                </c:pt>
                <c:pt idx="2905">
                  <c:v>80.703382901259886</c:v>
                </c:pt>
                <c:pt idx="2906">
                  <c:v>83.091956388268216</c:v>
                </c:pt>
                <c:pt idx="2907">
                  <c:v>82.393998744982284</c:v>
                </c:pt>
                <c:pt idx="2908">
                  <c:v>83.044867393521244</c:v>
                </c:pt>
                <c:pt idx="2909">
                  <c:v>77.75409074840853</c:v>
                </c:pt>
                <c:pt idx="2910">
                  <c:v>81.399690815308631</c:v>
                </c:pt>
                <c:pt idx="2911">
                  <c:v>91.873279602783825</c:v>
                </c:pt>
                <c:pt idx="2912">
                  <c:v>81.453631008088863</c:v>
                </c:pt>
                <c:pt idx="2913">
                  <c:v>79.608559668526581</c:v>
                </c:pt>
                <c:pt idx="2914">
                  <c:v>83.16448725553812</c:v>
                </c:pt>
                <c:pt idx="2915">
                  <c:v>73.083483967967993</c:v>
                </c:pt>
                <c:pt idx="2916">
                  <c:v>84.940159059755601</c:v>
                </c:pt>
                <c:pt idx="2917">
                  <c:v>82.768704356888861</c:v>
                </c:pt>
                <c:pt idx="2918">
                  <c:v>86.752928010207057</c:v>
                </c:pt>
                <c:pt idx="2919">
                  <c:v>82.601857745590735</c:v>
                </c:pt>
                <c:pt idx="2920">
                  <c:v>81.480681768322043</c:v>
                </c:pt>
                <c:pt idx="2921">
                  <c:v>86.750548576167162</c:v>
                </c:pt>
                <c:pt idx="2922">
                  <c:v>86.899315689603753</c:v>
                </c:pt>
                <c:pt idx="2923">
                  <c:v>81.374369043846784</c:v>
                </c:pt>
                <c:pt idx="2924">
                  <c:v>83.184583911592043</c:v>
                </c:pt>
                <c:pt idx="2925">
                  <c:v>78.045521462934346</c:v>
                </c:pt>
                <c:pt idx="2926">
                  <c:v>71.780980596002323</c:v>
                </c:pt>
                <c:pt idx="2927">
                  <c:v>70.228930995549149</c:v>
                </c:pt>
                <c:pt idx="2928">
                  <c:v>73.489078080110033</c:v>
                </c:pt>
                <c:pt idx="2929">
                  <c:v>71.787330168702482</c:v>
                </c:pt>
                <c:pt idx="2930">
                  <c:v>74.851824978754635</c:v>
                </c:pt>
                <c:pt idx="2931">
                  <c:v>73.222585590226259</c:v>
                </c:pt>
                <c:pt idx="2932">
                  <c:v>73.457764162471875</c:v>
                </c:pt>
                <c:pt idx="2933">
                  <c:v>68.782105382564964</c:v>
                </c:pt>
                <c:pt idx="2934">
                  <c:v>71.860780069879965</c:v>
                </c:pt>
                <c:pt idx="2935">
                  <c:v>64.547274626144997</c:v>
                </c:pt>
                <c:pt idx="2936">
                  <c:v>74.955664282697072</c:v>
                </c:pt>
                <c:pt idx="2937">
                  <c:v>73.066362930968438</c:v>
                </c:pt>
                <c:pt idx="2938">
                  <c:v>76.660690382343901</c:v>
                </c:pt>
                <c:pt idx="2939">
                  <c:v>63.234266700318905</c:v>
                </c:pt>
                <c:pt idx="2940">
                  <c:v>73.392619750463723</c:v>
                </c:pt>
                <c:pt idx="2941">
                  <c:v>71.669535643367865</c:v>
                </c:pt>
                <c:pt idx="2942">
                  <c:v>73.450329640940254</c:v>
                </c:pt>
                <c:pt idx="2943">
                  <c:v>73.453042447948789</c:v>
                </c:pt>
                <c:pt idx="2944">
                  <c:v>73.513515996973567</c:v>
                </c:pt>
                <c:pt idx="2945">
                  <c:v>64.692643960530646</c:v>
                </c:pt>
                <c:pt idx="2946">
                  <c:v>73.492427107635464</c:v>
                </c:pt>
                <c:pt idx="2947">
                  <c:v>76.696097718401788</c:v>
                </c:pt>
                <c:pt idx="2948">
                  <c:v>73.487159073463744</c:v>
                </c:pt>
                <c:pt idx="2949">
                  <c:v>65.962428836254674</c:v>
                </c:pt>
                <c:pt idx="2950">
                  <c:v>70.423383856507527</c:v>
                </c:pt>
                <c:pt idx="2951">
                  <c:v>57.023842086643931</c:v>
                </c:pt>
                <c:pt idx="2952">
                  <c:v>62.095074902052261</c:v>
                </c:pt>
                <c:pt idx="2953">
                  <c:v>55.802291804311146</c:v>
                </c:pt>
                <c:pt idx="2954">
                  <c:v>62.029654841050551</c:v>
                </c:pt>
                <c:pt idx="2955">
                  <c:v>58.239034086992042</c:v>
                </c:pt>
                <c:pt idx="2956">
                  <c:v>56.933194225518292</c:v>
                </c:pt>
                <c:pt idx="2957">
                  <c:v>53.418363408684762</c:v>
                </c:pt>
                <c:pt idx="2958">
                  <c:v>54.492011807930893</c:v>
                </c:pt>
                <c:pt idx="2959">
                  <c:v>63.317803713646093</c:v>
                </c:pt>
                <c:pt idx="2960">
                  <c:v>55.673447090111502</c:v>
                </c:pt>
                <c:pt idx="2961">
                  <c:v>52.316556420846787</c:v>
                </c:pt>
                <c:pt idx="2962">
                  <c:v>56.948733734859687</c:v>
                </c:pt>
                <c:pt idx="2963">
                  <c:v>54.548300988511336</c:v>
                </c:pt>
                <c:pt idx="2964">
                  <c:v>53.287495777542425</c:v>
                </c:pt>
                <c:pt idx="2965">
                  <c:v>58.17841887670113</c:v>
                </c:pt>
                <c:pt idx="2966">
                  <c:v>55.806923548733273</c:v>
                </c:pt>
                <c:pt idx="2967">
                  <c:v>51.20420114011074</c:v>
                </c:pt>
                <c:pt idx="2968">
                  <c:v>54.546665897415295</c:v>
                </c:pt>
                <c:pt idx="2969">
                  <c:v>52.289587747115526</c:v>
                </c:pt>
                <c:pt idx="2970">
                  <c:v>53.344705742501134</c:v>
                </c:pt>
                <c:pt idx="2971">
                  <c:v>55.716400992485063</c:v>
                </c:pt>
                <c:pt idx="2972">
                  <c:v>54.521224672578569</c:v>
                </c:pt>
                <c:pt idx="2973">
                  <c:v>52.385549149170167</c:v>
                </c:pt>
                <c:pt idx="2974">
                  <c:v>56.913176673869984</c:v>
                </c:pt>
                <c:pt idx="2975">
                  <c:v>51.233577788273443</c:v>
                </c:pt>
                <c:pt idx="2976">
                  <c:v>51.072168523914769</c:v>
                </c:pt>
                <c:pt idx="2977">
                  <c:v>54.551445908842808</c:v>
                </c:pt>
                <c:pt idx="2978">
                  <c:v>54.42170741019229</c:v>
                </c:pt>
                <c:pt idx="2979">
                  <c:v>53.375770328494809</c:v>
                </c:pt>
                <c:pt idx="2980">
                  <c:v>56.913288716430834</c:v>
                </c:pt>
                <c:pt idx="2981">
                  <c:v>51.255204172890053</c:v>
                </c:pt>
                <c:pt idx="2982">
                  <c:v>55.703696283701525</c:v>
                </c:pt>
                <c:pt idx="2983">
                  <c:v>52.269351527316225</c:v>
                </c:pt>
                <c:pt idx="2984">
                  <c:v>52.112207184583674</c:v>
                </c:pt>
                <c:pt idx="2985">
                  <c:v>52.231218334754267</c:v>
                </c:pt>
                <c:pt idx="2986">
                  <c:v>53.212004880809282</c:v>
                </c:pt>
                <c:pt idx="2987">
                  <c:v>52.207874509839762</c:v>
                </c:pt>
                <c:pt idx="2988">
                  <c:v>55.606717209455518</c:v>
                </c:pt>
                <c:pt idx="2989">
                  <c:v>50.047354260953561</c:v>
                </c:pt>
                <c:pt idx="2990">
                  <c:v>55.677031552226659</c:v>
                </c:pt>
                <c:pt idx="2991">
                  <c:v>55.640597508257443</c:v>
                </c:pt>
                <c:pt idx="2992">
                  <c:v>52.088519461641305</c:v>
                </c:pt>
                <c:pt idx="2993">
                  <c:v>53.364464915662261</c:v>
                </c:pt>
                <c:pt idx="2994">
                  <c:v>56.802201953084953</c:v>
                </c:pt>
                <c:pt idx="2995">
                  <c:v>55.608271945342715</c:v>
                </c:pt>
                <c:pt idx="2996">
                  <c:v>59.401711366789897</c:v>
                </c:pt>
                <c:pt idx="2997">
                  <c:v>58.154636190779456</c:v>
                </c:pt>
                <c:pt idx="2998">
                  <c:v>59.406166074327956</c:v>
                </c:pt>
                <c:pt idx="2999">
                  <c:v>59.414452176075365</c:v>
                </c:pt>
                <c:pt idx="3000">
                  <c:v>59.414399693799616</c:v>
                </c:pt>
                <c:pt idx="3001">
                  <c:v>55.674973329798398</c:v>
                </c:pt>
                <c:pt idx="3002">
                  <c:v>63.501452347662081</c:v>
                </c:pt>
                <c:pt idx="3003">
                  <c:v>66.047865048753692</c:v>
                </c:pt>
                <c:pt idx="3004">
                  <c:v>70.859463648522407</c:v>
                </c:pt>
                <c:pt idx="3005">
                  <c:v>70.513595113771927</c:v>
                </c:pt>
                <c:pt idx="3006">
                  <c:v>75.674165887267691</c:v>
                </c:pt>
                <c:pt idx="3007">
                  <c:v>72.206480607204099</c:v>
                </c:pt>
                <c:pt idx="3008">
                  <c:v>75.56247425274222</c:v>
                </c:pt>
                <c:pt idx="3009">
                  <c:v>62.027201019138708</c:v>
                </c:pt>
                <c:pt idx="3010">
                  <c:v>82.777253642899112</c:v>
                </c:pt>
                <c:pt idx="3011">
                  <c:v>72.206401378381358</c:v>
                </c:pt>
                <c:pt idx="3012">
                  <c:v>84.664708265564457</c:v>
                </c:pt>
                <c:pt idx="3013">
                  <c:v>91.828186691991718</c:v>
                </c:pt>
                <c:pt idx="3014">
                  <c:v>94.259260429753908</c:v>
                </c:pt>
                <c:pt idx="3015">
                  <c:v>77.275132668563344</c:v>
                </c:pt>
                <c:pt idx="3016">
                  <c:v>88.450233641427886</c:v>
                </c:pt>
                <c:pt idx="3017">
                  <c:v>90.13886416722913</c:v>
                </c:pt>
                <c:pt idx="3018">
                  <c:v>103.0917207844404</c:v>
                </c:pt>
                <c:pt idx="3019">
                  <c:v>82.478269303168915</c:v>
                </c:pt>
                <c:pt idx="3020">
                  <c:v>96.556885391226459</c:v>
                </c:pt>
                <c:pt idx="3021">
                  <c:v>91.836527770445542</c:v>
                </c:pt>
                <c:pt idx="3022">
                  <c:v>103.10784811772716</c:v>
                </c:pt>
                <c:pt idx="3023">
                  <c:v>96.118141341493157</c:v>
                </c:pt>
                <c:pt idx="3024">
                  <c:v>108.25105897004255</c:v>
                </c:pt>
                <c:pt idx="3025">
                  <c:v>100.17659094320793</c:v>
                </c:pt>
                <c:pt idx="3026">
                  <c:v>110.28632987718747</c:v>
                </c:pt>
                <c:pt idx="3027">
                  <c:v>107.10731210631769</c:v>
                </c:pt>
                <c:pt idx="3028">
                  <c:v>110.46697095887747</c:v>
                </c:pt>
                <c:pt idx="3029">
                  <c:v>110.48321574443993</c:v>
                </c:pt>
                <c:pt idx="3030">
                  <c:v>121.12772794985665</c:v>
                </c:pt>
                <c:pt idx="3031">
                  <c:v>112.11810100334932</c:v>
                </c:pt>
                <c:pt idx="3032">
                  <c:v>121.42623195318743</c:v>
                </c:pt>
                <c:pt idx="3033">
                  <c:v>114.72722563724011</c:v>
                </c:pt>
                <c:pt idx="3034">
                  <c:v>132.34980443425545</c:v>
                </c:pt>
                <c:pt idx="3035">
                  <c:v>122.47741231380709</c:v>
                </c:pt>
                <c:pt idx="3036">
                  <c:v>135.89363326684378</c:v>
                </c:pt>
                <c:pt idx="3037">
                  <c:v>137.54641655470985</c:v>
                </c:pt>
                <c:pt idx="3038">
                  <c:v>148.61044647384057</c:v>
                </c:pt>
                <c:pt idx="3039">
                  <c:v>146.2542478923713</c:v>
                </c:pt>
                <c:pt idx="3040">
                  <c:v>151.99454193231205</c:v>
                </c:pt>
                <c:pt idx="3041">
                  <c:v>140.04630708449639</c:v>
                </c:pt>
                <c:pt idx="3042">
                  <c:v>152.24165398392319</c:v>
                </c:pt>
                <c:pt idx="3043">
                  <c:v>144.19026700800919</c:v>
                </c:pt>
                <c:pt idx="3044">
                  <c:v>160.15276664140728</c:v>
                </c:pt>
                <c:pt idx="3045">
                  <c:v>158.15960294498018</c:v>
                </c:pt>
                <c:pt idx="3046">
                  <c:v>167.3770268653999</c:v>
                </c:pt>
                <c:pt idx="3047">
                  <c:v>180.20775346641446</c:v>
                </c:pt>
                <c:pt idx="3048">
                  <c:v>159.73826443955193</c:v>
                </c:pt>
                <c:pt idx="3049">
                  <c:v>181.25402969392101</c:v>
                </c:pt>
                <c:pt idx="3050">
                  <c:v>171.6287003393843</c:v>
                </c:pt>
                <c:pt idx="3051">
                  <c:v>192.81106708828992</c:v>
                </c:pt>
                <c:pt idx="3052">
                  <c:v>175.9865939928782</c:v>
                </c:pt>
                <c:pt idx="3053">
                  <c:v>172.054129745886</c:v>
                </c:pt>
                <c:pt idx="3054">
                  <c:v>184.32956359810166</c:v>
                </c:pt>
                <c:pt idx="3055">
                  <c:v>176.11085020172536</c:v>
                </c:pt>
                <c:pt idx="3056">
                  <c:v>184.63110112070106</c:v>
                </c:pt>
                <c:pt idx="3057">
                  <c:v>184.89878758151011</c:v>
                </c:pt>
                <c:pt idx="3058">
                  <c:v>199.5643850656499</c:v>
                </c:pt>
                <c:pt idx="3059">
                  <c:v>203.17438497746392</c:v>
                </c:pt>
                <c:pt idx="3060">
                  <c:v>222.86793679817777</c:v>
                </c:pt>
                <c:pt idx="3061">
                  <c:v>202.23619451196751</c:v>
                </c:pt>
                <c:pt idx="3062">
                  <c:v>217.43930073179394</c:v>
                </c:pt>
                <c:pt idx="3063">
                  <c:v>208.3270561074159</c:v>
                </c:pt>
                <c:pt idx="3064">
                  <c:v>223.82691245996367</c:v>
                </c:pt>
                <c:pt idx="3065">
                  <c:v>217.24164116767022</c:v>
                </c:pt>
                <c:pt idx="3066">
                  <c:v>240.18192357186905</c:v>
                </c:pt>
                <c:pt idx="3067">
                  <c:v>218.89230426020328</c:v>
                </c:pt>
                <c:pt idx="3068">
                  <c:v>262.20861772884643</c:v>
                </c:pt>
                <c:pt idx="3069">
                  <c:v>223.55797462547196</c:v>
                </c:pt>
                <c:pt idx="3070">
                  <c:v>271.52489788409162</c:v>
                </c:pt>
                <c:pt idx="3071">
                  <c:v>245.10623444481593</c:v>
                </c:pt>
                <c:pt idx="3072">
                  <c:v>285.29980644329117</c:v>
                </c:pt>
                <c:pt idx="3073">
                  <c:v>262.93061121334051</c:v>
                </c:pt>
                <c:pt idx="3074">
                  <c:v>271.46098747100513</c:v>
                </c:pt>
                <c:pt idx="3075">
                  <c:v>269.60214218924119</c:v>
                </c:pt>
                <c:pt idx="3076">
                  <c:v>291.09789457891429</c:v>
                </c:pt>
                <c:pt idx="3077">
                  <c:v>297.54765635821565</c:v>
                </c:pt>
                <c:pt idx="3078">
                  <c:v>322.37042830819104</c:v>
                </c:pt>
                <c:pt idx="3079">
                  <c:v>310.36774595312733</c:v>
                </c:pt>
                <c:pt idx="3080">
                  <c:v>344.58842831855236</c:v>
                </c:pt>
                <c:pt idx="3081">
                  <c:v>327.87636604692727</c:v>
                </c:pt>
                <c:pt idx="3082">
                  <c:v>382.54741702710317</c:v>
                </c:pt>
                <c:pt idx="3083">
                  <c:v>335.05038051993148</c:v>
                </c:pt>
                <c:pt idx="3084">
                  <c:v>382.24359222634871</c:v>
                </c:pt>
                <c:pt idx="3085">
                  <c:v>366.13232331007504</c:v>
                </c:pt>
                <c:pt idx="3086">
                  <c:v>438.99487448569874</c:v>
                </c:pt>
                <c:pt idx="3087">
                  <c:v>436.43395139725726</c:v>
                </c:pt>
                <c:pt idx="3088">
                  <c:v>437.17969209830596</c:v>
                </c:pt>
                <c:pt idx="3089">
                  <c:v>446.80880544882956</c:v>
                </c:pt>
                <c:pt idx="3090">
                  <c:v>559.95976713960567</c:v>
                </c:pt>
                <c:pt idx="3091">
                  <c:v>481.55540882090446</c:v>
                </c:pt>
                <c:pt idx="3092">
                  <c:v>563.62211944275077</c:v>
                </c:pt>
                <c:pt idx="3093">
                  <c:v>544.42538133671951</c:v>
                </c:pt>
                <c:pt idx="3094">
                  <c:v>592.27893073319331</c:v>
                </c:pt>
                <c:pt idx="3095">
                  <c:v>571.50443195890182</c:v>
                </c:pt>
                <c:pt idx="3096">
                  <c:v>624.82661807306602</c:v>
                </c:pt>
                <c:pt idx="3097">
                  <c:v>687.33265760408221</c:v>
                </c:pt>
                <c:pt idx="3098">
                  <c:v>673.35202292302063</c:v>
                </c:pt>
                <c:pt idx="3099">
                  <c:v>619.72338928413149</c:v>
                </c:pt>
                <c:pt idx="3100">
                  <c:v>730.4460663606377</c:v>
                </c:pt>
                <c:pt idx="3101">
                  <c:v>654.53843432670681</c:v>
                </c:pt>
                <c:pt idx="3102">
                  <c:v>678.75129375507004</c:v>
                </c:pt>
                <c:pt idx="3103">
                  <c:v>683.91548872954377</c:v>
                </c:pt>
                <c:pt idx="3104">
                  <c:v>791.72548897749937</c:v>
                </c:pt>
                <c:pt idx="3105">
                  <c:v>722.18627700697448</c:v>
                </c:pt>
                <c:pt idx="3106">
                  <c:v>828.95413484560208</c:v>
                </c:pt>
                <c:pt idx="3107">
                  <c:v>741.17379243987943</c:v>
                </c:pt>
                <c:pt idx="3108">
                  <c:v>771.33483107244899</c:v>
                </c:pt>
                <c:pt idx="3109">
                  <c:v>818.9050825457482</c:v>
                </c:pt>
                <c:pt idx="3110">
                  <c:v>872.74610834411033</c:v>
                </c:pt>
                <c:pt idx="3111">
                  <c:v>799.95917844059431</c:v>
                </c:pt>
                <c:pt idx="3112">
                  <c:v>946.2938391706158</c:v>
                </c:pt>
                <c:pt idx="3113">
                  <c:v>889.40961189321297</c:v>
                </c:pt>
                <c:pt idx="3114">
                  <c:v>990.26308235322767</c:v>
                </c:pt>
                <c:pt idx="3115">
                  <c:v>1036.3855019476716</c:v>
                </c:pt>
                <c:pt idx="3116">
                  <c:v>1212.5976235755854</c:v>
                </c:pt>
                <c:pt idx="3117">
                  <c:v>1347.9697751194531</c:v>
                </c:pt>
                <c:pt idx="3118">
                  <c:v>1379.5587558499667</c:v>
                </c:pt>
                <c:pt idx="3119">
                  <c:v>1409.2876508368261</c:v>
                </c:pt>
                <c:pt idx="3120">
                  <c:v>1736.4952309150858</c:v>
                </c:pt>
                <c:pt idx="3121">
                  <c:v>1871.8498505298116</c:v>
                </c:pt>
                <c:pt idx="3122">
                  <c:v>2436.6044374776639</c:v>
                </c:pt>
                <c:pt idx="3123">
                  <c:v>2872.9135468174359</c:v>
                </c:pt>
                <c:pt idx="3124">
                  <c:v>3604.3780919093811</c:v>
                </c:pt>
                <c:pt idx="3125">
                  <c:v>3567.6959034925544</c:v>
                </c:pt>
                <c:pt idx="3126">
                  <c:v>4211.3961719246618</c:v>
                </c:pt>
                <c:pt idx="3127">
                  <c:v>3665.6860026703266</c:v>
                </c:pt>
                <c:pt idx="3128">
                  <c:v>4823.0378279398683</c:v>
                </c:pt>
                <c:pt idx="3129">
                  <c:v>4540.7736084383441</c:v>
                </c:pt>
                <c:pt idx="3130">
                  <c:v>5348.284494919214</c:v>
                </c:pt>
                <c:pt idx="3131">
                  <c:v>4790.5945176751356</c:v>
                </c:pt>
                <c:pt idx="3132">
                  <c:v>5803.1931532593135</c:v>
                </c:pt>
                <c:pt idx="3133">
                  <c:v>5802.1321132248595</c:v>
                </c:pt>
                <c:pt idx="3134">
                  <c:v>5653.7805615724337</c:v>
                </c:pt>
                <c:pt idx="3135">
                  <c:v>5352.1231103968494</c:v>
                </c:pt>
                <c:pt idx="3136">
                  <c:v>5796.3090237336191</c:v>
                </c:pt>
                <c:pt idx="3137">
                  <c:v>5791.6002645026238</c:v>
                </c:pt>
                <c:pt idx="3138">
                  <c:v>5646.4492689647823</c:v>
                </c:pt>
                <c:pt idx="3139">
                  <c:v>5958.4928750598147</c:v>
                </c:pt>
                <c:pt idx="3140">
                  <c:v>6274.0505827486222</c:v>
                </c:pt>
                <c:pt idx="3141">
                  <c:v>6116.5552765718703</c:v>
                </c:pt>
                <c:pt idx="3142">
                  <c:v>6115.9110155991266</c:v>
                </c:pt>
                <c:pt idx="3143">
                  <c:v>6124.0894110355057</c:v>
                </c:pt>
                <c:pt idx="3144">
                  <c:v>6617.6943425991312</c:v>
                </c:pt>
                <c:pt idx="3145">
                  <c:v>6108.8056379073814</c:v>
                </c:pt>
                <c:pt idx="3146">
                  <c:v>6449.265159301086</c:v>
                </c:pt>
                <c:pt idx="3147">
                  <c:v>5938.9436752880611</c:v>
                </c:pt>
                <c:pt idx="3148">
                  <c:v>6432.1847986815219</c:v>
                </c:pt>
                <c:pt idx="3149">
                  <c:v>5959.3798392084936</c:v>
                </c:pt>
                <c:pt idx="3150">
                  <c:v>6784.2507289237565</c:v>
                </c:pt>
                <c:pt idx="3151">
                  <c:v>7183.7241031453195</c:v>
                </c:pt>
                <c:pt idx="3152">
                  <c:v>6277.6552345280552</c:v>
                </c:pt>
                <c:pt idx="3153">
                  <c:v>5958.3080214105685</c:v>
                </c:pt>
                <c:pt idx="3154">
                  <c:v>6796.1489819720364</c:v>
                </c:pt>
                <c:pt idx="3155">
                  <c:v>6814.6582186674432</c:v>
                </c:pt>
                <c:pt idx="3156">
                  <c:v>6438.0521689890293</c:v>
                </c:pt>
                <c:pt idx="3157">
                  <c:v>6112.4762692543554</c:v>
                </c:pt>
                <c:pt idx="3158">
                  <c:v>6775.2905618436562</c:v>
                </c:pt>
                <c:pt idx="3159">
                  <c:v>8231.306155030974</c:v>
                </c:pt>
                <c:pt idx="3160">
                  <c:v>6954.1743802884575</c:v>
                </c:pt>
                <c:pt idx="3161">
                  <c:v>6282.8739741383833</c:v>
                </c:pt>
                <c:pt idx="3162">
                  <c:v>6615.6611450284054</c:v>
                </c:pt>
                <c:pt idx="3163">
                  <c:v>7000.5575313215304</c:v>
                </c:pt>
                <c:pt idx="3164">
                  <c:v>7122.8925253772068</c:v>
                </c:pt>
                <c:pt idx="3165">
                  <c:v>6289.6232092227247</c:v>
                </c:pt>
                <c:pt idx="3166">
                  <c:v>7355.3934428807315</c:v>
                </c:pt>
                <c:pt idx="3167">
                  <c:v>6825.9327323844136</c:v>
                </c:pt>
                <c:pt idx="3168">
                  <c:v>7149.6967161227649</c:v>
                </c:pt>
                <c:pt idx="3169">
                  <c:v>6623.9094067074284</c:v>
                </c:pt>
                <c:pt idx="3170">
                  <c:v>7144.0865317545267</c:v>
                </c:pt>
                <c:pt idx="3171">
                  <c:v>6806.2604048175444</c:v>
                </c:pt>
                <c:pt idx="3172">
                  <c:v>7148.6529426527886</c:v>
                </c:pt>
                <c:pt idx="3173">
                  <c:v>6822.1848809275452</c:v>
                </c:pt>
                <c:pt idx="3174">
                  <c:v>6773.4615570124051</c:v>
                </c:pt>
                <c:pt idx="3175">
                  <c:v>6820.3387106470009</c:v>
                </c:pt>
                <c:pt idx="3176">
                  <c:v>7134.7876039123457</c:v>
                </c:pt>
                <c:pt idx="3177">
                  <c:v>6809.0783641705111</c:v>
                </c:pt>
                <c:pt idx="3178">
                  <c:v>7344.5189676444716</c:v>
                </c:pt>
                <c:pt idx="3179">
                  <c:v>6826.8754614791496</c:v>
                </c:pt>
                <c:pt idx="3180">
                  <c:v>7131.1510975391275</c:v>
                </c:pt>
                <c:pt idx="3181">
                  <c:v>7003.0174085436347</c:v>
                </c:pt>
                <c:pt idx="3182">
                  <c:v>6957.0483067447285</c:v>
                </c:pt>
                <c:pt idx="3183">
                  <c:v>7199.9453940978092</c:v>
                </c:pt>
                <c:pt idx="3184">
                  <c:v>7537.7399765655873</c:v>
                </c:pt>
                <c:pt idx="3185">
                  <c:v>7184.0061442449905</c:v>
                </c:pt>
                <c:pt idx="3186">
                  <c:v>7142.2590616861999</c:v>
                </c:pt>
                <c:pt idx="3187">
                  <c:v>6991.7336053843819</c:v>
                </c:pt>
                <c:pt idx="3188">
                  <c:v>7338.3856924799356</c:v>
                </c:pt>
                <c:pt idx="3189">
                  <c:v>7206.8603298789185</c:v>
                </c:pt>
                <c:pt idx="3190">
                  <c:v>7322.943099827733</c:v>
                </c:pt>
                <c:pt idx="3191">
                  <c:v>6801.7614647141227</c:v>
                </c:pt>
                <c:pt idx="3192">
                  <c:v>7150.4786014917045</c:v>
                </c:pt>
                <c:pt idx="3193">
                  <c:v>7195.2613822543553</c:v>
                </c:pt>
                <c:pt idx="3194">
                  <c:v>7139.5168859602618</c:v>
                </c:pt>
                <c:pt idx="3195">
                  <c:v>7404.7034266947812</c:v>
                </c:pt>
                <c:pt idx="3196">
                  <c:v>6953.7948239204788</c:v>
                </c:pt>
                <c:pt idx="3197">
                  <c:v>7005.4972375161051</c:v>
                </c:pt>
                <c:pt idx="3198">
                  <c:v>7965.4837031313637</c:v>
                </c:pt>
                <c:pt idx="3199">
                  <c:v>6288.2456969198629</c:v>
                </c:pt>
                <c:pt idx="3200">
                  <c:v>7557.4611106331795</c:v>
                </c:pt>
                <c:pt idx="3201">
                  <c:v>9150.9455705568307</c:v>
                </c:pt>
                <c:pt idx="3202">
                  <c:v>7360.0139896355349</c:v>
                </c:pt>
                <c:pt idx="3203">
                  <c:v>7403.9065876507902</c:v>
                </c:pt>
                <c:pt idx="3204">
                  <c:v>7973.9632004911427</c:v>
                </c:pt>
                <c:pt idx="3205">
                  <c:v>8024.4388017448364</c:v>
                </c:pt>
                <c:pt idx="3206">
                  <c:v>7544.1038634589368</c:v>
                </c:pt>
                <c:pt idx="3207">
                  <c:v>6998.8983463309314</c:v>
                </c:pt>
                <c:pt idx="3208">
                  <c:v>6956.3904962357383</c:v>
                </c:pt>
                <c:pt idx="3209">
                  <c:v>7020.2641164761717</c:v>
                </c:pt>
                <c:pt idx="3210">
                  <c:v>7749.4355578474033</c:v>
                </c:pt>
                <c:pt idx="3211">
                  <c:v>7022.4880108970192</c:v>
                </c:pt>
                <c:pt idx="3212">
                  <c:v>7559.0302785535569</c:v>
                </c:pt>
                <c:pt idx="3213">
                  <c:v>7001.8526419622949</c:v>
                </c:pt>
                <c:pt idx="3214">
                  <c:v>7165.433164183888</c:v>
                </c:pt>
                <c:pt idx="3215">
                  <c:v>7417.212958606051</c:v>
                </c:pt>
                <c:pt idx="3216">
                  <c:v>7549.8951919635565</c:v>
                </c:pt>
                <c:pt idx="3217">
                  <c:v>7011.1024777046441</c:v>
                </c:pt>
                <c:pt idx="3218">
                  <c:v>7566.8021003702979</c:v>
                </c:pt>
                <c:pt idx="3219">
                  <c:v>7209.1139596424246</c:v>
                </c:pt>
                <c:pt idx="3220">
                  <c:v>7556.0323550994763</c:v>
                </c:pt>
                <c:pt idx="3221">
                  <c:v>7021.213895222786</c:v>
                </c:pt>
                <c:pt idx="3222">
                  <c:v>7765.913555850605</c:v>
                </c:pt>
                <c:pt idx="3223">
                  <c:v>7228.8775917511903</c:v>
                </c:pt>
                <c:pt idx="3224">
                  <c:v>7365.3579932481071</c:v>
                </c:pt>
                <c:pt idx="3225">
                  <c:v>7227.384989312558</c:v>
                </c:pt>
                <c:pt idx="3226">
                  <c:v>7355.2662152476314</c:v>
                </c:pt>
                <c:pt idx="3227">
                  <c:v>6443.3055861295807</c:v>
                </c:pt>
                <c:pt idx="3228">
                  <c:v>7594.9697548237828</c:v>
                </c:pt>
                <c:pt idx="3229">
                  <c:v>6648.5920929421172</c:v>
                </c:pt>
                <c:pt idx="3230">
                  <c:v>7780.1848792004539</c:v>
                </c:pt>
                <c:pt idx="3231">
                  <c:v>6280.0425495988666</c:v>
                </c:pt>
                <c:pt idx="3232">
                  <c:v>8847.539261087868</c:v>
                </c:pt>
                <c:pt idx="3233">
                  <c:v>8498.3347597583906</c:v>
                </c:pt>
                <c:pt idx="3234">
                  <c:v>7790.8611774128394</c:v>
                </c:pt>
                <c:pt idx="3235">
                  <c:v>7242.6058621984566</c:v>
                </c:pt>
                <c:pt idx="3236">
                  <c:v>7393.1928071248931</c:v>
                </c:pt>
                <c:pt idx="3237">
                  <c:v>7247.884241217962</c:v>
                </c:pt>
                <c:pt idx="3238">
                  <c:v>7186.8964192533658</c:v>
                </c:pt>
                <c:pt idx="3239">
                  <c:v>7042.0613477949964</c:v>
                </c:pt>
                <c:pt idx="3240">
                  <c:v>7389.4815462439246</c:v>
                </c:pt>
                <c:pt idx="3241">
                  <c:v>6121.8003749720101</c:v>
                </c:pt>
                <c:pt idx="3242">
                  <c:v>8238.6450978122521</c:v>
                </c:pt>
                <c:pt idx="3243">
                  <c:v>6831.25622483403</c:v>
                </c:pt>
                <c:pt idx="3244">
                  <c:v>7608.6421124706021</c:v>
                </c:pt>
                <c:pt idx="3245">
                  <c:v>7390.6566308443143</c:v>
                </c:pt>
                <c:pt idx="3246">
                  <c:v>7836.9683634852609</c:v>
                </c:pt>
                <c:pt idx="3247">
                  <c:v>6671.6023130220201</c:v>
                </c:pt>
                <c:pt idx="3248">
                  <c:v>7412.0215747170359</c:v>
                </c:pt>
                <c:pt idx="3249">
                  <c:v>6857.0888919842637</c:v>
                </c:pt>
                <c:pt idx="3250">
                  <c:v>7619.7072937369903</c:v>
                </c:pt>
                <c:pt idx="3251">
                  <c:v>7026.3092644379822</c:v>
                </c:pt>
                <c:pt idx="3252">
                  <c:v>7607.6090922665662</c:v>
                </c:pt>
                <c:pt idx="3253">
                  <c:v>7071.0754714738578</c:v>
                </c:pt>
                <c:pt idx="3254">
                  <c:v>7807.5659973825113</c:v>
                </c:pt>
                <c:pt idx="3255">
                  <c:v>7651.5295672789853</c:v>
                </c:pt>
                <c:pt idx="3256">
                  <c:v>7614.1264025154169</c:v>
                </c:pt>
                <c:pt idx="3257">
                  <c:v>7446.9096906239511</c:v>
                </c:pt>
                <c:pt idx="3258">
                  <c:v>7852.4924531838515</c:v>
                </c:pt>
                <c:pt idx="3259">
                  <c:v>7288.7735613686245</c:v>
                </c:pt>
                <c:pt idx="3260">
                  <c:v>7221.3410720452257</c:v>
                </c:pt>
                <c:pt idx="3261">
                  <c:v>7077.7723852535337</c:v>
                </c:pt>
                <c:pt idx="3262">
                  <c:v>7850.6294044676033</c:v>
                </c:pt>
                <c:pt idx="3263">
                  <c:v>7280.9342704653191</c:v>
                </c:pt>
                <c:pt idx="3264">
                  <c:v>7630.0396383782618</c:v>
                </c:pt>
                <c:pt idx="3265">
                  <c:v>6876.4792906728644</c:v>
                </c:pt>
                <c:pt idx="3266">
                  <c:v>7645.7849391299633</c:v>
                </c:pt>
                <c:pt idx="3267">
                  <c:v>7283.2336630234413</c:v>
                </c:pt>
                <c:pt idx="3268">
                  <c:v>7622.5308611681312</c:v>
                </c:pt>
                <c:pt idx="3269">
                  <c:v>6473.8482498740714</c:v>
                </c:pt>
                <c:pt idx="3270">
                  <c:v>7634.4250780333432</c:v>
                </c:pt>
                <c:pt idx="3271">
                  <c:v>7299.9675733220656</c:v>
                </c:pt>
                <c:pt idx="3272">
                  <c:v>7651.4492055807732</c:v>
                </c:pt>
                <c:pt idx="3273">
                  <c:v>6871.2964172161592</c:v>
                </c:pt>
                <c:pt idx="3274">
                  <c:v>7432.3735979930916</c:v>
                </c:pt>
                <c:pt idx="3275">
                  <c:v>6859.2152984479781</c:v>
                </c:pt>
                <c:pt idx="3276">
                  <c:v>7230.7777997715993</c:v>
                </c:pt>
                <c:pt idx="3277">
                  <c:v>7085.1447964223717</c:v>
                </c:pt>
                <c:pt idx="3278">
                  <c:v>7860.418971647513</c:v>
                </c:pt>
                <c:pt idx="3279">
                  <c:v>7104.9664848890197</c:v>
                </c:pt>
                <c:pt idx="3280">
                  <c:v>7054.9637861822093</c:v>
                </c:pt>
                <c:pt idx="3281">
                  <c:v>6686.9939637036905</c:v>
                </c:pt>
                <c:pt idx="3282">
                  <c:v>7648.6874849407895</c:v>
                </c:pt>
                <c:pt idx="3283">
                  <c:v>7104.9664848890197</c:v>
                </c:pt>
                <c:pt idx="3284">
                  <c:v>6854.1605967744954</c:v>
                </c:pt>
                <c:pt idx="3285">
                  <c:v>6896.8326786590578</c:v>
                </c:pt>
                <c:pt idx="3286">
                  <c:v>7448.021615055547</c:v>
                </c:pt>
                <c:pt idx="3287">
                  <c:v>7088.1235016974924</c:v>
                </c:pt>
                <c:pt idx="3288">
                  <c:v>7233.1055895724639</c:v>
                </c:pt>
                <c:pt idx="3289">
                  <c:v>7082.2592266493657</c:v>
                </c:pt>
                <c:pt idx="3290">
                  <c:v>7456.8716508016832</c:v>
                </c:pt>
                <c:pt idx="3291">
                  <c:v>7951.9723727787059</c:v>
                </c:pt>
                <c:pt idx="3292">
                  <c:v>7873.5937270554623</c:v>
                </c:pt>
                <c:pt idx="3293">
                  <c:v>7665.0408966468658</c:v>
                </c:pt>
                <c:pt idx="3294">
                  <c:v>7903.1173780237596</c:v>
                </c:pt>
                <c:pt idx="3295">
                  <c:v>7298.9827614525047</c:v>
                </c:pt>
                <c:pt idx="3296">
                  <c:v>7879.2719693174622</c:v>
                </c:pt>
                <c:pt idx="3297">
                  <c:v>8643.7043326333951</c:v>
                </c:pt>
                <c:pt idx="3298">
                  <c:v>7890.6853638538778</c:v>
                </c:pt>
                <c:pt idx="3299">
                  <c:v>6893.0683128995324</c:v>
                </c:pt>
                <c:pt idx="3300">
                  <c:v>7670.9092227374485</c:v>
                </c:pt>
                <c:pt idx="3301">
                  <c:v>6320.3565501625044</c:v>
                </c:pt>
                <c:pt idx="3302">
                  <c:v>7255.5676761636387</c:v>
                </c:pt>
                <c:pt idx="3303">
                  <c:v>6887.8826983244207</c:v>
                </c:pt>
                <c:pt idx="3304">
                  <c:v>7675.6814562335148</c:v>
                </c:pt>
                <c:pt idx="3305">
                  <c:v>7240.6888002568967</c:v>
                </c:pt>
                <c:pt idx="3306">
                  <c:v>7908.0000279591259</c:v>
                </c:pt>
                <c:pt idx="3307">
                  <c:v>6901.7996430801177</c:v>
                </c:pt>
                <c:pt idx="3308">
                  <c:v>8161.0347895798895</c:v>
                </c:pt>
                <c:pt idx="3309">
                  <c:v>7298.8396461828188</c:v>
                </c:pt>
                <c:pt idx="3310">
                  <c:v>7267.6359038287828</c:v>
                </c:pt>
                <c:pt idx="3311">
                  <c:v>7742.2238375564766</c:v>
                </c:pt>
                <c:pt idx="3312">
                  <c:v>7475.481405789581</c:v>
                </c:pt>
                <c:pt idx="3313">
                  <c:v>6502.1740787746739</c:v>
                </c:pt>
                <c:pt idx="3314">
                  <c:v>7460.9978704867553</c:v>
                </c:pt>
                <c:pt idx="3315">
                  <c:v>7908.1353976426144</c:v>
                </c:pt>
                <c:pt idx="3316">
                  <c:v>7257.579945773663</c:v>
                </c:pt>
                <c:pt idx="3317">
                  <c:v>7505.8157030496477</c:v>
                </c:pt>
                <c:pt idx="3318">
                  <c:v>7472.5879616903403</c:v>
                </c:pt>
                <c:pt idx="3319">
                  <c:v>7290.1124756012496</c:v>
                </c:pt>
                <c:pt idx="3320">
                  <c:v>7493.2575312000054</c:v>
                </c:pt>
                <c:pt idx="3321">
                  <c:v>7269.3515645475154</c:v>
                </c:pt>
                <c:pt idx="3322">
                  <c:v>7502.4176902442996</c:v>
                </c:pt>
                <c:pt idx="3323">
                  <c:v>8223.0807961099181</c:v>
                </c:pt>
                <c:pt idx="3324">
                  <c:v>7706.0655839527217</c:v>
                </c:pt>
                <c:pt idx="3325">
                  <c:v>7294.9418067652523</c:v>
                </c:pt>
                <c:pt idx="3326">
                  <c:v>7300.0908378119702</c:v>
                </c:pt>
                <c:pt idx="3327">
                  <c:v>7937.8005062142638</c:v>
                </c:pt>
                <c:pt idx="3328">
                  <c:v>7705.4033384760105</c:v>
                </c:pt>
                <c:pt idx="3329">
                  <c:v>6504.4636139743043</c:v>
                </c:pt>
                <c:pt idx="3330">
                  <c:v>7745.1945090876197</c:v>
                </c:pt>
                <c:pt idx="3331">
                  <c:v>6940.3457696940523</c:v>
                </c:pt>
                <c:pt idx="3332">
                  <c:v>7981.6048443215204</c:v>
                </c:pt>
                <c:pt idx="3333">
                  <c:v>6167.8488212598559</c:v>
                </c:pt>
                <c:pt idx="3334">
                  <c:v>7508.265942793033</c:v>
                </c:pt>
                <c:pt idx="3335">
                  <c:v>6939.3230360354773</c:v>
                </c:pt>
                <c:pt idx="3336">
                  <c:v>7092.3402310964666</c:v>
                </c:pt>
                <c:pt idx="3337">
                  <c:v>5979.2326147938847</c:v>
                </c:pt>
                <c:pt idx="3338">
                  <c:v>7537.3319612336245</c:v>
                </c:pt>
                <c:pt idx="3339">
                  <c:v>7139.9867579376614</c:v>
                </c:pt>
                <c:pt idx="3340">
                  <c:v>7739.8221680214647</c:v>
                </c:pt>
                <c:pt idx="3341">
                  <c:v>7379.7505277577384</c:v>
                </c:pt>
                <c:pt idx="3342">
                  <c:v>7529.8642638486372</c:v>
                </c:pt>
                <c:pt idx="3343">
                  <c:v>6934.6095231812824</c:v>
                </c:pt>
                <c:pt idx="3344">
                  <c:v>7535.3718552603395</c:v>
                </c:pt>
                <c:pt idx="3345">
                  <c:v>7166.0679052995192</c:v>
                </c:pt>
                <c:pt idx="3346">
                  <c:v>7324.1763796013138</c:v>
                </c:pt>
                <c:pt idx="3347">
                  <c:v>6945.8989298516317</c:v>
                </c:pt>
                <c:pt idx="3348">
                  <c:v>7998.0805548280796</c:v>
                </c:pt>
                <c:pt idx="3349">
                  <c:v>6944.4943071826783</c:v>
                </c:pt>
                <c:pt idx="3350">
                  <c:v>7330.1026151729129</c:v>
                </c:pt>
                <c:pt idx="3351">
                  <c:v>7748.5647454257778</c:v>
                </c:pt>
                <c:pt idx="3352">
                  <c:v>7539.2661257500922</c:v>
                </c:pt>
                <c:pt idx="3353">
                  <c:v>7814.420867896135</c:v>
                </c:pt>
                <c:pt idx="3354">
                  <c:v>7355.5979910747237</c:v>
                </c:pt>
                <c:pt idx="3355">
                  <c:v>6362.5080377576896</c:v>
                </c:pt>
                <c:pt idx="3356">
                  <c:v>7799.1005420084111</c:v>
                </c:pt>
                <c:pt idx="3357">
                  <c:v>7837.5908890341034</c:v>
                </c:pt>
                <c:pt idx="3358">
                  <c:v>7140.0118142288211</c:v>
                </c:pt>
                <c:pt idx="3359">
                  <c:v>7339.6140458066748</c:v>
                </c:pt>
                <c:pt idx="3360">
                  <c:v>8009.5572357113515</c:v>
                </c:pt>
                <c:pt idx="3361">
                  <c:v>7179.3756246510402</c:v>
                </c:pt>
                <c:pt idx="3362">
                  <c:v>7132.0151650088674</c:v>
                </c:pt>
                <c:pt idx="3363">
                  <c:v>7110.9254961507077</c:v>
                </c:pt>
                <c:pt idx="3364">
                  <c:v>7350.496361516688</c:v>
                </c:pt>
                <c:pt idx="3365">
                  <c:v>7155.7370198668068</c:v>
                </c:pt>
                <c:pt idx="3366">
                  <c:v>7361.5039560070281</c:v>
                </c:pt>
                <c:pt idx="3367">
                  <c:v>7378.6121839972811</c:v>
                </c:pt>
                <c:pt idx="3368">
                  <c:v>7828.1252481177698</c:v>
                </c:pt>
                <c:pt idx="3369">
                  <c:v>6960.7674206035663</c:v>
                </c:pt>
                <c:pt idx="3370">
                  <c:v>7164.6006662473283</c:v>
                </c:pt>
                <c:pt idx="3371">
                  <c:v>7205.5537236560131</c:v>
                </c:pt>
                <c:pt idx="3372">
                  <c:v>7815.1988872638258</c:v>
                </c:pt>
                <c:pt idx="3373">
                  <c:v>6765.8463702923109</c:v>
                </c:pt>
                <c:pt idx="3374">
                  <c:v>8057.2937141268158</c:v>
                </c:pt>
                <c:pt idx="3375">
                  <c:v>7172.9174423223831</c:v>
                </c:pt>
                <c:pt idx="3376">
                  <c:v>7845.8037642192076</c:v>
                </c:pt>
                <c:pt idx="3377">
                  <c:v>7367.4496748835481</c:v>
                </c:pt>
                <c:pt idx="3378">
                  <c:v>8080.6242196588655</c:v>
                </c:pt>
                <c:pt idx="3379">
                  <c:v>6964.8442080988725</c:v>
                </c:pt>
                <c:pt idx="3380">
                  <c:v>7828.8104704317984</c:v>
                </c:pt>
                <c:pt idx="3381">
                  <c:v>7419.3767445260828</c:v>
                </c:pt>
                <c:pt idx="3382">
                  <c:v>7403.0241633234846</c:v>
                </c:pt>
                <c:pt idx="3383">
                  <c:v>7409.6440858234746</c:v>
                </c:pt>
                <c:pt idx="3384">
                  <c:v>7636.0547465027639</c:v>
                </c:pt>
                <c:pt idx="3385">
                  <c:v>7202.7547387787927</c:v>
                </c:pt>
                <c:pt idx="3386">
                  <c:v>7637.1414578671711</c:v>
                </c:pt>
                <c:pt idx="3387">
                  <c:v>6983.8775012853248</c:v>
                </c:pt>
                <c:pt idx="3388">
                  <c:v>7440.2681985803292</c:v>
                </c:pt>
                <c:pt idx="3389">
                  <c:v>7024.6396626913838</c:v>
                </c:pt>
                <c:pt idx="3390">
                  <c:v>8094.468264106893</c:v>
                </c:pt>
                <c:pt idx="3391">
                  <c:v>6789.1626911490066</c:v>
                </c:pt>
                <c:pt idx="3392">
                  <c:v>7640.2752186601438</c:v>
                </c:pt>
                <c:pt idx="3393">
                  <c:v>7253.7348860687116</c:v>
                </c:pt>
                <c:pt idx="3394">
                  <c:v>8122.5984874832975</c:v>
                </c:pt>
                <c:pt idx="3395">
                  <c:v>7182.8236259537671</c:v>
                </c:pt>
                <c:pt idx="3396">
                  <c:v>6985.9309663445893</c:v>
                </c:pt>
                <c:pt idx="3397">
                  <c:v>7407.5971549444712</c:v>
                </c:pt>
                <c:pt idx="3398">
                  <c:v>7183.521808375097</c:v>
                </c:pt>
                <c:pt idx="3399">
                  <c:v>6959.2163013182062</c:v>
                </c:pt>
                <c:pt idx="3400">
                  <c:v>7395.3015689560907</c:v>
                </c:pt>
                <c:pt idx="3401">
                  <c:v>6779.0445553822183</c:v>
                </c:pt>
                <c:pt idx="3402">
                  <c:v>7621.9780475066673</c:v>
                </c:pt>
                <c:pt idx="3403">
                  <c:v>6996.4654938897784</c:v>
                </c:pt>
                <c:pt idx="3404">
                  <c:v>7628.1768821067953</c:v>
                </c:pt>
                <c:pt idx="3405">
                  <c:v>7402.6450407714165</c:v>
                </c:pt>
                <c:pt idx="3406">
                  <c:v>6955.9158129160314</c:v>
                </c:pt>
                <c:pt idx="3407">
                  <c:v>7199.7227585906376</c:v>
                </c:pt>
                <c:pt idx="3408">
                  <c:v>7189.727451525986</c:v>
                </c:pt>
                <c:pt idx="3409">
                  <c:v>6564.9743436237713</c:v>
                </c:pt>
                <c:pt idx="3410">
                  <c:v>7612.7582722026928</c:v>
                </c:pt>
                <c:pt idx="3411">
                  <c:v>6756.8154599526206</c:v>
                </c:pt>
                <c:pt idx="3412">
                  <c:v>7397.0385610467793</c:v>
                </c:pt>
                <c:pt idx="3413">
                  <c:v>7210.8400050951077</c:v>
                </c:pt>
                <c:pt idx="3414">
                  <c:v>7438.4790853055674</c:v>
                </c:pt>
                <c:pt idx="3415">
                  <c:v>7210.1887493691129</c:v>
                </c:pt>
                <c:pt idx="3416">
                  <c:v>7177.3031910076816</c:v>
                </c:pt>
                <c:pt idx="3417">
                  <c:v>7877.9629014512757</c:v>
                </c:pt>
                <c:pt idx="3418">
                  <c:v>7437.4931833612545</c:v>
                </c:pt>
                <c:pt idx="3419">
                  <c:v>7452.0086884683624</c:v>
                </c:pt>
                <c:pt idx="3420">
                  <c:v>7640.4020151347295</c:v>
                </c:pt>
                <c:pt idx="3421">
                  <c:v>7414.5173208501983</c:v>
                </c:pt>
                <c:pt idx="3422">
                  <c:v>7649.1601754644089</c:v>
                </c:pt>
                <c:pt idx="3423">
                  <c:v>7180.4115827905734</c:v>
                </c:pt>
                <c:pt idx="3424">
                  <c:v>7427.0045339518556</c:v>
                </c:pt>
                <c:pt idx="3425">
                  <c:v>7198.2149330759003</c:v>
                </c:pt>
                <c:pt idx="3426">
                  <c:v>7433.2397806644731</c:v>
                </c:pt>
                <c:pt idx="3427">
                  <c:v>7427.5218742643074</c:v>
                </c:pt>
                <c:pt idx="3428">
                  <c:v>7650.4876523920366</c:v>
                </c:pt>
                <c:pt idx="3429">
                  <c:v>8725.464566446557</c:v>
                </c:pt>
                <c:pt idx="3430">
                  <c:v>7672.0261298151863</c:v>
                </c:pt>
                <c:pt idx="3431">
                  <c:v>6796.8776860418993</c:v>
                </c:pt>
                <c:pt idx="3432">
                  <c:v>6783.6560033188525</c:v>
                </c:pt>
                <c:pt idx="3433">
                  <c:v>6969.9235308392472</c:v>
                </c:pt>
                <c:pt idx="3434">
                  <c:v>7409.4923779741966</c:v>
                </c:pt>
                <c:pt idx="3435">
                  <c:v>7191.38744922142</c:v>
                </c:pt>
                <c:pt idx="3436">
                  <c:v>7888.9122979955055</c:v>
                </c:pt>
                <c:pt idx="3437">
                  <c:v>7424.4074910123245</c:v>
                </c:pt>
                <c:pt idx="3438">
                  <c:v>8144.6112307145449</c:v>
                </c:pt>
                <c:pt idx="3439">
                  <c:v>7472.2335286922716</c:v>
                </c:pt>
                <c:pt idx="3440">
                  <c:v>7211.8572249442323</c:v>
                </c:pt>
                <c:pt idx="3441">
                  <c:v>7039.1341970805752</c:v>
                </c:pt>
                <c:pt idx="3442">
                  <c:v>7680.6300953799937</c:v>
                </c:pt>
                <c:pt idx="3443">
                  <c:v>6180.5932047497481</c:v>
                </c:pt>
                <c:pt idx="3444">
                  <c:v>7430.4579344462936</c:v>
                </c:pt>
                <c:pt idx="3445">
                  <c:v>6992.4382777574438</c:v>
                </c:pt>
                <c:pt idx="3446">
                  <c:v>7923.656766058316</c:v>
                </c:pt>
                <c:pt idx="3447">
                  <c:v>6596.6962438838236</c:v>
                </c:pt>
                <c:pt idx="3448">
                  <c:v>7664.9387437546502</c:v>
                </c:pt>
                <c:pt idx="3449">
                  <c:v>7470.5224507695239</c:v>
                </c:pt>
                <c:pt idx="3450">
                  <c:v>6979.3917806231575</c:v>
                </c:pt>
                <c:pt idx="3451">
                  <c:v>8238.5755756981835</c:v>
                </c:pt>
                <c:pt idx="3452">
                  <c:v>7224.6590380596535</c:v>
                </c:pt>
                <c:pt idx="3453">
                  <c:v>7517.9510837584712</c:v>
                </c:pt>
                <c:pt idx="3454">
                  <c:v>7471.5570639147736</c:v>
                </c:pt>
                <c:pt idx="3455">
                  <c:v>7265.8674583705224</c:v>
                </c:pt>
                <c:pt idx="3456">
                  <c:v>7239.2625536673677</c:v>
                </c:pt>
                <c:pt idx="3457">
                  <c:v>6577.8397527955476</c:v>
                </c:pt>
                <c:pt idx="3458">
                  <c:v>7452.0173428948665</c:v>
                </c:pt>
                <c:pt idx="3459">
                  <c:v>7712.4882894495104</c:v>
                </c:pt>
                <c:pt idx="3460">
                  <c:v>7241.0547635224348</c:v>
                </c:pt>
                <c:pt idx="3461">
                  <c:v>7030.8492577378847</c:v>
                </c:pt>
                <c:pt idx="3462">
                  <c:v>7234.1993954622994</c:v>
                </c:pt>
                <c:pt idx="3463">
                  <c:v>7239.663471691093</c:v>
                </c:pt>
                <c:pt idx="3464">
                  <c:v>7473.8384536414105</c:v>
                </c:pt>
                <c:pt idx="3465">
                  <c:v>6812.7201375916447</c:v>
                </c:pt>
                <c:pt idx="3466">
                  <c:v>7237.5431837238038</c:v>
                </c:pt>
                <c:pt idx="3467">
                  <c:v>6833.8168433742649</c:v>
                </c:pt>
                <c:pt idx="3468">
                  <c:v>7477.7286066010302</c:v>
                </c:pt>
                <c:pt idx="3469">
                  <c:v>6611.3696820878167</c:v>
                </c:pt>
                <c:pt idx="3470">
                  <c:v>7966.2023594895736</c:v>
                </c:pt>
                <c:pt idx="3471">
                  <c:v>6828.2323155356398</c:v>
                </c:pt>
                <c:pt idx="3472">
                  <c:v>7932.260125347826</c:v>
                </c:pt>
                <c:pt idx="3473">
                  <c:v>7740.5132308052471</c:v>
                </c:pt>
                <c:pt idx="3474">
                  <c:v>7230.1418951214528</c:v>
                </c:pt>
                <c:pt idx="3475">
                  <c:v>6378.9719097529032</c:v>
                </c:pt>
                <c:pt idx="3476">
                  <c:v>7253.0439332914839</c:v>
                </c:pt>
                <c:pt idx="3477">
                  <c:v>7036.0986884906624</c:v>
                </c:pt>
                <c:pt idx="3478">
                  <c:v>7476.05166170547</c:v>
                </c:pt>
                <c:pt idx="3479">
                  <c:v>7009.1445678150239</c:v>
                </c:pt>
                <c:pt idx="3480">
                  <c:v>7483.4738435788549</c:v>
                </c:pt>
                <c:pt idx="3481">
                  <c:v>6596.8759828065504</c:v>
                </c:pt>
                <c:pt idx="3482">
                  <c:v>7017.5094457570422</c:v>
                </c:pt>
                <c:pt idx="3483">
                  <c:v>5993.5676892090914</c:v>
                </c:pt>
                <c:pt idx="3484">
                  <c:v>7697.6350103484629</c:v>
                </c:pt>
                <c:pt idx="3485">
                  <c:v>7758.0458015777504</c:v>
                </c:pt>
                <c:pt idx="3486">
                  <c:v>7227.4362290397385</c:v>
                </c:pt>
                <c:pt idx="3487">
                  <c:v>7466.3321804050447</c:v>
                </c:pt>
                <c:pt idx="3488">
                  <c:v>7008.7531969724041</c:v>
                </c:pt>
                <c:pt idx="3489">
                  <c:v>7051.2053870262735</c:v>
                </c:pt>
                <c:pt idx="3490">
                  <c:v>7715.3966587457653</c:v>
                </c:pt>
                <c:pt idx="3491">
                  <c:v>7276.4810703083585</c:v>
                </c:pt>
                <c:pt idx="3492">
                  <c:v>6999.1312520488809</c:v>
                </c:pt>
                <c:pt idx="3493">
                  <c:v>5989.9632896936337</c:v>
                </c:pt>
                <c:pt idx="3494">
                  <c:v>7241.3688897926704</c:v>
                </c:pt>
                <c:pt idx="3495">
                  <c:v>8037.9047749233532</c:v>
                </c:pt>
                <c:pt idx="3496">
                  <c:v>7051.1275000862397</c:v>
                </c:pt>
                <c:pt idx="3497">
                  <c:v>6173.3513235632781</c:v>
                </c:pt>
                <c:pt idx="3498">
                  <c:v>7478.6022760340511</c:v>
                </c:pt>
                <c:pt idx="3499">
                  <c:v>7299.0548216550606</c:v>
                </c:pt>
                <c:pt idx="3500">
                  <c:v>7244.9088669694975</c:v>
                </c:pt>
                <c:pt idx="3501">
                  <c:v>6601.6714888859278</c:v>
                </c:pt>
                <c:pt idx="3502">
                  <c:v>7034.5142356267643</c:v>
                </c:pt>
                <c:pt idx="3503">
                  <c:v>7068.0180890096453</c:v>
                </c:pt>
                <c:pt idx="3504">
                  <c:v>7025.8230814418766</c:v>
                </c:pt>
                <c:pt idx="3505">
                  <c:v>6401.4422701782669</c:v>
                </c:pt>
                <c:pt idx="3506">
                  <c:v>6823.4761895873489</c:v>
                </c:pt>
                <c:pt idx="3507">
                  <c:v>6840.6596102138674</c:v>
                </c:pt>
                <c:pt idx="3508">
                  <c:v>7258.1651896150606</c:v>
                </c:pt>
                <c:pt idx="3509">
                  <c:v>6833.5625363772115</c:v>
                </c:pt>
                <c:pt idx="3510">
                  <c:v>7255.4513471152795</c:v>
                </c:pt>
                <c:pt idx="3511">
                  <c:v>6829.3095102603993</c:v>
                </c:pt>
                <c:pt idx="3512">
                  <c:v>7266.2755462650721</c:v>
                </c:pt>
                <c:pt idx="3513">
                  <c:v>6005.0019951192262</c:v>
                </c:pt>
                <c:pt idx="3514">
                  <c:v>7042.2549289142362</c:v>
                </c:pt>
                <c:pt idx="3515">
                  <c:v>6839.4270684379335</c:v>
                </c:pt>
                <c:pt idx="3516">
                  <c:v>7508.2671044017825</c:v>
                </c:pt>
                <c:pt idx="3517">
                  <c:v>6186.2123648820361</c:v>
                </c:pt>
                <c:pt idx="3518">
                  <c:v>7063.3784759486598</c:v>
                </c:pt>
                <c:pt idx="3519">
                  <c:v>6622.7591648614825</c:v>
                </c:pt>
                <c:pt idx="3520">
                  <c:v>6604.6056488744634</c:v>
                </c:pt>
                <c:pt idx="3521">
                  <c:v>5996.3676478347334</c:v>
                </c:pt>
                <c:pt idx="3522">
                  <c:v>6026.6676464695583</c:v>
                </c:pt>
                <c:pt idx="3523">
                  <c:v>5620.9438616769676</c:v>
                </c:pt>
                <c:pt idx="3524">
                  <c:v>5323.1369974331164</c:v>
                </c:pt>
                <c:pt idx="3525">
                  <c:v>4733.5062384978764</c:v>
                </c:pt>
                <c:pt idx="3526">
                  <c:v>4828.1170508336454</c:v>
                </c:pt>
                <c:pt idx="3527">
                  <c:v>3381.1555556223466</c:v>
                </c:pt>
                <c:pt idx="3528">
                  <c:v>3857.0681353726673</c:v>
                </c:pt>
                <c:pt idx="3529">
                  <c:v>3076.5969723614148</c:v>
                </c:pt>
                <c:pt idx="3530">
                  <c:v>2837.4482239268559</c:v>
                </c:pt>
                <c:pt idx="3531">
                  <c:v>2404.6138747009868</c:v>
                </c:pt>
                <c:pt idx="3532">
                  <c:v>2230.0787324258545</c:v>
                </c:pt>
                <c:pt idx="3533">
                  <c:v>1990.5598052481209</c:v>
                </c:pt>
                <c:pt idx="3534">
                  <c:v>1979.5321236538532</c:v>
                </c:pt>
                <c:pt idx="3535">
                  <c:v>1772.4160879700546</c:v>
                </c:pt>
                <c:pt idx="3536">
                  <c:v>1767.0877849491405</c:v>
                </c:pt>
                <c:pt idx="3537">
                  <c:v>1646.4165209426528</c:v>
                </c:pt>
                <c:pt idx="3538">
                  <c:v>1460.7266640741839</c:v>
                </c:pt>
                <c:pt idx="3539">
                  <c:v>1550.8010509846829</c:v>
                </c:pt>
                <c:pt idx="3540">
                  <c:v>1204.7772819684342</c:v>
                </c:pt>
                <c:pt idx="3541">
                  <c:v>1191.7811772069624</c:v>
                </c:pt>
                <c:pt idx="3542">
                  <c:v>1207.8291394523019</c:v>
                </c:pt>
                <c:pt idx="3543">
                  <c:v>962.97647670799643</c:v>
                </c:pt>
                <c:pt idx="3544">
                  <c:v>994.42025848128822</c:v>
                </c:pt>
                <c:pt idx="3545">
                  <c:v>830.55683744559269</c:v>
                </c:pt>
                <c:pt idx="3546">
                  <c:v>827.13314443844797</c:v>
                </c:pt>
                <c:pt idx="3547">
                  <c:v>779.62720458353738</c:v>
                </c:pt>
                <c:pt idx="3548">
                  <c:v>748.81876664927734</c:v>
                </c:pt>
                <c:pt idx="3549">
                  <c:v>609.17785873460582</c:v>
                </c:pt>
                <c:pt idx="3550">
                  <c:v>678.27373678818731</c:v>
                </c:pt>
                <c:pt idx="3551">
                  <c:v>596.88990235944243</c:v>
                </c:pt>
                <c:pt idx="3552">
                  <c:v>628.28244707610907</c:v>
                </c:pt>
                <c:pt idx="3553">
                  <c:v>598.10002116647547</c:v>
                </c:pt>
                <c:pt idx="3554">
                  <c:v>630.62544327731337</c:v>
                </c:pt>
                <c:pt idx="3555">
                  <c:v>559.10192275482223</c:v>
                </c:pt>
                <c:pt idx="3556">
                  <c:v>598.16829330899873</c:v>
                </c:pt>
                <c:pt idx="3557">
                  <c:v>607.12968301941464</c:v>
                </c:pt>
                <c:pt idx="3558">
                  <c:v>582.40162508732124</c:v>
                </c:pt>
                <c:pt idx="3559">
                  <c:v>525.63088291499241</c:v>
                </c:pt>
                <c:pt idx="3560">
                  <c:v>584.97226159019715</c:v>
                </c:pt>
                <c:pt idx="3561">
                  <c:v>580.2174996099659</c:v>
                </c:pt>
                <c:pt idx="3562">
                  <c:v>584.4578296462247</c:v>
                </c:pt>
                <c:pt idx="3563">
                  <c:v>515.31395612738504</c:v>
                </c:pt>
                <c:pt idx="3564">
                  <c:v>583.51770114480462</c:v>
                </c:pt>
                <c:pt idx="3565">
                  <c:v>527.89530120551649</c:v>
                </c:pt>
                <c:pt idx="3566">
                  <c:v>543.4162413486265</c:v>
                </c:pt>
                <c:pt idx="3567">
                  <c:v>568.9893850038693</c:v>
                </c:pt>
                <c:pt idx="3568">
                  <c:v>555.70751398010304</c:v>
                </c:pt>
                <c:pt idx="3569">
                  <c:v>502.55137868224898</c:v>
                </c:pt>
                <c:pt idx="3570">
                  <c:v>564.78753176283931</c:v>
                </c:pt>
                <c:pt idx="3571">
                  <c:v>498.83909051453281</c:v>
                </c:pt>
                <c:pt idx="3572">
                  <c:v>494.69537231076748</c:v>
                </c:pt>
                <c:pt idx="3573">
                  <c:v>494.74793579788741</c:v>
                </c:pt>
                <c:pt idx="3574">
                  <c:v>529.60264590425186</c:v>
                </c:pt>
                <c:pt idx="3575">
                  <c:v>492.35616440096305</c:v>
                </c:pt>
                <c:pt idx="3576">
                  <c:v>504.89946996187228</c:v>
                </c:pt>
                <c:pt idx="3577">
                  <c:v>478.46401287620881</c:v>
                </c:pt>
                <c:pt idx="3578">
                  <c:v>507.32162370112212</c:v>
                </c:pt>
                <c:pt idx="3579">
                  <c:v>485.6379929617446</c:v>
                </c:pt>
                <c:pt idx="3580">
                  <c:v>516.34915919504851</c:v>
                </c:pt>
                <c:pt idx="3581">
                  <c:v>493.3008932155243</c:v>
                </c:pt>
                <c:pt idx="3582">
                  <c:v>484.00941933729763</c:v>
                </c:pt>
                <c:pt idx="3583">
                  <c:v>477.58335615961516</c:v>
                </c:pt>
                <c:pt idx="3584">
                  <c:v>470.27902597379614</c:v>
                </c:pt>
                <c:pt idx="3585">
                  <c:v>466.73783748477291</c:v>
                </c:pt>
                <c:pt idx="3586">
                  <c:v>469.94786858032859</c:v>
                </c:pt>
                <c:pt idx="3587">
                  <c:v>411.61142239295845</c:v>
                </c:pt>
                <c:pt idx="3588">
                  <c:v>419.05048650798119</c:v>
                </c:pt>
                <c:pt idx="3589">
                  <c:v>401.60476965756612</c:v>
                </c:pt>
                <c:pt idx="3590">
                  <c:v>437.56891040987347</c:v>
                </c:pt>
                <c:pt idx="3591">
                  <c:v>431.17128735153409</c:v>
                </c:pt>
                <c:pt idx="3592">
                  <c:v>406.98298726173033</c:v>
                </c:pt>
                <c:pt idx="3593">
                  <c:v>358.29479996765946</c:v>
                </c:pt>
                <c:pt idx="3594">
                  <c:v>381.38769295115412</c:v>
                </c:pt>
                <c:pt idx="3595">
                  <c:v>365.01889579323301</c:v>
                </c:pt>
                <c:pt idx="3596">
                  <c:v>407.02454199323273</c:v>
                </c:pt>
                <c:pt idx="3597">
                  <c:v>353.98262474333609</c:v>
                </c:pt>
                <c:pt idx="3598">
                  <c:v>347.64038904696076</c:v>
                </c:pt>
                <c:pt idx="3599">
                  <c:v>346.88490044948168</c:v>
                </c:pt>
                <c:pt idx="3600">
                  <c:v>318.20921880180458</c:v>
                </c:pt>
                <c:pt idx="3601">
                  <c:v>300.64212876647491</c:v>
                </c:pt>
                <c:pt idx="3602">
                  <c:v>312.14861570454514</c:v>
                </c:pt>
                <c:pt idx="3603">
                  <c:v>295.8379845255792</c:v>
                </c:pt>
                <c:pt idx="3604">
                  <c:v>284.20231921366201</c:v>
                </c:pt>
                <c:pt idx="3605">
                  <c:v>244.78377371839309</c:v>
                </c:pt>
                <c:pt idx="3606">
                  <c:v>255.50870298859385</c:v>
                </c:pt>
                <c:pt idx="3607">
                  <c:v>222.69604563283067</c:v>
                </c:pt>
                <c:pt idx="3608">
                  <c:v>209.52363535747224</c:v>
                </c:pt>
                <c:pt idx="3609">
                  <c:v>206.53862772969541</c:v>
                </c:pt>
                <c:pt idx="3610">
                  <c:v>183.97354480022261</c:v>
                </c:pt>
                <c:pt idx="3611">
                  <c:v>164.72630935794248</c:v>
                </c:pt>
                <c:pt idx="3612">
                  <c:v>168.74066153623966</c:v>
                </c:pt>
                <c:pt idx="3613">
                  <c:v>148.4769922424052</c:v>
                </c:pt>
                <c:pt idx="3614">
                  <c:v>122.85081765101152</c:v>
                </c:pt>
                <c:pt idx="3615">
                  <c:v>94.632141268112946</c:v>
                </c:pt>
                <c:pt idx="3616">
                  <c:v>73.088153668810378</c:v>
                </c:pt>
                <c:pt idx="3617">
                  <c:v>60.585595643766425</c:v>
                </c:pt>
                <c:pt idx="3618">
                  <c:v>61.95759237753262</c:v>
                </c:pt>
                <c:pt idx="3619">
                  <c:v>53.659051220735435</c:v>
                </c:pt>
                <c:pt idx="3620">
                  <c:v>59.427013760181573</c:v>
                </c:pt>
                <c:pt idx="3621">
                  <c:v>49.417316607601052</c:v>
                </c:pt>
                <c:pt idx="3622">
                  <c:v>57.00796941092117</c:v>
                </c:pt>
                <c:pt idx="3623">
                  <c:v>58.249893991428529</c:v>
                </c:pt>
                <c:pt idx="3624">
                  <c:v>55.911838315614006</c:v>
                </c:pt>
                <c:pt idx="3625">
                  <c:v>55.920833364056591</c:v>
                </c:pt>
                <c:pt idx="3626">
                  <c:v>55.827104194665324</c:v>
                </c:pt>
                <c:pt idx="3627">
                  <c:v>59.380789216635314</c:v>
                </c:pt>
                <c:pt idx="3628">
                  <c:v>55.835996964774637</c:v>
                </c:pt>
                <c:pt idx="3629">
                  <c:v>67.109037995577253</c:v>
                </c:pt>
                <c:pt idx="3630">
                  <c:v>54.771114148558553</c:v>
                </c:pt>
                <c:pt idx="3631">
                  <c:v>57.105892212250303</c:v>
                </c:pt>
                <c:pt idx="3632">
                  <c:v>53.570086463098811</c:v>
                </c:pt>
                <c:pt idx="3633">
                  <c:v>49.319710015293005</c:v>
                </c:pt>
                <c:pt idx="3634">
                  <c:v>55.876445900498013</c:v>
                </c:pt>
                <c:pt idx="3635">
                  <c:v>71.310794798478511</c:v>
                </c:pt>
                <c:pt idx="3636">
                  <c:v>55.857383461641376</c:v>
                </c:pt>
                <c:pt idx="3637">
                  <c:v>53.753444793933255</c:v>
                </c:pt>
                <c:pt idx="3638">
                  <c:v>53.62711486548848</c:v>
                </c:pt>
                <c:pt idx="3639">
                  <c:v>52.559050783521172</c:v>
                </c:pt>
                <c:pt idx="3640">
                  <c:v>54.698076463826773</c:v>
                </c:pt>
                <c:pt idx="3641">
                  <c:v>50.479326915177282</c:v>
                </c:pt>
                <c:pt idx="3642">
                  <c:v>53.512575455762544</c:v>
                </c:pt>
                <c:pt idx="3643">
                  <c:v>54.712698043049997</c:v>
                </c:pt>
                <c:pt idx="3644">
                  <c:v>52.473275141692959</c:v>
                </c:pt>
                <c:pt idx="3645">
                  <c:v>51.360652177875863</c:v>
                </c:pt>
                <c:pt idx="3646">
                  <c:v>52.415793334655646</c:v>
                </c:pt>
                <c:pt idx="3647">
                  <c:v>48.51118144328187</c:v>
                </c:pt>
                <c:pt idx="3648">
                  <c:v>54.640874006575032</c:v>
                </c:pt>
                <c:pt idx="3649">
                  <c:v>58.227964366366443</c:v>
                </c:pt>
                <c:pt idx="3650">
                  <c:v>53.549160634228642</c:v>
                </c:pt>
                <c:pt idx="3651">
                  <c:v>57.009264631404655</c:v>
                </c:pt>
                <c:pt idx="3652">
                  <c:v>52.502577311849315</c:v>
                </c:pt>
                <c:pt idx="3653">
                  <c:v>48.515469270129891</c:v>
                </c:pt>
                <c:pt idx="3654">
                  <c:v>54.693615699901223</c:v>
                </c:pt>
                <c:pt idx="3655">
                  <c:v>50.427346270146742</c:v>
                </c:pt>
                <c:pt idx="3656">
                  <c:v>53.498474648075558</c:v>
                </c:pt>
                <c:pt idx="3657">
                  <c:v>53.587952573556741</c:v>
                </c:pt>
                <c:pt idx="3658">
                  <c:v>53.437712056568614</c:v>
                </c:pt>
                <c:pt idx="3659">
                  <c:v>54.753601478436153</c:v>
                </c:pt>
                <c:pt idx="3660">
                  <c:v>53.50272045629513</c:v>
                </c:pt>
                <c:pt idx="3661">
                  <c:v>53.567023991267497</c:v>
                </c:pt>
                <c:pt idx="3662">
                  <c:v>56.991073375102999</c:v>
                </c:pt>
                <c:pt idx="3663">
                  <c:v>53.647250199830474</c:v>
                </c:pt>
                <c:pt idx="3664">
                  <c:v>53.463683861287031</c:v>
                </c:pt>
                <c:pt idx="3665">
                  <c:v>52.450501524066944</c:v>
                </c:pt>
                <c:pt idx="3666">
                  <c:v>55.792840208996687</c:v>
                </c:pt>
                <c:pt idx="3667">
                  <c:v>50.336246012972786</c:v>
                </c:pt>
                <c:pt idx="3668">
                  <c:v>56.962173650785324</c:v>
                </c:pt>
                <c:pt idx="3669">
                  <c:v>52.512088426255225</c:v>
                </c:pt>
                <c:pt idx="3670">
                  <c:v>54.645771361401145</c:v>
                </c:pt>
                <c:pt idx="3671">
                  <c:v>52.491580610695685</c:v>
                </c:pt>
                <c:pt idx="3672">
                  <c:v>53.440619198315922</c:v>
                </c:pt>
                <c:pt idx="3673">
                  <c:v>49.250293228371604</c:v>
                </c:pt>
                <c:pt idx="3674">
                  <c:v>54.524826895772975</c:v>
                </c:pt>
                <c:pt idx="3675">
                  <c:v>52.446745409421446</c:v>
                </c:pt>
                <c:pt idx="3676">
                  <c:v>56.891739705393498</c:v>
                </c:pt>
                <c:pt idx="3677">
                  <c:v>53.548182153355086</c:v>
                </c:pt>
                <c:pt idx="3678">
                  <c:v>54.573689186639157</c:v>
                </c:pt>
                <c:pt idx="3679">
                  <c:v>59.369937606095036</c:v>
                </c:pt>
                <c:pt idx="3680">
                  <c:v>54.532040875213561</c:v>
                </c:pt>
                <c:pt idx="3681">
                  <c:v>54.684523620531124</c:v>
                </c:pt>
                <c:pt idx="3682">
                  <c:v>58.161534337118482</c:v>
                </c:pt>
                <c:pt idx="3683">
                  <c:v>56.916791251894637</c:v>
                </c:pt>
                <c:pt idx="3684">
                  <c:v>55.75020383257165</c:v>
                </c:pt>
                <c:pt idx="3685">
                  <c:v>54.619612860509427</c:v>
                </c:pt>
                <c:pt idx="3686">
                  <c:v>61.982057475944544</c:v>
                </c:pt>
                <c:pt idx="3687">
                  <c:v>59.378032699222679</c:v>
                </c:pt>
                <c:pt idx="3688">
                  <c:v>59.413877500323956</c:v>
                </c:pt>
                <c:pt idx="3689">
                  <c:v>60.638244620412586</c:v>
                </c:pt>
                <c:pt idx="3690">
                  <c:v>66.207224590443047</c:v>
                </c:pt>
                <c:pt idx="3691">
                  <c:v>64.546573911640593</c:v>
                </c:pt>
                <c:pt idx="3692">
                  <c:v>64.760848533320186</c:v>
                </c:pt>
                <c:pt idx="3693">
                  <c:v>76.666586862846302</c:v>
                </c:pt>
                <c:pt idx="3694">
                  <c:v>80.353358719465575</c:v>
                </c:pt>
                <c:pt idx="3695">
                  <c:v>80.052242911008165</c:v>
                </c:pt>
                <c:pt idx="3696">
                  <c:v>80.401476769053488</c:v>
                </c:pt>
                <c:pt idx="3697">
                  <c:v>78.115259918539167</c:v>
                </c:pt>
                <c:pt idx="3698">
                  <c:v>87.750762176146878</c:v>
                </c:pt>
                <c:pt idx="3699">
                  <c:v>86.937493583927179</c:v>
                </c:pt>
                <c:pt idx="3700">
                  <c:v>93.779969683100063</c:v>
                </c:pt>
                <c:pt idx="3701">
                  <c:v>90.884455757483934</c:v>
                </c:pt>
                <c:pt idx="3702">
                  <c:v>99.958015709858984</c:v>
                </c:pt>
                <c:pt idx="3703">
                  <c:v>95.066914680339877</c:v>
                </c:pt>
                <c:pt idx="3704">
                  <c:v>98.21180779015971</c:v>
                </c:pt>
                <c:pt idx="3705">
                  <c:v>113.22296405942939</c:v>
                </c:pt>
                <c:pt idx="3706">
                  <c:v>102.74679179158461</c:v>
                </c:pt>
                <c:pt idx="3707">
                  <c:v>95.688546706301807</c:v>
                </c:pt>
                <c:pt idx="3708">
                  <c:v>109.641870150204</c:v>
                </c:pt>
                <c:pt idx="3709">
                  <c:v>106.34480755404049</c:v>
                </c:pt>
                <c:pt idx="3710">
                  <c:v>114.8924498469308</c:v>
                </c:pt>
                <c:pt idx="3711">
                  <c:v>116.09095826953123</c:v>
                </c:pt>
                <c:pt idx="3712">
                  <c:v>122.61810693601781</c:v>
                </c:pt>
                <c:pt idx="3713">
                  <c:v>118.41703522981095</c:v>
                </c:pt>
                <c:pt idx="3714">
                  <c:v>123.12561495345011</c:v>
                </c:pt>
                <c:pt idx="3715">
                  <c:v>137.96335325555438</c:v>
                </c:pt>
                <c:pt idx="3716">
                  <c:v>128.30568715647698</c:v>
                </c:pt>
                <c:pt idx="3717">
                  <c:v>144.27649714772437</c:v>
                </c:pt>
                <c:pt idx="3718">
                  <c:v>134.13018803043812</c:v>
                </c:pt>
                <c:pt idx="3719">
                  <c:v>142.30645082956485</c:v>
                </c:pt>
                <c:pt idx="3720">
                  <c:v>131.68515287596259</c:v>
                </c:pt>
                <c:pt idx="3721">
                  <c:v>151.37118447575941</c:v>
                </c:pt>
                <c:pt idx="3722">
                  <c:v>144.07433609257401</c:v>
                </c:pt>
                <c:pt idx="3723">
                  <c:v>138.83628610470691</c:v>
                </c:pt>
                <c:pt idx="3724">
                  <c:v>150.70487060179784</c:v>
                </c:pt>
                <c:pt idx="3725">
                  <c:v>138.93395704602153</c:v>
                </c:pt>
                <c:pt idx="3726">
                  <c:v>150.70487060179784</c:v>
                </c:pt>
                <c:pt idx="3727">
                  <c:v>148.41895371034164</c:v>
                </c:pt>
                <c:pt idx="3728">
                  <c:v>163.980228846204</c:v>
                </c:pt>
                <c:pt idx="3729">
                  <c:v>167.54712453655634</c:v>
                </c:pt>
                <c:pt idx="3730">
                  <c:v>154.85507903736334</c:v>
                </c:pt>
                <c:pt idx="3731">
                  <c:v>164.06593769093175</c:v>
                </c:pt>
                <c:pt idx="3732">
                  <c:v>165.14633710894165</c:v>
                </c:pt>
                <c:pt idx="3733">
                  <c:v>179.95507733138973</c:v>
                </c:pt>
                <c:pt idx="3734">
                  <c:v>161.7863513393533</c:v>
                </c:pt>
                <c:pt idx="3735">
                  <c:v>176.59669287141787</c:v>
                </c:pt>
                <c:pt idx="3736">
                  <c:v>176.5696146287105</c:v>
                </c:pt>
                <c:pt idx="3737">
                  <c:v>201.50883663334039</c:v>
                </c:pt>
                <c:pt idx="3738">
                  <c:v>162.86524474051626</c:v>
                </c:pt>
                <c:pt idx="3739">
                  <c:v>198.22201613899531</c:v>
                </c:pt>
                <c:pt idx="3740">
                  <c:v>187.90303575139183</c:v>
                </c:pt>
                <c:pt idx="3741">
                  <c:v>199.16623782156316</c:v>
                </c:pt>
                <c:pt idx="3742">
                  <c:v>185.02285626204934</c:v>
                </c:pt>
                <c:pt idx="3743">
                  <c:v>217.46709201216888</c:v>
                </c:pt>
                <c:pt idx="3744">
                  <c:v>174.73329092052771</c:v>
                </c:pt>
                <c:pt idx="3745">
                  <c:v>207.20231738405508</c:v>
                </c:pt>
                <c:pt idx="3746">
                  <c:v>209.95078712161742</c:v>
                </c:pt>
                <c:pt idx="3747">
                  <c:v>218.63228664812206</c:v>
                </c:pt>
                <c:pt idx="3748">
                  <c:v>218.55234327021543</c:v>
                </c:pt>
                <c:pt idx="3749">
                  <c:v>220.7292919244411</c:v>
                </c:pt>
                <c:pt idx="3750">
                  <c:v>233.16980325313696</c:v>
                </c:pt>
                <c:pt idx="3751">
                  <c:v>240.41125278908413</c:v>
                </c:pt>
                <c:pt idx="3752">
                  <c:v>217.64778879752041</c:v>
                </c:pt>
                <c:pt idx="3753">
                  <c:v>251.25934726261866</c:v>
                </c:pt>
                <c:pt idx="3754">
                  <c:v>253.18957090017975</c:v>
                </c:pt>
                <c:pt idx="3755">
                  <c:v>263.83355557215646</c:v>
                </c:pt>
                <c:pt idx="3756">
                  <c:v>239.32999715319571</c:v>
                </c:pt>
                <c:pt idx="3757">
                  <c:v>258.01541804588425</c:v>
                </c:pt>
                <c:pt idx="3758">
                  <c:v>279.15850169733602</c:v>
                </c:pt>
                <c:pt idx="3759">
                  <c:v>265.04626999905668</c:v>
                </c:pt>
                <c:pt idx="3760">
                  <c:v>281.5500625792227</c:v>
                </c:pt>
                <c:pt idx="3761">
                  <c:v>310.82302649017032</c:v>
                </c:pt>
                <c:pt idx="3762">
                  <c:v>274.65556941575585</c:v>
                </c:pt>
                <c:pt idx="3763">
                  <c:v>336.01129052123804</c:v>
                </c:pt>
                <c:pt idx="3764">
                  <c:v>314.16955316526082</c:v>
                </c:pt>
                <c:pt idx="3765">
                  <c:v>319.90618346871673</c:v>
                </c:pt>
                <c:pt idx="3766">
                  <c:v>322.61932711375738</c:v>
                </c:pt>
                <c:pt idx="3767">
                  <c:v>334.57658892955385</c:v>
                </c:pt>
                <c:pt idx="3768">
                  <c:v>348.08747640023267</c:v>
                </c:pt>
                <c:pt idx="3769">
                  <c:v>358.32090970884065</c:v>
                </c:pt>
                <c:pt idx="3770">
                  <c:v>366.48756833211206</c:v>
                </c:pt>
                <c:pt idx="3771">
                  <c:v>389.01000598893017</c:v>
                </c:pt>
                <c:pt idx="3772">
                  <c:v>399.6280009910505</c:v>
                </c:pt>
                <c:pt idx="3773">
                  <c:v>436.87149440530311</c:v>
                </c:pt>
                <c:pt idx="3774">
                  <c:v>417.63588593592442</c:v>
                </c:pt>
                <c:pt idx="3775">
                  <c:v>491.73673463496647</c:v>
                </c:pt>
                <c:pt idx="3776">
                  <c:v>424.38570261566355</c:v>
                </c:pt>
                <c:pt idx="3777">
                  <c:v>504.07036689662283</c:v>
                </c:pt>
                <c:pt idx="3778">
                  <c:v>486.7454738578337</c:v>
                </c:pt>
                <c:pt idx="3779">
                  <c:v>516.95240555677083</c:v>
                </c:pt>
                <c:pt idx="3780">
                  <c:v>549.26050592562262</c:v>
                </c:pt>
                <c:pt idx="3781">
                  <c:v>585.27967153494671</c:v>
                </c:pt>
                <c:pt idx="3782">
                  <c:v>550.04492560771939</c:v>
                </c:pt>
                <c:pt idx="3783">
                  <c:v>628.1149360199579</c:v>
                </c:pt>
                <c:pt idx="3784">
                  <c:v>573.15158240243079</c:v>
                </c:pt>
                <c:pt idx="3785">
                  <c:v>635.33492490194692</c:v>
                </c:pt>
                <c:pt idx="3786">
                  <c:v>599.08532495204679</c:v>
                </c:pt>
                <c:pt idx="3787">
                  <c:v>667.10991674385082</c:v>
                </c:pt>
                <c:pt idx="3788">
                  <c:v>637.13599574044053</c:v>
                </c:pt>
                <c:pt idx="3789">
                  <c:v>703.5048298773936</c:v>
                </c:pt>
                <c:pt idx="3790">
                  <c:v>632.34378199987964</c:v>
                </c:pt>
                <c:pt idx="3791">
                  <c:v>718.75212905283672</c:v>
                </c:pt>
                <c:pt idx="3792">
                  <c:v>754.7368046138846</c:v>
                </c:pt>
                <c:pt idx="3793">
                  <c:v>776.32435315372391</c:v>
                </c:pt>
                <c:pt idx="3794">
                  <c:v>740.25269639796352</c:v>
                </c:pt>
                <c:pt idx="3795">
                  <c:v>777.72981053215267</c:v>
                </c:pt>
                <c:pt idx="3796">
                  <c:v>734.31747068316565</c:v>
                </c:pt>
                <c:pt idx="3797">
                  <c:v>833.30287847489944</c:v>
                </c:pt>
                <c:pt idx="3798">
                  <c:v>817.1127428136416</c:v>
                </c:pt>
                <c:pt idx="3799">
                  <c:v>885.91966770244801</c:v>
                </c:pt>
                <c:pt idx="3800">
                  <c:v>815.13737418466633</c:v>
                </c:pt>
                <c:pt idx="3801">
                  <c:v>954.15624992974108</c:v>
                </c:pt>
                <c:pt idx="3802">
                  <c:v>931.24732648797374</c:v>
                </c:pt>
                <c:pt idx="3803">
                  <c:v>976.75638451096529</c:v>
                </c:pt>
                <c:pt idx="3804">
                  <c:v>968.81926903461544</c:v>
                </c:pt>
                <c:pt idx="3805">
                  <c:v>1060.7434810003433</c:v>
                </c:pt>
                <c:pt idx="3806">
                  <c:v>1049.2402491202849</c:v>
                </c:pt>
                <c:pt idx="3807">
                  <c:v>1270.2083359370354</c:v>
                </c:pt>
                <c:pt idx="3808">
                  <c:v>1234.0497454719373</c:v>
                </c:pt>
                <c:pt idx="3809">
                  <c:v>1491.627986999591</c:v>
                </c:pt>
                <c:pt idx="3810">
                  <c:v>1599.0730631843317</c:v>
                </c:pt>
                <c:pt idx="3811">
                  <c:v>2034.761668367322</c:v>
                </c:pt>
                <c:pt idx="3812">
                  <c:v>2591.9803787087926</c:v>
                </c:pt>
                <c:pt idx="3813">
                  <c:v>3557.6667207374658</c:v>
                </c:pt>
                <c:pt idx="3814">
                  <c:v>4042.1132005138356</c:v>
                </c:pt>
                <c:pt idx="3815">
                  <c:v>4669.0679608455657</c:v>
                </c:pt>
                <c:pt idx="3816">
                  <c:v>4916.2256722579732</c:v>
                </c:pt>
                <c:pt idx="3817">
                  <c:v>5351.5092470141708</c:v>
                </c:pt>
                <c:pt idx="3818">
                  <c:v>5042.7709129501254</c:v>
                </c:pt>
                <c:pt idx="3819">
                  <c:v>5344.7325129962919</c:v>
                </c:pt>
                <c:pt idx="3820">
                  <c:v>5042.8956755278432</c:v>
                </c:pt>
                <c:pt idx="3821">
                  <c:v>5643.0691738625455</c:v>
                </c:pt>
                <c:pt idx="3822">
                  <c:v>6287.9306797146173</c:v>
                </c:pt>
                <c:pt idx="3823">
                  <c:v>6123.6647763005831</c:v>
                </c:pt>
                <c:pt idx="3824">
                  <c:v>5632.8404509783804</c:v>
                </c:pt>
                <c:pt idx="3825">
                  <c:v>6124.748496316849</c:v>
                </c:pt>
                <c:pt idx="3826">
                  <c:v>5646.0032806532154</c:v>
                </c:pt>
                <c:pt idx="3827">
                  <c:v>6637.8867763114067</c:v>
                </c:pt>
                <c:pt idx="3828">
                  <c:v>5645.2851175305495</c:v>
                </c:pt>
                <c:pt idx="3829">
                  <c:v>6649.2417592989113</c:v>
                </c:pt>
                <c:pt idx="3830">
                  <c:v>6491.2728955193961</c:v>
                </c:pt>
                <c:pt idx="3831">
                  <c:v>6649.8431858773247</c:v>
                </c:pt>
                <c:pt idx="3832">
                  <c:v>6298.6697248382661</c:v>
                </c:pt>
                <c:pt idx="3833">
                  <c:v>6627.6587795781843</c:v>
                </c:pt>
                <c:pt idx="3834">
                  <c:v>5956.490731484314</c:v>
                </c:pt>
                <c:pt idx="3835">
                  <c:v>6806.3438286646588</c:v>
                </c:pt>
                <c:pt idx="3836">
                  <c:v>5639.330453112636</c:v>
                </c:pt>
                <c:pt idx="3837">
                  <c:v>6633.2791113870244</c:v>
                </c:pt>
                <c:pt idx="3838">
                  <c:v>6280.1023324053112</c:v>
                </c:pt>
                <c:pt idx="3839">
                  <c:v>6817.5730399934309</c:v>
                </c:pt>
                <c:pt idx="3840">
                  <c:v>6113.3025466679619</c:v>
                </c:pt>
                <c:pt idx="3841">
                  <c:v>7184.1088282939545</c:v>
                </c:pt>
                <c:pt idx="3842">
                  <c:v>7008.3233660127798</c:v>
                </c:pt>
                <c:pt idx="3843">
                  <c:v>6792.0443169018708</c:v>
                </c:pt>
                <c:pt idx="3844">
                  <c:v>7008.2529279041346</c:v>
                </c:pt>
                <c:pt idx="3845">
                  <c:v>6117.3817719048575</c:v>
                </c:pt>
                <c:pt idx="3846">
                  <c:v>5947.9360833652909</c:v>
                </c:pt>
                <c:pt idx="3847">
                  <c:v>7577.4577049519266</c:v>
                </c:pt>
                <c:pt idx="3848">
                  <c:v>7021.8446032070833</c:v>
                </c:pt>
                <c:pt idx="3849">
                  <c:v>7577.4577049519266</c:v>
                </c:pt>
                <c:pt idx="3850">
                  <c:v>6631.9396933531398</c:v>
                </c:pt>
                <c:pt idx="3851">
                  <c:v>7172.9761753609055</c:v>
                </c:pt>
                <c:pt idx="3852">
                  <c:v>6817.0689552956292</c:v>
                </c:pt>
                <c:pt idx="3853">
                  <c:v>7178.0389740563805</c:v>
                </c:pt>
                <c:pt idx="3854">
                  <c:v>8793.5300600773189</c:v>
                </c:pt>
                <c:pt idx="3855">
                  <c:v>7174.1158852245235</c:v>
                </c:pt>
                <c:pt idx="3856">
                  <c:v>6632.1883727723434</c:v>
                </c:pt>
                <c:pt idx="3857">
                  <c:v>7559.4529397651613</c:v>
                </c:pt>
                <c:pt idx="3858">
                  <c:v>6644.5254700105834</c:v>
                </c:pt>
                <c:pt idx="3859">
                  <c:v>6790.3495879448556</c:v>
                </c:pt>
                <c:pt idx="3860">
                  <c:v>7200.2867953463774</c:v>
                </c:pt>
                <c:pt idx="3861">
                  <c:v>7775.604913479563</c:v>
                </c:pt>
                <c:pt idx="3862">
                  <c:v>7416.2856265175405</c:v>
                </c:pt>
                <c:pt idx="3863">
                  <c:v>7965.8308952149409</c:v>
                </c:pt>
                <c:pt idx="3864">
                  <c:v>6839.7985159718355</c:v>
                </c:pt>
                <c:pt idx="3865">
                  <c:v>6990.795585254069</c:v>
                </c:pt>
                <c:pt idx="3866">
                  <c:v>6807.1998522638714</c:v>
                </c:pt>
                <c:pt idx="3867">
                  <c:v>7344.6254452036474</c:v>
                </c:pt>
                <c:pt idx="3868">
                  <c:v>7221.2709769410467</c:v>
                </c:pt>
                <c:pt idx="3869">
                  <c:v>6975.5943350368952</c:v>
                </c:pt>
                <c:pt idx="3870">
                  <c:v>7412.335740308029</c:v>
                </c:pt>
                <c:pt idx="3871">
                  <c:v>7556.9487670487388</c:v>
                </c:pt>
                <c:pt idx="3872">
                  <c:v>6629.8017145855538</c:v>
                </c:pt>
                <c:pt idx="3873">
                  <c:v>7361.7461884894265</c:v>
                </c:pt>
                <c:pt idx="3874">
                  <c:v>6631.9615356469758</c:v>
                </c:pt>
                <c:pt idx="3875">
                  <c:v>8163.8996093944334</c:v>
                </c:pt>
                <c:pt idx="3876">
                  <c:v>7196.5275469722301</c:v>
                </c:pt>
                <c:pt idx="3877">
                  <c:v>7556.2911646075572</c:v>
                </c:pt>
                <c:pt idx="3878">
                  <c:v>7186.8217551730713</c:v>
                </c:pt>
                <c:pt idx="3879">
                  <c:v>7168.3812669964136</c:v>
                </c:pt>
                <c:pt idx="3880">
                  <c:v>6843.871808120698</c:v>
                </c:pt>
                <c:pt idx="3881">
                  <c:v>7750.3459120834596</c:v>
                </c:pt>
                <c:pt idx="3882">
                  <c:v>6997.0117682661876</c:v>
                </c:pt>
                <c:pt idx="3883">
                  <c:v>7159.763226720077</c:v>
                </c:pt>
                <c:pt idx="3884">
                  <c:v>7020.2707194047507</c:v>
                </c:pt>
                <c:pt idx="3885">
                  <c:v>7534.6723304099869</c:v>
                </c:pt>
                <c:pt idx="3886">
                  <c:v>6276.1784445891744</c:v>
                </c:pt>
                <c:pt idx="3887">
                  <c:v>6789.428474625749</c:v>
                </c:pt>
                <c:pt idx="3888">
                  <c:v>7196.5275469722301</c:v>
                </c:pt>
                <c:pt idx="3889">
                  <c:v>6798.3828501362805</c:v>
                </c:pt>
                <c:pt idx="3890">
                  <c:v>6812.7210547046298</c:v>
                </c:pt>
                <c:pt idx="3891">
                  <c:v>6965.0494048899582</c:v>
                </c:pt>
                <c:pt idx="3892">
                  <c:v>6271.5319498755725</c:v>
                </c:pt>
                <c:pt idx="3893">
                  <c:v>7347.1608618350037</c:v>
                </c:pt>
                <c:pt idx="3894">
                  <c:v>7200.6336752371662</c:v>
                </c:pt>
                <c:pt idx="3895">
                  <c:v>7540.1492801954391</c:v>
                </c:pt>
                <c:pt idx="3896">
                  <c:v>7420.0584409140838</c:v>
                </c:pt>
                <c:pt idx="3897">
                  <c:v>7524.4582371580564</c:v>
                </c:pt>
                <c:pt idx="3898">
                  <c:v>7413.2816842624088</c:v>
                </c:pt>
                <c:pt idx="3899">
                  <c:v>7954.6626071585806</c:v>
                </c:pt>
                <c:pt idx="3900">
                  <c:v>7182.1284030454826</c:v>
                </c:pt>
                <c:pt idx="3901">
                  <c:v>7330.9686104147486</c:v>
                </c:pt>
                <c:pt idx="3902">
                  <c:v>6992.1207933509695</c:v>
                </c:pt>
                <c:pt idx="3903">
                  <c:v>6777.6383362488741</c:v>
                </c:pt>
                <c:pt idx="3904">
                  <c:v>6280.0560113194479</c:v>
                </c:pt>
                <c:pt idx="3905">
                  <c:v>7545.9209150587303</c:v>
                </c:pt>
                <c:pt idx="3906">
                  <c:v>7192.7661581265165</c:v>
                </c:pt>
                <c:pt idx="3907">
                  <c:v>7774.5060413656638</c:v>
                </c:pt>
                <c:pt idx="3908">
                  <c:v>7023.1181808220344</c:v>
                </c:pt>
                <c:pt idx="3909">
                  <c:v>6823.1037752697248</c:v>
                </c:pt>
                <c:pt idx="3910">
                  <c:v>7526.8152223519983</c:v>
                </c:pt>
                <c:pt idx="3911">
                  <c:v>6643.5818367388483</c:v>
                </c:pt>
                <c:pt idx="3912">
                  <c:v>6606.3323952646015</c:v>
                </c:pt>
                <c:pt idx="3913">
                  <c:v>6636.3766194470518</c:v>
                </c:pt>
                <c:pt idx="3914">
                  <c:v>7183.067340371379</c:v>
                </c:pt>
                <c:pt idx="3915">
                  <c:v>7322.943099827733</c:v>
                </c:pt>
                <c:pt idx="3916">
                  <c:v>7389.7190894704763</c:v>
                </c:pt>
                <c:pt idx="3917">
                  <c:v>6973.7697318267665</c:v>
                </c:pt>
                <c:pt idx="3918">
                  <c:v>7188.6981619030339</c:v>
                </c:pt>
                <c:pt idx="3919">
                  <c:v>7327.4889670306902</c:v>
                </c:pt>
                <c:pt idx="3920">
                  <c:v>6796.7938745632937</c:v>
                </c:pt>
                <c:pt idx="3921">
                  <c:v>7338.2559342970762</c:v>
                </c:pt>
                <c:pt idx="3922">
                  <c:v>49.619804003922688</c:v>
                </c:pt>
                <c:pt idx="3923">
                  <c:v>49.617444336273067</c:v>
                </c:pt>
                <c:pt idx="3924">
                  <c:v>49.562402869353178</c:v>
                </c:pt>
                <c:pt idx="3925">
                  <c:v>49.596271902651921</c:v>
                </c:pt>
                <c:pt idx="3926">
                  <c:v>49.32669758447414</c:v>
                </c:pt>
                <c:pt idx="3927">
                  <c:v>49.590411196797618</c:v>
                </c:pt>
                <c:pt idx="3928">
                  <c:v>49.342047723348081</c:v>
                </c:pt>
                <c:pt idx="3929">
                  <c:v>49.584559365298688</c:v>
                </c:pt>
                <c:pt idx="3930">
                  <c:v>49.481852220540503</c:v>
                </c:pt>
                <c:pt idx="3931">
                  <c:v>49.623346208340408</c:v>
                </c:pt>
                <c:pt idx="3932">
                  <c:v>49.558916057998744</c:v>
                </c:pt>
                <c:pt idx="3933">
                  <c:v>49.581052514987199</c:v>
                </c:pt>
                <c:pt idx="3934">
                  <c:v>49.427570636608955</c:v>
                </c:pt>
                <c:pt idx="3935">
                  <c:v>49.597445111095176</c:v>
                </c:pt>
                <c:pt idx="3936">
                  <c:v>49.379579724346634</c:v>
                </c:pt>
                <c:pt idx="3937">
                  <c:v>49.322322866243802</c:v>
                </c:pt>
                <c:pt idx="3938">
                  <c:v>49.54847445865861</c:v>
                </c:pt>
                <c:pt idx="3939">
                  <c:v>49.232628999886124</c:v>
                </c:pt>
                <c:pt idx="3940">
                  <c:v>49.285333461989012</c:v>
                </c:pt>
                <c:pt idx="3941">
                  <c:v>49.301609374592203</c:v>
                </c:pt>
                <c:pt idx="3942">
                  <c:v>49.478437250799281</c:v>
                </c:pt>
                <c:pt idx="3943">
                  <c:v>49.166929061369224</c:v>
                </c:pt>
                <c:pt idx="3944">
                  <c:v>49.464807408312574</c:v>
                </c:pt>
                <c:pt idx="3945">
                  <c:v>49.219828060451796</c:v>
                </c:pt>
                <c:pt idx="3946">
                  <c:v>49.417476875722897</c:v>
                </c:pt>
                <c:pt idx="3947">
                  <c:v>49.420838548133347</c:v>
                </c:pt>
                <c:pt idx="3948">
                  <c:v>49.469345361710033</c:v>
                </c:pt>
                <c:pt idx="3949">
                  <c:v>49.367397456987824</c:v>
                </c:pt>
                <c:pt idx="3950">
                  <c:v>49.443324406133563</c:v>
                </c:pt>
                <c:pt idx="3951">
                  <c:v>49.165878181162071</c:v>
                </c:pt>
                <c:pt idx="3952">
                  <c:v>49.415237376126882</c:v>
                </c:pt>
                <c:pt idx="3953">
                  <c:v>49.136564381233718</c:v>
                </c:pt>
                <c:pt idx="3954">
                  <c:v>49.404059199297592</c:v>
                </c:pt>
                <c:pt idx="3955">
                  <c:v>49.313588057494961</c:v>
                </c:pt>
                <c:pt idx="3956">
                  <c:v>49.448966294561522</c:v>
                </c:pt>
                <c:pt idx="3957">
                  <c:v>49.10746158004541</c:v>
                </c:pt>
                <c:pt idx="3958">
                  <c:v>49.39625355659367</c:v>
                </c:pt>
                <c:pt idx="3959">
                  <c:v>49.079593798881284</c:v>
                </c:pt>
                <c:pt idx="3960">
                  <c:v>49.421959752581365</c:v>
                </c:pt>
                <c:pt idx="3961">
                  <c:v>49.099184621161903</c:v>
                </c:pt>
                <c:pt idx="3962">
                  <c:v>49.442197012794736</c:v>
                </c:pt>
                <c:pt idx="3963">
                  <c:v>49.065218112127134</c:v>
                </c:pt>
                <c:pt idx="3964">
                  <c:v>49.399596913768264</c:v>
                </c:pt>
                <c:pt idx="3965">
                  <c:v>49.217698575039677</c:v>
                </c:pt>
                <c:pt idx="3966">
                  <c:v>49.375145401378838</c:v>
                </c:pt>
                <c:pt idx="3967">
                  <c:v>49.317953028355909</c:v>
                </c:pt>
                <c:pt idx="3968">
                  <c:v>49.437690713577929</c:v>
                </c:pt>
                <c:pt idx="3969">
                  <c:v>49.322322866243802</c:v>
                </c:pt>
                <c:pt idx="3970">
                  <c:v>49.39625355659367</c:v>
                </c:pt>
                <c:pt idx="3971">
                  <c:v>49.174292936230842</c:v>
                </c:pt>
                <c:pt idx="3972">
                  <c:v>49.350846366420676</c:v>
                </c:pt>
                <c:pt idx="3973">
                  <c:v>49.265890799097903</c:v>
                </c:pt>
                <c:pt idx="3974">
                  <c:v>49.313588057494961</c:v>
                </c:pt>
                <c:pt idx="3975">
                  <c:v>49.064193196953362</c:v>
                </c:pt>
                <c:pt idx="3976">
                  <c:v>49.334365124771132</c:v>
                </c:pt>
                <c:pt idx="3977">
                  <c:v>49.01359862399844</c:v>
                </c:pt>
                <c:pt idx="3978">
                  <c:v>49.308138667899208</c:v>
                </c:pt>
                <c:pt idx="3979">
                  <c:v>49.105390763935155</c:v>
                </c:pt>
                <c:pt idx="3980">
                  <c:v>49.332172865537643</c:v>
                </c:pt>
                <c:pt idx="3981">
                  <c:v>49.006651696788708</c:v>
                </c:pt>
                <c:pt idx="3982">
                  <c:v>49.283168420885254</c:v>
                </c:pt>
                <c:pt idx="3983">
                  <c:v>49.017574859764544</c:v>
                </c:pt>
                <c:pt idx="3984">
                  <c:v>49.243328094802429</c:v>
                </c:pt>
                <c:pt idx="3985">
                  <c:v>49.157481017375943</c:v>
                </c:pt>
                <c:pt idx="3986">
                  <c:v>49.351947591590857</c:v>
                </c:pt>
                <c:pt idx="3987">
                  <c:v>48.978026662005163</c:v>
                </c:pt>
                <c:pt idx="3988">
                  <c:v>49.227290258680156</c:v>
                </c:pt>
                <c:pt idx="3989">
                  <c:v>48.978026662005163</c:v>
                </c:pt>
                <c:pt idx="3990">
                  <c:v>49.207068211174303</c:v>
                </c:pt>
                <c:pt idx="3991">
                  <c:v>48.94770196247589</c:v>
                </c:pt>
                <c:pt idx="3992">
                  <c:v>49.225156771180295</c:v>
                </c:pt>
                <c:pt idx="3993">
                  <c:v>48.974097912074235</c:v>
                </c:pt>
                <c:pt idx="3994">
                  <c:v>49.180615609992195</c:v>
                </c:pt>
                <c:pt idx="3995">
                  <c:v>48.930223243078686</c:v>
                </c:pt>
                <c:pt idx="3996">
                  <c:v>49.161677406919978</c:v>
                </c:pt>
                <c:pt idx="3997">
                  <c:v>48.900341796421024</c:v>
                </c:pt>
                <c:pt idx="3998">
                  <c:v>49.191175640428739</c:v>
                </c:pt>
                <c:pt idx="3999">
                  <c:v>49.012605311320179</c:v>
                </c:pt>
                <c:pt idx="4000">
                  <c:v>49.164827575818677</c:v>
                </c:pt>
                <c:pt idx="4001">
                  <c:v>49.189061402589644</c:v>
                </c:pt>
                <c:pt idx="4002">
                  <c:v>49.14282799414805</c:v>
                </c:pt>
                <c:pt idx="4003">
                  <c:v>49.044539791143556</c:v>
                </c:pt>
                <c:pt idx="4004">
                  <c:v>49.123026398538613</c:v>
                </c:pt>
                <c:pt idx="4005">
                  <c:v>49.121986886285072</c:v>
                </c:pt>
                <c:pt idx="4006">
                  <c:v>49.119908660379693</c:v>
                </c:pt>
                <c:pt idx="4007">
                  <c:v>48.987869211992923</c:v>
                </c:pt>
                <c:pt idx="4008">
                  <c:v>49.1261465349533</c:v>
                </c:pt>
                <c:pt idx="4009">
                  <c:v>48.931191804700795</c:v>
                </c:pt>
                <c:pt idx="4010">
                  <c:v>49.094020036343615</c:v>
                </c:pt>
                <c:pt idx="4011">
                  <c:v>48.87930399868084</c:v>
                </c:pt>
                <c:pt idx="4012">
                  <c:v>49.175346022731709</c:v>
                </c:pt>
                <c:pt idx="4013">
                  <c:v>49.089893063418387</c:v>
                </c:pt>
                <c:pt idx="4014">
                  <c:v>49.081651581985398</c:v>
                </c:pt>
                <c:pt idx="4015">
                  <c:v>49.090924416220375</c:v>
                </c:pt>
                <c:pt idx="4016">
                  <c:v>49.115755397257651</c:v>
                </c:pt>
                <c:pt idx="4017">
                  <c:v>48.94770196247589</c:v>
                </c:pt>
                <c:pt idx="4018">
                  <c:v>49.108497383115456</c:v>
                </c:pt>
                <c:pt idx="4019">
                  <c:v>49.079593798881284</c:v>
                </c:pt>
                <c:pt idx="4020">
                  <c:v>49.13135210674956</c:v>
                </c:pt>
                <c:pt idx="4021">
                  <c:v>48.839525904874975</c:v>
                </c:pt>
                <c:pt idx="4022">
                  <c:v>49.025541678785665</c:v>
                </c:pt>
                <c:pt idx="4023">
                  <c:v>49.072399671549384</c:v>
                </c:pt>
                <c:pt idx="4024">
                  <c:v>49.076509058052494</c:v>
                </c:pt>
                <c:pt idx="4025">
                  <c:v>48.867887420031643</c:v>
                </c:pt>
                <c:pt idx="4026">
                  <c:v>49.071372966651651</c:v>
                </c:pt>
                <c:pt idx="4027">
                  <c:v>48.973116461896986</c:v>
                </c:pt>
                <c:pt idx="4028">
                  <c:v>49.041532874141922</c:v>
                </c:pt>
                <c:pt idx="4029">
                  <c:v>49.041532874141922</c:v>
                </c:pt>
                <c:pt idx="4030">
                  <c:v>49.050892418216648</c:v>
                </c:pt>
                <c:pt idx="4031">
                  <c:v>49.016580352880688</c:v>
                </c:pt>
                <c:pt idx="4032">
                  <c:v>49.027536376938556</c:v>
                </c:pt>
                <c:pt idx="4033">
                  <c:v>48.915729699741235</c:v>
                </c:pt>
                <c:pt idx="4034">
                  <c:v>49.045788108466375</c:v>
                </c:pt>
                <c:pt idx="4035">
                  <c:v>49.023548178737911</c:v>
                </c:pt>
                <c:pt idx="4036">
                  <c:v>49.00268857710207</c:v>
                </c:pt>
                <c:pt idx="4037">
                  <c:v>49.003678910683448</c:v>
                </c:pt>
                <c:pt idx="4038">
                  <c:v>49.012605311320179</c:v>
                </c:pt>
                <c:pt idx="4039">
                  <c:v>48.881210775246629</c:v>
                </c:pt>
                <c:pt idx="4040">
                  <c:v>48.976061697021187</c:v>
                </c:pt>
                <c:pt idx="4041">
                  <c:v>48.914765785278512</c:v>
                </c:pt>
                <c:pt idx="4042">
                  <c:v>48.980976323578545</c:v>
                </c:pt>
                <c:pt idx="4043">
                  <c:v>48.777105057489038</c:v>
                </c:pt>
                <c:pt idx="4044">
                  <c:v>48.97507965708671</c:v>
                </c:pt>
                <c:pt idx="4045">
                  <c:v>48.744997343662369</c:v>
                </c:pt>
                <c:pt idx="4046">
                  <c:v>48.983928644172522</c:v>
                </c:pt>
                <c:pt idx="4047">
                  <c:v>48.735886251219263</c:v>
                </c:pt>
                <c:pt idx="4048">
                  <c:v>48.987869211992923</c:v>
                </c:pt>
                <c:pt idx="4049">
                  <c:v>48.797462156881849</c:v>
                </c:pt>
                <c:pt idx="4050">
                  <c:v>48.933129801425949</c:v>
                </c:pt>
                <c:pt idx="4051">
                  <c:v>48.943809628669356</c:v>
                </c:pt>
                <c:pt idx="4052">
                  <c:v>48.94089344672178</c:v>
                </c:pt>
                <c:pt idx="4053">
                  <c:v>48.789117857649813</c:v>
                </c:pt>
                <c:pt idx="4054">
                  <c:v>48.937009291083925</c:v>
                </c:pt>
                <c:pt idx="4055">
                  <c:v>48.642410261895783</c:v>
                </c:pt>
                <c:pt idx="4056">
                  <c:v>48.945755210837113</c:v>
                </c:pt>
                <c:pt idx="4057">
                  <c:v>48.763302828177835</c:v>
                </c:pt>
                <c:pt idx="4058">
                  <c:v>48.915729699741235</c:v>
                </c:pt>
                <c:pt idx="4059">
                  <c:v>48.755051595833457</c:v>
                </c:pt>
                <c:pt idx="4060">
                  <c:v>48.934099236691893</c:v>
                </c:pt>
                <c:pt idx="4061">
                  <c:v>48.68859560235866</c:v>
                </c:pt>
                <c:pt idx="4062">
                  <c:v>48.905142564882411</c:v>
                </c:pt>
                <c:pt idx="4063">
                  <c:v>48.678407137093096</c:v>
                </c:pt>
                <c:pt idx="4064">
                  <c:v>48.901301372615315</c:v>
                </c:pt>
                <c:pt idx="4065">
                  <c:v>48.670833620030116</c:v>
                </c:pt>
                <c:pt idx="4066">
                  <c:v>48.864091053268972</c:v>
                </c:pt>
                <c:pt idx="4067">
                  <c:v>48.698909542378885</c:v>
                </c:pt>
                <c:pt idx="4068">
                  <c:v>48.859352023550976</c:v>
                </c:pt>
                <c:pt idx="4069">
                  <c:v>48.648319688520694</c:v>
                </c:pt>
                <c:pt idx="4070">
                  <c:v>48.880257243464953</c:v>
                </c:pt>
                <c:pt idx="4071">
                  <c:v>48.677693493181401</c:v>
                </c:pt>
                <c:pt idx="4072">
                  <c:v>48.857458409858175</c:v>
                </c:pt>
                <c:pt idx="4073">
                  <c:v>48.695317967669027</c:v>
                </c:pt>
                <c:pt idx="4074">
                  <c:v>48.809555215484494</c:v>
                </c:pt>
                <c:pt idx="4075">
                  <c:v>48.741349580161696</c:v>
                </c:pt>
                <c:pt idx="4076">
                  <c:v>48.822631763719102</c:v>
                </c:pt>
                <c:pt idx="4077">
                  <c:v>48.796533889744339</c:v>
                </c:pt>
                <c:pt idx="4078">
                  <c:v>48.792823628983989</c:v>
                </c:pt>
                <c:pt idx="4079">
                  <c:v>48.719556030095234</c:v>
                </c:pt>
                <c:pt idx="4080">
                  <c:v>48.777105057489038</c:v>
                </c:pt>
                <c:pt idx="4081">
                  <c:v>48.793750773132516</c:v>
                </c:pt>
                <c:pt idx="4082">
                  <c:v>48.792823628983989</c:v>
                </c:pt>
                <c:pt idx="4083">
                  <c:v>48.744084986718626</c:v>
                </c:pt>
                <c:pt idx="4084">
                  <c:v>48.797462156881849</c:v>
                </c:pt>
                <c:pt idx="4085">
                  <c:v>48.708718903722762</c:v>
                </c:pt>
                <c:pt idx="4086">
                  <c:v>48.778027440117924</c:v>
                </c:pt>
                <c:pt idx="4087">
                  <c:v>48.736796113437293</c:v>
                </c:pt>
                <c:pt idx="4088">
                  <c:v>48.813285729316213</c:v>
                </c:pt>
                <c:pt idx="4089">
                  <c:v>48.726802850118339</c:v>
                </c:pt>
                <c:pt idx="4090">
                  <c:v>48.775261130771156</c:v>
                </c:pt>
                <c:pt idx="4091">
                  <c:v>48.526683905442894</c:v>
                </c:pt>
                <c:pt idx="4092">
                  <c:v>48.766977284440735</c:v>
                </c:pt>
                <c:pt idx="4093">
                  <c:v>48.534808041786341</c:v>
                </c:pt>
                <c:pt idx="4094">
                  <c:v>48.800248643987118</c:v>
                </c:pt>
                <c:pt idx="4095">
                  <c:v>48.512357802935846</c:v>
                </c:pt>
                <c:pt idx="4096">
                  <c:v>48.776182954393768</c:v>
                </c:pt>
                <c:pt idx="4097">
                  <c:v>48.528881760289394</c:v>
                </c:pt>
                <c:pt idx="4098">
                  <c:v>48.766977284440735</c:v>
                </c:pt>
                <c:pt idx="4099">
                  <c:v>48.687700452677262</c:v>
                </c:pt>
                <c:pt idx="4100">
                  <c:v>48.735886251219263</c:v>
                </c:pt>
                <c:pt idx="4101">
                  <c:v>48.704575187950525</c:v>
                </c:pt>
                <c:pt idx="4102">
                  <c:v>48.725896030909233</c:v>
                </c:pt>
                <c:pt idx="4103">
                  <c:v>48.659111514147028</c:v>
                </c:pt>
                <c:pt idx="4104">
                  <c:v>48.684122594713685</c:v>
                </c:pt>
                <c:pt idx="4105">
                  <c:v>48.61260991534752</c:v>
                </c:pt>
                <c:pt idx="4106">
                  <c:v>48.705385456807036</c:v>
                </c:pt>
                <c:pt idx="4107">
                  <c:v>48.752306193036219</c:v>
                </c:pt>
                <c:pt idx="4108">
                  <c:v>48.735886251219263</c:v>
                </c:pt>
                <c:pt idx="4109">
                  <c:v>48.65893427205318</c:v>
                </c:pt>
                <c:pt idx="4110">
                  <c:v>48.683139452279946</c:v>
                </c:pt>
                <c:pt idx="4111">
                  <c:v>48.572187528922285</c:v>
                </c:pt>
                <c:pt idx="4112">
                  <c:v>48.698280699563981</c:v>
                </c:pt>
                <c:pt idx="4113">
                  <c:v>48.433454292880199</c:v>
                </c:pt>
                <c:pt idx="4114">
                  <c:v>48.696215449403383</c:v>
                </c:pt>
                <c:pt idx="4115">
                  <c:v>48.42445412702908</c:v>
                </c:pt>
                <c:pt idx="4116">
                  <c:v>48.696843849998608</c:v>
                </c:pt>
                <c:pt idx="4117">
                  <c:v>48.499350858263</c:v>
                </c:pt>
                <c:pt idx="4118">
                  <c:v>48.69415165185228</c:v>
                </c:pt>
                <c:pt idx="4119">
                  <c:v>48.609298737663458</c:v>
                </c:pt>
                <c:pt idx="4120">
                  <c:v>48.654152856186123</c:v>
                </c:pt>
                <c:pt idx="4121">
                  <c:v>48.385277124891381</c:v>
                </c:pt>
                <c:pt idx="4122">
                  <c:v>48.659377397734168</c:v>
                </c:pt>
                <c:pt idx="4123">
                  <c:v>48.555653278806318</c:v>
                </c:pt>
                <c:pt idx="4124">
                  <c:v>48.651499946316264</c:v>
                </c:pt>
                <c:pt idx="4125">
                  <c:v>48.605469617833215</c:v>
                </c:pt>
                <c:pt idx="4126">
                  <c:v>48.658402611196394</c:v>
                </c:pt>
                <c:pt idx="4127">
                  <c:v>48.629838398132222</c:v>
                </c:pt>
                <c:pt idx="4128">
                  <c:v>48.639328100234444</c:v>
                </c:pt>
                <c:pt idx="4129">
                  <c:v>48.402347267527922</c:v>
                </c:pt>
                <c:pt idx="4130">
                  <c:v>48.649909376525663</c:v>
                </c:pt>
                <c:pt idx="4131">
                  <c:v>48.607818684928837</c:v>
                </c:pt>
                <c:pt idx="4132">
                  <c:v>48.63748040059729</c:v>
                </c:pt>
                <c:pt idx="4133">
                  <c:v>48.49548998471883</c:v>
                </c:pt>
                <c:pt idx="4134">
                  <c:v>48.630277037476425</c:v>
                </c:pt>
                <c:pt idx="4135">
                  <c:v>48.469265092732215</c:v>
                </c:pt>
                <c:pt idx="4136">
                  <c:v>48.705565546813979</c:v>
                </c:pt>
                <c:pt idx="4137">
                  <c:v>48.41723721463417</c:v>
                </c:pt>
                <c:pt idx="4138">
                  <c:v>48.641265070432667</c:v>
                </c:pt>
                <c:pt idx="4139">
                  <c:v>48.591676137537668</c:v>
                </c:pt>
                <c:pt idx="4140">
                  <c:v>48.633261583409919</c:v>
                </c:pt>
                <c:pt idx="4141">
                  <c:v>48.355912017284716</c:v>
                </c:pt>
                <c:pt idx="4142">
                  <c:v>48.690297142143365</c:v>
                </c:pt>
                <c:pt idx="4143">
                  <c:v>48.335214621230833</c:v>
                </c:pt>
                <c:pt idx="4144">
                  <c:v>48.62606889792395</c:v>
                </c:pt>
                <c:pt idx="4145">
                  <c:v>48.29191266897768</c:v>
                </c:pt>
                <c:pt idx="4146">
                  <c:v>48.633085935067896</c:v>
                </c:pt>
                <c:pt idx="4147">
                  <c:v>48.269893754775474</c:v>
                </c:pt>
                <c:pt idx="4148">
                  <c:v>48.619069205813808</c:v>
                </c:pt>
                <c:pt idx="4149">
                  <c:v>48.283670043641749</c:v>
                </c:pt>
                <c:pt idx="4150">
                  <c:v>48.610866703651517</c:v>
                </c:pt>
                <c:pt idx="4151">
                  <c:v>48.291103730944222</c:v>
                </c:pt>
                <c:pt idx="4152">
                  <c:v>48.623179424376545</c:v>
                </c:pt>
                <c:pt idx="4153">
                  <c:v>48.307967401455912</c:v>
                </c:pt>
                <c:pt idx="4154">
                  <c:v>48.59687321206507</c:v>
                </c:pt>
                <c:pt idx="4155">
                  <c:v>48.283750761949825</c:v>
                </c:pt>
                <c:pt idx="4156">
                  <c:v>48.571156576548063</c:v>
                </c:pt>
                <c:pt idx="4157">
                  <c:v>48.271019662142898</c:v>
                </c:pt>
                <c:pt idx="4158">
                  <c:v>48.58545245470124</c:v>
                </c:pt>
                <c:pt idx="4159">
                  <c:v>48.431601884601797</c:v>
                </c:pt>
                <c:pt idx="4160">
                  <c:v>48.596266386506258</c:v>
                </c:pt>
                <c:pt idx="4161">
                  <c:v>48.263546984931509</c:v>
                </c:pt>
                <c:pt idx="4162">
                  <c:v>48.560440486203724</c:v>
                </c:pt>
                <c:pt idx="4163">
                  <c:v>48.221489408852875</c:v>
                </c:pt>
                <c:pt idx="4164">
                  <c:v>48.556678400927716</c:v>
                </c:pt>
                <c:pt idx="4165">
                  <c:v>48.205100598750782</c:v>
                </c:pt>
                <c:pt idx="4166">
                  <c:v>48.514291528720506</c:v>
                </c:pt>
                <c:pt idx="4167">
                  <c:v>48.197445689441061</c:v>
                </c:pt>
                <c:pt idx="4168">
                  <c:v>48.527106429566985</c:v>
                </c:pt>
                <c:pt idx="4169">
                  <c:v>48.148182725367043</c:v>
                </c:pt>
                <c:pt idx="4170">
                  <c:v>48.518752878907222</c:v>
                </c:pt>
                <c:pt idx="4171">
                  <c:v>48.157999718725677</c:v>
                </c:pt>
                <c:pt idx="4172">
                  <c:v>48.52981216572455</c:v>
                </c:pt>
                <c:pt idx="4173">
                  <c:v>48.408947871573254</c:v>
                </c:pt>
                <c:pt idx="4174">
                  <c:v>48.55198309474968</c:v>
                </c:pt>
                <c:pt idx="4175">
                  <c:v>48.216731541910619</c:v>
                </c:pt>
                <c:pt idx="4176">
                  <c:v>48.474374819015473</c:v>
                </c:pt>
                <c:pt idx="4177">
                  <c:v>48.138158032279541</c:v>
                </c:pt>
                <c:pt idx="4178">
                  <c:v>48.4881234512509</c:v>
                </c:pt>
                <c:pt idx="4179">
                  <c:v>48.238429742109894</c:v>
                </c:pt>
                <c:pt idx="4180">
                  <c:v>48.492147394187349</c:v>
                </c:pt>
                <c:pt idx="4181">
                  <c:v>48.264911805528627</c:v>
                </c:pt>
                <c:pt idx="4182">
                  <c:v>48.483249649509034</c:v>
                </c:pt>
                <c:pt idx="4183">
                  <c:v>48.162605283150668</c:v>
                </c:pt>
                <c:pt idx="4184">
                  <c:v>48.51353468536086</c:v>
                </c:pt>
                <c:pt idx="4185">
                  <c:v>48.097011056061248</c:v>
                </c:pt>
                <c:pt idx="4186">
                  <c:v>48.484018738952138</c:v>
                </c:pt>
                <c:pt idx="4187">
                  <c:v>48.113633757774252</c:v>
                </c:pt>
                <c:pt idx="4188">
                  <c:v>48.46441784899978</c:v>
                </c:pt>
                <c:pt idx="4189">
                  <c:v>48.132031759833431</c:v>
                </c:pt>
                <c:pt idx="4190">
                  <c:v>48.465182751050406</c:v>
                </c:pt>
                <c:pt idx="4191">
                  <c:v>48.159716394900094</c:v>
                </c:pt>
                <c:pt idx="4192">
                  <c:v>48.479577478008437</c:v>
                </c:pt>
                <c:pt idx="4193">
                  <c:v>48.301958708275819</c:v>
                </c:pt>
                <c:pt idx="4194">
                  <c:v>48.477273693475396</c:v>
                </c:pt>
                <c:pt idx="4195">
                  <c:v>48.339475593926217</c:v>
                </c:pt>
                <c:pt idx="4196">
                  <c:v>48.443744737806277</c:v>
                </c:pt>
                <c:pt idx="4197">
                  <c:v>48.219982086437895</c:v>
                </c:pt>
                <c:pt idx="4198">
                  <c:v>48.471137780635658</c:v>
                </c:pt>
                <c:pt idx="4199">
                  <c:v>48.406523412518915</c:v>
                </c:pt>
                <c:pt idx="4200">
                  <c:v>48.455167454749343</c:v>
                </c:pt>
                <c:pt idx="4201">
                  <c:v>48.413131940963972</c:v>
                </c:pt>
                <c:pt idx="4202">
                  <c:v>48.481968215063979</c:v>
                </c:pt>
                <c:pt idx="4203">
                  <c:v>48.37664890486154</c:v>
                </c:pt>
                <c:pt idx="4204">
                  <c:v>48.474630504077247</c:v>
                </c:pt>
                <c:pt idx="4205">
                  <c:v>48.329568543343214</c:v>
                </c:pt>
                <c:pt idx="4206">
                  <c:v>48.478126767543131</c:v>
                </c:pt>
                <c:pt idx="4207">
                  <c:v>48.392677821161556</c:v>
                </c:pt>
                <c:pt idx="4208">
                  <c:v>48.456947716448511</c:v>
                </c:pt>
                <c:pt idx="4209">
                  <c:v>48.361105404151694</c:v>
                </c:pt>
                <c:pt idx="4210">
                  <c:v>48.520269759803647</c:v>
                </c:pt>
                <c:pt idx="4211">
                  <c:v>48.480601876579669</c:v>
                </c:pt>
                <c:pt idx="4212">
                  <c:v>48.478126767543131</c:v>
                </c:pt>
                <c:pt idx="4213">
                  <c:v>48.378721056525862</c:v>
                </c:pt>
                <c:pt idx="4214">
                  <c:v>48.480858023793964</c:v>
                </c:pt>
                <c:pt idx="4215">
                  <c:v>48.325564463271441</c:v>
                </c:pt>
                <c:pt idx="4216">
                  <c:v>48.495147005496442</c:v>
                </c:pt>
                <c:pt idx="4217">
                  <c:v>48.405102961796793</c:v>
                </c:pt>
                <c:pt idx="4218">
                  <c:v>48.427647776477777</c:v>
                </c:pt>
                <c:pt idx="4219">
                  <c:v>48.284477308294441</c:v>
                </c:pt>
                <c:pt idx="4220">
                  <c:v>48.484360611588414</c:v>
                </c:pt>
                <c:pt idx="4221">
                  <c:v>48.287627374486007</c:v>
                </c:pt>
                <c:pt idx="4222">
                  <c:v>48.53938869714063</c:v>
                </c:pt>
                <c:pt idx="4223">
                  <c:v>48.203205131924911</c:v>
                </c:pt>
                <c:pt idx="4224">
                  <c:v>48.485471931976846</c:v>
                </c:pt>
                <c:pt idx="4225">
                  <c:v>48.381126288797461</c:v>
                </c:pt>
                <c:pt idx="4226">
                  <c:v>48.45957739849117</c:v>
                </c:pt>
                <c:pt idx="4227">
                  <c:v>48.313497839964157</c:v>
                </c:pt>
                <c:pt idx="4228">
                  <c:v>48.46730836835075</c:v>
                </c:pt>
                <c:pt idx="4229">
                  <c:v>48.393010804949796</c:v>
                </c:pt>
                <c:pt idx="4230">
                  <c:v>48.463568156460767</c:v>
                </c:pt>
                <c:pt idx="4231">
                  <c:v>48.528712630404705</c:v>
                </c:pt>
                <c:pt idx="4232">
                  <c:v>48.498406689047762</c:v>
                </c:pt>
                <c:pt idx="4233">
                  <c:v>48.460086600385594</c:v>
                </c:pt>
                <c:pt idx="4234">
                  <c:v>48.466202884058241</c:v>
                </c:pt>
                <c:pt idx="4235">
                  <c:v>48.291589071865189</c:v>
                </c:pt>
                <c:pt idx="4236">
                  <c:v>48.494804060448693</c:v>
                </c:pt>
                <c:pt idx="4237">
                  <c:v>48.425042210264451</c:v>
                </c:pt>
                <c:pt idx="4238">
                  <c:v>48.485044458637262</c:v>
                </c:pt>
                <c:pt idx="4239">
                  <c:v>48.310324921558269</c:v>
                </c:pt>
                <c:pt idx="4240">
                  <c:v>48.474289594872936</c:v>
                </c:pt>
                <c:pt idx="4241">
                  <c:v>48.409533338720408</c:v>
                </c:pt>
                <c:pt idx="4242">
                  <c:v>48.488551306863243</c:v>
                </c:pt>
                <c:pt idx="4243">
                  <c:v>48.318384780011044</c:v>
                </c:pt>
                <c:pt idx="4244">
                  <c:v>48.500467028780669</c:v>
                </c:pt>
                <c:pt idx="4245">
                  <c:v>48.345548153072947</c:v>
                </c:pt>
                <c:pt idx="4246">
                  <c:v>48.474033935076726</c:v>
                </c:pt>
                <c:pt idx="4247">
                  <c:v>48.338819725527408</c:v>
                </c:pt>
                <c:pt idx="4248">
                  <c:v>48.501325867994261</c:v>
                </c:pt>
                <c:pt idx="4249">
                  <c:v>48.271502301352413</c:v>
                </c:pt>
                <c:pt idx="4250">
                  <c:v>48.457626152578378</c:v>
                </c:pt>
                <c:pt idx="4251">
                  <c:v>48.41581238718657</c:v>
                </c:pt>
                <c:pt idx="4252">
                  <c:v>48.429329825151882</c:v>
                </c:pt>
                <c:pt idx="4253">
                  <c:v>48.283508612462292</c:v>
                </c:pt>
                <c:pt idx="4254">
                  <c:v>48.464927764876677</c:v>
                </c:pt>
                <c:pt idx="4255">
                  <c:v>48.352536303869023</c:v>
                </c:pt>
                <c:pt idx="4256">
                  <c:v>48.47599447791945</c:v>
                </c:pt>
                <c:pt idx="4257">
                  <c:v>48.206127714340823</c:v>
                </c:pt>
                <c:pt idx="4258">
                  <c:v>48.480516498404285</c:v>
                </c:pt>
                <c:pt idx="4259">
                  <c:v>48.260578269868908</c:v>
                </c:pt>
                <c:pt idx="4260">
                  <c:v>48.46441784899978</c:v>
                </c:pt>
                <c:pt idx="4261">
                  <c:v>48.239386461391852</c:v>
                </c:pt>
                <c:pt idx="4262">
                  <c:v>48.471733849042096</c:v>
                </c:pt>
                <c:pt idx="4263">
                  <c:v>48.247129158550962</c:v>
                </c:pt>
                <c:pt idx="4264">
                  <c:v>48.468839623508764</c:v>
                </c:pt>
                <c:pt idx="4265">
                  <c:v>48.306992331489113</c:v>
                </c:pt>
                <c:pt idx="4266">
                  <c:v>48.476932522929303</c:v>
                </c:pt>
                <c:pt idx="4267">
                  <c:v>48.200679346647938</c:v>
                </c:pt>
                <c:pt idx="4268">
                  <c:v>48.485129949062312</c:v>
                </c:pt>
                <c:pt idx="4269">
                  <c:v>48.271260973683212</c:v>
                </c:pt>
                <c:pt idx="4270">
                  <c:v>48.455336963997631</c:v>
                </c:pt>
                <c:pt idx="4271">
                  <c:v>48.267642992115455</c:v>
                </c:pt>
                <c:pt idx="4272">
                  <c:v>48.473096677885799</c:v>
                </c:pt>
                <c:pt idx="4273">
                  <c:v>48.237552969299657</c:v>
                </c:pt>
                <c:pt idx="4274">
                  <c:v>48.487182355941307</c:v>
                </c:pt>
                <c:pt idx="4275">
                  <c:v>48.277379588784569</c:v>
                </c:pt>
                <c:pt idx="4276">
                  <c:v>48.480687256869579</c:v>
                </c:pt>
                <c:pt idx="4277">
                  <c:v>48.341197827522308</c:v>
                </c:pt>
                <c:pt idx="4278">
                  <c:v>48.516647534489124</c:v>
                </c:pt>
                <c:pt idx="4279">
                  <c:v>48.294745390562881</c:v>
                </c:pt>
                <c:pt idx="4280">
                  <c:v>48.542531798489918</c:v>
                </c:pt>
                <c:pt idx="4281">
                  <c:v>48.323441682536526</c:v>
                </c:pt>
                <c:pt idx="4282">
                  <c:v>48.522377973741037</c:v>
                </c:pt>
                <c:pt idx="4283">
                  <c:v>48.287546569036962</c:v>
                </c:pt>
                <c:pt idx="4284">
                  <c:v>48.51833167658161</c:v>
                </c:pt>
                <c:pt idx="4285">
                  <c:v>48.3083737592749</c:v>
                </c:pt>
                <c:pt idx="4286">
                  <c:v>48.533452308276729</c:v>
                </c:pt>
                <c:pt idx="4287">
                  <c:v>48.343167122599993</c:v>
                </c:pt>
                <c:pt idx="4288">
                  <c:v>48.555226258545396</c:v>
                </c:pt>
                <c:pt idx="4289">
                  <c:v>48.342428508328041</c:v>
                </c:pt>
                <c:pt idx="4290">
                  <c:v>48.529135475158178</c:v>
                </c:pt>
                <c:pt idx="4291">
                  <c:v>48.46688314019687</c:v>
                </c:pt>
                <c:pt idx="4292">
                  <c:v>48.550703963886853</c:v>
                </c:pt>
                <c:pt idx="4293">
                  <c:v>48.520101174771796</c:v>
                </c:pt>
                <c:pt idx="4294">
                  <c:v>48.55821680816446</c:v>
                </c:pt>
                <c:pt idx="4295">
                  <c:v>48.305773868571144</c:v>
                </c:pt>
                <c:pt idx="4296">
                  <c:v>48.567208176395503</c:v>
                </c:pt>
                <c:pt idx="4297">
                  <c:v>48.327361654479823</c:v>
                </c:pt>
                <c:pt idx="4298">
                  <c:v>48.575540797035394</c:v>
                </c:pt>
                <c:pt idx="4299">
                  <c:v>48.353030108744399</c:v>
                </c:pt>
                <c:pt idx="4300">
                  <c:v>48.596613127785361</c:v>
                </c:pt>
                <c:pt idx="4301">
                  <c:v>48.455252208334883</c:v>
                </c:pt>
                <c:pt idx="4302">
                  <c:v>48.592628207968581</c:v>
                </c:pt>
                <c:pt idx="4303">
                  <c:v>48.364324204178608</c:v>
                </c:pt>
                <c:pt idx="4304">
                  <c:v>48.599388611790431</c:v>
                </c:pt>
                <c:pt idx="4305">
                  <c:v>48.579673510417187</c:v>
                </c:pt>
                <c:pt idx="4306">
                  <c:v>48.484360611588414</c:v>
                </c:pt>
                <c:pt idx="4307">
                  <c:v>48.60668740679025</c:v>
                </c:pt>
                <c:pt idx="4308">
                  <c:v>48.369530039974585</c:v>
                </c:pt>
                <c:pt idx="4309">
                  <c:v>48.621692059043234</c:v>
                </c:pt>
                <c:pt idx="4310">
                  <c:v>48.306423663695334</c:v>
                </c:pt>
                <c:pt idx="4311">
                  <c:v>48.629487535471334</c:v>
                </c:pt>
                <c:pt idx="4312">
                  <c:v>48.422186737996675</c:v>
                </c:pt>
                <c:pt idx="4313">
                  <c:v>48.633964285321753</c:v>
                </c:pt>
                <c:pt idx="4314">
                  <c:v>48.394176498222464</c:v>
                </c:pt>
                <c:pt idx="4315">
                  <c:v>48.624054710839971</c:v>
                </c:pt>
                <c:pt idx="4316">
                  <c:v>48.41723721463417</c:v>
                </c:pt>
                <c:pt idx="4317">
                  <c:v>48.675197118198213</c:v>
                </c:pt>
                <c:pt idx="4318">
                  <c:v>48.611912500890874</c:v>
                </c:pt>
                <c:pt idx="4319">
                  <c:v>48.670566680250289</c:v>
                </c:pt>
                <c:pt idx="4320">
                  <c:v>48.543807072593076</c:v>
                </c:pt>
                <c:pt idx="4321">
                  <c:v>48.63976820527089</c:v>
                </c:pt>
                <c:pt idx="4322">
                  <c:v>48.477273693475396</c:v>
                </c:pt>
                <c:pt idx="4323">
                  <c:v>48.685910975640667</c:v>
                </c:pt>
                <c:pt idx="4324">
                  <c:v>48.356983041303202</c:v>
                </c:pt>
                <c:pt idx="4325">
                  <c:v>48.703405192937524</c:v>
                </c:pt>
                <c:pt idx="4326">
                  <c:v>48.563351109602266</c:v>
                </c:pt>
                <c:pt idx="4327">
                  <c:v>48.652207149332405</c:v>
                </c:pt>
                <c:pt idx="4328">
                  <c:v>48.6117381743152</c:v>
                </c:pt>
                <c:pt idx="4329">
                  <c:v>48.695048776687415</c:v>
                </c:pt>
                <c:pt idx="4330">
                  <c:v>48.360198069871281</c:v>
                </c:pt>
                <c:pt idx="4331">
                  <c:v>48.652383977312532</c:v>
                </c:pt>
                <c:pt idx="4332">
                  <c:v>48.399343536971521</c:v>
                </c:pt>
                <c:pt idx="4333">
                  <c:v>48.6295752470688</c:v>
                </c:pt>
                <c:pt idx="4334">
                  <c:v>48.605556585201228</c:v>
                </c:pt>
                <c:pt idx="4335">
                  <c:v>48.66221501630821</c:v>
                </c:pt>
                <c:pt idx="4336">
                  <c:v>48.354511938686649</c:v>
                </c:pt>
                <c:pt idx="4337">
                  <c:v>48.677961089128168</c:v>
                </c:pt>
                <c:pt idx="4338">
                  <c:v>48.483591445848383</c:v>
                </c:pt>
                <c:pt idx="4339">
                  <c:v>48.677871887743294</c:v>
                </c:pt>
                <c:pt idx="4340">
                  <c:v>48.421599137825041</c:v>
                </c:pt>
                <c:pt idx="4341">
                  <c:v>48.645142956851345</c:v>
                </c:pt>
                <c:pt idx="4342">
                  <c:v>48.645407549861382</c:v>
                </c:pt>
                <c:pt idx="4343">
                  <c:v>48.660441177462836</c:v>
                </c:pt>
                <c:pt idx="4344">
                  <c:v>48.584934444712005</c:v>
                </c:pt>
                <c:pt idx="4345">
                  <c:v>48.684927230512173</c:v>
                </c:pt>
                <c:pt idx="4346">
                  <c:v>48.407944442496046</c:v>
                </c:pt>
                <c:pt idx="4347">
                  <c:v>48.667187570908517</c:v>
                </c:pt>
                <c:pt idx="4348">
                  <c:v>48.418998101856324</c:v>
                </c:pt>
                <c:pt idx="4349">
                  <c:v>48.680192013069465</c:v>
                </c:pt>
                <c:pt idx="4350">
                  <c:v>48.418830359889412</c:v>
                </c:pt>
                <c:pt idx="4351">
                  <c:v>48.697292789954716</c:v>
                </c:pt>
                <c:pt idx="4352">
                  <c:v>48.401011956838893</c:v>
                </c:pt>
                <c:pt idx="4353">
                  <c:v>48.711424465198078</c:v>
                </c:pt>
                <c:pt idx="4354">
                  <c:v>48.459747124119779</c:v>
                </c:pt>
                <c:pt idx="4355">
                  <c:v>48.709620482175282</c:v>
                </c:pt>
                <c:pt idx="4356">
                  <c:v>48.473607877515505</c:v>
                </c:pt>
                <c:pt idx="4357">
                  <c:v>48.714132505808131</c:v>
                </c:pt>
                <c:pt idx="4358">
                  <c:v>48.46730836835075</c:v>
                </c:pt>
                <c:pt idx="4359">
                  <c:v>48.741349580161696</c:v>
                </c:pt>
                <c:pt idx="4360">
                  <c:v>48.465097753567328</c:v>
                </c:pt>
                <c:pt idx="4361">
                  <c:v>48.782643548409688</c:v>
                </c:pt>
                <c:pt idx="4362">
                  <c:v>48.4600017281928</c:v>
                </c:pt>
                <c:pt idx="4363">
                  <c:v>48.751391614709355</c:v>
                </c:pt>
                <c:pt idx="4364">
                  <c:v>48.633700751752059</c:v>
                </c:pt>
                <c:pt idx="4365">
                  <c:v>48.758716026633259</c:v>
                </c:pt>
                <c:pt idx="4366">
                  <c:v>48.741349580161696</c:v>
                </c:pt>
                <c:pt idx="4367">
                  <c:v>48.794678197933145</c:v>
                </c:pt>
                <c:pt idx="4368">
                  <c:v>48.571070681316435</c:v>
                </c:pt>
                <c:pt idx="4369">
                  <c:v>48.816086575543231</c:v>
                </c:pt>
                <c:pt idx="4370">
                  <c:v>48.581052458788953</c:v>
                </c:pt>
                <c:pt idx="4371">
                  <c:v>48.798390704925716</c:v>
                </c:pt>
                <c:pt idx="4372">
                  <c:v>48.518415911708779</c:v>
                </c:pt>
                <c:pt idx="4373">
                  <c:v>48.81888996162472</c:v>
                </c:pt>
                <c:pt idx="4374">
                  <c:v>48.522209255217035</c:v>
                </c:pt>
                <c:pt idx="4375">
                  <c:v>48.790970182390957</c:v>
                </c:pt>
                <c:pt idx="4376">
                  <c:v>48.517068469937072</c:v>
                </c:pt>
                <c:pt idx="4377">
                  <c:v>48.823567920756908</c:v>
                </c:pt>
                <c:pt idx="4378">
                  <c:v>48.524065746458135</c:v>
                </c:pt>
                <c:pt idx="4379">
                  <c:v>48.827315376979463</c:v>
                </c:pt>
                <c:pt idx="4380">
                  <c:v>48.561553005326118</c:v>
                </c:pt>
                <c:pt idx="4381">
                  <c:v>48.838584932024972</c:v>
                </c:pt>
                <c:pt idx="4382">
                  <c:v>48.54525311142536</c:v>
                </c:pt>
                <c:pt idx="4383">
                  <c:v>48.845177706320428</c:v>
                </c:pt>
                <c:pt idx="4384">
                  <c:v>48.582173361557089</c:v>
                </c:pt>
                <c:pt idx="4385">
                  <c:v>48.918623182531924</c:v>
                </c:pt>
                <c:pt idx="4386">
                  <c:v>48.567208176395503</c:v>
                </c:pt>
                <c:pt idx="4387">
                  <c:v>48.859352023550976</c:v>
                </c:pt>
                <c:pt idx="4388">
                  <c:v>48.665765967672826</c:v>
                </c:pt>
                <c:pt idx="4389">
                  <c:v>48.874542077114498</c:v>
                </c:pt>
                <c:pt idx="4390">
                  <c:v>48.618282824964801</c:v>
                </c:pt>
                <c:pt idx="4391">
                  <c:v>48.877398369806613</c:v>
                </c:pt>
                <c:pt idx="4392">
                  <c:v>48.627032711559103</c:v>
                </c:pt>
                <c:pt idx="4393">
                  <c:v>48.87930399868084</c:v>
                </c:pt>
                <c:pt idx="4394">
                  <c:v>48.622916891261447</c:v>
                </c:pt>
                <c:pt idx="4395">
                  <c:v>48.877398369806613</c:v>
                </c:pt>
                <c:pt idx="4396">
                  <c:v>48.645231151802065</c:v>
                </c:pt>
                <c:pt idx="4397">
                  <c:v>48.924417982597994</c:v>
                </c:pt>
                <c:pt idx="4398">
                  <c:v>48.725896030909233</c:v>
                </c:pt>
                <c:pt idx="4399">
                  <c:v>48.965275464147041</c:v>
                </c:pt>
                <c:pt idx="4400">
                  <c:v>48.710522335983072</c:v>
                </c:pt>
                <c:pt idx="4401">
                  <c:v>48.979992807724521</c:v>
                </c:pt>
                <c:pt idx="4402">
                  <c:v>48.73406735746503</c:v>
                </c:pt>
                <c:pt idx="4403">
                  <c:v>48.949649884252793</c:v>
                </c:pt>
                <c:pt idx="4404">
                  <c:v>48.670121835258271</c:v>
                </c:pt>
                <c:pt idx="4405">
                  <c:v>48.95354924089893</c:v>
                </c:pt>
                <c:pt idx="4406">
                  <c:v>48.744997343662369</c:v>
                </c:pt>
                <c:pt idx="4407">
                  <c:v>48.988855093887594</c:v>
                </c:pt>
                <c:pt idx="4408">
                  <c:v>48.677693493181401</c:v>
                </c:pt>
                <c:pt idx="4409">
                  <c:v>48.973116461896986</c:v>
                </c:pt>
                <c:pt idx="4410">
                  <c:v>48.693703192368027</c:v>
                </c:pt>
                <c:pt idx="4411">
                  <c:v>48.961362025421032</c:v>
                </c:pt>
                <c:pt idx="4412">
                  <c:v>48.710522335983072</c:v>
                </c:pt>
                <c:pt idx="4413">
                  <c:v>48.964296663592727</c:v>
                </c:pt>
                <c:pt idx="4414">
                  <c:v>48.743172907191585</c:v>
                </c:pt>
                <c:pt idx="4415">
                  <c:v>49.057025915499722</c:v>
                </c:pt>
                <c:pt idx="4416">
                  <c:v>48.728617317682271</c:v>
                </c:pt>
                <c:pt idx="4417">
                  <c:v>49.017574859764544</c:v>
                </c:pt>
                <c:pt idx="4418">
                  <c:v>48.731341092708696</c:v>
                </c:pt>
                <c:pt idx="4419">
                  <c:v>49.03252836895247</c:v>
                </c:pt>
                <c:pt idx="4420">
                  <c:v>48.744997343662369</c:v>
                </c:pt>
                <c:pt idx="4421">
                  <c:v>49.01459223508985</c:v>
                </c:pt>
                <c:pt idx="4422">
                  <c:v>48.787266654258715</c:v>
                </c:pt>
                <c:pt idx="4423">
                  <c:v>49.01359862399844</c:v>
                </c:pt>
                <c:pt idx="4424">
                  <c:v>48.883118700101818</c:v>
                </c:pt>
                <c:pt idx="4425">
                  <c:v>49.037527865573459</c:v>
                </c:pt>
                <c:pt idx="4426">
                  <c:v>48.782643548409688</c:v>
                </c:pt>
                <c:pt idx="4427">
                  <c:v>49.038528666491082</c:v>
                </c:pt>
                <c:pt idx="4428">
                  <c:v>48.775261130771156</c:v>
                </c:pt>
                <c:pt idx="4429">
                  <c:v>49.070346518038427</c:v>
                </c:pt>
                <c:pt idx="4430">
                  <c:v>48.89076189443832</c:v>
                </c:pt>
                <c:pt idx="4431">
                  <c:v>49.049871052632746</c:v>
                </c:pt>
                <c:pt idx="4432">
                  <c:v>48.945755210837113</c:v>
                </c:pt>
                <c:pt idx="4433">
                  <c:v>49.06624328236623</c:v>
                </c:pt>
                <c:pt idx="4434">
                  <c:v>48.978026662005163</c:v>
                </c:pt>
                <c:pt idx="4435">
                  <c:v>49.067268707873652</c:v>
                </c:pt>
                <c:pt idx="4436">
                  <c:v>48.960384400242795</c:v>
                </c:pt>
                <c:pt idx="4437">
                  <c:v>49.096085086560429</c:v>
                </c:pt>
                <c:pt idx="4438">
                  <c:v>48.888849370409474</c:v>
                </c:pt>
                <c:pt idx="4439">
                  <c:v>49.056003033535426</c:v>
                </c:pt>
                <c:pt idx="4440">
                  <c:v>48.867887420031643</c:v>
                </c:pt>
                <c:pt idx="4441">
                  <c:v>49.071372966651651</c:v>
                </c:pt>
                <c:pt idx="4442">
                  <c:v>48.862194584651917</c:v>
                </c:pt>
                <c:pt idx="4443">
                  <c:v>49.063168536641648</c:v>
                </c:pt>
                <c:pt idx="4444">
                  <c:v>48.833884323863771</c:v>
                </c:pt>
                <c:pt idx="4445">
                  <c:v>49.106426040386559</c:v>
                </c:pt>
                <c:pt idx="4446">
                  <c:v>48.862194584651917</c:v>
                </c:pt>
                <c:pt idx="4447">
                  <c:v>49.088861970563116</c:v>
                </c:pt>
                <c:pt idx="4448">
                  <c:v>48.873590552752376</c:v>
                </c:pt>
                <c:pt idx="4449">
                  <c:v>49.103320999838587</c:v>
                </c:pt>
                <c:pt idx="4450">
                  <c:v>48.892675569774866</c:v>
                </c:pt>
                <c:pt idx="4451">
                  <c:v>49.09195602917282</c:v>
                </c:pt>
                <c:pt idx="4452">
                  <c:v>48.885982741739106</c:v>
                </c:pt>
                <c:pt idx="4453">
                  <c:v>49.105390763935155</c:v>
                </c:pt>
                <c:pt idx="4454">
                  <c:v>48.8936328393739</c:v>
                </c:pt>
                <c:pt idx="4455">
                  <c:v>49.109533449800836</c:v>
                </c:pt>
                <c:pt idx="4456">
                  <c:v>48.907064894598342</c:v>
                </c:pt>
                <c:pt idx="4457">
                  <c:v>49.159578664880634</c:v>
                </c:pt>
                <c:pt idx="4458">
                  <c:v>48.977044031964937</c:v>
                </c:pt>
                <c:pt idx="4459">
                  <c:v>49.111606374833144</c:v>
                </c:pt>
                <c:pt idx="4460">
                  <c:v>48.920553621357072</c:v>
                </c:pt>
                <c:pt idx="4461">
                  <c:v>49.124066177265021</c:v>
                </c:pt>
                <c:pt idx="4462">
                  <c:v>48.915729699741235</c:v>
                </c:pt>
                <c:pt idx="4463">
                  <c:v>49.152241676446039</c:v>
                </c:pt>
                <c:pt idx="4464">
                  <c:v>48.966254558759452</c:v>
                </c:pt>
                <c:pt idx="4465">
                  <c:v>49.233697610770243</c:v>
                </c:pt>
                <c:pt idx="4466">
                  <c:v>48.98984127193529</c:v>
                </c:pt>
                <c:pt idx="4467">
                  <c:v>49.191175640428739</c:v>
                </c:pt>
                <c:pt idx="4468">
                  <c:v>48.964296663592727</c:v>
                </c:pt>
                <c:pt idx="4469">
                  <c:v>49.294005561337237</c:v>
                </c:pt>
                <c:pt idx="4470">
                  <c:v>48.928286992908809</c:v>
                </c:pt>
                <c:pt idx="4471">
                  <c:v>49.216634259840575</c:v>
                </c:pt>
                <c:pt idx="4472">
                  <c:v>49.044539791143556</c:v>
                </c:pt>
                <c:pt idx="4473">
                  <c:v>49.188004702842662</c:v>
                </c:pt>
                <c:pt idx="4474">
                  <c:v>48.979009587229164</c:v>
                </c:pt>
                <c:pt idx="4475">
                  <c:v>49.194349096133557</c:v>
                </c:pt>
                <c:pt idx="4476">
                  <c:v>49.004669541764471</c:v>
                </c:pt>
                <c:pt idx="4477">
                  <c:v>49.240115331908001</c:v>
                </c:pt>
                <c:pt idx="4478">
                  <c:v>49.004669541764471</c:v>
                </c:pt>
                <c:pt idx="4479">
                  <c:v>49.257280287237712</c:v>
                </c:pt>
                <c:pt idx="4480">
                  <c:v>48.990827746224966</c:v>
                </c:pt>
                <c:pt idx="4481">
                  <c:v>49.260507029191039</c:v>
                </c:pt>
                <c:pt idx="4482">
                  <c:v>49.02653887805215</c:v>
                </c:pt>
                <c:pt idx="4483">
                  <c:v>49.269124590138055</c:v>
                </c:pt>
                <c:pt idx="4484">
                  <c:v>49.028534175538461</c:v>
                </c:pt>
                <c:pt idx="4485">
                  <c:v>49.234766509683269</c:v>
                </c:pt>
                <c:pt idx="4486">
                  <c:v>49.028534175538461</c:v>
                </c:pt>
                <c:pt idx="4487">
                  <c:v>49.312497573692816</c:v>
                </c:pt>
                <c:pt idx="4488">
                  <c:v>49.058049050904444</c:v>
                </c:pt>
                <c:pt idx="4489">
                  <c:v>49.266968434939301</c:v>
                </c:pt>
                <c:pt idx="4490">
                  <c:v>49.088861970563116</c:v>
                </c:pt>
                <c:pt idx="4491">
                  <c:v>49.265890799097903</c:v>
                </c:pt>
                <c:pt idx="4492">
                  <c:v>49.119908660379693</c:v>
                </c:pt>
                <c:pt idx="4493">
                  <c:v>49.285333461989012</c:v>
                </c:pt>
                <c:pt idx="4494">
                  <c:v>49.243328094802429</c:v>
                </c:pt>
                <c:pt idx="4495">
                  <c:v>49.33326884160271</c:v>
                </c:pt>
                <c:pt idx="4496">
                  <c:v>49.12926907513932</c:v>
                </c:pt>
                <c:pt idx="4497">
                  <c:v>49.347544552711177</c:v>
                </c:pt>
                <c:pt idx="4498">
                  <c:v>49.184836277826335</c:v>
                </c:pt>
                <c:pt idx="4499">
                  <c:v>49.351947591590857</c:v>
                </c:pt>
                <c:pt idx="4500">
                  <c:v>49.214506483425879</c:v>
                </c:pt>
                <c:pt idx="4501">
                  <c:v>49.356355600837269</c:v>
                </c:pt>
                <c:pt idx="4502">
                  <c:v>49.256205292010506</c:v>
                </c:pt>
                <c:pt idx="4503">
                  <c:v>49.385129736743977</c:v>
                </c:pt>
                <c:pt idx="4504">
                  <c:v>49.165878181162071</c:v>
                </c:pt>
                <c:pt idx="4505">
                  <c:v>49.385129736743977</c:v>
                </c:pt>
                <c:pt idx="4506">
                  <c:v>49.194349096133557</c:v>
                </c:pt>
                <c:pt idx="4507">
                  <c:v>49.409644268594057</c:v>
                </c:pt>
                <c:pt idx="4508">
                  <c:v>49.22409045710166</c:v>
                </c:pt>
                <c:pt idx="4509">
                  <c:v>49.432065190586272</c:v>
                </c:pt>
                <c:pt idx="4510">
                  <c:v>49.32669758447414</c:v>
                </c:pt>
                <c:pt idx="4511">
                  <c:v>49.446708554001368</c:v>
                </c:pt>
                <c:pt idx="4512">
                  <c:v>49.203884627473229</c:v>
                </c:pt>
                <c:pt idx="4513">
                  <c:v>49.447837259942865</c:v>
                </c:pt>
                <c:pt idx="4514">
                  <c:v>49.265890799097903</c:v>
                </c:pt>
                <c:pt idx="4515">
                  <c:v>49.476162276517911</c:v>
                </c:pt>
                <c:pt idx="4516">
                  <c:v>49.292920502433972</c:v>
                </c:pt>
                <c:pt idx="4517">
                  <c:v>49.528828066107124</c:v>
                </c:pt>
                <c:pt idx="4518">
                  <c:v>49.22302442919564</c:v>
                </c:pt>
                <c:pt idx="4519">
                  <c:v>49.540372671569465</c:v>
                </c:pt>
                <c:pt idx="4520">
                  <c:v>49.270203109909403</c:v>
                </c:pt>
                <c:pt idx="4521">
                  <c:v>49.554271864235659</c:v>
                </c:pt>
                <c:pt idx="4522">
                  <c:v>49.282086346752692</c:v>
                </c:pt>
                <c:pt idx="4523">
                  <c:v>49.497828703949267</c:v>
                </c:pt>
                <c:pt idx="4524">
                  <c:v>49.275600138769398</c:v>
                </c:pt>
                <c:pt idx="4525">
                  <c:v>49.528828066107124</c:v>
                </c:pt>
                <c:pt idx="4526">
                  <c:v>49.443324406133563</c:v>
                </c:pt>
                <c:pt idx="4527">
                  <c:v>49.511575533417989</c:v>
                </c:pt>
                <c:pt idx="4528">
                  <c:v>49.487550539713418</c:v>
                </c:pt>
                <c:pt idx="4529">
                  <c:v>49.583390061572743</c:v>
                </c:pt>
                <c:pt idx="4530">
                  <c:v>9116.3928086937576</c:v>
                </c:pt>
                <c:pt idx="4531">
                  <c:v>8885.5416475913389</c:v>
                </c:pt>
                <c:pt idx="4532">
                  <c:v>7721.9329125903369</c:v>
                </c:pt>
                <c:pt idx="4533">
                  <c:v>8289.8201421359609</c:v>
                </c:pt>
                <c:pt idx="4534">
                  <c:v>7946.8123409951422</c:v>
                </c:pt>
                <c:pt idx="4535">
                  <c:v>7416.1186396811236</c:v>
                </c:pt>
                <c:pt idx="4536">
                  <c:v>6964.5548269483734</c:v>
                </c:pt>
                <c:pt idx="4537">
                  <c:v>7195.9209541565169</c:v>
                </c:pt>
                <c:pt idx="4538">
                  <c:v>7931.8344056018896</c:v>
                </c:pt>
                <c:pt idx="4539">
                  <c:v>7210.1044456310356</c:v>
                </c:pt>
                <c:pt idx="4540">
                  <c:v>7542.8859440626893</c:v>
                </c:pt>
                <c:pt idx="4541">
                  <c:v>7582.6924553733925</c:v>
                </c:pt>
                <c:pt idx="4542">
                  <c:v>7950.1480145734122</c:v>
                </c:pt>
                <c:pt idx="4543">
                  <c:v>9507.7435589514116</c:v>
                </c:pt>
                <c:pt idx="4544">
                  <c:v>7349.0802796676207</c:v>
                </c:pt>
                <c:pt idx="4545">
                  <c:v>7550.5310477983676</c:v>
                </c:pt>
                <c:pt idx="4546">
                  <c:v>7343.6063097713732</c:v>
                </c:pt>
                <c:pt idx="4547">
                  <c:v>6604.9916178685298</c:v>
                </c:pt>
                <c:pt idx="4548">
                  <c:v>7736.7853920929929</c:v>
                </c:pt>
                <c:pt idx="4549">
                  <c:v>7200.8817962327939</c:v>
                </c:pt>
                <c:pt idx="4550">
                  <c:v>7526.2747135954614</c:v>
                </c:pt>
                <c:pt idx="4551">
                  <c:v>7380.2360395378764</c:v>
                </c:pt>
                <c:pt idx="4552">
                  <c:v>7740.0016471406234</c:v>
                </c:pt>
                <c:pt idx="4553">
                  <c:v>7382.1009803819916</c:v>
                </c:pt>
                <c:pt idx="4554">
                  <c:v>7544.1038634589368</c:v>
                </c:pt>
                <c:pt idx="4555">
                  <c:v>7382.1545971532269</c:v>
                </c:pt>
                <c:pt idx="4556">
                  <c:v>7944.7259933030628</c:v>
                </c:pt>
                <c:pt idx="4557">
                  <c:v>6815.5994994150606</c:v>
                </c:pt>
                <c:pt idx="4558">
                  <c:v>7347.3532659542198</c:v>
                </c:pt>
                <c:pt idx="4559">
                  <c:v>7801.7678888041246</c:v>
                </c:pt>
                <c:pt idx="4560">
                  <c:v>7538.0688279763508</c:v>
                </c:pt>
                <c:pt idx="4561">
                  <c:v>7189.3356740435693</c:v>
                </c:pt>
                <c:pt idx="4562">
                  <c:v>7943.5582242700093</c:v>
                </c:pt>
                <c:pt idx="4563">
                  <c:v>7597.4416999789501</c:v>
                </c:pt>
                <c:pt idx="4564">
                  <c:v>7924.2313773779324</c:v>
                </c:pt>
                <c:pt idx="4565">
                  <c:v>8028.1265101196977</c:v>
                </c:pt>
                <c:pt idx="4566">
                  <c:v>6960.1641456899297</c:v>
                </c:pt>
                <c:pt idx="4567">
                  <c:v>7797.385055405628</c:v>
                </c:pt>
                <c:pt idx="4568">
                  <c:v>7330.2149156354499</c:v>
                </c:pt>
                <c:pt idx="4569">
                  <c:v>7181.8525148769622</c:v>
                </c:pt>
                <c:pt idx="4570">
                  <c:v>7941.7560585268411</c:v>
                </c:pt>
                <c:pt idx="4571">
                  <c:v>6816.5873048358844</c:v>
                </c:pt>
                <c:pt idx="4572">
                  <c:v>7930.7182847871436</c:v>
                </c:pt>
                <c:pt idx="4573">
                  <c:v>6614.0970951996005</c:v>
                </c:pt>
                <c:pt idx="4574">
                  <c:v>7541.3772847008313</c:v>
                </c:pt>
                <c:pt idx="4575">
                  <c:v>7383.9653800257493</c:v>
                </c:pt>
                <c:pt idx="4576">
                  <c:v>8136.4109263688842</c:v>
                </c:pt>
                <c:pt idx="4577">
                  <c:v>8487.8444222250891</c:v>
                </c:pt>
                <c:pt idx="4578">
                  <c:v>7939.0517884628916</c:v>
                </c:pt>
                <c:pt idx="4579">
                  <c:v>7390.4865175480891</c:v>
                </c:pt>
                <c:pt idx="4580">
                  <c:v>7922.2601780840287</c:v>
                </c:pt>
                <c:pt idx="4581">
                  <c:v>7790.897509580177</c:v>
                </c:pt>
                <c:pt idx="4582">
                  <c:v>7930.5090000432501</c:v>
                </c:pt>
                <c:pt idx="4583">
                  <c:v>7187.7600252587636</c:v>
                </c:pt>
                <c:pt idx="4584">
                  <c:v>7720.364290693451</c:v>
                </c:pt>
                <c:pt idx="4585">
                  <c:v>7402.8322887842805</c:v>
                </c:pt>
                <c:pt idx="4586">
                  <c:v>7521.6028924255306</c:v>
                </c:pt>
                <c:pt idx="4587">
                  <c:v>8235.5029947574039</c:v>
                </c:pt>
                <c:pt idx="4588">
                  <c:v>7522.5053038583474</c:v>
                </c:pt>
                <c:pt idx="4589">
                  <c:v>7611.2727069837829</c:v>
                </c:pt>
                <c:pt idx="4590">
                  <c:v>7914.2060522337333</c:v>
                </c:pt>
                <c:pt idx="4591">
                  <c:v>7206.2890999237006</c:v>
                </c:pt>
                <c:pt idx="4592">
                  <c:v>7129.2755891086354</c:v>
                </c:pt>
                <c:pt idx="4593">
                  <c:v>7605.6925806519803</c:v>
                </c:pt>
                <c:pt idx="4594">
                  <c:v>7318.5932575748311</c:v>
                </c:pt>
                <c:pt idx="4595">
                  <c:v>9708.7765736905876</c:v>
                </c:pt>
                <c:pt idx="4596">
                  <c:v>7522.1191849762827</c:v>
                </c:pt>
                <c:pt idx="4597">
                  <c:v>7190.8846609907641</c:v>
                </c:pt>
                <c:pt idx="4598">
                  <c:v>7948.9614545037948</c:v>
                </c:pt>
                <c:pt idx="4599">
                  <c:v>7018.6757355560685</c:v>
                </c:pt>
                <c:pt idx="4600">
                  <c:v>7711.0780515867682</c:v>
                </c:pt>
                <c:pt idx="4601">
                  <c:v>6815.6491341448491</c:v>
                </c:pt>
                <c:pt idx="4602">
                  <c:v>8134.627431755539</c:v>
                </c:pt>
                <c:pt idx="4603">
                  <c:v>7193.0904614911533</c:v>
                </c:pt>
                <c:pt idx="4604">
                  <c:v>7912.4147646644833</c:v>
                </c:pt>
                <c:pt idx="4605">
                  <c:v>7222.7824455232349</c:v>
                </c:pt>
                <c:pt idx="4606">
                  <c:v>7711.0780515867682</c:v>
                </c:pt>
                <c:pt idx="4607">
                  <c:v>7596.3348503821471</c:v>
                </c:pt>
                <c:pt idx="4608">
                  <c:v>6943.0903258676626</c:v>
                </c:pt>
                <c:pt idx="4609">
                  <c:v>7406.8771887575604</c:v>
                </c:pt>
                <c:pt idx="4610">
                  <c:v>7142.8607606005035</c:v>
                </c:pt>
                <c:pt idx="4611">
                  <c:v>7006.7744887498757</c:v>
                </c:pt>
                <c:pt idx="4612">
                  <c:v>8326.2808865433526</c:v>
                </c:pt>
                <c:pt idx="4613">
                  <c:v>7411.5831167716096</c:v>
                </c:pt>
                <c:pt idx="4614">
                  <c:v>7904.1334080305332</c:v>
                </c:pt>
                <c:pt idx="4615">
                  <c:v>7615.0217328973285</c:v>
                </c:pt>
                <c:pt idx="4616">
                  <c:v>8109.6200176112779</c:v>
                </c:pt>
                <c:pt idx="4617">
                  <c:v>7401.0897223848742</c:v>
                </c:pt>
                <c:pt idx="4618">
                  <c:v>8132.7649683560358</c:v>
                </c:pt>
                <c:pt idx="4619">
                  <c:v>7617.8333570904661</c:v>
                </c:pt>
                <c:pt idx="4620">
                  <c:v>8544.7485287376112</c:v>
                </c:pt>
                <c:pt idx="4621">
                  <c:v>7009.5909248407834</c:v>
                </c:pt>
                <c:pt idx="4622">
                  <c:v>7909.4740302776563</c:v>
                </c:pt>
                <c:pt idx="4623">
                  <c:v>7823.5520327221911</c:v>
                </c:pt>
                <c:pt idx="4624">
                  <c:v>7696.4734185240059</c:v>
                </c:pt>
                <c:pt idx="4625">
                  <c:v>7628.7659270500544</c:v>
                </c:pt>
                <c:pt idx="4626">
                  <c:v>7914.9542677900308</c:v>
                </c:pt>
                <c:pt idx="4627">
                  <c:v>7785.6423916098829</c:v>
                </c:pt>
                <c:pt idx="4628">
                  <c:v>8351.0741705022119</c:v>
                </c:pt>
                <c:pt idx="4629">
                  <c:v>7624.990189685861</c:v>
                </c:pt>
                <c:pt idx="4630">
                  <c:v>7921.1959078745876</c:v>
                </c:pt>
                <c:pt idx="4631">
                  <c:v>7856.6472849497704</c:v>
                </c:pt>
                <c:pt idx="4632">
                  <c:v>7931.4052627822211</c:v>
                </c:pt>
                <c:pt idx="4633">
                  <c:v>7615.5404366825251</c:v>
                </c:pt>
                <c:pt idx="4634">
                  <c:v>7941.5035536747819</c:v>
                </c:pt>
                <c:pt idx="4635">
                  <c:v>8228.974047262127</c:v>
                </c:pt>
                <c:pt idx="4636">
                  <c:v>8595.84257593658</c:v>
                </c:pt>
                <c:pt idx="4637">
                  <c:v>5497.9875539737723</c:v>
                </c:pt>
                <c:pt idx="4638">
                  <c:v>8367.9803276864623</c:v>
                </c:pt>
                <c:pt idx="4639">
                  <c:v>8292.0382428298781</c:v>
                </c:pt>
                <c:pt idx="4640">
                  <c:v>7312.9062786517279</c:v>
                </c:pt>
                <c:pt idx="4641">
                  <c:v>7623.4489294021569</c:v>
                </c:pt>
                <c:pt idx="4642">
                  <c:v>7939.7073650247021</c:v>
                </c:pt>
                <c:pt idx="4643">
                  <c:v>7215.9280693669689</c:v>
                </c:pt>
                <c:pt idx="4644">
                  <c:v>8142.6488766097955</c:v>
                </c:pt>
                <c:pt idx="4645">
                  <c:v>6292.569072831745</c:v>
                </c:pt>
                <c:pt idx="4646">
                  <c:v>8148.1283517259044</c:v>
                </c:pt>
                <c:pt idx="4647">
                  <c:v>8175.3490854149695</c:v>
                </c:pt>
                <c:pt idx="4648">
                  <c:v>8617.1912874138543</c:v>
                </c:pt>
                <c:pt idx="4649">
                  <c:v>7668.8482985678747</c:v>
                </c:pt>
                <c:pt idx="4650">
                  <c:v>7957.0571186387187</c:v>
                </c:pt>
                <c:pt idx="4651">
                  <c:v>7439.6935576508831</c:v>
                </c:pt>
                <c:pt idx="4652">
                  <c:v>7755.3368249516861</c:v>
                </c:pt>
                <c:pt idx="4653">
                  <c:v>7641.1019978283121</c:v>
                </c:pt>
                <c:pt idx="4654">
                  <c:v>7944.4591029075764</c:v>
                </c:pt>
                <c:pt idx="4655">
                  <c:v>7842.6099854751556</c:v>
                </c:pt>
                <c:pt idx="4656">
                  <c:v>8409.0718194121109</c:v>
                </c:pt>
                <c:pt idx="4657">
                  <c:v>7238.3177662237276</c:v>
                </c:pt>
                <c:pt idx="4658">
                  <c:v>8404.3228093869911</c:v>
                </c:pt>
                <c:pt idx="4659">
                  <c:v>7219.9877377429066</c:v>
                </c:pt>
                <c:pt idx="4660">
                  <c:v>7763.9849106705078</c:v>
                </c:pt>
                <c:pt idx="4661">
                  <c:v>7608.4594811845145</c:v>
                </c:pt>
                <c:pt idx="4662">
                  <c:v>7945.3598454140374</c:v>
                </c:pt>
                <c:pt idx="4663">
                  <c:v>7785.6763083087535</c:v>
                </c:pt>
                <c:pt idx="4664">
                  <c:v>8216.2511662008874</c:v>
                </c:pt>
                <c:pt idx="4665">
                  <c:v>7670.1115773903566</c:v>
                </c:pt>
                <c:pt idx="4666">
                  <c:v>7989.7166469605463</c:v>
                </c:pt>
                <c:pt idx="4667">
                  <c:v>7233.4522956361761</c:v>
                </c:pt>
                <c:pt idx="4668">
                  <c:v>8191.4940515123244</c:v>
                </c:pt>
                <c:pt idx="4669">
                  <c:v>7263.9308617310471</c:v>
                </c:pt>
                <c:pt idx="4670">
                  <c:v>8002.9526222603381</c:v>
                </c:pt>
                <c:pt idx="4671">
                  <c:v>8014.6373311984726</c:v>
                </c:pt>
                <c:pt idx="4672">
                  <c:v>8247.5970076143785</c:v>
                </c:pt>
                <c:pt idx="4673">
                  <c:v>7803.1875256578614</c:v>
                </c:pt>
                <c:pt idx="4674">
                  <c:v>7610.542300117505</c:v>
                </c:pt>
                <c:pt idx="4675">
                  <c:v>6887.3217076723013</c:v>
                </c:pt>
                <c:pt idx="4676">
                  <c:v>8237.5949407000371</c:v>
                </c:pt>
                <c:pt idx="4677">
                  <c:v>7054.135882870718</c:v>
                </c:pt>
                <c:pt idx="4678">
                  <c:v>7572.8410963726392</c:v>
                </c:pt>
                <c:pt idx="4679">
                  <c:v>7673.9446919541024</c:v>
                </c:pt>
                <c:pt idx="4680">
                  <c:v>8024.7522125117503</c:v>
                </c:pt>
                <c:pt idx="4681">
                  <c:v>8258.1784505280721</c:v>
                </c:pt>
                <c:pt idx="4682">
                  <c:v>8054.5988985114927</c:v>
                </c:pt>
                <c:pt idx="4683">
                  <c:v>7457.1330857888133</c:v>
                </c:pt>
                <c:pt idx="4684">
                  <c:v>8256.6428328876755</c:v>
                </c:pt>
                <c:pt idx="4685">
                  <c:v>8292.9698704344883</c:v>
                </c:pt>
                <c:pt idx="4686">
                  <c:v>8038.2561120084974</c:v>
                </c:pt>
                <c:pt idx="4687">
                  <c:v>7843.096564517753</c:v>
                </c:pt>
                <c:pt idx="4688">
                  <c:v>8050.9137345260569</c:v>
                </c:pt>
                <c:pt idx="4689">
                  <c:v>7512.3441835981184</c:v>
                </c:pt>
                <c:pt idx="4690">
                  <c:v>8036.1505449180422</c:v>
                </c:pt>
                <c:pt idx="4691">
                  <c:v>7051.7741915970482</c:v>
                </c:pt>
                <c:pt idx="4692">
                  <c:v>7627.1628786203337</c:v>
                </c:pt>
                <c:pt idx="4693">
                  <c:v>6480.3834713784036</c:v>
                </c:pt>
                <c:pt idx="4694">
                  <c:v>7840.5604191929851</c:v>
                </c:pt>
                <c:pt idx="4695">
                  <c:v>6876.2458717143127</c:v>
                </c:pt>
                <c:pt idx="4696">
                  <c:v>7858.0571184237942</c:v>
                </c:pt>
                <c:pt idx="4697">
                  <c:v>7059.5372985631175</c:v>
                </c:pt>
                <c:pt idx="4698">
                  <c:v>8288.1340270372948</c:v>
                </c:pt>
                <c:pt idx="4699">
                  <c:v>10121.085629830675</c:v>
                </c:pt>
                <c:pt idx="4700">
                  <c:v>7854.8412755576737</c:v>
                </c:pt>
                <c:pt idx="4701">
                  <c:v>8805.4976063097965</c:v>
                </c:pt>
                <c:pt idx="4702">
                  <c:v>8515.7624403313475</c:v>
                </c:pt>
                <c:pt idx="4703">
                  <c:v>7569.6475321611033</c:v>
                </c:pt>
                <c:pt idx="4704">
                  <c:v>8540.3371184784919</c:v>
                </c:pt>
                <c:pt idx="4705">
                  <c:v>7127.2695573176052</c:v>
                </c:pt>
                <c:pt idx="4706">
                  <c:v>7647.6736236604811</c:v>
                </c:pt>
                <c:pt idx="4707">
                  <c:v>7749.0673846392883</c:v>
                </c:pt>
                <c:pt idx="4708">
                  <c:v>7639.1698477708642</c:v>
                </c:pt>
                <c:pt idx="4709">
                  <c:v>7107.9652970384759</c:v>
                </c:pt>
                <c:pt idx="4710">
                  <c:v>8325.3431329303276</c:v>
                </c:pt>
                <c:pt idx="4711">
                  <c:v>7786.2620047917399</c:v>
                </c:pt>
                <c:pt idx="4712">
                  <c:v>8313.7947750497788</c:v>
                </c:pt>
                <c:pt idx="4713">
                  <c:v>7551.5656288428809</c:v>
                </c:pt>
                <c:pt idx="4714">
                  <c:v>7882.0848607963335</c:v>
                </c:pt>
                <c:pt idx="4715">
                  <c:v>6890.8673748133706</c:v>
                </c:pt>
                <c:pt idx="4716">
                  <c:v>8135.8846972651536</c:v>
                </c:pt>
                <c:pt idx="4717">
                  <c:v>6876.8986499556486</c:v>
                </c:pt>
                <c:pt idx="4718">
                  <c:v>7656.3633371806791</c:v>
                </c:pt>
                <c:pt idx="4719">
                  <c:v>7542.2756423199435</c:v>
                </c:pt>
                <c:pt idx="4720">
                  <c:v>8119.7455508583098</c:v>
                </c:pt>
                <c:pt idx="4721">
                  <c:v>7463.2353811350504</c:v>
                </c:pt>
                <c:pt idx="4722">
                  <c:v>7898.2702166164136</c:v>
                </c:pt>
                <c:pt idx="4723">
                  <c:v>7570.2713561417459</c:v>
                </c:pt>
                <c:pt idx="4724">
                  <c:v>7681.4031125154952</c:v>
                </c:pt>
                <c:pt idx="4725">
                  <c:v>6707.8621414877789</c:v>
                </c:pt>
                <c:pt idx="4726">
                  <c:v>7684.2618873897991</c:v>
                </c:pt>
                <c:pt idx="4727">
                  <c:v>7593.5088285219381</c:v>
                </c:pt>
                <c:pt idx="4728">
                  <c:v>8121.635106399086</c:v>
                </c:pt>
                <c:pt idx="4729">
                  <c:v>7362.3790341742142</c:v>
                </c:pt>
                <c:pt idx="4730">
                  <c:v>8135.0349993121199</c:v>
                </c:pt>
                <c:pt idx="4731">
                  <c:v>7371.6218533733982</c:v>
                </c:pt>
                <c:pt idx="4732">
                  <c:v>7917.5254907207309</c:v>
                </c:pt>
                <c:pt idx="4733">
                  <c:v>7156.8085233291331</c:v>
                </c:pt>
                <c:pt idx="4734">
                  <c:v>8136.934690638901</c:v>
                </c:pt>
                <c:pt idx="4735">
                  <c:v>7149.9973588527755</c:v>
                </c:pt>
                <c:pt idx="4736">
                  <c:v>8148.4720598853837</c:v>
                </c:pt>
                <c:pt idx="4737">
                  <c:v>7838.3111350954696</c:v>
                </c:pt>
                <c:pt idx="4738">
                  <c:v>8377.2019539621142</c:v>
                </c:pt>
                <c:pt idx="4739">
                  <c:v>7847.4313492646661</c:v>
                </c:pt>
                <c:pt idx="4740">
                  <c:v>8378.1462940544443</c:v>
                </c:pt>
                <c:pt idx="4741">
                  <c:v>7064.2519319218</c:v>
                </c:pt>
                <c:pt idx="4742">
                  <c:v>7678.7326346748559</c:v>
                </c:pt>
                <c:pt idx="4743">
                  <c:v>7804.4921485232016</c:v>
                </c:pt>
                <c:pt idx="4744">
                  <c:v>8170.8077053245343</c:v>
                </c:pt>
                <c:pt idx="4745">
                  <c:v>7942.6350651534403</c:v>
                </c:pt>
                <c:pt idx="4746">
                  <c:v>8408.8526925958431</c:v>
                </c:pt>
                <c:pt idx="4747">
                  <c:v>8284.2785788524288</c:v>
                </c:pt>
                <c:pt idx="4748">
                  <c:v>8650.6857074302698</c:v>
                </c:pt>
                <c:pt idx="4749">
                  <c:v>6342.9231302229855</c:v>
                </c:pt>
                <c:pt idx="4750">
                  <c:v>7947.1656201517953</c:v>
                </c:pt>
                <c:pt idx="4751">
                  <c:v>7841.6196204143316</c:v>
                </c:pt>
                <c:pt idx="4752">
                  <c:v>7936.3202722794476</c:v>
                </c:pt>
                <c:pt idx="4753">
                  <c:v>8017.7017477654663</c:v>
                </c:pt>
                <c:pt idx="4754">
                  <c:v>7941.6684725762225</c:v>
                </c:pt>
                <c:pt idx="4755">
                  <c:v>9596.6521319412441</c:v>
                </c:pt>
                <c:pt idx="4756">
                  <c:v>8445.059249695265</c:v>
                </c:pt>
                <c:pt idx="4757">
                  <c:v>8517.2872980342036</c:v>
                </c:pt>
                <c:pt idx="4758">
                  <c:v>7956.1506252675781</c:v>
                </c:pt>
                <c:pt idx="4759">
                  <c:v>7367.5180654873329</c:v>
                </c:pt>
                <c:pt idx="4760">
                  <c:v>8430.7965634021821</c:v>
                </c:pt>
                <c:pt idx="4761">
                  <c:v>7839.417166424224</c:v>
                </c:pt>
                <c:pt idx="4762">
                  <c:v>8422.7928644317162</c:v>
                </c:pt>
                <c:pt idx="4763">
                  <c:v>8100.4865542699545</c:v>
                </c:pt>
                <c:pt idx="4764">
                  <c:v>8237.4993850361661</c:v>
                </c:pt>
                <c:pt idx="4765">
                  <c:v>7166.8317680230512</c:v>
                </c:pt>
                <c:pt idx="4766">
                  <c:v>7962.294916303048</c:v>
                </c:pt>
                <c:pt idx="4767">
                  <c:v>7752.0040695240241</c:v>
                </c:pt>
                <c:pt idx="4768">
                  <c:v>7339.2332043389197</c:v>
                </c:pt>
                <c:pt idx="4769">
                  <c:v>7423.2610281589541</c:v>
                </c:pt>
                <c:pt idx="4770">
                  <c:v>8012.135627210002</c:v>
                </c:pt>
                <c:pt idx="4771">
                  <c:v>7904.7537053960968</c:v>
                </c:pt>
                <c:pt idx="4772">
                  <c:v>8222.5926724649107</c:v>
                </c:pt>
                <c:pt idx="4773">
                  <c:v>8490.4489420778518</c:v>
                </c:pt>
                <c:pt idx="4774">
                  <c:v>8233.2141434322002</c:v>
                </c:pt>
                <c:pt idx="4775">
                  <c:v>7638.4425332788478</c:v>
                </c:pt>
                <c:pt idx="4776">
                  <c:v>8229.8626784389835</c:v>
                </c:pt>
                <c:pt idx="4777">
                  <c:v>7758.4283311101972</c:v>
                </c:pt>
                <c:pt idx="4778">
                  <c:v>7574.8305746182505</c:v>
                </c:pt>
                <c:pt idx="4779">
                  <c:v>7927.2455250736903</c:v>
                </c:pt>
                <c:pt idx="4780">
                  <c:v>7802.0589917156949</c:v>
                </c:pt>
                <c:pt idx="4781">
                  <c:v>6982.6883650216232</c:v>
                </c:pt>
                <c:pt idx="4782">
                  <c:v>8033.4916083967846</c:v>
                </c:pt>
                <c:pt idx="4783">
                  <c:v>7815.1988872638258</c:v>
                </c:pt>
                <c:pt idx="4784">
                  <c:v>8041.0415961707213</c:v>
                </c:pt>
                <c:pt idx="4785">
                  <c:v>8714.8499868086983</c:v>
                </c:pt>
                <c:pt idx="4786">
                  <c:v>8266.6430037483588</c:v>
                </c:pt>
                <c:pt idx="4787">
                  <c:v>7813.7761556272608</c:v>
                </c:pt>
                <c:pt idx="4788">
                  <c:v>8269.0013857549493</c:v>
                </c:pt>
                <c:pt idx="4789">
                  <c:v>6758.9254870584973</c:v>
                </c:pt>
                <c:pt idx="4790">
                  <c:v>7349.3545963956822</c:v>
                </c:pt>
                <c:pt idx="4791">
                  <c:v>7818.4173433687911</c:v>
                </c:pt>
                <c:pt idx="4792">
                  <c:v>7793.5602980698777</c:v>
                </c:pt>
                <c:pt idx="4793">
                  <c:v>7587.6505020706782</c:v>
                </c:pt>
                <c:pt idx="4794">
                  <c:v>7803.2419728572995</c:v>
                </c:pt>
                <c:pt idx="4795">
                  <c:v>7368.460588239529</c:v>
                </c:pt>
                <c:pt idx="4796">
                  <c:v>8272.6675206139353</c:v>
                </c:pt>
                <c:pt idx="4797">
                  <c:v>7830.8121933850261</c:v>
                </c:pt>
                <c:pt idx="4798">
                  <c:v>8050.1571388491948</c:v>
                </c:pt>
                <c:pt idx="4799">
                  <c:v>7845.5731847219331</c:v>
                </c:pt>
                <c:pt idx="4800">
                  <c:v>7595.9191414747993</c:v>
                </c:pt>
                <c:pt idx="4801">
                  <c:v>7880.1362054293932</c:v>
                </c:pt>
                <c:pt idx="4802">
                  <c:v>8074.7733188657985</c:v>
                </c:pt>
                <c:pt idx="4803">
                  <c:v>7628.0156141677753</c:v>
                </c:pt>
                <c:pt idx="4804">
                  <c:v>8321.6613506445447</c:v>
                </c:pt>
                <c:pt idx="4805">
                  <c:v>8006.5957235785345</c:v>
                </c:pt>
                <c:pt idx="4806">
                  <c:v>8327.5742051242141</c:v>
                </c:pt>
                <c:pt idx="4807">
                  <c:v>7004.4013534794649</c:v>
                </c:pt>
                <c:pt idx="4808">
                  <c:v>7389.6521954297832</c:v>
                </c:pt>
                <c:pt idx="4809">
                  <c:v>9280.7811566206092</c:v>
                </c:pt>
                <c:pt idx="4810">
                  <c:v>7830.8121933850261</c:v>
                </c:pt>
                <c:pt idx="4811">
                  <c:v>7289.9926121389799</c:v>
                </c:pt>
                <c:pt idx="4812">
                  <c:v>7835.8135684136423</c:v>
                </c:pt>
                <c:pt idx="4813">
                  <c:v>8167.3833865436236</c:v>
                </c:pt>
                <c:pt idx="4814">
                  <c:v>8090.5111247209843</c:v>
                </c:pt>
                <c:pt idx="4815">
                  <c:v>7212.4351590960814</c:v>
                </c:pt>
                <c:pt idx="4816">
                  <c:v>7833.6845291500567</c:v>
                </c:pt>
                <c:pt idx="4817">
                  <c:v>7633.3077733434875</c:v>
                </c:pt>
                <c:pt idx="4818">
                  <c:v>7865.7560362075728</c:v>
                </c:pt>
                <c:pt idx="4819">
                  <c:v>7636.2925122369998</c:v>
                </c:pt>
                <c:pt idx="4820">
                  <c:v>7834.4507931291155</c:v>
                </c:pt>
                <c:pt idx="4821">
                  <c:v>8342.5936685569577</c:v>
                </c:pt>
                <c:pt idx="4822">
                  <c:v>7859.6881025274133</c:v>
                </c:pt>
                <c:pt idx="4823">
                  <c:v>8358.623435399013</c:v>
                </c:pt>
                <c:pt idx="4824">
                  <c:v>8881.3140557941333</c:v>
                </c:pt>
                <c:pt idx="4825">
                  <c:v>7692.7260099217619</c:v>
                </c:pt>
                <c:pt idx="4826">
                  <c:v>7894.2616794498545</c:v>
                </c:pt>
                <c:pt idx="4827">
                  <c:v>6599.0046333417531</c:v>
                </c:pt>
                <c:pt idx="4828">
                  <c:v>7639.3555621335563</c:v>
                </c:pt>
                <c:pt idx="4829">
                  <c:v>7432.5423953879917</c:v>
                </c:pt>
                <c:pt idx="4830">
                  <c:v>8360.6240102278134</c:v>
                </c:pt>
                <c:pt idx="4831">
                  <c:v>8124.1439287379471</c:v>
                </c:pt>
                <c:pt idx="4832">
                  <c:v>8377.8208101284908</c:v>
                </c:pt>
                <c:pt idx="4833">
                  <c:v>7842.8266299698444</c:v>
                </c:pt>
                <c:pt idx="4834">
                  <c:v>8390.1033884244571</c:v>
                </c:pt>
                <c:pt idx="4835">
                  <c:v>7915.194742122746</c:v>
                </c:pt>
                <c:pt idx="4836">
                  <c:v>7894.4070550473416</c:v>
                </c:pt>
                <c:pt idx="4837">
                  <c:v>7729.4569133844952</c:v>
                </c:pt>
                <c:pt idx="4838">
                  <c:v>7437.8173209653642</c:v>
                </c:pt>
                <c:pt idx="4839">
                  <c:v>7206.2243213559323</c:v>
                </c:pt>
                <c:pt idx="4840">
                  <c:v>8386.0882039524768</c:v>
                </c:pt>
                <c:pt idx="4841">
                  <c:v>7917.3566651209403</c:v>
                </c:pt>
                <c:pt idx="4842">
                  <c:v>7901.302753984648</c:v>
                </c:pt>
                <c:pt idx="4843">
                  <c:v>7669.3033024448687</c:v>
                </c:pt>
                <c:pt idx="4844">
                  <c:v>7916.2345501552545</c:v>
                </c:pt>
                <c:pt idx="4845">
                  <c:v>7553.4932716001886</c:v>
                </c:pt>
                <c:pt idx="4846">
                  <c:v>7915.9879207540016</c:v>
                </c:pt>
                <c:pt idx="4847">
                  <c:v>6614.0216981980366</c:v>
                </c:pt>
                <c:pt idx="4848">
                  <c:v>7906.396245699294</c:v>
                </c:pt>
                <c:pt idx="4849">
                  <c:v>8231.17388271442</c:v>
                </c:pt>
                <c:pt idx="4850">
                  <c:v>7661.9872420604079</c:v>
                </c:pt>
                <c:pt idx="4851">
                  <c:v>7430.2494488487973</c:v>
                </c:pt>
                <c:pt idx="4852">
                  <c:v>7916.9449328414621</c:v>
                </c:pt>
                <c:pt idx="4853">
                  <c:v>7664.1070331307574</c:v>
                </c:pt>
                <c:pt idx="4854">
                  <c:v>7915.7906737733438</c:v>
                </c:pt>
                <c:pt idx="4855">
                  <c:v>8036.3056831988888</c:v>
                </c:pt>
                <c:pt idx="4856">
                  <c:v>7922.1975562364896</c:v>
                </c:pt>
                <c:pt idx="4857">
                  <c:v>7744.6517268127391</c:v>
                </c:pt>
                <c:pt idx="4858">
                  <c:v>7949.6044445361649</c:v>
                </c:pt>
                <c:pt idx="4859">
                  <c:v>9113.1501842506059</c:v>
                </c:pt>
                <c:pt idx="4860">
                  <c:v>7948.0763331961034</c:v>
                </c:pt>
                <c:pt idx="4861">
                  <c:v>7447.8107326329191</c:v>
                </c:pt>
                <c:pt idx="4862">
                  <c:v>8160.9011735401273</c:v>
                </c:pt>
                <c:pt idx="4863">
                  <c:v>7539.2358879601743</c:v>
                </c:pt>
                <c:pt idx="4864">
                  <c:v>7682.8159733667007</c:v>
                </c:pt>
                <c:pt idx="4865">
                  <c:v>7219.6379665957093</c:v>
                </c:pt>
                <c:pt idx="4866">
                  <c:v>7925.7079827182124</c:v>
                </c:pt>
                <c:pt idx="4867">
                  <c:v>7579.037047584181</c:v>
                </c:pt>
                <c:pt idx="4868">
                  <c:v>7686.6653100605481</c:v>
                </c:pt>
                <c:pt idx="4869">
                  <c:v>7235.9293543065278</c:v>
                </c:pt>
                <c:pt idx="4870">
                  <c:v>7942.8016097210757</c:v>
                </c:pt>
                <c:pt idx="4871">
                  <c:v>7964.3084915698055</c:v>
                </c:pt>
                <c:pt idx="4872">
                  <c:v>8195.3551994032878</c:v>
                </c:pt>
                <c:pt idx="4873">
                  <c:v>8362.6397936079065</c:v>
                </c:pt>
                <c:pt idx="4874">
                  <c:v>8177.1351141282794</c:v>
                </c:pt>
                <c:pt idx="4875">
                  <c:v>8691.8390575798821</c:v>
                </c:pt>
                <c:pt idx="4876">
                  <c:v>7721.3603487841492</c:v>
                </c:pt>
                <c:pt idx="4877">
                  <c:v>8141.6906769211328</c:v>
                </c:pt>
                <c:pt idx="4878">
                  <c:v>7733.1288668350026</c:v>
                </c:pt>
                <c:pt idx="4879">
                  <c:v>8283.1376911786192</c:v>
                </c:pt>
                <c:pt idx="4880">
                  <c:v>8216.4087107988526</c:v>
                </c:pt>
                <c:pt idx="4881">
                  <c:v>6838.8063464015668</c:v>
                </c:pt>
                <c:pt idx="4882">
                  <c:v>7960.6257093378099</c:v>
                </c:pt>
                <c:pt idx="4883">
                  <c:v>6832.9825141122601</c:v>
                </c:pt>
                <c:pt idx="4884">
                  <c:v>7461.4715186731664</c:v>
                </c:pt>
                <c:pt idx="4885">
                  <c:v>6197.1289196182361</c:v>
                </c:pt>
                <c:pt idx="4886">
                  <c:v>7952.4830365464195</c:v>
                </c:pt>
                <c:pt idx="4887">
                  <c:v>8677.5198879127129</c:v>
                </c:pt>
                <c:pt idx="4888">
                  <c:v>8170.3029774347578</c:v>
                </c:pt>
                <c:pt idx="4889">
                  <c:v>7347.7815166277478</c:v>
                </c:pt>
                <c:pt idx="4890">
                  <c:v>8216.0351970148713</c:v>
                </c:pt>
                <c:pt idx="4891">
                  <c:v>8091.5164122770148</c:v>
                </c:pt>
                <c:pt idx="4892">
                  <c:v>7934.7003244932839</c:v>
                </c:pt>
                <c:pt idx="4893">
                  <c:v>7033.5489191841771</c:v>
                </c:pt>
                <c:pt idx="4894">
                  <c:v>7947.3819009928948</c:v>
                </c:pt>
                <c:pt idx="4895">
                  <c:v>8133.1101710230441</c:v>
                </c:pt>
                <c:pt idx="4896">
                  <c:v>7713.3304885123407</c:v>
                </c:pt>
                <c:pt idx="4897">
                  <c:v>7776.5648570720778</c:v>
                </c:pt>
                <c:pt idx="4898">
                  <c:v>7706.6949040415693</c:v>
                </c:pt>
                <c:pt idx="4899">
                  <c:v>7980.8626328650007</c:v>
                </c:pt>
                <c:pt idx="4900">
                  <c:v>7704.7976473571789</c:v>
                </c:pt>
                <c:pt idx="4901">
                  <c:v>6839.2897162716672</c:v>
                </c:pt>
                <c:pt idx="4902">
                  <c:v>7508.5107289039033</c:v>
                </c:pt>
                <c:pt idx="4903">
                  <c:v>7754.150890831068</c:v>
                </c:pt>
                <c:pt idx="4904">
                  <c:v>8764.4354502283368</c:v>
                </c:pt>
                <c:pt idx="4905">
                  <c:v>7857.7135278813275</c:v>
                </c:pt>
                <c:pt idx="4906">
                  <c:v>7966.0887995033881</c:v>
                </c:pt>
                <c:pt idx="4907">
                  <c:v>7512.9168480895742</c:v>
                </c:pt>
                <c:pt idx="4908">
                  <c:v>7968.9264289200273</c:v>
                </c:pt>
                <c:pt idx="4909">
                  <c:v>6402.7191081453702</c:v>
                </c:pt>
                <c:pt idx="4910">
                  <c:v>8497.7290466106078</c:v>
                </c:pt>
                <c:pt idx="4911">
                  <c:v>7314.4093598850268</c:v>
                </c:pt>
                <c:pt idx="4912">
                  <c:v>7723.4222402679861</c:v>
                </c:pt>
                <c:pt idx="4913">
                  <c:v>8294.7878010397435</c:v>
                </c:pt>
                <c:pt idx="4914">
                  <c:v>8230.3905173536732</c:v>
                </c:pt>
                <c:pt idx="4915">
                  <c:v>7326.1269790967453</c:v>
                </c:pt>
                <c:pt idx="4916">
                  <c:v>7729.4143605313238</c:v>
                </c:pt>
                <c:pt idx="4917">
                  <c:v>8181.9603436846483</c:v>
                </c:pt>
                <c:pt idx="4918">
                  <c:v>7984.9052849654281</c:v>
                </c:pt>
                <c:pt idx="4919">
                  <c:v>7592.301759715494</c:v>
                </c:pt>
                <c:pt idx="4920">
                  <c:v>7716.875878800689</c:v>
                </c:pt>
                <c:pt idx="4921">
                  <c:v>8236.7789195433215</c:v>
                </c:pt>
                <c:pt idx="4922">
                  <c:v>8435.0266530323552</c:v>
                </c:pt>
                <c:pt idx="4923">
                  <c:v>7610.1431626486446</c:v>
                </c:pt>
                <c:pt idx="4924">
                  <c:v>7969.2417456576222</c:v>
                </c:pt>
                <c:pt idx="4925">
                  <c:v>7332.8231899764969</c:v>
                </c:pt>
                <c:pt idx="4926">
                  <c:v>8486.6804821341084</c:v>
                </c:pt>
                <c:pt idx="4927">
                  <c:v>7868.0820322111185</c:v>
                </c:pt>
                <c:pt idx="4928">
                  <c:v>8214.0465939570331</c:v>
                </c:pt>
                <c:pt idx="4929">
                  <c:v>7600.981561032414</c:v>
                </c:pt>
                <c:pt idx="4930">
                  <c:v>7735.1707346887442</c:v>
                </c:pt>
                <c:pt idx="4931">
                  <c:v>8129.4250654881216</c:v>
                </c:pt>
                <c:pt idx="4932">
                  <c:v>7721.1001723028212</c:v>
                </c:pt>
                <c:pt idx="4933">
                  <c:v>8012.5857000364495</c:v>
                </c:pt>
                <c:pt idx="4934">
                  <c:v>8225.9098355905899</c:v>
                </c:pt>
                <c:pt idx="4935">
                  <c:v>6844.8426379873381</c:v>
                </c:pt>
                <c:pt idx="4936">
                  <c:v>8251.3700645541448</c:v>
                </c:pt>
                <c:pt idx="4937">
                  <c:v>7582.3077809637434</c:v>
                </c:pt>
                <c:pt idx="4938">
                  <c:v>7982.4694177395832</c:v>
                </c:pt>
                <c:pt idx="4939">
                  <c:v>8145.2546241585296</c:v>
                </c:pt>
                <c:pt idx="4940">
                  <c:v>7969.5570450671548</c:v>
                </c:pt>
                <c:pt idx="4941">
                  <c:v>7597.7838972601658</c:v>
                </c:pt>
                <c:pt idx="4942">
                  <c:v>7989.2812974877352</c:v>
                </c:pt>
                <c:pt idx="4943">
                  <c:v>7888.867972206569</c:v>
                </c:pt>
                <c:pt idx="4944">
                  <c:v>7957.6413148849879</c:v>
                </c:pt>
                <c:pt idx="4945">
                  <c:v>7860.5992191202704</c:v>
                </c:pt>
                <c:pt idx="4946">
                  <c:v>7957.8794161348951</c:v>
                </c:pt>
                <c:pt idx="4947">
                  <c:v>9047.5060627582843</c:v>
                </c:pt>
                <c:pt idx="4948">
                  <c:v>7722.5779580801354</c:v>
                </c:pt>
                <c:pt idx="4949">
                  <c:v>9165.4956618440447</c:v>
                </c:pt>
                <c:pt idx="4950">
                  <c:v>7951.3059881620138</c:v>
                </c:pt>
                <c:pt idx="4951">
                  <c:v>7073.4953886022449</c:v>
                </c:pt>
                <c:pt idx="4952">
                  <c:v>7958.2303402491088</c:v>
                </c:pt>
                <c:pt idx="4953">
                  <c:v>8024.571448304655</c:v>
                </c:pt>
                <c:pt idx="4954">
                  <c:v>8217.4858960669408</c:v>
                </c:pt>
                <c:pt idx="4955">
                  <c:v>6578.9163071250732</c:v>
                </c:pt>
                <c:pt idx="4956">
                  <c:v>7713.3304885123407</c:v>
                </c:pt>
                <c:pt idx="4957">
                  <c:v>7541.9927101554576</c:v>
                </c:pt>
                <c:pt idx="4958">
                  <c:v>8220.6107059877268</c:v>
                </c:pt>
                <c:pt idx="4959">
                  <c:v>7537.3617696059791</c:v>
                </c:pt>
                <c:pt idx="4960">
                  <c:v>8210.0407397368217</c:v>
                </c:pt>
                <c:pt idx="4961">
                  <c:v>7577.0710528078271</c:v>
                </c:pt>
                <c:pt idx="4962">
                  <c:v>8468.5924054218231</c:v>
                </c:pt>
                <c:pt idx="4963">
                  <c:v>8423.1624021379121</c:v>
                </c:pt>
                <c:pt idx="4964">
                  <c:v>7960.6414117306858</c:v>
                </c:pt>
                <c:pt idx="4965">
                  <c:v>7592.2651366016798</c:v>
                </c:pt>
                <c:pt idx="4966">
                  <c:v>8216.8607251786652</c:v>
                </c:pt>
                <c:pt idx="4967">
                  <c:v>6628.4664037595348</c:v>
                </c:pt>
                <c:pt idx="4968">
                  <c:v>7952.8992558050932</c:v>
                </c:pt>
                <c:pt idx="4969">
                  <c:v>8119.0929481822059</c:v>
                </c:pt>
                <c:pt idx="4970">
                  <c:v>8495.6587495426447</c:v>
                </c:pt>
                <c:pt idx="4971">
                  <c:v>8395.4395230903647</c:v>
                </c:pt>
                <c:pt idx="4972">
                  <c:v>8193.1199239479956</c:v>
                </c:pt>
                <c:pt idx="4973">
                  <c:v>8345.7536171618176</c:v>
                </c:pt>
                <c:pt idx="4974">
                  <c:v>7975.4680273559379</c:v>
                </c:pt>
                <c:pt idx="4975">
                  <c:v>6623.1531952301175</c:v>
                </c:pt>
                <c:pt idx="4976">
                  <c:v>8236.9965176205096</c:v>
                </c:pt>
                <c:pt idx="4977">
                  <c:v>7858.8422221689079</c:v>
                </c:pt>
                <c:pt idx="4978">
                  <c:v>7727.5363792901944</c:v>
                </c:pt>
                <c:pt idx="4979">
                  <c:v>8367.2527718358597</c:v>
                </c:pt>
                <c:pt idx="4980">
                  <c:v>8493.2906303890159</c:v>
                </c:pt>
                <c:pt idx="4981">
                  <c:v>7996.7433041571458</c:v>
                </c:pt>
                <c:pt idx="4982">
                  <c:v>7709.4343064127761</c:v>
                </c:pt>
                <c:pt idx="4983">
                  <c:v>8720.9492067975716</c:v>
                </c:pt>
                <c:pt idx="4984">
                  <c:v>8197.8752029547522</c:v>
                </c:pt>
                <c:pt idx="4985">
                  <c:v>7326.0398394787308</c:v>
                </c:pt>
                <c:pt idx="4986">
                  <c:v>8226.4533226149797</c:v>
                </c:pt>
                <c:pt idx="4987">
                  <c:v>8324.0512627783846</c:v>
                </c:pt>
                <c:pt idx="4988">
                  <c:v>7735.0080794021687</c:v>
                </c:pt>
                <c:pt idx="4989">
                  <c:v>7327.2121021670991</c:v>
                </c:pt>
                <c:pt idx="4990">
                  <c:v>7720.0443834839825</c:v>
                </c:pt>
                <c:pt idx="4991">
                  <c:v>6831.1939046594316</c:v>
                </c:pt>
                <c:pt idx="4992">
                  <c:v>8204.4470959025002</c:v>
                </c:pt>
                <c:pt idx="4993">
                  <c:v>6613.1676818798733</c:v>
                </c:pt>
                <c:pt idx="4994">
                  <c:v>7974.8094853616085</c:v>
                </c:pt>
                <c:pt idx="4995">
                  <c:v>8316.71078437303</c:v>
                </c:pt>
                <c:pt idx="4996">
                  <c:v>7478.2680448707151</c:v>
                </c:pt>
                <c:pt idx="4997">
                  <c:v>8369.3475915363888</c:v>
                </c:pt>
                <c:pt idx="4998">
                  <c:v>7486.1770507717165</c:v>
                </c:pt>
                <c:pt idx="4999">
                  <c:v>8097.7803439231548</c:v>
                </c:pt>
                <c:pt idx="5000">
                  <c:v>7977.484931353255</c:v>
                </c:pt>
                <c:pt idx="5001">
                  <c:v>8923.0741150609119</c:v>
                </c:pt>
                <c:pt idx="5002">
                  <c:v>7952.8804376062353</c:v>
                </c:pt>
                <c:pt idx="5003">
                  <c:v>7819.5324478136899</c:v>
                </c:pt>
                <c:pt idx="5004">
                  <c:v>8201.6267350038706</c:v>
                </c:pt>
                <c:pt idx="5005">
                  <c:v>8342.5370183737996</c:v>
                </c:pt>
                <c:pt idx="5006">
                  <c:v>8171.3582563956506</c:v>
                </c:pt>
                <c:pt idx="5007">
                  <c:v>8357.393307973136</c:v>
                </c:pt>
                <c:pt idx="5008">
                  <c:v>7986.4375228787849</c:v>
                </c:pt>
                <c:pt idx="5009">
                  <c:v>7312.8647061168303</c:v>
                </c:pt>
                <c:pt idx="5010">
                  <c:v>7980.4355649296494</c:v>
                </c:pt>
                <c:pt idx="5011">
                  <c:v>8114.8868105845222</c:v>
                </c:pt>
                <c:pt idx="5012">
                  <c:v>8205.0736505408022</c:v>
                </c:pt>
                <c:pt idx="5013">
                  <c:v>9162.6696470209463</c:v>
                </c:pt>
                <c:pt idx="5014">
                  <c:v>7457.2693864682315</c:v>
                </c:pt>
                <c:pt idx="5015">
                  <c:v>5975.4555489617705</c:v>
                </c:pt>
                <c:pt idx="5016">
                  <c:v>7925.5730204152569</c:v>
                </c:pt>
                <c:pt idx="5017">
                  <c:v>8026.7178237210674</c:v>
                </c:pt>
                <c:pt idx="5018">
                  <c:v>8221.9586112472316</c:v>
                </c:pt>
                <c:pt idx="5019">
                  <c:v>8137.3470661291176</c:v>
                </c:pt>
                <c:pt idx="5020">
                  <c:v>7492.8605116785566</c:v>
                </c:pt>
                <c:pt idx="5021">
                  <c:v>7565.431131879739</c:v>
                </c:pt>
                <c:pt idx="5022">
                  <c:v>8194.9598817410897</c:v>
                </c:pt>
                <c:pt idx="5023">
                  <c:v>6821.914155984372</c:v>
                </c:pt>
                <c:pt idx="5024">
                  <c:v>8211.4396582199897</c:v>
                </c:pt>
                <c:pt idx="5025">
                  <c:v>7262.0719902760175</c:v>
                </c:pt>
                <c:pt idx="5026">
                  <c:v>7971.5310200994627</c:v>
                </c:pt>
                <c:pt idx="5027">
                  <c:v>6846.2053162210559</c:v>
                </c:pt>
                <c:pt idx="5028">
                  <c:v>7716.1720200172222</c:v>
                </c:pt>
                <c:pt idx="5029">
                  <c:v>8857.9369257339204</c:v>
                </c:pt>
                <c:pt idx="5030">
                  <c:v>7968.7162081342613</c:v>
                </c:pt>
                <c:pt idx="5031">
                  <c:v>7811.1507289479687</c:v>
                </c:pt>
                <c:pt idx="5032">
                  <c:v>8480.8891766512479</c:v>
                </c:pt>
                <c:pt idx="5033">
                  <c:v>8100.6433340505764</c:v>
                </c:pt>
                <c:pt idx="5034">
                  <c:v>7964.3084915698055</c:v>
                </c:pt>
                <c:pt idx="5035">
                  <c:v>7280.9661595097805</c:v>
                </c:pt>
                <c:pt idx="5036">
                  <c:v>7698.1709924877359</c:v>
                </c:pt>
                <c:pt idx="5037">
                  <c:v>7066.8996981449727</c:v>
                </c:pt>
                <c:pt idx="5038">
                  <c:v>8199.7485397508262</c:v>
                </c:pt>
                <c:pt idx="5039">
                  <c:v>5610.6666417173055</c:v>
                </c:pt>
                <c:pt idx="5040">
                  <c:v>7469.9259869679345</c:v>
                </c:pt>
                <c:pt idx="5041">
                  <c:v>7049.627294309601</c:v>
                </c:pt>
                <c:pt idx="5042">
                  <c:v>7734.4922085152202</c:v>
                </c:pt>
                <c:pt idx="5043">
                  <c:v>7259.8799152994479</c:v>
                </c:pt>
                <c:pt idx="5044">
                  <c:v>7968.611094853034</c:v>
                </c:pt>
                <c:pt idx="5045">
                  <c:v>6609.001516328105</c:v>
                </c:pt>
                <c:pt idx="5046">
                  <c:v>7463.7333637298998</c:v>
                </c:pt>
                <c:pt idx="5047">
                  <c:v>6814.3255993208222</c:v>
                </c:pt>
                <c:pt idx="5048">
                  <c:v>7968.4965724268277</c:v>
                </c:pt>
                <c:pt idx="5049">
                  <c:v>7079.6819019506365</c:v>
                </c:pt>
                <c:pt idx="5050">
                  <c:v>7229.5653769015917</c:v>
                </c:pt>
                <c:pt idx="5051">
                  <c:v>7303.1436322309928</c:v>
                </c:pt>
                <c:pt idx="5052">
                  <c:v>7704.6922262728922</c:v>
                </c:pt>
                <c:pt idx="5053">
                  <c:v>7521.9671590205335</c:v>
                </c:pt>
                <c:pt idx="5054">
                  <c:v>7707.5379329332145</c:v>
                </c:pt>
                <c:pt idx="5055">
                  <c:v>7285.7121156799267</c:v>
                </c:pt>
                <c:pt idx="5056">
                  <c:v>8177.1284310278425</c:v>
                </c:pt>
                <c:pt idx="5057">
                  <c:v>7301.3242482995329</c:v>
                </c:pt>
                <c:pt idx="5058">
                  <c:v>7979.1623550542972</c:v>
                </c:pt>
                <c:pt idx="5059">
                  <c:v>7298.8651518873112</c:v>
                </c:pt>
                <c:pt idx="5060">
                  <c:v>7987.6052786628488</c:v>
                </c:pt>
                <c:pt idx="5061">
                  <c:v>7349.6204905650247</c:v>
                </c:pt>
                <c:pt idx="5062">
                  <c:v>7942.900334257708</c:v>
                </c:pt>
                <c:pt idx="5063">
                  <c:v>8610.0658665938918</c:v>
                </c:pt>
                <c:pt idx="5064">
                  <c:v>7449.0730231734406</c:v>
                </c:pt>
                <c:pt idx="5065">
                  <c:v>7244.6128311706125</c:v>
                </c:pt>
                <c:pt idx="5066">
                  <c:v>8204.1035645992251</c:v>
                </c:pt>
                <c:pt idx="5067">
                  <c:v>8054.9147774818821</c:v>
                </c:pt>
                <c:pt idx="5068">
                  <c:v>8215.8922305647757</c:v>
                </c:pt>
                <c:pt idx="5069">
                  <c:v>8969.3591271380938</c:v>
                </c:pt>
                <c:pt idx="5070">
                  <c:v>8459.9093069454302</c:v>
                </c:pt>
                <c:pt idx="5071">
                  <c:v>7283.6261003138925</c:v>
                </c:pt>
                <c:pt idx="5072">
                  <c:v>8451.8091318712977</c:v>
                </c:pt>
                <c:pt idx="5073">
                  <c:v>7731.1126722077342</c:v>
                </c:pt>
                <c:pt idx="5074">
                  <c:v>7935.0789188269137</c:v>
                </c:pt>
                <c:pt idx="5075">
                  <c:v>7513.7422574987704</c:v>
                </c:pt>
                <c:pt idx="5076">
                  <c:v>7689.1086941094254</c:v>
                </c:pt>
                <c:pt idx="5077">
                  <c:v>8014.1383558382086</c:v>
                </c:pt>
                <c:pt idx="5078">
                  <c:v>7918.1682523831059</c:v>
                </c:pt>
                <c:pt idx="5079">
                  <c:v>7525.041127024514</c:v>
                </c:pt>
                <c:pt idx="5080">
                  <c:v>7917.8470432822178</c:v>
                </c:pt>
                <c:pt idx="5081">
                  <c:v>7769.5090780726177</c:v>
                </c:pt>
                <c:pt idx="5082">
                  <c:v>7443.7064672948227</c:v>
                </c:pt>
                <c:pt idx="5083">
                  <c:v>7510.6729788606008</c:v>
                </c:pt>
                <c:pt idx="5084">
                  <c:v>6972.9979316826884</c:v>
                </c:pt>
                <c:pt idx="5085">
                  <c:v>8828.1839700038454</c:v>
                </c:pt>
                <c:pt idx="5086">
                  <c:v>7915.5630476344186</c:v>
                </c:pt>
                <c:pt idx="5087">
                  <c:v>7512.770572175752</c:v>
                </c:pt>
                <c:pt idx="5088">
                  <c:v>7904.7733353587546</c:v>
                </c:pt>
                <c:pt idx="5089">
                  <c:v>6593.0387009992073</c:v>
                </c:pt>
                <c:pt idx="5090">
                  <c:v>7690.6160657570126</c:v>
                </c:pt>
                <c:pt idx="5091">
                  <c:v>8271.3040565062474</c:v>
                </c:pt>
                <c:pt idx="5092">
                  <c:v>7000.8412513607309</c:v>
                </c:pt>
                <c:pt idx="5093">
                  <c:v>6383.1387027258961</c:v>
                </c:pt>
                <c:pt idx="5094">
                  <c:v>7428.6855778674199</c:v>
                </c:pt>
                <c:pt idx="5095">
                  <c:v>7711.5954550487222</c:v>
                </c:pt>
                <c:pt idx="5096">
                  <c:v>7419.3175176792211</c:v>
                </c:pt>
                <c:pt idx="5097">
                  <c:v>9454.0009839166541</c:v>
                </c:pt>
                <c:pt idx="5098">
                  <c:v>6968.3723503762894</c:v>
                </c:pt>
                <c:pt idx="5099">
                  <c:v>9488.6282695067639</c:v>
                </c:pt>
                <c:pt idx="5100">
                  <c:v>7896.2208632575339</c:v>
                </c:pt>
                <c:pt idx="5101">
                  <c:v>7220.1688941754874</c:v>
                </c:pt>
                <c:pt idx="5102">
                  <c:v>7896.0931103087587</c:v>
                </c:pt>
                <c:pt idx="5103">
                  <c:v>7492.1285575849606</c:v>
                </c:pt>
                <c:pt idx="5104">
                  <c:v>7643.5976712180109</c:v>
                </c:pt>
                <c:pt idx="5105">
                  <c:v>6571.2451048676248</c:v>
                </c:pt>
                <c:pt idx="5106">
                  <c:v>8127.313767159575</c:v>
                </c:pt>
                <c:pt idx="5107">
                  <c:v>7978.1292496893439</c:v>
                </c:pt>
                <c:pt idx="5108">
                  <c:v>8129.7347192828565</c:v>
                </c:pt>
                <c:pt idx="5109">
                  <c:v>6991.9546497847477</c:v>
                </c:pt>
                <c:pt idx="5110">
                  <c:v>7881.1566789387598</c:v>
                </c:pt>
                <c:pt idx="5111">
                  <c:v>8238.9178424253332</c:v>
                </c:pt>
                <c:pt idx="5112">
                  <c:v>7408.3176119138998</c:v>
                </c:pt>
                <c:pt idx="5113">
                  <c:v>7243.6833710300798</c:v>
                </c:pt>
                <c:pt idx="5114">
                  <c:v>7850.5327365236526</c:v>
                </c:pt>
                <c:pt idx="5115">
                  <c:v>7676.5709025971746</c:v>
                </c:pt>
                <c:pt idx="5116">
                  <c:v>7381.8696759778768</c:v>
                </c:pt>
                <c:pt idx="5117">
                  <c:v>7251.7057783143227</c:v>
                </c:pt>
                <c:pt idx="5118">
                  <c:v>7173.2605112413676</c:v>
                </c:pt>
                <c:pt idx="5119">
                  <c:v>7475.381318787815</c:v>
                </c:pt>
                <c:pt idx="5120">
                  <c:v>7604.680378972198</c:v>
                </c:pt>
                <c:pt idx="5121">
                  <c:v>6566.3856196006218</c:v>
                </c:pt>
                <c:pt idx="5122">
                  <c:v>7839.5089832550502</c:v>
                </c:pt>
                <c:pt idx="5123">
                  <c:v>8178.3833104104915</c:v>
                </c:pt>
                <c:pt idx="5124">
                  <c:v>7865.7748536968757</c:v>
                </c:pt>
                <c:pt idx="5125">
                  <c:v>7678.9129366972393</c:v>
                </c:pt>
                <c:pt idx="5126">
                  <c:v>7584.4850344434381</c:v>
                </c:pt>
                <c:pt idx="5127">
                  <c:v>7876.0371972417188</c:v>
                </c:pt>
                <c:pt idx="5128">
                  <c:v>8053.9141302211974</c:v>
                </c:pt>
                <c:pt idx="5129">
                  <c:v>7861.722776846208</c:v>
                </c:pt>
                <c:pt idx="5130">
                  <c:v>7832.8132459639764</c:v>
                </c:pt>
                <c:pt idx="5131">
                  <c:v>7886.5427486877334</c:v>
                </c:pt>
                <c:pt idx="5132">
                  <c:v>7847.726617719788</c:v>
                </c:pt>
                <c:pt idx="5133">
                  <c:v>6574.3867224334617</c:v>
                </c:pt>
                <c:pt idx="5134">
                  <c:v>7832.8132459639764</c:v>
                </c:pt>
                <c:pt idx="5135">
                  <c:v>9624.6151934831996</c:v>
                </c:pt>
                <c:pt idx="5136">
                  <c:v>7594.9184820573637</c:v>
                </c:pt>
                <c:pt idx="5137">
                  <c:v>6366.8596645769594</c:v>
                </c:pt>
                <c:pt idx="5138">
                  <c:v>8060.065463850221</c:v>
                </c:pt>
                <c:pt idx="5139">
                  <c:v>7182.2797396109527</c:v>
                </c:pt>
                <c:pt idx="5140">
                  <c:v>8038.5209423827746</c:v>
                </c:pt>
                <c:pt idx="5141">
                  <c:v>6345.2205191815992</c:v>
                </c:pt>
                <c:pt idx="5142">
                  <c:v>7373.4847100152756</c:v>
                </c:pt>
                <c:pt idx="5143">
                  <c:v>6963.2395600389391</c:v>
                </c:pt>
                <c:pt idx="5144">
                  <c:v>7368.4463878239558</c:v>
                </c:pt>
                <c:pt idx="5145">
                  <c:v>9659.0839063864241</c:v>
                </c:pt>
                <c:pt idx="5146">
                  <c:v>6937.3250618874163</c:v>
                </c:pt>
                <c:pt idx="5147">
                  <c:v>9667.7868397142029</c:v>
                </c:pt>
                <c:pt idx="5148">
                  <c:v>6925.9165192915971</c:v>
                </c:pt>
                <c:pt idx="5149">
                  <c:v>6729.2259809495226</c:v>
                </c:pt>
                <c:pt idx="5150">
                  <c:v>7571.2557284886361</c:v>
                </c:pt>
                <c:pt idx="5151">
                  <c:v>9582.467485690071</c:v>
                </c:pt>
                <c:pt idx="5152">
                  <c:v>7783.9430539027735</c:v>
                </c:pt>
                <c:pt idx="5153">
                  <c:v>7403.1589709272048</c:v>
                </c:pt>
                <c:pt idx="5154">
                  <c:v>7801.7865950533896</c:v>
                </c:pt>
                <c:pt idx="5155">
                  <c:v>6739.7901166573238</c:v>
                </c:pt>
                <c:pt idx="5156">
                  <c:v>7779.7036659266596</c:v>
                </c:pt>
                <c:pt idx="5157">
                  <c:v>8042.7400203102479</c:v>
                </c:pt>
                <c:pt idx="5158">
                  <c:v>7798.4033699967213</c:v>
                </c:pt>
                <c:pt idx="5159">
                  <c:v>7642.8762224177672</c:v>
                </c:pt>
                <c:pt idx="5160">
                  <c:v>8014.8693231593952</c:v>
                </c:pt>
                <c:pt idx="5161">
                  <c:v>7870.8922098477606</c:v>
                </c:pt>
                <c:pt idx="5162">
                  <c:v>7534.3915659021786</c:v>
                </c:pt>
                <c:pt idx="5163">
                  <c:v>7381.7910893161416</c:v>
                </c:pt>
                <c:pt idx="5164">
                  <c:v>8262.7416363953307</c:v>
                </c:pt>
                <c:pt idx="5165">
                  <c:v>7882.7908326799734</c:v>
                </c:pt>
                <c:pt idx="5166">
                  <c:v>8013.2956461533777</c:v>
                </c:pt>
                <c:pt idx="5167">
                  <c:v>7643.9068366109514</c:v>
                </c:pt>
                <c:pt idx="5168">
                  <c:v>7533.3185287243268</c:v>
                </c:pt>
                <c:pt idx="5169">
                  <c:v>8087.4086610549803</c:v>
                </c:pt>
                <c:pt idx="5170">
                  <c:v>7545.5196738826407</c:v>
                </c:pt>
                <c:pt idx="5171">
                  <c:v>7632.663439910315</c:v>
                </c:pt>
                <c:pt idx="5172">
                  <c:v>7560.7747153659275</c:v>
                </c:pt>
                <c:pt idx="5173">
                  <c:v>8099.8960955134144</c:v>
                </c:pt>
                <c:pt idx="5174">
                  <c:v>8010.3608759201588</c:v>
                </c:pt>
                <c:pt idx="5175">
                  <c:v>7385.4862220010082</c:v>
                </c:pt>
                <c:pt idx="5176">
                  <c:v>7315.2764739528075</c:v>
                </c:pt>
                <c:pt idx="5177">
                  <c:v>6949.0676662702517</c:v>
                </c:pt>
                <c:pt idx="5178">
                  <c:v>7753.968994560767</c:v>
                </c:pt>
                <c:pt idx="5179">
                  <c:v>7173.1562533418582</c:v>
                </c:pt>
                <c:pt idx="5180">
                  <c:v>7969.2812398938358</c:v>
                </c:pt>
                <c:pt idx="5181">
                  <c:v>7378.2466092669019</c:v>
                </c:pt>
                <c:pt idx="5182">
                  <c:v>7980.9999922347006</c:v>
                </c:pt>
                <c:pt idx="5183">
                  <c:v>7619.9304011424692</c:v>
                </c:pt>
                <c:pt idx="5184">
                  <c:v>7092.151892679899</c:v>
                </c:pt>
                <c:pt idx="5185">
                  <c:v>7838.4018200879909</c:v>
                </c:pt>
                <c:pt idx="5186">
                  <c:v>6889.6750752265207</c:v>
                </c:pt>
                <c:pt idx="5187">
                  <c:v>7607.6558974520212</c:v>
                </c:pt>
                <c:pt idx="5188">
                  <c:v>7971.8000692419191</c:v>
                </c:pt>
                <c:pt idx="5189">
                  <c:v>7358.3441247428063</c:v>
                </c:pt>
                <c:pt idx="5190">
                  <c:v>7318.2445170020437</c:v>
                </c:pt>
                <c:pt idx="5191">
                  <c:v>6951.4916684237314</c:v>
                </c:pt>
                <c:pt idx="5192">
                  <c:v>7970.4237070426743</c:v>
                </c:pt>
                <c:pt idx="5193">
                  <c:v>7854.6010875991369</c:v>
                </c:pt>
                <c:pt idx="5194">
                  <c:v>7526.9313567228282</c:v>
                </c:pt>
                <c:pt idx="5195">
                  <c:v>6920.8869124686071</c:v>
                </c:pt>
                <c:pt idx="5196">
                  <c:v>7091.2941887820571</c:v>
                </c:pt>
                <c:pt idx="5197">
                  <c:v>7153.0913552831898</c:v>
                </c:pt>
                <c:pt idx="5198">
                  <c:v>7489.8313187969443</c:v>
                </c:pt>
                <c:pt idx="5199">
                  <c:v>6920.8751710677889</c:v>
                </c:pt>
                <c:pt idx="5200">
                  <c:v>6876.0599362339008</c:v>
                </c:pt>
                <c:pt idx="5201">
                  <c:v>7354.292975801327</c:v>
                </c:pt>
                <c:pt idx="5202">
                  <c:v>7280.3820168580896</c:v>
                </c:pt>
                <c:pt idx="5203">
                  <c:v>6933.8117430977736</c:v>
                </c:pt>
                <c:pt idx="5204">
                  <c:v>7066.5263179006033</c:v>
                </c:pt>
                <c:pt idx="5205">
                  <c:v>6718.7604792341172</c:v>
                </c:pt>
                <c:pt idx="5206">
                  <c:v>7484.5660564938553</c:v>
                </c:pt>
                <c:pt idx="5207">
                  <c:v>7129.1956768950495</c:v>
                </c:pt>
                <c:pt idx="5208">
                  <c:v>8143.7120769731137</c:v>
                </c:pt>
                <c:pt idx="5209">
                  <c:v>6147.005849620863</c:v>
                </c:pt>
                <c:pt idx="5210">
                  <c:v>7262.410444219493</c:v>
                </c:pt>
                <c:pt idx="5211">
                  <c:v>6716.7401630332624</c:v>
                </c:pt>
                <c:pt idx="5212">
                  <c:v>7267.2372097730076</c:v>
                </c:pt>
                <c:pt idx="5213">
                  <c:v>6507.9929219569922</c:v>
                </c:pt>
                <c:pt idx="5214">
                  <c:v>6686.2934838660685</c:v>
                </c:pt>
                <c:pt idx="5215">
                  <c:v>6719.9711181828261</c:v>
                </c:pt>
                <c:pt idx="5216">
                  <c:v>7252.1823565580617</c:v>
                </c:pt>
                <c:pt idx="5217">
                  <c:v>7323.8208978109642</c:v>
                </c:pt>
                <c:pt idx="5218">
                  <c:v>7260.3650252800753</c:v>
                </c:pt>
                <c:pt idx="5219">
                  <c:v>7095.9777387645427</c:v>
                </c:pt>
                <c:pt idx="5220">
                  <c:v>7061.2650558552705</c:v>
                </c:pt>
                <c:pt idx="5221">
                  <c:v>6709.9686648695533</c:v>
                </c:pt>
                <c:pt idx="5222">
                  <c:v>7049.7497586058262</c:v>
                </c:pt>
                <c:pt idx="5223">
                  <c:v>7103.9616034153059</c:v>
                </c:pt>
                <c:pt idx="5224">
                  <c:v>7060.492882167242</c:v>
                </c:pt>
                <c:pt idx="5225">
                  <c:v>6894.2856855561113</c:v>
                </c:pt>
                <c:pt idx="5226">
                  <c:v>6674.8698094789715</c:v>
                </c:pt>
                <c:pt idx="5227">
                  <c:v>7112.9316150162986</c:v>
                </c:pt>
                <c:pt idx="5228">
                  <c:v>6850.2981601344818</c:v>
                </c:pt>
                <c:pt idx="5229">
                  <c:v>7096.0599727380868</c:v>
                </c:pt>
                <c:pt idx="5230">
                  <c:v>7030.7227987831238</c:v>
                </c:pt>
                <c:pt idx="5231">
                  <c:v>6893.8507014520728</c:v>
                </c:pt>
                <c:pt idx="5232">
                  <c:v>7232.6774299238614</c:v>
                </c:pt>
                <c:pt idx="5233">
                  <c:v>7094.0767741295622</c:v>
                </c:pt>
                <c:pt idx="5234">
                  <c:v>6853.2507505169142</c:v>
                </c:pt>
                <c:pt idx="5235">
                  <c:v>6697.884094042528</c:v>
                </c:pt>
                <c:pt idx="5236">
                  <c:v>7235.0917027199675</c:v>
                </c:pt>
                <c:pt idx="5237">
                  <c:v>6494.1479913482954</c:v>
                </c:pt>
                <c:pt idx="5238">
                  <c:v>7234.576482410961</c:v>
                </c:pt>
                <c:pt idx="5239">
                  <c:v>8199.9352152653337</c:v>
                </c:pt>
                <c:pt idx="5240">
                  <c:v>7239.2025368391751</c:v>
                </c:pt>
                <c:pt idx="5241">
                  <c:v>7079.5041120614442</c:v>
                </c:pt>
                <c:pt idx="5242">
                  <c:v>6660.92785691468</c:v>
                </c:pt>
                <c:pt idx="5243">
                  <c:v>6888.4932682402668</c:v>
                </c:pt>
                <c:pt idx="5244">
                  <c:v>6481.9025708104982</c:v>
                </c:pt>
                <c:pt idx="5245">
                  <c:v>6690.9859816792286</c:v>
                </c:pt>
                <c:pt idx="5246">
                  <c:v>6823.125137711042</c:v>
                </c:pt>
                <c:pt idx="5247">
                  <c:v>6676.4948945551878</c:v>
                </c:pt>
                <c:pt idx="5248">
                  <c:v>7844.0326559739751</c:v>
                </c:pt>
                <c:pt idx="5249">
                  <c:v>6888.1231128143345</c:v>
                </c:pt>
                <c:pt idx="5250">
                  <c:v>7615.9701076494184</c:v>
                </c:pt>
                <c:pt idx="5251">
                  <c:v>6496.1123953918895</c:v>
                </c:pt>
                <c:pt idx="5252">
                  <c:v>7410.1589563545176</c:v>
                </c:pt>
                <c:pt idx="5253">
                  <c:v>8626.7046836941572</c:v>
                </c:pt>
                <c:pt idx="5254">
                  <c:v>7023.376110278643</c:v>
                </c:pt>
                <c:pt idx="5255">
                  <c:v>7071.0754714738578</c:v>
                </c:pt>
                <c:pt idx="5256">
                  <c:v>7226.5416129684172</c:v>
                </c:pt>
                <c:pt idx="5257">
                  <c:v>7069.4299643710337</c:v>
                </c:pt>
                <c:pt idx="5258">
                  <c:v>7190.9051321968464</c:v>
                </c:pt>
                <c:pt idx="5259">
                  <c:v>6877.8714531933856</c:v>
                </c:pt>
                <c:pt idx="5260">
                  <c:v>7598.3713991005789</c:v>
                </c:pt>
                <c:pt idx="5261">
                  <c:v>7259.0840298286357</c:v>
                </c:pt>
                <c:pt idx="5262">
                  <c:v>7008.98369663216</c:v>
                </c:pt>
                <c:pt idx="5263">
                  <c:v>6678.4395951082743</c:v>
                </c:pt>
                <c:pt idx="5264">
                  <c:v>7614.1552535581923</c:v>
                </c:pt>
                <c:pt idx="5265">
                  <c:v>7246.9396941739042</c:v>
                </c:pt>
                <c:pt idx="5266">
                  <c:v>7199.2835262228455</c:v>
                </c:pt>
                <c:pt idx="5267">
                  <c:v>8833.716312006025</c:v>
                </c:pt>
                <c:pt idx="5268">
                  <c:v>7593.9363018600498</c:v>
                </c:pt>
                <c:pt idx="5269">
                  <c:v>8101.7637521728111</c:v>
                </c:pt>
                <c:pt idx="5270">
                  <c:v>7189.6828197022405</c:v>
                </c:pt>
                <c:pt idx="5271">
                  <c:v>7249.8059862399305</c:v>
                </c:pt>
                <c:pt idx="5272">
                  <c:v>7999.7995628558647</c:v>
                </c:pt>
                <c:pt idx="5273">
                  <c:v>7889.8588709084534</c:v>
                </c:pt>
                <c:pt idx="5274">
                  <c:v>7202.6702846537373</c:v>
                </c:pt>
                <c:pt idx="5275">
                  <c:v>7254.6798536288497</c:v>
                </c:pt>
                <c:pt idx="5276">
                  <c:v>7394.0355131388133</c:v>
                </c:pt>
                <c:pt idx="5277">
                  <c:v>7650.7415286144997</c:v>
                </c:pt>
                <c:pt idx="5278">
                  <c:v>7198.3531241231931</c:v>
                </c:pt>
                <c:pt idx="5279">
                  <c:v>7246.9231470231061</c:v>
                </c:pt>
                <c:pt idx="5280">
                  <c:v>7590.366086648145</c:v>
                </c:pt>
                <c:pt idx="5281">
                  <c:v>7255.6467004912283</c:v>
                </c:pt>
                <c:pt idx="5282">
                  <c:v>7776.521181247419</c:v>
                </c:pt>
                <c:pt idx="5283">
                  <c:v>7878.3390091046713</c:v>
                </c:pt>
                <c:pt idx="5284">
                  <c:v>8197.2565908930537</c:v>
                </c:pt>
                <c:pt idx="5285">
                  <c:v>7437.7818977410534</c:v>
                </c:pt>
                <c:pt idx="5286">
                  <c:v>8190.9114201843768</c:v>
                </c:pt>
                <c:pt idx="5287">
                  <c:v>7044.9455852112651</c:v>
                </c:pt>
                <c:pt idx="5288">
                  <c:v>8419.255616180948</c:v>
                </c:pt>
                <c:pt idx="5289">
                  <c:v>7894.5575186660853</c:v>
                </c:pt>
                <c:pt idx="5290">
                  <c:v>8160.9997046900298</c:v>
                </c:pt>
                <c:pt idx="5291">
                  <c:v>8322.462100167586</c:v>
                </c:pt>
                <c:pt idx="5292">
                  <c:v>8646.712726717451</c:v>
                </c:pt>
                <c:pt idx="5293">
                  <c:v>7896.5489870183383</c:v>
                </c:pt>
                <c:pt idx="5294">
                  <c:v>7359.9624702695646</c:v>
                </c:pt>
                <c:pt idx="5295">
                  <c:v>7242.6058621984566</c:v>
                </c:pt>
                <c:pt idx="5296">
                  <c:v>8183.0696948454561</c:v>
                </c:pt>
                <c:pt idx="5297">
                  <c:v>7863.1989571032509</c:v>
                </c:pt>
                <c:pt idx="5298">
                  <c:v>7959.4980979351812</c:v>
                </c:pt>
                <c:pt idx="5299">
                  <c:v>7451.1509842219084</c:v>
                </c:pt>
                <c:pt idx="5300">
                  <c:v>8413.8576768162457</c:v>
                </c:pt>
                <c:pt idx="5301">
                  <c:v>7442.3136683097891</c:v>
                </c:pt>
                <c:pt idx="5302">
                  <c:v>7748.9895187990178</c:v>
                </c:pt>
                <c:pt idx="5303">
                  <c:v>8052.3637712876061</c:v>
                </c:pt>
                <c:pt idx="5304">
                  <c:v>8374.4452952733591</c:v>
                </c:pt>
                <c:pt idx="5305">
                  <c:v>7427.6399328659145</c:v>
                </c:pt>
                <c:pt idx="5306">
                  <c:v>7736.7853920929929</c:v>
                </c:pt>
                <c:pt idx="5307">
                  <c:v>7235.9639271456617</c:v>
                </c:pt>
                <c:pt idx="5308">
                  <c:v>8167.2818841714279</c:v>
                </c:pt>
                <c:pt idx="5309">
                  <c:v>9506.8561437196495</c:v>
                </c:pt>
                <c:pt idx="5310">
                  <c:v>8641.0320207524692</c:v>
                </c:pt>
                <c:pt idx="5311">
                  <c:v>8060.7350320446531</c:v>
                </c:pt>
                <c:pt idx="5312">
                  <c:v>8358.2205979365317</c:v>
                </c:pt>
                <c:pt idx="5313">
                  <c:v>8050.6383024449542</c:v>
                </c:pt>
                <c:pt idx="5314">
                  <c:v>8133.7354804873003</c:v>
                </c:pt>
                <c:pt idx="5315">
                  <c:v>7421.0066412094748</c:v>
                </c:pt>
                <c:pt idx="5316">
                  <c:v>8164.5903459185602</c:v>
                </c:pt>
                <c:pt idx="5317">
                  <c:v>7205.347211798251</c:v>
                </c:pt>
                <c:pt idx="5318">
                  <c:v>7739.5022039014839</c:v>
                </c:pt>
                <c:pt idx="5319">
                  <c:v>7827.7076117364641</c:v>
                </c:pt>
                <c:pt idx="5320">
                  <c:v>7728.6276615777042</c:v>
                </c:pt>
                <c:pt idx="5321">
                  <c:v>7625.9343469195574</c:v>
                </c:pt>
                <c:pt idx="5322">
                  <c:v>7697.3690772666214</c:v>
                </c:pt>
                <c:pt idx="5323">
                  <c:v>7433.0001338373077</c:v>
                </c:pt>
                <c:pt idx="5324">
                  <c:v>8161.7020484988125</c:v>
                </c:pt>
                <c:pt idx="5325">
                  <c:v>7211.7496821856321</c:v>
                </c:pt>
                <c:pt idx="5326">
                  <c:v>8350.1884081670487</c:v>
                </c:pt>
                <c:pt idx="5327">
                  <c:v>8073.7196853438636</c:v>
                </c:pt>
                <c:pt idx="5328">
                  <c:v>8354.6674981732431</c:v>
                </c:pt>
                <c:pt idx="5329">
                  <c:v>8314.2406135196416</c:v>
                </c:pt>
                <c:pt idx="5330">
                  <c:v>7936.3462922154422</c:v>
                </c:pt>
                <c:pt idx="5331">
                  <c:v>7658.262919342551</c:v>
                </c:pt>
                <c:pt idx="5332">
                  <c:v>8805.2014704285048</c:v>
                </c:pt>
                <c:pt idx="5333">
                  <c:v>8514.5436905370625</c:v>
                </c:pt>
                <c:pt idx="5334">
                  <c:v>8147.9903952089498</c:v>
                </c:pt>
                <c:pt idx="5335">
                  <c:v>7645.8440528896026</c:v>
                </c:pt>
                <c:pt idx="5336">
                  <c:v>8369.7530459725422</c:v>
                </c:pt>
                <c:pt idx="5337">
                  <c:v>7218.0416506992378</c:v>
                </c:pt>
                <c:pt idx="5338">
                  <c:v>8171.7650349618943</c:v>
                </c:pt>
                <c:pt idx="5339">
                  <c:v>7039.8795443792351</c:v>
                </c:pt>
                <c:pt idx="5340">
                  <c:v>8155.2693647007536</c:v>
                </c:pt>
                <c:pt idx="5341">
                  <c:v>8069.0116831390305</c:v>
                </c:pt>
                <c:pt idx="5342">
                  <c:v>8587.0136777937187</c:v>
                </c:pt>
                <c:pt idx="5343">
                  <c:v>7650.7415286144997</c:v>
                </c:pt>
                <c:pt idx="5344">
                  <c:v>8133.7354804873003</c:v>
                </c:pt>
                <c:pt idx="5345">
                  <c:v>8306.6364301876783</c:v>
                </c:pt>
                <c:pt idx="5346">
                  <c:v>8381.5796623173501</c:v>
                </c:pt>
                <c:pt idx="5347">
                  <c:v>8098.9706644785219</c:v>
                </c:pt>
                <c:pt idx="5348">
                  <c:v>8570.1727583416287</c:v>
                </c:pt>
                <c:pt idx="5349">
                  <c:v>8103.6592203995897</c:v>
                </c:pt>
                <c:pt idx="5350">
                  <c:v>8597.8895066633686</c:v>
                </c:pt>
                <c:pt idx="5351">
                  <c:v>7229.2924377991249</c:v>
                </c:pt>
                <c:pt idx="5352">
                  <c:v>8356.5057892986406</c:v>
                </c:pt>
                <c:pt idx="5353">
                  <c:v>7860.3608228577077</c:v>
                </c:pt>
                <c:pt idx="5354">
                  <c:v>8126.5398385415237</c:v>
                </c:pt>
                <c:pt idx="5355">
                  <c:v>8125.5271148515467</c:v>
                </c:pt>
                <c:pt idx="5356">
                  <c:v>8838.1713920800667</c:v>
                </c:pt>
                <c:pt idx="5357">
                  <c:v>8367.7498486034001</c:v>
                </c:pt>
                <c:pt idx="5358">
                  <c:v>8192.3974192949136</c:v>
                </c:pt>
                <c:pt idx="5359">
                  <c:v>7908.1353976426144</c:v>
                </c:pt>
                <c:pt idx="5360">
                  <c:v>8618.5253724303529</c:v>
                </c:pt>
                <c:pt idx="5361">
                  <c:v>8344.9797225993916</c:v>
                </c:pt>
                <c:pt idx="5362">
                  <c:v>7149.4380520499808</c:v>
                </c:pt>
                <c:pt idx="5363">
                  <c:v>7886.989341737165</c:v>
                </c:pt>
                <c:pt idx="5364">
                  <c:v>7533.5352922519396</c:v>
                </c:pt>
                <c:pt idx="5365">
                  <c:v>8100.8157841100719</c:v>
                </c:pt>
                <c:pt idx="5366">
                  <c:v>8160.1017007543087</c:v>
                </c:pt>
                <c:pt idx="5367">
                  <c:v>7587.0821232277394</c:v>
                </c:pt>
                <c:pt idx="5368">
                  <c:v>8168.4022547328868</c:v>
                </c:pt>
                <c:pt idx="5369">
                  <c:v>7893.682728548376</c:v>
                </c:pt>
                <c:pt idx="5370">
                  <c:v>7747.1747838951096</c:v>
                </c:pt>
                <c:pt idx="5371">
                  <c:v>9036.6662308619016</c:v>
                </c:pt>
                <c:pt idx="5372">
                  <c:v>8379.7968980239402</c:v>
                </c:pt>
                <c:pt idx="5373">
                  <c:v>7880.2401404685097</c:v>
                </c:pt>
                <c:pt idx="5374">
                  <c:v>8188.1729467483719</c:v>
                </c:pt>
                <c:pt idx="5375">
                  <c:v>9034.8411654964111</c:v>
                </c:pt>
                <c:pt idx="5376">
                  <c:v>7741.3127366814033</c:v>
                </c:pt>
                <c:pt idx="5377">
                  <c:v>10237.033424095314</c:v>
                </c:pt>
                <c:pt idx="5378">
                  <c:v>8183.0696948454561</c:v>
                </c:pt>
                <c:pt idx="5379">
                  <c:v>7436.3777837146681</c:v>
                </c:pt>
                <c:pt idx="5380">
                  <c:v>8375.3375739738294</c:v>
                </c:pt>
                <c:pt idx="5381">
                  <c:v>7656.4653741478296</c:v>
                </c:pt>
                <c:pt idx="5382">
                  <c:v>8168.4022547328868</c:v>
                </c:pt>
                <c:pt idx="5383">
                  <c:v>10126.922184223144</c:v>
                </c:pt>
                <c:pt idx="5384">
                  <c:v>8410.8662291149958</c:v>
                </c:pt>
                <c:pt idx="5385">
                  <c:v>7644.9531708470086</c:v>
                </c:pt>
                <c:pt idx="5386">
                  <c:v>8166.6016106870356</c:v>
                </c:pt>
                <c:pt idx="5387">
                  <c:v>7456.165858550642</c:v>
                </c:pt>
                <c:pt idx="5388">
                  <c:v>7955.8763404224846</c:v>
                </c:pt>
                <c:pt idx="5389">
                  <c:v>7417.3640781303711</c:v>
                </c:pt>
                <c:pt idx="5390">
                  <c:v>7564.2752037874134</c:v>
                </c:pt>
                <c:pt idx="5391">
                  <c:v>7421.1715467346239</c:v>
                </c:pt>
                <c:pt idx="5392">
                  <c:v>8862.9269251736259</c:v>
                </c:pt>
                <c:pt idx="5393">
                  <c:v>7653.6976062121439</c:v>
                </c:pt>
                <c:pt idx="5394">
                  <c:v>8204.4998552348534</c:v>
                </c:pt>
                <c:pt idx="5395">
                  <c:v>8125.5881087958333</c:v>
                </c:pt>
                <c:pt idx="5396">
                  <c:v>7562.4444042402229</c:v>
                </c:pt>
                <c:pt idx="5397">
                  <c:v>9159.7824580306151</c:v>
                </c:pt>
                <c:pt idx="5398">
                  <c:v>8421.0538111712049</c:v>
                </c:pt>
                <c:pt idx="5399">
                  <c:v>8098.0260116267009</c:v>
                </c:pt>
                <c:pt idx="5400">
                  <c:v>8900.5456936340415</c:v>
                </c:pt>
                <c:pt idx="5401">
                  <c:v>8803.7626518041725</c:v>
                </c:pt>
                <c:pt idx="5402">
                  <c:v>8656.5141571332679</c:v>
                </c:pt>
                <c:pt idx="5403">
                  <c:v>7189.0418076288233</c:v>
                </c:pt>
                <c:pt idx="5404">
                  <c:v>7780.5280668488158</c:v>
                </c:pt>
                <c:pt idx="5405">
                  <c:v>8135.2362638584491</c:v>
                </c:pt>
                <c:pt idx="5406">
                  <c:v>7987.4539355758989</c:v>
                </c:pt>
                <c:pt idx="5407">
                  <c:v>7691.6463089817898</c:v>
                </c:pt>
                <c:pt idx="5408">
                  <c:v>8439.4086118658142</c:v>
                </c:pt>
                <c:pt idx="5409">
                  <c:v>8388.1877394487237</c:v>
                </c:pt>
                <c:pt idx="5410">
                  <c:v>8226.6349834234679</c:v>
                </c:pt>
                <c:pt idx="5411">
                  <c:v>7068.1519878068057</c:v>
                </c:pt>
                <c:pt idx="5412">
                  <c:v>9123.1261768853801</c:v>
                </c:pt>
                <c:pt idx="5413">
                  <c:v>9872.8014829598105</c:v>
                </c:pt>
                <c:pt idx="5414">
                  <c:v>8028.122409316099</c:v>
                </c:pt>
                <c:pt idx="5415">
                  <c:v>8597.4930717081679</c:v>
                </c:pt>
                <c:pt idx="5416">
                  <c:v>8481.469084685139</c:v>
                </c:pt>
                <c:pt idx="5417">
                  <c:v>8281.1523219585542</c:v>
                </c:pt>
                <c:pt idx="5418">
                  <c:v>8233.9536149956712</c:v>
                </c:pt>
                <c:pt idx="5419">
                  <c:v>7767.290357924433</c:v>
                </c:pt>
                <c:pt idx="5420">
                  <c:v>8485.6879094365322</c:v>
                </c:pt>
                <c:pt idx="5421">
                  <c:v>7715.4415531362256</c:v>
                </c:pt>
                <c:pt idx="5422">
                  <c:v>8008.5700393334973</c:v>
                </c:pt>
                <c:pt idx="5423">
                  <c:v>7716.777671711985</c:v>
                </c:pt>
                <c:pt idx="5424">
                  <c:v>8258.4775318596421</c:v>
                </c:pt>
                <c:pt idx="5425">
                  <c:v>7734.2906449979873</c:v>
                </c:pt>
                <c:pt idx="5426">
                  <c:v>8028.1265101196977</c:v>
                </c:pt>
                <c:pt idx="5427">
                  <c:v>7286.1660911309746</c:v>
                </c:pt>
                <c:pt idx="5428">
                  <c:v>7817.3547714617007</c:v>
                </c:pt>
                <c:pt idx="5429">
                  <c:v>7964.391498324122</c:v>
                </c:pt>
                <c:pt idx="5430">
                  <c:v>8283.7073444812959</c:v>
                </c:pt>
                <c:pt idx="5431">
                  <c:v>7953.9173591394056</c:v>
                </c:pt>
                <c:pt idx="5432">
                  <c:v>7419.1054918167811</c:v>
                </c:pt>
                <c:pt idx="5433">
                  <c:v>7740.2009448084291</c:v>
                </c:pt>
                <c:pt idx="5434">
                  <c:v>8289.0570351077677</c:v>
                </c:pt>
                <c:pt idx="5435">
                  <c:v>7541.2473737808868</c:v>
                </c:pt>
                <c:pt idx="5436">
                  <c:v>8093.9284046612247</c:v>
                </c:pt>
                <c:pt idx="5437">
                  <c:v>7552.5619003169904</c:v>
                </c:pt>
                <c:pt idx="5438">
                  <c:v>8563.3216745012796</c:v>
                </c:pt>
                <c:pt idx="5439">
                  <c:v>7783.6010528611287</c:v>
                </c:pt>
                <c:pt idx="5440">
                  <c:v>8317.0354090409619</c:v>
                </c:pt>
                <c:pt idx="5441">
                  <c:v>7555.2836720349578</c:v>
                </c:pt>
                <c:pt idx="5442">
                  <c:v>7871.7195134624717</c:v>
                </c:pt>
                <c:pt idx="5443">
                  <c:v>7785.9353125381685</c:v>
                </c:pt>
                <c:pt idx="5444">
                  <c:v>8318.8978393002399</c:v>
                </c:pt>
                <c:pt idx="5445">
                  <c:v>7981.3965162228451</c:v>
                </c:pt>
                <c:pt idx="5446">
                  <c:v>8079.496754545984</c:v>
                </c:pt>
                <c:pt idx="5447">
                  <c:v>7332.3569798304643</c:v>
                </c:pt>
                <c:pt idx="5448">
                  <c:v>7429.5338386964359</c:v>
                </c:pt>
                <c:pt idx="5449">
                  <c:v>6904.548309670894</c:v>
                </c:pt>
                <c:pt idx="5450">
                  <c:v>7646.7920135933055</c:v>
                </c:pt>
                <c:pt idx="5451">
                  <c:v>7127.3641858226038</c:v>
                </c:pt>
                <c:pt idx="5452">
                  <c:v>8095.2586533850908</c:v>
                </c:pt>
                <c:pt idx="5453">
                  <c:v>7953.9173591394056</c:v>
                </c:pt>
                <c:pt idx="5454">
                  <c:v>7229.7113371715377</c:v>
                </c:pt>
                <c:pt idx="5455">
                  <c:v>6672.4358615751071</c:v>
                </c:pt>
                <c:pt idx="5456">
                  <c:v>7881.1654376962942</c:v>
                </c:pt>
                <c:pt idx="5457">
                  <c:v>6306.6398487713122</c:v>
                </c:pt>
                <c:pt idx="5458">
                  <c:v>8349.6346087566708</c:v>
                </c:pt>
                <c:pt idx="5459">
                  <c:v>7468.7279033370432</c:v>
                </c:pt>
                <c:pt idx="5460">
                  <c:v>8136.7292243551592</c:v>
                </c:pt>
                <c:pt idx="5461">
                  <c:v>9349.8047376909381</c:v>
                </c:pt>
                <c:pt idx="5462">
                  <c:v>8120.6904062542972</c:v>
                </c:pt>
                <c:pt idx="5463">
                  <c:v>7917.6979459286267</c:v>
                </c:pt>
                <c:pt idx="5464">
                  <c:v>8134.8446274996495</c:v>
                </c:pt>
                <c:pt idx="5465">
                  <c:v>6524.155253797875</c:v>
                </c:pt>
                <c:pt idx="5466">
                  <c:v>7920.3801087986558</c:v>
                </c:pt>
                <c:pt idx="5467">
                  <c:v>7108.939774119558</c:v>
                </c:pt>
                <c:pt idx="5468">
                  <c:v>7271.677982422304</c:v>
                </c:pt>
                <c:pt idx="5469">
                  <c:v>8117.8813877797375</c:v>
                </c:pt>
                <c:pt idx="5470">
                  <c:v>7574.6892025021698</c:v>
                </c:pt>
                <c:pt idx="5471">
                  <c:v>7900.2654808736024</c:v>
                </c:pt>
                <c:pt idx="5472">
                  <c:v>8653.9249406454946</c:v>
                </c:pt>
                <c:pt idx="5473">
                  <c:v>8358.2070630241196</c:v>
                </c:pt>
                <c:pt idx="5474">
                  <c:v>8138.9481473209898</c:v>
                </c:pt>
                <c:pt idx="5475">
                  <c:v>8379.0904760399098</c:v>
                </c:pt>
                <c:pt idx="5476">
                  <c:v>7273.8344376116238</c:v>
                </c:pt>
                <c:pt idx="5477">
                  <c:v>7919.6085831869204</c:v>
                </c:pt>
                <c:pt idx="5478">
                  <c:v>8650.6857074302698</c:v>
                </c:pt>
                <c:pt idx="5479">
                  <c:v>7703.4752034162429</c:v>
                </c:pt>
                <c:pt idx="5480">
                  <c:v>7515.6178299683997</c:v>
                </c:pt>
                <c:pt idx="5481">
                  <c:v>7942.0771346986485</c:v>
                </c:pt>
                <c:pt idx="5482">
                  <c:v>8213.3620702388635</c:v>
                </c:pt>
                <c:pt idx="5483">
                  <c:v>8167.7044204304839</c:v>
                </c:pt>
                <c:pt idx="5484">
                  <c:v>7166.8317680230512</c:v>
                </c:pt>
                <c:pt idx="5485">
                  <c:v>8414.5314506649793</c:v>
                </c:pt>
                <c:pt idx="5486">
                  <c:v>7162.4911251582116</c:v>
                </c:pt>
                <c:pt idx="5487">
                  <c:v>7925.7512912047314</c:v>
                </c:pt>
                <c:pt idx="5488">
                  <c:v>7597.5735611928785</c:v>
                </c:pt>
                <c:pt idx="5489">
                  <c:v>8148.6277338562904</c:v>
                </c:pt>
                <c:pt idx="5490">
                  <c:v>7373.624874133995</c:v>
                </c:pt>
                <c:pt idx="5491">
                  <c:v>7492.738171574546</c:v>
                </c:pt>
                <c:pt idx="5492">
                  <c:v>7593.5088285219381</c:v>
                </c:pt>
                <c:pt idx="5493">
                  <c:v>7938.5016023791813</c:v>
                </c:pt>
                <c:pt idx="5494">
                  <c:v>8489.1775668568807</c:v>
                </c:pt>
                <c:pt idx="5495">
                  <c:v>7499.9913245304169</c:v>
                </c:pt>
                <c:pt idx="5496">
                  <c:v>7819.4280062893886</c:v>
                </c:pt>
                <c:pt idx="5497">
                  <c:v>8182.5608850159024</c:v>
                </c:pt>
                <c:pt idx="5498">
                  <c:v>7611.7427958759272</c:v>
                </c:pt>
                <c:pt idx="5499">
                  <c:v>8433.661193058173</c:v>
                </c:pt>
                <c:pt idx="5500">
                  <c:v>8236.7620268934388</c:v>
                </c:pt>
                <c:pt idx="5501">
                  <c:v>7759.7771498180919</c:v>
                </c:pt>
                <c:pt idx="5502">
                  <c:v>7364.4159577580931</c:v>
                </c:pt>
                <c:pt idx="5503">
                  <c:v>8179.978477548324</c:v>
                </c:pt>
                <c:pt idx="5504">
                  <c:v>8036.9734878320778</c:v>
                </c:pt>
                <c:pt idx="5505">
                  <c:v>8187.9948997995425</c:v>
                </c:pt>
                <c:pt idx="5506">
                  <c:v>7825.335296635536</c:v>
                </c:pt>
                <c:pt idx="5507">
                  <c:v>7742.2238375564766</c:v>
                </c:pt>
                <c:pt idx="5508">
                  <c:v>7796.256050354008</c:v>
                </c:pt>
                <c:pt idx="5509">
                  <c:v>8453.6991440254023</c:v>
                </c:pt>
                <c:pt idx="5510">
                  <c:v>7372.6473842206115</c:v>
                </c:pt>
                <c:pt idx="5511">
                  <c:v>8458.0502691506117</c:v>
                </c:pt>
                <c:pt idx="5512">
                  <c:v>7385.0368942735831</c:v>
                </c:pt>
                <c:pt idx="5513">
                  <c:v>8002.9617047364172</c:v>
                </c:pt>
                <c:pt idx="5514">
                  <c:v>7531.3347113508089</c:v>
                </c:pt>
                <c:pt idx="5515">
                  <c:v>7766.306337034468</c:v>
                </c:pt>
                <c:pt idx="5516">
                  <c:v>8114.1847044292872</c:v>
                </c:pt>
                <c:pt idx="5517">
                  <c:v>8474.9805510941314</c:v>
                </c:pt>
                <c:pt idx="5518">
                  <c:v>8092.3873664198645</c:v>
                </c:pt>
                <c:pt idx="5519">
                  <c:v>8007.9934886923511</c:v>
                </c:pt>
                <c:pt idx="5520">
                  <c:v>7112.9557048132838</c:v>
                </c:pt>
                <c:pt idx="5521">
                  <c:v>8017.206379878694</c:v>
                </c:pt>
                <c:pt idx="5522">
                  <c:v>7879.7377695040386</c:v>
                </c:pt>
                <c:pt idx="5523">
                  <c:v>7344.692839514043</c:v>
                </c:pt>
                <c:pt idx="5524">
                  <c:v>7887.3261076412909</c:v>
                </c:pt>
                <c:pt idx="5525">
                  <c:v>8239.1302802143837</c:v>
                </c:pt>
                <c:pt idx="5526">
                  <c:v>7872.3749330836845</c:v>
                </c:pt>
                <c:pt idx="5527">
                  <c:v>8026.6376770166962</c:v>
                </c:pt>
                <c:pt idx="5528">
                  <c:v>7878.1102096035129</c:v>
                </c:pt>
                <c:pt idx="5529">
                  <c:v>8030.9089715701339</c:v>
                </c:pt>
                <c:pt idx="5530">
                  <c:v>9702.0715893837332</c:v>
                </c:pt>
                <c:pt idx="5531">
                  <c:v>7816.4037918450385</c:v>
                </c:pt>
                <c:pt idx="5532">
                  <c:v>7836.6963267190131</c:v>
                </c:pt>
                <c:pt idx="5533">
                  <c:v>8521.510814964633</c:v>
                </c:pt>
                <c:pt idx="5534">
                  <c:v>7921.2850086867511</c:v>
                </c:pt>
                <c:pt idx="5535">
                  <c:v>8039.7845039044169</c:v>
                </c:pt>
                <c:pt idx="5536">
                  <c:v>7452.7670579214409</c:v>
                </c:pt>
                <c:pt idx="5537">
                  <c:v>8021.0314416797009</c:v>
                </c:pt>
                <c:pt idx="5538">
                  <c:v>7661.1087453741129</c:v>
                </c:pt>
                <c:pt idx="5539">
                  <c:v>8036.5413485616782</c:v>
                </c:pt>
                <c:pt idx="5540">
                  <c:v>8163.5458432657688</c:v>
                </c:pt>
                <c:pt idx="5541">
                  <c:v>8498.2305170246545</c:v>
                </c:pt>
                <c:pt idx="5542">
                  <c:v>7449.9159994649408</c:v>
                </c:pt>
                <c:pt idx="5543">
                  <c:v>8096.5157225559169</c:v>
                </c:pt>
                <c:pt idx="5544">
                  <c:v>7394.0205794452768</c:v>
                </c:pt>
                <c:pt idx="5545">
                  <c:v>7824.9733585202739</c:v>
                </c:pt>
                <c:pt idx="5546">
                  <c:v>8076.5371199732563</c:v>
                </c:pt>
                <c:pt idx="5547">
                  <c:v>8342.4172933092468</c:v>
                </c:pt>
                <c:pt idx="5548">
                  <c:v>7437.5933509156912</c:v>
                </c:pt>
                <c:pt idx="5549">
                  <c:v>7862.7260389083876</c:v>
                </c:pt>
                <c:pt idx="5550">
                  <c:v>7519.1285035429564</c:v>
                </c:pt>
                <c:pt idx="5551">
                  <c:v>7869.7449595589896</c:v>
                </c:pt>
                <c:pt idx="5552">
                  <c:v>7226.2379554180325</c:v>
                </c:pt>
                <c:pt idx="5553">
                  <c:v>8331.5084351311052</c:v>
                </c:pt>
                <c:pt idx="5554">
                  <c:v>8148.2797679291616</c:v>
                </c:pt>
                <c:pt idx="5555">
                  <c:v>7871.7806141262581</c:v>
                </c:pt>
                <c:pt idx="5556">
                  <c:v>7261.9760928330443</c:v>
                </c:pt>
                <c:pt idx="5557">
                  <c:v>8115.5000029999583</c:v>
                </c:pt>
                <c:pt idx="5558">
                  <c:v>7141.7172189250687</c:v>
                </c:pt>
                <c:pt idx="5559">
                  <c:v>7834.6886302037392</c:v>
                </c:pt>
                <c:pt idx="5560">
                  <c:v>7899.5223035963672</c:v>
                </c:pt>
                <c:pt idx="5561">
                  <c:v>8115.5679864101876</c:v>
                </c:pt>
                <c:pt idx="5562">
                  <c:v>7987.9024492409799</c:v>
                </c:pt>
                <c:pt idx="5563">
                  <c:v>7434.8908958164666</c:v>
                </c:pt>
                <c:pt idx="5564">
                  <c:v>7202.8838912838828</c:v>
                </c:pt>
                <c:pt idx="5565">
                  <c:v>8344.5260371195072</c:v>
                </c:pt>
                <c:pt idx="5566">
                  <c:v>8147.2678931712971</c:v>
                </c:pt>
                <c:pt idx="5567">
                  <c:v>8665.827364840723</c:v>
                </c:pt>
                <c:pt idx="5568">
                  <c:v>8181.7866539281722</c:v>
                </c:pt>
                <c:pt idx="5569">
                  <c:v>7902.3688344452385</c:v>
                </c:pt>
                <c:pt idx="5570">
                  <c:v>7667.0175076699479</c:v>
                </c:pt>
                <c:pt idx="5571">
                  <c:v>7648.6748124256674</c:v>
                </c:pt>
                <c:pt idx="5572">
                  <c:v>7621.3236114791507</c:v>
                </c:pt>
                <c:pt idx="5573">
                  <c:v>7868.8186337878715</c:v>
                </c:pt>
                <c:pt idx="5574">
                  <c:v>6775.3468468314522</c:v>
                </c:pt>
                <c:pt idx="5575">
                  <c:v>7885.1279654019545</c:v>
                </c:pt>
                <c:pt idx="5576">
                  <c:v>7489.0778584781265</c:v>
                </c:pt>
                <c:pt idx="5577">
                  <c:v>7878.953407021867</c:v>
                </c:pt>
                <c:pt idx="5578">
                  <c:v>7012.6290954291762</c:v>
                </c:pt>
                <c:pt idx="5579">
                  <c:v>8133.9338554918431</c:v>
                </c:pt>
                <c:pt idx="5580">
                  <c:v>6990.9666193544344</c:v>
                </c:pt>
                <c:pt idx="5581">
                  <c:v>7870.8922098477606</c:v>
                </c:pt>
                <c:pt idx="5582">
                  <c:v>8933.7943349357174</c:v>
                </c:pt>
                <c:pt idx="5583">
                  <c:v>8927.3375327715185</c:v>
                </c:pt>
                <c:pt idx="5584">
                  <c:v>7282.4395698549533</c:v>
                </c:pt>
                <c:pt idx="5585">
                  <c:v>7926.1647734216904</c:v>
                </c:pt>
                <c:pt idx="5586">
                  <c:v>7765.7310450403857</c:v>
                </c:pt>
                <c:pt idx="5587">
                  <c:v>7915.9879207540016</c:v>
                </c:pt>
                <c:pt idx="5588">
                  <c:v>7921.1646702328271</c:v>
                </c:pt>
                <c:pt idx="5589">
                  <c:v>7911.425908079972</c:v>
                </c:pt>
                <c:pt idx="5590">
                  <c:v>7892.9106164011146</c:v>
                </c:pt>
                <c:pt idx="5591">
                  <c:v>8124.6575435916729</c:v>
                </c:pt>
                <c:pt idx="5592">
                  <c:v>8688.1994800101529</c:v>
                </c:pt>
                <c:pt idx="5593">
                  <c:v>7892.5152440567008</c:v>
                </c:pt>
                <c:pt idx="5594">
                  <c:v>8470.6360112218863</c:v>
                </c:pt>
                <c:pt idx="5595">
                  <c:v>7868.8557681659759</c:v>
                </c:pt>
                <c:pt idx="5596">
                  <c:v>8056.9993686016696</c:v>
                </c:pt>
                <c:pt idx="5597">
                  <c:v>8155.1099266075917</c:v>
                </c:pt>
                <c:pt idx="5598">
                  <c:v>7034.1232152788371</c:v>
                </c:pt>
                <c:pt idx="5599">
                  <c:v>8161.995893203446</c:v>
                </c:pt>
                <c:pt idx="5600">
                  <c:v>8275.9325787872076</c:v>
                </c:pt>
                <c:pt idx="5601">
                  <c:v>7213.4210134158411</c:v>
                </c:pt>
                <c:pt idx="5602">
                  <c:v>7215.0701163824015</c:v>
                </c:pt>
                <c:pt idx="5603">
                  <c:v>7885.5122064679963</c:v>
                </c:pt>
                <c:pt idx="5604">
                  <c:v>8306.6951336735438</c:v>
                </c:pt>
                <c:pt idx="5605">
                  <c:v>7897.6608967258371</c:v>
                </c:pt>
                <c:pt idx="5606">
                  <c:v>7056.3261226837785</c:v>
                </c:pt>
                <c:pt idx="5607">
                  <c:v>7436.396755460537</c:v>
                </c:pt>
                <c:pt idx="5608">
                  <c:v>7524.7441398017572</c:v>
                </c:pt>
                <c:pt idx="5609">
                  <c:v>7668.3023504703924</c:v>
                </c:pt>
                <c:pt idx="5610">
                  <c:v>7303.2162445608592</c:v>
                </c:pt>
                <c:pt idx="5611">
                  <c:v>7668.4058205414194</c:v>
                </c:pt>
                <c:pt idx="5612">
                  <c:v>7543.20962140553</c:v>
                </c:pt>
                <c:pt idx="5613">
                  <c:v>7885.2546036525982</c:v>
                </c:pt>
                <c:pt idx="5614">
                  <c:v>7809.1546559839244</c:v>
                </c:pt>
                <c:pt idx="5615">
                  <c:v>8172.5538417660118</c:v>
                </c:pt>
                <c:pt idx="5616">
                  <c:v>7522.9327093510392</c:v>
                </c:pt>
                <c:pt idx="5617">
                  <c:v>8642.7676350831243</c:v>
                </c:pt>
                <c:pt idx="5618">
                  <c:v>8308.0987862742095</c:v>
                </c:pt>
                <c:pt idx="5619">
                  <c:v>7651.0044257559312</c:v>
                </c:pt>
                <c:pt idx="5620">
                  <c:v>8033.8206667778977</c:v>
                </c:pt>
                <c:pt idx="5621">
                  <c:v>7912.4811047614021</c:v>
                </c:pt>
                <c:pt idx="5622">
                  <c:v>8422.1017558781205</c:v>
                </c:pt>
                <c:pt idx="5623">
                  <c:v>7914.4463906870797</c:v>
                </c:pt>
                <c:pt idx="5624">
                  <c:v>7008.9809644019406</c:v>
                </c:pt>
                <c:pt idx="5625">
                  <c:v>8172.2144685610965</c:v>
                </c:pt>
                <c:pt idx="5626">
                  <c:v>7939.460964851186</c:v>
                </c:pt>
                <c:pt idx="5627">
                  <c:v>7661.4031640149642</c:v>
                </c:pt>
                <c:pt idx="5628">
                  <c:v>8481.8203342604029</c:v>
                </c:pt>
                <c:pt idx="5629">
                  <c:v>7686.353295375744</c:v>
                </c:pt>
                <c:pt idx="5630">
                  <c:v>7064.9356810454628</c:v>
                </c:pt>
                <c:pt idx="5631">
                  <c:v>8435.7398806299807</c:v>
                </c:pt>
                <c:pt idx="5632">
                  <c:v>7506.2886638405289</c:v>
                </c:pt>
                <c:pt idx="5633">
                  <c:v>7678.5475527917333</c:v>
                </c:pt>
                <c:pt idx="5634">
                  <c:v>8046.9036266467929</c:v>
                </c:pt>
                <c:pt idx="5635">
                  <c:v>7233.1137140519777</c:v>
                </c:pt>
                <c:pt idx="5636">
                  <c:v>8552.9516727703049</c:v>
                </c:pt>
                <c:pt idx="5637">
                  <c:v>7924.6757266184804</c:v>
                </c:pt>
                <c:pt idx="5638">
                  <c:v>7773.511307607223</c:v>
                </c:pt>
                <c:pt idx="5639">
                  <c:v>7932.5674373227439</c:v>
                </c:pt>
                <c:pt idx="5640">
                  <c:v>7046.2865023370223</c:v>
                </c:pt>
                <c:pt idx="5641">
                  <c:v>7922.1975562364896</c:v>
                </c:pt>
                <c:pt idx="5642">
                  <c:v>8652.4974690991567</c:v>
                </c:pt>
                <c:pt idx="5643">
                  <c:v>7683.9606335254202</c:v>
                </c:pt>
                <c:pt idx="5644">
                  <c:v>7786.6974351383615</c:v>
                </c:pt>
                <c:pt idx="5645">
                  <c:v>7680.942413310433</c:v>
                </c:pt>
                <c:pt idx="5646">
                  <c:v>7744.6346687265323</c:v>
                </c:pt>
                <c:pt idx="5647">
                  <c:v>7899.1200976322925</c:v>
                </c:pt>
                <c:pt idx="5648">
                  <c:v>7973.43450117878</c:v>
                </c:pt>
                <c:pt idx="5649">
                  <c:v>7901.2772599640793</c:v>
                </c:pt>
                <c:pt idx="5650">
                  <c:v>8185.0968230613271</c:v>
                </c:pt>
                <c:pt idx="5651">
                  <c:v>7906.2099902681794</c:v>
                </c:pt>
                <c:pt idx="5652">
                  <c:v>7281.2789265098236</c:v>
                </c:pt>
                <c:pt idx="5653">
                  <c:v>7919.6113288622028</c:v>
                </c:pt>
                <c:pt idx="5654">
                  <c:v>7235.1223924758606</c:v>
                </c:pt>
                <c:pt idx="5655">
                  <c:v>7915.3770816242422</c:v>
                </c:pt>
                <c:pt idx="5656">
                  <c:v>7500.2154236989309</c:v>
                </c:pt>
                <c:pt idx="5657">
                  <c:v>8166.6635089262472</c:v>
                </c:pt>
                <c:pt idx="5658">
                  <c:v>8209.2913490696592</c:v>
                </c:pt>
                <c:pt idx="5659">
                  <c:v>8161.2905116067232</c:v>
                </c:pt>
                <c:pt idx="5660">
                  <c:v>7564.0637681520129</c:v>
                </c:pt>
                <c:pt idx="5661">
                  <c:v>7709.0458657401423</c:v>
                </c:pt>
                <c:pt idx="5662">
                  <c:v>7053.5541469378777</c:v>
                </c:pt>
                <c:pt idx="5663">
                  <c:v>7691.300475352411</c:v>
                </c:pt>
                <c:pt idx="5664">
                  <c:v>9350.6576036201495</c:v>
                </c:pt>
                <c:pt idx="5665">
                  <c:v>7943.1129696963962</c:v>
                </c:pt>
                <c:pt idx="5666">
                  <c:v>7021.9705634080447</c:v>
                </c:pt>
                <c:pt idx="5667">
                  <c:v>7725.1086213280832</c:v>
                </c:pt>
                <c:pt idx="5668">
                  <c:v>7554.1507947407927</c:v>
                </c:pt>
                <c:pt idx="5669">
                  <c:v>8461.5483970006098</c:v>
                </c:pt>
                <c:pt idx="5670">
                  <c:v>7967.2444469462343</c:v>
                </c:pt>
                <c:pt idx="5671">
                  <c:v>7937.4790242743675</c:v>
                </c:pt>
                <c:pt idx="5672">
                  <c:v>8221.749467224281</c:v>
                </c:pt>
                <c:pt idx="5673">
                  <c:v>8195.9196824091468</c:v>
                </c:pt>
                <c:pt idx="5674">
                  <c:v>7533.3566644481034</c:v>
                </c:pt>
                <c:pt idx="5675">
                  <c:v>8201.7216041230658</c:v>
                </c:pt>
                <c:pt idx="5676">
                  <c:v>7324.0729639208093</c:v>
                </c:pt>
                <c:pt idx="5677">
                  <c:v>7718.095617726407</c:v>
                </c:pt>
                <c:pt idx="5678">
                  <c:v>7499.7997820447445</c:v>
                </c:pt>
                <c:pt idx="5679">
                  <c:v>8476.9098051843557</c:v>
                </c:pt>
                <c:pt idx="5680">
                  <c:v>7555.1635280987821</c:v>
                </c:pt>
                <c:pt idx="5681">
                  <c:v>7691.3639772015968</c:v>
                </c:pt>
                <c:pt idx="5682">
                  <c:v>8306.1697705700917</c:v>
                </c:pt>
                <c:pt idx="5683">
                  <c:v>7945.9352579152783</c:v>
                </c:pt>
                <c:pt idx="5684">
                  <c:v>7964.8216300505055</c:v>
                </c:pt>
                <c:pt idx="5685">
                  <c:v>7928.1860954678805</c:v>
                </c:pt>
                <c:pt idx="5686">
                  <c:v>8010.5734349385166</c:v>
                </c:pt>
                <c:pt idx="5687">
                  <c:v>8173.3990747698799</c:v>
                </c:pt>
                <c:pt idx="5688">
                  <c:v>8295.9675205698877</c:v>
                </c:pt>
                <c:pt idx="5689">
                  <c:v>8192.1863611312347</c:v>
                </c:pt>
                <c:pt idx="5690">
                  <c:v>9149.4890110559591</c:v>
                </c:pt>
                <c:pt idx="5691">
                  <c:v>7716.5928708566089</c:v>
                </c:pt>
                <c:pt idx="5692">
                  <c:v>7250.9933024531474</c:v>
                </c:pt>
                <c:pt idx="5693">
                  <c:v>8206.4042382930929</c:v>
                </c:pt>
                <c:pt idx="5694">
                  <c:v>7061.6056321864298</c:v>
                </c:pt>
                <c:pt idx="5695">
                  <c:v>7960.5641042535326</c:v>
                </c:pt>
                <c:pt idx="5696">
                  <c:v>7284.2991054570857</c:v>
                </c:pt>
                <c:pt idx="5697">
                  <c:v>7682.2690987875767</c:v>
                </c:pt>
                <c:pt idx="5698">
                  <c:v>7701.0077073491257</c:v>
                </c:pt>
                <c:pt idx="5699">
                  <c:v>7444.8304399576846</c:v>
                </c:pt>
                <c:pt idx="5700">
                  <c:v>7451.0996009201417</c:v>
                </c:pt>
                <c:pt idx="5701">
                  <c:v>8732.9541734914292</c:v>
                </c:pt>
                <c:pt idx="5702">
                  <c:v>8839.1005664126096</c:v>
                </c:pt>
                <c:pt idx="5703">
                  <c:v>7943.1118914364079</c:v>
                </c:pt>
                <c:pt idx="5704">
                  <c:v>7505.2431489807295</c:v>
                </c:pt>
                <c:pt idx="5705">
                  <c:v>7501.5566980686608</c:v>
                </c:pt>
                <c:pt idx="5706">
                  <c:v>7778.5700356785565</c:v>
                </c:pt>
                <c:pt idx="5707">
                  <c:v>7693.0084042287735</c:v>
                </c:pt>
                <c:pt idx="5708">
                  <c:v>8533.2148373335513</c:v>
                </c:pt>
                <c:pt idx="5709">
                  <c:v>8766.2696301780597</c:v>
                </c:pt>
                <c:pt idx="5710">
                  <c:v>7084.5795675717218</c:v>
                </c:pt>
                <c:pt idx="5711">
                  <c:v>8482.1855505458716</c:v>
                </c:pt>
                <c:pt idx="5712">
                  <c:v>7520.1016561489732</c:v>
                </c:pt>
                <c:pt idx="5713">
                  <c:v>7468.3407478689433</c:v>
                </c:pt>
                <c:pt idx="5714">
                  <c:v>8578.5367265139266</c:v>
                </c:pt>
                <c:pt idx="5715">
                  <c:v>9071.2554163003606</c:v>
                </c:pt>
                <c:pt idx="5716">
                  <c:v>7571.3945163310327</c:v>
                </c:pt>
                <c:pt idx="5717">
                  <c:v>8487.1261360123808</c:v>
                </c:pt>
                <c:pt idx="5718">
                  <c:v>7558.4601926365349</c:v>
                </c:pt>
                <c:pt idx="5719">
                  <c:v>7948.131961312497</c:v>
                </c:pt>
                <c:pt idx="5720">
                  <c:v>7840.0758716210585</c:v>
                </c:pt>
                <c:pt idx="5721">
                  <c:v>7731.9637696284726</c:v>
                </c:pt>
                <c:pt idx="5722">
                  <c:v>7819.5849454830613</c:v>
                </c:pt>
                <c:pt idx="5723">
                  <c:v>7989.6991080778535</c:v>
                </c:pt>
                <c:pt idx="5724">
                  <c:v>8278.9623695703649</c:v>
                </c:pt>
                <c:pt idx="5725">
                  <c:v>7942.2722189350616</c:v>
                </c:pt>
                <c:pt idx="5726">
                  <c:v>7288.9341995882669</c:v>
                </c:pt>
                <c:pt idx="5727">
                  <c:v>7461.0957451781469</c:v>
                </c:pt>
                <c:pt idx="5728">
                  <c:v>7237.404780408885</c:v>
                </c:pt>
                <c:pt idx="5729">
                  <c:v>7689.2679270786757</c:v>
                </c:pt>
                <c:pt idx="5730">
                  <c:v>7783.7441057619953</c:v>
                </c:pt>
                <c:pt idx="5731">
                  <c:v>7955.7728116679309</c:v>
                </c:pt>
                <c:pt idx="5732">
                  <c:v>7810.5915230837954</c:v>
                </c:pt>
                <c:pt idx="5733">
                  <c:v>8471.4656741095623</c:v>
                </c:pt>
                <c:pt idx="5734">
                  <c:v>7274.3286196298986</c:v>
                </c:pt>
                <c:pt idx="5735">
                  <c:v>7932.3179077048917</c:v>
                </c:pt>
                <c:pt idx="5736">
                  <c:v>7794.9308222428899</c:v>
                </c:pt>
                <c:pt idx="5737">
                  <c:v>7696.8858232893072</c:v>
                </c:pt>
                <c:pt idx="5738">
                  <c:v>9303.2466517410285</c:v>
                </c:pt>
                <c:pt idx="5739">
                  <c:v>8202.0446555896815</c:v>
                </c:pt>
                <c:pt idx="5740">
                  <c:v>8056.7811393809588</c:v>
                </c:pt>
                <c:pt idx="5741">
                  <c:v>7968.412769028967</c:v>
                </c:pt>
                <c:pt idx="5742">
                  <c:v>8058.0903898546658</c:v>
                </c:pt>
                <c:pt idx="5743">
                  <c:v>7730.3829420371485</c:v>
                </c:pt>
                <c:pt idx="5744">
                  <c:v>6398.7774792107048</c:v>
                </c:pt>
                <c:pt idx="5745">
                  <c:v>8187.2047396935895</c:v>
                </c:pt>
                <c:pt idx="5746">
                  <c:v>7489.5686577766483</c:v>
                </c:pt>
                <c:pt idx="5747">
                  <c:v>8223.5269429286272</c:v>
                </c:pt>
                <c:pt idx="5748">
                  <c:v>9146.9944883402732</c:v>
                </c:pt>
                <c:pt idx="5749">
                  <c:v>7708.4861960809276</c:v>
                </c:pt>
                <c:pt idx="5750">
                  <c:v>7316.8828728471472</c:v>
                </c:pt>
                <c:pt idx="5751">
                  <c:v>7959.907714548729</c:v>
                </c:pt>
                <c:pt idx="5752">
                  <c:v>7790.2322115536381</c:v>
                </c:pt>
                <c:pt idx="5753">
                  <c:v>7904.1294707169163</c:v>
                </c:pt>
                <c:pt idx="5754">
                  <c:v>6821.5198271500976</c:v>
                </c:pt>
                <c:pt idx="5755">
                  <c:v>7968.9067364867115</c:v>
                </c:pt>
                <c:pt idx="5756">
                  <c:v>6840.9636087834951</c:v>
                </c:pt>
                <c:pt idx="5757">
                  <c:v>7961.6893879206737</c:v>
                </c:pt>
                <c:pt idx="5758">
                  <c:v>8521.4993133958869</c:v>
                </c:pt>
                <c:pt idx="5759">
                  <c:v>7713.1199500550147</c:v>
                </c:pt>
                <c:pt idx="5760">
                  <c:v>7538.3405046239241</c:v>
                </c:pt>
                <c:pt idx="5761">
                  <c:v>7726.4920014576546</c:v>
                </c:pt>
                <c:pt idx="5762">
                  <c:v>7266.6455534451579</c:v>
                </c:pt>
                <c:pt idx="5763">
                  <c:v>7473.8336548156967</c:v>
                </c:pt>
                <c:pt idx="5764">
                  <c:v>7791.7543849742997</c:v>
                </c:pt>
                <c:pt idx="5765">
                  <c:v>7708.6969004709563</c:v>
                </c:pt>
                <c:pt idx="5766">
                  <c:v>7551.436256480134</c:v>
                </c:pt>
                <c:pt idx="5767">
                  <c:v>7716.2772355520428</c:v>
                </c:pt>
                <c:pt idx="5768">
                  <c:v>7256.2376035564703</c:v>
                </c:pt>
                <c:pt idx="5769">
                  <c:v>7939.4448506132094</c:v>
                </c:pt>
                <c:pt idx="5770">
                  <c:v>7488.0727062732403</c:v>
                </c:pt>
                <c:pt idx="5771">
                  <c:v>7451.5004331125929</c:v>
                </c:pt>
                <c:pt idx="5772">
                  <c:v>7733.7893909956028</c:v>
                </c:pt>
                <c:pt idx="5773">
                  <c:v>7436.2802114550559</c:v>
                </c:pt>
                <c:pt idx="5774">
                  <c:v>7747.2071854346805</c:v>
                </c:pt>
                <c:pt idx="5775">
                  <c:v>7958.7545723598123</c:v>
                </c:pt>
                <c:pt idx="5776">
                  <c:v>6621.2151199988957</c:v>
                </c:pt>
                <c:pt idx="5777">
                  <c:v>7709.4760558519083</c:v>
                </c:pt>
                <c:pt idx="5778">
                  <c:v>7298.5408550169604</c:v>
                </c:pt>
                <c:pt idx="5779">
                  <c:v>7963.9942622353092</c:v>
                </c:pt>
                <c:pt idx="5780">
                  <c:v>7287.0358714612457</c:v>
                </c:pt>
                <c:pt idx="5781">
                  <c:v>8475.9004678840538</c:v>
                </c:pt>
                <c:pt idx="5782">
                  <c:v>7782.9745143145446</c:v>
                </c:pt>
                <c:pt idx="5783">
                  <c:v>8451.1981913034833</c:v>
                </c:pt>
                <c:pt idx="5784">
                  <c:v>9147.4355029993621</c:v>
                </c:pt>
                <c:pt idx="5785">
                  <c:v>7441.4953240543182</c:v>
                </c:pt>
                <c:pt idx="5786">
                  <c:v>8221.4308020091539</c:v>
                </c:pt>
                <c:pt idx="5787">
                  <c:v>7473.3026263835609</c:v>
                </c:pt>
                <c:pt idx="5788">
                  <c:v>7731.0446437149003</c:v>
                </c:pt>
                <c:pt idx="5789">
                  <c:v>7944.1563590735468</c:v>
                </c:pt>
                <c:pt idx="5790">
                  <c:v>8056.5837460580515</c:v>
                </c:pt>
                <c:pt idx="5791">
                  <c:v>7959.8335464359234</c:v>
                </c:pt>
                <c:pt idx="5792">
                  <c:v>6825.1173043251274</c:v>
                </c:pt>
                <c:pt idx="5793">
                  <c:v>7947.1735951212158</c:v>
                </c:pt>
                <c:pt idx="5794">
                  <c:v>7756.3206824277604</c:v>
                </c:pt>
                <c:pt idx="5795">
                  <c:v>7940.8166359375564</c:v>
                </c:pt>
                <c:pt idx="5796">
                  <c:v>7478.9883986363402</c:v>
                </c:pt>
                <c:pt idx="5797">
                  <c:v>6791.275955904388</c:v>
                </c:pt>
                <c:pt idx="5798">
                  <c:v>2978.4581956877942</c:v>
                </c:pt>
                <c:pt idx="5799">
                  <c:v>430.019623270924</c:v>
                </c:pt>
                <c:pt idx="5800">
                  <c:v>332.95525993701034</c:v>
                </c:pt>
                <c:pt idx="5801">
                  <c:v>325.86460609369362</c:v>
                </c:pt>
                <c:pt idx="5802">
                  <c:v>274.96892231128464</c:v>
                </c:pt>
                <c:pt idx="5803">
                  <c:v>300.23717954541513</c:v>
                </c:pt>
                <c:pt idx="5804">
                  <c:v>299.78779997322897</c:v>
                </c:pt>
                <c:pt idx="5805">
                  <c:v>286.29005495418357</c:v>
                </c:pt>
                <c:pt idx="5806">
                  <c:v>267.06710842648437</c:v>
                </c:pt>
                <c:pt idx="5807">
                  <c:v>280.01794300577876</c:v>
                </c:pt>
                <c:pt idx="5808">
                  <c:v>270.69745965929133</c:v>
                </c:pt>
                <c:pt idx="5809">
                  <c:v>268.98554191117444</c:v>
                </c:pt>
                <c:pt idx="5810">
                  <c:v>293.82686452244451</c:v>
                </c:pt>
                <c:pt idx="5811">
                  <c:v>269.20601735182549</c:v>
                </c:pt>
                <c:pt idx="5812">
                  <c:v>256.89898697642855</c:v>
                </c:pt>
                <c:pt idx="5813">
                  <c:v>281.32186324182402</c:v>
                </c:pt>
                <c:pt idx="5814">
                  <c:v>259.56237221451863</c:v>
                </c:pt>
                <c:pt idx="5815">
                  <c:v>288.03380567101624</c:v>
                </c:pt>
                <c:pt idx="5816">
                  <c:v>259.94265912422799</c:v>
                </c:pt>
                <c:pt idx="5817">
                  <c:v>275.59473236008051</c:v>
                </c:pt>
                <c:pt idx="5818">
                  <c:v>262.11020501284725</c:v>
                </c:pt>
                <c:pt idx="5819">
                  <c:v>270.25927615097714</c:v>
                </c:pt>
                <c:pt idx="5820">
                  <c:v>292.73323022573084</c:v>
                </c:pt>
                <c:pt idx="5821">
                  <c:v>263.81155481372963</c:v>
                </c:pt>
                <c:pt idx="5822">
                  <c:v>275.6435115903048</c:v>
                </c:pt>
                <c:pt idx="5823">
                  <c:v>282.90927056310755</c:v>
                </c:pt>
                <c:pt idx="5824">
                  <c:v>274.97926172316323</c:v>
                </c:pt>
                <c:pt idx="5825">
                  <c:v>289.60674107654637</c:v>
                </c:pt>
                <c:pt idx="5826">
                  <c:v>258.04086778930218</c:v>
                </c:pt>
                <c:pt idx="5827">
                  <c:v>283.96479695004939</c:v>
                </c:pt>
                <c:pt idx="5828">
                  <c:v>255.975232419381</c:v>
                </c:pt>
                <c:pt idx="5829">
                  <c:v>279.28105810293494</c:v>
                </c:pt>
                <c:pt idx="5830">
                  <c:v>285.22824121354859</c:v>
                </c:pt>
                <c:pt idx="5831">
                  <c:v>261.55285998184456</c:v>
                </c:pt>
                <c:pt idx="5832">
                  <c:v>258.34030036923838</c:v>
                </c:pt>
                <c:pt idx="5833">
                  <c:v>272.87888401424874</c:v>
                </c:pt>
                <c:pt idx="5834">
                  <c:v>257.51564837281319</c:v>
                </c:pt>
                <c:pt idx="5835">
                  <c:v>267.87277228364894</c:v>
                </c:pt>
                <c:pt idx="5836">
                  <c:v>265.11105647968219</c:v>
                </c:pt>
                <c:pt idx="5837">
                  <c:v>262.13063562100939</c:v>
                </c:pt>
                <c:pt idx="5838">
                  <c:v>242.61235464334518</c:v>
                </c:pt>
                <c:pt idx="5839">
                  <c:v>273.66680828492355</c:v>
                </c:pt>
                <c:pt idx="5840">
                  <c:v>265.64445861849612</c:v>
                </c:pt>
                <c:pt idx="5841">
                  <c:v>268.51658998542172</c:v>
                </c:pt>
                <c:pt idx="5842">
                  <c:v>239.1496854808785</c:v>
                </c:pt>
                <c:pt idx="5843">
                  <c:v>269.16463977884666</c:v>
                </c:pt>
                <c:pt idx="5844">
                  <c:v>256.51771527136356</c:v>
                </c:pt>
                <c:pt idx="5845">
                  <c:v>269.40619075669912</c:v>
                </c:pt>
                <c:pt idx="5846">
                  <c:v>239.10996403070135</c:v>
                </c:pt>
                <c:pt idx="5847">
                  <c:v>264.76611254922949</c:v>
                </c:pt>
                <c:pt idx="5848">
                  <c:v>254.26122376271428</c:v>
                </c:pt>
                <c:pt idx="5849">
                  <c:v>269.52711491566146</c:v>
                </c:pt>
                <c:pt idx="5850">
                  <c:v>249.31437128078119</c:v>
                </c:pt>
                <c:pt idx="5851">
                  <c:v>270.12060657126221</c:v>
                </c:pt>
                <c:pt idx="5852">
                  <c:v>238.46287844688939</c:v>
                </c:pt>
                <c:pt idx="5853">
                  <c:v>276.63757969454406</c:v>
                </c:pt>
                <c:pt idx="5854">
                  <c:v>256.43454387584654</c:v>
                </c:pt>
                <c:pt idx="5855">
                  <c:v>277.95895866429333</c:v>
                </c:pt>
                <c:pt idx="5856">
                  <c:v>249.21160022984864</c:v>
                </c:pt>
                <c:pt idx="5857">
                  <c:v>264.66562427888834</c:v>
                </c:pt>
                <c:pt idx="5858">
                  <c:v>255.53396708842081</c:v>
                </c:pt>
                <c:pt idx="5859">
                  <c:v>265.81836165481462</c:v>
                </c:pt>
                <c:pt idx="5860">
                  <c:v>244.40721197219636</c:v>
                </c:pt>
                <c:pt idx="5861">
                  <c:v>266.83616522564625</c:v>
                </c:pt>
                <c:pt idx="5862">
                  <c:v>241.85910749267254</c:v>
                </c:pt>
                <c:pt idx="5863">
                  <c:v>272.61384501631397</c:v>
                </c:pt>
                <c:pt idx="5864">
                  <c:v>267.44039529706851</c:v>
                </c:pt>
                <c:pt idx="5865">
                  <c:v>268.87948987201003</c:v>
                </c:pt>
                <c:pt idx="5866">
                  <c:v>274.62806755210755</c:v>
                </c:pt>
                <c:pt idx="5867">
                  <c:v>287.48799933034451</c:v>
                </c:pt>
                <c:pt idx="5868">
                  <c:v>264.77806181567485</c:v>
                </c:pt>
                <c:pt idx="5869">
                  <c:v>274.91540515935856</c:v>
                </c:pt>
                <c:pt idx="5870">
                  <c:v>251.26983377115423</c:v>
                </c:pt>
                <c:pt idx="5871">
                  <c:v>295.50609823668265</c:v>
                </c:pt>
                <c:pt idx="5872">
                  <c:v>262.53565832724081</c:v>
                </c:pt>
                <c:pt idx="5873">
                  <c:v>302.10413975078245</c:v>
                </c:pt>
                <c:pt idx="5874">
                  <c:v>279.78460459743656</c:v>
                </c:pt>
                <c:pt idx="5875">
                  <c:v>297.6294245261297</c:v>
                </c:pt>
                <c:pt idx="5876">
                  <c:v>266.13577482782944</c:v>
                </c:pt>
                <c:pt idx="5877">
                  <c:v>317.41476713181601</c:v>
                </c:pt>
                <c:pt idx="5878">
                  <c:v>346.08957686745026</c:v>
                </c:pt>
                <c:pt idx="5879">
                  <c:v>310.23964074184653</c:v>
                </c:pt>
                <c:pt idx="5880">
                  <c:v>284.74456550853989</c:v>
                </c:pt>
                <c:pt idx="5881">
                  <c:v>297.41714043778916</c:v>
                </c:pt>
                <c:pt idx="5882">
                  <c:v>284.02942456451518</c:v>
                </c:pt>
                <c:pt idx="5883">
                  <c:v>319.19280531215162</c:v>
                </c:pt>
                <c:pt idx="5884">
                  <c:v>299.88708172157862</c:v>
                </c:pt>
                <c:pt idx="5885">
                  <c:v>337.3039936938199</c:v>
                </c:pt>
                <c:pt idx="5886">
                  <c:v>302.66648789054523</c:v>
                </c:pt>
                <c:pt idx="5887">
                  <c:v>329.12474223866354</c:v>
                </c:pt>
                <c:pt idx="5888">
                  <c:v>305.37267059664629</c:v>
                </c:pt>
                <c:pt idx="5889">
                  <c:v>330.10704713507965</c:v>
                </c:pt>
                <c:pt idx="5890">
                  <c:v>354.75256850443418</c:v>
                </c:pt>
                <c:pt idx="5891">
                  <c:v>344.88762421157651</c:v>
                </c:pt>
                <c:pt idx="5892">
                  <c:v>351.39387373072583</c:v>
                </c:pt>
                <c:pt idx="5893">
                  <c:v>362.35904998247042</c:v>
                </c:pt>
                <c:pt idx="5894">
                  <c:v>345.61071645229646</c:v>
                </c:pt>
                <c:pt idx="5895">
                  <c:v>338.94158579627549</c:v>
                </c:pt>
                <c:pt idx="5896">
                  <c:v>349.41788193123364</c:v>
                </c:pt>
                <c:pt idx="5897">
                  <c:v>356.06427128452435</c:v>
                </c:pt>
                <c:pt idx="5898">
                  <c:v>354.69580640975937</c:v>
                </c:pt>
                <c:pt idx="5899">
                  <c:v>354.7031257201491</c:v>
                </c:pt>
                <c:pt idx="5900">
                  <c:v>236.24028116752714</c:v>
                </c:pt>
                <c:pt idx="5901">
                  <c:v>381.31312913527154</c:v>
                </c:pt>
                <c:pt idx="5902">
                  <c:v>375.7521288280472</c:v>
                </c:pt>
                <c:pt idx="5903">
                  <c:v>364.12094966234798</c:v>
                </c:pt>
                <c:pt idx="5904">
                  <c:v>347.75990315433864</c:v>
                </c:pt>
                <c:pt idx="5905">
                  <c:v>372.85313829709037</c:v>
                </c:pt>
                <c:pt idx="5906">
                  <c:v>359.51342587811627</c:v>
                </c:pt>
                <c:pt idx="5907">
                  <c:v>401.70054745650936</c:v>
                </c:pt>
                <c:pt idx="5908">
                  <c:v>372.75641863356179</c:v>
                </c:pt>
                <c:pt idx="5909">
                  <c:v>393.2805028074132</c:v>
                </c:pt>
                <c:pt idx="5910">
                  <c:v>356.73079281986037</c:v>
                </c:pt>
                <c:pt idx="5911">
                  <c:v>412.1843513522316</c:v>
                </c:pt>
                <c:pt idx="5912">
                  <c:v>350.27135244738855</c:v>
                </c:pt>
                <c:pt idx="5913">
                  <c:v>421.73842010100049</c:v>
                </c:pt>
                <c:pt idx="5914">
                  <c:v>389.06803527296415</c:v>
                </c:pt>
                <c:pt idx="5915">
                  <c:v>431.83290493578812</c:v>
                </c:pt>
                <c:pt idx="5916">
                  <c:v>398.98597347292463</c:v>
                </c:pt>
                <c:pt idx="5917">
                  <c:v>433.04312602919134</c:v>
                </c:pt>
                <c:pt idx="5918">
                  <c:v>404.42871777040983</c:v>
                </c:pt>
                <c:pt idx="5919">
                  <c:v>474.63044996756724</c:v>
                </c:pt>
                <c:pt idx="5920">
                  <c:v>472.64117892626109</c:v>
                </c:pt>
                <c:pt idx="5921">
                  <c:v>477.40701526468831</c:v>
                </c:pt>
                <c:pt idx="5922">
                  <c:v>454.34485622209189</c:v>
                </c:pt>
                <c:pt idx="5923">
                  <c:v>502.7688210969178</c:v>
                </c:pt>
                <c:pt idx="5924">
                  <c:v>458.00991817028387</c:v>
                </c:pt>
                <c:pt idx="5925">
                  <c:v>513.55945775590374</c:v>
                </c:pt>
                <c:pt idx="5926">
                  <c:v>477.6081693872132</c:v>
                </c:pt>
                <c:pt idx="5927">
                  <c:v>528.58384517993829</c:v>
                </c:pt>
                <c:pt idx="5928">
                  <c:v>493.63239281562028</c:v>
                </c:pt>
                <c:pt idx="5929">
                  <c:v>554.19749591276695</c:v>
                </c:pt>
                <c:pt idx="5930">
                  <c:v>532.07148847148528</c:v>
                </c:pt>
                <c:pt idx="5931">
                  <c:v>567.67707252389982</c:v>
                </c:pt>
                <c:pt idx="5932">
                  <c:v>541.79491006671208</c:v>
                </c:pt>
                <c:pt idx="5933">
                  <c:v>640.8700171328295</c:v>
                </c:pt>
                <c:pt idx="5934">
                  <c:v>595.45443278389587</c:v>
                </c:pt>
                <c:pt idx="5935">
                  <c:v>628.88248089514946</c:v>
                </c:pt>
                <c:pt idx="5936">
                  <c:v>631.59948707271053</c:v>
                </c:pt>
                <c:pt idx="5937">
                  <c:v>645.39352319024067</c:v>
                </c:pt>
                <c:pt idx="5938">
                  <c:v>642.50151236191755</c:v>
                </c:pt>
                <c:pt idx="5939">
                  <c:v>729.98345710862668</c:v>
                </c:pt>
                <c:pt idx="5940">
                  <c:v>643.6062266520612</c:v>
                </c:pt>
                <c:pt idx="5941">
                  <c:v>786.59675412049899</c:v>
                </c:pt>
                <c:pt idx="5942">
                  <c:v>717.88883509747018</c:v>
                </c:pt>
                <c:pt idx="5943">
                  <c:v>785.64818213604394</c:v>
                </c:pt>
                <c:pt idx="5944">
                  <c:v>749.58472260398707</c:v>
                </c:pt>
                <c:pt idx="5945">
                  <c:v>791.5848831822733</c:v>
                </c:pt>
                <c:pt idx="5946">
                  <c:v>738.47906358493299</c:v>
                </c:pt>
                <c:pt idx="5947">
                  <c:v>809.09311181719397</c:v>
                </c:pt>
                <c:pt idx="5948">
                  <c:v>801.98811581734162</c:v>
                </c:pt>
                <c:pt idx="5949">
                  <c:v>812.28022617725389</c:v>
                </c:pt>
                <c:pt idx="5950">
                  <c:v>801.49136611271945</c:v>
                </c:pt>
                <c:pt idx="5951">
                  <c:v>838.35546781217067</c:v>
                </c:pt>
                <c:pt idx="5952">
                  <c:v>784.15514020792477</c:v>
                </c:pt>
                <c:pt idx="5953">
                  <c:v>929.59298392112282</c:v>
                </c:pt>
                <c:pt idx="5954">
                  <c:v>868.05747945694714</c:v>
                </c:pt>
                <c:pt idx="5955">
                  <c:v>1008.0950427963438</c:v>
                </c:pt>
                <c:pt idx="5956">
                  <c:v>915.30518059483529</c:v>
                </c:pt>
                <c:pt idx="5957">
                  <c:v>1031.4329935751507</c:v>
                </c:pt>
                <c:pt idx="5958">
                  <c:v>982.86592409256207</c:v>
                </c:pt>
                <c:pt idx="5959">
                  <c:v>1032.0194928830053</c:v>
                </c:pt>
                <c:pt idx="5960">
                  <c:v>1048.371793215146</c:v>
                </c:pt>
                <c:pt idx="5961">
                  <c:v>1133.1748705921441</c:v>
                </c:pt>
                <c:pt idx="5962">
                  <c:v>1019.5198174903574</c:v>
                </c:pt>
                <c:pt idx="5963">
                  <c:v>1231.2559857159063</c:v>
                </c:pt>
                <c:pt idx="5964">
                  <c:v>1123.9364921899141</c:v>
                </c:pt>
                <c:pt idx="5965">
                  <c:v>1363.8097529285121</c:v>
                </c:pt>
                <c:pt idx="5966">
                  <c:v>1243.1797214760586</c:v>
                </c:pt>
                <c:pt idx="5967">
                  <c:v>1377.3996630640015</c:v>
                </c:pt>
                <c:pt idx="5968">
                  <c:v>1422.4118571004462</c:v>
                </c:pt>
                <c:pt idx="5969">
                  <c:v>1605.1440904366209</c:v>
                </c:pt>
                <c:pt idx="5970">
                  <c:v>1675.1459128400372</c:v>
                </c:pt>
                <c:pt idx="5971">
                  <c:v>2140.6397210981336</c:v>
                </c:pt>
                <c:pt idx="5972">
                  <c:v>2302.9833326455423</c:v>
                </c:pt>
                <c:pt idx="5973">
                  <c:v>2936.9042190949845</c:v>
                </c:pt>
                <c:pt idx="5974">
                  <c:v>3032.110762747589</c:v>
                </c:pt>
                <c:pt idx="5975">
                  <c:v>3856.5707836166603</c:v>
                </c:pt>
                <c:pt idx="5976">
                  <c:v>4134.0296703924168</c:v>
                </c:pt>
                <c:pt idx="5977">
                  <c:v>4798.9206483209664</c:v>
                </c:pt>
                <c:pt idx="5978">
                  <c:v>4622.8463556018787</c:v>
                </c:pt>
                <c:pt idx="5979">
                  <c:v>4797.4616981719737</c:v>
                </c:pt>
                <c:pt idx="5980">
                  <c:v>4759.0833526982478</c:v>
                </c:pt>
                <c:pt idx="5981">
                  <c:v>5206.4126733462172</c:v>
                </c:pt>
                <c:pt idx="5982">
                  <c:v>5182.2073179042736</c:v>
                </c:pt>
                <c:pt idx="5983">
                  <c:v>5651.5336839158672</c:v>
                </c:pt>
                <c:pt idx="5984">
                  <c:v>5345.3613698527561</c:v>
                </c:pt>
                <c:pt idx="5985">
                  <c:v>6137.0468602129513</c:v>
                </c:pt>
                <c:pt idx="5986">
                  <c:v>6481.597952109465</c:v>
                </c:pt>
                <c:pt idx="5987">
                  <c:v>6300.08264778373</c:v>
                </c:pt>
                <c:pt idx="5988">
                  <c:v>5796.8822613710709</c:v>
                </c:pt>
                <c:pt idx="5989">
                  <c:v>6136.8715887737553</c:v>
                </c:pt>
                <c:pt idx="5990">
                  <c:v>5805.0423152137673</c:v>
                </c:pt>
                <c:pt idx="5991">
                  <c:v>6833.47097218207</c:v>
                </c:pt>
                <c:pt idx="5992">
                  <c:v>5812.7309498369705</c:v>
                </c:pt>
                <c:pt idx="5993">
                  <c:v>7037.3694245407432</c:v>
                </c:pt>
                <c:pt idx="5994">
                  <c:v>6305.8250848738298</c:v>
                </c:pt>
                <c:pt idx="5995">
                  <c:v>6651.9812318229551</c:v>
                </c:pt>
                <c:pt idx="5996">
                  <c:v>6311.7980915114622</c:v>
                </c:pt>
                <c:pt idx="5997">
                  <c:v>6640.7659272787496</c:v>
                </c:pt>
                <c:pt idx="5998">
                  <c:v>6868.0318027486646</c:v>
                </c:pt>
                <c:pt idx="5999">
                  <c:v>6833.452539292588</c:v>
                </c:pt>
                <c:pt idx="6000">
                  <c:v>5961.3191264136767</c:v>
                </c:pt>
                <c:pt idx="6001">
                  <c:v>6635.8042040849359</c:v>
                </c:pt>
                <c:pt idx="6002">
                  <c:v>6867.7292253881378</c:v>
                </c:pt>
                <c:pt idx="6003">
                  <c:v>7217.7142256094658</c:v>
                </c:pt>
                <c:pt idx="6004">
                  <c:v>7411.5180250647672</c:v>
                </c:pt>
                <c:pt idx="6005">
                  <c:v>7188.1099463333976</c:v>
                </c:pt>
                <c:pt idx="6006">
                  <c:v>6662.3803849019041</c:v>
                </c:pt>
                <c:pt idx="6007">
                  <c:v>7204.2764457484045</c:v>
                </c:pt>
                <c:pt idx="6008">
                  <c:v>6845.5677125341026</c:v>
                </c:pt>
                <c:pt idx="6009">
                  <c:v>7020.4987642069191</c:v>
                </c:pt>
                <c:pt idx="6010">
                  <c:v>7842.1603320966497</c:v>
                </c:pt>
                <c:pt idx="6011">
                  <c:v>6837.1947492413819</c:v>
                </c:pt>
                <c:pt idx="6012">
                  <c:v>7411.389650232687</c:v>
                </c:pt>
                <c:pt idx="6013">
                  <c:v>7577.4577049519266</c:v>
                </c:pt>
                <c:pt idx="6014">
                  <c:v>7045.4265531874426</c:v>
                </c:pt>
                <c:pt idx="6015">
                  <c:v>7586.9676292082304</c:v>
                </c:pt>
                <c:pt idx="6016">
                  <c:v>7033.7053891723035</c:v>
                </c:pt>
                <c:pt idx="6017">
                  <c:v>7394.9596984891823</c:v>
                </c:pt>
                <c:pt idx="6018">
                  <c:v>5077.8185853938439</c:v>
                </c:pt>
                <c:pt idx="6019">
                  <c:v>7590.4952196440481</c:v>
                </c:pt>
                <c:pt idx="6020">
                  <c:v>6838.8376598748764</c:v>
                </c:pt>
                <c:pt idx="6021">
                  <c:v>7573.2255073094548</c:v>
                </c:pt>
                <c:pt idx="6022">
                  <c:v>7421.1715467346239</c:v>
                </c:pt>
                <c:pt idx="6023">
                  <c:v>7002.9368580333785</c:v>
                </c:pt>
                <c:pt idx="6024">
                  <c:v>7236.9164157557152</c:v>
                </c:pt>
                <c:pt idx="6025">
                  <c:v>7564.0471809485443</c:v>
                </c:pt>
                <c:pt idx="6026">
                  <c:v>7223.5683461355811</c:v>
                </c:pt>
                <c:pt idx="6027">
                  <c:v>7186.3503694954443</c:v>
                </c:pt>
                <c:pt idx="6028">
                  <c:v>6646.068394135671</c:v>
                </c:pt>
                <c:pt idx="6029">
                  <c:v>7358.1352559328016</c:v>
                </c:pt>
                <c:pt idx="6030">
                  <c:v>7443.5150861579859</c:v>
                </c:pt>
                <c:pt idx="6031">
                  <c:v>7554.1991261624726</c:v>
                </c:pt>
                <c:pt idx="6032">
                  <c:v>7463.8648027265681</c:v>
                </c:pt>
                <c:pt idx="6033">
                  <c:v>7557.8650440012962</c:v>
                </c:pt>
                <c:pt idx="6034">
                  <c:v>7031.7629770516396</c:v>
                </c:pt>
                <c:pt idx="6035">
                  <c:v>7555.1158081414114</c:v>
                </c:pt>
                <c:pt idx="6036">
                  <c:v>7230.1344409169033</c:v>
                </c:pt>
                <c:pt idx="6037">
                  <c:v>7983.8224513659306</c:v>
                </c:pt>
                <c:pt idx="6038">
                  <c:v>7045.1863438862529</c:v>
                </c:pt>
                <c:pt idx="6039">
                  <c:v>7804.3564171267863</c:v>
                </c:pt>
                <c:pt idx="6040">
                  <c:v>7236.4062501741591</c:v>
                </c:pt>
                <c:pt idx="6041">
                  <c:v>7575.9763660368399</c:v>
                </c:pt>
                <c:pt idx="6042">
                  <c:v>7237.8687591173939</c:v>
                </c:pt>
                <c:pt idx="6043">
                  <c:v>7377.3536477468861</c:v>
                </c:pt>
                <c:pt idx="6044">
                  <c:v>7853.8169297452214</c:v>
                </c:pt>
                <c:pt idx="6045">
                  <c:v>7388.4875801132584</c:v>
                </c:pt>
                <c:pt idx="6046">
                  <c:v>7203.4630332095639</c:v>
                </c:pt>
                <c:pt idx="6047">
                  <c:v>7577.8095954425426</c:v>
                </c:pt>
                <c:pt idx="6048">
                  <c:v>7982.4274039411766</c:v>
                </c:pt>
                <c:pt idx="6049">
                  <c:v>7566.3286687684895</c:v>
                </c:pt>
                <c:pt idx="6050">
                  <c:v>7225.8824527474926</c:v>
                </c:pt>
                <c:pt idx="6051">
                  <c:v>8211.7342121361871</c:v>
                </c:pt>
                <c:pt idx="6052">
                  <c:v>7420.0584409140838</c:v>
                </c:pt>
                <c:pt idx="6053">
                  <c:v>7372.7300752224201</c:v>
                </c:pt>
                <c:pt idx="6054">
                  <c:v>7218.9900972907626</c:v>
                </c:pt>
                <c:pt idx="6055">
                  <c:v>7368.1389827243283</c:v>
                </c:pt>
                <c:pt idx="6056">
                  <c:v>7204.4237026301598</c:v>
                </c:pt>
                <c:pt idx="6057">
                  <c:v>7776.8777221875398</c:v>
                </c:pt>
                <c:pt idx="6058">
                  <c:v>6836.0049098055752</c:v>
                </c:pt>
                <c:pt idx="6059">
                  <c:v>7151.2574290969433</c:v>
                </c:pt>
                <c:pt idx="6060">
                  <c:v>5648.6239430838341</c:v>
                </c:pt>
                <c:pt idx="6061">
                  <c:v>7995.1777661128017</c:v>
                </c:pt>
                <c:pt idx="6062">
                  <c:v>7617.4315779392045</c:v>
                </c:pt>
                <c:pt idx="6063">
                  <c:v>7985.6384691991561</c:v>
                </c:pt>
                <c:pt idx="6064">
                  <c:v>7641.0606195546889</c:v>
                </c:pt>
                <c:pt idx="6065">
                  <c:v>7369.975819007238</c:v>
                </c:pt>
                <c:pt idx="6066">
                  <c:v>7624.990189685861</c:v>
                </c:pt>
                <c:pt idx="6067">
                  <c:v>7362.625278741305</c:v>
                </c:pt>
                <c:pt idx="6068">
                  <c:v>7433.5294919862417</c:v>
                </c:pt>
                <c:pt idx="6069">
                  <c:v>7764.0842784462038</c:v>
                </c:pt>
                <c:pt idx="6070">
                  <c:v>7212.7024636124961</c:v>
                </c:pt>
                <c:pt idx="6071">
                  <c:v>7369.9668169110337</c:v>
                </c:pt>
                <c:pt idx="6072">
                  <c:v>7013.5996804175393</c:v>
                </c:pt>
                <c:pt idx="6073">
                  <c:v>7364.4637126691496</c:v>
                </c:pt>
                <c:pt idx="6074">
                  <c:v>7209.4991544775858</c:v>
                </c:pt>
                <c:pt idx="6075">
                  <c:v>7987.4539355758989</c:v>
                </c:pt>
                <c:pt idx="6076">
                  <c:v>7432.5797664864294</c:v>
                </c:pt>
                <c:pt idx="6077">
                  <c:v>8641.0320207524692</c:v>
                </c:pt>
                <c:pt idx="6078">
                  <c:v>7020.8898949057957</c:v>
                </c:pt>
                <c:pt idx="6079">
                  <c:v>7572.308283786836</c:v>
                </c:pt>
                <c:pt idx="6080">
                  <c:v>7213.2756415538051</c:v>
                </c:pt>
                <c:pt idx="6081">
                  <c:v>7360.8758791618311</c:v>
                </c:pt>
                <c:pt idx="6082">
                  <c:v>7209.843684398259</c:v>
                </c:pt>
                <c:pt idx="6083">
                  <c:v>7165.433164183888</c:v>
                </c:pt>
                <c:pt idx="6084">
                  <c:v>7416.264170602416</c:v>
                </c:pt>
                <c:pt idx="6085">
                  <c:v>7361.7891558849269</c:v>
                </c:pt>
                <c:pt idx="6086">
                  <c:v>7228.3387862934378</c:v>
                </c:pt>
                <c:pt idx="6087">
                  <c:v>8201.4234670279366</c:v>
                </c:pt>
                <c:pt idx="6088">
                  <c:v>7633.4939499163393</c:v>
                </c:pt>
                <c:pt idx="6089">
                  <c:v>7567.7201360325871</c:v>
                </c:pt>
                <c:pt idx="6090">
                  <c:v>7642.0507091497539</c:v>
                </c:pt>
                <c:pt idx="6091">
                  <c:v>7790.2487265030586</c:v>
                </c:pt>
                <c:pt idx="6092">
                  <c:v>6649.5081156571832</c:v>
                </c:pt>
                <c:pt idx="6093">
                  <c:v>7746.2672132199186</c:v>
                </c:pt>
                <c:pt idx="6094">
                  <c:v>6838.8398877126838</c:v>
                </c:pt>
                <c:pt idx="6095">
                  <c:v>7568.1519228871985</c:v>
                </c:pt>
                <c:pt idx="6096">
                  <c:v>7622.1568259809228</c:v>
                </c:pt>
                <c:pt idx="6097">
                  <c:v>7983.8224513659306</c:v>
                </c:pt>
                <c:pt idx="6098">
                  <c:v>7626.8783555375112</c:v>
                </c:pt>
                <c:pt idx="6099">
                  <c:v>7969.8125961703399</c:v>
                </c:pt>
                <c:pt idx="6100">
                  <c:v>7416.264170602416</c:v>
                </c:pt>
                <c:pt idx="6101">
                  <c:v>7799.1116994427157</c:v>
                </c:pt>
                <c:pt idx="6102">
                  <c:v>7589.9991558138045</c:v>
                </c:pt>
                <c:pt idx="6103">
                  <c:v>7972.5327745438562</c:v>
                </c:pt>
                <c:pt idx="6104">
                  <c:v>7642.0507091497539</c:v>
                </c:pt>
                <c:pt idx="6105">
                  <c:v>8420.7255306737516</c:v>
                </c:pt>
                <c:pt idx="6106">
                  <c:v>7031.0939463529421</c:v>
                </c:pt>
                <c:pt idx="6107">
                  <c:v>7175.5086397277664</c:v>
                </c:pt>
                <c:pt idx="6108">
                  <c:v>7446.3796660249427</c:v>
                </c:pt>
                <c:pt idx="6109">
                  <c:v>7966.7350324234994</c:v>
                </c:pt>
                <c:pt idx="6110">
                  <c:v>7609.3973618328946</c:v>
                </c:pt>
                <c:pt idx="6111">
                  <c:v>7757.1925950336008</c:v>
                </c:pt>
                <c:pt idx="6112">
                  <c:v>7636.3561873522021</c:v>
                </c:pt>
                <c:pt idx="6113">
                  <c:v>7378.2770935220051</c:v>
                </c:pt>
                <c:pt idx="6114">
                  <c:v>7843.4272837861945</c:v>
                </c:pt>
                <c:pt idx="6115">
                  <c:v>7564.9656228399626</c:v>
                </c:pt>
                <c:pt idx="6116">
                  <c:v>7636.3561873522021</c:v>
                </c:pt>
                <c:pt idx="6117">
                  <c:v>7974.7340855846105</c:v>
                </c:pt>
                <c:pt idx="6118">
                  <c:v>7235.8935717769155</c:v>
                </c:pt>
                <c:pt idx="6119">
                  <c:v>8424.6485249533907</c:v>
                </c:pt>
                <c:pt idx="6120">
                  <c:v>7648.6874849407895</c:v>
                </c:pt>
                <c:pt idx="6121">
                  <c:v>7566.8021003702979</c:v>
                </c:pt>
                <c:pt idx="6122">
                  <c:v>7986.5150510001986</c:v>
                </c:pt>
                <c:pt idx="6123">
                  <c:v>7777.790513450971</c:v>
                </c:pt>
                <c:pt idx="6124">
                  <c:v>8059.7847233997827</c:v>
                </c:pt>
                <c:pt idx="6125">
                  <c:v>8004.7762422597471</c:v>
                </c:pt>
                <c:pt idx="6126">
                  <c:v>7486.0789829140995</c:v>
                </c:pt>
                <c:pt idx="6127">
                  <c:v>8227.5397802989046</c:v>
                </c:pt>
                <c:pt idx="6128">
                  <c:v>7679.6897634653342</c:v>
                </c:pt>
                <c:pt idx="6129">
                  <c:v>8449.7443691617318</c:v>
                </c:pt>
                <c:pt idx="6130">
                  <c:v>7413.1168166748357</c:v>
                </c:pt>
                <c:pt idx="6131">
                  <c:v>7792.6955900322509</c:v>
                </c:pt>
                <c:pt idx="6132">
                  <c:v>8286.2875821251328</c:v>
                </c:pt>
                <c:pt idx="6133">
                  <c:v>8022.3219502871489</c:v>
                </c:pt>
                <c:pt idx="6134">
                  <c:v>7830.6419738858267</c:v>
                </c:pt>
                <c:pt idx="6135">
                  <c:v>8268.8225707205565</c:v>
                </c:pt>
                <c:pt idx="6136">
                  <c:v>8171.7632172412796</c:v>
                </c:pt>
                <c:pt idx="6137">
                  <c:v>8249.9778983334036</c:v>
                </c:pt>
                <c:pt idx="6138">
                  <c:v>7299.5365600726327</c:v>
                </c:pt>
                <c:pt idx="6139">
                  <c:v>8040.0960315808788</c:v>
                </c:pt>
                <c:pt idx="6140">
                  <c:v>6876.1968352320255</c:v>
                </c:pt>
                <c:pt idx="6141">
                  <c:v>8027.5078735518091</c:v>
                </c:pt>
                <c:pt idx="6142">
                  <c:v>7479.5621410301856</c:v>
                </c:pt>
                <c:pt idx="6143">
                  <c:v>8008.5700393334973</c:v>
                </c:pt>
                <c:pt idx="6144">
                  <c:v>7949.0536822663225</c:v>
                </c:pt>
                <c:pt idx="6145">
                  <c:v>7619.7032424438994</c:v>
                </c:pt>
                <c:pt idx="6146">
                  <c:v>7483.0432762267974</c:v>
                </c:pt>
                <c:pt idx="6147">
                  <c:v>8491.4958487448512</c:v>
                </c:pt>
                <c:pt idx="6148">
                  <c:v>6863.3549696939326</c:v>
                </c:pt>
                <c:pt idx="6149">
                  <c:v>8234.4605030364128</c:v>
                </c:pt>
                <c:pt idx="6150">
                  <c:v>7870.2154472166676</c:v>
                </c:pt>
                <c:pt idx="6151">
                  <c:v>8523.9995877967722</c:v>
                </c:pt>
                <c:pt idx="6152">
                  <c:v>7929.8247410579079</c:v>
                </c:pt>
                <c:pt idx="6153">
                  <c:v>8289.9799002744094</c:v>
                </c:pt>
                <c:pt idx="6154">
                  <c:v>7728.5355032252346</c:v>
                </c:pt>
                <c:pt idx="6155">
                  <c:v>8072.6370390186121</c:v>
                </c:pt>
                <c:pt idx="6156">
                  <c:v>7501.4475079998274</c:v>
                </c:pt>
                <c:pt idx="6157">
                  <c:v>7838.505891955534</c:v>
                </c:pt>
                <c:pt idx="6158">
                  <c:v>7275.4160302922082</c:v>
                </c:pt>
                <c:pt idx="6159">
                  <c:v>7855.7810901483635</c:v>
                </c:pt>
                <c:pt idx="6160">
                  <c:v>7465.4901630871445</c:v>
                </c:pt>
                <c:pt idx="6161">
                  <c:v>8301.7431145069913</c:v>
                </c:pt>
                <c:pt idx="6162">
                  <c:v>5971.2891217748556</c:v>
                </c:pt>
                <c:pt idx="6163">
                  <c:v>7671.5431292433723</c:v>
                </c:pt>
                <c:pt idx="6164">
                  <c:v>7912.6136820206257</c:v>
                </c:pt>
                <c:pt idx="6165">
                  <c:v>8097.2021949713617</c:v>
                </c:pt>
                <c:pt idx="6166">
                  <c:v>7467.7625076893964</c:v>
                </c:pt>
                <c:pt idx="6167">
                  <c:v>8088.8547675284162</c:v>
                </c:pt>
                <c:pt idx="6168">
                  <c:v>8002.0934767668832</c:v>
                </c:pt>
                <c:pt idx="6169">
                  <c:v>8316.1039639232258</c:v>
                </c:pt>
                <c:pt idx="6170">
                  <c:v>7765.8873497820177</c:v>
                </c:pt>
                <c:pt idx="6171">
                  <c:v>8090.6367350498158</c:v>
                </c:pt>
                <c:pt idx="6172">
                  <c:v>6508.8674904527752</c:v>
                </c:pt>
                <c:pt idx="6173">
                  <c:v>8599.204304837469</c:v>
                </c:pt>
                <c:pt idx="6174">
                  <c:v>7554.5539568564363</c:v>
                </c:pt>
                <c:pt idx="6175">
                  <c:v>8111.2407920811656</c:v>
                </c:pt>
                <c:pt idx="6176">
                  <c:v>8447.4522180476088</c:v>
                </c:pt>
                <c:pt idx="6177">
                  <c:v>8871.4651405495351</c:v>
                </c:pt>
                <c:pt idx="6178">
                  <c:v>7104.0649053001134</c:v>
                </c:pt>
                <c:pt idx="6179">
                  <c:v>8147.0834589246733</c:v>
                </c:pt>
                <c:pt idx="6180">
                  <c:v>8282.7430368333444</c:v>
                </c:pt>
                <c:pt idx="6181">
                  <c:v>7892.5134228759825</c:v>
                </c:pt>
                <c:pt idx="6182">
                  <c:v>8921.7454772143592</c:v>
                </c:pt>
                <c:pt idx="6183">
                  <c:v>8151.1623834101001</c:v>
                </c:pt>
                <c:pt idx="6184">
                  <c:v>7482.2274477191722</c:v>
                </c:pt>
                <c:pt idx="6185">
                  <c:v>8363.7710925676529</c:v>
                </c:pt>
                <c:pt idx="6186">
                  <c:v>7804.7374177161091</c:v>
                </c:pt>
                <c:pt idx="6187">
                  <c:v>8373.286180185667</c:v>
                </c:pt>
                <c:pt idx="6188">
                  <c:v>8050.7106528051982</c:v>
                </c:pt>
                <c:pt idx="6189">
                  <c:v>7928.1987390109598</c:v>
                </c:pt>
                <c:pt idx="6190">
                  <c:v>7608.737726596527</c:v>
                </c:pt>
                <c:pt idx="6191">
                  <c:v>8382.8656236917523</c:v>
                </c:pt>
                <c:pt idx="6192">
                  <c:v>7599.6049198333767</c:v>
                </c:pt>
                <c:pt idx="6193">
                  <c:v>8147.3717781432351</c:v>
                </c:pt>
                <c:pt idx="6194">
                  <c:v>7560.5262371415674</c:v>
                </c:pt>
                <c:pt idx="6195">
                  <c:v>8135.9849234737994</c:v>
                </c:pt>
                <c:pt idx="6196">
                  <c:v>7815.987149314521</c:v>
                </c:pt>
                <c:pt idx="6197">
                  <c:v>7701.5464459909135</c:v>
                </c:pt>
                <c:pt idx="6198">
                  <c:v>9349.9238688316764</c:v>
                </c:pt>
                <c:pt idx="6199">
                  <c:v>8413.8971145657215</c:v>
                </c:pt>
                <c:pt idx="6200">
                  <c:v>7524.1843706258433</c:v>
                </c:pt>
                <c:pt idx="6201">
                  <c:v>8216.8546377748189</c:v>
                </c:pt>
                <c:pt idx="6202">
                  <c:v>7589.5533988995358</c:v>
                </c:pt>
                <c:pt idx="6203">
                  <c:v>7726.3736044225134</c:v>
                </c:pt>
                <c:pt idx="6204">
                  <c:v>7546.5818383564947</c:v>
                </c:pt>
                <c:pt idx="6205">
                  <c:v>7519.5206004364054</c:v>
                </c:pt>
                <c:pt idx="6206">
                  <c:v>7968.8796475206427</c:v>
                </c:pt>
                <c:pt idx="6207">
                  <c:v>7500.4728239875603</c:v>
                </c:pt>
                <c:pt idx="6208">
                  <c:v>7517.1448021100505</c:v>
                </c:pt>
                <c:pt idx="6209">
                  <c:v>7740.7953264801927</c:v>
                </c:pt>
                <c:pt idx="6210">
                  <c:v>7327.3091970743135</c:v>
                </c:pt>
                <c:pt idx="6211">
                  <c:v>8461.7981137296247</c:v>
                </c:pt>
                <c:pt idx="6212">
                  <c:v>8894.6522997032316</c:v>
                </c:pt>
                <c:pt idx="6213">
                  <c:v>8219.2296812598943</c:v>
                </c:pt>
                <c:pt idx="6214">
                  <c:v>7149.3224503430256</c:v>
                </c:pt>
                <c:pt idx="6215">
                  <c:v>8008.6662810135304</c:v>
                </c:pt>
                <c:pt idx="6216">
                  <c:v>7912.2741935529111</c:v>
                </c:pt>
                <c:pt idx="6217">
                  <c:v>8217.3031561977386</c:v>
                </c:pt>
                <c:pt idx="6218">
                  <c:v>7879.9440988156603</c:v>
                </c:pt>
                <c:pt idx="6219">
                  <c:v>8702.4128413142134</c:v>
                </c:pt>
                <c:pt idx="6220">
                  <c:v>7878.682210794449</c:v>
                </c:pt>
                <c:pt idx="6221">
                  <c:v>8228.3886453235336</c:v>
                </c:pt>
                <c:pt idx="6222">
                  <c:v>9131.8817235400074</c:v>
                </c:pt>
                <c:pt idx="6223">
                  <c:v>8236.6432602297155</c:v>
                </c:pt>
                <c:pt idx="6224">
                  <c:v>7435.3977018099713</c:v>
                </c:pt>
                <c:pt idx="6225">
                  <c:v>8246.3158908514797</c:v>
                </c:pt>
                <c:pt idx="6226">
                  <c:v>8042.4781207965825</c:v>
                </c:pt>
                <c:pt idx="6227">
                  <c:v>8734.9876910705152</c:v>
                </c:pt>
                <c:pt idx="6228">
                  <c:v>8596.9707161005135</c:v>
                </c:pt>
                <c:pt idx="6229">
                  <c:v>8510.0950217446516</c:v>
                </c:pt>
                <c:pt idx="6230">
                  <c:v>7356.485762143102</c:v>
                </c:pt>
                <c:pt idx="6231">
                  <c:v>8056.7203045431343</c:v>
                </c:pt>
                <c:pt idx="6232">
                  <c:v>7719.9387941707173</c:v>
                </c:pt>
                <c:pt idx="6233">
                  <c:v>8753.9785061800103</c:v>
                </c:pt>
                <c:pt idx="6234">
                  <c:v>8414.2531122047621</c:v>
                </c:pt>
                <c:pt idx="6235">
                  <c:v>7813.4291585998253</c:v>
                </c:pt>
                <c:pt idx="6236">
                  <c:v>7451.0876003231369</c:v>
                </c:pt>
                <c:pt idx="6237">
                  <c:v>7812.4372843810734</c:v>
                </c:pt>
                <c:pt idx="6238">
                  <c:v>7447.2764329307656</c:v>
                </c:pt>
                <c:pt idx="6239">
                  <c:v>8528.999468593056</c:v>
                </c:pt>
                <c:pt idx="6240">
                  <c:v>7786.9206798522446</c:v>
                </c:pt>
                <c:pt idx="6241">
                  <c:v>8040.0602749310647</c:v>
                </c:pt>
                <c:pt idx="6242">
                  <c:v>7225.7515971083194</c:v>
                </c:pt>
                <c:pt idx="6243">
                  <c:v>8087.6488970775927</c:v>
                </c:pt>
                <c:pt idx="6244">
                  <c:v>7255.5179832240538</c:v>
                </c:pt>
                <c:pt idx="6245">
                  <c:v>8067.9800371402553</c:v>
                </c:pt>
                <c:pt idx="6246">
                  <c:v>7018.027751863533</c:v>
                </c:pt>
                <c:pt idx="6247">
                  <c:v>7840.8107574156638</c:v>
                </c:pt>
                <c:pt idx="6248">
                  <c:v>7247.4358809784453</c:v>
                </c:pt>
                <c:pt idx="6249">
                  <c:v>8068.8211458128317</c:v>
                </c:pt>
                <c:pt idx="6250">
                  <c:v>7254.9393436414039</c:v>
                </c:pt>
                <c:pt idx="6251">
                  <c:v>8075.8838856250577</c:v>
                </c:pt>
                <c:pt idx="6252">
                  <c:v>8033.1166244159667</c:v>
                </c:pt>
                <c:pt idx="6253">
                  <c:v>8343.3572166252379</c:v>
                </c:pt>
                <c:pt idx="6254">
                  <c:v>7268.6569990672151</c:v>
                </c:pt>
                <c:pt idx="6255">
                  <c:v>8076.6445731449148</c:v>
                </c:pt>
                <c:pt idx="6256">
                  <c:v>7258.4494455670465</c:v>
                </c:pt>
                <c:pt idx="6257">
                  <c:v>8359.2342647397327</c:v>
                </c:pt>
                <c:pt idx="6258">
                  <c:v>7234.8937123323385</c:v>
                </c:pt>
                <c:pt idx="6259">
                  <c:v>7876.8073476443433</c:v>
                </c:pt>
                <c:pt idx="6260">
                  <c:v>7668.3063536646869</c:v>
                </c:pt>
                <c:pt idx="6261">
                  <c:v>8657.8856774677279</c:v>
                </c:pt>
                <c:pt idx="6262">
                  <c:v>7582.417899084624</c:v>
                </c:pt>
                <c:pt idx="6263">
                  <c:v>8665.7706195197734</c:v>
                </c:pt>
                <c:pt idx="6264">
                  <c:v>8082.5025249662503</c:v>
                </c:pt>
                <c:pt idx="6265">
                  <c:v>7673.963464602044</c:v>
                </c:pt>
                <c:pt idx="6266">
                  <c:v>7578.2225878867948</c:v>
                </c:pt>
                <c:pt idx="6267">
                  <c:v>8157.1199318119197</c:v>
                </c:pt>
                <c:pt idx="6268">
                  <c:v>7716.3476286370797</c:v>
                </c:pt>
                <c:pt idx="6269">
                  <c:v>8125.8475309028308</c:v>
                </c:pt>
                <c:pt idx="6270">
                  <c:v>7434.3466217966725</c:v>
                </c:pt>
                <c:pt idx="6271">
                  <c:v>7639.4592007060774</c:v>
                </c:pt>
                <c:pt idx="6272">
                  <c:v>7657.0330282878731</c:v>
                </c:pt>
                <c:pt idx="6273">
                  <c:v>8413.4127649931652</c:v>
                </c:pt>
                <c:pt idx="6274">
                  <c:v>7539.4698149218675</c:v>
                </c:pt>
                <c:pt idx="6275">
                  <c:v>7889.3142227961807</c:v>
                </c:pt>
                <c:pt idx="6276">
                  <c:v>7666.0255495980846</c:v>
                </c:pt>
                <c:pt idx="6277">
                  <c:v>8135.8215343219945</c:v>
                </c:pt>
                <c:pt idx="6278">
                  <c:v>6985.4351115214595</c:v>
                </c:pt>
                <c:pt idx="6279">
                  <c:v>7922.6036719596887</c:v>
                </c:pt>
                <c:pt idx="6280">
                  <c:v>6593.3971952455604</c:v>
                </c:pt>
                <c:pt idx="6281">
                  <c:v>8155.8589561217823</c:v>
                </c:pt>
                <c:pt idx="6282">
                  <c:v>7523.9893860985248</c:v>
                </c:pt>
                <c:pt idx="6283">
                  <c:v>8138.2400520204046</c:v>
                </c:pt>
                <c:pt idx="6284">
                  <c:v>7697.5191605019982</c:v>
                </c:pt>
                <c:pt idx="6285">
                  <c:v>7666.8535788654126</c:v>
                </c:pt>
                <c:pt idx="6286">
                  <c:v>7698.8911575788288</c:v>
                </c:pt>
                <c:pt idx="6287">
                  <c:v>7911.3836639187957</c:v>
                </c:pt>
                <c:pt idx="6288">
                  <c:v>7975.3344649129685</c:v>
                </c:pt>
                <c:pt idx="6289">
                  <c:v>8153.4953992964174</c:v>
                </c:pt>
                <c:pt idx="6290">
                  <c:v>7471.9239546141789</c:v>
                </c:pt>
                <c:pt idx="6291">
                  <c:v>7691.5374562971483</c:v>
                </c:pt>
                <c:pt idx="6292">
                  <c:v>7585.9955272154384</c:v>
                </c:pt>
                <c:pt idx="6293">
                  <c:v>7465.7096486205792</c:v>
                </c:pt>
                <c:pt idx="6294">
                  <c:v>7349.1676034887478</c:v>
                </c:pt>
                <c:pt idx="6295">
                  <c:v>8205.4056719302735</c:v>
                </c:pt>
                <c:pt idx="6296">
                  <c:v>7612.3080667857266</c:v>
                </c:pt>
                <c:pt idx="6297">
                  <c:v>7944.1513703576438</c:v>
                </c:pt>
                <c:pt idx="6298">
                  <c:v>7530.5183280337187</c:v>
                </c:pt>
                <c:pt idx="6299">
                  <c:v>8442.9248118787673</c:v>
                </c:pt>
                <c:pt idx="6300">
                  <c:v>7969.5570450671548</c:v>
                </c:pt>
                <c:pt idx="6301">
                  <c:v>8208.9047037957516</c:v>
                </c:pt>
                <c:pt idx="6302">
                  <c:v>7256.7383810628135</c:v>
                </c:pt>
                <c:pt idx="6303">
                  <c:v>8456.8838100524226</c:v>
                </c:pt>
                <c:pt idx="6304">
                  <c:v>7011.1666304124319</c:v>
                </c:pt>
                <c:pt idx="6305">
                  <c:v>8194.7385354340913</c:v>
                </c:pt>
                <c:pt idx="6306">
                  <c:v>7474.5736201229238</c:v>
                </c:pt>
                <c:pt idx="6307">
                  <c:v>8470.3635813889377</c:v>
                </c:pt>
                <c:pt idx="6308">
                  <c:v>7698.8089648454034</c:v>
                </c:pt>
                <c:pt idx="6309">
                  <c:v>8444.0356183757067</c:v>
                </c:pt>
                <c:pt idx="6310">
                  <c:v>7921.9974433862944</c:v>
                </c:pt>
                <c:pt idx="6311">
                  <c:v>7716.1051480716978</c:v>
                </c:pt>
                <c:pt idx="6312">
                  <c:v>7779.5517098933706</c:v>
                </c:pt>
                <c:pt idx="6313">
                  <c:v>8455.1941999998617</c:v>
                </c:pt>
                <c:pt idx="6314">
                  <c:v>7555.3861940768402</c:v>
                </c:pt>
                <c:pt idx="6315">
                  <c:v>7675.5265586422056</c:v>
                </c:pt>
                <c:pt idx="6316">
                  <c:v>6623.5319141463651</c:v>
                </c:pt>
                <c:pt idx="6317">
                  <c:v>7492.8125970715</c:v>
                </c:pt>
                <c:pt idx="6318">
                  <c:v>7042.1469758834519</c:v>
                </c:pt>
                <c:pt idx="6319">
                  <c:v>7948.0067732937769</c:v>
                </c:pt>
                <c:pt idx="6320">
                  <c:v>7983.7005673267931</c:v>
                </c:pt>
                <c:pt idx="6321">
                  <c:v>7681.1697104889863</c:v>
                </c:pt>
                <c:pt idx="6322">
                  <c:v>7048.6075613866142</c:v>
                </c:pt>
                <c:pt idx="6323">
                  <c:v>7476.8815486183867</c:v>
                </c:pt>
                <c:pt idx="6324">
                  <c:v>7780.8540589418462</c:v>
                </c:pt>
                <c:pt idx="6325">
                  <c:v>7698.7910941660566</c:v>
                </c:pt>
                <c:pt idx="6326">
                  <c:v>7612.9572513492494</c:v>
                </c:pt>
                <c:pt idx="6327">
                  <c:v>7919.1962514679881</c:v>
                </c:pt>
                <c:pt idx="6328">
                  <c:v>7842.6387089378877</c:v>
                </c:pt>
                <c:pt idx="6329">
                  <c:v>7703.7155075102601</c:v>
                </c:pt>
                <c:pt idx="6330">
                  <c:v>7986.6480037790088</c:v>
                </c:pt>
                <c:pt idx="6331">
                  <c:v>7944.8817319496684</c:v>
                </c:pt>
                <c:pt idx="6332">
                  <c:v>7467.7409156228387</c:v>
                </c:pt>
                <c:pt idx="6333">
                  <c:v>7684.8970082576552</c:v>
                </c:pt>
                <c:pt idx="6334">
                  <c:v>7977.9586418568915</c:v>
                </c:pt>
                <c:pt idx="6335">
                  <c:v>8425.1971987703928</c:v>
                </c:pt>
                <c:pt idx="6336">
                  <c:v>8448.217138610853</c:v>
                </c:pt>
                <c:pt idx="6337">
                  <c:v>7941.0369177959201</c:v>
                </c:pt>
                <c:pt idx="6338">
                  <c:v>7061.9927620622857</c:v>
                </c:pt>
                <c:pt idx="6339">
                  <c:v>7942.380474662411</c:v>
                </c:pt>
                <c:pt idx="6340">
                  <c:v>7073.6071215432703</c:v>
                </c:pt>
                <c:pt idx="6341">
                  <c:v>8194.6027192914698</c:v>
                </c:pt>
                <c:pt idx="6342">
                  <c:v>7721.2910716902288</c:v>
                </c:pt>
                <c:pt idx="6343">
                  <c:v>7702.888108317532</c:v>
                </c:pt>
                <c:pt idx="6344">
                  <c:v>7272.0377813035202</c:v>
                </c:pt>
                <c:pt idx="6345">
                  <c:v>7934.7657877472038</c:v>
                </c:pt>
                <c:pt idx="6346">
                  <c:v>7041.9302000202788</c:v>
                </c:pt>
                <c:pt idx="6347">
                  <c:v>8226.841914808685</c:v>
                </c:pt>
                <c:pt idx="6348">
                  <c:v>8022.5443894777045</c:v>
                </c:pt>
                <c:pt idx="6349">
                  <c:v>7703.2031451536177</c:v>
                </c:pt>
                <c:pt idx="6350">
                  <c:v>7760.4945677606374</c:v>
                </c:pt>
                <c:pt idx="6351">
                  <c:v>7960.0422867305633</c:v>
                </c:pt>
                <c:pt idx="6352">
                  <c:v>7730.333006565249</c:v>
                </c:pt>
                <c:pt idx="6353">
                  <c:v>7970.6779835276866</c:v>
                </c:pt>
                <c:pt idx="6354">
                  <c:v>7031.7281770027921</c:v>
                </c:pt>
                <c:pt idx="6355">
                  <c:v>7964.1112055290578</c:v>
                </c:pt>
                <c:pt idx="6356">
                  <c:v>7313.9595247106181</c:v>
                </c:pt>
                <c:pt idx="6357">
                  <c:v>7242.112503009952</c:v>
                </c:pt>
                <c:pt idx="6358">
                  <c:v>7488.4240113457436</c:v>
                </c:pt>
                <c:pt idx="6359">
                  <c:v>8194.6755174978898</c:v>
                </c:pt>
                <c:pt idx="6360">
                  <c:v>7549.4756964385242</c:v>
                </c:pt>
                <c:pt idx="6361">
                  <c:v>7713.6462820640972</c:v>
                </c:pt>
                <c:pt idx="6362">
                  <c:v>8610.3164511035175</c:v>
                </c:pt>
                <c:pt idx="6363">
                  <c:v>7963.7983142000212</c:v>
                </c:pt>
                <c:pt idx="6364">
                  <c:v>7101.8673240625449</c:v>
                </c:pt>
                <c:pt idx="6365">
                  <c:v>7708.2414416592283</c:v>
                </c:pt>
                <c:pt idx="6366">
                  <c:v>8631.8916362281379</c:v>
                </c:pt>
                <c:pt idx="6367">
                  <c:v>7487.6010031834494</c:v>
                </c:pt>
                <c:pt idx="6368">
                  <c:v>9104.1766171668314</c:v>
                </c:pt>
                <c:pt idx="6369">
                  <c:v>7705.746352153802</c:v>
                </c:pt>
                <c:pt idx="6370">
                  <c:v>7475.8679611607513</c:v>
                </c:pt>
                <c:pt idx="6371">
                  <c:v>7704.7780763783712</c:v>
                </c:pt>
                <c:pt idx="6372">
                  <c:v>8041.4376778040241</c:v>
                </c:pt>
                <c:pt idx="6373">
                  <c:v>7728.2594721710275</c:v>
                </c:pt>
                <c:pt idx="6374">
                  <c:v>8572.8178115778264</c:v>
                </c:pt>
                <c:pt idx="6375">
                  <c:v>7472.5671269177155</c:v>
                </c:pt>
                <c:pt idx="6376">
                  <c:v>6406.7688630841421</c:v>
                </c:pt>
                <c:pt idx="6377">
                  <c:v>7473.3064389244391</c:v>
                </c:pt>
                <c:pt idx="6378">
                  <c:v>6601.1018753029321</c:v>
                </c:pt>
                <c:pt idx="6379">
                  <c:v>8206.3003036359114</c:v>
                </c:pt>
                <c:pt idx="6380">
                  <c:v>7822.4357971842865</c:v>
                </c:pt>
                <c:pt idx="6381">
                  <c:v>7705.8277963613764</c:v>
                </c:pt>
                <c:pt idx="6382">
                  <c:v>7761.1454304099698</c:v>
                </c:pt>
                <c:pt idx="6383">
                  <c:v>7952.3138363610215</c:v>
                </c:pt>
                <c:pt idx="6384">
                  <c:v>7765.4086469231443</c:v>
                </c:pt>
                <c:pt idx="6385">
                  <c:v>7733.9267445595569</c:v>
                </c:pt>
                <c:pt idx="6386">
                  <c:v>7749.5720170092609</c:v>
                </c:pt>
                <c:pt idx="6387">
                  <c:v>7731.3036877722325</c:v>
                </c:pt>
                <c:pt idx="6388">
                  <c:v>7556.9446261166659</c:v>
                </c:pt>
                <c:pt idx="6389">
                  <c:v>7732.4579772455463</c:v>
                </c:pt>
                <c:pt idx="6390">
                  <c:v>7619.8404661678096</c:v>
                </c:pt>
                <c:pt idx="6391">
                  <c:v>7967.5545207644645</c:v>
                </c:pt>
                <c:pt idx="6392">
                  <c:v>8337.9756389157392</c:v>
                </c:pt>
                <c:pt idx="6393">
                  <c:v>7472.6663554726256</c:v>
                </c:pt>
                <c:pt idx="6394">
                  <c:v>8092.2202906587909</c:v>
                </c:pt>
                <c:pt idx="6395">
                  <c:v>7707.7486712851014</c:v>
                </c:pt>
                <c:pt idx="6396">
                  <c:v>7848.078214060024</c:v>
                </c:pt>
                <c:pt idx="6397">
                  <c:v>7488.3414762048451</c:v>
                </c:pt>
                <c:pt idx="6398">
                  <c:v>7593.1302078793433</c:v>
                </c:pt>
                <c:pt idx="6399">
                  <c:v>7247.1281168906071</c:v>
                </c:pt>
                <c:pt idx="6400">
                  <c:v>9159.1142547036397</c:v>
                </c:pt>
                <c:pt idx="6401">
                  <c:v>7467.3894044937788</c:v>
                </c:pt>
                <c:pt idx="6402">
                  <c:v>7097.5933907104236</c:v>
                </c:pt>
                <c:pt idx="6403">
                  <c:v>7243.5994618395898</c:v>
                </c:pt>
                <c:pt idx="6404">
                  <c:v>7801.3073372771196</c:v>
                </c:pt>
                <c:pt idx="6405">
                  <c:v>7712.4882894495104</c:v>
                </c:pt>
                <c:pt idx="6406">
                  <c:v>7987.7958497737454</c:v>
                </c:pt>
                <c:pt idx="6407">
                  <c:v>7735.1241480550216</c:v>
                </c:pt>
                <c:pt idx="6408">
                  <c:v>8619.93525887744</c:v>
                </c:pt>
                <c:pt idx="6409">
                  <c:v>7963.470508438857</c:v>
                </c:pt>
                <c:pt idx="6410">
                  <c:v>7523.1345582490221</c:v>
                </c:pt>
                <c:pt idx="6411">
                  <c:v>7736.2282397954286</c:v>
                </c:pt>
                <c:pt idx="6412">
                  <c:v>6605.8266198641068</c:v>
                </c:pt>
                <c:pt idx="6413">
                  <c:v>7982.1911629724764</c:v>
                </c:pt>
                <c:pt idx="6414">
                  <c:v>7107.8086884298727</c:v>
                </c:pt>
                <c:pt idx="6415">
                  <c:v>8246.1686507758586</c:v>
                </c:pt>
                <c:pt idx="6416">
                  <c:v>7558.0886033548286</c:v>
                </c:pt>
                <c:pt idx="6417">
                  <c:v>7259.3397851488044</c:v>
                </c:pt>
                <c:pt idx="6418">
                  <c:v>7244.0526462804664</c:v>
                </c:pt>
                <c:pt idx="6419">
                  <c:v>7723.41962193373</c:v>
                </c:pt>
                <c:pt idx="6420">
                  <c:v>4473.6285394318265</c:v>
                </c:pt>
                <c:pt idx="6421">
                  <c:v>7492.2237118751182</c:v>
                </c:pt>
                <c:pt idx="6422">
                  <c:v>6834.3797172304066</c:v>
                </c:pt>
                <c:pt idx="6423">
                  <c:v>7473.0883671096963</c:v>
                </c:pt>
                <c:pt idx="6424">
                  <c:v>7027.0264279603589</c:v>
                </c:pt>
                <c:pt idx="6425">
                  <c:v>7725.6379039434105</c:v>
                </c:pt>
                <c:pt idx="6426">
                  <c:v>8273.1855407556086</c:v>
                </c:pt>
                <c:pt idx="6427">
                  <c:v>7985.91128679538</c:v>
                </c:pt>
                <c:pt idx="6428">
                  <c:v>7080.3916911900742</c:v>
                </c:pt>
                <c:pt idx="6429">
                  <c:v>7725.1149264895994</c:v>
                </c:pt>
                <c:pt idx="6430">
                  <c:v>7311.1301686357519</c:v>
                </c:pt>
                <c:pt idx="6431">
                  <c:v>7977.484931353255</c:v>
                </c:pt>
                <c:pt idx="6432">
                  <c:v>7560.1715278227048</c:v>
                </c:pt>
                <c:pt idx="6433">
                  <c:v>7988.4331019954852</c:v>
                </c:pt>
                <c:pt idx="6434">
                  <c:v>7987.1650010595431</c:v>
                </c:pt>
                <c:pt idx="6435">
                  <c:v>7503.5032322880979</c:v>
                </c:pt>
                <c:pt idx="6436">
                  <c:v>6826.6915481138421</c:v>
                </c:pt>
                <c:pt idx="6437">
                  <c:v>7967.770119276126</c:v>
                </c:pt>
                <c:pt idx="6438">
                  <c:v>6599.2817632438455</c:v>
                </c:pt>
                <c:pt idx="6439">
                  <c:v>7723.9494571347514</c:v>
                </c:pt>
                <c:pt idx="6440">
                  <c:v>7573.1877135436516</c:v>
                </c:pt>
                <c:pt idx="6441">
                  <c:v>7990.1198225291273</c:v>
                </c:pt>
                <c:pt idx="6442">
                  <c:v>7051.5953671098669</c:v>
                </c:pt>
                <c:pt idx="6443">
                  <c:v>7983.8058590242272</c:v>
                </c:pt>
                <c:pt idx="6444">
                  <c:v>7116.7852190501308</c:v>
                </c:pt>
                <c:pt idx="6445">
                  <c:v>7492.2237118751182</c:v>
                </c:pt>
                <c:pt idx="6446">
                  <c:v>7288.0224800963297</c:v>
                </c:pt>
                <c:pt idx="6447">
                  <c:v>8007.5522561316011</c:v>
                </c:pt>
                <c:pt idx="6448">
                  <c:v>7880.169653578304</c:v>
                </c:pt>
                <c:pt idx="6449">
                  <c:v>7968.5059796461537</c:v>
                </c:pt>
                <c:pt idx="6450">
                  <c:v>6823.8336612005733</c:v>
                </c:pt>
                <c:pt idx="6451">
                  <c:v>7970.8404504552618</c:v>
                </c:pt>
                <c:pt idx="6452">
                  <c:v>8044.9417341050603</c:v>
                </c:pt>
                <c:pt idx="6453">
                  <c:v>7985.9287691523414</c:v>
                </c:pt>
                <c:pt idx="6454">
                  <c:v>7096.1663171173641</c:v>
                </c:pt>
                <c:pt idx="6455">
                  <c:v>7497.5222302723723</c:v>
                </c:pt>
                <c:pt idx="6456">
                  <c:v>7816.2614206256203</c:v>
                </c:pt>
                <c:pt idx="6457">
                  <c:v>7949.9411162741762</c:v>
                </c:pt>
                <c:pt idx="6458">
                  <c:v>7293.6390574070474</c:v>
                </c:pt>
                <c:pt idx="6459">
                  <c:v>7714.0227640464827</c:v>
                </c:pt>
                <c:pt idx="6460">
                  <c:v>8009.8115624399688</c:v>
                </c:pt>
                <c:pt idx="6461">
                  <c:v>7959.5932441930281</c:v>
                </c:pt>
                <c:pt idx="6462">
                  <c:v>6842.5465631656998</c:v>
                </c:pt>
                <c:pt idx="6463">
                  <c:v>7271.6270646899002</c:v>
                </c:pt>
                <c:pt idx="6464">
                  <c:v>7858.9469608539503</c:v>
                </c:pt>
                <c:pt idx="6465">
                  <c:v>7954.244611542832</c:v>
                </c:pt>
                <c:pt idx="6466">
                  <c:v>8075.1939193761882</c:v>
                </c:pt>
                <c:pt idx="6467">
                  <c:v>8487.1972660003521</c:v>
                </c:pt>
                <c:pt idx="6468">
                  <c:v>8306.2670250010797</c:v>
                </c:pt>
                <c:pt idx="6469">
                  <c:v>7709.7933820818762</c:v>
                </c:pt>
                <c:pt idx="6470">
                  <c:v>6820.6796570074885</c:v>
                </c:pt>
                <c:pt idx="6471">
                  <c:v>7981.9103124455414</c:v>
                </c:pt>
                <c:pt idx="6472">
                  <c:v>7330.6435579050021</c:v>
                </c:pt>
                <c:pt idx="6473">
                  <c:v>7731.5737917918432</c:v>
                </c:pt>
                <c:pt idx="6474">
                  <c:v>7529.2535721104732</c:v>
                </c:pt>
                <c:pt idx="6475">
                  <c:v>8195.792984967542</c:v>
                </c:pt>
                <c:pt idx="6476">
                  <c:v>6392.0169485221695</c:v>
                </c:pt>
                <c:pt idx="6477">
                  <c:v>7495.818310794275</c:v>
                </c:pt>
                <c:pt idx="6478">
                  <c:v>7762.8288238772484</c:v>
                </c:pt>
                <c:pt idx="6479">
                  <c:v>7729.2451835769125</c:v>
                </c:pt>
                <c:pt idx="6480">
                  <c:v>7342.0676772077186</c:v>
                </c:pt>
                <c:pt idx="6481">
                  <c:v>7729.0125470496296</c:v>
                </c:pt>
                <c:pt idx="6482">
                  <c:v>7076.56529050469</c:v>
                </c:pt>
                <c:pt idx="6483">
                  <c:v>6591.546276183537</c:v>
                </c:pt>
                <c:pt idx="6484">
                  <c:v>8004.0860789839835</c:v>
                </c:pt>
                <c:pt idx="6485">
                  <c:v>7698.6801019048107</c:v>
                </c:pt>
                <c:pt idx="6486">
                  <c:v>7999.0307083915368</c:v>
                </c:pt>
                <c:pt idx="6487">
                  <c:v>7728.3981880253732</c:v>
                </c:pt>
                <c:pt idx="6488">
                  <c:v>7278.7188261898009</c:v>
                </c:pt>
                <c:pt idx="6489">
                  <c:v>7728.1544710513053</c:v>
                </c:pt>
                <c:pt idx="6490">
                  <c:v>6008.5279056071449</c:v>
                </c:pt>
                <c:pt idx="6491">
                  <c:v>8228.6230913247873</c:v>
                </c:pt>
                <c:pt idx="6492">
                  <c:v>7257.6420683064016</c:v>
                </c:pt>
                <c:pt idx="6493">
                  <c:v>8500.5456015498403</c:v>
                </c:pt>
                <c:pt idx="6494">
                  <c:v>7599.3884029579976</c:v>
                </c:pt>
                <c:pt idx="6495">
                  <c:v>7970.9231423052015</c:v>
                </c:pt>
                <c:pt idx="6496">
                  <c:v>7743.8754047246848</c:v>
                </c:pt>
                <c:pt idx="6497">
                  <c:v>8739.1747112036155</c:v>
                </c:pt>
                <c:pt idx="6498">
                  <c:v>7731.0446437149003</c:v>
                </c:pt>
                <c:pt idx="6499">
                  <c:v>7246.3600104572943</c:v>
                </c:pt>
                <c:pt idx="6500">
                  <c:v>8335.3355904777345</c:v>
                </c:pt>
                <c:pt idx="6501">
                  <c:v>7479.4497880002318</c:v>
                </c:pt>
                <c:pt idx="6502">
                  <c:v>7319.6378950840162</c:v>
                </c:pt>
                <c:pt idx="6503">
                  <c:v>7711.4930491522136</c:v>
                </c:pt>
                <c:pt idx="6504">
                  <c:v>7299.2784350864058</c:v>
                </c:pt>
                <c:pt idx="6505">
                  <c:v>7962.2336015390365</c:v>
                </c:pt>
                <c:pt idx="6506">
                  <c:v>7573.8681576488634</c:v>
                </c:pt>
                <c:pt idx="6507">
                  <c:v>7463.5825309891507</c:v>
                </c:pt>
                <c:pt idx="6508">
                  <c:v>7755.0679081717135</c:v>
                </c:pt>
                <c:pt idx="6509">
                  <c:v>7930.066775315202</c:v>
                </c:pt>
                <c:pt idx="6510">
                  <c:v>7712.6005509427177</c:v>
                </c:pt>
                <c:pt idx="6511">
                  <c:v>7689.0582810439082</c:v>
                </c:pt>
                <c:pt idx="6512">
                  <c:v>8074.531621298589</c:v>
                </c:pt>
                <c:pt idx="6513">
                  <c:v>8477.0343751708533</c:v>
                </c:pt>
                <c:pt idx="6514">
                  <c:v>5623.2405771436388</c:v>
                </c:pt>
                <c:pt idx="6515">
                  <c:v>8187.8882636817771</c:v>
                </c:pt>
                <c:pt idx="6516">
                  <c:v>7049.4709743959547</c:v>
                </c:pt>
                <c:pt idx="6517">
                  <c:v>9281.7744696712907</c:v>
                </c:pt>
                <c:pt idx="6518">
                  <c:v>6817.6107865599861</c:v>
                </c:pt>
                <c:pt idx="6519">
                  <c:v>8177.0248711552558</c:v>
                </c:pt>
                <c:pt idx="6520">
                  <c:v>8325.6975382399432</c:v>
                </c:pt>
                <c:pt idx="6521">
                  <c:v>7944.7775346277513</c:v>
                </c:pt>
                <c:pt idx="6522">
                  <c:v>7524.5973106204519</c:v>
                </c:pt>
                <c:pt idx="6523">
                  <c:v>7477.4238045140601</c:v>
                </c:pt>
                <c:pt idx="6524">
                  <c:v>7064.4669555851979</c:v>
                </c:pt>
                <c:pt idx="6525">
                  <c:v>7684.0958437630306</c:v>
                </c:pt>
                <c:pt idx="6526">
                  <c:v>7039.3882857642329</c:v>
                </c:pt>
                <c:pt idx="6527">
                  <c:v>8176.1039671475664</c:v>
                </c:pt>
                <c:pt idx="6528">
                  <c:v>9347.7967501114981</c:v>
                </c:pt>
                <c:pt idx="6529">
                  <c:v>7707.0606107355161</c:v>
                </c:pt>
                <c:pt idx="6530">
                  <c:v>7255.9124600784671</c:v>
                </c:pt>
                <c:pt idx="6531">
                  <c:v>7939.8947695051138</c:v>
                </c:pt>
                <c:pt idx="6532">
                  <c:v>8441.068382475567</c:v>
                </c:pt>
                <c:pt idx="6533">
                  <c:v>8198.0085289210401</c:v>
                </c:pt>
                <c:pt idx="6534">
                  <c:v>6824.3190827218032</c:v>
                </c:pt>
                <c:pt idx="6535">
                  <c:v>7918.1682523831059</c:v>
                </c:pt>
                <c:pt idx="6536">
                  <c:v>7058.9469255145632</c:v>
                </c:pt>
                <c:pt idx="6537">
                  <c:v>8151.9759142280882</c:v>
                </c:pt>
                <c:pt idx="6538">
                  <c:v>8283.4092295848732</c:v>
                </c:pt>
                <c:pt idx="6539">
                  <c:v>8155.9581785966993</c:v>
                </c:pt>
                <c:pt idx="6540">
                  <c:v>7517.7011959937909</c:v>
                </c:pt>
                <c:pt idx="6541">
                  <c:v>7193.1467763625988</c:v>
                </c:pt>
                <c:pt idx="6542">
                  <c:v>7449.0770955935086</c:v>
                </c:pt>
                <c:pt idx="6543">
                  <c:v>7935.0516746562607</c:v>
                </c:pt>
                <c:pt idx="6544">
                  <c:v>8496.1937704629963</c:v>
                </c:pt>
                <c:pt idx="6545">
                  <c:v>7925.0711973302796</c:v>
                </c:pt>
                <c:pt idx="6546">
                  <c:v>7961.9206077944973</c:v>
                </c:pt>
                <c:pt idx="6547">
                  <c:v>7924.5572168035806</c:v>
                </c:pt>
                <c:pt idx="6548">
                  <c:v>6005.9793338698737</c:v>
                </c:pt>
                <c:pt idx="6549">
                  <c:v>8185.1454554635557</c:v>
                </c:pt>
                <c:pt idx="6550">
                  <c:v>8208.3097365879748</c:v>
                </c:pt>
                <c:pt idx="6551">
                  <c:v>7650.1896944609953</c:v>
                </c:pt>
                <c:pt idx="6552">
                  <c:v>7279.4131965176221</c:v>
                </c:pt>
                <c:pt idx="6553">
                  <c:v>7676.8841934971679</c:v>
                </c:pt>
                <c:pt idx="6554">
                  <c:v>7504.2720533239008</c:v>
                </c:pt>
                <c:pt idx="6555">
                  <c:v>8153.8155832690281</c:v>
                </c:pt>
                <c:pt idx="6556">
                  <c:v>7500.68801987184</c:v>
                </c:pt>
                <c:pt idx="6557">
                  <c:v>8406.0503178888594</c:v>
                </c:pt>
                <c:pt idx="6558">
                  <c:v>6805.6175321242381</c:v>
                </c:pt>
                <c:pt idx="6559">
                  <c:v>8681.6276259805782</c:v>
                </c:pt>
                <c:pt idx="6560">
                  <c:v>7283.3364225776022</c:v>
                </c:pt>
                <c:pt idx="6561">
                  <c:v>7915.723218320556</c:v>
                </c:pt>
                <c:pt idx="6562">
                  <c:v>7008.6566689704669</c:v>
                </c:pt>
                <c:pt idx="6563">
                  <c:v>7640.9175603673511</c:v>
                </c:pt>
                <c:pt idx="6564">
                  <c:v>9512.4495064794246</c:v>
                </c:pt>
                <c:pt idx="6565">
                  <c:v>8149.8288747709212</c:v>
                </c:pt>
                <c:pt idx="6566">
                  <c:v>8012.2858232728104</c:v>
                </c:pt>
                <c:pt idx="6567">
                  <c:v>8395.7472075626411</c:v>
                </c:pt>
                <c:pt idx="6568">
                  <c:v>7498.4844958347312</c:v>
                </c:pt>
                <c:pt idx="6569">
                  <c:v>7912.9314818782086</c:v>
                </c:pt>
                <c:pt idx="6570">
                  <c:v>7906.7043104187615</c:v>
                </c:pt>
                <c:pt idx="6571">
                  <c:v>8376.8425906779721</c:v>
                </c:pt>
                <c:pt idx="6572">
                  <c:v>7017.8386864300965</c:v>
                </c:pt>
                <c:pt idx="6573">
                  <c:v>8146.9859279420434</c:v>
                </c:pt>
                <c:pt idx="6574">
                  <c:v>7926.7229195571617</c:v>
                </c:pt>
                <c:pt idx="6575">
                  <c:v>8118.7628284036846</c:v>
                </c:pt>
                <c:pt idx="6576">
                  <c:v>5791.5030888566862</c:v>
                </c:pt>
                <c:pt idx="6577">
                  <c:v>7863.7616390628846</c:v>
                </c:pt>
                <c:pt idx="6578">
                  <c:v>7498.2847052996549</c:v>
                </c:pt>
                <c:pt idx="6579">
                  <c:v>7648.1304770355455</c:v>
                </c:pt>
                <c:pt idx="6580">
                  <c:v>8220.7960112169676</c:v>
                </c:pt>
                <c:pt idx="6581">
                  <c:v>7416.5824812917081</c:v>
                </c:pt>
                <c:pt idx="6582">
                  <c:v>8204.5515265285594</c:v>
                </c:pt>
                <c:pt idx="6583">
                  <c:v>8124.9622980354989</c:v>
                </c:pt>
                <c:pt idx="6584">
                  <c:v>7006.7167523034313</c:v>
                </c:pt>
                <c:pt idx="6585">
                  <c:v>8127.8701592762418</c:v>
                </c:pt>
                <c:pt idx="6586">
                  <c:v>6803.3554581554044</c:v>
                </c:pt>
                <c:pt idx="6587">
                  <c:v>7865.7748536968757</c:v>
                </c:pt>
                <c:pt idx="6588">
                  <c:v>7220.7521608982443</c:v>
                </c:pt>
                <c:pt idx="6589">
                  <c:v>8099.4664666885565</c:v>
                </c:pt>
                <c:pt idx="6590">
                  <c:v>6564.4104742038144</c:v>
                </c:pt>
                <c:pt idx="6591">
                  <c:v>8603.8857152922537</c:v>
                </c:pt>
                <c:pt idx="6592">
                  <c:v>7433.2012554945541</c:v>
                </c:pt>
                <c:pt idx="6593">
                  <c:v>7654.4917593454693</c:v>
                </c:pt>
                <c:pt idx="6594">
                  <c:v>7201.8396383781173</c:v>
                </c:pt>
                <c:pt idx="6595">
                  <c:v>7641.1930216136961</c:v>
                </c:pt>
                <c:pt idx="6596">
                  <c:v>8402.8199606931994</c:v>
                </c:pt>
                <c:pt idx="6597">
                  <c:v>7632.0154722318721</c:v>
                </c:pt>
                <c:pt idx="6598">
                  <c:v>7005.6310418815965</c:v>
                </c:pt>
                <c:pt idx="6599">
                  <c:v>7611.7789769195315</c:v>
                </c:pt>
                <c:pt idx="6600">
                  <c:v>7660.1215376576247</c:v>
                </c:pt>
                <c:pt idx="6601">
                  <c:v>7637.2245144532199</c:v>
                </c:pt>
                <c:pt idx="6602">
                  <c:v>9557.8820288733277</c:v>
                </c:pt>
                <c:pt idx="6603">
                  <c:v>8596.9707161005135</c:v>
                </c:pt>
                <c:pt idx="6604">
                  <c:v>7657.876605504508</c:v>
                </c:pt>
                <c:pt idx="6605">
                  <c:v>8107.4876668707175</c:v>
                </c:pt>
                <c:pt idx="6606">
                  <c:v>7897.2494952752022</c:v>
                </c:pt>
                <c:pt idx="6607">
                  <c:v>8300.9181025821454</c:v>
                </c:pt>
                <c:pt idx="6608">
                  <c:v>8147.6047627860498</c:v>
                </c:pt>
                <c:pt idx="6609">
                  <c:v>7163.0386613484852</c:v>
                </c:pt>
                <c:pt idx="6610">
                  <c:v>7411.5112121456787</c:v>
                </c:pt>
                <c:pt idx="6611">
                  <c:v>7836.5832824762974</c:v>
                </c:pt>
                <c:pt idx="6612">
                  <c:v>7664.4189383489565</c:v>
                </c:pt>
                <c:pt idx="6613">
                  <c:v>7618.8693639483417</c:v>
                </c:pt>
                <c:pt idx="6614">
                  <c:v>6753.15435120031</c:v>
                </c:pt>
                <c:pt idx="6615">
                  <c:v>8292.0050995685615</c:v>
                </c:pt>
                <c:pt idx="6616">
                  <c:v>5625.7440290077493</c:v>
                </c:pt>
                <c:pt idx="6617">
                  <c:v>7837.6999222410977</c:v>
                </c:pt>
                <c:pt idx="6618">
                  <c:v>8130.6021803415215</c:v>
                </c:pt>
                <c:pt idx="6619">
                  <c:v>7600.7621769565494</c:v>
                </c:pt>
                <c:pt idx="6620">
                  <c:v>7646.5097205537886</c:v>
                </c:pt>
                <c:pt idx="6621">
                  <c:v>7828.8104704317984</c:v>
                </c:pt>
                <c:pt idx="6622">
                  <c:v>6965.1255528845159</c:v>
                </c:pt>
                <c:pt idx="6623">
                  <c:v>7805.9866084629848</c:v>
                </c:pt>
                <c:pt idx="6624">
                  <c:v>6353.7977764516982</c:v>
                </c:pt>
                <c:pt idx="6625">
                  <c:v>7581.0532400928769</c:v>
                </c:pt>
                <c:pt idx="6626">
                  <c:v>7636.4824020819506</c:v>
                </c:pt>
                <c:pt idx="6627">
                  <c:v>7581.0532400928769</c:v>
                </c:pt>
                <c:pt idx="6628">
                  <c:v>7839.5089832550502</c:v>
                </c:pt>
                <c:pt idx="6629">
                  <c:v>8039.7845039044169</c:v>
                </c:pt>
                <c:pt idx="6630">
                  <c:v>9138.12739944854</c:v>
                </c:pt>
                <c:pt idx="6631">
                  <c:v>8774.0314857629764</c:v>
                </c:pt>
                <c:pt idx="6632">
                  <c:v>7632.2504314833195</c:v>
                </c:pt>
                <c:pt idx="6633">
                  <c:v>7780.6893239096053</c:v>
                </c:pt>
                <c:pt idx="6634">
                  <c:v>6929.6374830381383</c:v>
                </c:pt>
                <c:pt idx="6635">
                  <c:v>7785.2750058302208</c:v>
                </c:pt>
                <c:pt idx="6636">
                  <c:v>8630.6302134731304</c:v>
                </c:pt>
                <c:pt idx="6637">
                  <c:v>8010.941264978479</c:v>
                </c:pt>
                <c:pt idx="6638">
                  <c:v>8874.3559677383455</c:v>
                </c:pt>
                <c:pt idx="6639">
                  <c:v>6922.9350046229802</c:v>
                </c:pt>
                <c:pt idx="6640">
                  <c:v>6548.9397208939135</c:v>
                </c:pt>
                <c:pt idx="6641">
                  <c:v>7779.7036659266596</c:v>
                </c:pt>
                <c:pt idx="6642">
                  <c:v>6354.5026163252205</c:v>
                </c:pt>
                <c:pt idx="6643">
                  <c:v>8271.5159745999335</c:v>
                </c:pt>
                <c:pt idx="6644">
                  <c:v>7862.7422944534892</c:v>
                </c:pt>
                <c:pt idx="6645">
                  <c:v>8236.2145879811978</c:v>
                </c:pt>
                <c:pt idx="6646">
                  <c:v>7151.2487222555164</c:v>
                </c:pt>
                <c:pt idx="6647">
                  <c:v>7765.8873497820177</c:v>
                </c:pt>
                <c:pt idx="6648">
                  <c:v>7838.4018200879909</c:v>
                </c:pt>
                <c:pt idx="6649">
                  <c:v>8011.3392965366984</c:v>
                </c:pt>
                <c:pt idx="6650">
                  <c:v>7158.8673062533489</c:v>
                </c:pt>
                <c:pt idx="6651">
                  <c:v>7546.1446433878473</c:v>
                </c:pt>
                <c:pt idx="6652">
                  <c:v>7404.7013404185609</c:v>
                </c:pt>
                <c:pt idx="6653">
                  <c:v>7780.0678908678283</c:v>
                </c:pt>
                <c:pt idx="6654">
                  <c:v>7602.5945271205537</c:v>
                </c:pt>
                <c:pt idx="6655">
                  <c:v>7968.8796475206427</c:v>
                </c:pt>
                <c:pt idx="6656">
                  <c:v>8064.6893488982505</c:v>
                </c:pt>
                <c:pt idx="6657">
                  <c:v>7733.4277920961486</c:v>
                </c:pt>
                <c:pt idx="6658">
                  <c:v>8080.2882862956603</c:v>
                </c:pt>
                <c:pt idx="6659">
                  <c:v>7988.7994752431659</c:v>
                </c:pt>
                <c:pt idx="6660">
                  <c:v>6341.4277548185437</c:v>
                </c:pt>
                <c:pt idx="6661">
                  <c:v>7524.579998736539</c:v>
                </c:pt>
                <c:pt idx="6662">
                  <c:v>6926.9612616413606</c:v>
                </c:pt>
                <c:pt idx="6663">
                  <c:v>7302.202540090504</c:v>
                </c:pt>
                <c:pt idx="6664">
                  <c:v>7345.327854321059</c:v>
                </c:pt>
                <c:pt idx="6665">
                  <c:v>7961.6908519279405</c:v>
                </c:pt>
                <c:pt idx="6666">
                  <c:v>7113.9551897349656</c:v>
                </c:pt>
                <c:pt idx="6667">
                  <c:v>7516.1652830673502</c:v>
                </c:pt>
                <c:pt idx="6668">
                  <c:v>7778.6152132523512</c:v>
                </c:pt>
                <c:pt idx="6669">
                  <c:v>7949.3967480465353</c:v>
                </c:pt>
                <c:pt idx="6670">
                  <c:v>7789.5785881002575</c:v>
                </c:pt>
                <c:pt idx="6671">
                  <c:v>7501.938448838664</c:v>
                </c:pt>
                <c:pt idx="6672">
                  <c:v>7548.5758412812365</c:v>
                </c:pt>
                <c:pt idx="6673">
                  <c:v>7096.1515397189596</c:v>
                </c:pt>
                <c:pt idx="6674">
                  <c:v>7123.0741815000265</c:v>
                </c:pt>
                <c:pt idx="6675">
                  <c:v>7926.5000761247211</c:v>
                </c:pt>
                <c:pt idx="6676">
                  <c:v>7124.9392710001266</c:v>
                </c:pt>
                <c:pt idx="6677">
                  <c:v>8640.5354343107028</c:v>
                </c:pt>
                <c:pt idx="6678">
                  <c:v>7115.9919162059396</c:v>
                </c:pt>
                <c:pt idx="6679">
                  <c:v>7938.239856129805</c:v>
                </c:pt>
                <c:pt idx="6680">
                  <c:v>7553.8333042034928</c:v>
                </c:pt>
                <c:pt idx="6681">
                  <c:v>8162.9411897238751</c:v>
                </c:pt>
                <c:pt idx="6682">
                  <c:v>7324.8163801029459</c:v>
                </c:pt>
                <c:pt idx="6683">
                  <c:v>7714.0722511616214</c:v>
                </c:pt>
                <c:pt idx="6684">
                  <c:v>7319.2335517538922</c:v>
                </c:pt>
                <c:pt idx="6685">
                  <c:v>7921.7091755220972</c:v>
                </c:pt>
                <c:pt idx="6686">
                  <c:v>7106.956620802679</c:v>
                </c:pt>
                <c:pt idx="6687">
                  <c:v>7936.3202722794476</c:v>
                </c:pt>
                <c:pt idx="6688">
                  <c:v>9474.0521879020707</c:v>
                </c:pt>
                <c:pt idx="6689">
                  <c:v>7493.2575312000054</c:v>
                </c:pt>
                <c:pt idx="6690">
                  <c:v>7311.3168918159899</c:v>
                </c:pt>
                <c:pt idx="6691">
                  <c:v>7470.6582373052543</c:v>
                </c:pt>
                <c:pt idx="6692">
                  <c:v>7324.8163801029459</c:v>
                </c:pt>
                <c:pt idx="6693">
                  <c:v>7261.4446432610448</c:v>
                </c:pt>
                <c:pt idx="6694">
                  <c:v>7334.8987488813473</c:v>
                </c:pt>
                <c:pt idx="6695">
                  <c:v>8354.3742067836483</c:v>
                </c:pt>
                <c:pt idx="6696">
                  <c:v>7740.7246047319777</c:v>
                </c:pt>
                <c:pt idx="6697">
                  <c:v>7695.4948526824091</c:v>
                </c:pt>
                <c:pt idx="6698">
                  <c:v>7304.3815924714836</c:v>
                </c:pt>
                <c:pt idx="6699">
                  <c:v>7905.0178715794073</c:v>
                </c:pt>
                <c:pt idx="6700">
                  <c:v>7960.7197295810784</c:v>
                </c:pt>
                <c:pt idx="6701">
                  <c:v>7907.0466288010402</c:v>
                </c:pt>
                <c:pt idx="6702">
                  <c:v>7533.0494911959931</c:v>
                </c:pt>
                <c:pt idx="6703">
                  <c:v>7471.2609626431831</c:v>
                </c:pt>
                <c:pt idx="6704">
                  <c:v>7307.59721086016</c:v>
                </c:pt>
                <c:pt idx="6705">
                  <c:v>7888.7876157160354</c:v>
                </c:pt>
                <c:pt idx="6706">
                  <c:v>7084.419281288624</c:v>
                </c:pt>
                <c:pt idx="6707">
                  <c:v>7878.3250058540989</c:v>
                </c:pt>
                <c:pt idx="6708">
                  <c:v>7507.3425377182966</c:v>
                </c:pt>
                <c:pt idx="6709">
                  <c:v>7884.0044944032006</c:v>
                </c:pt>
                <c:pt idx="6710">
                  <c:v>6694.919023567285</c:v>
                </c:pt>
                <c:pt idx="6711">
                  <c:v>7661.1111623579336</c:v>
                </c:pt>
                <c:pt idx="6712">
                  <c:v>7297.5810302334648</c:v>
                </c:pt>
                <c:pt idx="6713">
                  <c:v>7666.8035826609921</c:v>
                </c:pt>
                <c:pt idx="6714">
                  <c:v>7290.7318497514252</c:v>
                </c:pt>
                <c:pt idx="6715">
                  <c:v>7882.0848607963335</c:v>
                </c:pt>
                <c:pt idx="6716">
                  <c:v>7496.5725320794245</c:v>
                </c:pt>
                <c:pt idx="6717">
                  <c:v>8326.2768463783323</c:v>
                </c:pt>
                <c:pt idx="6718">
                  <c:v>7085.4908879204322</c:v>
                </c:pt>
                <c:pt idx="6719">
                  <c:v>7844.9686064745674</c:v>
                </c:pt>
                <c:pt idx="6720">
                  <c:v>7270.7101176870374</c:v>
                </c:pt>
                <c:pt idx="6721">
                  <c:v>7847.7756123357331</c:v>
                </c:pt>
                <c:pt idx="6722">
                  <c:v>7255.5676761636387</c:v>
                </c:pt>
                <c:pt idx="6723">
                  <c:v>8079.0510612457929</c:v>
                </c:pt>
                <c:pt idx="6724">
                  <c:v>6872.6475242807746</c:v>
                </c:pt>
                <c:pt idx="6725">
                  <c:v>7637.5395210520528</c:v>
                </c:pt>
                <c:pt idx="6726">
                  <c:v>8132.2720065908825</c:v>
                </c:pt>
                <c:pt idx="6727">
                  <c:v>7634.6677276625778</c:v>
                </c:pt>
                <c:pt idx="6728">
                  <c:v>7691.6463089817898</c:v>
                </c:pt>
                <c:pt idx="6729">
                  <c:v>8284.6275433042356</c:v>
                </c:pt>
                <c:pt idx="6730">
                  <c:v>7046.3986346254032</c:v>
                </c:pt>
                <c:pt idx="6731">
                  <c:v>7817.3547714617007</c:v>
                </c:pt>
                <c:pt idx="6732">
                  <c:v>7911.005801548612</c:v>
                </c:pt>
                <c:pt idx="6733">
                  <c:v>7838.505891955534</c:v>
                </c:pt>
                <c:pt idx="6734">
                  <c:v>7050.2684277248145</c:v>
                </c:pt>
                <c:pt idx="6735">
                  <c:v>7417.7861642762573</c:v>
                </c:pt>
                <c:pt idx="6736">
                  <c:v>7886.8892530559469</c:v>
                </c:pt>
                <c:pt idx="6737">
                  <c:v>7837.6736200569148</c:v>
                </c:pt>
                <c:pt idx="6738">
                  <c:v>7884.0405562432452</c:v>
                </c:pt>
                <c:pt idx="6739">
                  <c:v>8280.0251245249183</c:v>
                </c:pt>
                <c:pt idx="6740">
                  <c:v>7453.3461304035354</c:v>
                </c:pt>
                <c:pt idx="6741">
                  <c:v>8257.5602532665162</c:v>
                </c:pt>
                <c:pt idx="6742">
                  <c:v>7229.7113371715377</c:v>
                </c:pt>
                <c:pt idx="6743">
                  <c:v>7206.7219688377463</c:v>
                </c:pt>
                <c:pt idx="6744">
                  <c:v>7057.2319720340975</c:v>
                </c:pt>
                <c:pt idx="6745">
                  <c:v>7797.0030234356818</c:v>
                </c:pt>
                <c:pt idx="6746">
                  <c:v>6841.7152512678449</c:v>
                </c:pt>
                <c:pt idx="6747">
                  <c:v>7378.3038051217745</c:v>
                </c:pt>
                <c:pt idx="6748">
                  <c:v>5642.2001851199602</c:v>
                </c:pt>
                <c:pt idx="6749">
                  <c:v>7593.8268956111378</c:v>
                </c:pt>
                <c:pt idx="6750">
                  <c:v>7649.7870225165825</c:v>
                </c:pt>
                <c:pt idx="6751">
                  <c:v>7005.0037445082189</c:v>
                </c:pt>
                <c:pt idx="6752">
                  <c:v>7029.8430526640095</c:v>
                </c:pt>
                <c:pt idx="6753">
                  <c:v>7567.0203914023532</c:v>
                </c:pt>
                <c:pt idx="6754">
                  <c:v>6822.16053296877</c:v>
                </c:pt>
                <c:pt idx="6755">
                  <c:v>8212.1392677951444</c:v>
                </c:pt>
                <c:pt idx="6756">
                  <c:v>6665.0386572082489</c:v>
                </c:pt>
                <c:pt idx="6757">
                  <c:v>7189.3979238196607</c:v>
                </c:pt>
                <c:pt idx="6758">
                  <c:v>7431.0863820370305</c:v>
                </c:pt>
                <c:pt idx="6759">
                  <c:v>7177.1148283861376</c:v>
                </c:pt>
                <c:pt idx="6760">
                  <c:v>6461.8202252795218</c:v>
                </c:pt>
                <c:pt idx="6761">
                  <c:v>7593.9363018600498</c:v>
                </c:pt>
                <c:pt idx="6762">
                  <c:v>7211.3984949583091</c:v>
                </c:pt>
                <c:pt idx="6763">
                  <c:v>7785.6763083087535</c:v>
                </c:pt>
                <c:pt idx="6764">
                  <c:v>7438.5054064921942</c:v>
                </c:pt>
                <c:pt idx="6765">
                  <c:v>7797.2792132211971</c:v>
                </c:pt>
                <c:pt idx="6766">
                  <c:v>6843.6066121297081</c:v>
                </c:pt>
                <c:pt idx="6767">
                  <c:v>7997.4784316305659</c:v>
                </c:pt>
                <c:pt idx="6768">
                  <c:v>7223.0092514620756</c:v>
                </c:pt>
                <c:pt idx="6769">
                  <c:v>7776.521181247419</c:v>
                </c:pt>
                <c:pt idx="6770">
                  <c:v>7236.4062501741591</c:v>
                </c:pt>
                <c:pt idx="6771">
                  <c:v>7583.1482719292426</c:v>
                </c:pt>
                <c:pt idx="6772">
                  <c:v>6662.0242966288024</c:v>
                </c:pt>
                <c:pt idx="6773">
                  <c:v>7773.2251894214987</c:v>
                </c:pt>
                <c:pt idx="6774">
                  <c:v>7227.9272709771049</c:v>
                </c:pt>
                <c:pt idx="6775">
                  <c:v>7363.5135283963536</c:v>
                </c:pt>
                <c:pt idx="6776">
                  <c:v>6815.760076372474</c:v>
                </c:pt>
                <c:pt idx="6777">
                  <c:v>7575.2486731450608</c:v>
                </c:pt>
                <c:pt idx="6778">
                  <c:v>7042.3122790294983</c:v>
                </c:pt>
                <c:pt idx="6779">
                  <c:v>6991.3121270223628</c:v>
                </c:pt>
                <c:pt idx="6780">
                  <c:v>6819.8453212084814</c:v>
                </c:pt>
                <c:pt idx="6781">
                  <c:v>6980.6670955684949</c:v>
                </c:pt>
                <c:pt idx="6782">
                  <c:v>7451.8239515437581</c:v>
                </c:pt>
                <c:pt idx="6783">
                  <c:v>7773.2251894214987</c:v>
                </c:pt>
                <c:pt idx="6784">
                  <c:v>7216.5121401226834</c:v>
                </c:pt>
                <c:pt idx="6785">
                  <c:v>6983.9240536868574</c:v>
                </c:pt>
                <c:pt idx="6786">
                  <c:v>7661.2310700718781</c:v>
                </c:pt>
                <c:pt idx="6787">
                  <c:v>7981.5156253616697</c:v>
                </c:pt>
                <c:pt idx="6788">
                  <c:v>7029.1805027365936</c:v>
                </c:pt>
                <c:pt idx="6789">
                  <c:v>7764.488467228919</c:v>
                </c:pt>
                <c:pt idx="6790">
                  <c:v>7796.0832278539219</c:v>
                </c:pt>
                <c:pt idx="6791">
                  <c:v>7787.8221956450579</c:v>
                </c:pt>
                <c:pt idx="6792">
                  <c:v>7627.8222155706808</c:v>
                </c:pt>
                <c:pt idx="6793">
                  <c:v>8193.3006482908077</c:v>
                </c:pt>
                <c:pt idx="6794">
                  <c:v>8091.4916926676842</c:v>
                </c:pt>
                <c:pt idx="6795">
                  <c:v>7567.9351842025717</c:v>
                </c:pt>
                <c:pt idx="6796">
                  <c:v>7238.7711501577651</c:v>
                </c:pt>
                <c:pt idx="6797">
                  <c:v>7772.6858907647375</c:v>
                </c:pt>
                <c:pt idx="6798">
                  <c:v>7020.8898949057957</c:v>
                </c:pt>
                <c:pt idx="6799">
                  <c:v>7373.6478944782257</c:v>
                </c:pt>
                <c:pt idx="6800">
                  <c:v>7039.4369214809658</c:v>
                </c:pt>
                <c:pt idx="6801">
                  <c:v>7998.3911437704646</c:v>
                </c:pt>
                <c:pt idx="6802">
                  <c:v>8080.3044391719595</c:v>
                </c:pt>
                <c:pt idx="6803">
                  <c:v>7772.3117142289593</c:v>
                </c:pt>
                <c:pt idx="6804">
                  <c:v>7457.4783498028401</c:v>
                </c:pt>
                <c:pt idx="6805">
                  <c:v>7766.7090421731</c:v>
                </c:pt>
                <c:pt idx="6806">
                  <c:v>7444.0241578790019</c:v>
                </c:pt>
                <c:pt idx="6807">
                  <c:v>7792.6955900322509</c:v>
                </c:pt>
                <c:pt idx="6808">
                  <c:v>7882.1406560912137</c:v>
                </c:pt>
                <c:pt idx="6809">
                  <c:v>7179.4035622578831</c:v>
                </c:pt>
                <c:pt idx="6810">
                  <c:v>7992.4687151211665</c:v>
                </c:pt>
                <c:pt idx="6811">
                  <c:v>7180.8106222452816</c:v>
                </c:pt>
                <c:pt idx="6812">
                  <c:v>5815.1805617595655</c:v>
                </c:pt>
                <c:pt idx="6813">
                  <c:v>7990.6271793809074</c:v>
                </c:pt>
                <c:pt idx="6814">
                  <c:v>7439.9324930194507</c:v>
                </c:pt>
                <c:pt idx="6815">
                  <c:v>7572.308283786836</c:v>
                </c:pt>
                <c:pt idx="6816">
                  <c:v>7230.1344409169033</c:v>
                </c:pt>
                <c:pt idx="6817">
                  <c:v>7374.5723008026134</c:v>
                </c:pt>
                <c:pt idx="6818">
                  <c:v>7029.8430526640095</c:v>
                </c:pt>
                <c:pt idx="6819">
                  <c:v>7372.7305079460057</c:v>
                </c:pt>
                <c:pt idx="6820">
                  <c:v>7426.1121556640192</c:v>
                </c:pt>
                <c:pt idx="6821">
                  <c:v>7188.1959005090257</c:v>
                </c:pt>
                <c:pt idx="6822">
                  <c:v>6855.2247248501353</c:v>
                </c:pt>
                <c:pt idx="6823">
                  <c:v>7804.3564171267863</c:v>
                </c:pt>
                <c:pt idx="6824">
                  <c:v>6839.7995187621163</c:v>
                </c:pt>
                <c:pt idx="6825">
                  <c:v>8218.0120848608403</c:v>
                </c:pt>
                <c:pt idx="6826">
                  <c:v>6851.4154359266449</c:v>
                </c:pt>
                <c:pt idx="6827">
                  <c:v>7595.7835972083049</c:v>
                </c:pt>
                <c:pt idx="6828">
                  <c:v>7445.6847971422221</c:v>
                </c:pt>
                <c:pt idx="6829">
                  <c:v>7814.2428867118988</c:v>
                </c:pt>
                <c:pt idx="6830">
                  <c:v>7060.7150647521266</c:v>
                </c:pt>
                <c:pt idx="6831">
                  <c:v>7605.8669305676613</c:v>
                </c:pt>
                <c:pt idx="6832">
                  <c:v>7245.4835113480558</c:v>
                </c:pt>
                <c:pt idx="6833">
                  <c:v>8003.4616408972906</c:v>
                </c:pt>
                <c:pt idx="6834">
                  <c:v>7467.1459084263824</c:v>
                </c:pt>
                <c:pt idx="6835">
                  <c:v>7611.4160620613984</c:v>
                </c:pt>
                <c:pt idx="6836">
                  <c:v>7459.0670819375728</c:v>
                </c:pt>
                <c:pt idx="6837">
                  <c:v>7614.1552535581923</c:v>
                </c:pt>
                <c:pt idx="6838">
                  <c:v>7463.2353811350504</c:v>
                </c:pt>
                <c:pt idx="6839">
                  <c:v>7405.367093810466</c:v>
                </c:pt>
                <c:pt idx="6840">
                  <c:v>7052.7478817041747</c:v>
                </c:pt>
                <c:pt idx="6841">
                  <c:v>7595.6807160543649</c:v>
                </c:pt>
                <c:pt idx="6842">
                  <c:v>7265.4636852007907</c:v>
                </c:pt>
                <c:pt idx="6843">
                  <c:v>7796.7293526255344</c:v>
                </c:pt>
                <c:pt idx="6844">
                  <c:v>6655.3551322119993</c:v>
                </c:pt>
                <c:pt idx="6845">
                  <c:v>7212.1082172020906</c:v>
                </c:pt>
                <c:pt idx="6846">
                  <c:v>7274.8088681583522</c:v>
                </c:pt>
                <c:pt idx="6847">
                  <c:v>8035.2266476422583</c:v>
                </c:pt>
                <c:pt idx="6848">
                  <c:v>6496.1123953918895</c:v>
                </c:pt>
                <c:pt idx="6849">
                  <c:v>7207.4328760253402</c:v>
                </c:pt>
                <c:pt idx="6850">
                  <c:v>7272.8598551989362</c:v>
                </c:pt>
                <c:pt idx="6851">
                  <c:v>6832.5166674609245</c:v>
                </c:pt>
                <c:pt idx="6852">
                  <c:v>7069.1266307320784</c:v>
                </c:pt>
                <c:pt idx="6853">
                  <c:v>7806.4110315663575</c:v>
                </c:pt>
                <c:pt idx="6854">
                  <c:v>7260.6004353977642</c:v>
                </c:pt>
                <c:pt idx="6855">
                  <c:v>8045.3817648815393</c:v>
                </c:pt>
                <c:pt idx="6856">
                  <c:v>7269.9351965218966</c:v>
                </c:pt>
                <c:pt idx="6857">
                  <c:v>8286.4675136596034</c:v>
                </c:pt>
                <c:pt idx="6858">
                  <c:v>7476.2476853921453</c:v>
                </c:pt>
                <c:pt idx="6859">
                  <c:v>7220.9244067584987</c:v>
                </c:pt>
                <c:pt idx="6860">
                  <c:v>7069.8076709932484</c:v>
                </c:pt>
                <c:pt idx="6861">
                  <c:v>7615.9701076494184</c:v>
                </c:pt>
                <c:pt idx="6862">
                  <c:v>7449.9230792824364</c:v>
                </c:pt>
                <c:pt idx="6863">
                  <c:v>7029.012230393033</c:v>
                </c:pt>
                <c:pt idx="6864">
                  <c:v>6656.8930010047234</c:v>
                </c:pt>
                <c:pt idx="6865">
                  <c:v>8298.2792585856314</c:v>
                </c:pt>
                <c:pt idx="6866">
                  <c:v>6661.6715441815832</c:v>
                </c:pt>
                <c:pt idx="6867">
                  <c:v>7846.9692353822666</c:v>
                </c:pt>
                <c:pt idx="6868">
                  <c:v>6505.1074293583752</c:v>
                </c:pt>
                <c:pt idx="6869">
                  <c:v>7628.1258535727347</c:v>
                </c:pt>
                <c:pt idx="6870">
                  <c:v>7038.0528867583107</c:v>
                </c:pt>
                <c:pt idx="6871">
                  <c:v>7830.3606930838914</c:v>
                </c:pt>
                <c:pt idx="6872">
                  <c:v>6882.2324808432213</c:v>
                </c:pt>
                <c:pt idx="6873">
                  <c:v>8051.6329395816747</c:v>
                </c:pt>
                <c:pt idx="6874">
                  <c:v>7081.4706320584201</c:v>
                </c:pt>
                <c:pt idx="6875">
                  <c:v>7633.7335898309229</c:v>
                </c:pt>
                <c:pt idx="6876">
                  <c:v>7096.1515397189596</c:v>
                </c:pt>
                <c:pt idx="6877">
                  <c:v>8295.6588237090909</c:v>
                </c:pt>
                <c:pt idx="6878">
                  <c:v>7296.3150966193016</c:v>
                </c:pt>
                <c:pt idx="6879">
                  <c:v>8026.2829371725666</c:v>
                </c:pt>
                <c:pt idx="6880">
                  <c:v>7283.9096027926071</c:v>
                </c:pt>
                <c:pt idx="6881">
                  <c:v>7214.760058268691</c:v>
                </c:pt>
                <c:pt idx="6882">
                  <c:v>7721.3019716597391</c:v>
                </c:pt>
                <c:pt idx="6883">
                  <c:v>8291.8252019561824</c:v>
                </c:pt>
                <c:pt idx="6884">
                  <c:v>9110.5753187678765</c:v>
                </c:pt>
                <c:pt idx="6885">
                  <c:v>7840.372593385343</c:v>
                </c:pt>
                <c:pt idx="6886">
                  <c:v>6873.7315466103864</c:v>
                </c:pt>
                <c:pt idx="6887">
                  <c:v>7856.1890213682673</c:v>
                </c:pt>
                <c:pt idx="6888">
                  <c:v>7236.8529117013695</c:v>
                </c:pt>
                <c:pt idx="6889">
                  <c:v>7246.4333173805808</c:v>
                </c:pt>
                <c:pt idx="6890">
                  <c:v>7729.5142810915295</c:v>
                </c:pt>
                <c:pt idx="6891">
                  <c:v>7875.4817084846864</c:v>
                </c:pt>
                <c:pt idx="6892">
                  <c:v>7099.0019357591291</c:v>
                </c:pt>
                <c:pt idx="6893">
                  <c:v>7866.4725414509257</c:v>
                </c:pt>
                <c:pt idx="6894">
                  <c:v>7516.7193778742785</c:v>
                </c:pt>
                <c:pt idx="6895">
                  <c:v>7656.1653346714611</c:v>
                </c:pt>
                <c:pt idx="6896">
                  <c:v>7770.2414481987389</c:v>
                </c:pt>
                <c:pt idx="6897">
                  <c:v>8343.0623606505196</c:v>
                </c:pt>
                <c:pt idx="6898">
                  <c:v>7448.021615055547</c:v>
                </c:pt>
                <c:pt idx="6899">
                  <c:v>7881.1654376962942</c:v>
                </c:pt>
                <c:pt idx="6900">
                  <c:v>8362.9236165995771</c:v>
                </c:pt>
                <c:pt idx="6901">
                  <c:v>7660.1618986748736</c:v>
                </c:pt>
                <c:pt idx="6902">
                  <c:v>7867.9261347470201</c:v>
                </c:pt>
                <c:pt idx="6903">
                  <c:v>8127.2383735919257</c:v>
                </c:pt>
                <c:pt idx="6904">
                  <c:v>9465.7649963432323</c:v>
                </c:pt>
                <c:pt idx="6905">
                  <c:v>7913.4105078316152</c:v>
                </c:pt>
                <c:pt idx="6906">
                  <c:v>7486.0789829140995</c:v>
                </c:pt>
                <c:pt idx="6907">
                  <c:v>7921.1471970866087</c:v>
                </c:pt>
                <c:pt idx="6908">
                  <c:v>7780.3295448969311</c:v>
                </c:pt>
                <c:pt idx="6909">
                  <c:v>7911.6647446880315</c:v>
                </c:pt>
                <c:pt idx="6910">
                  <c:v>6149.1853800692661</c:v>
                </c:pt>
                <c:pt idx="6911">
                  <c:v>7894.4790176490778</c:v>
                </c:pt>
                <c:pt idx="6912">
                  <c:v>7278.7050721735432</c:v>
                </c:pt>
                <c:pt idx="6913">
                  <c:v>7462.9093082668496</c:v>
                </c:pt>
                <c:pt idx="6914">
                  <c:v>7490.3617486721305</c:v>
                </c:pt>
                <c:pt idx="6915">
                  <c:v>7910.8592945398022</c:v>
                </c:pt>
                <c:pt idx="6916">
                  <c:v>7334.6283580194495</c:v>
                </c:pt>
                <c:pt idx="6917">
                  <c:v>7691.1633699506583</c:v>
                </c:pt>
                <c:pt idx="6918">
                  <c:v>7127.093831642298</c:v>
                </c:pt>
                <c:pt idx="6919">
                  <c:v>7917.6979459286267</c:v>
                </c:pt>
                <c:pt idx="6920">
                  <c:v>7134.3488289606648</c:v>
                </c:pt>
                <c:pt idx="6921">
                  <c:v>7682.7674440894398</c:v>
                </c:pt>
                <c:pt idx="6922">
                  <c:v>7312.0841881135493</c:v>
                </c:pt>
                <c:pt idx="6923">
                  <c:v>7928.4153388939167</c:v>
                </c:pt>
                <c:pt idx="6924">
                  <c:v>7585.7663137067548</c:v>
                </c:pt>
                <c:pt idx="6925">
                  <c:v>7695.7564370337905</c:v>
                </c:pt>
                <c:pt idx="6926">
                  <c:v>7305.1441824860431</c:v>
                </c:pt>
                <c:pt idx="6927">
                  <c:v>7716.959093138049</c:v>
                </c:pt>
                <c:pt idx="6928">
                  <c:v>7504.3987908700183</c:v>
                </c:pt>
                <c:pt idx="6929">
                  <c:v>7930.557739188027</c:v>
                </c:pt>
                <c:pt idx="6930">
                  <c:v>7502.4176902442996</c:v>
                </c:pt>
                <c:pt idx="6931">
                  <c:v>8702.7418318044874</c:v>
                </c:pt>
                <c:pt idx="6932">
                  <c:v>8211.5196891742071</c:v>
                </c:pt>
                <c:pt idx="6933">
                  <c:v>8653.6729004523877</c:v>
                </c:pt>
                <c:pt idx="6934">
                  <c:v>6540.8844681694718</c:v>
                </c:pt>
                <c:pt idx="6935">
                  <c:v>7525.3700760488882</c:v>
                </c:pt>
                <c:pt idx="6936">
                  <c:v>7747.6029951091341</c:v>
                </c:pt>
                <c:pt idx="6937">
                  <c:v>8679.4975434018452</c:v>
                </c:pt>
                <c:pt idx="6938">
                  <c:v>9601.214927285826</c:v>
                </c:pt>
                <c:pt idx="6939">
                  <c:v>8455.575005094066</c:v>
                </c:pt>
                <c:pt idx="6940">
                  <c:v>7391.6847469877439</c:v>
                </c:pt>
                <c:pt idx="6941">
                  <c:v>7979.6767231318181</c:v>
                </c:pt>
                <c:pt idx="6942">
                  <c:v>7150.5008642705234</c:v>
                </c:pt>
                <c:pt idx="6943">
                  <c:v>7758.8033199679076</c:v>
                </c:pt>
                <c:pt idx="6944">
                  <c:v>7554.665722155939</c:v>
                </c:pt>
                <c:pt idx="6945">
                  <c:v>7990.2622778491477</c:v>
                </c:pt>
                <c:pt idx="6946">
                  <c:v>7107.9466824876199</c:v>
                </c:pt>
                <c:pt idx="6947">
                  <c:v>7985.8758881610056</c:v>
                </c:pt>
                <c:pt idx="6948">
                  <c:v>7384.7662712037236</c:v>
                </c:pt>
                <c:pt idx="6949">
                  <c:v>8217.3031561977386</c:v>
                </c:pt>
                <c:pt idx="6950">
                  <c:v>7581.7405887301084</c:v>
                </c:pt>
                <c:pt idx="6951">
                  <c:v>8001.4514733333435</c:v>
                </c:pt>
                <c:pt idx="6952">
                  <c:v>7574.05502382947</c:v>
                </c:pt>
                <c:pt idx="6953">
                  <c:v>7995.615495519326</c:v>
                </c:pt>
                <c:pt idx="6954">
                  <c:v>6924.9213032452362</c:v>
                </c:pt>
                <c:pt idx="6955">
                  <c:v>7772.2080316938336</c:v>
                </c:pt>
                <c:pt idx="6956">
                  <c:v>7337.7432641106716</c:v>
                </c:pt>
                <c:pt idx="6957">
                  <c:v>8267.9113207791579</c:v>
                </c:pt>
                <c:pt idx="6958">
                  <c:v>8071.7979909350961</c:v>
                </c:pt>
                <c:pt idx="6959">
                  <c:v>8536.9775273980304</c:v>
                </c:pt>
                <c:pt idx="6960">
                  <c:v>7818.3860564751585</c:v>
                </c:pt>
                <c:pt idx="6961">
                  <c:v>8014.8693231593952</c:v>
                </c:pt>
                <c:pt idx="6962">
                  <c:v>8516.4879870254445</c:v>
                </c:pt>
                <c:pt idx="6963">
                  <c:v>7393.384273812233</c:v>
                </c:pt>
                <c:pt idx="6964">
                  <c:v>7725.3214317193533</c:v>
                </c:pt>
                <c:pt idx="6965">
                  <c:v>7847.0549566306199</c:v>
                </c:pt>
                <c:pt idx="6966">
                  <c:v>7979.4873125804015</c:v>
                </c:pt>
                <c:pt idx="6967">
                  <c:v>7842.0146599696009</c:v>
                </c:pt>
                <c:pt idx="6968">
                  <c:v>7459.6233321514956</c:v>
                </c:pt>
                <c:pt idx="6969">
                  <c:v>7588.1804199998951</c:v>
                </c:pt>
                <c:pt idx="6970">
                  <c:v>7592.0342658754953</c:v>
                </c:pt>
                <c:pt idx="6971">
                  <c:v>8049.1653818745572</c:v>
                </c:pt>
                <c:pt idx="6972">
                  <c:v>7613.8234383573572</c:v>
                </c:pt>
                <c:pt idx="6973">
                  <c:v>8326.6187400110302</c:v>
                </c:pt>
                <c:pt idx="6974">
                  <c:v>7255.8597681312513</c:v>
                </c:pt>
                <c:pt idx="6975">
                  <c:v>7410.7722169273648</c:v>
                </c:pt>
                <c:pt idx="6976">
                  <c:v>7637.1414578671711</c:v>
                </c:pt>
                <c:pt idx="6977">
                  <c:v>7841.7126201323654</c:v>
                </c:pt>
                <c:pt idx="6978">
                  <c:v>7827.8093574888217</c:v>
                </c:pt>
                <c:pt idx="6979">
                  <c:v>8074.653732771254</c:v>
                </c:pt>
                <c:pt idx="6980">
                  <c:v>8611.9214731482953</c:v>
                </c:pt>
                <c:pt idx="6981">
                  <c:v>8323.5631452060243</c:v>
                </c:pt>
                <c:pt idx="6982">
                  <c:v>7621.9055899254354</c:v>
                </c:pt>
                <c:pt idx="6983">
                  <c:v>7607.7649347535244</c:v>
                </c:pt>
                <c:pt idx="6984">
                  <c:v>7393.002363507253</c:v>
                </c:pt>
                <c:pt idx="6985">
                  <c:v>7852.6846624237605</c:v>
                </c:pt>
                <c:pt idx="6986">
                  <c:v>7920.0263763389266</c:v>
                </c:pt>
                <c:pt idx="6987">
                  <c:v>7824.6400303599794</c:v>
                </c:pt>
                <c:pt idx="6988">
                  <c:v>7427.5442395343234</c:v>
                </c:pt>
                <c:pt idx="6989">
                  <c:v>7619.8816066252857</c:v>
                </c:pt>
                <c:pt idx="6990">
                  <c:v>6994.6451295591287</c:v>
                </c:pt>
                <c:pt idx="6991">
                  <c:v>7613.8056392419649</c:v>
                </c:pt>
                <c:pt idx="6992">
                  <c:v>7396.188707535568</c:v>
                </c:pt>
                <c:pt idx="6993">
                  <c:v>7860.699852079526</c:v>
                </c:pt>
                <c:pt idx="6994">
                  <c:v>7388.9278489209828</c:v>
                </c:pt>
                <c:pt idx="6995">
                  <c:v>7609.7516443175409</c:v>
                </c:pt>
                <c:pt idx="6996">
                  <c:v>7864.7451410997555</c:v>
                </c:pt>
                <c:pt idx="6997">
                  <c:v>8350.5151109419094</c:v>
                </c:pt>
                <c:pt idx="6998">
                  <c:v>7658.0587324407097</c:v>
                </c:pt>
                <c:pt idx="6999">
                  <c:v>8101.4815797359252</c:v>
                </c:pt>
                <c:pt idx="7000">
                  <c:v>7709.5690792951755</c:v>
                </c:pt>
                <c:pt idx="7001">
                  <c:v>8107.5227628803059</c:v>
                </c:pt>
                <c:pt idx="7002">
                  <c:v>7185.9104901538803</c:v>
                </c:pt>
                <c:pt idx="7003">
                  <c:v>7611.7582505707469</c:v>
                </c:pt>
                <c:pt idx="7004">
                  <c:v>8104.531962444129</c:v>
                </c:pt>
                <c:pt idx="7005">
                  <c:v>7904.579738196785</c:v>
                </c:pt>
                <c:pt idx="7006">
                  <c:v>6600.1725243026804</c:v>
                </c:pt>
                <c:pt idx="7007">
                  <c:v>8634.1639546693496</c:v>
                </c:pt>
                <c:pt idx="7008">
                  <c:v>7253.5857203776213</c:v>
                </c:pt>
                <c:pt idx="7009">
                  <c:v>7892.233170531088</c:v>
                </c:pt>
                <c:pt idx="7010">
                  <c:v>7434.737159598295</c:v>
                </c:pt>
                <c:pt idx="7011">
                  <c:v>7665.233864999891</c:v>
                </c:pt>
                <c:pt idx="7012">
                  <c:v>7394.0205794452768</c:v>
                </c:pt>
                <c:pt idx="7013">
                  <c:v>7885.2368380783209</c:v>
                </c:pt>
                <c:pt idx="7014">
                  <c:v>7890.3331356939007</c:v>
                </c:pt>
                <c:pt idx="7015">
                  <c:v>8399.1272712459504</c:v>
                </c:pt>
                <c:pt idx="7016">
                  <c:v>7417.4775699932716</c:v>
                </c:pt>
                <c:pt idx="7017">
                  <c:v>7667.282361908844</c:v>
                </c:pt>
                <c:pt idx="7018">
                  <c:v>7717.3761236073105</c:v>
                </c:pt>
                <c:pt idx="7019">
                  <c:v>7417.614797457426</c:v>
                </c:pt>
                <c:pt idx="7020">
                  <c:v>7899.1581548834638</c:v>
                </c:pt>
                <c:pt idx="7021">
                  <c:v>7894.5600003436566</c:v>
                </c:pt>
                <c:pt idx="7022">
                  <c:v>6985.3515197286561</c:v>
                </c:pt>
                <c:pt idx="7023">
                  <c:v>7664.2093597951261</c:v>
                </c:pt>
                <c:pt idx="7024">
                  <c:v>7233.6392582476847</c:v>
                </c:pt>
                <c:pt idx="7025">
                  <c:v>8136.0243193427868</c:v>
                </c:pt>
                <c:pt idx="7026">
                  <c:v>7448.8804966372636</c:v>
                </c:pt>
                <c:pt idx="7027">
                  <c:v>8143.8348479371707</c:v>
                </c:pt>
                <c:pt idx="7028">
                  <c:v>7749.5894052122449</c:v>
                </c:pt>
                <c:pt idx="7029">
                  <c:v>8155.5158308369564</c:v>
                </c:pt>
                <c:pt idx="7030">
                  <c:v>7503.3695305137444</c:v>
                </c:pt>
                <c:pt idx="7031">
                  <c:v>7447.958321908809</c:v>
                </c:pt>
                <c:pt idx="7032">
                  <c:v>7448.5523925756897</c:v>
                </c:pt>
                <c:pt idx="7033">
                  <c:v>7921.3695123707412</c:v>
                </c:pt>
                <c:pt idx="7034">
                  <c:v>7938.4407979152265</c:v>
                </c:pt>
                <c:pt idx="7035">
                  <c:v>8448.9895633747383</c:v>
                </c:pt>
                <c:pt idx="7036">
                  <c:v>8224.0470619447078</c:v>
                </c:pt>
                <c:pt idx="7037">
                  <c:v>7702.4520697209082</c:v>
                </c:pt>
                <c:pt idx="7038">
                  <c:v>7303.8351034818297</c:v>
                </c:pt>
                <c:pt idx="7039">
                  <c:v>7730.3912253710878</c:v>
                </c:pt>
                <c:pt idx="7040">
                  <c:v>7260.4620564887291</c:v>
                </c:pt>
                <c:pt idx="7041">
                  <c:v>7923.8497883905766</c:v>
                </c:pt>
                <c:pt idx="7042">
                  <c:v>7052.1992760466574</c:v>
                </c:pt>
                <c:pt idx="7043">
                  <c:v>7955.4499883846502</c:v>
                </c:pt>
                <c:pt idx="7044">
                  <c:v>7577.3895485046842</c:v>
                </c:pt>
                <c:pt idx="7045">
                  <c:v>7944.9779012583385</c:v>
                </c:pt>
                <c:pt idx="7046">
                  <c:v>7254.2102276782152</c:v>
                </c:pt>
                <c:pt idx="7047">
                  <c:v>7968.2772151394302</c:v>
                </c:pt>
                <c:pt idx="7048">
                  <c:v>7059.7094904585838</c:v>
                </c:pt>
                <c:pt idx="7049">
                  <c:v>7953.4819897526795</c:v>
                </c:pt>
                <c:pt idx="7050">
                  <c:v>7329.1701475783648</c:v>
                </c:pt>
                <c:pt idx="7051">
                  <c:v>7960.5938735270311</c:v>
                </c:pt>
                <c:pt idx="7052">
                  <c:v>7079.8610598182786</c:v>
                </c:pt>
                <c:pt idx="7053">
                  <c:v>7482.03638476367</c:v>
                </c:pt>
                <c:pt idx="7054">
                  <c:v>7023.2855658234957</c:v>
                </c:pt>
                <c:pt idx="7055">
                  <c:v>8198.9370278652714</c:v>
                </c:pt>
                <c:pt idx="7056">
                  <c:v>6857.4611476423506</c:v>
                </c:pt>
                <c:pt idx="7057">
                  <c:v>8230.4387577601101</c:v>
                </c:pt>
                <c:pt idx="7058">
                  <c:v>6634.0839456857348</c:v>
                </c:pt>
                <c:pt idx="7059">
                  <c:v>7731.8010487222755</c:v>
                </c:pt>
                <c:pt idx="7060">
                  <c:v>6824.9480131136006</c:v>
                </c:pt>
                <c:pt idx="7061">
                  <c:v>7954.8215007913304</c:v>
                </c:pt>
                <c:pt idx="7062">
                  <c:v>6590.5914873094371</c:v>
                </c:pt>
                <c:pt idx="7063">
                  <c:v>7461.6260047552132</c:v>
                </c:pt>
                <c:pt idx="7064">
                  <c:v>7501.5803252729283</c:v>
                </c:pt>
                <c:pt idx="7065">
                  <c:v>7484.3206709346287</c:v>
                </c:pt>
                <c:pt idx="7066">
                  <c:v>6833.675803771569</c:v>
                </c:pt>
                <c:pt idx="7067">
                  <c:v>7948.6548621864049</c:v>
                </c:pt>
                <c:pt idx="7068">
                  <c:v>6006.9522034122356</c:v>
                </c:pt>
                <c:pt idx="7069">
                  <c:v>7716.1363152838276</c:v>
                </c:pt>
                <c:pt idx="7070">
                  <c:v>7715.2198619728897</c:v>
                </c:pt>
                <c:pt idx="7071">
                  <c:v>7701.7491741721105</c:v>
                </c:pt>
                <c:pt idx="7072">
                  <c:v>7757.9989264128117</c:v>
                </c:pt>
                <c:pt idx="7073">
                  <c:v>7710.0662950855385</c:v>
                </c:pt>
                <c:pt idx="7074">
                  <c:v>7261.8464282642453</c:v>
                </c:pt>
                <c:pt idx="7075">
                  <c:v>7705.3247244570757</c:v>
                </c:pt>
                <c:pt idx="7076">
                  <c:v>7573.172905908631</c:v>
                </c:pt>
                <c:pt idx="7077">
                  <c:v>8004.6567921676724</c:v>
                </c:pt>
                <c:pt idx="7078">
                  <c:v>6420.753049924374</c:v>
                </c:pt>
                <c:pt idx="7079">
                  <c:v>7970.6079179686949</c:v>
                </c:pt>
                <c:pt idx="7080">
                  <c:v>6856.1849420472245</c:v>
                </c:pt>
                <c:pt idx="7081">
                  <c:v>7736.9195372550439</c:v>
                </c:pt>
                <c:pt idx="7082">
                  <c:v>7829.4024730274296</c:v>
                </c:pt>
                <c:pt idx="7083">
                  <c:v>8231.3620291462103</c:v>
                </c:pt>
                <c:pt idx="7084">
                  <c:v>7507.3694659315443</c:v>
                </c:pt>
                <c:pt idx="7085">
                  <c:v>7727.2333697201102</c:v>
                </c:pt>
                <c:pt idx="7086">
                  <c:v>8066.811074549727</c:v>
                </c:pt>
                <c:pt idx="7087">
                  <c:v>7998.4226044870748</c:v>
                </c:pt>
                <c:pt idx="7088">
                  <c:v>7085.2972670365771</c:v>
                </c:pt>
                <c:pt idx="7089">
                  <c:v>7989.2783627189929</c:v>
                </c:pt>
                <c:pt idx="7090">
                  <c:v>7076.7132245997882</c:v>
                </c:pt>
                <c:pt idx="7091">
                  <c:v>7729.5627754264797</c:v>
                </c:pt>
                <c:pt idx="7092">
                  <c:v>7106.2185775174148</c:v>
                </c:pt>
                <c:pt idx="7093">
                  <c:v>8253.8348627610103</c:v>
                </c:pt>
                <c:pt idx="7094">
                  <c:v>7081.155998966864</c:v>
                </c:pt>
                <c:pt idx="7095">
                  <c:v>7743.0744491945607</c:v>
                </c:pt>
                <c:pt idx="7096">
                  <c:v>7832.1343178780107</c:v>
                </c:pt>
                <c:pt idx="7097">
                  <c:v>7984.310747693431</c:v>
                </c:pt>
                <c:pt idx="7098">
                  <c:v>7255.7333619348783</c:v>
                </c:pt>
                <c:pt idx="7099">
                  <c:v>8234.0275813158296</c:v>
                </c:pt>
                <c:pt idx="7100">
                  <c:v>8005.9525642805656</c:v>
                </c:pt>
                <c:pt idx="7101">
                  <c:v>7511.0820477142306</c:v>
                </c:pt>
                <c:pt idx="7102">
                  <c:v>7108.9465786407955</c:v>
                </c:pt>
                <c:pt idx="7103">
                  <c:v>7552.8907521274969</c:v>
                </c:pt>
                <c:pt idx="7104">
                  <c:v>7381.2854610190125</c:v>
                </c:pt>
                <c:pt idx="7105">
                  <c:v>7773.6560401323268</c:v>
                </c:pt>
                <c:pt idx="7106">
                  <c:v>6852.460323776997</c:v>
                </c:pt>
                <c:pt idx="7107">
                  <c:v>6832.4920774361563</c:v>
                </c:pt>
                <c:pt idx="7108">
                  <c:v>7278.9018831301473</c:v>
                </c:pt>
                <c:pt idx="7109">
                  <c:v>8011.3062635575106</c:v>
                </c:pt>
                <c:pt idx="7110">
                  <c:v>7287.4699683758608</c:v>
                </c:pt>
                <c:pt idx="7111">
                  <c:v>7725.5386762341241</c:v>
                </c:pt>
                <c:pt idx="7112">
                  <c:v>7055.6578527389938</c:v>
                </c:pt>
                <c:pt idx="7113">
                  <c:v>7526.8985468919363</c:v>
                </c:pt>
                <c:pt idx="7114">
                  <c:v>8667.6263298450813</c:v>
                </c:pt>
                <c:pt idx="7115">
                  <c:v>7756.0344587915006</c:v>
                </c:pt>
                <c:pt idx="7116">
                  <c:v>7796.758851775402</c:v>
                </c:pt>
                <c:pt idx="7117">
                  <c:v>7769.4961886253877</c:v>
                </c:pt>
                <c:pt idx="7118">
                  <c:v>6194.439030431201</c:v>
                </c:pt>
                <c:pt idx="7119">
                  <c:v>8053.245800355704</c:v>
                </c:pt>
                <c:pt idx="7120">
                  <c:v>6644.4889684549762</c:v>
                </c:pt>
                <c:pt idx="7121">
                  <c:v>7293.5399087376099</c:v>
                </c:pt>
                <c:pt idx="7122">
                  <c:v>6852.5692092434001</c:v>
                </c:pt>
                <c:pt idx="7123">
                  <c:v>7773.9998689564909</c:v>
                </c:pt>
                <c:pt idx="7124">
                  <c:v>6855.6836494669196</c:v>
                </c:pt>
                <c:pt idx="7125">
                  <c:v>8009.9259667039487</c:v>
                </c:pt>
                <c:pt idx="7126">
                  <c:v>7343.9957336966836</c:v>
                </c:pt>
                <c:pt idx="7127">
                  <c:v>8001.3181491063569</c:v>
                </c:pt>
                <c:pt idx="7128">
                  <c:v>6818.7069753418191</c:v>
                </c:pt>
                <c:pt idx="7129">
                  <c:v>7758.1498482369543</c:v>
                </c:pt>
                <c:pt idx="7130">
                  <c:v>6871.2474528253706</c:v>
                </c:pt>
                <c:pt idx="7131">
                  <c:v>8020.3466498615653</c:v>
                </c:pt>
                <c:pt idx="7132">
                  <c:v>8054.2702260588849</c:v>
                </c:pt>
                <c:pt idx="7133">
                  <c:v>7287.6029800740898</c:v>
                </c:pt>
                <c:pt idx="7134">
                  <c:v>6864.1510425877887</c:v>
                </c:pt>
                <c:pt idx="7135">
                  <c:v>8029.7014745007609</c:v>
                </c:pt>
                <c:pt idx="7136">
                  <c:v>6623.0737667742687</c:v>
                </c:pt>
                <c:pt idx="7137">
                  <c:v>7300.9602522694395</c:v>
                </c:pt>
                <c:pt idx="7138">
                  <c:v>6625.7224861225741</c:v>
                </c:pt>
                <c:pt idx="7139">
                  <c:v>7543.977317414111</c:v>
                </c:pt>
                <c:pt idx="7140">
                  <c:v>7542.8713871296077</c:v>
                </c:pt>
                <c:pt idx="7141">
                  <c:v>7542.8941131827214</c:v>
                </c:pt>
                <c:pt idx="7142">
                  <c:v>6855.9831266332776</c:v>
                </c:pt>
                <c:pt idx="7143">
                  <c:v>7322.2426717407279</c:v>
                </c:pt>
                <c:pt idx="7144">
                  <c:v>8672.0100740716898</c:v>
                </c:pt>
                <c:pt idx="7145">
                  <c:v>8049.2719380569351</c:v>
                </c:pt>
                <c:pt idx="7146">
                  <c:v>7846.4962190681345</c:v>
                </c:pt>
                <c:pt idx="7147">
                  <c:v>7555.9877834846211</c:v>
                </c:pt>
                <c:pt idx="7148">
                  <c:v>7566.6287275910299</c:v>
                </c:pt>
                <c:pt idx="7149">
                  <c:v>7301.7206453786766</c:v>
                </c:pt>
                <c:pt idx="7150">
                  <c:v>7067.0335325185797</c:v>
                </c:pt>
                <c:pt idx="7151">
                  <c:v>7325.0682012987836</c:v>
                </c:pt>
                <c:pt idx="7152">
                  <c:v>6651.5525224509174</c:v>
                </c:pt>
                <c:pt idx="7153">
                  <c:v>7559.553832370716</c:v>
                </c:pt>
                <c:pt idx="7154">
                  <c:v>7417.4177755217152</c:v>
                </c:pt>
                <c:pt idx="7155">
                  <c:v>6846.2239078042739</c:v>
                </c:pt>
                <c:pt idx="7156">
                  <c:v>6624.8068909423173</c:v>
                </c:pt>
                <c:pt idx="7157">
                  <c:v>7063.5750576518658</c:v>
                </c:pt>
                <c:pt idx="7158">
                  <c:v>6422.5502090241926</c:v>
                </c:pt>
                <c:pt idx="7159">
                  <c:v>7543.1001806297645</c:v>
                </c:pt>
                <c:pt idx="7160">
                  <c:v>7065.7205831685242</c:v>
                </c:pt>
                <c:pt idx="7161">
                  <c:v>7070.3223607063474</c:v>
                </c:pt>
                <c:pt idx="7162">
                  <c:v>7816.3272849817331</c:v>
                </c:pt>
                <c:pt idx="7163">
                  <c:v>7290.7484657852983</c:v>
                </c:pt>
                <c:pt idx="7164">
                  <c:v>7123.2595219605209</c:v>
                </c:pt>
                <c:pt idx="7165">
                  <c:v>7059.1334240046772</c:v>
                </c:pt>
                <c:pt idx="7166">
                  <c:v>6197.9666080885481</c:v>
                </c:pt>
                <c:pt idx="7167">
                  <c:v>7057.0145804889717</c:v>
                </c:pt>
                <c:pt idx="7168">
                  <c:v>7287.5784970178038</c:v>
                </c:pt>
                <c:pt idx="7169">
                  <c:v>7547.1337473808071</c:v>
                </c:pt>
                <c:pt idx="7170">
                  <c:v>7303.5402008658784</c:v>
                </c:pt>
                <c:pt idx="7171">
                  <c:v>6867.5929463458078</c:v>
                </c:pt>
                <c:pt idx="7172">
                  <c:v>6212.484574516835</c:v>
                </c:pt>
                <c:pt idx="7173">
                  <c:v>7308.9436386299576</c:v>
                </c:pt>
                <c:pt idx="7174">
                  <c:v>6410.366806615838</c:v>
                </c:pt>
                <c:pt idx="7175">
                  <c:v>6818.3157701015134</c:v>
                </c:pt>
                <c:pt idx="7176">
                  <c:v>7308.4403510312586</c:v>
                </c:pt>
                <c:pt idx="7177">
                  <c:v>7061.4520302024139</c:v>
                </c:pt>
                <c:pt idx="7178">
                  <c:v>6203.6564753839402</c:v>
                </c:pt>
                <c:pt idx="7179">
                  <c:v>6842.7692239020962</c:v>
                </c:pt>
                <c:pt idx="7180">
                  <c:v>5236.1496368902308</c:v>
                </c:pt>
                <c:pt idx="7181">
                  <c:v>6832.7330062009132</c:v>
                </c:pt>
                <c:pt idx="7182">
                  <c:v>6614.195982203707</c:v>
                </c:pt>
                <c:pt idx="7183">
                  <c:v>6614.7950094182979</c:v>
                </c:pt>
                <c:pt idx="7184">
                  <c:v>6620.9295598121098</c:v>
                </c:pt>
                <c:pt idx="7185">
                  <c:v>6188.2107790715845</c:v>
                </c:pt>
                <c:pt idx="7186">
                  <c:v>5422.2932510734836</c:v>
                </c:pt>
                <c:pt idx="7187">
                  <c:v>6186.3392320354724</c:v>
                </c:pt>
                <c:pt idx="7188">
                  <c:v>6838.2948974457877</c:v>
                </c:pt>
                <c:pt idx="7189">
                  <c:v>6633.865259844797</c:v>
                </c:pt>
                <c:pt idx="7190">
                  <c:v>6404.9254698999521</c:v>
                </c:pt>
                <c:pt idx="7191">
                  <c:v>6633.9892514554094</c:v>
                </c:pt>
                <c:pt idx="7192">
                  <c:v>5990.3759121104058</c:v>
                </c:pt>
                <c:pt idx="7193">
                  <c:v>6420.0461338631576</c:v>
                </c:pt>
                <c:pt idx="7194">
                  <c:v>4935.5032744046266</c:v>
                </c:pt>
                <c:pt idx="7195">
                  <c:v>6424.2851448105712</c:v>
                </c:pt>
                <c:pt idx="7196">
                  <c:v>5801.008984187195</c:v>
                </c:pt>
                <c:pt idx="7197">
                  <c:v>6631.2368899750991</c:v>
                </c:pt>
                <c:pt idx="7198">
                  <c:v>6868.2871678800138</c:v>
                </c:pt>
                <c:pt idx="7199">
                  <c:v>6628.1390520767573</c:v>
                </c:pt>
                <c:pt idx="7200">
                  <c:v>5443.316645253487</c:v>
                </c:pt>
                <c:pt idx="7201">
                  <c:v>6623.76602935135</c:v>
                </c:pt>
                <c:pt idx="7202">
                  <c:v>5607.6728791580945</c:v>
                </c:pt>
                <c:pt idx="7203">
                  <c:v>6617.7288897851304</c:v>
                </c:pt>
                <c:pt idx="7204">
                  <c:v>6406.7718157218769</c:v>
                </c:pt>
                <c:pt idx="7205">
                  <c:v>7083.4962029293529</c:v>
                </c:pt>
                <c:pt idx="7206">
                  <c:v>5985.7044070937982</c:v>
                </c:pt>
                <c:pt idx="7207">
                  <c:v>6017.9174209519078</c:v>
                </c:pt>
                <c:pt idx="7208">
                  <c:v>5808.2582432580111</c:v>
                </c:pt>
                <c:pt idx="7209">
                  <c:v>6628.4664037595348</c:v>
                </c:pt>
                <c:pt idx="7210">
                  <c:v>5983.0757699395863</c:v>
                </c:pt>
                <c:pt idx="7211">
                  <c:v>6018.3036586504104</c:v>
                </c:pt>
                <c:pt idx="7212">
                  <c:v>4588.2436976558856</c:v>
                </c:pt>
                <c:pt idx="7213">
                  <c:v>6002.4805046544443</c:v>
                </c:pt>
                <c:pt idx="7214">
                  <c:v>5993.6551461180507</c:v>
                </c:pt>
                <c:pt idx="7215">
                  <c:v>6006.3429977010319</c:v>
                </c:pt>
                <c:pt idx="7216">
                  <c:v>4745.9144076098155</c:v>
                </c:pt>
                <c:pt idx="7217">
                  <c:v>3709.1159316428234</c:v>
                </c:pt>
                <c:pt idx="7218">
                  <c:v>1847.4411551991766</c:v>
                </c:pt>
                <c:pt idx="7219">
                  <c:v>488.43926504466316</c:v>
                </c:pt>
                <c:pt idx="7220">
                  <c:v>309.56449740126357</c:v>
                </c:pt>
                <c:pt idx="7221">
                  <c:v>302.91807625822497</c:v>
                </c:pt>
                <c:pt idx="7222">
                  <c:v>279.0667298693856</c:v>
                </c:pt>
                <c:pt idx="7223">
                  <c:v>269.15958340335402</c:v>
                </c:pt>
                <c:pt idx="7224">
                  <c:v>234.76266838222637</c:v>
                </c:pt>
                <c:pt idx="7225">
                  <c:v>247.63471183359439</c:v>
                </c:pt>
                <c:pt idx="7226">
                  <c:v>231.75497301373534</c:v>
                </c:pt>
                <c:pt idx="7227">
                  <c:v>236.24854251542041</c:v>
                </c:pt>
                <c:pt idx="7228">
                  <c:v>233.98217439475744</c:v>
                </c:pt>
                <c:pt idx="7229">
                  <c:v>231.50299363986196</c:v>
                </c:pt>
                <c:pt idx="7230">
                  <c:v>215.40877872963767</c:v>
                </c:pt>
                <c:pt idx="7231">
                  <c:v>230.53974663117907</c:v>
                </c:pt>
                <c:pt idx="7232">
                  <c:v>201.74300119100386</c:v>
                </c:pt>
                <c:pt idx="7233">
                  <c:v>217.69759860837311</c:v>
                </c:pt>
                <c:pt idx="7234">
                  <c:v>204.48041751634585</c:v>
                </c:pt>
                <c:pt idx="7235">
                  <c:v>217.20497333225404</c:v>
                </c:pt>
                <c:pt idx="7236">
                  <c:v>195.30181711327003</c:v>
                </c:pt>
                <c:pt idx="7237">
                  <c:v>218.08798762615467</c:v>
                </c:pt>
                <c:pt idx="7238">
                  <c:v>212.38544139322508</c:v>
                </c:pt>
                <c:pt idx="7239">
                  <c:v>199.66683998492624</c:v>
                </c:pt>
                <c:pt idx="7240">
                  <c:v>192.14348699417727</c:v>
                </c:pt>
                <c:pt idx="7241">
                  <c:v>207.3869780043955</c:v>
                </c:pt>
                <c:pt idx="7242">
                  <c:v>184.66297691048175</c:v>
                </c:pt>
                <c:pt idx="7243">
                  <c:v>191.71841895203667</c:v>
                </c:pt>
                <c:pt idx="7244">
                  <c:v>150.59140105866061</c:v>
                </c:pt>
                <c:pt idx="7245">
                  <c:v>200.57556707946651</c:v>
                </c:pt>
                <c:pt idx="7246">
                  <c:v>183.43523082771338</c:v>
                </c:pt>
                <c:pt idx="7247">
                  <c:v>195.5617446043797</c:v>
                </c:pt>
                <c:pt idx="7248">
                  <c:v>165.40176307588231</c:v>
                </c:pt>
                <c:pt idx="7249">
                  <c:v>204.20725142330195</c:v>
                </c:pt>
                <c:pt idx="7250">
                  <c:v>181.59453555809023</c:v>
                </c:pt>
                <c:pt idx="7251">
                  <c:v>187.89253381187359</c:v>
                </c:pt>
                <c:pt idx="7252">
                  <c:v>176.82896467764888</c:v>
                </c:pt>
                <c:pt idx="7253">
                  <c:v>191.83333444844186</c:v>
                </c:pt>
                <c:pt idx="7254">
                  <c:v>181.26333939906652</c:v>
                </c:pt>
                <c:pt idx="7255">
                  <c:v>188.15612731656995</c:v>
                </c:pt>
                <c:pt idx="7256">
                  <c:v>203.59935388842601</c:v>
                </c:pt>
                <c:pt idx="7257">
                  <c:v>196.66163582912264</c:v>
                </c:pt>
                <c:pt idx="7258">
                  <c:v>189.22277057507767</c:v>
                </c:pt>
                <c:pt idx="7259">
                  <c:v>180.80966842363179</c:v>
                </c:pt>
                <c:pt idx="7260">
                  <c:v>183.76867671815657</c:v>
                </c:pt>
                <c:pt idx="7261">
                  <c:v>188.98558195689498</c:v>
                </c:pt>
                <c:pt idx="7262">
                  <c:v>164.2816893253036</c:v>
                </c:pt>
                <c:pt idx="7263">
                  <c:v>181.08356074961318</c:v>
                </c:pt>
                <c:pt idx="7264">
                  <c:v>183.85463609416641</c:v>
                </c:pt>
                <c:pt idx="7265">
                  <c:v>177.37440590105049</c:v>
                </c:pt>
                <c:pt idx="7266">
                  <c:v>157.18784287372418</c:v>
                </c:pt>
                <c:pt idx="7267">
                  <c:v>169.90706335068379</c:v>
                </c:pt>
                <c:pt idx="7268">
                  <c:v>164.04491426526013</c:v>
                </c:pt>
                <c:pt idx="7269">
                  <c:v>177.2047369668575</c:v>
                </c:pt>
                <c:pt idx="7270">
                  <c:v>194.83712393543414</c:v>
                </c:pt>
                <c:pt idx="7271">
                  <c:v>174.17962247056272</c:v>
                </c:pt>
                <c:pt idx="7272">
                  <c:v>169.42795852006157</c:v>
                </c:pt>
                <c:pt idx="7273">
                  <c:v>178.35781799937726</c:v>
                </c:pt>
                <c:pt idx="7274">
                  <c:v>171.65959554155404</c:v>
                </c:pt>
                <c:pt idx="7275">
                  <c:v>169.88116894771679</c:v>
                </c:pt>
                <c:pt idx="7276">
                  <c:v>168.4094659189991</c:v>
                </c:pt>
                <c:pt idx="7277">
                  <c:v>174.33305669973797</c:v>
                </c:pt>
                <c:pt idx="7278">
                  <c:v>154.27566725895119</c:v>
                </c:pt>
                <c:pt idx="7279">
                  <c:v>177.97290626296274</c:v>
                </c:pt>
                <c:pt idx="7280">
                  <c:v>152.31614185428342</c:v>
                </c:pt>
                <c:pt idx="7281">
                  <c:v>170.65729893199932</c:v>
                </c:pt>
                <c:pt idx="7282">
                  <c:v>159.69779433958112</c:v>
                </c:pt>
                <c:pt idx="7283">
                  <c:v>166.8665574089234</c:v>
                </c:pt>
                <c:pt idx="7284">
                  <c:v>198.96962212002947</c:v>
                </c:pt>
                <c:pt idx="7285">
                  <c:v>164.38198720954526</c:v>
                </c:pt>
                <c:pt idx="7286">
                  <c:v>159.41992649609361</c:v>
                </c:pt>
                <c:pt idx="7287">
                  <c:v>164.28036408366376</c:v>
                </c:pt>
                <c:pt idx="7288">
                  <c:v>163.18243299235044</c:v>
                </c:pt>
                <c:pt idx="7289">
                  <c:v>174.74374033365339</c:v>
                </c:pt>
                <c:pt idx="7290">
                  <c:v>159.72526853176629</c:v>
                </c:pt>
                <c:pt idx="7291">
                  <c:v>174.95165084751724</c:v>
                </c:pt>
                <c:pt idx="7292">
                  <c:v>178.33277977005321</c:v>
                </c:pt>
                <c:pt idx="7293">
                  <c:v>166.82272874277976</c:v>
                </c:pt>
                <c:pt idx="7294">
                  <c:v>176.03235126724141</c:v>
                </c:pt>
                <c:pt idx="7295">
                  <c:v>174.89088492547333</c:v>
                </c:pt>
                <c:pt idx="7296">
                  <c:v>165.47045529914126</c:v>
                </c:pt>
                <c:pt idx="7297">
                  <c:v>171.03545866983131</c:v>
                </c:pt>
                <c:pt idx="7298">
                  <c:v>161.13737878234448</c:v>
                </c:pt>
                <c:pt idx="7299">
                  <c:v>171.37598776985013</c:v>
                </c:pt>
                <c:pt idx="7300">
                  <c:v>147.90382950384384</c:v>
                </c:pt>
                <c:pt idx="7301">
                  <c:v>164.67411853228748</c:v>
                </c:pt>
                <c:pt idx="7302">
                  <c:v>164.27123480598627</c:v>
                </c:pt>
                <c:pt idx="7303">
                  <c:v>179.3057905251336</c:v>
                </c:pt>
                <c:pt idx="7304">
                  <c:v>165.06996848862721</c:v>
                </c:pt>
                <c:pt idx="7305">
                  <c:v>187.57048463973405</c:v>
                </c:pt>
                <c:pt idx="7306">
                  <c:v>191.59322627524415</c:v>
                </c:pt>
                <c:pt idx="7307">
                  <c:v>172.57610516611166</c:v>
                </c:pt>
                <c:pt idx="7308">
                  <c:v>184.97137743067364</c:v>
                </c:pt>
                <c:pt idx="7309">
                  <c:v>172.70808844975514</c:v>
                </c:pt>
                <c:pt idx="7310">
                  <c:v>158.21067059843847</c:v>
                </c:pt>
                <c:pt idx="7311">
                  <c:v>166.09998195556685</c:v>
                </c:pt>
                <c:pt idx="7312">
                  <c:v>155.85798826150884</c:v>
                </c:pt>
                <c:pt idx="7313">
                  <c:v>172.95465663354918</c:v>
                </c:pt>
                <c:pt idx="7314">
                  <c:v>174.72249181298241</c:v>
                </c:pt>
                <c:pt idx="7315">
                  <c:v>165.75638990848461</c:v>
                </c:pt>
                <c:pt idx="7316">
                  <c:v>149.37509235171456</c:v>
                </c:pt>
                <c:pt idx="7317">
                  <c:v>158.91725842621037</c:v>
                </c:pt>
                <c:pt idx="7318">
                  <c:v>137.29510849693983</c:v>
                </c:pt>
                <c:pt idx="7319">
                  <c:v>152.30288477583568</c:v>
                </c:pt>
                <c:pt idx="7320">
                  <c:v>158.15299594476195</c:v>
                </c:pt>
                <c:pt idx="7321">
                  <c:v>145.6129841752157</c:v>
                </c:pt>
                <c:pt idx="7322">
                  <c:v>123.92967816675343</c:v>
                </c:pt>
                <c:pt idx="7323">
                  <c:v>142.87608052642088</c:v>
                </c:pt>
                <c:pt idx="7324">
                  <c:v>141.51248959957471</c:v>
                </c:pt>
                <c:pt idx="7325">
                  <c:v>131.31866020629766</c:v>
                </c:pt>
                <c:pt idx="7326">
                  <c:v>137.33896794377168</c:v>
                </c:pt>
                <c:pt idx="7327">
                  <c:v>131.11202266996443</c:v>
                </c:pt>
                <c:pt idx="7328">
                  <c:v>127.65077690782677</c:v>
                </c:pt>
                <c:pt idx="7329">
                  <c:v>122.64662796227621</c:v>
                </c:pt>
                <c:pt idx="7330">
                  <c:v>111.19710715617116</c:v>
                </c:pt>
                <c:pt idx="7331">
                  <c:v>118.04995176689644</c:v>
                </c:pt>
                <c:pt idx="7332">
                  <c:v>132.35699107413649</c:v>
                </c:pt>
                <c:pt idx="7333">
                  <c:v>128.11884150994069</c:v>
                </c:pt>
                <c:pt idx="7334">
                  <c:v>135.30838125746101</c:v>
                </c:pt>
                <c:pt idx="7335">
                  <c:v>126.04280703643443</c:v>
                </c:pt>
                <c:pt idx="7336">
                  <c:v>116.91875327380599</c:v>
                </c:pt>
                <c:pt idx="7337">
                  <c:v>117.92632069492763</c:v>
                </c:pt>
                <c:pt idx="7338">
                  <c:v>135.45137244245794</c:v>
                </c:pt>
                <c:pt idx="7339">
                  <c:v>120.808493697182</c:v>
                </c:pt>
                <c:pt idx="7340">
                  <c:v>109.08972401465374</c:v>
                </c:pt>
                <c:pt idx="7341">
                  <c:v>128.87163993501753</c:v>
                </c:pt>
                <c:pt idx="7342">
                  <c:v>124.73575407552622</c:v>
                </c:pt>
                <c:pt idx="7343">
                  <c:v>126.06449050089053</c:v>
                </c:pt>
                <c:pt idx="7344">
                  <c:v>127.84971102224543</c:v>
                </c:pt>
                <c:pt idx="7345">
                  <c:v>125.97688461762108</c:v>
                </c:pt>
                <c:pt idx="7346">
                  <c:v>127.41207040340672</c:v>
                </c:pt>
                <c:pt idx="7347">
                  <c:v>128.79855224936517</c:v>
                </c:pt>
                <c:pt idx="7348">
                  <c:v>127.77683229407468</c:v>
                </c:pt>
                <c:pt idx="7349">
                  <c:v>137.13928482361496</c:v>
                </c:pt>
                <c:pt idx="7350">
                  <c:v>94.820596278922878</c:v>
                </c:pt>
                <c:pt idx="7351">
                  <c:v>134.8787109760973</c:v>
                </c:pt>
                <c:pt idx="7352">
                  <c:v>154.35334399581012</c:v>
                </c:pt>
                <c:pt idx="7353">
                  <c:v>134.43867253741325</c:v>
                </c:pt>
                <c:pt idx="7354">
                  <c:v>150.82200659694479</c:v>
                </c:pt>
                <c:pt idx="7355">
                  <c:v>131.97860073149735</c:v>
                </c:pt>
                <c:pt idx="7356">
                  <c:v>136.28547705732319</c:v>
                </c:pt>
                <c:pt idx="7357">
                  <c:v>129.49063733615517</c:v>
                </c:pt>
                <c:pt idx="7358">
                  <c:v>111.80011280894551</c:v>
                </c:pt>
                <c:pt idx="7359">
                  <c:v>118.34809729119762</c:v>
                </c:pt>
                <c:pt idx="7360">
                  <c:v>109.73176226267566</c:v>
                </c:pt>
                <c:pt idx="7361">
                  <c:v>113.45294758625239</c:v>
                </c:pt>
                <c:pt idx="7362">
                  <c:v>109.93625991563331</c:v>
                </c:pt>
                <c:pt idx="7363">
                  <c:v>118.53595720001238</c:v>
                </c:pt>
                <c:pt idx="7364">
                  <c:v>112.19813769195478</c:v>
                </c:pt>
                <c:pt idx="7365">
                  <c:v>121.21900159511968</c:v>
                </c:pt>
                <c:pt idx="7366">
                  <c:v>122.27130473576372</c:v>
                </c:pt>
                <c:pt idx="7367">
                  <c:v>129.23155011776865</c:v>
                </c:pt>
                <c:pt idx="7368">
                  <c:v>119.64437209170922</c:v>
                </c:pt>
                <c:pt idx="7369">
                  <c:v>135.28392052064399</c:v>
                </c:pt>
                <c:pt idx="7370">
                  <c:v>124.9602746299329</c:v>
                </c:pt>
                <c:pt idx="7371">
                  <c:v>132.45811583172622</c:v>
                </c:pt>
                <c:pt idx="7372">
                  <c:v>133.54522702408002</c:v>
                </c:pt>
                <c:pt idx="7373">
                  <c:v>135.53156427243488</c:v>
                </c:pt>
                <c:pt idx="7374">
                  <c:v>127.80799937520068</c:v>
                </c:pt>
                <c:pt idx="7375">
                  <c:v>130.26571545791921</c:v>
                </c:pt>
                <c:pt idx="7376">
                  <c:v>139.50175854560865</c:v>
                </c:pt>
                <c:pt idx="7377">
                  <c:v>135.93821048243908</c:v>
                </c:pt>
                <c:pt idx="7378">
                  <c:v>136.23541760944588</c:v>
                </c:pt>
                <c:pt idx="7379">
                  <c:v>145.28380279758301</c:v>
                </c:pt>
                <c:pt idx="7380">
                  <c:v>152.4672817326994</c:v>
                </c:pt>
                <c:pt idx="7381">
                  <c:v>145.83860988644273</c:v>
                </c:pt>
                <c:pt idx="7382">
                  <c:v>155.70248724833897</c:v>
                </c:pt>
                <c:pt idx="7383">
                  <c:v>155.21504381171127</c:v>
                </c:pt>
                <c:pt idx="7384">
                  <c:v>143.38169300301206</c:v>
                </c:pt>
                <c:pt idx="7385">
                  <c:v>162.86141947294144</c:v>
                </c:pt>
                <c:pt idx="7386">
                  <c:v>156.11019516542802</c:v>
                </c:pt>
                <c:pt idx="7387">
                  <c:v>163.75217955114252</c:v>
                </c:pt>
                <c:pt idx="7388">
                  <c:v>160.09677337726555</c:v>
                </c:pt>
                <c:pt idx="7389">
                  <c:v>167.14540834286979</c:v>
                </c:pt>
                <c:pt idx="7390">
                  <c:v>166.76537218245537</c:v>
                </c:pt>
                <c:pt idx="7391">
                  <c:v>175.52607221394669</c:v>
                </c:pt>
                <c:pt idx="7392">
                  <c:v>185.76666195112779</c:v>
                </c:pt>
                <c:pt idx="7393">
                  <c:v>179.05268073209703</c:v>
                </c:pt>
                <c:pt idx="7394">
                  <c:v>168.94998913963124</c:v>
                </c:pt>
                <c:pt idx="7395">
                  <c:v>192.05393518402636</c:v>
                </c:pt>
                <c:pt idx="7396">
                  <c:v>171.39709021285813</c:v>
                </c:pt>
                <c:pt idx="7397">
                  <c:v>206.10822056502602</c:v>
                </c:pt>
                <c:pt idx="7398">
                  <c:v>196.64126887053774</c:v>
                </c:pt>
                <c:pt idx="7399">
                  <c:v>205.64322458498123</c:v>
                </c:pt>
                <c:pt idx="7400">
                  <c:v>206.10382496797547</c:v>
                </c:pt>
                <c:pt idx="7401">
                  <c:v>192.63858044178852</c:v>
                </c:pt>
                <c:pt idx="7402">
                  <c:v>196.07825173078635</c:v>
                </c:pt>
                <c:pt idx="7403">
                  <c:v>216.24559189792078</c:v>
                </c:pt>
                <c:pt idx="7404">
                  <c:v>198.17467033928156</c:v>
                </c:pt>
                <c:pt idx="7405">
                  <c:v>211.98321300572997</c:v>
                </c:pt>
                <c:pt idx="7406">
                  <c:v>205.80766563986896</c:v>
                </c:pt>
                <c:pt idx="7407">
                  <c:v>216.94349040241559</c:v>
                </c:pt>
                <c:pt idx="7408">
                  <c:v>219.69197391882051</c:v>
                </c:pt>
                <c:pt idx="7409">
                  <c:v>243.8173457140459</c:v>
                </c:pt>
                <c:pt idx="7410">
                  <c:v>221.16669615759008</c:v>
                </c:pt>
                <c:pt idx="7411">
                  <c:v>248.30399450849507</c:v>
                </c:pt>
                <c:pt idx="7412">
                  <c:v>237.82074928792287</c:v>
                </c:pt>
                <c:pt idx="7413">
                  <c:v>240.03110240433526</c:v>
                </c:pt>
                <c:pt idx="7414">
                  <c:v>241.34847345016908</c:v>
                </c:pt>
                <c:pt idx="7415">
                  <c:v>259.7352826300118</c:v>
                </c:pt>
                <c:pt idx="7416">
                  <c:v>254.0324075765605</c:v>
                </c:pt>
                <c:pt idx="7417">
                  <c:v>281.99527886371953</c:v>
                </c:pt>
                <c:pt idx="7418">
                  <c:v>268.51402843120997</c:v>
                </c:pt>
                <c:pt idx="7419">
                  <c:v>301.17022669062413</c:v>
                </c:pt>
                <c:pt idx="7420">
                  <c:v>280.83854805716879</c:v>
                </c:pt>
                <c:pt idx="7421">
                  <c:v>304.64955927624072</c:v>
                </c:pt>
                <c:pt idx="7422">
                  <c:v>295.22686823408685</c:v>
                </c:pt>
                <c:pt idx="7423">
                  <c:v>342.26463603695362</c:v>
                </c:pt>
                <c:pt idx="7424">
                  <c:v>324.3207033448806</c:v>
                </c:pt>
                <c:pt idx="7425">
                  <c:v>368.17907663974796</c:v>
                </c:pt>
                <c:pt idx="7426">
                  <c:v>339.4795921133146</c:v>
                </c:pt>
                <c:pt idx="7427">
                  <c:v>376.94629815892296</c:v>
                </c:pt>
                <c:pt idx="7428">
                  <c:v>372.34553636861125</c:v>
                </c:pt>
                <c:pt idx="7429">
                  <c:v>414.18965249333974</c:v>
                </c:pt>
                <c:pt idx="7430">
                  <c:v>392.7536410009817</c:v>
                </c:pt>
                <c:pt idx="7431">
                  <c:v>467.67227074610787</c:v>
                </c:pt>
                <c:pt idx="7432">
                  <c:v>443.11960253221878</c:v>
                </c:pt>
                <c:pt idx="7433">
                  <c:v>506.0675231130997</c:v>
                </c:pt>
                <c:pt idx="7434">
                  <c:v>487.01591316479022</c:v>
                </c:pt>
                <c:pt idx="7435">
                  <c:v>572.53902412337266</c:v>
                </c:pt>
                <c:pt idx="7436">
                  <c:v>539.77618303577401</c:v>
                </c:pt>
                <c:pt idx="7437">
                  <c:v>597.37356427554835</c:v>
                </c:pt>
                <c:pt idx="7438">
                  <c:v>621.24060839694585</c:v>
                </c:pt>
                <c:pt idx="7439">
                  <c:v>695.21654171953912</c:v>
                </c:pt>
                <c:pt idx="7440">
                  <c:v>620.5459367403472</c:v>
                </c:pt>
                <c:pt idx="7441">
                  <c:v>681.31698534457735</c:v>
                </c:pt>
                <c:pt idx="7442">
                  <c:v>682.43535885528593</c:v>
                </c:pt>
                <c:pt idx="7443">
                  <c:v>753.45261262402278</c:v>
                </c:pt>
                <c:pt idx="7444">
                  <c:v>723.48089781688145</c:v>
                </c:pt>
                <c:pt idx="7445">
                  <c:v>767.52715012359749</c:v>
                </c:pt>
                <c:pt idx="7446">
                  <c:v>729.51363969014199</c:v>
                </c:pt>
                <c:pt idx="7447">
                  <c:v>854.1301907262125</c:v>
                </c:pt>
                <c:pt idx="7448">
                  <c:v>796.67802766242562</c:v>
                </c:pt>
                <c:pt idx="7449">
                  <c:v>901.86928928472264</c:v>
                </c:pt>
                <c:pt idx="7450">
                  <c:v>931.85824052270266</c:v>
                </c:pt>
                <c:pt idx="7451">
                  <c:v>1049.2702211568969</c:v>
                </c:pt>
                <c:pt idx="7452">
                  <c:v>1007.263765931625</c:v>
                </c:pt>
                <c:pt idx="7453">
                  <c:v>1253.9433677276149</c:v>
                </c:pt>
                <c:pt idx="7454">
                  <c:v>1270.5936576192946</c:v>
                </c:pt>
                <c:pt idx="7455">
                  <c:v>1589.0523183989062</c:v>
                </c:pt>
                <c:pt idx="7456">
                  <c:v>1792.6260310111038</c:v>
                </c:pt>
                <c:pt idx="7457">
                  <c:v>2637.8323406912004</c:v>
                </c:pt>
                <c:pt idx="7458">
                  <c:v>3479.4403094732738</c:v>
                </c:pt>
                <c:pt idx="7459">
                  <c:v>4422.6058391839588</c:v>
                </c:pt>
                <c:pt idx="7460">
                  <c:v>4899.8006063752809</c:v>
                </c:pt>
                <c:pt idx="7461">
                  <c:v>5353.0831660153863</c:v>
                </c:pt>
                <c:pt idx="7462">
                  <c:v>4373.2815156806273</c:v>
                </c:pt>
                <c:pt idx="7463">
                  <c:v>5503.7164644689383</c:v>
                </c:pt>
                <c:pt idx="7464">
                  <c:v>5803.3559895621365</c:v>
                </c:pt>
                <c:pt idx="7465">
                  <c:v>5658.4023641789645</c:v>
                </c:pt>
                <c:pt idx="7466">
                  <c:v>5492.5231908853411</c:v>
                </c:pt>
                <c:pt idx="7467">
                  <c:v>5802.9284537899903</c:v>
                </c:pt>
                <c:pt idx="7468">
                  <c:v>5634.7660036646639</c:v>
                </c:pt>
                <c:pt idx="7469">
                  <c:v>6301.2853012795285</c:v>
                </c:pt>
                <c:pt idx="7470">
                  <c:v>5488.9183753337456</c:v>
                </c:pt>
                <c:pt idx="7471">
                  <c:v>5645.9150120306904</c:v>
                </c:pt>
                <c:pt idx="7472">
                  <c:v>5651.283957435805</c:v>
                </c:pt>
                <c:pt idx="7473">
                  <c:v>5962.094577935859</c:v>
                </c:pt>
                <c:pt idx="7474">
                  <c:v>5799.7778717152569</c:v>
                </c:pt>
                <c:pt idx="7475">
                  <c:v>7026.2786896376911</c:v>
                </c:pt>
                <c:pt idx="7476">
                  <c:v>5976.8880281544689</c:v>
                </c:pt>
                <c:pt idx="7477">
                  <c:v>6481.1472397748257</c:v>
                </c:pt>
                <c:pt idx="7478">
                  <c:v>6147.8686583192784</c:v>
                </c:pt>
                <c:pt idx="7479">
                  <c:v>6484.2314635197808</c:v>
                </c:pt>
                <c:pt idx="7480">
                  <c:v>6504.2956269414944</c:v>
                </c:pt>
                <c:pt idx="7481">
                  <c:v>6301.0298008241816</c:v>
                </c:pt>
                <c:pt idx="7482">
                  <c:v>6324.8216627377979</c:v>
                </c:pt>
                <c:pt idx="7483">
                  <c:v>6307.7855227365681</c:v>
                </c:pt>
                <c:pt idx="7484">
                  <c:v>6502.3463675570629</c:v>
                </c:pt>
                <c:pt idx="7485">
                  <c:v>6474.7631632336888</c:v>
                </c:pt>
                <c:pt idx="7486">
                  <c:v>6140.1249829207909</c:v>
                </c:pt>
                <c:pt idx="7487">
                  <c:v>7225.0987015347737</c:v>
                </c:pt>
                <c:pt idx="7488">
                  <c:v>5963.3527140558763</c:v>
                </c:pt>
                <c:pt idx="7489">
                  <c:v>6650.1846416912858</c:v>
                </c:pt>
                <c:pt idx="7490">
                  <c:v>6494.742169999884</c:v>
                </c:pt>
                <c:pt idx="7491">
                  <c:v>7403.7679257349091</c:v>
                </c:pt>
                <c:pt idx="7492">
                  <c:v>7291.3509756805561</c:v>
                </c:pt>
                <c:pt idx="7493">
                  <c:v>6846.6431265184729</c:v>
                </c:pt>
                <c:pt idx="7494">
                  <c:v>6665.2646217883866</c:v>
                </c:pt>
                <c:pt idx="7495">
                  <c:v>6836.2752899958177</c:v>
                </c:pt>
                <c:pt idx="7496">
                  <c:v>6881.7612221032614</c:v>
                </c:pt>
                <c:pt idx="7497">
                  <c:v>7219.4614528287875</c:v>
                </c:pt>
                <c:pt idx="7498">
                  <c:v>6870.9436963149965</c:v>
                </c:pt>
                <c:pt idx="7499">
                  <c:v>6650.4451449883791</c:v>
                </c:pt>
                <c:pt idx="7500">
                  <c:v>6301.4154272351616</c:v>
                </c:pt>
                <c:pt idx="7501">
                  <c:v>7422.6543270741377</c:v>
                </c:pt>
                <c:pt idx="7502">
                  <c:v>6662.7399314365548</c:v>
                </c:pt>
                <c:pt idx="7503">
                  <c:v>7417.9725045192135</c:v>
                </c:pt>
                <c:pt idx="7504">
                  <c:v>6871.7979049293317</c:v>
                </c:pt>
                <c:pt idx="7505">
                  <c:v>6828.7639900523181</c:v>
                </c:pt>
                <c:pt idx="7506">
                  <c:v>6489.1214349674547</c:v>
                </c:pt>
                <c:pt idx="7507">
                  <c:v>7043.6061289788631</c:v>
                </c:pt>
                <c:pt idx="7508">
                  <c:v>6866.863779329381</c:v>
                </c:pt>
                <c:pt idx="7509">
                  <c:v>7201.8180649633405</c:v>
                </c:pt>
                <c:pt idx="7510">
                  <c:v>6660.1070525862851</c:v>
                </c:pt>
                <c:pt idx="7511">
                  <c:v>7833.1441125186566</c:v>
                </c:pt>
                <c:pt idx="7512">
                  <c:v>6861.0749181082992</c:v>
                </c:pt>
                <c:pt idx="7513">
                  <c:v>7027.4010029088258</c:v>
                </c:pt>
                <c:pt idx="7514">
                  <c:v>6667.9410024334356</c:v>
                </c:pt>
                <c:pt idx="7515">
                  <c:v>7388.6240117105381</c:v>
                </c:pt>
                <c:pt idx="7516">
                  <c:v>8071.9993873869053</c:v>
                </c:pt>
                <c:pt idx="7517">
                  <c:v>7410.1589563545176</c:v>
                </c:pt>
                <c:pt idx="7518">
                  <c:v>6485.2392563115754</c:v>
                </c:pt>
                <c:pt idx="7519">
                  <c:v>7207.6511774647279</c:v>
                </c:pt>
                <c:pt idx="7520">
                  <c:v>6678.5722336338986</c:v>
                </c:pt>
                <c:pt idx="7521">
                  <c:v>7416.6757491664221</c:v>
                </c:pt>
                <c:pt idx="7522">
                  <c:v>6858.2464044705976</c:v>
                </c:pt>
                <c:pt idx="7523">
                  <c:v>6823.214313981829</c:v>
                </c:pt>
                <c:pt idx="7524">
                  <c:v>7258.9769317067703</c:v>
                </c:pt>
                <c:pt idx="7525">
                  <c:v>7785.35463524243</c:v>
                </c:pt>
                <c:pt idx="7526">
                  <c:v>6684.2703272433309</c:v>
                </c:pt>
                <c:pt idx="7527">
                  <c:v>7206.7219688377463</c:v>
                </c:pt>
                <c:pt idx="7528">
                  <c:v>6878.8441120093057</c:v>
                </c:pt>
                <c:pt idx="7529">
                  <c:v>8034.8501415462097</c:v>
                </c:pt>
                <c:pt idx="7530">
                  <c:v>7283.9096027926071</c:v>
                </c:pt>
                <c:pt idx="7531">
                  <c:v>7203.5969691262599</c:v>
                </c:pt>
                <c:pt idx="7532">
                  <c:v>6671.4172485174104</c:v>
                </c:pt>
                <c:pt idx="7533">
                  <c:v>6985.7718440096824</c:v>
                </c:pt>
                <c:pt idx="7534">
                  <c:v>6316.0961451271005</c:v>
                </c:pt>
                <c:pt idx="7535">
                  <c:v>7590.240071905785</c:v>
                </c:pt>
                <c:pt idx="7536">
                  <c:v>6675.113273903904</c:v>
                </c:pt>
                <c:pt idx="7537">
                  <c:v>7199.8894380815418</c:v>
                </c:pt>
                <c:pt idx="7538">
                  <c:v>6662.3803849019041</c:v>
                </c:pt>
                <c:pt idx="7539">
                  <c:v>7185.0381575674983</c:v>
                </c:pt>
                <c:pt idx="7540">
                  <c:v>7449.5166638209221</c:v>
                </c:pt>
                <c:pt idx="7541">
                  <c:v>7598.5535159303636</c:v>
                </c:pt>
                <c:pt idx="7542">
                  <c:v>7620.6411116513027</c:v>
                </c:pt>
                <c:pt idx="7543">
                  <c:v>7778.0048649435312</c:v>
                </c:pt>
                <c:pt idx="7544">
                  <c:v>7229.8277680075853</c:v>
                </c:pt>
                <c:pt idx="7545">
                  <c:v>8000.7152914117842</c:v>
                </c:pt>
                <c:pt idx="7546">
                  <c:v>6289.7464447300717</c:v>
                </c:pt>
                <c:pt idx="7547">
                  <c:v>7377.3536477468861</c:v>
                </c:pt>
                <c:pt idx="7548">
                  <c:v>6871.7979049293317</c:v>
                </c:pt>
                <c:pt idx="7549">
                  <c:v>7598.5535159303636</c:v>
                </c:pt>
                <c:pt idx="7550">
                  <c:v>9069.2118033373918</c:v>
                </c:pt>
                <c:pt idx="7551">
                  <c:v>7804.3564171267863</c:v>
                </c:pt>
                <c:pt idx="7552">
                  <c:v>6869.002577681048</c:v>
                </c:pt>
                <c:pt idx="7553">
                  <c:v>8003.8645016293003</c:v>
                </c:pt>
                <c:pt idx="7554">
                  <c:v>7446.9096906239511</c:v>
                </c:pt>
                <c:pt idx="7555">
                  <c:v>7386.6371942671631</c:v>
                </c:pt>
                <c:pt idx="7556">
                  <c:v>6677.6064526485461</c:v>
                </c:pt>
                <c:pt idx="7557">
                  <c:v>7607.7777045411076</c:v>
                </c:pt>
                <c:pt idx="7558">
                  <c:v>7272.4412546508365</c:v>
                </c:pt>
                <c:pt idx="7559">
                  <c:v>7785.35463524243</c:v>
                </c:pt>
                <c:pt idx="7560">
                  <c:v>6676.6405327908687</c:v>
                </c:pt>
                <c:pt idx="7561">
                  <c:v>7794.5294521144888</c:v>
                </c:pt>
                <c:pt idx="7562">
                  <c:v>7053.3799435837027</c:v>
                </c:pt>
                <c:pt idx="7563">
                  <c:v>7194.948841299074</c:v>
                </c:pt>
                <c:pt idx="7564">
                  <c:v>7670.9092227374485</c:v>
                </c:pt>
                <c:pt idx="7565">
                  <c:v>7392.2651940976757</c:v>
                </c:pt>
                <c:pt idx="7566">
                  <c:v>7457.4783498028401</c:v>
                </c:pt>
                <c:pt idx="7567">
                  <c:v>7004.4289126447848</c:v>
                </c:pt>
                <c:pt idx="7568">
                  <c:v>7037.9485898690018</c:v>
                </c:pt>
                <c:pt idx="7569">
                  <c:v>7198.3531241231931</c:v>
                </c:pt>
                <c:pt idx="7570">
                  <c:v>7049.5255925205938</c:v>
                </c:pt>
                <c:pt idx="7571">
                  <c:v>7604.9415960384204</c:v>
                </c:pt>
                <c:pt idx="7572">
                  <c:v>7245.4803527530667</c:v>
                </c:pt>
                <c:pt idx="7573">
                  <c:v>7388.4875801132584</c:v>
                </c:pt>
                <c:pt idx="7574">
                  <c:v>7258.9769317067703</c:v>
                </c:pt>
                <c:pt idx="7575">
                  <c:v>7604.9415960384204</c:v>
                </c:pt>
                <c:pt idx="7576">
                  <c:v>7056.8379606460858</c:v>
                </c:pt>
                <c:pt idx="7577">
                  <c:v>7392.2651940976757</c:v>
                </c:pt>
                <c:pt idx="7578">
                  <c:v>7691.4030613313171</c:v>
                </c:pt>
                <c:pt idx="7579">
                  <c:v>7396.0707894438201</c:v>
                </c:pt>
                <c:pt idx="7580">
                  <c:v>7257.579945773663</c:v>
                </c:pt>
                <c:pt idx="7581">
                  <c:v>7410.0101781020376</c:v>
                </c:pt>
                <c:pt idx="7582">
                  <c:v>7049.973580939386</c:v>
                </c:pt>
                <c:pt idx="7583">
                  <c:v>7207.0740492867062</c:v>
                </c:pt>
                <c:pt idx="7584">
                  <c:v>7049.3011986862884</c:v>
                </c:pt>
                <c:pt idx="7585">
                  <c:v>7210.8023254415866</c:v>
                </c:pt>
                <c:pt idx="7586">
                  <c:v>6301.2853012795285</c:v>
                </c:pt>
                <c:pt idx="7587">
                  <c:v>7393.2792619992661</c:v>
                </c:pt>
                <c:pt idx="7588">
                  <c:v>7469.6931465330135</c:v>
                </c:pt>
                <c:pt idx="7589">
                  <c:v>8265.5397562692633</c:v>
                </c:pt>
                <c:pt idx="7590">
                  <c:v>7710.2209549125828</c:v>
                </c:pt>
                <c:pt idx="7591">
                  <c:v>8029.3442805989553</c:v>
                </c:pt>
                <c:pt idx="7592">
                  <c:v>7919.9783427820612</c:v>
                </c:pt>
                <c:pt idx="7593">
                  <c:v>7608.540550131801</c:v>
                </c:pt>
                <c:pt idx="7594">
                  <c:v>7647.7311169617951</c:v>
                </c:pt>
                <c:pt idx="7595">
                  <c:v>8033.0154144765729</c:v>
                </c:pt>
                <c:pt idx="7596">
                  <c:v>7662.7616722390931</c:v>
                </c:pt>
                <c:pt idx="7597">
                  <c:v>7649.595100524436</c:v>
                </c:pt>
                <c:pt idx="7598">
                  <c:v>7421.7182351525771</c:v>
                </c:pt>
                <c:pt idx="7599">
                  <c:v>7412.1825393780464</c:v>
                </c:pt>
                <c:pt idx="7600">
                  <c:v>7250.2360167672487</c:v>
                </c:pt>
                <c:pt idx="7601">
                  <c:v>7217.7142256094658</c:v>
                </c:pt>
                <c:pt idx="7602">
                  <c:v>7279.6787437565772</c:v>
                </c:pt>
                <c:pt idx="7603">
                  <c:v>7851.6117923400579</c:v>
                </c:pt>
                <c:pt idx="7604">
                  <c:v>8078.1200172660965</c:v>
                </c:pt>
                <c:pt idx="7605">
                  <c:v>7629.9956531914677</c:v>
                </c:pt>
                <c:pt idx="7606">
                  <c:v>7464.8654057574158</c:v>
                </c:pt>
                <c:pt idx="7607">
                  <c:v>7423.5902827119899</c:v>
                </c:pt>
                <c:pt idx="7608">
                  <c:v>7301.2216846558031</c:v>
                </c:pt>
                <c:pt idx="7609">
                  <c:v>7433.1863668703472</c:v>
                </c:pt>
                <c:pt idx="7610">
                  <c:v>7498.0244227724716</c:v>
                </c:pt>
                <c:pt idx="7611">
                  <c:v>7632.8531365153967</c:v>
                </c:pt>
                <c:pt idx="7612">
                  <c:v>7078.4084593186262</c:v>
                </c:pt>
                <c:pt idx="7613">
                  <c:v>7226.4779662481014</c:v>
                </c:pt>
                <c:pt idx="7614">
                  <c:v>8171.0592594298878</c:v>
                </c:pt>
                <c:pt idx="7615">
                  <c:v>7227.5196469123903</c:v>
                </c:pt>
                <c:pt idx="7616">
                  <c:v>5798.3085873469099</c:v>
                </c:pt>
                <c:pt idx="7617">
                  <c:v>7439.0806213578635</c:v>
                </c:pt>
                <c:pt idx="7618">
                  <c:v>7306.3638901181885</c:v>
                </c:pt>
                <c:pt idx="7619">
                  <c:v>7866.0719627044118</c:v>
                </c:pt>
                <c:pt idx="7620">
                  <c:v>6690.9859816792286</c:v>
                </c:pt>
                <c:pt idx="7621">
                  <c:v>7227.9272709771049</c:v>
                </c:pt>
                <c:pt idx="7622">
                  <c:v>7120.947233761226</c:v>
                </c:pt>
                <c:pt idx="7623">
                  <c:v>7456.5735438423044</c:v>
                </c:pt>
                <c:pt idx="7624">
                  <c:v>7322.8252573164782</c:v>
                </c:pt>
                <c:pt idx="7625">
                  <c:v>7257.4008056114471</c:v>
                </c:pt>
                <c:pt idx="7626">
                  <c:v>6544.8625970363855</c:v>
                </c:pt>
                <c:pt idx="7627">
                  <c:v>7469.2480614744445</c:v>
                </c:pt>
                <c:pt idx="7628">
                  <c:v>7320.8335016270257</c:v>
                </c:pt>
                <c:pt idx="7629">
                  <c:v>7269.3830855589267</c:v>
                </c:pt>
                <c:pt idx="7630">
                  <c:v>6924.9130763016483</c:v>
                </c:pt>
                <c:pt idx="7631">
                  <c:v>7245.957986174335</c:v>
                </c:pt>
                <c:pt idx="7632">
                  <c:v>7098.0425588410926</c:v>
                </c:pt>
              </c:numCache>
            </c:numRef>
          </c:yVal>
          <c:smooth val="1"/>
        </c:ser>
        <c:ser>
          <c:idx val="3"/>
          <c:order val="3"/>
          <c:tx>
            <c:v>144 cm (leached ore)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FFCC00"/>
              </a:solidFill>
              <a:ln>
                <a:solidFill>
                  <a:srgbClr val="FFCC00"/>
                </a:solidFill>
                <a:prstDash val="solid"/>
              </a:ln>
            </c:spPr>
          </c:marker>
          <c:xVal>
            <c:numRef>
              <c:f>West5!$DK$5:$DK$9998</c:f>
              <c:numCache>
                <c:formatCode>mm/dd/yy</c:formatCode>
                <c:ptCount val="9994"/>
                <c:pt idx="0">
                  <c:v>37006</c:v>
                </c:pt>
                <c:pt idx="1">
                  <c:v>37006</c:v>
                </c:pt>
                <c:pt idx="2">
                  <c:v>37007</c:v>
                </c:pt>
                <c:pt idx="3">
                  <c:v>37007</c:v>
                </c:pt>
                <c:pt idx="4">
                  <c:v>37008</c:v>
                </c:pt>
                <c:pt idx="5">
                  <c:v>37008</c:v>
                </c:pt>
                <c:pt idx="6">
                  <c:v>37009</c:v>
                </c:pt>
                <c:pt idx="7">
                  <c:v>37009</c:v>
                </c:pt>
                <c:pt idx="8">
                  <c:v>37010</c:v>
                </c:pt>
                <c:pt idx="9">
                  <c:v>37010</c:v>
                </c:pt>
                <c:pt idx="10">
                  <c:v>37011</c:v>
                </c:pt>
                <c:pt idx="11">
                  <c:v>37011</c:v>
                </c:pt>
                <c:pt idx="12">
                  <c:v>37012</c:v>
                </c:pt>
                <c:pt idx="13">
                  <c:v>37012</c:v>
                </c:pt>
                <c:pt idx="14">
                  <c:v>37013</c:v>
                </c:pt>
                <c:pt idx="15">
                  <c:v>37013</c:v>
                </c:pt>
                <c:pt idx="16">
                  <c:v>37014</c:v>
                </c:pt>
                <c:pt idx="17">
                  <c:v>37014</c:v>
                </c:pt>
                <c:pt idx="18">
                  <c:v>37015</c:v>
                </c:pt>
                <c:pt idx="19">
                  <c:v>37015</c:v>
                </c:pt>
                <c:pt idx="20">
                  <c:v>37016</c:v>
                </c:pt>
                <c:pt idx="21">
                  <c:v>37016</c:v>
                </c:pt>
                <c:pt idx="22">
                  <c:v>37017</c:v>
                </c:pt>
                <c:pt idx="23">
                  <c:v>37017</c:v>
                </c:pt>
                <c:pt idx="24">
                  <c:v>37018</c:v>
                </c:pt>
                <c:pt idx="25">
                  <c:v>37018</c:v>
                </c:pt>
                <c:pt idx="26">
                  <c:v>37019</c:v>
                </c:pt>
                <c:pt idx="27">
                  <c:v>37019</c:v>
                </c:pt>
                <c:pt idx="28">
                  <c:v>37020</c:v>
                </c:pt>
                <c:pt idx="29">
                  <c:v>37020</c:v>
                </c:pt>
                <c:pt idx="30">
                  <c:v>37021</c:v>
                </c:pt>
                <c:pt idx="31">
                  <c:v>37021</c:v>
                </c:pt>
                <c:pt idx="32">
                  <c:v>37022</c:v>
                </c:pt>
                <c:pt idx="33">
                  <c:v>37022</c:v>
                </c:pt>
                <c:pt idx="34">
                  <c:v>37023</c:v>
                </c:pt>
                <c:pt idx="35">
                  <c:v>37023</c:v>
                </c:pt>
                <c:pt idx="36">
                  <c:v>37024</c:v>
                </c:pt>
                <c:pt idx="37">
                  <c:v>37024</c:v>
                </c:pt>
                <c:pt idx="38">
                  <c:v>37025</c:v>
                </c:pt>
                <c:pt idx="39">
                  <c:v>37025</c:v>
                </c:pt>
                <c:pt idx="40">
                  <c:v>37026</c:v>
                </c:pt>
                <c:pt idx="41">
                  <c:v>37026</c:v>
                </c:pt>
                <c:pt idx="42">
                  <c:v>37027</c:v>
                </c:pt>
                <c:pt idx="43">
                  <c:v>37027</c:v>
                </c:pt>
                <c:pt idx="44">
                  <c:v>37028</c:v>
                </c:pt>
                <c:pt idx="45">
                  <c:v>37028</c:v>
                </c:pt>
                <c:pt idx="46">
                  <c:v>37029</c:v>
                </c:pt>
                <c:pt idx="47">
                  <c:v>37029</c:v>
                </c:pt>
                <c:pt idx="48">
                  <c:v>37030</c:v>
                </c:pt>
                <c:pt idx="49">
                  <c:v>37030</c:v>
                </c:pt>
                <c:pt idx="50">
                  <c:v>37031</c:v>
                </c:pt>
                <c:pt idx="51">
                  <c:v>37031</c:v>
                </c:pt>
                <c:pt idx="52">
                  <c:v>37032</c:v>
                </c:pt>
                <c:pt idx="53">
                  <c:v>37032</c:v>
                </c:pt>
                <c:pt idx="54">
                  <c:v>37033</c:v>
                </c:pt>
                <c:pt idx="55">
                  <c:v>37033</c:v>
                </c:pt>
                <c:pt idx="56">
                  <c:v>37034</c:v>
                </c:pt>
                <c:pt idx="57">
                  <c:v>37034</c:v>
                </c:pt>
                <c:pt idx="58">
                  <c:v>37035</c:v>
                </c:pt>
                <c:pt idx="59">
                  <c:v>37035</c:v>
                </c:pt>
                <c:pt idx="60">
                  <c:v>37036</c:v>
                </c:pt>
                <c:pt idx="61">
                  <c:v>37036</c:v>
                </c:pt>
                <c:pt idx="62">
                  <c:v>37037</c:v>
                </c:pt>
                <c:pt idx="63">
                  <c:v>37037</c:v>
                </c:pt>
                <c:pt idx="64">
                  <c:v>37038</c:v>
                </c:pt>
                <c:pt idx="65">
                  <c:v>37038</c:v>
                </c:pt>
                <c:pt idx="66">
                  <c:v>37039</c:v>
                </c:pt>
                <c:pt idx="67">
                  <c:v>37039</c:v>
                </c:pt>
                <c:pt idx="68">
                  <c:v>37040</c:v>
                </c:pt>
                <c:pt idx="69">
                  <c:v>37040</c:v>
                </c:pt>
                <c:pt idx="70">
                  <c:v>37041</c:v>
                </c:pt>
                <c:pt idx="71">
                  <c:v>37041</c:v>
                </c:pt>
                <c:pt idx="72">
                  <c:v>37042</c:v>
                </c:pt>
                <c:pt idx="73">
                  <c:v>37042</c:v>
                </c:pt>
                <c:pt idx="74">
                  <c:v>37043</c:v>
                </c:pt>
                <c:pt idx="75">
                  <c:v>37043</c:v>
                </c:pt>
                <c:pt idx="76">
                  <c:v>37044</c:v>
                </c:pt>
                <c:pt idx="77">
                  <c:v>37044</c:v>
                </c:pt>
                <c:pt idx="78">
                  <c:v>37045</c:v>
                </c:pt>
                <c:pt idx="79">
                  <c:v>37045</c:v>
                </c:pt>
                <c:pt idx="80">
                  <c:v>37046</c:v>
                </c:pt>
                <c:pt idx="81">
                  <c:v>37046</c:v>
                </c:pt>
                <c:pt idx="82">
                  <c:v>37047</c:v>
                </c:pt>
                <c:pt idx="83">
                  <c:v>37047</c:v>
                </c:pt>
                <c:pt idx="84">
                  <c:v>37048</c:v>
                </c:pt>
                <c:pt idx="85">
                  <c:v>37048</c:v>
                </c:pt>
                <c:pt idx="86">
                  <c:v>37049</c:v>
                </c:pt>
                <c:pt idx="87">
                  <c:v>37049</c:v>
                </c:pt>
                <c:pt idx="88">
                  <c:v>37050</c:v>
                </c:pt>
                <c:pt idx="89">
                  <c:v>37050</c:v>
                </c:pt>
                <c:pt idx="90">
                  <c:v>37051</c:v>
                </c:pt>
                <c:pt idx="91">
                  <c:v>37051</c:v>
                </c:pt>
                <c:pt idx="92">
                  <c:v>37052</c:v>
                </c:pt>
                <c:pt idx="93">
                  <c:v>37052</c:v>
                </c:pt>
                <c:pt idx="94">
                  <c:v>37053</c:v>
                </c:pt>
                <c:pt idx="95">
                  <c:v>37053</c:v>
                </c:pt>
                <c:pt idx="96">
                  <c:v>37054</c:v>
                </c:pt>
                <c:pt idx="97">
                  <c:v>37054</c:v>
                </c:pt>
                <c:pt idx="98">
                  <c:v>37055</c:v>
                </c:pt>
                <c:pt idx="99">
                  <c:v>37055</c:v>
                </c:pt>
                <c:pt idx="100">
                  <c:v>37056</c:v>
                </c:pt>
                <c:pt idx="101">
                  <c:v>37056</c:v>
                </c:pt>
                <c:pt idx="102">
                  <c:v>37057</c:v>
                </c:pt>
                <c:pt idx="103">
                  <c:v>37057</c:v>
                </c:pt>
                <c:pt idx="104">
                  <c:v>37058</c:v>
                </c:pt>
                <c:pt idx="105">
                  <c:v>37058</c:v>
                </c:pt>
                <c:pt idx="106">
                  <c:v>37059</c:v>
                </c:pt>
                <c:pt idx="107">
                  <c:v>37059</c:v>
                </c:pt>
                <c:pt idx="108">
                  <c:v>37060</c:v>
                </c:pt>
                <c:pt idx="109">
                  <c:v>37060</c:v>
                </c:pt>
                <c:pt idx="110">
                  <c:v>37061</c:v>
                </c:pt>
                <c:pt idx="111">
                  <c:v>37061</c:v>
                </c:pt>
                <c:pt idx="112">
                  <c:v>37062</c:v>
                </c:pt>
                <c:pt idx="113">
                  <c:v>37062</c:v>
                </c:pt>
                <c:pt idx="114">
                  <c:v>37063</c:v>
                </c:pt>
                <c:pt idx="115">
                  <c:v>37063</c:v>
                </c:pt>
                <c:pt idx="116">
                  <c:v>37064</c:v>
                </c:pt>
                <c:pt idx="117">
                  <c:v>37064</c:v>
                </c:pt>
                <c:pt idx="118">
                  <c:v>37065</c:v>
                </c:pt>
                <c:pt idx="119">
                  <c:v>37065</c:v>
                </c:pt>
                <c:pt idx="120">
                  <c:v>37066</c:v>
                </c:pt>
                <c:pt idx="121">
                  <c:v>37066</c:v>
                </c:pt>
                <c:pt idx="122">
                  <c:v>37067</c:v>
                </c:pt>
                <c:pt idx="123">
                  <c:v>37067</c:v>
                </c:pt>
                <c:pt idx="124">
                  <c:v>37068</c:v>
                </c:pt>
                <c:pt idx="125">
                  <c:v>37068</c:v>
                </c:pt>
                <c:pt idx="126">
                  <c:v>37069</c:v>
                </c:pt>
                <c:pt idx="127">
                  <c:v>37069</c:v>
                </c:pt>
                <c:pt idx="128">
                  <c:v>37070</c:v>
                </c:pt>
                <c:pt idx="129">
                  <c:v>37070</c:v>
                </c:pt>
                <c:pt idx="130">
                  <c:v>37071</c:v>
                </c:pt>
                <c:pt idx="131">
                  <c:v>37071</c:v>
                </c:pt>
                <c:pt idx="132">
                  <c:v>37072</c:v>
                </c:pt>
                <c:pt idx="133">
                  <c:v>37072</c:v>
                </c:pt>
                <c:pt idx="134">
                  <c:v>37073</c:v>
                </c:pt>
                <c:pt idx="135">
                  <c:v>37073</c:v>
                </c:pt>
                <c:pt idx="136">
                  <c:v>37074</c:v>
                </c:pt>
                <c:pt idx="137">
                  <c:v>37074</c:v>
                </c:pt>
                <c:pt idx="138">
                  <c:v>37075</c:v>
                </c:pt>
                <c:pt idx="139">
                  <c:v>37075</c:v>
                </c:pt>
                <c:pt idx="140">
                  <c:v>37076</c:v>
                </c:pt>
                <c:pt idx="141">
                  <c:v>37076</c:v>
                </c:pt>
                <c:pt idx="142">
                  <c:v>37077</c:v>
                </c:pt>
                <c:pt idx="143">
                  <c:v>37077</c:v>
                </c:pt>
                <c:pt idx="144">
                  <c:v>37078</c:v>
                </c:pt>
                <c:pt idx="145">
                  <c:v>37078</c:v>
                </c:pt>
                <c:pt idx="146">
                  <c:v>37079</c:v>
                </c:pt>
                <c:pt idx="147">
                  <c:v>37079</c:v>
                </c:pt>
                <c:pt idx="148">
                  <c:v>37080</c:v>
                </c:pt>
                <c:pt idx="149">
                  <c:v>37080</c:v>
                </c:pt>
                <c:pt idx="150">
                  <c:v>37081</c:v>
                </c:pt>
                <c:pt idx="151">
                  <c:v>37081</c:v>
                </c:pt>
                <c:pt idx="152">
                  <c:v>37082</c:v>
                </c:pt>
                <c:pt idx="153">
                  <c:v>37082</c:v>
                </c:pt>
                <c:pt idx="154">
                  <c:v>37083</c:v>
                </c:pt>
                <c:pt idx="155">
                  <c:v>37083</c:v>
                </c:pt>
                <c:pt idx="156">
                  <c:v>37084</c:v>
                </c:pt>
                <c:pt idx="157">
                  <c:v>37084</c:v>
                </c:pt>
                <c:pt idx="158">
                  <c:v>37085</c:v>
                </c:pt>
                <c:pt idx="159">
                  <c:v>37085</c:v>
                </c:pt>
                <c:pt idx="160">
                  <c:v>37086</c:v>
                </c:pt>
                <c:pt idx="161">
                  <c:v>37086</c:v>
                </c:pt>
                <c:pt idx="162">
                  <c:v>37087</c:v>
                </c:pt>
                <c:pt idx="163">
                  <c:v>37087</c:v>
                </c:pt>
                <c:pt idx="164">
                  <c:v>37088</c:v>
                </c:pt>
                <c:pt idx="165">
                  <c:v>37088</c:v>
                </c:pt>
                <c:pt idx="166">
                  <c:v>37089</c:v>
                </c:pt>
                <c:pt idx="167">
                  <c:v>37089</c:v>
                </c:pt>
                <c:pt idx="168">
                  <c:v>37090</c:v>
                </c:pt>
                <c:pt idx="169">
                  <c:v>37090</c:v>
                </c:pt>
                <c:pt idx="170">
                  <c:v>37091</c:v>
                </c:pt>
                <c:pt idx="171">
                  <c:v>37091</c:v>
                </c:pt>
                <c:pt idx="172">
                  <c:v>37092</c:v>
                </c:pt>
                <c:pt idx="173">
                  <c:v>37092</c:v>
                </c:pt>
                <c:pt idx="174">
                  <c:v>37093</c:v>
                </c:pt>
                <c:pt idx="175">
                  <c:v>37093</c:v>
                </c:pt>
                <c:pt idx="176">
                  <c:v>37094</c:v>
                </c:pt>
                <c:pt idx="177">
                  <c:v>37094</c:v>
                </c:pt>
                <c:pt idx="178">
                  <c:v>37095</c:v>
                </c:pt>
                <c:pt idx="179">
                  <c:v>37095</c:v>
                </c:pt>
                <c:pt idx="180">
                  <c:v>37096</c:v>
                </c:pt>
                <c:pt idx="181">
                  <c:v>37096</c:v>
                </c:pt>
                <c:pt idx="182">
                  <c:v>37097</c:v>
                </c:pt>
                <c:pt idx="183">
                  <c:v>37097</c:v>
                </c:pt>
                <c:pt idx="184">
                  <c:v>37098</c:v>
                </c:pt>
                <c:pt idx="185">
                  <c:v>37098</c:v>
                </c:pt>
                <c:pt idx="186">
                  <c:v>37099</c:v>
                </c:pt>
                <c:pt idx="187">
                  <c:v>37099</c:v>
                </c:pt>
                <c:pt idx="188">
                  <c:v>37100</c:v>
                </c:pt>
                <c:pt idx="189">
                  <c:v>37100</c:v>
                </c:pt>
                <c:pt idx="190">
                  <c:v>37101</c:v>
                </c:pt>
                <c:pt idx="191">
                  <c:v>37101</c:v>
                </c:pt>
                <c:pt idx="192">
                  <c:v>37102</c:v>
                </c:pt>
                <c:pt idx="193">
                  <c:v>37102</c:v>
                </c:pt>
                <c:pt idx="194">
                  <c:v>37103</c:v>
                </c:pt>
                <c:pt idx="195">
                  <c:v>37103</c:v>
                </c:pt>
                <c:pt idx="196">
                  <c:v>37104</c:v>
                </c:pt>
                <c:pt idx="197">
                  <c:v>37104</c:v>
                </c:pt>
                <c:pt idx="198">
                  <c:v>37105</c:v>
                </c:pt>
                <c:pt idx="199">
                  <c:v>37105</c:v>
                </c:pt>
                <c:pt idx="200">
                  <c:v>37106</c:v>
                </c:pt>
                <c:pt idx="201">
                  <c:v>37106</c:v>
                </c:pt>
                <c:pt idx="202">
                  <c:v>37107</c:v>
                </c:pt>
                <c:pt idx="203">
                  <c:v>37107</c:v>
                </c:pt>
                <c:pt idx="204">
                  <c:v>37108</c:v>
                </c:pt>
                <c:pt idx="205">
                  <c:v>37108</c:v>
                </c:pt>
                <c:pt idx="206">
                  <c:v>37109</c:v>
                </c:pt>
                <c:pt idx="207">
                  <c:v>37109</c:v>
                </c:pt>
                <c:pt idx="208">
                  <c:v>37110</c:v>
                </c:pt>
                <c:pt idx="209">
                  <c:v>37110</c:v>
                </c:pt>
                <c:pt idx="210">
                  <c:v>37111</c:v>
                </c:pt>
                <c:pt idx="211">
                  <c:v>37111</c:v>
                </c:pt>
                <c:pt idx="212">
                  <c:v>37112</c:v>
                </c:pt>
                <c:pt idx="213">
                  <c:v>37112</c:v>
                </c:pt>
                <c:pt idx="214">
                  <c:v>37113</c:v>
                </c:pt>
                <c:pt idx="215">
                  <c:v>37113</c:v>
                </c:pt>
                <c:pt idx="216">
                  <c:v>37114</c:v>
                </c:pt>
                <c:pt idx="217">
                  <c:v>37114</c:v>
                </c:pt>
                <c:pt idx="218">
                  <c:v>37115</c:v>
                </c:pt>
                <c:pt idx="219">
                  <c:v>37115</c:v>
                </c:pt>
                <c:pt idx="220">
                  <c:v>37116</c:v>
                </c:pt>
                <c:pt idx="221">
                  <c:v>37116</c:v>
                </c:pt>
                <c:pt idx="222">
                  <c:v>37117</c:v>
                </c:pt>
                <c:pt idx="223">
                  <c:v>37117</c:v>
                </c:pt>
                <c:pt idx="224">
                  <c:v>37118</c:v>
                </c:pt>
                <c:pt idx="225">
                  <c:v>37118</c:v>
                </c:pt>
                <c:pt idx="226">
                  <c:v>37119</c:v>
                </c:pt>
                <c:pt idx="227">
                  <c:v>37119</c:v>
                </c:pt>
                <c:pt idx="228">
                  <c:v>37120</c:v>
                </c:pt>
                <c:pt idx="229">
                  <c:v>37120</c:v>
                </c:pt>
                <c:pt idx="230">
                  <c:v>37121</c:v>
                </c:pt>
                <c:pt idx="231">
                  <c:v>37121</c:v>
                </c:pt>
                <c:pt idx="232">
                  <c:v>37122</c:v>
                </c:pt>
                <c:pt idx="233">
                  <c:v>37122</c:v>
                </c:pt>
                <c:pt idx="234">
                  <c:v>37123</c:v>
                </c:pt>
                <c:pt idx="235">
                  <c:v>37123</c:v>
                </c:pt>
                <c:pt idx="236">
                  <c:v>37124</c:v>
                </c:pt>
                <c:pt idx="237">
                  <c:v>37124</c:v>
                </c:pt>
                <c:pt idx="238">
                  <c:v>37125</c:v>
                </c:pt>
                <c:pt idx="239">
                  <c:v>37125</c:v>
                </c:pt>
                <c:pt idx="240">
                  <c:v>37126</c:v>
                </c:pt>
                <c:pt idx="241">
                  <c:v>37126</c:v>
                </c:pt>
                <c:pt idx="242">
                  <c:v>37127</c:v>
                </c:pt>
                <c:pt idx="243">
                  <c:v>37127</c:v>
                </c:pt>
                <c:pt idx="244">
                  <c:v>37128</c:v>
                </c:pt>
                <c:pt idx="245">
                  <c:v>37128</c:v>
                </c:pt>
                <c:pt idx="246">
                  <c:v>37129</c:v>
                </c:pt>
                <c:pt idx="247">
                  <c:v>37129</c:v>
                </c:pt>
                <c:pt idx="248">
                  <c:v>37130</c:v>
                </c:pt>
                <c:pt idx="249">
                  <c:v>37130</c:v>
                </c:pt>
                <c:pt idx="250">
                  <c:v>37131</c:v>
                </c:pt>
                <c:pt idx="251">
                  <c:v>37131</c:v>
                </c:pt>
                <c:pt idx="252">
                  <c:v>37132</c:v>
                </c:pt>
                <c:pt idx="253">
                  <c:v>37132</c:v>
                </c:pt>
                <c:pt idx="254">
                  <c:v>37133</c:v>
                </c:pt>
                <c:pt idx="255">
                  <c:v>37133</c:v>
                </c:pt>
                <c:pt idx="256">
                  <c:v>37134</c:v>
                </c:pt>
                <c:pt idx="257">
                  <c:v>37134</c:v>
                </c:pt>
                <c:pt idx="258">
                  <c:v>37135</c:v>
                </c:pt>
                <c:pt idx="259">
                  <c:v>37135</c:v>
                </c:pt>
                <c:pt idx="260">
                  <c:v>37136</c:v>
                </c:pt>
                <c:pt idx="261">
                  <c:v>37136</c:v>
                </c:pt>
                <c:pt idx="262">
                  <c:v>37137</c:v>
                </c:pt>
                <c:pt idx="263">
                  <c:v>37137</c:v>
                </c:pt>
                <c:pt idx="264">
                  <c:v>37138</c:v>
                </c:pt>
                <c:pt idx="265">
                  <c:v>37138</c:v>
                </c:pt>
                <c:pt idx="266">
                  <c:v>37139</c:v>
                </c:pt>
                <c:pt idx="267">
                  <c:v>37139</c:v>
                </c:pt>
                <c:pt idx="268">
                  <c:v>37140</c:v>
                </c:pt>
                <c:pt idx="269">
                  <c:v>37140</c:v>
                </c:pt>
                <c:pt idx="270">
                  <c:v>37141</c:v>
                </c:pt>
                <c:pt idx="271">
                  <c:v>37141</c:v>
                </c:pt>
                <c:pt idx="272">
                  <c:v>37142</c:v>
                </c:pt>
                <c:pt idx="273">
                  <c:v>37142</c:v>
                </c:pt>
                <c:pt idx="274">
                  <c:v>37143</c:v>
                </c:pt>
                <c:pt idx="275">
                  <c:v>37143</c:v>
                </c:pt>
                <c:pt idx="276">
                  <c:v>37144</c:v>
                </c:pt>
                <c:pt idx="277">
                  <c:v>37144</c:v>
                </c:pt>
                <c:pt idx="278">
                  <c:v>37145</c:v>
                </c:pt>
                <c:pt idx="279">
                  <c:v>37145</c:v>
                </c:pt>
                <c:pt idx="280">
                  <c:v>37146</c:v>
                </c:pt>
                <c:pt idx="281">
                  <c:v>37146</c:v>
                </c:pt>
                <c:pt idx="282">
                  <c:v>37147</c:v>
                </c:pt>
                <c:pt idx="283">
                  <c:v>37147</c:v>
                </c:pt>
                <c:pt idx="284">
                  <c:v>37148</c:v>
                </c:pt>
                <c:pt idx="285">
                  <c:v>37148</c:v>
                </c:pt>
                <c:pt idx="286">
                  <c:v>37149</c:v>
                </c:pt>
                <c:pt idx="287">
                  <c:v>37149</c:v>
                </c:pt>
                <c:pt idx="288">
                  <c:v>37150</c:v>
                </c:pt>
                <c:pt idx="289">
                  <c:v>37150</c:v>
                </c:pt>
                <c:pt idx="290">
                  <c:v>37151</c:v>
                </c:pt>
                <c:pt idx="291">
                  <c:v>37151</c:v>
                </c:pt>
                <c:pt idx="292">
                  <c:v>37152</c:v>
                </c:pt>
                <c:pt idx="293">
                  <c:v>37152</c:v>
                </c:pt>
                <c:pt idx="294">
                  <c:v>37153</c:v>
                </c:pt>
                <c:pt idx="295">
                  <c:v>37153</c:v>
                </c:pt>
                <c:pt idx="296">
                  <c:v>37154</c:v>
                </c:pt>
                <c:pt idx="297">
                  <c:v>37154</c:v>
                </c:pt>
                <c:pt idx="298">
                  <c:v>37155</c:v>
                </c:pt>
                <c:pt idx="299">
                  <c:v>37155</c:v>
                </c:pt>
                <c:pt idx="300">
                  <c:v>37156</c:v>
                </c:pt>
                <c:pt idx="301">
                  <c:v>37156</c:v>
                </c:pt>
                <c:pt idx="302">
                  <c:v>37157</c:v>
                </c:pt>
                <c:pt idx="303">
                  <c:v>37157</c:v>
                </c:pt>
                <c:pt idx="304">
                  <c:v>37158</c:v>
                </c:pt>
                <c:pt idx="305">
                  <c:v>37158</c:v>
                </c:pt>
                <c:pt idx="306">
                  <c:v>37159</c:v>
                </c:pt>
                <c:pt idx="307">
                  <c:v>37159</c:v>
                </c:pt>
                <c:pt idx="308">
                  <c:v>37160</c:v>
                </c:pt>
                <c:pt idx="309">
                  <c:v>37160</c:v>
                </c:pt>
                <c:pt idx="310">
                  <c:v>37161</c:v>
                </c:pt>
                <c:pt idx="311">
                  <c:v>37161</c:v>
                </c:pt>
                <c:pt idx="312">
                  <c:v>37162</c:v>
                </c:pt>
                <c:pt idx="313">
                  <c:v>37162</c:v>
                </c:pt>
                <c:pt idx="314">
                  <c:v>37163</c:v>
                </c:pt>
                <c:pt idx="315">
                  <c:v>37163</c:v>
                </c:pt>
                <c:pt idx="316">
                  <c:v>37164</c:v>
                </c:pt>
                <c:pt idx="317">
                  <c:v>37164</c:v>
                </c:pt>
                <c:pt idx="318">
                  <c:v>37165</c:v>
                </c:pt>
                <c:pt idx="319">
                  <c:v>37165</c:v>
                </c:pt>
                <c:pt idx="320">
                  <c:v>37166</c:v>
                </c:pt>
                <c:pt idx="321">
                  <c:v>37166</c:v>
                </c:pt>
                <c:pt idx="322">
                  <c:v>37167</c:v>
                </c:pt>
                <c:pt idx="323">
                  <c:v>37167</c:v>
                </c:pt>
                <c:pt idx="324">
                  <c:v>37168</c:v>
                </c:pt>
                <c:pt idx="325">
                  <c:v>37168</c:v>
                </c:pt>
                <c:pt idx="326">
                  <c:v>37169</c:v>
                </c:pt>
                <c:pt idx="327">
                  <c:v>37169</c:v>
                </c:pt>
                <c:pt idx="328">
                  <c:v>37170</c:v>
                </c:pt>
                <c:pt idx="329">
                  <c:v>37170</c:v>
                </c:pt>
                <c:pt idx="330">
                  <c:v>37171</c:v>
                </c:pt>
                <c:pt idx="331">
                  <c:v>37171</c:v>
                </c:pt>
                <c:pt idx="332">
                  <c:v>37172</c:v>
                </c:pt>
                <c:pt idx="333">
                  <c:v>37172</c:v>
                </c:pt>
                <c:pt idx="334">
                  <c:v>37173</c:v>
                </c:pt>
                <c:pt idx="335">
                  <c:v>37173</c:v>
                </c:pt>
                <c:pt idx="336">
                  <c:v>37174</c:v>
                </c:pt>
                <c:pt idx="337">
                  <c:v>37174</c:v>
                </c:pt>
                <c:pt idx="338">
                  <c:v>37175</c:v>
                </c:pt>
                <c:pt idx="339">
                  <c:v>37175</c:v>
                </c:pt>
                <c:pt idx="340">
                  <c:v>37176</c:v>
                </c:pt>
                <c:pt idx="341">
                  <c:v>37176</c:v>
                </c:pt>
                <c:pt idx="342">
                  <c:v>37177</c:v>
                </c:pt>
                <c:pt idx="343">
                  <c:v>37177</c:v>
                </c:pt>
                <c:pt idx="344">
                  <c:v>37178</c:v>
                </c:pt>
                <c:pt idx="345">
                  <c:v>37178</c:v>
                </c:pt>
                <c:pt idx="346">
                  <c:v>37179</c:v>
                </c:pt>
                <c:pt idx="347">
                  <c:v>37179</c:v>
                </c:pt>
                <c:pt idx="348">
                  <c:v>37180</c:v>
                </c:pt>
                <c:pt idx="349">
                  <c:v>37180</c:v>
                </c:pt>
                <c:pt idx="350">
                  <c:v>37181</c:v>
                </c:pt>
                <c:pt idx="351">
                  <c:v>37181</c:v>
                </c:pt>
                <c:pt idx="352">
                  <c:v>37182</c:v>
                </c:pt>
                <c:pt idx="353">
                  <c:v>37182</c:v>
                </c:pt>
                <c:pt idx="354">
                  <c:v>37183</c:v>
                </c:pt>
                <c:pt idx="355">
                  <c:v>37183</c:v>
                </c:pt>
                <c:pt idx="356">
                  <c:v>37184</c:v>
                </c:pt>
                <c:pt idx="357">
                  <c:v>37184</c:v>
                </c:pt>
                <c:pt idx="358">
                  <c:v>37185</c:v>
                </c:pt>
                <c:pt idx="359">
                  <c:v>37185</c:v>
                </c:pt>
                <c:pt idx="360">
                  <c:v>37186</c:v>
                </c:pt>
                <c:pt idx="361">
                  <c:v>37186</c:v>
                </c:pt>
                <c:pt idx="362">
                  <c:v>37187</c:v>
                </c:pt>
                <c:pt idx="363">
                  <c:v>37187</c:v>
                </c:pt>
                <c:pt idx="364">
                  <c:v>37188</c:v>
                </c:pt>
                <c:pt idx="365">
                  <c:v>37188</c:v>
                </c:pt>
                <c:pt idx="366">
                  <c:v>37189</c:v>
                </c:pt>
                <c:pt idx="367">
                  <c:v>37189</c:v>
                </c:pt>
                <c:pt idx="368">
                  <c:v>37190</c:v>
                </c:pt>
                <c:pt idx="369">
                  <c:v>37190</c:v>
                </c:pt>
                <c:pt idx="370">
                  <c:v>37191</c:v>
                </c:pt>
                <c:pt idx="371">
                  <c:v>37191</c:v>
                </c:pt>
                <c:pt idx="372">
                  <c:v>37192</c:v>
                </c:pt>
                <c:pt idx="373">
                  <c:v>37192</c:v>
                </c:pt>
                <c:pt idx="374">
                  <c:v>37193</c:v>
                </c:pt>
                <c:pt idx="375">
                  <c:v>37193</c:v>
                </c:pt>
                <c:pt idx="376">
                  <c:v>37194</c:v>
                </c:pt>
                <c:pt idx="377">
                  <c:v>37194</c:v>
                </c:pt>
                <c:pt idx="378">
                  <c:v>37195</c:v>
                </c:pt>
                <c:pt idx="379">
                  <c:v>37195</c:v>
                </c:pt>
                <c:pt idx="380">
                  <c:v>37196</c:v>
                </c:pt>
                <c:pt idx="381">
                  <c:v>37196</c:v>
                </c:pt>
                <c:pt idx="382">
                  <c:v>37197</c:v>
                </c:pt>
                <c:pt idx="383">
                  <c:v>37197</c:v>
                </c:pt>
                <c:pt idx="384">
                  <c:v>37198</c:v>
                </c:pt>
                <c:pt idx="385">
                  <c:v>37198</c:v>
                </c:pt>
                <c:pt idx="386">
                  <c:v>37199</c:v>
                </c:pt>
                <c:pt idx="387">
                  <c:v>37199</c:v>
                </c:pt>
                <c:pt idx="388">
                  <c:v>37200</c:v>
                </c:pt>
                <c:pt idx="389">
                  <c:v>37200</c:v>
                </c:pt>
                <c:pt idx="390">
                  <c:v>37201</c:v>
                </c:pt>
                <c:pt idx="391">
                  <c:v>37201</c:v>
                </c:pt>
                <c:pt idx="392">
                  <c:v>37202</c:v>
                </c:pt>
                <c:pt idx="393">
                  <c:v>37202</c:v>
                </c:pt>
                <c:pt idx="394">
                  <c:v>37203</c:v>
                </c:pt>
                <c:pt idx="395">
                  <c:v>37203</c:v>
                </c:pt>
                <c:pt idx="396">
                  <c:v>37204</c:v>
                </c:pt>
                <c:pt idx="397">
                  <c:v>37204</c:v>
                </c:pt>
                <c:pt idx="398">
                  <c:v>37205</c:v>
                </c:pt>
                <c:pt idx="399">
                  <c:v>37205</c:v>
                </c:pt>
                <c:pt idx="400">
                  <c:v>37206</c:v>
                </c:pt>
                <c:pt idx="401">
                  <c:v>37206</c:v>
                </c:pt>
                <c:pt idx="402">
                  <c:v>37207</c:v>
                </c:pt>
                <c:pt idx="403">
                  <c:v>37207</c:v>
                </c:pt>
                <c:pt idx="404">
                  <c:v>37208</c:v>
                </c:pt>
                <c:pt idx="405">
                  <c:v>37208</c:v>
                </c:pt>
                <c:pt idx="406">
                  <c:v>37209</c:v>
                </c:pt>
                <c:pt idx="407">
                  <c:v>37209</c:v>
                </c:pt>
                <c:pt idx="408">
                  <c:v>37210</c:v>
                </c:pt>
                <c:pt idx="409">
                  <c:v>37210</c:v>
                </c:pt>
                <c:pt idx="410">
                  <c:v>37211</c:v>
                </c:pt>
                <c:pt idx="411">
                  <c:v>37211</c:v>
                </c:pt>
                <c:pt idx="412">
                  <c:v>37212</c:v>
                </c:pt>
                <c:pt idx="413">
                  <c:v>37212</c:v>
                </c:pt>
                <c:pt idx="414">
                  <c:v>37213</c:v>
                </c:pt>
                <c:pt idx="415">
                  <c:v>37213</c:v>
                </c:pt>
                <c:pt idx="416">
                  <c:v>37214</c:v>
                </c:pt>
                <c:pt idx="417">
                  <c:v>37214</c:v>
                </c:pt>
                <c:pt idx="418">
                  <c:v>37215</c:v>
                </c:pt>
                <c:pt idx="419">
                  <c:v>37215</c:v>
                </c:pt>
                <c:pt idx="420">
                  <c:v>37216</c:v>
                </c:pt>
                <c:pt idx="421">
                  <c:v>37216</c:v>
                </c:pt>
                <c:pt idx="422">
                  <c:v>37217</c:v>
                </c:pt>
                <c:pt idx="423">
                  <c:v>37217</c:v>
                </c:pt>
                <c:pt idx="424">
                  <c:v>37218</c:v>
                </c:pt>
                <c:pt idx="425">
                  <c:v>37218</c:v>
                </c:pt>
                <c:pt idx="426">
                  <c:v>37219</c:v>
                </c:pt>
                <c:pt idx="427">
                  <c:v>37219</c:v>
                </c:pt>
                <c:pt idx="428">
                  <c:v>37220</c:v>
                </c:pt>
                <c:pt idx="429">
                  <c:v>37220</c:v>
                </c:pt>
                <c:pt idx="430">
                  <c:v>37221</c:v>
                </c:pt>
                <c:pt idx="431">
                  <c:v>37221</c:v>
                </c:pt>
                <c:pt idx="432">
                  <c:v>37222</c:v>
                </c:pt>
                <c:pt idx="433">
                  <c:v>37222</c:v>
                </c:pt>
                <c:pt idx="434">
                  <c:v>37223</c:v>
                </c:pt>
                <c:pt idx="435">
                  <c:v>37223</c:v>
                </c:pt>
                <c:pt idx="436">
                  <c:v>37224</c:v>
                </c:pt>
                <c:pt idx="437">
                  <c:v>37224</c:v>
                </c:pt>
                <c:pt idx="438">
                  <c:v>37225</c:v>
                </c:pt>
                <c:pt idx="439">
                  <c:v>37225</c:v>
                </c:pt>
                <c:pt idx="440">
                  <c:v>37226</c:v>
                </c:pt>
                <c:pt idx="441">
                  <c:v>37226</c:v>
                </c:pt>
                <c:pt idx="442">
                  <c:v>37227</c:v>
                </c:pt>
                <c:pt idx="443">
                  <c:v>37227</c:v>
                </c:pt>
                <c:pt idx="444">
                  <c:v>37228</c:v>
                </c:pt>
                <c:pt idx="445">
                  <c:v>37228</c:v>
                </c:pt>
                <c:pt idx="446">
                  <c:v>37229</c:v>
                </c:pt>
                <c:pt idx="447">
                  <c:v>37229</c:v>
                </c:pt>
                <c:pt idx="448">
                  <c:v>37230</c:v>
                </c:pt>
                <c:pt idx="449">
                  <c:v>37230</c:v>
                </c:pt>
                <c:pt idx="450">
                  <c:v>37231</c:v>
                </c:pt>
                <c:pt idx="451">
                  <c:v>37231</c:v>
                </c:pt>
                <c:pt idx="452">
                  <c:v>37232</c:v>
                </c:pt>
                <c:pt idx="453">
                  <c:v>37232</c:v>
                </c:pt>
                <c:pt idx="454">
                  <c:v>37233</c:v>
                </c:pt>
                <c:pt idx="455">
                  <c:v>37233</c:v>
                </c:pt>
                <c:pt idx="456">
                  <c:v>37234</c:v>
                </c:pt>
                <c:pt idx="457">
                  <c:v>37234</c:v>
                </c:pt>
                <c:pt idx="458">
                  <c:v>37235</c:v>
                </c:pt>
                <c:pt idx="459">
                  <c:v>37235</c:v>
                </c:pt>
                <c:pt idx="460">
                  <c:v>37236</c:v>
                </c:pt>
                <c:pt idx="461">
                  <c:v>37236</c:v>
                </c:pt>
                <c:pt idx="462">
                  <c:v>37237</c:v>
                </c:pt>
                <c:pt idx="463">
                  <c:v>37237</c:v>
                </c:pt>
                <c:pt idx="464">
                  <c:v>37238</c:v>
                </c:pt>
                <c:pt idx="465">
                  <c:v>37238</c:v>
                </c:pt>
                <c:pt idx="466">
                  <c:v>37239</c:v>
                </c:pt>
                <c:pt idx="467">
                  <c:v>37239</c:v>
                </c:pt>
                <c:pt idx="468">
                  <c:v>37240</c:v>
                </c:pt>
                <c:pt idx="469">
                  <c:v>37240</c:v>
                </c:pt>
                <c:pt idx="470">
                  <c:v>37241</c:v>
                </c:pt>
                <c:pt idx="471">
                  <c:v>37241</c:v>
                </c:pt>
                <c:pt idx="472">
                  <c:v>37242</c:v>
                </c:pt>
                <c:pt idx="473">
                  <c:v>37242</c:v>
                </c:pt>
                <c:pt idx="474">
                  <c:v>37243</c:v>
                </c:pt>
                <c:pt idx="475">
                  <c:v>37243</c:v>
                </c:pt>
                <c:pt idx="476">
                  <c:v>37244</c:v>
                </c:pt>
                <c:pt idx="477">
                  <c:v>37244</c:v>
                </c:pt>
                <c:pt idx="478">
                  <c:v>37245</c:v>
                </c:pt>
                <c:pt idx="479">
                  <c:v>37245</c:v>
                </c:pt>
                <c:pt idx="480">
                  <c:v>37246</c:v>
                </c:pt>
                <c:pt idx="481">
                  <c:v>37246</c:v>
                </c:pt>
                <c:pt idx="482">
                  <c:v>37247</c:v>
                </c:pt>
                <c:pt idx="483">
                  <c:v>37247</c:v>
                </c:pt>
                <c:pt idx="484">
                  <c:v>37248</c:v>
                </c:pt>
                <c:pt idx="485">
                  <c:v>37248</c:v>
                </c:pt>
                <c:pt idx="486">
                  <c:v>37249</c:v>
                </c:pt>
                <c:pt idx="487">
                  <c:v>37249</c:v>
                </c:pt>
                <c:pt idx="488">
                  <c:v>37250</c:v>
                </c:pt>
                <c:pt idx="489">
                  <c:v>37250</c:v>
                </c:pt>
                <c:pt idx="490">
                  <c:v>37251</c:v>
                </c:pt>
                <c:pt idx="491">
                  <c:v>37251</c:v>
                </c:pt>
                <c:pt idx="492">
                  <c:v>37252</c:v>
                </c:pt>
                <c:pt idx="493">
                  <c:v>37252</c:v>
                </c:pt>
                <c:pt idx="494">
                  <c:v>37253</c:v>
                </c:pt>
                <c:pt idx="495">
                  <c:v>37253</c:v>
                </c:pt>
                <c:pt idx="496">
                  <c:v>37254</c:v>
                </c:pt>
                <c:pt idx="497">
                  <c:v>37254</c:v>
                </c:pt>
                <c:pt idx="498">
                  <c:v>37255</c:v>
                </c:pt>
                <c:pt idx="499">
                  <c:v>37255</c:v>
                </c:pt>
                <c:pt idx="500">
                  <c:v>37256</c:v>
                </c:pt>
                <c:pt idx="501">
                  <c:v>37256</c:v>
                </c:pt>
                <c:pt idx="502">
                  <c:v>37257</c:v>
                </c:pt>
                <c:pt idx="503">
                  <c:v>37257</c:v>
                </c:pt>
                <c:pt idx="504">
                  <c:v>37258</c:v>
                </c:pt>
                <c:pt idx="505">
                  <c:v>37258</c:v>
                </c:pt>
                <c:pt idx="506">
                  <c:v>37259</c:v>
                </c:pt>
                <c:pt idx="507">
                  <c:v>37259</c:v>
                </c:pt>
                <c:pt idx="508">
                  <c:v>37260</c:v>
                </c:pt>
                <c:pt idx="509">
                  <c:v>37260</c:v>
                </c:pt>
                <c:pt idx="510">
                  <c:v>37261</c:v>
                </c:pt>
                <c:pt idx="511">
                  <c:v>37261</c:v>
                </c:pt>
                <c:pt idx="512">
                  <c:v>37262</c:v>
                </c:pt>
                <c:pt idx="513">
                  <c:v>37262</c:v>
                </c:pt>
                <c:pt idx="514">
                  <c:v>37263</c:v>
                </c:pt>
                <c:pt idx="515">
                  <c:v>37263</c:v>
                </c:pt>
                <c:pt idx="516">
                  <c:v>37264</c:v>
                </c:pt>
                <c:pt idx="517">
                  <c:v>37264</c:v>
                </c:pt>
                <c:pt idx="518">
                  <c:v>37265</c:v>
                </c:pt>
                <c:pt idx="519">
                  <c:v>37265</c:v>
                </c:pt>
                <c:pt idx="520">
                  <c:v>37266</c:v>
                </c:pt>
                <c:pt idx="521">
                  <c:v>37266</c:v>
                </c:pt>
                <c:pt idx="522">
                  <c:v>37267</c:v>
                </c:pt>
                <c:pt idx="523">
                  <c:v>37267</c:v>
                </c:pt>
                <c:pt idx="524">
                  <c:v>37268</c:v>
                </c:pt>
                <c:pt idx="525">
                  <c:v>37268</c:v>
                </c:pt>
                <c:pt idx="526">
                  <c:v>37269</c:v>
                </c:pt>
                <c:pt idx="527">
                  <c:v>37269</c:v>
                </c:pt>
                <c:pt idx="528">
                  <c:v>37270</c:v>
                </c:pt>
                <c:pt idx="529">
                  <c:v>37270</c:v>
                </c:pt>
                <c:pt idx="530">
                  <c:v>37271</c:v>
                </c:pt>
                <c:pt idx="531">
                  <c:v>37271</c:v>
                </c:pt>
                <c:pt idx="532">
                  <c:v>37272</c:v>
                </c:pt>
                <c:pt idx="533">
                  <c:v>37272</c:v>
                </c:pt>
                <c:pt idx="534">
                  <c:v>37273</c:v>
                </c:pt>
                <c:pt idx="535">
                  <c:v>37273</c:v>
                </c:pt>
                <c:pt idx="536">
                  <c:v>37274</c:v>
                </c:pt>
                <c:pt idx="537">
                  <c:v>37274</c:v>
                </c:pt>
                <c:pt idx="538">
                  <c:v>37275</c:v>
                </c:pt>
                <c:pt idx="539">
                  <c:v>37275</c:v>
                </c:pt>
                <c:pt idx="540">
                  <c:v>37276</c:v>
                </c:pt>
                <c:pt idx="541">
                  <c:v>37276</c:v>
                </c:pt>
                <c:pt idx="542">
                  <c:v>37277</c:v>
                </c:pt>
                <c:pt idx="543">
                  <c:v>37277</c:v>
                </c:pt>
                <c:pt idx="544">
                  <c:v>37278</c:v>
                </c:pt>
                <c:pt idx="545">
                  <c:v>37278</c:v>
                </c:pt>
                <c:pt idx="546">
                  <c:v>37279</c:v>
                </c:pt>
                <c:pt idx="547">
                  <c:v>37279</c:v>
                </c:pt>
                <c:pt idx="548">
                  <c:v>37280</c:v>
                </c:pt>
                <c:pt idx="549">
                  <c:v>37280</c:v>
                </c:pt>
                <c:pt idx="550">
                  <c:v>37281</c:v>
                </c:pt>
                <c:pt idx="551">
                  <c:v>37281</c:v>
                </c:pt>
                <c:pt idx="552">
                  <c:v>37282</c:v>
                </c:pt>
                <c:pt idx="553">
                  <c:v>37282</c:v>
                </c:pt>
                <c:pt idx="554">
                  <c:v>37283</c:v>
                </c:pt>
                <c:pt idx="555">
                  <c:v>37283</c:v>
                </c:pt>
                <c:pt idx="556">
                  <c:v>37284</c:v>
                </c:pt>
                <c:pt idx="557">
                  <c:v>37284</c:v>
                </c:pt>
                <c:pt idx="558">
                  <c:v>37285</c:v>
                </c:pt>
                <c:pt idx="559">
                  <c:v>37285</c:v>
                </c:pt>
                <c:pt idx="560">
                  <c:v>37286</c:v>
                </c:pt>
                <c:pt idx="561">
                  <c:v>37286</c:v>
                </c:pt>
                <c:pt idx="562">
                  <c:v>37287</c:v>
                </c:pt>
                <c:pt idx="563">
                  <c:v>37287</c:v>
                </c:pt>
                <c:pt idx="564">
                  <c:v>37288</c:v>
                </c:pt>
                <c:pt idx="565">
                  <c:v>37288</c:v>
                </c:pt>
                <c:pt idx="566">
                  <c:v>37289</c:v>
                </c:pt>
                <c:pt idx="567">
                  <c:v>37289</c:v>
                </c:pt>
                <c:pt idx="568">
                  <c:v>37290</c:v>
                </c:pt>
                <c:pt idx="569">
                  <c:v>37290</c:v>
                </c:pt>
                <c:pt idx="570">
                  <c:v>37291</c:v>
                </c:pt>
                <c:pt idx="571">
                  <c:v>37291</c:v>
                </c:pt>
                <c:pt idx="572">
                  <c:v>37292</c:v>
                </c:pt>
                <c:pt idx="573">
                  <c:v>37292</c:v>
                </c:pt>
                <c:pt idx="574">
                  <c:v>37293</c:v>
                </c:pt>
                <c:pt idx="575">
                  <c:v>37293</c:v>
                </c:pt>
                <c:pt idx="576">
                  <c:v>37294</c:v>
                </c:pt>
                <c:pt idx="577">
                  <c:v>37294</c:v>
                </c:pt>
                <c:pt idx="578">
                  <c:v>37295</c:v>
                </c:pt>
                <c:pt idx="579">
                  <c:v>37295</c:v>
                </c:pt>
                <c:pt idx="580">
                  <c:v>37296</c:v>
                </c:pt>
                <c:pt idx="581">
                  <c:v>37296</c:v>
                </c:pt>
                <c:pt idx="582">
                  <c:v>37297</c:v>
                </c:pt>
                <c:pt idx="583">
                  <c:v>37297</c:v>
                </c:pt>
                <c:pt idx="584">
                  <c:v>37298</c:v>
                </c:pt>
                <c:pt idx="585">
                  <c:v>37298</c:v>
                </c:pt>
                <c:pt idx="586">
                  <c:v>37299</c:v>
                </c:pt>
                <c:pt idx="587">
                  <c:v>37299</c:v>
                </c:pt>
                <c:pt idx="588">
                  <c:v>37300</c:v>
                </c:pt>
                <c:pt idx="589">
                  <c:v>37300</c:v>
                </c:pt>
                <c:pt idx="590">
                  <c:v>37301</c:v>
                </c:pt>
                <c:pt idx="591">
                  <c:v>37301</c:v>
                </c:pt>
                <c:pt idx="592">
                  <c:v>37302</c:v>
                </c:pt>
                <c:pt idx="593">
                  <c:v>37302</c:v>
                </c:pt>
                <c:pt idx="594">
                  <c:v>37303</c:v>
                </c:pt>
                <c:pt idx="595">
                  <c:v>37303</c:v>
                </c:pt>
                <c:pt idx="596">
                  <c:v>37304</c:v>
                </c:pt>
                <c:pt idx="597">
                  <c:v>37304</c:v>
                </c:pt>
                <c:pt idx="598">
                  <c:v>37305</c:v>
                </c:pt>
                <c:pt idx="599">
                  <c:v>37305</c:v>
                </c:pt>
                <c:pt idx="600">
                  <c:v>37306</c:v>
                </c:pt>
                <c:pt idx="601">
                  <c:v>37306</c:v>
                </c:pt>
                <c:pt idx="602">
                  <c:v>37307</c:v>
                </c:pt>
                <c:pt idx="603">
                  <c:v>37307</c:v>
                </c:pt>
                <c:pt idx="604">
                  <c:v>37308</c:v>
                </c:pt>
                <c:pt idx="605">
                  <c:v>37308</c:v>
                </c:pt>
                <c:pt idx="606">
                  <c:v>37309</c:v>
                </c:pt>
                <c:pt idx="607">
                  <c:v>37309</c:v>
                </c:pt>
                <c:pt idx="608">
                  <c:v>37310</c:v>
                </c:pt>
                <c:pt idx="609">
                  <c:v>37310</c:v>
                </c:pt>
                <c:pt idx="610">
                  <c:v>37311</c:v>
                </c:pt>
                <c:pt idx="611">
                  <c:v>37311</c:v>
                </c:pt>
                <c:pt idx="612">
                  <c:v>37312</c:v>
                </c:pt>
                <c:pt idx="613">
                  <c:v>37312</c:v>
                </c:pt>
                <c:pt idx="614">
                  <c:v>37313</c:v>
                </c:pt>
                <c:pt idx="615">
                  <c:v>37313</c:v>
                </c:pt>
                <c:pt idx="616">
                  <c:v>37314</c:v>
                </c:pt>
                <c:pt idx="617">
                  <c:v>37314</c:v>
                </c:pt>
                <c:pt idx="618">
                  <c:v>37315</c:v>
                </c:pt>
                <c:pt idx="619">
                  <c:v>37315</c:v>
                </c:pt>
                <c:pt idx="620">
                  <c:v>37316</c:v>
                </c:pt>
                <c:pt idx="621">
                  <c:v>37316</c:v>
                </c:pt>
                <c:pt idx="622">
                  <c:v>37317</c:v>
                </c:pt>
                <c:pt idx="623">
                  <c:v>37317</c:v>
                </c:pt>
                <c:pt idx="624">
                  <c:v>37318</c:v>
                </c:pt>
                <c:pt idx="625">
                  <c:v>37318</c:v>
                </c:pt>
                <c:pt idx="626">
                  <c:v>37319</c:v>
                </c:pt>
                <c:pt idx="627">
                  <c:v>37319</c:v>
                </c:pt>
                <c:pt idx="628">
                  <c:v>37320</c:v>
                </c:pt>
                <c:pt idx="629">
                  <c:v>37320</c:v>
                </c:pt>
                <c:pt idx="630">
                  <c:v>37321</c:v>
                </c:pt>
                <c:pt idx="631">
                  <c:v>37321</c:v>
                </c:pt>
                <c:pt idx="632">
                  <c:v>37322</c:v>
                </c:pt>
                <c:pt idx="633">
                  <c:v>37322</c:v>
                </c:pt>
                <c:pt idx="634">
                  <c:v>37323</c:v>
                </c:pt>
                <c:pt idx="635">
                  <c:v>37323</c:v>
                </c:pt>
                <c:pt idx="636">
                  <c:v>37324</c:v>
                </c:pt>
                <c:pt idx="637">
                  <c:v>37324</c:v>
                </c:pt>
                <c:pt idx="638">
                  <c:v>37325</c:v>
                </c:pt>
                <c:pt idx="639">
                  <c:v>37325</c:v>
                </c:pt>
                <c:pt idx="640">
                  <c:v>37326</c:v>
                </c:pt>
                <c:pt idx="641">
                  <c:v>37326</c:v>
                </c:pt>
                <c:pt idx="642">
                  <c:v>37327</c:v>
                </c:pt>
                <c:pt idx="643">
                  <c:v>37327</c:v>
                </c:pt>
                <c:pt idx="644">
                  <c:v>37328</c:v>
                </c:pt>
                <c:pt idx="645">
                  <c:v>37328</c:v>
                </c:pt>
                <c:pt idx="646">
                  <c:v>37329</c:v>
                </c:pt>
                <c:pt idx="647">
                  <c:v>37329</c:v>
                </c:pt>
                <c:pt idx="648">
                  <c:v>37330</c:v>
                </c:pt>
                <c:pt idx="649">
                  <c:v>37330</c:v>
                </c:pt>
                <c:pt idx="650">
                  <c:v>37331</c:v>
                </c:pt>
                <c:pt idx="651">
                  <c:v>37331</c:v>
                </c:pt>
                <c:pt idx="652">
                  <c:v>37332</c:v>
                </c:pt>
                <c:pt idx="653">
                  <c:v>37332</c:v>
                </c:pt>
                <c:pt idx="654">
                  <c:v>37333</c:v>
                </c:pt>
                <c:pt idx="655">
                  <c:v>37333</c:v>
                </c:pt>
                <c:pt idx="656">
                  <c:v>37334</c:v>
                </c:pt>
                <c:pt idx="657">
                  <c:v>37334</c:v>
                </c:pt>
                <c:pt idx="658">
                  <c:v>37335</c:v>
                </c:pt>
                <c:pt idx="659">
                  <c:v>37335</c:v>
                </c:pt>
                <c:pt idx="660">
                  <c:v>37336</c:v>
                </c:pt>
                <c:pt idx="661">
                  <c:v>37336</c:v>
                </c:pt>
                <c:pt idx="662">
                  <c:v>37337</c:v>
                </c:pt>
                <c:pt idx="663">
                  <c:v>37337</c:v>
                </c:pt>
                <c:pt idx="664">
                  <c:v>37338</c:v>
                </c:pt>
                <c:pt idx="665">
                  <c:v>37338</c:v>
                </c:pt>
                <c:pt idx="666">
                  <c:v>37339</c:v>
                </c:pt>
                <c:pt idx="667">
                  <c:v>37339</c:v>
                </c:pt>
                <c:pt idx="668">
                  <c:v>37340</c:v>
                </c:pt>
                <c:pt idx="669">
                  <c:v>37340</c:v>
                </c:pt>
                <c:pt idx="670">
                  <c:v>37341</c:v>
                </c:pt>
                <c:pt idx="671">
                  <c:v>37341</c:v>
                </c:pt>
                <c:pt idx="672">
                  <c:v>37342</c:v>
                </c:pt>
                <c:pt idx="673">
                  <c:v>37342</c:v>
                </c:pt>
                <c:pt idx="674">
                  <c:v>37343</c:v>
                </c:pt>
                <c:pt idx="675">
                  <c:v>37343</c:v>
                </c:pt>
                <c:pt idx="676">
                  <c:v>37344</c:v>
                </c:pt>
                <c:pt idx="677">
                  <c:v>37344</c:v>
                </c:pt>
                <c:pt idx="678">
                  <c:v>37345</c:v>
                </c:pt>
                <c:pt idx="679">
                  <c:v>37345</c:v>
                </c:pt>
                <c:pt idx="680">
                  <c:v>37346</c:v>
                </c:pt>
                <c:pt idx="681">
                  <c:v>37346</c:v>
                </c:pt>
                <c:pt idx="682">
                  <c:v>37347</c:v>
                </c:pt>
                <c:pt idx="683">
                  <c:v>37347</c:v>
                </c:pt>
                <c:pt idx="684">
                  <c:v>37348</c:v>
                </c:pt>
                <c:pt idx="685">
                  <c:v>37348</c:v>
                </c:pt>
                <c:pt idx="686">
                  <c:v>37349</c:v>
                </c:pt>
                <c:pt idx="687">
                  <c:v>37349</c:v>
                </c:pt>
                <c:pt idx="688">
                  <c:v>37350</c:v>
                </c:pt>
                <c:pt idx="689">
                  <c:v>37350</c:v>
                </c:pt>
                <c:pt idx="690">
                  <c:v>37351</c:v>
                </c:pt>
                <c:pt idx="691">
                  <c:v>37351</c:v>
                </c:pt>
                <c:pt idx="692">
                  <c:v>37352</c:v>
                </c:pt>
                <c:pt idx="693">
                  <c:v>37352</c:v>
                </c:pt>
                <c:pt idx="694">
                  <c:v>37353</c:v>
                </c:pt>
                <c:pt idx="695">
                  <c:v>37353</c:v>
                </c:pt>
                <c:pt idx="696">
                  <c:v>37354</c:v>
                </c:pt>
                <c:pt idx="697">
                  <c:v>37354</c:v>
                </c:pt>
                <c:pt idx="698">
                  <c:v>37355</c:v>
                </c:pt>
                <c:pt idx="699">
                  <c:v>37355</c:v>
                </c:pt>
                <c:pt idx="700">
                  <c:v>37356</c:v>
                </c:pt>
                <c:pt idx="701">
                  <c:v>37356</c:v>
                </c:pt>
                <c:pt idx="702">
                  <c:v>37357</c:v>
                </c:pt>
                <c:pt idx="703">
                  <c:v>37357</c:v>
                </c:pt>
                <c:pt idx="704">
                  <c:v>37358</c:v>
                </c:pt>
                <c:pt idx="705">
                  <c:v>37358</c:v>
                </c:pt>
                <c:pt idx="706">
                  <c:v>37359</c:v>
                </c:pt>
                <c:pt idx="707">
                  <c:v>37359</c:v>
                </c:pt>
                <c:pt idx="708">
                  <c:v>37360</c:v>
                </c:pt>
                <c:pt idx="709">
                  <c:v>37360</c:v>
                </c:pt>
                <c:pt idx="710">
                  <c:v>37361</c:v>
                </c:pt>
                <c:pt idx="711">
                  <c:v>37361</c:v>
                </c:pt>
                <c:pt idx="712">
                  <c:v>37362</c:v>
                </c:pt>
                <c:pt idx="713">
                  <c:v>37362</c:v>
                </c:pt>
                <c:pt idx="714">
                  <c:v>37363</c:v>
                </c:pt>
                <c:pt idx="715">
                  <c:v>37363</c:v>
                </c:pt>
                <c:pt idx="716">
                  <c:v>37364</c:v>
                </c:pt>
                <c:pt idx="717">
                  <c:v>37364</c:v>
                </c:pt>
                <c:pt idx="718">
                  <c:v>37365</c:v>
                </c:pt>
                <c:pt idx="719">
                  <c:v>37365</c:v>
                </c:pt>
                <c:pt idx="720">
                  <c:v>37366</c:v>
                </c:pt>
                <c:pt idx="721">
                  <c:v>37366</c:v>
                </c:pt>
                <c:pt idx="722">
                  <c:v>37367</c:v>
                </c:pt>
                <c:pt idx="723">
                  <c:v>37367</c:v>
                </c:pt>
                <c:pt idx="724">
                  <c:v>37368</c:v>
                </c:pt>
                <c:pt idx="725">
                  <c:v>37368</c:v>
                </c:pt>
                <c:pt idx="726">
                  <c:v>37369</c:v>
                </c:pt>
                <c:pt idx="727">
                  <c:v>37369</c:v>
                </c:pt>
                <c:pt idx="728">
                  <c:v>37370</c:v>
                </c:pt>
                <c:pt idx="729">
                  <c:v>37370</c:v>
                </c:pt>
                <c:pt idx="730">
                  <c:v>37371</c:v>
                </c:pt>
                <c:pt idx="731">
                  <c:v>37371</c:v>
                </c:pt>
                <c:pt idx="732">
                  <c:v>37372</c:v>
                </c:pt>
                <c:pt idx="733">
                  <c:v>37372</c:v>
                </c:pt>
                <c:pt idx="734">
                  <c:v>37373</c:v>
                </c:pt>
                <c:pt idx="735">
                  <c:v>37373</c:v>
                </c:pt>
                <c:pt idx="736">
                  <c:v>37374</c:v>
                </c:pt>
                <c:pt idx="737">
                  <c:v>37374</c:v>
                </c:pt>
                <c:pt idx="738">
                  <c:v>37375</c:v>
                </c:pt>
                <c:pt idx="739">
                  <c:v>37375</c:v>
                </c:pt>
                <c:pt idx="740">
                  <c:v>37376</c:v>
                </c:pt>
                <c:pt idx="741">
                  <c:v>37376</c:v>
                </c:pt>
                <c:pt idx="742">
                  <c:v>37377</c:v>
                </c:pt>
                <c:pt idx="743">
                  <c:v>37377</c:v>
                </c:pt>
                <c:pt idx="744">
                  <c:v>37378</c:v>
                </c:pt>
                <c:pt idx="745">
                  <c:v>37378</c:v>
                </c:pt>
                <c:pt idx="746">
                  <c:v>37379</c:v>
                </c:pt>
                <c:pt idx="747">
                  <c:v>37379</c:v>
                </c:pt>
                <c:pt idx="748">
                  <c:v>37380</c:v>
                </c:pt>
                <c:pt idx="749">
                  <c:v>37380</c:v>
                </c:pt>
                <c:pt idx="750">
                  <c:v>37381</c:v>
                </c:pt>
                <c:pt idx="751">
                  <c:v>37381</c:v>
                </c:pt>
                <c:pt idx="752">
                  <c:v>37382</c:v>
                </c:pt>
                <c:pt idx="753">
                  <c:v>37382</c:v>
                </c:pt>
                <c:pt idx="754">
                  <c:v>37383</c:v>
                </c:pt>
                <c:pt idx="755">
                  <c:v>37383</c:v>
                </c:pt>
                <c:pt idx="756">
                  <c:v>37384</c:v>
                </c:pt>
                <c:pt idx="757">
                  <c:v>37384</c:v>
                </c:pt>
                <c:pt idx="758">
                  <c:v>37385</c:v>
                </c:pt>
                <c:pt idx="759">
                  <c:v>37385</c:v>
                </c:pt>
                <c:pt idx="760">
                  <c:v>37386</c:v>
                </c:pt>
                <c:pt idx="761">
                  <c:v>37386</c:v>
                </c:pt>
                <c:pt idx="762">
                  <c:v>37387</c:v>
                </c:pt>
                <c:pt idx="763">
                  <c:v>37387</c:v>
                </c:pt>
                <c:pt idx="764">
                  <c:v>37388</c:v>
                </c:pt>
                <c:pt idx="765">
                  <c:v>37388</c:v>
                </c:pt>
                <c:pt idx="766">
                  <c:v>37389</c:v>
                </c:pt>
                <c:pt idx="767">
                  <c:v>37389</c:v>
                </c:pt>
                <c:pt idx="768">
                  <c:v>37390</c:v>
                </c:pt>
                <c:pt idx="769">
                  <c:v>37390</c:v>
                </c:pt>
                <c:pt idx="770">
                  <c:v>37391</c:v>
                </c:pt>
                <c:pt idx="771">
                  <c:v>37391</c:v>
                </c:pt>
                <c:pt idx="772">
                  <c:v>37392</c:v>
                </c:pt>
                <c:pt idx="773">
                  <c:v>37392</c:v>
                </c:pt>
                <c:pt idx="774">
                  <c:v>37393</c:v>
                </c:pt>
                <c:pt idx="775">
                  <c:v>37393</c:v>
                </c:pt>
                <c:pt idx="776">
                  <c:v>37394</c:v>
                </c:pt>
                <c:pt idx="777">
                  <c:v>37394</c:v>
                </c:pt>
                <c:pt idx="778">
                  <c:v>37395</c:v>
                </c:pt>
                <c:pt idx="779">
                  <c:v>37395</c:v>
                </c:pt>
                <c:pt idx="780">
                  <c:v>37396</c:v>
                </c:pt>
                <c:pt idx="781">
                  <c:v>37396</c:v>
                </c:pt>
                <c:pt idx="782">
                  <c:v>37397</c:v>
                </c:pt>
                <c:pt idx="783">
                  <c:v>37397</c:v>
                </c:pt>
                <c:pt idx="784">
                  <c:v>37398</c:v>
                </c:pt>
                <c:pt idx="785">
                  <c:v>37398</c:v>
                </c:pt>
                <c:pt idx="786">
                  <c:v>37399</c:v>
                </c:pt>
                <c:pt idx="787">
                  <c:v>37399</c:v>
                </c:pt>
                <c:pt idx="788">
                  <c:v>37400</c:v>
                </c:pt>
                <c:pt idx="789">
                  <c:v>37400</c:v>
                </c:pt>
                <c:pt idx="790">
                  <c:v>37401</c:v>
                </c:pt>
                <c:pt idx="791">
                  <c:v>37401</c:v>
                </c:pt>
                <c:pt idx="792">
                  <c:v>37402</c:v>
                </c:pt>
                <c:pt idx="793">
                  <c:v>37402</c:v>
                </c:pt>
                <c:pt idx="794">
                  <c:v>37403</c:v>
                </c:pt>
                <c:pt idx="795">
                  <c:v>37403</c:v>
                </c:pt>
                <c:pt idx="796">
                  <c:v>37404</c:v>
                </c:pt>
                <c:pt idx="797">
                  <c:v>37404</c:v>
                </c:pt>
                <c:pt idx="798">
                  <c:v>37405</c:v>
                </c:pt>
                <c:pt idx="799">
                  <c:v>37405</c:v>
                </c:pt>
                <c:pt idx="800">
                  <c:v>37406</c:v>
                </c:pt>
                <c:pt idx="801">
                  <c:v>37406</c:v>
                </c:pt>
                <c:pt idx="802">
                  <c:v>37407</c:v>
                </c:pt>
                <c:pt idx="803">
                  <c:v>37407</c:v>
                </c:pt>
                <c:pt idx="804">
                  <c:v>37408</c:v>
                </c:pt>
                <c:pt idx="805">
                  <c:v>37408</c:v>
                </c:pt>
                <c:pt idx="806">
                  <c:v>37409</c:v>
                </c:pt>
                <c:pt idx="807">
                  <c:v>37409</c:v>
                </c:pt>
                <c:pt idx="808">
                  <c:v>37410</c:v>
                </c:pt>
                <c:pt idx="809">
                  <c:v>37410</c:v>
                </c:pt>
                <c:pt idx="810">
                  <c:v>37411</c:v>
                </c:pt>
                <c:pt idx="811">
                  <c:v>37411</c:v>
                </c:pt>
                <c:pt idx="812">
                  <c:v>37412</c:v>
                </c:pt>
                <c:pt idx="813">
                  <c:v>37412</c:v>
                </c:pt>
                <c:pt idx="814">
                  <c:v>37413</c:v>
                </c:pt>
                <c:pt idx="815">
                  <c:v>37413</c:v>
                </c:pt>
                <c:pt idx="816">
                  <c:v>37414</c:v>
                </c:pt>
                <c:pt idx="817">
                  <c:v>37414</c:v>
                </c:pt>
                <c:pt idx="818">
                  <c:v>37415</c:v>
                </c:pt>
                <c:pt idx="819">
                  <c:v>37415</c:v>
                </c:pt>
                <c:pt idx="820">
                  <c:v>37416</c:v>
                </c:pt>
                <c:pt idx="821">
                  <c:v>37416</c:v>
                </c:pt>
                <c:pt idx="822">
                  <c:v>37417</c:v>
                </c:pt>
                <c:pt idx="823">
                  <c:v>37417</c:v>
                </c:pt>
                <c:pt idx="824">
                  <c:v>37418</c:v>
                </c:pt>
                <c:pt idx="825">
                  <c:v>37418</c:v>
                </c:pt>
                <c:pt idx="826">
                  <c:v>37419</c:v>
                </c:pt>
                <c:pt idx="827">
                  <c:v>37419</c:v>
                </c:pt>
                <c:pt idx="828">
                  <c:v>37420</c:v>
                </c:pt>
                <c:pt idx="829">
                  <c:v>37420</c:v>
                </c:pt>
                <c:pt idx="830">
                  <c:v>37421</c:v>
                </c:pt>
                <c:pt idx="831">
                  <c:v>37421</c:v>
                </c:pt>
                <c:pt idx="832">
                  <c:v>37422</c:v>
                </c:pt>
                <c:pt idx="833">
                  <c:v>37422</c:v>
                </c:pt>
                <c:pt idx="834">
                  <c:v>37423</c:v>
                </c:pt>
                <c:pt idx="835">
                  <c:v>37423</c:v>
                </c:pt>
                <c:pt idx="836">
                  <c:v>37424</c:v>
                </c:pt>
                <c:pt idx="837">
                  <c:v>37424</c:v>
                </c:pt>
                <c:pt idx="838">
                  <c:v>37425</c:v>
                </c:pt>
                <c:pt idx="839">
                  <c:v>37425</c:v>
                </c:pt>
                <c:pt idx="840">
                  <c:v>37426</c:v>
                </c:pt>
                <c:pt idx="841">
                  <c:v>37426</c:v>
                </c:pt>
                <c:pt idx="842">
                  <c:v>37427</c:v>
                </c:pt>
                <c:pt idx="843">
                  <c:v>37427</c:v>
                </c:pt>
                <c:pt idx="844">
                  <c:v>37428</c:v>
                </c:pt>
                <c:pt idx="845">
                  <c:v>37428</c:v>
                </c:pt>
                <c:pt idx="846">
                  <c:v>37429</c:v>
                </c:pt>
                <c:pt idx="847">
                  <c:v>37429</c:v>
                </c:pt>
                <c:pt idx="848">
                  <c:v>37430</c:v>
                </c:pt>
                <c:pt idx="849">
                  <c:v>37430</c:v>
                </c:pt>
                <c:pt idx="850">
                  <c:v>37431</c:v>
                </c:pt>
                <c:pt idx="851">
                  <c:v>37431</c:v>
                </c:pt>
                <c:pt idx="852">
                  <c:v>37432</c:v>
                </c:pt>
                <c:pt idx="853">
                  <c:v>37432</c:v>
                </c:pt>
                <c:pt idx="854">
                  <c:v>37433</c:v>
                </c:pt>
                <c:pt idx="855">
                  <c:v>37433</c:v>
                </c:pt>
                <c:pt idx="856">
                  <c:v>37434</c:v>
                </c:pt>
                <c:pt idx="857">
                  <c:v>37434</c:v>
                </c:pt>
                <c:pt idx="858">
                  <c:v>37435</c:v>
                </c:pt>
                <c:pt idx="859">
                  <c:v>37435</c:v>
                </c:pt>
                <c:pt idx="860">
                  <c:v>37436</c:v>
                </c:pt>
                <c:pt idx="861">
                  <c:v>37436</c:v>
                </c:pt>
                <c:pt idx="862">
                  <c:v>37437</c:v>
                </c:pt>
                <c:pt idx="863">
                  <c:v>37437</c:v>
                </c:pt>
                <c:pt idx="864">
                  <c:v>37438</c:v>
                </c:pt>
                <c:pt idx="865">
                  <c:v>37438</c:v>
                </c:pt>
                <c:pt idx="866">
                  <c:v>37439</c:v>
                </c:pt>
                <c:pt idx="867">
                  <c:v>37439</c:v>
                </c:pt>
                <c:pt idx="868">
                  <c:v>37440</c:v>
                </c:pt>
                <c:pt idx="869">
                  <c:v>37440</c:v>
                </c:pt>
                <c:pt idx="870">
                  <c:v>37441</c:v>
                </c:pt>
                <c:pt idx="871">
                  <c:v>37441</c:v>
                </c:pt>
                <c:pt idx="872">
                  <c:v>37442</c:v>
                </c:pt>
                <c:pt idx="873">
                  <c:v>37442</c:v>
                </c:pt>
                <c:pt idx="874">
                  <c:v>37443</c:v>
                </c:pt>
                <c:pt idx="875">
                  <c:v>37443</c:v>
                </c:pt>
                <c:pt idx="876">
                  <c:v>37444</c:v>
                </c:pt>
                <c:pt idx="877">
                  <c:v>37444</c:v>
                </c:pt>
                <c:pt idx="878">
                  <c:v>37445</c:v>
                </c:pt>
                <c:pt idx="879">
                  <c:v>37445</c:v>
                </c:pt>
                <c:pt idx="880">
                  <c:v>37446</c:v>
                </c:pt>
                <c:pt idx="881">
                  <c:v>37446</c:v>
                </c:pt>
                <c:pt idx="882">
                  <c:v>37447</c:v>
                </c:pt>
                <c:pt idx="883">
                  <c:v>37447</c:v>
                </c:pt>
                <c:pt idx="884">
                  <c:v>37448</c:v>
                </c:pt>
                <c:pt idx="885">
                  <c:v>37448</c:v>
                </c:pt>
                <c:pt idx="886">
                  <c:v>37449</c:v>
                </c:pt>
                <c:pt idx="887">
                  <c:v>37449</c:v>
                </c:pt>
                <c:pt idx="888">
                  <c:v>37450</c:v>
                </c:pt>
                <c:pt idx="889">
                  <c:v>37450</c:v>
                </c:pt>
                <c:pt idx="890">
                  <c:v>37451</c:v>
                </c:pt>
                <c:pt idx="891">
                  <c:v>37451</c:v>
                </c:pt>
                <c:pt idx="892">
                  <c:v>37452</c:v>
                </c:pt>
                <c:pt idx="893">
                  <c:v>37452</c:v>
                </c:pt>
                <c:pt idx="894">
                  <c:v>37453</c:v>
                </c:pt>
                <c:pt idx="895">
                  <c:v>37453</c:v>
                </c:pt>
                <c:pt idx="896">
                  <c:v>37454</c:v>
                </c:pt>
                <c:pt idx="897">
                  <c:v>37454</c:v>
                </c:pt>
                <c:pt idx="898">
                  <c:v>37455</c:v>
                </c:pt>
                <c:pt idx="899">
                  <c:v>37455</c:v>
                </c:pt>
                <c:pt idx="900">
                  <c:v>37456</c:v>
                </c:pt>
                <c:pt idx="901">
                  <c:v>37456</c:v>
                </c:pt>
                <c:pt idx="902">
                  <c:v>37457</c:v>
                </c:pt>
                <c:pt idx="903">
                  <c:v>37457</c:v>
                </c:pt>
                <c:pt idx="904">
                  <c:v>37458</c:v>
                </c:pt>
                <c:pt idx="905">
                  <c:v>37458</c:v>
                </c:pt>
                <c:pt idx="906">
                  <c:v>37459</c:v>
                </c:pt>
                <c:pt idx="907">
                  <c:v>37459</c:v>
                </c:pt>
                <c:pt idx="908">
                  <c:v>37460</c:v>
                </c:pt>
                <c:pt idx="909">
                  <c:v>37460</c:v>
                </c:pt>
                <c:pt idx="910">
                  <c:v>37461</c:v>
                </c:pt>
                <c:pt idx="911">
                  <c:v>37461</c:v>
                </c:pt>
                <c:pt idx="912">
                  <c:v>37462</c:v>
                </c:pt>
                <c:pt idx="913">
                  <c:v>37462</c:v>
                </c:pt>
                <c:pt idx="914">
                  <c:v>37463</c:v>
                </c:pt>
                <c:pt idx="915">
                  <c:v>37463</c:v>
                </c:pt>
                <c:pt idx="916">
                  <c:v>37464</c:v>
                </c:pt>
                <c:pt idx="917">
                  <c:v>37464</c:v>
                </c:pt>
                <c:pt idx="918">
                  <c:v>37465</c:v>
                </c:pt>
                <c:pt idx="919">
                  <c:v>37465</c:v>
                </c:pt>
                <c:pt idx="920">
                  <c:v>37466</c:v>
                </c:pt>
                <c:pt idx="921">
                  <c:v>37466</c:v>
                </c:pt>
                <c:pt idx="922">
                  <c:v>37467</c:v>
                </c:pt>
                <c:pt idx="923">
                  <c:v>37467</c:v>
                </c:pt>
                <c:pt idx="924">
                  <c:v>37468</c:v>
                </c:pt>
                <c:pt idx="925">
                  <c:v>37468</c:v>
                </c:pt>
                <c:pt idx="926">
                  <c:v>37469</c:v>
                </c:pt>
                <c:pt idx="927">
                  <c:v>37469</c:v>
                </c:pt>
                <c:pt idx="928">
                  <c:v>37470</c:v>
                </c:pt>
                <c:pt idx="929">
                  <c:v>37470</c:v>
                </c:pt>
                <c:pt idx="930">
                  <c:v>37471</c:v>
                </c:pt>
                <c:pt idx="931">
                  <c:v>37471</c:v>
                </c:pt>
                <c:pt idx="932">
                  <c:v>37472</c:v>
                </c:pt>
                <c:pt idx="933">
                  <c:v>37472</c:v>
                </c:pt>
                <c:pt idx="934">
                  <c:v>37473</c:v>
                </c:pt>
                <c:pt idx="935">
                  <c:v>37473</c:v>
                </c:pt>
                <c:pt idx="936">
                  <c:v>37474</c:v>
                </c:pt>
                <c:pt idx="937">
                  <c:v>37474</c:v>
                </c:pt>
                <c:pt idx="938">
                  <c:v>37475</c:v>
                </c:pt>
                <c:pt idx="939">
                  <c:v>37475</c:v>
                </c:pt>
                <c:pt idx="940">
                  <c:v>37476</c:v>
                </c:pt>
                <c:pt idx="941">
                  <c:v>37476</c:v>
                </c:pt>
                <c:pt idx="942">
                  <c:v>37477</c:v>
                </c:pt>
                <c:pt idx="943">
                  <c:v>37477</c:v>
                </c:pt>
                <c:pt idx="944">
                  <c:v>37478</c:v>
                </c:pt>
                <c:pt idx="945">
                  <c:v>37478</c:v>
                </c:pt>
                <c:pt idx="946">
                  <c:v>37479</c:v>
                </c:pt>
                <c:pt idx="947">
                  <c:v>37479</c:v>
                </c:pt>
                <c:pt idx="948">
                  <c:v>37480</c:v>
                </c:pt>
                <c:pt idx="949">
                  <c:v>37480</c:v>
                </c:pt>
                <c:pt idx="950">
                  <c:v>37481</c:v>
                </c:pt>
                <c:pt idx="951">
                  <c:v>37481</c:v>
                </c:pt>
                <c:pt idx="952">
                  <c:v>37482</c:v>
                </c:pt>
                <c:pt idx="953">
                  <c:v>37482</c:v>
                </c:pt>
                <c:pt idx="954">
                  <c:v>37483</c:v>
                </c:pt>
                <c:pt idx="955">
                  <c:v>37483</c:v>
                </c:pt>
                <c:pt idx="956">
                  <c:v>37484</c:v>
                </c:pt>
                <c:pt idx="957">
                  <c:v>37484</c:v>
                </c:pt>
                <c:pt idx="958">
                  <c:v>37485</c:v>
                </c:pt>
                <c:pt idx="959">
                  <c:v>37485</c:v>
                </c:pt>
                <c:pt idx="960">
                  <c:v>37486</c:v>
                </c:pt>
                <c:pt idx="961">
                  <c:v>37486</c:v>
                </c:pt>
                <c:pt idx="962">
                  <c:v>37487</c:v>
                </c:pt>
                <c:pt idx="963">
                  <c:v>37487</c:v>
                </c:pt>
                <c:pt idx="964">
                  <c:v>37488</c:v>
                </c:pt>
                <c:pt idx="965">
                  <c:v>37488</c:v>
                </c:pt>
                <c:pt idx="966">
                  <c:v>37489</c:v>
                </c:pt>
                <c:pt idx="967">
                  <c:v>37489</c:v>
                </c:pt>
                <c:pt idx="968">
                  <c:v>37490</c:v>
                </c:pt>
                <c:pt idx="969">
                  <c:v>37490</c:v>
                </c:pt>
                <c:pt idx="970">
                  <c:v>37491</c:v>
                </c:pt>
                <c:pt idx="971">
                  <c:v>37491</c:v>
                </c:pt>
                <c:pt idx="972">
                  <c:v>37492</c:v>
                </c:pt>
                <c:pt idx="973">
                  <c:v>37492</c:v>
                </c:pt>
                <c:pt idx="974">
                  <c:v>37493</c:v>
                </c:pt>
                <c:pt idx="975">
                  <c:v>37493</c:v>
                </c:pt>
                <c:pt idx="976">
                  <c:v>37494</c:v>
                </c:pt>
                <c:pt idx="977">
                  <c:v>37494</c:v>
                </c:pt>
                <c:pt idx="978">
                  <c:v>37495</c:v>
                </c:pt>
                <c:pt idx="979">
                  <c:v>37495</c:v>
                </c:pt>
                <c:pt idx="980">
                  <c:v>37496</c:v>
                </c:pt>
                <c:pt idx="981">
                  <c:v>37496</c:v>
                </c:pt>
                <c:pt idx="982">
                  <c:v>37497</c:v>
                </c:pt>
                <c:pt idx="983">
                  <c:v>37497</c:v>
                </c:pt>
                <c:pt idx="984">
                  <c:v>37498</c:v>
                </c:pt>
                <c:pt idx="985">
                  <c:v>37498</c:v>
                </c:pt>
                <c:pt idx="986">
                  <c:v>37499</c:v>
                </c:pt>
                <c:pt idx="987">
                  <c:v>37499</c:v>
                </c:pt>
                <c:pt idx="988">
                  <c:v>37500</c:v>
                </c:pt>
                <c:pt idx="989">
                  <c:v>37500</c:v>
                </c:pt>
                <c:pt idx="990">
                  <c:v>37501</c:v>
                </c:pt>
                <c:pt idx="991">
                  <c:v>37501</c:v>
                </c:pt>
                <c:pt idx="992">
                  <c:v>37502</c:v>
                </c:pt>
                <c:pt idx="993">
                  <c:v>37502</c:v>
                </c:pt>
                <c:pt idx="994">
                  <c:v>37503</c:v>
                </c:pt>
                <c:pt idx="995">
                  <c:v>37503</c:v>
                </c:pt>
                <c:pt idx="996">
                  <c:v>37504</c:v>
                </c:pt>
                <c:pt idx="997">
                  <c:v>37504</c:v>
                </c:pt>
                <c:pt idx="998">
                  <c:v>37505</c:v>
                </c:pt>
                <c:pt idx="999">
                  <c:v>37505</c:v>
                </c:pt>
                <c:pt idx="1000">
                  <c:v>37506</c:v>
                </c:pt>
                <c:pt idx="1001">
                  <c:v>37506</c:v>
                </c:pt>
                <c:pt idx="1002">
                  <c:v>37507</c:v>
                </c:pt>
                <c:pt idx="1003">
                  <c:v>37507</c:v>
                </c:pt>
                <c:pt idx="1004">
                  <c:v>37508</c:v>
                </c:pt>
                <c:pt idx="1005">
                  <c:v>37508</c:v>
                </c:pt>
                <c:pt idx="1006">
                  <c:v>37509</c:v>
                </c:pt>
                <c:pt idx="1007">
                  <c:v>37509</c:v>
                </c:pt>
                <c:pt idx="1008">
                  <c:v>37510</c:v>
                </c:pt>
                <c:pt idx="1009">
                  <c:v>37510</c:v>
                </c:pt>
                <c:pt idx="1010">
                  <c:v>37511</c:v>
                </c:pt>
                <c:pt idx="1011">
                  <c:v>37511</c:v>
                </c:pt>
                <c:pt idx="1012">
                  <c:v>37512</c:v>
                </c:pt>
                <c:pt idx="1013">
                  <c:v>37512</c:v>
                </c:pt>
                <c:pt idx="1014">
                  <c:v>37513</c:v>
                </c:pt>
                <c:pt idx="1015">
                  <c:v>37513</c:v>
                </c:pt>
                <c:pt idx="1016">
                  <c:v>37514</c:v>
                </c:pt>
                <c:pt idx="1017">
                  <c:v>37514</c:v>
                </c:pt>
                <c:pt idx="1018">
                  <c:v>37515</c:v>
                </c:pt>
                <c:pt idx="1019">
                  <c:v>37515</c:v>
                </c:pt>
                <c:pt idx="1020">
                  <c:v>37516</c:v>
                </c:pt>
                <c:pt idx="1021">
                  <c:v>37516</c:v>
                </c:pt>
                <c:pt idx="1022">
                  <c:v>37517</c:v>
                </c:pt>
                <c:pt idx="1023">
                  <c:v>37517</c:v>
                </c:pt>
                <c:pt idx="1024">
                  <c:v>37518</c:v>
                </c:pt>
                <c:pt idx="1025">
                  <c:v>37518</c:v>
                </c:pt>
                <c:pt idx="1026">
                  <c:v>37519</c:v>
                </c:pt>
                <c:pt idx="1027">
                  <c:v>37519</c:v>
                </c:pt>
                <c:pt idx="1028">
                  <c:v>37520</c:v>
                </c:pt>
                <c:pt idx="1029">
                  <c:v>37520</c:v>
                </c:pt>
                <c:pt idx="1030">
                  <c:v>37521</c:v>
                </c:pt>
                <c:pt idx="1031">
                  <c:v>37521</c:v>
                </c:pt>
                <c:pt idx="1032">
                  <c:v>37522</c:v>
                </c:pt>
                <c:pt idx="1033">
                  <c:v>37522</c:v>
                </c:pt>
                <c:pt idx="1034">
                  <c:v>37523</c:v>
                </c:pt>
                <c:pt idx="1035">
                  <c:v>37523</c:v>
                </c:pt>
                <c:pt idx="1036">
                  <c:v>37524</c:v>
                </c:pt>
                <c:pt idx="1037">
                  <c:v>37524</c:v>
                </c:pt>
                <c:pt idx="1038">
                  <c:v>37525</c:v>
                </c:pt>
                <c:pt idx="1039">
                  <c:v>37525</c:v>
                </c:pt>
                <c:pt idx="1040">
                  <c:v>37526</c:v>
                </c:pt>
                <c:pt idx="1041">
                  <c:v>37526</c:v>
                </c:pt>
                <c:pt idx="1042">
                  <c:v>37527</c:v>
                </c:pt>
                <c:pt idx="1043">
                  <c:v>37527</c:v>
                </c:pt>
                <c:pt idx="1044">
                  <c:v>37528</c:v>
                </c:pt>
                <c:pt idx="1045">
                  <c:v>37528</c:v>
                </c:pt>
                <c:pt idx="1046">
                  <c:v>37529</c:v>
                </c:pt>
                <c:pt idx="1047">
                  <c:v>37529</c:v>
                </c:pt>
                <c:pt idx="1048">
                  <c:v>37530</c:v>
                </c:pt>
                <c:pt idx="1049">
                  <c:v>37530</c:v>
                </c:pt>
                <c:pt idx="1050">
                  <c:v>37531</c:v>
                </c:pt>
                <c:pt idx="1051">
                  <c:v>37531</c:v>
                </c:pt>
                <c:pt idx="1052">
                  <c:v>37532</c:v>
                </c:pt>
                <c:pt idx="1053">
                  <c:v>37532</c:v>
                </c:pt>
                <c:pt idx="1054">
                  <c:v>37533</c:v>
                </c:pt>
                <c:pt idx="1055">
                  <c:v>37533</c:v>
                </c:pt>
                <c:pt idx="1056">
                  <c:v>37534</c:v>
                </c:pt>
                <c:pt idx="1057">
                  <c:v>37534</c:v>
                </c:pt>
                <c:pt idx="1058">
                  <c:v>37535</c:v>
                </c:pt>
                <c:pt idx="1059">
                  <c:v>37535</c:v>
                </c:pt>
                <c:pt idx="1060">
                  <c:v>37536</c:v>
                </c:pt>
                <c:pt idx="1061">
                  <c:v>37536</c:v>
                </c:pt>
                <c:pt idx="1062">
                  <c:v>37537</c:v>
                </c:pt>
                <c:pt idx="1063">
                  <c:v>37537</c:v>
                </c:pt>
                <c:pt idx="1064">
                  <c:v>37538</c:v>
                </c:pt>
                <c:pt idx="1065">
                  <c:v>37538</c:v>
                </c:pt>
                <c:pt idx="1066">
                  <c:v>37539</c:v>
                </c:pt>
                <c:pt idx="1067">
                  <c:v>37539</c:v>
                </c:pt>
                <c:pt idx="1068">
                  <c:v>37540</c:v>
                </c:pt>
                <c:pt idx="1069">
                  <c:v>37540</c:v>
                </c:pt>
                <c:pt idx="1070">
                  <c:v>37541</c:v>
                </c:pt>
                <c:pt idx="1071">
                  <c:v>37541</c:v>
                </c:pt>
                <c:pt idx="1072">
                  <c:v>37542</c:v>
                </c:pt>
                <c:pt idx="1073">
                  <c:v>37542</c:v>
                </c:pt>
                <c:pt idx="1074">
                  <c:v>37543</c:v>
                </c:pt>
                <c:pt idx="1075">
                  <c:v>37543</c:v>
                </c:pt>
                <c:pt idx="1076">
                  <c:v>37544</c:v>
                </c:pt>
                <c:pt idx="1077">
                  <c:v>37544</c:v>
                </c:pt>
                <c:pt idx="1078">
                  <c:v>37545</c:v>
                </c:pt>
                <c:pt idx="1079">
                  <c:v>37545</c:v>
                </c:pt>
                <c:pt idx="1080">
                  <c:v>37546</c:v>
                </c:pt>
                <c:pt idx="1081">
                  <c:v>37546</c:v>
                </c:pt>
                <c:pt idx="1082">
                  <c:v>37547</c:v>
                </c:pt>
                <c:pt idx="1083">
                  <c:v>37547</c:v>
                </c:pt>
                <c:pt idx="1084">
                  <c:v>37548</c:v>
                </c:pt>
                <c:pt idx="1085">
                  <c:v>37548</c:v>
                </c:pt>
                <c:pt idx="1086">
                  <c:v>37549</c:v>
                </c:pt>
                <c:pt idx="1087">
                  <c:v>37549</c:v>
                </c:pt>
                <c:pt idx="1088">
                  <c:v>37550</c:v>
                </c:pt>
                <c:pt idx="1089">
                  <c:v>37550</c:v>
                </c:pt>
                <c:pt idx="1090">
                  <c:v>37551</c:v>
                </c:pt>
                <c:pt idx="1091">
                  <c:v>37551</c:v>
                </c:pt>
                <c:pt idx="1092">
                  <c:v>37552</c:v>
                </c:pt>
                <c:pt idx="1093">
                  <c:v>37552</c:v>
                </c:pt>
                <c:pt idx="1094">
                  <c:v>37553</c:v>
                </c:pt>
                <c:pt idx="1095">
                  <c:v>37553</c:v>
                </c:pt>
                <c:pt idx="1096">
                  <c:v>37554</c:v>
                </c:pt>
                <c:pt idx="1097">
                  <c:v>37554</c:v>
                </c:pt>
                <c:pt idx="1098">
                  <c:v>37555</c:v>
                </c:pt>
                <c:pt idx="1099">
                  <c:v>37555</c:v>
                </c:pt>
                <c:pt idx="1100">
                  <c:v>37556</c:v>
                </c:pt>
                <c:pt idx="1101">
                  <c:v>37556</c:v>
                </c:pt>
                <c:pt idx="1102">
                  <c:v>37557</c:v>
                </c:pt>
                <c:pt idx="1103">
                  <c:v>37557</c:v>
                </c:pt>
                <c:pt idx="1104">
                  <c:v>37558</c:v>
                </c:pt>
                <c:pt idx="1105">
                  <c:v>37558</c:v>
                </c:pt>
                <c:pt idx="1106">
                  <c:v>37559</c:v>
                </c:pt>
                <c:pt idx="1107">
                  <c:v>37559</c:v>
                </c:pt>
                <c:pt idx="1108">
                  <c:v>37560</c:v>
                </c:pt>
                <c:pt idx="1109">
                  <c:v>37560</c:v>
                </c:pt>
                <c:pt idx="1110">
                  <c:v>37561</c:v>
                </c:pt>
                <c:pt idx="1111">
                  <c:v>37561</c:v>
                </c:pt>
                <c:pt idx="1112">
                  <c:v>37562</c:v>
                </c:pt>
                <c:pt idx="1113">
                  <c:v>37562</c:v>
                </c:pt>
                <c:pt idx="1114">
                  <c:v>37563</c:v>
                </c:pt>
                <c:pt idx="1115">
                  <c:v>37563</c:v>
                </c:pt>
                <c:pt idx="1116">
                  <c:v>37564</c:v>
                </c:pt>
                <c:pt idx="1117">
                  <c:v>37564</c:v>
                </c:pt>
                <c:pt idx="1118">
                  <c:v>37565</c:v>
                </c:pt>
                <c:pt idx="1119">
                  <c:v>37565</c:v>
                </c:pt>
                <c:pt idx="1120">
                  <c:v>37566</c:v>
                </c:pt>
                <c:pt idx="1121">
                  <c:v>37566</c:v>
                </c:pt>
                <c:pt idx="1122">
                  <c:v>37567</c:v>
                </c:pt>
                <c:pt idx="1123">
                  <c:v>37567</c:v>
                </c:pt>
                <c:pt idx="1124">
                  <c:v>37568</c:v>
                </c:pt>
                <c:pt idx="1125">
                  <c:v>37568</c:v>
                </c:pt>
                <c:pt idx="1126">
                  <c:v>37569</c:v>
                </c:pt>
                <c:pt idx="1127">
                  <c:v>37569</c:v>
                </c:pt>
                <c:pt idx="1128">
                  <c:v>37570</c:v>
                </c:pt>
                <c:pt idx="1129">
                  <c:v>37570</c:v>
                </c:pt>
                <c:pt idx="1130">
                  <c:v>37571</c:v>
                </c:pt>
                <c:pt idx="1131">
                  <c:v>37571</c:v>
                </c:pt>
                <c:pt idx="1132">
                  <c:v>37572</c:v>
                </c:pt>
                <c:pt idx="1133">
                  <c:v>37572</c:v>
                </c:pt>
                <c:pt idx="1134">
                  <c:v>37573</c:v>
                </c:pt>
                <c:pt idx="1135">
                  <c:v>37573</c:v>
                </c:pt>
                <c:pt idx="1136">
                  <c:v>37574</c:v>
                </c:pt>
                <c:pt idx="1137">
                  <c:v>37574</c:v>
                </c:pt>
                <c:pt idx="1138">
                  <c:v>37575</c:v>
                </c:pt>
                <c:pt idx="1139">
                  <c:v>37575</c:v>
                </c:pt>
                <c:pt idx="1140">
                  <c:v>37576</c:v>
                </c:pt>
                <c:pt idx="1141">
                  <c:v>37576</c:v>
                </c:pt>
                <c:pt idx="1142">
                  <c:v>37577</c:v>
                </c:pt>
                <c:pt idx="1143">
                  <c:v>37577</c:v>
                </c:pt>
                <c:pt idx="1144">
                  <c:v>37578</c:v>
                </c:pt>
                <c:pt idx="1145">
                  <c:v>37578</c:v>
                </c:pt>
                <c:pt idx="1146">
                  <c:v>37579</c:v>
                </c:pt>
                <c:pt idx="1147">
                  <c:v>37579</c:v>
                </c:pt>
                <c:pt idx="1148">
                  <c:v>37580</c:v>
                </c:pt>
                <c:pt idx="1149">
                  <c:v>37580</c:v>
                </c:pt>
                <c:pt idx="1150">
                  <c:v>37581</c:v>
                </c:pt>
                <c:pt idx="1151">
                  <c:v>37581</c:v>
                </c:pt>
                <c:pt idx="1152">
                  <c:v>37582</c:v>
                </c:pt>
                <c:pt idx="1153">
                  <c:v>37582</c:v>
                </c:pt>
                <c:pt idx="1154">
                  <c:v>37583</c:v>
                </c:pt>
                <c:pt idx="1155">
                  <c:v>37583</c:v>
                </c:pt>
                <c:pt idx="1156">
                  <c:v>37584</c:v>
                </c:pt>
                <c:pt idx="1157">
                  <c:v>37584</c:v>
                </c:pt>
                <c:pt idx="1158">
                  <c:v>37585</c:v>
                </c:pt>
                <c:pt idx="1159">
                  <c:v>37585</c:v>
                </c:pt>
                <c:pt idx="1160">
                  <c:v>37586</c:v>
                </c:pt>
                <c:pt idx="1161">
                  <c:v>37586</c:v>
                </c:pt>
                <c:pt idx="1162">
                  <c:v>37587</c:v>
                </c:pt>
                <c:pt idx="1163">
                  <c:v>37587</c:v>
                </c:pt>
                <c:pt idx="1164">
                  <c:v>37588</c:v>
                </c:pt>
                <c:pt idx="1165">
                  <c:v>37588</c:v>
                </c:pt>
                <c:pt idx="1166">
                  <c:v>37589</c:v>
                </c:pt>
                <c:pt idx="1167">
                  <c:v>37589</c:v>
                </c:pt>
                <c:pt idx="1168">
                  <c:v>37590</c:v>
                </c:pt>
                <c:pt idx="1169">
                  <c:v>37590</c:v>
                </c:pt>
                <c:pt idx="1170">
                  <c:v>37591</c:v>
                </c:pt>
                <c:pt idx="1171">
                  <c:v>37591</c:v>
                </c:pt>
                <c:pt idx="1172">
                  <c:v>37592</c:v>
                </c:pt>
                <c:pt idx="1173">
                  <c:v>37592</c:v>
                </c:pt>
                <c:pt idx="1174">
                  <c:v>37593</c:v>
                </c:pt>
                <c:pt idx="1175">
                  <c:v>37593</c:v>
                </c:pt>
                <c:pt idx="1176">
                  <c:v>37594</c:v>
                </c:pt>
                <c:pt idx="1177">
                  <c:v>37594</c:v>
                </c:pt>
                <c:pt idx="1178">
                  <c:v>37595</c:v>
                </c:pt>
                <c:pt idx="1179">
                  <c:v>37595</c:v>
                </c:pt>
                <c:pt idx="1180">
                  <c:v>37596</c:v>
                </c:pt>
                <c:pt idx="1181">
                  <c:v>37596</c:v>
                </c:pt>
                <c:pt idx="1182">
                  <c:v>37597</c:v>
                </c:pt>
                <c:pt idx="1183">
                  <c:v>37597</c:v>
                </c:pt>
                <c:pt idx="1184">
                  <c:v>37598</c:v>
                </c:pt>
                <c:pt idx="1185">
                  <c:v>37598</c:v>
                </c:pt>
                <c:pt idx="1186">
                  <c:v>37599</c:v>
                </c:pt>
                <c:pt idx="1187">
                  <c:v>37599</c:v>
                </c:pt>
                <c:pt idx="1188">
                  <c:v>37600</c:v>
                </c:pt>
                <c:pt idx="1189">
                  <c:v>37600</c:v>
                </c:pt>
                <c:pt idx="1190">
                  <c:v>37601</c:v>
                </c:pt>
                <c:pt idx="1191">
                  <c:v>37601</c:v>
                </c:pt>
                <c:pt idx="1192">
                  <c:v>37602</c:v>
                </c:pt>
                <c:pt idx="1193">
                  <c:v>37602</c:v>
                </c:pt>
                <c:pt idx="1194">
                  <c:v>37603</c:v>
                </c:pt>
                <c:pt idx="1195">
                  <c:v>37603</c:v>
                </c:pt>
                <c:pt idx="1196">
                  <c:v>37604</c:v>
                </c:pt>
                <c:pt idx="1197">
                  <c:v>37604</c:v>
                </c:pt>
                <c:pt idx="1198">
                  <c:v>37605</c:v>
                </c:pt>
                <c:pt idx="1199">
                  <c:v>37605</c:v>
                </c:pt>
                <c:pt idx="1200">
                  <c:v>37606</c:v>
                </c:pt>
                <c:pt idx="1201">
                  <c:v>37606</c:v>
                </c:pt>
                <c:pt idx="1202">
                  <c:v>37607</c:v>
                </c:pt>
                <c:pt idx="1203">
                  <c:v>37607</c:v>
                </c:pt>
                <c:pt idx="1204">
                  <c:v>37608</c:v>
                </c:pt>
                <c:pt idx="1205">
                  <c:v>37608</c:v>
                </c:pt>
                <c:pt idx="1206">
                  <c:v>37609</c:v>
                </c:pt>
                <c:pt idx="1207">
                  <c:v>37609</c:v>
                </c:pt>
                <c:pt idx="1208">
                  <c:v>37610</c:v>
                </c:pt>
                <c:pt idx="1209">
                  <c:v>37610</c:v>
                </c:pt>
                <c:pt idx="1210">
                  <c:v>37611</c:v>
                </c:pt>
                <c:pt idx="1211">
                  <c:v>37611</c:v>
                </c:pt>
                <c:pt idx="1212">
                  <c:v>37612</c:v>
                </c:pt>
                <c:pt idx="1213">
                  <c:v>37612</c:v>
                </c:pt>
                <c:pt idx="1214">
                  <c:v>37613</c:v>
                </c:pt>
                <c:pt idx="1215">
                  <c:v>37613</c:v>
                </c:pt>
                <c:pt idx="1216">
                  <c:v>37614</c:v>
                </c:pt>
                <c:pt idx="1217">
                  <c:v>37614</c:v>
                </c:pt>
                <c:pt idx="1218">
                  <c:v>37615</c:v>
                </c:pt>
                <c:pt idx="1219">
                  <c:v>37615</c:v>
                </c:pt>
                <c:pt idx="1220">
                  <c:v>37616</c:v>
                </c:pt>
                <c:pt idx="1221">
                  <c:v>37616</c:v>
                </c:pt>
                <c:pt idx="1222">
                  <c:v>37617</c:v>
                </c:pt>
                <c:pt idx="1223">
                  <c:v>37617</c:v>
                </c:pt>
                <c:pt idx="1224">
                  <c:v>37618</c:v>
                </c:pt>
                <c:pt idx="1225">
                  <c:v>37618</c:v>
                </c:pt>
                <c:pt idx="1226">
                  <c:v>37619</c:v>
                </c:pt>
                <c:pt idx="1227">
                  <c:v>37619</c:v>
                </c:pt>
                <c:pt idx="1228">
                  <c:v>37620</c:v>
                </c:pt>
                <c:pt idx="1229">
                  <c:v>37620</c:v>
                </c:pt>
                <c:pt idx="1230">
                  <c:v>37621</c:v>
                </c:pt>
                <c:pt idx="1231">
                  <c:v>37621</c:v>
                </c:pt>
                <c:pt idx="1232">
                  <c:v>37622</c:v>
                </c:pt>
                <c:pt idx="1233">
                  <c:v>37622</c:v>
                </c:pt>
                <c:pt idx="1234">
                  <c:v>37623</c:v>
                </c:pt>
                <c:pt idx="1235">
                  <c:v>37623</c:v>
                </c:pt>
                <c:pt idx="1236">
                  <c:v>37624</c:v>
                </c:pt>
                <c:pt idx="1237">
                  <c:v>37624</c:v>
                </c:pt>
                <c:pt idx="1238">
                  <c:v>37625</c:v>
                </c:pt>
                <c:pt idx="1239">
                  <c:v>37625</c:v>
                </c:pt>
                <c:pt idx="1240">
                  <c:v>37626</c:v>
                </c:pt>
                <c:pt idx="1241">
                  <c:v>37626</c:v>
                </c:pt>
                <c:pt idx="1242">
                  <c:v>37627</c:v>
                </c:pt>
                <c:pt idx="1243">
                  <c:v>37627</c:v>
                </c:pt>
                <c:pt idx="1244">
                  <c:v>37628</c:v>
                </c:pt>
                <c:pt idx="1245">
                  <c:v>37628</c:v>
                </c:pt>
                <c:pt idx="1246">
                  <c:v>37629</c:v>
                </c:pt>
                <c:pt idx="1247">
                  <c:v>37629</c:v>
                </c:pt>
                <c:pt idx="1248">
                  <c:v>37630</c:v>
                </c:pt>
                <c:pt idx="1249">
                  <c:v>37630</c:v>
                </c:pt>
                <c:pt idx="1250">
                  <c:v>37631</c:v>
                </c:pt>
                <c:pt idx="1251">
                  <c:v>37631</c:v>
                </c:pt>
                <c:pt idx="1252">
                  <c:v>37632</c:v>
                </c:pt>
                <c:pt idx="1253">
                  <c:v>37632</c:v>
                </c:pt>
                <c:pt idx="1254">
                  <c:v>37633</c:v>
                </c:pt>
                <c:pt idx="1255">
                  <c:v>37633</c:v>
                </c:pt>
                <c:pt idx="1256">
                  <c:v>37634</c:v>
                </c:pt>
                <c:pt idx="1257">
                  <c:v>37634</c:v>
                </c:pt>
                <c:pt idx="1258">
                  <c:v>37635</c:v>
                </c:pt>
                <c:pt idx="1259">
                  <c:v>37635</c:v>
                </c:pt>
                <c:pt idx="1260">
                  <c:v>37636</c:v>
                </c:pt>
                <c:pt idx="1261">
                  <c:v>37636</c:v>
                </c:pt>
                <c:pt idx="1262">
                  <c:v>37637</c:v>
                </c:pt>
                <c:pt idx="1263">
                  <c:v>37637</c:v>
                </c:pt>
                <c:pt idx="1264">
                  <c:v>37638</c:v>
                </c:pt>
                <c:pt idx="1265">
                  <c:v>37638</c:v>
                </c:pt>
                <c:pt idx="1266">
                  <c:v>37639</c:v>
                </c:pt>
                <c:pt idx="1267">
                  <c:v>37639</c:v>
                </c:pt>
                <c:pt idx="1268">
                  <c:v>37640</c:v>
                </c:pt>
                <c:pt idx="1269">
                  <c:v>37640</c:v>
                </c:pt>
                <c:pt idx="1270">
                  <c:v>37641</c:v>
                </c:pt>
                <c:pt idx="1271">
                  <c:v>37641</c:v>
                </c:pt>
                <c:pt idx="1272">
                  <c:v>37642</c:v>
                </c:pt>
                <c:pt idx="1273">
                  <c:v>37642</c:v>
                </c:pt>
                <c:pt idx="1274">
                  <c:v>37643</c:v>
                </c:pt>
                <c:pt idx="1275">
                  <c:v>37643</c:v>
                </c:pt>
                <c:pt idx="1276">
                  <c:v>37644</c:v>
                </c:pt>
                <c:pt idx="1277">
                  <c:v>37644</c:v>
                </c:pt>
                <c:pt idx="1278">
                  <c:v>37645</c:v>
                </c:pt>
                <c:pt idx="1279">
                  <c:v>37645</c:v>
                </c:pt>
                <c:pt idx="1280">
                  <c:v>37646</c:v>
                </c:pt>
                <c:pt idx="1281">
                  <c:v>37646</c:v>
                </c:pt>
                <c:pt idx="1282">
                  <c:v>37647</c:v>
                </c:pt>
                <c:pt idx="1283">
                  <c:v>37647</c:v>
                </c:pt>
                <c:pt idx="1284">
                  <c:v>37648</c:v>
                </c:pt>
                <c:pt idx="1285">
                  <c:v>37648</c:v>
                </c:pt>
                <c:pt idx="1286">
                  <c:v>37649</c:v>
                </c:pt>
                <c:pt idx="1287">
                  <c:v>37649</c:v>
                </c:pt>
                <c:pt idx="1288">
                  <c:v>37650</c:v>
                </c:pt>
                <c:pt idx="1289">
                  <c:v>37650</c:v>
                </c:pt>
                <c:pt idx="1290">
                  <c:v>37651</c:v>
                </c:pt>
                <c:pt idx="1291">
                  <c:v>37651</c:v>
                </c:pt>
                <c:pt idx="1292">
                  <c:v>37652</c:v>
                </c:pt>
                <c:pt idx="1293">
                  <c:v>37652</c:v>
                </c:pt>
                <c:pt idx="1294">
                  <c:v>37653</c:v>
                </c:pt>
                <c:pt idx="1295">
                  <c:v>37653</c:v>
                </c:pt>
                <c:pt idx="1296">
                  <c:v>37654</c:v>
                </c:pt>
                <c:pt idx="1297">
                  <c:v>37654</c:v>
                </c:pt>
                <c:pt idx="1298">
                  <c:v>37655</c:v>
                </c:pt>
                <c:pt idx="1299">
                  <c:v>37655</c:v>
                </c:pt>
                <c:pt idx="1300">
                  <c:v>37656</c:v>
                </c:pt>
                <c:pt idx="1301">
                  <c:v>37656</c:v>
                </c:pt>
                <c:pt idx="1302">
                  <c:v>37657</c:v>
                </c:pt>
                <c:pt idx="1303">
                  <c:v>37657</c:v>
                </c:pt>
                <c:pt idx="1304">
                  <c:v>37658</c:v>
                </c:pt>
                <c:pt idx="1305">
                  <c:v>37658</c:v>
                </c:pt>
                <c:pt idx="1306">
                  <c:v>37659</c:v>
                </c:pt>
                <c:pt idx="1307">
                  <c:v>37659</c:v>
                </c:pt>
                <c:pt idx="1308">
                  <c:v>37660</c:v>
                </c:pt>
                <c:pt idx="1309">
                  <c:v>37660</c:v>
                </c:pt>
                <c:pt idx="1310">
                  <c:v>37661</c:v>
                </c:pt>
                <c:pt idx="1311">
                  <c:v>37661</c:v>
                </c:pt>
                <c:pt idx="1312">
                  <c:v>37662</c:v>
                </c:pt>
                <c:pt idx="1313">
                  <c:v>37662</c:v>
                </c:pt>
                <c:pt idx="1314">
                  <c:v>37663</c:v>
                </c:pt>
                <c:pt idx="1315">
                  <c:v>37663</c:v>
                </c:pt>
                <c:pt idx="1316">
                  <c:v>37664</c:v>
                </c:pt>
                <c:pt idx="1317">
                  <c:v>37664</c:v>
                </c:pt>
                <c:pt idx="1318">
                  <c:v>37665</c:v>
                </c:pt>
                <c:pt idx="1319">
                  <c:v>37665</c:v>
                </c:pt>
                <c:pt idx="1320">
                  <c:v>37666</c:v>
                </c:pt>
                <c:pt idx="1321">
                  <c:v>37666</c:v>
                </c:pt>
                <c:pt idx="1322">
                  <c:v>37667</c:v>
                </c:pt>
                <c:pt idx="1323">
                  <c:v>37667</c:v>
                </c:pt>
                <c:pt idx="1324">
                  <c:v>37668</c:v>
                </c:pt>
                <c:pt idx="1325">
                  <c:v>37668</c:v>
                </c:pt>
                <c:pt idx="1326">
                  <c:v>37669</c:v>
                </c:pt>
                <c:pt idx="1327">
                  <c:v>37669</c:v>
                </c:pt>
                <c:pt idx="1328">
                  <c:v>37670</c:v>
                </c:pt>
                <c:pt idx="1329">
                  <c:v>37670</c:v>
                </c:pt>
                <c:pt idx="1330">
                  <c:v>37671</c:v>
                </c:pt>
                <c:pt idx="1331">
                  <c:v>37671</c:v>
                </c:pt>
                <c:pt idx="1332">
                  <c:v>37672</c:v>
                </c:pt>
                <c:pt idx="1333">
                  <c:v>37672</c:v>
                </c:pt>
                <c:pt idx="1334">
                  <c:v>37673</c:v>
                </c:pt>
                <c:pt idx="1335">
                  <c:v>37673</c:v>
                </c:pt>
                <c:pt idx="1336">
                  <c:v>37674</c:v>
                </c:pt>
                <c:pt idx="1337">
                  <c:v>37674</c:v>
                </c:pt>
                <c:pt idx="1338">
                  <c:v>37675</c:v>
                </c:pt>
                <c:pt idx="1339">
                  <c:v>37675</c:v>
                </c:pt>
                <c:pt idx="1340">
                  <c:v>37676</c:v>
                </c:pt>
                <c:pt idx="1341">
                  <c:v>37676</c:v>
                </c:pt>
                <c:pt idx="1342">
                  <c:v>37677</c:v>
                </c:pt>
                <c:pt idx="1343">
                  <c:v>37677</c:v>
                </c:pt>
                <c:pt idx="1344">
                  <c:v>37678</c:v>
                </c:pt>
                <c:pt idx="1345">
                  <c:v>37678</c:v>
                </c:pt>
                <c:pt idx="1346">
                  <c:v>37679</c:v>
                </c:pt>
                <c:pt idx="1347">
                  <c:v>37679</c:v>
                </c:pt>
                <c:pt idx="1348">
                  <c:v>37680</c:v>
                </c:pt>
                <c:pt idx="1349">
                  <c:v>37680</c:v>
                </c:pt>
                <c:pt idx="1350">
                  <c:v>37681</c:v>
                </c:pt>
                <c:pt idx="1351">
                  <c:v>37681</c:v>
                </c:pt>
                <c:pt idx="1352">
                  <c:v>37682</c:v>
                </c:pt>
                <c:pt idx="1353">
                  <c:v>37682</c:v>
                </c:pt>
                <c:pt idx="1354">
                  <c:v>37683</c:v>
                </c:pt>
                <c:pt idx="1355">
                  <c:v>37683</c:v>
                </c:pt>
                <c:pt idx="1356">
                  <c:v>37684</c:v>
                </c:pt>
                <c:pt idx="1357">
                  <c:v>37684</c:v>
                </c:pt>
                <c:pt idx="1358">
                  <c:v>37685</c:v>
                </c:pt>
                <c:pt idx="1359">
                  <c:v>37685</c:v>
                </c:pt>
                <c:pt idx="1360">
                  <c:v>37686</c:v>
                </c:pt>
                <c:pt idx="1361">
                  <c:v>37686</c:v>
                </c:pt>
                <c:pt idx="1362">
                  <c:v>37687</c:v>
                </c:pt>
                <c:pt idx="1363">
                  <c:v>37687</c:v>
                </c:pt>
                <c:pt idx="1364">
                  <c:v>37688</c:v>
                </c:pt>
                <c:pt idx="1365">
                  <c:v>37688</c:v>
                </c:pt>
                <c:pt idx="1366">
                  <c:v>37689</c:v>
                </c:pt>
                <c:pt idx="1367">
                  <c:v>37689</c:v>
                </c:pt>
                <c:pt idx="1368">
                  <c:v>37690</c:v>
                </c:pt>
                <c:pt idx="1369">
                  <c:v>37690</c:v>
                </c:pt>
                <c:pt idx="1370">
                  <c:v>37691</c:v>
                </c:pt>
                <c:pt idx="1371">
                  <c:v>37691</c:v>
                </c:pt>
                <c:pt idx="1372">
                  <c:v>37692</c:v>
                </c:pt>
                <c:pt idx="1373">
                  <c:v>37692</c:v>
                </c:pt>
                <c:pt idx="1374">
                  <c:v>37693</c:v>
                </c:pt>
                <c:pt idx="1375">
                  <c:v>37693</c:v>
                </c:pt>
                <c:pt idx="1376">
                  <c:v>37694</c:v>
                </c:pt>
                <c:pt idx="1377">
                  <c:v>37694</c:v>
                </c:pt>
                <c:pt idx="1378">
                  <c:v>37695</c:v>
                </c:pt>
                <c:pt idx="1379">
                  <c:v>37695</c:v>
                </c:pt>
                <c:pt idx="1380">
                  <c:v>37696</c:v>
                </c:pt>
                <c:pt idx="1381">
                  <c:v>37696</c:v>
                </c:pt>
                <c:pt idx="1382">
                  <c:v>37697</c:v>
                </c:pt>
                <c:pt idx="1383">
                  <c:v>37697</c:v>
                </c:pt>
                <c:pt idx="1384">
                  <c:v>37698</c:v>
                </c:pt>
                <c:pt idx="1385">
                  <c:v>37698</c:v>
                </c:pt>
                <c:pt idx="1386">
                  <c:v>37699</c:v>
                </c:pt>
                <c:pt idx="1387">
                  <c:v>37699</c:v>
                </c:pt>
                <c:pt idx="1388">
                  <c:v>37700</c:v>
                </c:pt>
                <c:pt idx="1389">
                  <c:v>37700</c:v>
                </c:pt>
                <c:pt idx="1390">
                  <c:v>37701</c:v>
                </c:pt>
                <c:pt idx="1391">
                  <c:v>37701</c:v>
                </c:pt>
                <c:pt idx="1392">
                  <c:v>37702</c:v>
                </c:pt>
                <c:pt idx="1393">
                  <c:v>37702</c:v>
                </c:pt>
                <c:pt idx="1394">
                  <c:v>37703</c:v>
                </c:pt>
                <c:pt idx="1395">
                  <c:v>37703</c:v>
                </c:pt>
                <c:pt idx="1396">
                  <c:v>37704</c:v>
                </c:pt>
                <c:pt idx="1397">
                  <c:v>37704</c:v>
                </c:pt>
                <c:pt idx="1398">
                  <c:v>37705</c:v>
                </c:pt>
                <c:pt idx="1399">
                  <c:v>37705</c:v>
                </c:pt>
                <c:pt idx="1400">
                  <c:v>37706</c:v>
                </c:pt>
                <c:pt idx="1401">
                  <c:v>37706</c:v>
                </c:pt>
                <c:pt idx="1402">
                  <c:v>37707</c:v>
                </c:pt>
                <c:pt idx="1403">
                  <c:v>37707</c:v>
                </c:pt>
                <c:pt idx="1404">
                  <c:v>37708</c:v>
                </c:pt>
                <c:pt idx="1405">
                  <c:v>37708</c:v>
                </c:pt>
                <c:pt idx="1406">
                  <c:v>37709</c:v>
                </c:pt>
                <c:pt idx="1407">
                  <c:v>37709</c:v>
                </c:pt>
                <c:pt idx="1408">
                  <c:v>37710</c:v>
                </c:pt>
                <c:pt idx="1409">
                  <c:v>37710</c:v>
                </c:pt>
                <c:pt idx="1410">
                  <c:v>37711</c:v>
                </c:pt>
                <c:pt idx="1411">
                  <c:v>37711</c:v>
                </c:pt>
                <c:pt idx="1412">
                  <c:v>37712</c:v>
                </c:pt>
                <c:pt idx="1413">
                  <c:v>37712</c:v>
                </c:pt>
                <c:pt idx="1414">
                  <c:v>37713</c:v>
                </c:pt>
                <c:pt idx="1415">
                  <c:v>37713</c:v>
                </c:pt>
                <c:pt idx="1416">
                  <c:v>37714</c:v>
                </c:pt>
                <c:pt idx="1417">
                  <c:v>37714</c:v>
                </c:pt>
                <c:pt idx="1418">
                  <c:v>37715</c:v>
                </c:pt>
                <c:pt idx="1419">
                  <c:v>37715</c:v>
                </c:pt>
                <c:pt idx="1420">
                  <c:v>37716</c:v>
                </c:pt>
                <c:pt idx="1421">
                  <c:v>37716</c:v>
                </c:pt>
                <c:pt idx="1422">
                  <c:v>37717</c:v>
                </c:pt>
                <c:pt idx="1423">
                  <c:v>37717</c:v>
                </c:pt>
                <c:pt idx="1424">
                  <c:v>37718</c:v>
                </c:pt>
                <c:pt idx="1425">
                  <c:v>37718</c:v>
                </c:pt>
                <c:pt idx="1426">
                  <c:v>37719</c:v>
                </c:pt>
                <c:pt idx="1427">
                  <c:v>37719</c:v>
                </c:pt>
                <c:pt idx="1428">
                  <c:v>37720</c:v>
                </c:pt>
                <c:pt idx="1429">
                  <c:v>37720</c:v>
                </c:pt>
                <c:pt idx="1430">
                  <c:v>37721</c:v>
                </c:pt>
                <c:pt idx="1431">
                  <c:v>37721</c:v>
                </c:pt>
                <c:pt idx="1432">
                  <c:v>37722</c:v>
                </c:pt>
                <c:pt idx="1433">
                  <c:v>37722</c:v>
                </c:pt>
                <c:pt idx="1434">
                  <c:v>37723</c:v>
                </c:pt>
                <c:pt idx="1435">
                  <c:v>37723</c:v>
                </c:pt>
                <c:pt idx="1436">
                  <c:v>37724</c:v>
                </c:pt>
                <c:pt idx="1437">
                  <c:v>37724</c:v>
                </c:pt>
                <c:pt idx="1438">
                  <c:v>37725</c:v>
                </c:pt>
                <c:pt idx="1439">
                  <c:v>37725</c:v>
                </c:pt>
                <c:pt idx="1440">
                  <c:v>37726</c:v>
                </c:pt>
                <c:pt idx="1441">
                  <c:v>37726</c:v>
                </c:pt>
                <c:pt idx="1442">
                  <c:v>37727</c:v>
                </c:pt>
                <c:pt idx="1443">
                  <c:v>37727</c:v>
                </c:pt>
                <c:pt idx="1444">
                  <c:v>37728</c:v>
                </c:pt>
                <c:pt idx="1445">
                  <c:v>37728</c:v>
                </c:pt>
                <c:pt idx="1446">
                  <c:v>37729</c:v>
                </c:pt>
                <c:pt idx="1447">
                  <c:v>37729</c:v>
                </c:pt>
                <c:pt idx="1448">
                  <c:v>37730</c:v>
                </c:pt>
                <c:pt idx="1449">
                  <c:v>37730</c:v>
                </c:pt>
                <c:pt idx="1450">
                  <c:v>37731</c:v>
                </c:pt>
                <c:pt idx="1451">
                  <c:v>37731</c:v>
                </c:pt>
                <c:pt idx="1452">
                  <c:v>37732</c:v>
                </c:pt>
                <c:pt idx="1453">
                  <c:v>37732</c:v>
                </c:pt>
                <c:pt idx="1454">
                  <c:v>37733</c:v>
                </c:pt>
                <c:pt idx="1455">
                  <c:v>37733</c:v>
                </c:pt>
                <c:pt idx="1456">
                  <c:v>37734</c:v>
                </c:pt>
                <c:pt idx="1457">
                  <c:v>37734</c:v>
                </c:pt>
                <c:pt idx="1458">
                  <c:v>37735</c:v>
                </c:pt>
                <c:pt idx="1459">
                  <c:v>37735</c:v>
                </c:pt>
                <c:pt idx="1460">
                  <c:v>37736</c:v>
                </c:pt>
                <c:pt idx="1461">
                  <c:v>37736</c:v>
                </c:pt>
                <c:pt idx="1462">
                  <c:v>37737</c:v>
                </c:pt>
                <c:pt idx="1463">
                  <c:v>37737</c:v>
                </c:pt>
                <c:pt idx="1464">
                  <c:v>37738</c:v>
                </c:pt>
                <c:pt idx="1465">
                  <c:v>37738</c:v>
                </c:pt>
                <c:pt idx="1466">
                  <c:v>37739</c:v>
                </c:pt>
                <c:pt idx="1467">
                  <c:v>37739</c:v>
                </c:pt>
                <c:pt idx="1468">
                  <c:v>37740</c:v>
                </c:pt>
                <c:pt idx="1469">
                  <c:v>37740</c:v>
                </c:pt>
                <c:pt idx="1470">
                  <c:v>37741</c:v>
                </c:pt>
                <c:pt idx="1471">
                  <c:v>37741</c:v>
                </c:pt>
                <c:pt idx="1472">
                  <c:v>37742</c:v>
                </c:pt>
                <c:pt idx="1473">
                  <c:v>37742</c:v>
                </c:pt>
                <c:pt idx="1474">
                  <c:v>37743</c:v>
                </c:pt>
                <c:pt idx="1475">
                  <c:v>37743</c:v>
                </c:pt>
                <c:pt idx="1476">
                  <c:v>37744</c:v>
                </c:pt>
                <c:pt idx="1477">
                  <c:v>37744</c:v>
                </c:pt>
                <c:pt idx="1478">
                  <c:v>37745</c:v>
                </c:pt>
                <c:pt idx="1479">
                  <c:v>37745</c:v>
                </c:pt>
                <c:pt idx="1480">
                  <c:v>37746</c:v>
                </c:pt>
                <c:pt idx="1481">
                  <c:v>37746</c:v>
                </c:pt>
                <c:pt idx="1482">
                  <c:v>37747</c:v>
                </c:pt>
                <c:pt idx="1483">
                  <c:v>37747</c:v>
                </c:pt>
                <c:pt idx="1484">
                  <c:v>37748</c:v>
                </c:pt>
                <c:pt idx="1485">
                  <c:v>37748</c:v>
                </c:pt>
                <c:pt idx="1486">
                  <c:v>37749</c:v>
                </c:pt>
                <c:pt idx="1487">
                  <c:v>37749</c:v>
                </c:pt>
                <c:pt idx="1488">
                  <c:v>37750</c:v>
                </c:pt>
                <c:pt idx="1489">
                  <c:v>37750</c:v>
                </c:pt>
                <c:pt idx="1490">
                  <c:v>37751</c:v>
                </c:pt>
                <c:pt idx="1491">
                  <c:v>37751</c:v>
                </c:pt>
                <c:pt idx="1492">
                  <c:v>37752</c:v>
                </c:pt>
                <c:pt idx="1493">
                  <c:v>37752</c:v>
                </c:pt>
                <c:pt idx="1494">
                  <c:v>37753</c:v>
                </c:pt>
                <c:pt idx="1495">
                  <c:v>37753</c:v>
                </c:pt>
                <c:pt idx="1496">
                  <c:v>37754</c:v>
                </c:pt>
                <c:pt idx="1497">
                  <c:v>37754</c:v>
                </c:pt>
                <c:pt idx="1498">
                  <c:v>37755</c:v>
                </c:pt>
                <c:pt idx="1499">
                  <c:v>37755</c:v>
                </c:pt>
                <c:pt idx="1500">
                  <c:v>37756</c:v>
                </c:pt>
                <c:pt idx="1501">
                  <c:v>37756</c:v>
                </c:pt>
                <c:pt idx="1502">
                  <c:v>37757</c:v>
                </c:pt>
                <c:pt idx="1503">
                  <c:v>37757</c:v>
                </c:pt>
                <c:pt idx="1504">
                  <c:v>37758</c:v>
                </c:pt>
                <c:pt idx="1505">
                  <c:v>37758</c:v>
                </c:pt>
                <c:pt idx="1506">
                  <c:v>37759</c:v>
                </c:pt>
                <c:pt idx="1507">
                  <c:v>37759</c:v>
                </c:pt>
                <c:pt idx="1508">
                  <c:v>37760</c:v>
                </c:pt>
                <c:pt idx="1509">
                  <c:v>37760</c:v>
                </c:pt>
                <c:pt idx="1510">
                  <c:v>37761</c:v>
                </c:pt>
                <c:pt idx="1511">
                  <c:v>37761</c:v>
                </c:pt>
                <c:pt idx="1512">
                  <c:v>37762</c:v>
                </c:pt>
                <c:pt idx="1513">
                  <c:v>37762</c:v>
                </c:pt>
                <c:pt idx="1514">
                  <c:v>37763</c:v>
                </c:pt>
                <c:pt idx="1515">
                  <c:v>37763</c:v>
                </c:pt>
                <c:pt idx="1516">
                  <c:v>37764</c:v>
                </c:pt>
                <c:pt idx="1517">
                  <c:v>37764</c:v>
                </c:pt>
                <c:pt idx="1518">
                  <c:v>37765</c:v>
                </c:pt>
                <c:pt idx="1519">
                  <c:v>37765</c:v>
                </c:pt>
                <c:pt idx="1520">
                  <c:v>37766</c:v>
                </c:pt>
                <c:pt idx="1521">
                  <c:v>37766</c:v>
                </c:pt>
                <c:pt idx="1522">
                  <c:v>37767</c:v>
                </c:pt>
                <c:pt idx="1523">
                  <c:v>37767</c:v>
                </c:pt>
                <c:pt idx="1524">
                  <c:v>37768</c:v>
                </c:pt>
                <c:pt idx="1525">
                  <c:v>37768</c:v>
                </c:pt>
                <c:pt idx="1526">
                  <c:v>37769</c:v>
                </c:pt>
                <c:pt idx="1527">
                  <c:v>37769</c:v>
                </c:pt>
                <c:pt idx="1528">
                  <c:v>37770</c:v>
                </c:pt>
                <c:pt idx="1529">
                  <c:v>37770</c:v>
                </c:pt>
                <c:pt idx="1530">
                  <c:v>37771</c:v>
                </c:pt>
                <c:pt idx="1531">
                  <c:v>37771</c:v>
                </c:pt>
                <c:pt idx="1532">
                  <c:v>37772</c:v>
                </c:pt>
                <c:pt idx="1533">
                  <c:v>37772</c:v>
                </c:pt>
                <c:pt idx="1534">
                  <c:v>37773</c:v>
                </c:pt>
                <c:pt idx="1535">
                  <c:v>37773</c:v>
                </c:pt>
                <c:pt idx="1536">
                  <c:v>37774</c:v>
                </c:pt>
                <c:pt idx="1537">
                  <c:v>37774</c:v>
                </c:pt>
                <c:pt idx="1538">
                  <c:v>37775</c:v>
                </c:pt>
                <c:pt idx="1539">
                  <c:v>37775</c:v>
                </c:pt>
                <c:pt idx="1540">
                  <c:v>37776</c:v>
                </c:pt>
                <c:pt idx="1541">
                  <c:v>37776</c:v>
                </c:pt>
                <c:pt idx="1542">
                  <c:v>37777</c:v>
                </c:pt>
                <c:pt idx="1543">
                  <c:v>37777</c:v>
                </c:pt>
                <c:pt idx="1544">
                  <c:v>37778</c:v>
                </c:pt>
                <c:pt idx="1545">
                  <c:v>37778</c:v>
                </c:pt>
                <c:pt idx="1546">
                  <c:v>37779</c:v>
                </c:pt>
                <c:pt idx="1547">
                  <c:v>37779</c:v>
                </c:pt>
                <c:pt idx="1548">
                  <c:v>37780</c:v>
                </c:pt>
                <c:pt idx="1549">
                  <c:v>37780</c:v>
                </c:pt>
                <c:pt idx="1550">
                  <c:v>37781</c:v>
                </c:pt>
                <c:pt idx="1551">
                  <c:v>37781</c:v>
                </c:pt>
                <c:pt idx="1552">
                  <c:v>37782</c:v>
                </c:pt>
                <c:pt idx="1553">
                  <c:v>37782</c:v>
                </c:pt>
                <c:pt idx="1554">
                  <c:v>37783</c:v>
                </c:pt>
                <c:pt idx="1555">
                  <c:v>37783</c:v>
                </c:pt>
                <c:pt idx="1556">
                  <c:v>37784</c:v>
                </c:pt>
                <c:pt idx="1557">
                  <c:v>37784</c:v>
                </c:pt>
                <c:pt idx="1558">
                  <c:v>37785</c:v>
                </c:pt>
                <c:pt idx="1559">
                  <c:v>37785</c:v>
                </c:pt>
                <c:pt idx="1560">
                  <c:v>37786</c:v>
                </c:pt>
                <c:pt idx="1561">
                  <c:v>37786</c:v>
                </c:pt>
                <c:pt idx="1562">
                  <c:v>37787</c:v>
                </c:pt>
                <c:pt idx="1563">
                  <c:v>37787</c:v>
                </c:pt>
                <c:pt idx="1564">
                  <c:v>37788</c:v>
                </c:pt>
                <c:pt idx="1565">
                  <c:v>37788</c:v>
                </c:pt>
                <c:pt idx="1566">
                  <c:v>37789</c:v>
                </c:pt>
                <c:pt idx="1567">
                  <c:v>37789</c:v>
                </c:pt>
                <c:pt idx="1568">
                  <c:v>37790</c:v>
                </c:pt>
                <c:pt idx="1569">
                  <c:v>37790</c:v>
                </c:pt>
                <c:pt idx="1570">
                  <c:v>37791</c:v>
                </c:pt>
                <c:pt idx="1571">
                  <c:v>37791</c:v>
                </c:pt>
                <c:pt idx="1572">
                  <c:v>37792</c:v>
                </c:pt>
                <c:pt idx="1573">
                  <c:v>37792</c:v>
                </c:pt>
                <c:pt idx="1574">
                  <c:v>37793</c:v>
                </c:pt>
                <c:pt idx="1575">
                  <c:v>37793</c:v>
                </c:pt>
                <c:pt idx="1576">
                  <c:v>37794</c:v>
                </c:pt>
                <c:pt idx="1577">
                  <c:v>37794</c:v>
                </c:pt>
                <c:pt idx="1578">
                  <c:v>37795</c:v>
                </c:pt>
                <c:pt idx="1579">
                  <c:v>37795</c:v>
                </c:pt>
                <c:pt idx="1580">
                  <c:v>37796</c:v>
                </c:pt>
                <c:pt idx="1581">
                  <c:v>37796</c:v>
                </c:pt>
                <c:pt idx="1582">
                  <c:v>37797</c:v>
                </c:pt>
                <c:pt idx="1583">
                  <c:v>37797</c:v>
                </c:pt>
                <c:pt idx="1584">
                  <c:v>37798</c:v>
                </c:pt>
                <c:pt idx="1585">
                  <c:v>37798</c:v>
                </c:pt>
                <c:pt idx="1586">
                  <c:v>37799</c:v>
                </c:pt>
                <c:pt idx="1587">
                  <c:v>37799</c:v>
                </c:pt>
                <c:pt idx="1588">
                  <c:v>37800</c:v>
                </c:pt>
                <c:pt idx="1589">
                  <c:v>37800</c:v>
                </c:pt>
                <c:pt idx="1590">
                  <c:v>37801</c:v>
                </c:pt>
                <c:pt idx="1591">
                  <c:v>37801</c:v>
                </c:pt>
                <c:pt idx="1592">
                  <c:v>37802</c:v>
                </c:pt>
                <c:pt idx="1593">
                  <c:v>37802</c:v>
                </c:pt>
                <c:pt idx="1594">
                  <c:v>37803</c:v>
                </c:pt>
                <c:pt idx="1595">
                  <c:v>37803</c:v>
                </c:pt>
                <c:pt idx="1596">
                  <c:v>37804</c:v>
                </c:pt>
                <c:pt idx="1597">
                  <c:v>37804</c:v>
                </c:pt>
                <c:pt idx="1598">
                  <c:v>37805</c:v>
                </c:pt>
                <c:pt idx="1599">
                  <c:v>37805</c:v>
                </c:pt>
                <c:pt idx="1600">
                  <c:v>37806</c:v>
                </c:pt>
                <c:pt idx="1601">
                  <c:v>37806</c:v>
                </c:pt>
                <c:pt idx="1602">
                  <c:v>37807</c:v>
                </c:pt>
                <c:pt idx="1603">
                  <c:v>37807</c:v>
                </c:pt>
                <c:pt idx="1604">
                  <c:v>37808</c:v>
                </c:pt>
                <c:pt idx="1605">
                  <c:v>37808</c:v>
                </c:pt>
                <c:pt idx="1606">
                  <c:v>37809</c:v>
                </c:pt>
                <c:pt idx="1607">
                  <c:v>37809</c:v>
                </c:pt>
                <c:pt idx="1608">
                  <c:v>37810</c:v>
                </c:pt>
                <c:pt idx="1609">
                  <c:v>37810</c:v>
                </c:pt>
                <c:pt idx="1610">
                  <c:v>37811</c:v>
                </c:pt>
                <c:pt idx="1611">
                  <c:v>37811</c:v>
                </c:pt>
                <c:pt idx="1612">
                  <c:v>37812</c:v>
                </c:pt>
                <c:pt idx="1613">
                  <c:v>37812</c:v>
                </c:pt>
                <c:pt idx="1614">
                  <c:v>37813</c:v>
                </c:pt>
                <c:pt idx="1615">
                  <c:v>37813</c:v>
                </c:pt>
                <c:pt idx="1616">
                  <c:v>37814</c:v>
                </c:pt>
                <c:pt idx="1617">
                  <c:v>37814</c:v>
                </c:pt>
                <c:pt idx="1618">
                  <c:v>37815</c:v>
                </c:pt>
                <c:pt idx="1619">
                  <c:v>37815</c:v>
                </c:pt>
                <c:pt idx="1620">
                  <c:v>37816</c:v>
                </c:pt>
                <c:pt idx="1621">
                  <c:v>37816</c:v>
                </c:pt>
                <c:pt idx="1622">
                  <c:v>37817</c:v>
                </c:pt>
                <c:pt idx="1623">
                  <c:v>37817</c:v>
                </c:pt>
                <c:pt idx="1624">
                  <c:v>37818</c:v>
                </c:pt>
                <c:pt idx="1625">
                  <c:v>37818</c:v>
                </c:pt>
                <c:pt idx="1626">
                  <c:v>37819</c:v>
                </c:pt>
                <c:pt idx="1627">
                  <c:v>37819</c:v>
                </c:pt>
                <c:pt idx="1628">
                  <c:v>37820</c:v>
                </c:pt>
                <c:pt idx="1629">
                  <c:v>37820</c:v>
                </c:pt>
                <c:pt idx="1630">
                  <c:v>37821</c:v>
                </c:pt>
                <c:pt idx="1631">
                  <c:v>37821</c:v>
                </c:pt>
                <c:pt idx="1632">
                  <c:v>37822</c:v>
                </c:pt>
                <c:pt idx="1633">
                  <c:v>37822</c:v>
                </c:pt>
                <c:pt idx="1634">
                  <c:v>37823</c:v>
                </c:pt>
                <c:pt idx="1635">
                  <c:v>37823</c:v>
                </c:pt>
                <c:pt idx="1636">
                  <c:v>37824</c:v>
                </c:pt>
                <c:pt idx="1637">
                  <c:v>37824</c:v>
                </c:pt>
                <c:pt idx="1638">
                  <c:v>37825</c:v>
                </c:pt>
                <c:pt idx="1639">
                  <c:v>37825</c:v>
                </c:pt>
                <c:pt idx="1640">
                  <c:v>37826</c:v>
                </c:pt>
                <c:pt idx="1641">
                  <c:v>37826</c:v>
                </c:pt>
                <c:pt idx="1642">
                  <c:v>37827</c:v>
                </c:pt>
                <c:pt idx="1643">
                  <c:v>37827</c:v>
                </c:pt>
                <c:pt idx="1644">
                  <c:v>37828</c:v>
                </c:pt>
                <c:pt idx="1645">
                  <c:v>37828</c:v>
                </c:pt>
                <c:pt idx="1646">
                  <c:v>37829</c:v>
                </c:pt>
                <c:pt idx="1647">
                  <c:v>37829</c:v>
                </c:pt>
                <c:pt idx="1648">
                  <c:v>37830</c:v>
                </c:pt>
                <c:pt idx="1649">
                  <c:v>37830</c:v>
                </c:pt>
                <c:pt idx="1650">
                  <c:v>37831</c:v>
                </c:pt>
                <c:pt idx="1651">
                  <c:v>37831</c:v>
                </c:pt>
                <c:pt idx="1652">
                  <c:v>37832</c:v>
                </c:pt>
                <c:pt idx="1653">
                  <c:v>37832</c:v>
                </c:pt>
                <c:pt idx="1654">
                  <c:v>37833</c:v>
                </c:pt>
                <c:pt idx="1655">
                  <c:v>37833</c:v>
                </c:pt>
                <c:pt idx="1656">
                  <c:v>37834</c:v>
                </c:pt>
                <c:pt idx="1657">
                  <c:v>37834</c:v>
                </c:pt>
                <c:pt idx="1658">
                  <c:v>37835</c:v>
                </c:pt>
                <c:pt idx="1659">
                  <c:v>37835</c:v>
                </c:pt>
                <c:pt idx="1660">
                  <c:v>37836</c:v>
                </c:pt>
                <c:pt idx="1661">
                  <c:v>37836</c:v>
                </c:pt>
                <c:pt idx="1662">
                  <c:v>37837</c:v>
                </c:pt>
                <c:pt idx="1663">
                  <c:v>37837</c:v>
                </c:pt>
                <c:pt idx="1664">
                  <c:v>37838</c:v>
                </c:pt>
                <c:pt idx="1665">
                  <c:v>37838</c:v>
                </c:pt>
                <c:pt idx="1666">
                  <c:v>37839</c:v>
                </c:pt>
                <c:pt idx="1667">
                  <c:v>37839</c:v>
                </c:pt>
                <c:pt idx="1668">
                  <c:v>37840</c:v>
                </c:pt>
                <c:pt idx="1669">
                  <c:v>37840</c:v>
                </c:pt>
                <c:pt idx="1670">
                  <c:v>37841</c:v>
                </c:pt>
                <c:pt idx="1671">
                  <c:v>37841</c:v>
                </c:pt>
                <c:pt idx="1672">
                  <c:v>37842</c:v>
                </c:pt>
                <c:pt idx="1673">
                  <c:v>37842</c:v>
                </c:pt>
                <c:pt idx="1674">
                  <c:v>37843</c:v>
                </c:pt>
                <c:pt idx="1675">
                  <c:v>37843</c:v>
                </c:pt>
                <c:pt idx="1676">
                  <c:v>37844</c:v>
                </c:pt>
                <c:pt idx="1677">
                  <c:v>37844</c:v>
                </c:pt>
                <c:pt idx="1678">
                  <c:v>37845</c:v>
                </c:pt>
                <c:pt idx="1679">
                  <c:v>37845</c:v>
                </c:pt>
                <c:pt idx="1680">
                  <c:v>37846</c:v>
                </c:pt>
                <c:pt idx="1681">
                  <c:v>37846</c:v>
                </c:pt>
                <c:pt idx="1682">
                  <c:v>37847</c:v>
                </c:pt>
                <c:pt idx="1683">
                  <c:v>37847</c:v>
                </c:pt>
                <c:pt idx="1684">
                  <c:v>37848</c:v>
                </c:pt>
                <c:pt idx="1685">
                  <c:v>37848</c:v>
                </c:pt>
                <c:pt idx="1686">
                  <c:v>37849</c:v>
                </c:pt>
                <c:pt idx="1687">
                  <c:v>37849</c:v>
                </c:pt>
                <c:pt idx="1688">
                  <c:v>37850</c:v>
                </c:pt>
                <c:pt idx="1689">
                  <c:v>37850</c:v>
                </c:pt>
                <c:pt idx="1690">
                  <c:v>37851</c:v>
                </c:pt>
                <c:pt idx="1691">
                  <c:v>37851</c:v>
                </c:pt>
                <c:pt idx="1692">
                  <c:v>37852</c:v>
                </c:pt>
                <c:pt idx="1693">
                  <c:v>37852</c:v>
                </c:pt>
                <c:pt idx="1694">
                  <c:v>37853</c:v>
                </c:pt>
                <c:pt idx="1695">
                  <c:v>37853</c:v>
                </c:pt>
                <c:pt idx="1696">
                  <c:v>37854</c:v>
                </c:pt>
                <c:pt idx="1697">
                  <c:v>37854</c:v>
                </c:pt>
                <c:pt idx="1698">
                  <c:v>37855</c:v>
                </c:pt>
                <c:pt idx="1699">
                  <c:v>37855</c:v>
                </c:pt>
                <c:pt idx="1700">
                  <c:v>37856</c:v>
                </c:pt>
                <c:pt idx="1701">
                  <c:v>37856</c:v>
                </c:pt>
                <c:pt idx="1702">
                  <c:v>37857</c:v>
                </c:pt>
                <c:pt idx="1703">
                  <c:v>37857</c:v>
                </c:pt>
                <c:pt idx="1704">
                  <c:v>37858</c:v>
                </c:pt>
                <c:pt idx="1705">
                  <c:v>37858</c:v>
                </c:pt>
                <c:pt idx="1706">
                  <c:v>37859</c:v>
                </c:pt>
                <c:pt idx="1707">
                  <c:v>37859</c:v>
                </c:pt>
                <c:pt idx="1708">
                  <c:v>37860</c:v>
                </c:pt>
                <c:pt idx="1709">
                  <c:v>37860</c:v>
                </c:pt>
                <c:pt idx="1710">
                  <c:v>37861</c:v>
                </c:pt>
                <c:pt idx="1711">
                  <c:v>37861</c:v>
                </c:pt>
                <c:pt idx="1712">
                  <c:v>37862</c:v>
                </c:pt>
                <c:pt idx="1713">
                  <c:v>37862</c:v>
                </c:pt>
                <c:pt idx="1714">
                  <c:v>37863</c:v>
                </c:pt>
                <c:pt idx="1715">
                  <c:v>37863</c:v>
                </c:pt>
                <c:pt idx="1716">
                  <c:v>37864</c:v>
                </c:pt>
                <c:pt idx="1717">
                  <c:v>37864</c:v>
                </c:pt>
                <c:pt idx="1718">
                  <c:v>37865</c:v>
                </c:pt>
                <c:pt idx="1719">
                  <c:v>37865</c:v>
                </c:pt>
                <c:pt idx="1720">
                  <c:v>37866</c:v>
                </c:pt>
                <c:pt idx="1721">
                  <c:v>37866</c:v>
                </c:pt>
                <c:pt idx="1722">
                  <c:v>37867</c:v>
                </c:pt>
                <c:pt idx="1723">
                  <c:v>37867</c:v>
                </c:pt>
                <c:pt idx="1724">
                  <c:v>37868</c:v>
                </c:pt>
                <c:pt idx="1725">
                  <c:v>37868</c:v>
                </c:pt>
                <c:pt idx="1726">
                  <c:v>37869</c:v>
                </c:pt>
                <c:pt idx="1727">
                  <c:v>37869</c:v>
                </c:pt>
                <c:pt idx="1728">
                  <c:v>37870</c:v>
                </c:pt>
                <c:pt idx="1729">
                  <c:v>37870</c:v>
                </c:pt>
                <c:pt idx="1730">
                  <c:v>37871</c:v>
                </c:pt>
                <c:pt idx="1731">
                  <c:v>37871</c:v>
                </c:pt>
                <c:pt idx="1732">
                  <c:v>37872</c:v>
                </c:pt>
                <c:pt idx="1733">
                  <c:v>37872</c:v>
                </c:pt>
                <c:pt idx="1734">
                  <c:v>37873</c:v>
                </c:pt>
                <c:pt idx="1735">
                  <c:v>37873</c:v>
                </c:pt>
                <c:pt idx="1736">
                  <c:v>37874</c:v>
                </c:pt>
                <c:pt idx="1737">
                  <c:v>37874</c:v>
                </c:pt>
                <c:pt idx="1738">
                  <c:v>37875</c:v>
                </c:pt>
                <c:pt idx="1739">
                  <c:v>37875</c:v>
                </c:pt>
                <c:pt idx="1740">
                  <c:v>37876</c:v>
                </c:pt>
                <c:pt idx="1741">
                  <c:v>37876</c:v>
                </c:pt>
                <c:pt idx="1742">
                  <c:v>37877</c:v>
                </c:pt>
                <c:pt idx="1743">
                  <c:v>37877</c:v>
                </c:pt>
                <c:pt idx="1744">
                  <c:v>37878</c:v>
                </c:pt>
                <c:pt idx="1745">
                  <c:v>37878</c:v>
                </c:pt>
                <c:pt idx="1746">
                  <c:v>37879</c:v>
                </c:pt>
                <c:pt idx="1747">
                  <c:v>37879</c:v>
                </c:pt>
                <c:pt idx="1748">
                  <c:v>37880</c:v>
                </c:pt>
                <c:pt idx="1749">
                  <c:v>37880</c:v>
                </c:pt>
                <c:pt idx="1750">
                  <c:v>37881</c:v>
                </c:pt>
                <c:pt idx="1751">
                  <c:v>37881</c:v>
                </c:pt>
                <c:pt idx="1752">
                  <c:v>37882</c:v>
                </c:pt>
                <c:pt idx="1753">
                  <c:v>37882</c:v>
                </c:pt>
                <c:pt idx="1754">
                  <c:v>37883</c:v>
                </c:pt>
                <c:pt idx="1755">
                  <c:v>37883</c:v>
                </c:pt>
                <c:pt idx="1756">
                  <c:v>37884</c:v>
                </c:pt>
                <c:pt idx="1757">
                  <c:v>37884</c:v>
                </c:pt>
                <c:pt idx="1758">
                  <c:v>37885</c:v>
                </c:pt>
                <c:pt idx="1759">
                  <c:v>37885</c:v>
                </c:pt>
                <c:pt idx="1760">
                  <c:v>37886</c:v>
                </c:pt>
                <c:pt idx="1761">
                  <c:v>37886</c:v>
                </c:pt>
                <c:pt idx="1762">
                  <c:v>37887</c:v>
                </c:pt>
                <c:pt idx="1763">
                  <c:v>37887</c:v>
                </c:pt>
                <c:pt idx="1764">
                  <c:v>37888</c:v>
                </c:pt>
                <c:pt idx="1765">
                  <c:v>37888</c:v>
                </c:pt>
                <c:pt idx="1766">
                  <c:v>37889</c:v>
                </c:pt>
                <c:pt idx="1767">
                  <c:v>37889</c:v>
                </c:pt>
                <c:pt idx="1768">
                  <c:v>37890</c:v>
                </c:pt>
                <c:pt idx="1769">
                  <c:v>37890</c:v>
                </c:pt>
                <c:pt idx="1770">
                  <c:v>37891</c:v>
                </c:pt>
                <c:pt idx="1771">
                  <c:v>37891</c:v>
                </c:pt>
                <c:pt idx="1772">
                  <c:v>37892</c:v>
                </c:pt>
                <c:pt idx="1773">
                  <c:v>37892</c:v>
                </c:pt>
                <c:pt idx="1774">
                  <c:v>37893</c:v>
                </c:pt>
                <c:pt idx="1775">
                  <c:v>37893</c:v>
                </c:pt>
                <c:pt idx="1776">
                  <c:v>37894</c:v>
                </c:pt>
                <c:pt idx="1777">
                  <c:v>37894</c:v>
                </c:pt>
                <c:pt idx="1778">
                  <c:v>37895</c:v>
                </c:pt>
                <c:pt idx="1779">
                  <c:v>37895</c:v>
                </c:pt>
                <c:pt idx="1780">
                  <c:v>37896</c:v>
                </c:pt>
                <c:pt idx="1781">
                  <c:v>37896</c:v>
                </c:pt>
                <c:pt idx="1782">
                  <c:v>37897</c:v>
                </c:pt>
                <c:pt idx="1783">
                  <c:v>37897</c:v>
                </c:pt>
                <c:pt idx="1784">
                  <c:v>37898</c:v>
                </c:pt>
                <c:pt idx="1785">
                  <c:v>37898</c:v>
                </c:pt>
                <c:pt idx="1786">
                  <c:v>37899</c:v>
                </c:pt>
                <c:pt idx="1787">
                  <c:v>37899</c:v>
                </c:pt>
                <c:pt idx="1788">
                  <c:v>37900</c:v>
                </c:pt>
                <c:pt idx="1789">
                  <c:v>37900</c:v>
                </c:pt>
                <c:pt idx="1790">
                  <c:v>37901</c:v>
                </c:pt>
                <c:pt idx="1791">
                  <c:v>37901</c:v>
                </c:pt>
                <c:pt idx="1792">
                  <c:v>37902</c:v>
                </c:pt>
                <c:pt idx="1793">
                  <c:v>37902</c:v>
                </c:pt>
                <c:pt idx="1794">
                  <c:v>37903</c:v>
                </c:pt>
                <c:pt idx="1795">
                  <c:v>37903</c:v>
                </c:pt>
                <c:pt idx="1796">
                  <c:v>37904</c:v>
                </c:pt>
                <c:pt idx="1797">
                  <c:v>37904</c:v>
                </c:pt>
                <c:pt idx="1798">
                  <c:v>37905</c:v>
                </c:pt>
                <c:pt idx="1799">
                  <c:v>37905</c:v>
                </c:pt>
                <c:pt idx="1800">
                  <c:v>37906</c:v>
                </c:pt>
                <c:pt idx="1801">
                  <c:v>37906</c:v>
                </c:pt>
                <c:pt idx="1802">
                  <c:v>37907</c:v>
                </c:pt>
                <c:pt idx="1803">
                  <c:v>37907</c:v>
                </c:pt>
                <c:pt idx="1804">
                  <c:v>37908</c:v>
                </c:pt>
                <c:pt idx="1805">
                  <c:v>37908</c:v>
                </c:pt>
                <c:pt idx="1806">
                  <c:v>37909</c:v>
                </c:pt>
                <c:pt idx="1807">
                  <c:v>37909</c:v>
                </c:pt>
                <c:pt idx="1808">
                  <c:v>37910</c:v>
                </c:pt>
                <c:pt idx="1809">
                  <c:v>37910</c:v>
                </c:pt>
                <c:pt idx="1810">
                  <c:v>37911</c:v>
                </c:pt>
                <c:pt idx="1811">
                  <c:v>37911</c:v>
                </c:pt>
                <c:pt idx="1812">
                  <c:v>37912</c:v>
                </c:pt>
                <c:pt idx="1813">
                  <c:v>37912</c:v>
                </c:pt>
                <c:pt idx="1814">
                  <c:v>37913</c:v>
                </c:pt>
                <c:pt idx="1815">
                  <c:v>37913</c:v>
                </c:pt>
                <c:pt idx="1816">
                  <c:v>37914</c:v>
                </c:pt>
                <c:pt idx="1817">
                  <c:v>37914</c:v>
                </c:pt>
                <c:pt idx="1818">
                  <c:v>37915</c:v>
                </c:pt>
                <c:pt idx="1819">
                  <c:v>37915</c:v>
                </c:pt>
                <c:pt idx="1820">
                  <c:v>37916</c:v>
                </c:pt>
                <c:pt idx="1821">
                  <c:v>37916</c:v>
                </c:pt>
                <c:pt idx="1822">
                  <c:v>37917</c:v>
                </c:pt>
                <c:pt idx="1823">
                  <c:v>37917</c:v>
                </c:pt>
                <c:pt idx="1824">
                  <c:v>37918</c:v>
                </c:pt>
                <c:pt idx="1825">
                  <c:v>37918</c:v>
                </c:pt>
                <c:pt idx="1826">
                  <c:v>37919</c:v>
                </c:pt>
                <c:pt idx="1827">
                  <c:v>37919</c:v>
                </c:pt>
                <c:pt idx="1828">
                  <c:v>37920</c:v>
                </c:pt>
                <c:pt idx="1829">
                  <c:v>37920</c:v>
                </c:pt>
                <c:pt idx="1830">
                  <c:v>37921</c:v>
                </c:pt>
                <c:pt idx="1831">
                  <c:v>37921</c:v>
                </c:pt>
                <c:pt idx="1832">
                  <c:v>37922</c:v>
                </c:pt>
                <c:pt idx="1833">
                  <c:v>37922</c:v>
                </c:pt>
                <c:pt idx="1834">
                  <c:v>37923</c:v>
                </c:pt>
                <c:pt idx="1835">
                  <c:v>37923</c:v>
                </c:pt>
                <c:pt idx="1836">
                  <c:v>37924</c:v>
                </c:pt>
                <c:pt idx="1837">
                  <c:v>37924</c:v>
                </c:pt>
                <c:pt idx="1838">
                  <c:v>37925</c:v>
                </c:pt>
                <c:pt idx="1839">
                  <c:v>37925</c:v>
                </c:pt>
                <c:pt idx="1840">
                  <c:v>37926</c:v>
                </c:pt>
                <c:pt idx="1841">
                  <c:v>37926</c:v>
                </c:pt>
                <c:pt idx="1842">
                  <c:v>37927</c:v>
                </c:pt>
                <c:pt idx="1843">
                  <c:v>37927</c:v>
                </c:pt>
                <c:pt idx="1844">
                  <c:v>37928</c:v>
                </c:pt>
                <c:pt idx="1845">
                  <c:v>37928</c:v>
                </c:pt>
                <c:pt idx="1846">
                  <c:v>37929</c:v>
                </c:pt>
                <c:pt idx="1847">
                  <c:v>37929</c:v>
                </c:pt>
                <c:pt idx="1848">
                  <c:v>37930</c:v>
                </c:pt>
                <c:pt idx="1849">
                  <c:v>37930</c:v>
                </c:pt>
                <c:pt idx="1850">
                  <c:v>37931</c:v>
                </c:pt>
                <c:pt idx="1851">
                  <c:v>37931</c:v>
                </c:pt>
                <c:pt idx="1852">
                  <c:v>37932</c:v>
                </c:pt>
                <c:pt idx="1853">
                  <c:v>37932</c:v>
                </c:pt>
                <c:pt idx="1854">
                  <c:v>37933</c:v>
                </c:pt>
                <c:pt idx="1855">
                  <c:v>37933</c:v>
                </c:pt>
                <c:pt idx="1856">
                  <c:v>37934</c:v>
                </c:pt>
                <c:pt idx="1857">
                  <c:v>37934</c:v>
                </c:pt>
                <c:pt idx="1858">
                  <c:v>37935</c:v>
                </c:pt>
                <c:pt idx="1859">
                  <c:v>37935</c:v>
                </c:pt>
                <c:pt idx="1860">
                  <c:v>37936</c:v>
                </c:pt>
                <c:pt idx="1861">
                  <c:v>37936</c:v>
                </c:pt>
                <c:pt idx="1862">
                  <c:v>37937</c:v>
                </c:pt>
                <c:pt idx="1863">
                  <c:v>37937</c:v>
                </c:pt>
                <c:pt idx="1864">
                  <c:v>37938</c:v>
                </c:pt>
                <c:pt idx="1865">
                  <c:v>37938</c:v>
                </c:pt>
                <c:pt idx="1866">
                  <c:v>37939</c:v>
                </c:pt>
                <c:pt idx="1867">
                  <c:v>37939</c:v>
                </c:pt>
                <c:pt idx="1868">
                  <c:v>37940</c:v>
                </c:pt>
                <c:pt idx="1869">
                  <c:v>37940</c:v>
                </c:pt>
                <c:pt idx="1870">
                  <c:v>37941</c:v>
                </c:pt>
                <c:pt idx="1871">
                  <c:v>37941</c:v>
                </c:pt>
                <c:pt idx="1872">
                  <c:v>37942</c:v>
                </c:pt>
                <c:pt idx="1873">
                  <c:v>37942</c:v>
                </c:pt>
                <c:pt idx="1874">
                  <c:v>37943</c:v>
                </c:pt>
                <c:pt idx="1875">
                  <c:v>37943</c:v>
                </c:pt>
                <c:pt idx="1876">
                  <c:v>37944</c:v>
                </c:pt>
                <c:pt idx="1877">
                  <c:v>37944</c:v>
                </c:pt>
                <c:pt idx="1878">
                  <c:v>37945</c:v>
                </c:pt>
                <c:pt idx="1879">
                  <c:v>37945</c:v>
                </c:pt>
                <c:pt idx="1880">
                  <c:v>37946</c:v>
                </c:pt>
                <c:pt idx="1881">
                  <c:v>37946</c:v>
                </c:pt>
                <c:pt idx="1882">
                  <c:v>37947</c:v>
                </c:pt>
                <c:pt idx="1883">
                  <c:v>37947</c:v>
                </c:pt>
                <c:pt idx="1884">
                  <c:v>37948</c:v>
                </c:pt>
                <c:pt idx="1885">
                  <c:v>37948</c:v>
                </c:pt>
                <c:pt idx="1886">
                  <c:v>37949</c:v>
                </c:pt>
                <c:pt idx="1887">
                  <c:v>37949</c:v>
                </c:pt>
                <c:pt idx="1888">
                  <c:v>37950</c:v>
                </c:pt>
                <c:pt idx="1889">
                  <c:v>37950</c:v>
                </c:pt>
                <c:pt idx="1890">
                  <c:v>37951</c:v>
                </c:pt>
                <c:pt idx="1891">
                  <c:v>37951</c:v>
                </c:pt>
                <c:pt idx="1892">
                  <c:v>37952</c:v>
                </c:pt>
                <c:pt idx="1893">
                  <c:v>37952</c:v>
                </c:pt>
                <c:pt idx="1894">
                  <c:v>37953</c:v>
                </c:pt>
                <c:pt idx="1895">
                  <c:v>37953</c:v>
                </c:pt>
                <c:pt idx="1896">
                  <c:v>37954</c:v>
                </c:pt>
                <c:pt idx="1897">
                  <c:v>37954</c:v>
                </c:pt>
                <c:pt idx="1898">
                  <c:v>37955</c:v>
                </c:pt>
                <c:pt idx="1899">
                  <c:v>37955</c:v>
                </c:pt>
                <c:pt idx="1900">
                  <c:v>37956</c:v>
                </c:pt>
                <c:pt idx="1901">
                  <c:v>37956</c:v>
                </c:pt>
                <c:pt idx="1902">
                  <c:v>37957</c:v>
                </c:pt>
                <c:pt idx="1903">
                  <c:v>37957</c:v>
                </c:pt>
                <c:pt idx="1904">
                  <c:v>37958</c:v>
                </c:pt>
                <c:pt idx="1905">
                  <c:v>37958</c:v>
                </c:pt>
                <c:pt idx="1906">
                  <c:v>37959</c:v>
                </c:pt>
                <c:pt idx="1907">
                  <c:v>37959</c:v>
                </c:pt>
                <c:pt idx="1908">
                  <c:v>37960</c:v>
                </c:pt>
                <c:pt idx="1909">
                  <c:v>37960</c:v>
                </c:pt>
                <c:pt idx="1910">
                  <c:v>37961</c:v>
                </c:pt>
                <c:pt idx="1911">
                  <c:v>37961</c:v>
                </c:pt>
                <c:pt idx="1912">
                  <c:v>37962</c:v>
                </c:pt>
                <c:pt idx="1913">
                  <c:v>37962</c:v>
                </c:pt>
                <c:pt idx="1914">
                  <c:v>37963</c:v>
                </c:pt>
                <c:pt idx="1915">
                  <c:v>37963</c:v>
                </c:pt>
                <c:pt idx="1916">
                  <c:v>37964</c:v>
                </c:pt>
                <c:pt idx="1917">
                  <c:v>37964</c:v>
                </c:pt>
                <c:pt idx="1918">
                  <c:v>37965</c:v>
                </c:pt>
                <c:pt idx="1919">
                  <c:v>37965</c:v>
                </c:pt>
                <c:pt idx="1920">
                  <c:v>37966</c:v>
                </c:pt>
                <c:pt idx="1921">
                  <c:v>37966</c:v>
                </c:pt>
                <c:pt idx="1922">
                  <c:v>37967</c:v>
                </c:pt>
                <c:pt idx="1923">
                  <c:v>37967</c:v>
                </c:pt>
                <c:pt idx="1924">
                  <c:v>37968</c:v>
                </c:pt>
                <c:pt idx="1925">
                  <c:v>37968</c:v>
                </c:pt>
                <c:pt idx="1926">
                  <c:v>37969</c:v>
                </c:pt>
                <c:pt idx="1927">
                  <c:v>37969</c:v>
                </c:pt>
                <c:pt idx="1928">
                  <c:v>37970</c:v>
                </c:pt>
                <c:pt idx="1929">
                  <c:v>37970</c:v>
                </c:pt>
                <c:pt idx="1930">
                  <c:v>37971</c:v>
                </c:pt>
                <c:pt idx="1931">
                  <c:v>37971</c:v>
                </c:pt>
                <c:pt idx="1932">
                  <c:v>37972</c:v>
                </c:pt>
                <c:pt idx="1933">
                  <c:v>37972</c:v>
                </c:pt>
                <c:pt idx="1934">
                  <c:v>37973</c:v>
                </c:pt>
                <c:pt idx="1935">
                  <c:v>37973</c:v>
                </c:pt>
                <c:pt idx="1936">
                  <c:v>37974</c:v>
                </c:pt>
                <c:pt idx="1937">
                  <c:v>37974</c:v>
                </c:pt>
                <c:pt idx="1938">
                  <c:v>37975</c:v>
                </c:pt>
                <c:pt idx="1939">
                  <c:v>37975</c:v>
                </c:pt>
                <c:pt idx="1940">
                  <c:v>37976</c:v>
                </c:pt>
                <c:pt idx="1941">
                  <c:v>37976</c:v>
                </c:pt>
                <c:pt idx="1942">
                  <c:v>37977</c:v>
                </c:pt>
                <c:pt idx="1943">
                  <c:v>37977</c:v>
                </c:pt>
                <c:pt idx="1944">
                  <c:v>37978</c:v>
                </c:pt>
                <c:pt idx="1945">
                  <c:v>37978</c:v>
                </c:pt>
                <c:pt idx="1946">
                  <c:v>37979</c:v>
                </c:pt>
                <c:pt idx="1947">
                  <c:v>37979</c:v>
                </c:pt>
                <c:pt idx="1948">
                  <c:v>37980</c:v>
                </c:pt>
                <c:pt idx="1949">
                  <c:v>37980</c:v>
                </c:pt>
                <c:pt idx="1950">
                  <c:v>37981</c:v>
                </c:pt>
                <c:pt idx="1951">
                  <c:v>37981</c:v>
                </c:pt>
                <c:pt idx="1952">
                  <c:v>37982</c:v>
                </c:pt>
                <c:pt idx="1953">
                  <c:v>37982</c:v>
                </c:pt>
                <c:pt idx="1954">
                  <c:v>37983</c:v>
                </c:pt>
                <c:pt idx="1955">
                  <c:v>37983</c:v>
                </c:pt>
                <c:pt idx="1956">
                  <c:v>37984</c:v>
                </c:pt>
                <c:pt idx="1957">
                  <c:v>37984</c:v>
                </c:pt>
                <c:pt idx="1958">
                  <c:v>37985</c:v>
                </c:pt>
                <c:pt idx="1959">
                  <c:v>37985</c:v>
                </c:pt>
                <c:pt idx="1960">
                  <c:v>37986</c:v>
                </c:pt>
                <c:pt idx="1961">
                  <c:v>37986</c:v>
                </c:pt>
                <c:pt idx="1962">
                  <c:v>37987</c:v>
                </c:pt>
                <c:pt idx="1963">
                  <c:v>37987</c:v>
                </c:pt>
                <c:pt idx="1964">
                  <c:v>37988</c:v>
                </c:pt>
                <c:pt idx="1965">
                  <c:v>37988</c:v>
                </c:pt>
                <c:pt idx="1966">
                  <c:v>37989</c:v>
                </c:pt>
                <c:pt idx="1967">
                  <c:v>37989</c:v>
                </c:pt>
                <c:pt idx="1968">
                  <c:v>37990</c:v>
                </c:pt>
                <c:pt idx="1969">
                  <c:v>37990</c:v>
                </c:pt>
                <c:pt idx="1970">
                  <c:v>37991</c:v>
                </c:pt>
                <c:pt idx="1971">
                  <c:v>37991</c:v>
                </c:pt>
                <c:pt idx="1972">
                  <c:v>37992</c:v>
                </c:pt>
                <c:pt idx="1973">
                  <c:v>37992</c:v>
                </c:pt>
                <c:pt idx="1974">
                  <c:v>37993</c:v>
                </c:pt>
                <c:pt idx="1975">
                  <c:v>37993</c:v>
                </c:pt>
                <c:pt idx="1976">
                  <c:v>37994</c:v>
                </c:pt>
                <c:pt idx="1977">
                  <c:v>37994</c:v>
                </c:pt>
                <c:pt idx="1978">
                  <c:v>37995</c:v>
                </c:pt>
                <c:pt idx="1979">
                  <c:v>37995</c:v>
                </c:pt>
                <c:pt idx="1980">
                  <c:v>37996</c:v>
                </c:pt>
                <c:pt idx="1981">
                  <c:v>37996</c:v>
                </c:pt>
                <c:pt idx="1982">
                  <c:v>37997</c:v>
                </c:pt>
                <c:pt idx="1983">
                  <c:v>37997</c:v>
                </c:pt>
                <c:pt idx="1984">
                  <c:v>37998</c:v>
                </c:pt>
                <c:pt idx="1985">
                  <c:v>37998</c:v>
                </c:pt>
                <c:pt idx="1986">
                  <c:v>37999</c:v>
                </c:pt>
                <c:pt idx="1987">
                  <c:v>37999</c:v>
                </c:pt>
                <c:pt idx="1988">
                  <c:v>38000</c:v>
                </c:pt>
                <c:pt idx="1989">
                  <c:v>38000</c:v>
                </c:pt>
                <c:pt idx="1990">
                  <c:v>38001</c:v>
                </c:pt>
                <c:pt idx="1991">
                  <c:v>38001</c:v>
                </c:pt>
                <c:pt idx="1992">
                  <c:v>38002</c:v>
                </c:pt>
                <c:pt idx="1993">
                  <c:v>38002</c:v>
                </c:pt>
                <c:pt idx="1994">
                  <c:v>38003</c:v>
                </c:pt>
                <c:pt idx="1995">
                  <c:v>38003</c:v>
                </c:pt>
                <c:pt idx="1996">
                  <c:v>38004</c:v>
                </c:pt>
                <c:pt idx="1997">
                  <c:v>38004</c:v>
                </c:pt>
                <c:pt idx="1998">
                  <c:v>38005</c:v>
                </c:pt>
                <c:pt idx="1999">
                  <c:v>38005</c:v>
                </c:pt>
                <c:pt idx="2000">
                  <c:v>38006</c:v>
                </c:pt>
                <c:pt idx="2001">
                  <c:v>38006</c:v>
                </c:pt>
                <c:pt idx="2002">
                  <c:v>38007</c:v>
                </c:pt>
                <c:pt idx="2003">
                  <c:v>38007</c:v>
                </c:pt>
                <c:pt idx="2004">
                  <c:v>38008</c:v>
                </c:pt>
                <c:pt idx="2005">
                  <c:v>38008</c:v>
                </c:pt>
                <c:pt idx="2006">
                  <c:v>38009</c:v>
                </c:pt>
                <c:pt idx="2007">
                  <c:v>38009</c:v>
                </c:pt>
                <c:pt idx="2008">
                  <c:v>38010</c:v>
                </c:pt>
                <c:pt idx="2009">
                  <c:v>38010</c:v>
                </c:pt>
                <c:pt idx="2010">
                  <c:v>38011</c:v>
                </c:pt>
                <c:pt idx="2011">
                  <c:v>38011</c:v>
                </c:pt>
                <c:pt idx="2012">
                  <c:v>38012</c:v>
                </c:pt>
                <c:pt idx="2013">
                  <c:v>38012</c:v>
                </c:pt>
                <c:pt idx="2014">
                  <c:v>38013</c:v>
                </c:pt>
                <c:pt idx="2015">
                  <c:v>38013</c:v>
                </c:pt>
                <c:pt idx="2016">
                  <c:v>38014</c:v>
                </c:pt>
                <c:pt idx="2017">
                  <c:v>38014</c:v>
                </c:pt>
                <c:pt idx="2018">
                  <c:v>38015</c:v>
                </c:pt>
                <c:pt idx="2019">
                  <c:v>38015</c:v>
                </c:pt>
                <c:pt idx="2020">
                  <c:v>38016</c:v>
                </c:pt>
                <c:pt idx="2021">
                  <c:v>38016</c:v>
                </c:pt>
                <c:pt idx="2022">
                  <c:v>38017</c:v>
                </c:pt>
                <c:pt idx="2023">
                  <c:v>38017</c:v>
                </c:pt>
                <c:pt idx="2024">
                  <c:v>38018</c:v>
                </c:pt>
                <c:pt idx="2025">
                  <c:v>38018</c:v>
                </c:pt>
                <c:pt idx="2026">
                  <c:v>38019</c:v>
                </c:pt>
                <c:pt idx="2027">
                  <c:v>38019</c:v>
                </c:pt>
                <c:pt idx="2028">
                  <c:v>38020</c:v>
                </c:pt>
                <c:pt idx="2029">
                  <c:v>38020</c:v>
                </c:pt>
                <c:pt idx="2030">
                  <c:v>38021</c:v>
                </c:pt>
                <c:pt idx="2031">
                  <c:v>38021</c:v>
                </c:pt>
                <c:pt idx="2032">
                  <c:v>38022</c:v>
                </c:pt>
                <c:pt idx="2033">
                  <c:v>38022</c:v>
                </c:pt>
                <c:pt idx="2034">
                  <c:v>38023</c:v>
                </c:pt>
                <c:pt idx="2035">
                  <c:v>38023</c:v>
                </c:pt>
                <c:pt idx="2036">
                  <c:v>38024</c:v>
                </c:pt>
                <c:pt idx="2037">
                  <c:v>38024</c:v>
                </c:pt>
                <c:pt idx="2038">
                  <c:v>38025</c:v>
                </c:pt>
                <c:pt idx="2039">
                  <c:v>38025</c:v>
                </c:pt>
                <c:pt idx="2040">
                  <c:v>38026</c:v>
                </c:pt>
                <c:pt idx="2041">
                  <c:v>38026</c:v>
                </c:pt>
                <c:pt idx="2042">
                  <c:v>38027</c:v>
                </c:pt>
                <c:pt idx="2043">
                  <c:v>38027</c:v>
                </c:pt>
                <c:pt idx="2044">
                  <c:v>38028</c:v>
                </c:pt>
                <c:pt idx="2045">
                  <c:v>38028</c:v>
                </c:pt>
                <c:pt idx="2046">
                  <c:v>38029</c:v>
                </c:pt>
                <c:pt idx="2047">
                  <c:v>38029</c:v>
                </c:pt>
                <c:pt idx="2048">
                  <c:v>38030</c:v>
                </c:pt>
                <c:pt idx="2049">
                  <c:v>38030</c:v>
                </c:pt>
                <c:pt idx="2050">
                  <c:v>38031</c:v>
                </c:pt>
                <c:pt idx="2051">
                  <c:v>38031</c:v>
                </c:pt>
                <c:pt idx="2052">
                  <c:v>38032</c:v>
                </c:pt>
                <c:pt idx="2053">
                  <c:v>38032</c:v>
                </c:pt>
                <c:pt idx="2054">
                  <c:v>38033</c:v>
                </c:pt>
                <c:pt idx="2055">
                  <c:v>38033</c:v>
                </c:pt>
                <c:pt idx="2056">
                  <c:v>38034</c:v>
                </c:pt>
                <c:pt idx="2057">
                  <c:v>38034</c:v>
                </c:pt>
                <c:pt idx="2058">
                  <c:v>38035</c:v>
                </c:pt>
                <c:pt idx="2059">
                  <c:v>38035</c:v>
                </c:pt>
                <c:pt idx="2060">
                  <c:v>38036</c:v>
                </c:pt>
                <c:pt idx="2061">
                  <c:v>38036</c:v>
                </c:pt>
                <c:pt idx="2062">
                  <c:v>38037</c:v>
                </c:pt>
                <c:pt idx="2063">
                  <c:v>38037</c:v>
                </c:pt>
                <c:pt idx="2064">
                  <c:v>38038</c:v>
                </c:pt>
                <c:pt idx="2065">
                  <c:v>38038</c:v>
                </c:pt>
                <c:pt idx="2066">
                  <c:v>38039</c:v>
                </c:pt>
                <c:pt idx="2067">
                  <c:v>38039</c:v>
                </c:pt>
                <c:pt idx="2068">
                  <c:v>38040</c:v>
                </c:pt>
                <c:pt idx="2069">
                  <c:v>38040</c:v>
                </c:pt>
                <c:pt idx="2070">
                  <c:v>38041</c:v>
                </c:pt>
                <c:pt idx="2071">
                  <c:v>38041</c:v>
                </c:pt>
                <c:pt idx="2072">
                  <c:v>38042</c:v>
                </c:pt>
                <c:pt idx="2073">
                  <c:v>38042</c:v>
                </c:pt>
                <c:pt idx="2074">
                  <c:v>38043</c:v>
                </c:pt>
                <c:pt idx="2075">
                  <c:v>38043</c:v>
                </c:pt>
                <c:pt idx="2076">
                  <c:v>38044</c:v>
                </c:pt>
                <c:pt idx="2077">
                  <c:v>38044</c:v>
                </c:pt>
                <c:pt idx="2078">
                  <c:v>38045</c:v>
                </c:pt>
                <c:pt idx="2079">
                  <c:v>38045</c:v>
                </c:pt>
                <c:pt idx="2080">
                  <c:v>38046</c:v>
                </c:pt>
                <c:pt idx="2081">
                  <c:v>38046</c:v>
                </c:pt>
                <c:pt idx="2082">
                  <c:v>38047</c:v>
                </c:pt>
                <c:pt idx="2083">
                  <c:v>38047</c:v>
                </c:pt>
                <c:pt idx="2084">
                  <c:v>38048</c:v>
                </c:pt>
                <c:pt idx="2085">
                  <c:v>38048</c:v>
                </c:pt>
                <c:pt idx="2086">
                  <c:v>38049</c:v>
                </c:pt>
                <c:pt idx="2087">
                  <c:v>38049</c:v>
                </c:pt>
                <c:pt idx="2088">
                  <c:v>38050</c:v>
                </c:pt>
                <c:pt idx="2089">
                  <c:v>38050</c:v>
                </c:pt>
                <c:pt idx="2090">
                  <c:v>38051</c:v>
                </c:pt>
                <c:pt idx="2091">
                  <c:v>38051</c:v>
                </c:pt>
                <c:pt idx="2092">
                  <c:v>38052</c:v>
                </c:pt>
                <c:pt idx="2093">
                  <c:v>38052</c:v>
                </c:pt>
                <c:pt idx="2094">
                  <c:v>38053</c:v>
                </c:pt>
                <c:pt idx="2095">
                  <c:v>38053</c:v>
                </c:pt>
                <c:pt idx="2096">
                  <c:v>38054</c:v>
                </c:pt>
                <c:pt idx="2097">
                  <c:v>38054</c:v>
                </c:pt>
                <c:pt idx="2098">
                  <c:v>38055</c:v>
                </c:pt>
                <c:pt idx="2099">
                  <c:v>38055</c:v>
                </c:pt>
                <c:pt idx="2100">
                  <c:v>38056</c:v>
                </c:pt>
                <c:pt idx="2101">
                  <c:v>38056</c:v>
                </c:pt>
                <c:pt idx="2102">
                  <c:v>38057</c:v>
                </c:pt>
                <c:pt idx="2103">
                  <c:v>38057</c:v>
                </c:pt>
                <c:pt idx="2104">
                  <c:v>38058</c:v>
                </c:pt>
                <c:pt idx="2105">
                  <c:v>38058</c:v>
                </c:pt>
                <c:pt idx="2106">
                  <c:v>38059</c:v>
                </c:pt>
                <c:pt idx="2107">
                  <c:v>38059</c:v>
                </c:pt>
                <c:pt idx="2108">
                  <c:v>38060</c:v>
                </c:pt>
                <c:pt idx="2109">
                  <c:v>38060</c:v>
                </c:pt>
                <c:pt idx="2110">
                  <c:v>38061</c:v>
                </c:pt>
                <c:pt idx="2111">
                  <c:v>38061</c:v>
                </c:pt>
                <c:pt idx="2112">
                  <c:v>38062</c:v>
                </c:pt>
                <c:pt idx="2113">
                  <c:v>38062</c:v>
                </c:pt>
                <c:pt idx="2114">
                  <c:v>38063</c:v>
                </c:pt>
                <c:pt idx="2115">
                  <c:v>38063</c:v>
                </c:pt>
                <c:pt idx="2116">
                  <c:v>38064</c:v>
                </c:pt>
                <c:pt idx="2117">
                  <c:v>38064</c:v>
                </c:pt>
                <c:pt idx="2118">
                  <c:v>38065</c:v>
                </c:pt>
                <c:pt idx="2119">
                  <c:v>38065</c:v>
                </c:pt>
                <c:pt idx="2120">
                  <c:v>38066</c:v>
                </c:pt>
                <c:pt idx="2121">
                  <c:v>38066</c:v>
                </c:pt>
                <c:pt idx="2122">
                  <c:v>38067</c:v>
                </c:pt>
                <c:pt idx="2123">
                  <c:v>38067</c:v>
                </c:pt>
                <c:pt idx="2124">
                  <c:v>38068</c:v>
                </c:pt>
                <c:pt idx="2125">
                  <c:v>38068</c:v>
                </c:pt>
                <c:pt idx="2126">
                  <c:v>38069</c:v>
                </c:pt>
                <c:pt idx="2127">
                  <c:v>38069</c:v>
                </c:pt>
                <c:pt idx="2128">
                  <c:v>38070</c:v>
                </c:pt>
                <c:pt idx="2129">
                  <c:v>38070</c:v>
                </c:pt>
                <c:pt idx="2130">
                  <c:v>38071</c:v>
                </c:pt>
                <c:pt idx="2131">
                  <c:v>38071</c:v>
                </c:pt>
                <c:pt idx="2132">
                  <c:v>38072</c:v>
                </c:pt>
                <c:pt idx="2133">
                  <c:v>38072</c:v>
                </c:pt>
                <c:pt idx="2134">
                  <c:v>38073</c:v>
                </c:pt>
                <c:pt idx="2135">
                  <c:v>38073</c:v>
                </c:pt>
                <c:pt idx="2136">
                  <c:v>38074</c:v>
                </c:pt>
                <c:pt idx="2137">
                  <c:v>38074</c:v>
                </c:pt>
                <c:pt idx="2138">
                  <c:v>38075</c:v>
                </c:pt>
                <c:pt idx="2139">
                  <c:v>38075</c:v>
                </c:pt>
                <c:pt idx="2140">
                  <c:v>38076</c:v>
                </c:pt>
                <c:pt idx="2141">
                  <c:v>38076</c:v>
                </c:pt>
                <c:pt idx="2142">
                  <c:v>38077</c:v>
                </c:pt>
                <c:pt idx="2143">
                  <c:v>38077</c:v>
                </c:pt>
                <c:pt idx="2144">
                  <c:v>38078</c:v>
                </c:pt>
                <c:pt idx="2145">
                  <c:v>38078</c:v>
                </c:pt>
                <c:pt idx="2146">
                  <c:v>38079</c:v>
                </c:pt>
                <c:pt idx="2147">
                  <c:v>38079</c:v>
                </c:pt>
                <c:pt idx="2148">
                  <c:v>38080</c:v>
                </c:pt>
                <c:pt idx="2149">
                  <c:v>38080</c:v>
                </c:pt>
                <c:pt idx="2150">
                  <c:v>38081</c:v>
                </c:pt>
                <c:pt idx="2151">
                  <c:v>38081</c:v>
                </c:pt>
                <c:pt idx="2152">
                  <c:v>38082</c:v>
                </c:pt>
                <c:pt idx="2153">
                  <c:v>38082</c:v>
                </c:pt>
                <c:pt idx="2154">
                  <c:v>38083</c:v>
                </c:pt>
                <c:pt idx="2155">
                  <c:v>38083</c:v>
                </c:pt>
                <c:pt idx="2156">
                  <c:v>38084</c:v>
                </c:pt>
                <c:pt idx="2157">
                  <c:v>38084</c:v>
                </c:pt>
                <c:pt idx="2158">
                  <c:v>38085</c:v>
                </c:pt>
                <c:pt idx="2159">
                  <c:v>38085</c:v>
                </c:pt>
                <c:pt idx="2160">
                  <c:v>38086</c:v>
                </c:pt>
                <c:pt idx="2161">
                  <c:v>38086</c:v>
                </c:pt>
                <c:pt idx="2162">
                  <c:v>38087</c:v>
                </c:pt>
                <c:pt idx="2163">
                  <c:v>38087</c:v>
                </c:pt>
                <c:pt idx="2164">
                  <c:v>38088</c:v>
                </c:pt>
                <c:pt idx="2165">
                  <c:v>38088</c:v>
                </c:pt>
                <c:pt idx="2166">
                  <c:v>38089</c:v>
                </c:pt>
                <c:pt idx="2167">
                  <c:v>38089</c:v>
                </c:pt>
                <c:pt idx="2168">
                  <c:v>38090</c:v>
                </c:pt>
                <c:pt idx="2169">
                  <c:v>38090</c:v>
                </c:pt>
                <c:pt idx="2170">
                  <c:v>38091</c:v>
                </c:pt>
                <c:pt idx="2171">
                  <c:v>38091</c:v>
                </c:pt>
                <c:pt idx="2172">
                  <c:v>38092</c:v>
                </c:pt>
                <c:pt idx="2173">
                  <c:v>38092</c:v>
                </c:pt>
                <c:pt idx="2174">
                  <c:v>38093</c:v>
                </c:pt>
                <c:pt idx="2175">
                  <c:v>38093</c:v>
                </c:pt>
                <c:pt idx="2176">
                  <c:v>38094</c:v>
                </c:pt>
                <c:pt idx="2177">
                  <c:v>38094</c:v>
                </c:pt>
                <c:pt idx="2178">
                  <c:v>38095</c:v>
                </c:pt>
                <c:pt idx="2179">
                  <c:v>38095</c:v>
                </c:pt>
                <c:pt idx="2180">
                  <c:v>38096</c:v>
                </c:pt>
                <c:pt idx="2181">
                  <c:v>38096</c:v>
                </c:pt>
                <c:pt idx="2182">
                  <c:v>38097</c:v>
                </c:pt>
                <c:pt idx="2183">
                  <c:v>38097</c:v>
                </c:pt>
                <c:pt idx="2184">
                  <c:v>38098</c:v>
                </c:pt>
                <c:pt idx="2185">
                  <c:v>38098</c:v>
                </c:pt>
                <c:pt idx="2186">
                  <c:v>38099</c:v>
                </c:pt>
                <c:pt idx="2187">
                  <c:v>38099</c:v>
                </c:pt>
                <c:pt idx="2188">
                  <c:v>38100</c:v>
                </c:pt>
                <c:pt idx="2189">
                  <c:v>38100</c:v>
                </c:pt>
                <c:pt idx="2190">
                  <c:v>38101</c:v>
                </c:pt>
                <c:pt idx="2191">
                  <c:v>38101</c:v>
                </c:pt>
                <c:pt idx="2192">
                  <c:v>38102</c:v>
                </c:pt>
                <c:pt idx="2193">
                  <c:v>38102</c:v>
                </c:pt>
                <c:pt idx="2194">
                  <c:v>38103</c:v>
                </c:pt>
                <c:pt idx="2195">
                  <c:v>38103</c:v>
                </c:pt>
                <c:pt idx="2196">
                  <c:v>38104</c:v>
                </c:pt>
                <c:pt idx="2197">
                  <c:v>38104</c:v>
                </c:pt>
                <c:pt idx="2198">
                  <c:v>38105</c:v>
                </c:pt>
                <c:pt idx="2199">
                  <c:v>38105</c:v>
                </c:pt>
                <c:pt idx="2200">
                  <c:v>38106</c:v>
                </c:pt>
                <c:pt idx="2201">
                  <c:v>38106</c:v>
                </c:pt>
                <c:pt idx="2202">
                  <c:v>38107</c:v>
                </c:pt>
                <c:pt idx="2203">
                  <c:v>38107</c:v>
                </c:pt>
                <c:pt idx="2204">
                  <c:v>38108</c:v>
                </c:pt>
                <c:pt idx="2205">
                  <c:v>38108</c:v>
                </c:pt>
                <c:pt idx="2206">
                  <c:v>38109</c:v>
                </c:pt>
                <c:pt idx="2207">
                  <c:v>38109</c:v>
                </c:pt>
                <c:pt idx="2208">
                  <c:v>38110</c:v>
                </c:pt>
                <c:pt idx="2209">
                  <c:v>38110</c:v>
                </c:pt>
                <c:pt idx="2210">
                  <c:v>38111</c:v>
                </c:pt>
                <c:pt idx="2211">
                  <c:v>38111</c:v>
                </c:pt>
                <c:pt idx="2212">
                  <c:v>38112</c:v>
                </c:pt>
                <c:pt idx="2213">
                  <c:v>38112</c:v>
                </c:pt>
                <c:pt idx="2214">
                  <c:v>38113</c:v>
                </c:pt>
                <c:pt idx="2215">
                  <c:v>38113</c:v>
                </c:pt>
                <c:pt idx="2216">
                  <c:v>38114</c:v>
                </c:pt>
                <c:pt idx="2217">
                  <c:v>38114</c:v>
                </c:pt>
                <c:pt idx="2218">
                  <c:v>38115</c:v>
                </c:pt>
                <c:pt idx="2219">
                  <c:v>38115</c:v>
                </c:pt>
                <c:pt idx="2220">
                  <c:v>38116</c:v>
                </c:pt>
                <c:pt idx="2221">
                  <c:v>38116</c:v>
                </c:pt>
                <c:pt idx="2222">
                  <c:v>38117</c:v>
                </c:pt>
                <c:pt idx="2223">
                  <c:v>38117</c:v>
                </c:pt>
                <c:pt idx="2224">
                  <c:v>38118</c:v>
                </c:pt>
                <c:pt idx="2225">
                  <c:v>38118</c:v>
                </c:pt>
                <c:pt idx="2226">
                  <c:v>38119</c:v>
                </c:pt>
                <c:pt idx="2227">
                  <c:v>38119</c:v>
                </c:pt>
                <c:pt idx="2228">
                  <c:v>38120</c:v>
                </c:pt>
                <c:pt idx="2229">
                  <c:v>38120</c:v>
                </c:pt>
                <c:pt idx="2230">
                  <c:v>38121</c:v>
                </c:pt>
                <c:pt idx="2231">
                  <c:v>38121</c:v>
                </c:pt>
                <c:pt idx="2232">
                  <c:v>38122</c:v>
                </c:pt>
                <c:pt idx="2233">
                  <c:v>38122</c:v>
                </c:pt>
                <c:pt idx="2234">
                  <c:v>38123</c:v>
                </c:pt>
                <c:pt idx="2235">
                  <c:v>38123</c:v>
                </c:pt>
                <c:pt idx="2236">
                  <c:v>38124</c:v>
                </c:pt>
                <c:pt idx="2237">
                  <c:v>38124</c:v>
                </c:pt>
                <c:pt idx="2238">
                  <c:v>38125</c:v>
                </c:pt>
                <c:pt idx="2239">
                  <c:v>38125</c:v>
                </c:pt>
                <c:pt idx="2240">
                  <c:v>38126</c:v>
                </c:pt>
                <c:pt idx="2241">
                  <c:v>38126</c:v>
                </c:pt>
                <c:pt idx="2242">
                  <c:v>38127</c:v>
                </c:pt>
                <c:pt idx="2243">
                  <c:v>38127</c:v>
                </c:pt>
                <c:pt idx="2244">
                  <c:v>38128</c:v>
                </c:pt>
                <c:pt idx="2245">
                  <c:v>38128</c:v>
                </c:pt>
                <c:pt idx="2246">
                  <c:v>38129</c:v>
                </c:pt>
                <c:pt idx="2247">
                  <c:v>38129</c:v>
                </c:pt>
                <c:pt idx="2248">
                  <c:v>38130</c:v>
                </c:pt>
                <c:pt idx="2249">
                  <c:v>38130</c:v>
                </c:pt>
                <c:pt idx="2250">
                  <c:v>38131</c:v>
                </c:pt>
                <c:pt idx="2251">
                  <c:v>38131</c:v>
                </c:pt>
                <c:pt idx="2252">
                  <c:v>38132</c:v>
                </c:pt>
                <c:pt idx="2253">
                  <c:v>38132</c:v>
                </c:pt>
                <c:pt idx="2254">
                  <c:v>38133</c:v>
                </c:pt>
                <c:pt idx="2255">
                  <c:v>38133</c:v>
                </c:pt>
                <c:pt idx="2256">
                  <c:v>38134</c:v>
                </c:pt>
                <c:pt idx="2257">
                  <c:v>38134</c:v>
                </c:pt>
                <c:pt idx="2258">
                  <c:v>38135</c:v>
                </c:pt>
                <c:pt idx="2259">
                  <c:v>38135</c:v>
                </c:pt>
                <c:pt idx="2260">
                  <c:v>38136</c:v>
                </c:pt>
                <c:pt idx="2261">
                  <c:v>38136</c:v>
                </c:pt>
                <c:pt idx="2262">
                  <c:v>38137</c:v>
                </c:pt>
                <c:pt idx="2263">
                  <c:v>38137</c:v>
                </c:pt>
                <c:pt idx="2264">
                  <c:v>38138</c:v>
                </c:pt>
                <c:pt idx="2265">
                  <c:v>38138</c:v>
                </c:pt>
                <c:pt idx="2266">
                  <c:v>38139</c:v>
                </c:pt>
                <c:pt idx="2267">
                  <c:v>38139</c:v>
                </c:pt>
                <c:pt idx="2268">
                  <c:v>38140</c:v>
                </c:pt>
                <c:pt idx="2269">
                  <c:v>38140</c:v>
                </c:pt>
                <c:pt idx="2270">
                  <c:v>38141</c:v>
                </c:pt>
                <c:pt idx="2271">
                  <c:v>38141</c:v>
                </c:pt>
                <c:pt idx="2272">
                  <c:v>38142</c:v>
                </c:pt>
                <c:pt idx="2273">
                  <c:v>38142</c:v>
                </c:pt>
                <c:pt idx="2274">
                  <c:v>38143</c:v>
                </c:pt>
                <c:pt idx="2275">
                  <c:v>38143</c:v>
                </c:pt>
                <c:pt idx="2276">
                  <c:v>38144</c:v>
                </c:pt>
                <c:pt idx="2277">
                  <c:v>38144</c:v>
                </c:pt>
                <c:pt idx="2278">
                  <c:v>38145</c:v>
                </c:pt>
                <c:pt idx="2279">
                  <c:v>38145</c:v>
                </c:pt>
                <c:pt idx="2280">
                  <c:v>38146</c:v>
                </c:pt>
                <c:pt idx="2281">
                  <c:v>38146</c:v>
                </c:pt>
                <c:pt idx="2282">
                  <c:v>38147</c:v>
                </c:pt>
                <c:pt idx="2283">
                  <c:v>38147</c:v>
                </c:pt>
                <c:pt idx="2284">
                  <c:v>38148</c:v>
                </c:pt>
                <c:pt idx="2285">
                  <c:v>38148</c:v>
                </c:pt>
                <c:pt idx="2286">
                  <c:v>38149</c:v>
                </c:pt>
                <c:pt idx="2287">
                  <c:v>38149</c:v>
                </c:pt>
                <c:pt idx="2288">
                  <c:v>38150</c:v>
                </c:pt>
                <c:pt idx="2289">
                  <c:v>38150</c:v>
                </c:pt>
                <c:pt idx="2290">
                  <c:v>38151</c:v>
                </c:pt>
                <c:pt idx="2291">
                  <c:v>38151</c:v>
                </c:pt>
                <c:pt idx="2292">
                  <c:v>38152</c:v>
                </c:pt>
                <c:pt idx="2293">
                  <c:v>38152</c:v>
                </c:pt>
                <c:pt idx="2294">
                  <c:v>38153</c:v>
                </c:pt>
                <c:pt idx="2295">
                  <c:v>38153</c:v>
                </c:pt>
                <c:pt idx="2296">
                  <c:v>38154</c:v>
                </c:pt>
                <c:pt idx="2297">
                  <c:v>38154</c:v>
                </c:pt>
                <c:pt idx="2298">
                  <c:v>38155</c:v>
                </c:pt>
                <c:pt idx="2299">
                  <c:v>38155</c:v>
                </c:pt>
                <c:pt idx="2300">
                  <c:v>38156</c:v>
                </c:pt>
                <c:pt idx="2301">
                  <c:v>38156</c:v>
                </c:pt>
                <c:pt idx="2302">
                  <c:v>38157</c:v>
                </c:pt>
                <c:pt idx="2303">
                  <c:v>38157</c:v>
                </c:pt>
                <c:pt idx="2304">
                  <c:v>38158</c:v>
                </c:pt>
                <c:pt idx="2305">
                  <c:v>38158</c:v>
                </c:pt>
                <c:pt idx="2306">
                  <c:v>38159</c:v>
                </c:pt>
                <c:pt idx="2307">
                  <c:v>38159</c:v>
                </c:pt>
                <c:pt idx="2308">
                  <c:v>38160</c:v>
                </c:pt>
                <c:pt idx="2309">
                  <c:v>38160</c:v>
                </c:pt>
                <c:pt idx="2310">
                  <c:v>38161</c:v>
                </c:pt>
                <c:pt idx="2311">
                  <c:v>38161</c:v>
                </c:pt>
                <c:pt idx="2312">
                  <c:v>38162</c:v>
                </c:pt>
                <c:pt idx="2313">
                  <c:v>38162</c:v>
                </c:pt>
                <c:pt idx="2314">
                  <c:v>38163</c:v>
                </c:pt>
                <c:pt idx="2315">
                  <c:v>38163</c:v>
                </c:pt>
                <c:pt idx="2316">
                  <c:v>38164</c:v>
                </c:pt>
                <c:pt idx="2317">
                  <c:v>38164</c:v>
                </c:pt>
                <c:pt idx="2318">
                  <c:v>38165</c:v>
                </c:pt>
                <c:pt idx="2319">
                  <c:v>38165</c:v>
                </c:pt>
                <c:pt idx="2320">
                  <c:v>38166</c:v>
                </c:pt>
                <c:pt idx="2321">
                  <c:v>38166</c:v>
                </c:pt>
                <c:pt idx="2322">
                  <c:v>38167</c:v>
                </c:pt>
                <c:pt idx="2323">
                  <c:v>38167</c:v>
                </c:pt>
                <c:pt idx="2324">
                  <c:v>38168</c:v>
                </c:pt>
                <c:pt idx="2325">
                  <c:v>38168</c:v>
                </c:pt>
                <c:pt idx="2326">
                  <c:v>38169</c:v>
                </c:pt>
                <c:pt idx="2327">
                  <c:v>38169</c:v>
                </c:pt>
                <c:pt idx="2328">
                  <c:v>38170</c:v>
                </c:pt>
                <c:pt idx="2329">
                  <c:v>38170</c:v>
                </c:pt>
                <c:pt idx="2330">
                  <c:v>38171</c:v>
                </c:pt>
                <c:pt idx="2331">
                  <c:v>38171</c:v>
                </c:pt>
                <c:pt idx="2332">
                  <c:v>38172</c:v>
                </c:pt>
                <c:pt idx="2333">
                  <c:v>38172</c:v>
                </c:pt>
                <c:pt idx="2334">
                  <c:v>38173</c:v>
                </c:pt>
                <c:pt idx="2335">
                  <c:v>38173</c:v>
                </c:pt>
                <c:pt idx="2336">
                  <c:v>38174</c:v>
                </c:pt>
                <c:pt idx="2337">
                  <c:v>38174</c:v>
                </c:pt>
                <c:pt idx="2338">
                  <c:v>38175</c:v>
                </c:pt>
                <c:pt idx="2339">
                  <c:v>38175</c:v>
                </c:pt>
                <c:pt idx="2340">
                  <c:v>38176</c:v>
                </c:pt>
                <c:pt idx="2341">
                  <c:v>38176</c:v>
                </c:pt>
                <c:pt idx="2342">
                  <c:v>38177</c:v>
                </c:pt>
                <c:pt idx="2343">
                  <c:v>38177</c:v>
                </c:pt>
                <c:pt idx="2344">
                  <c:v>38178</c:v>
                </c:pt>
                <c:pt idx="2345">
                  <c:v>38178</c:v>
                </c:pt>
                <c:pt idx="2346">
                  <c:v>38179</c:v>
                </c:pt>
                <c:pt idx="2347">
                  <c:v>38179</c:v>
                </c:pt>
                <c:pt idx="2348">
                  <c:v>38180</c:v>
                </c:pt>
                <c:pt idx="2349">
                  <c:v>38180</c:v>
                </c:pt>
                <c:pt idx="2350">
                  <c:v>38181</c:v>
                </c:pt>
                <c:pt idx="2351">
                  <c:v>38181</c:v>
                </c:pt>
                <c:pt idx="2352">
                  <c:v>38182</c:v>
                </c:pt>
                <c:pt idx="2353">
                  <c:v>38182</c:v>
                </c:pt>
                <c:pt idx="2354">
                  <c:v>38183</c:v>
                </c:pt>
                <c:pt idx="2355">
                  <c:v>38183</c:v>
                </c:pt>
                <c:pt idx="2356">
                  <c:v>38184</c:v>
                </c:pt>
                <c:pt idx="2357">
                  <c:v>38184</c:v>
                </c:pt>
                <c:pt idx="2358">
                  <c:v>38185</c:v>
                </c:pt>
                <c:pt idx="2359">
                  <c:v>38185</c:v>
                </c:pt>
                <c:pt idx="2360">
                  <c:v>38186</c:v>
                </c:pt>
                <c:pt idx="2361">
                  <c:v>38186</c:v>
                </c:pt>
                <c:pt idx="2362">
                  <c:v>38187</c:v>
                </c:pt>
                <c:pt idx="2363">
                  <c:v>38187</c:v>
                </c:pt>
                <c:pt idx="2364">
                  <c:v>38188</c:v>
                </c:pt>
                <c:pt idx="2365">
                  <c:v>38188</c:v>
                </c:pt>
                <c:pt idx="2366">
                  <c:v>38189</c:v>
                </c:pt>
                <c:pt idx="2367">
                  <c:v>38189</c:v>
                </c:pt>
                <c:pt idx="2368">
                  <c:v>38190</c:v>
                </c:pt>
                <c:pt idx="2369">
                  <c:v>38190</c:v>
                </c:pt>
                <c:pt idx="2370">
                  <c:v>38191</c:v>
                </c:pt>
                <c:pt idx="2371">
                  <c:v>38191</c:v>
                </c:pt>
                <c:pt idx="2372">
                  <c:v>38192</c:v>
                </c:pt>
                <c:pt idx="2373">
                  <c:v>38192</c:v>
                </c:pt>
                <c:pt idx="2374">
                  <c:v>38193</c:v>
                </c:pt>
                <c:pt idx="2375">
                  <c:v>38193</c:v>
                </c:pt>
                <c:pt idx="2376">
                  <c:v>38194</c:v>
                </c:pt>
                <c:pt idx="2377">
                  <c:v>38194</c:v>
                </c:pt>
                <c:pt idx="2378">
                  <c:v>38195</c:v>
                </c:pt>
                <c:pt idx="2379">
                  <c:v>38195</c:v>
                </c:pt>
                <c:pt idx="2380">
                  <c:v>38196</c:v>
                </c:pt>
                <c:pt idx="2381">
                  <c:v>38196</c:v>
                </c:pt>
                <c:pt idx="2382">
                  <c:v>38197</c:v>
                </c:pt>
                <c:pt idx="2383">
                  <c:v>38197</c:v>
                </c:pt>
                <c:pt idx="2384">
                  <c:v>38198</c:v>
                </c:pt>
                <c:pt idx="2385">
                  <c:v>38198</c:v>
                </c:pt>
                <c:pt idx="2386">
                  <c:v>38199</c:v>
                </c:pt>
                <c:pt idx="2387">
                  <c:v>38199</c:v>
                </c:pt>
                <c:pt idx="2388">
                  <c:v>38200</c:v>
                </c:pt>
                <c:pt idx="2389">
                  <c:v>38200</c:v>
                </c:pt>
                <c:pt idx="2390">
                  <c:v>38201</c:v>
                </c:pt>
                <c:pt idx="2391">
                  <c:v>38201</c:v>
                </c:pt>
                <c:pt idx="2392">
                  <c:v>38202</c:v>
                </c:pt>
                <c:pt idx="2393">
                  <c:v>38202</c:v>
                </c:pt>
                <c:pt idx="2394">
                  <c:v>38203</c:v>
                </c:pt>
                <c:pt idx="2395">
                  <c:v>38203</c:v>
                </c:pt>
                <c:pt idx="2396">
                  <c:v>38204</c:v>
                </c:pt>
                <c:pt idx="2397">
                  <c:v>38204</c:v>
                </c:pt>
                <c:pt idx="2398">
                  <c:v>38205</c:v>
                </c:pt>
                <c:pt idx="2399">
                  <c:v>38205</c:v>
                </c:pt>
                <c:pt idx="2400">
                  <c:v>38206</c:v>
                </c:pt>
                <c:pt idx="2401">
                  <c:v>38206</c:v>
                </c:pt>
                <c:pt idx="2402">
                  <c:v>38207</c:v>
                </c:pt>
                <c:pt idx="2403">
                  <c:v>38207</c:v>
                </c:pt>
                <c:pt idx="2404">
                  <c:v>38208</c:v>
                </c:pt>
                <c:pt idx="2405">
                  <c:v>38208</c:v>
                </c:pt>
                <c:pt idx="2406">
                  <c:v>38209</c:v>
                </c:pt>
                <c:pt idx="2407">
                  <c:v>38209</c:v>
                </c:pt>
                <c:pt idx="2408">
                  <c:v>38210</c:v>
                </c:pt>
                <c:pt idx="2409">
                  <c:v>38210</c:v>
                </c:pt>
                <c:pt idx="2410">
                  <c:v>38211</c:v>
                </c:pt>
                <c:pt idx="2411">
                  <c:v>38211</c:v>
                </c:pt>
                <c:pt idx="2412">
                  <c:v>38212</c:v>
                </c:pt>
                <c:pt idx="2413">
                  <c:v>38212</c:v>
                </c:pt>
                <c:pt idx="2414">
                  <c:v>38213</c:v>
                </c:pt>
                <c:pt idx="2415">
                  <c:v>38213</c:v>
                </c:pt>
                <c:pt idx="2416">
                  <c:v>38214</c:v>
                </c:pt>
                <c:pt idx="2417">
                  <c:v>38214</c:v>
                </c:pt>
                <c:pt idx="2418">
                  <c:v>38215</c:v>
                </c:pt>
                <c:pt idx="2419">
                  <c:v>38215</c:v>
                </c:pt>
                <c:pt idx="2420">
                  <c:v>38216</c:v>
                </c:pt>
                <c:pt idx="2421">
                  <c:v>38216</c:v>
                </c:pt>
                <c:pt idx="2422">
                  <c:v>38217</c:v>
                </c:pt>
                <c:pt idx="2423">
                  <c:v>38217</c:v>
                </c:pt>
                <c:pt idx="2424">
                  <c:v>38218</c:v>
                </c:pt>
                <c:pt idx="2425">
                  <c:v>38218</c:v>
                </c:pt>
                <c:pt idx="2426">
                  <c:v>38219</c:v>
                </c:pt>
                <c:pt idx="2427">
                  <c:v>38219</c:v>
                </c:pt>
                <c:pt idx="2428">
                  <c:v>38220</c:v>
                </c:pt>
                <c:pt idx="2429">
                  <c:v>38220</c:v>
                </c:pt>
                <c:pt idx="2430">
                  <c:v>38221</c:v>
                </c:pt>
                <c:pt idx="2431">
                  <c:v>38221</c:v>
                </c:pt>
                <c:pt idx="2432">
                  <c:v>38222</c:v>
                </c:pt>
                <c:pt idx="2433">
                  <c:v>38222</c:v>
                </c:pt>
                <c:pt idx="2434">
                  <c:v>38223</c:v>
                </c:pt>
                <c:pt idx="2435">
                  <c:v>38223</c:v>
                </c:pt>
                <c:pt idx="2436">
                  <c:v>38224</c:v>
                </c:pt>
                <c:pt idx="2437">
                  <c:v>38224</c:v>
                </c:pt>
                <c:pt idx="2438">
                  <c:v>38225</c:v>
                </c:pt>
                <c:pt idx="2439">
                  <c:v>38225</c:v>
                </c:pt>
                <c:pt idx="2440">
                  <c:v>38226</c:v>
                </c:pt>
                <c:pt idx="2441">
                  <c:v>38226</c:v>
                </c:pt>
                <c:pt idx="2442">
                  <c:v>38227</c:v>
                </c:pt>
                <c:pt idx="2443">
                  <c:v>38227</c:v>
                </c:pt>
                <c:pt idx="2444">
                  <c:v>38228</c:v>
                </c:pt>
                <c:pt idx="2445">
                  <c:v>38228</c:v>
                </c:pt>
                <c:pt idx="2446">
                  <c:v>38229</c:v>
                </c:pt>
                <c:pt idx="2447">
                  <c:v>38229</c:v>
                </c:pt>
                <c:pt idx="2448">
                  <c:v>38230</c:v>
                </c:pt>
                <c:pt idx="2449">
                  <c:v>38230</c:v>
                </c:pt>
                <c:pt idx="2450">
                  <c:v>38231</c:v>
                </c:pt>
                <c:pt idx="2451">
                  <c:v>38231</c:v>
                </c:pt>
                <c:pt idx="2452">
                  <c:v>38232</c:v>
                </c:pt>
                <c:pt idx="2453">
                  <c:v>38232</c:v>
                </c:pt>
                <c:pt idx="2454">
                  <c:v>38233</c:v>
                </c:pt>
                <c:pt idx="2455">
                  <c:v>38233</c:v>
                </c:pt>
                <c:pt idx="2456">
                  <c:v>38234</c:v>
                </c:pt>
                <c:pt idx="2457">
                  <c:v>38234</c:v>
                </c:pt>
                <c:pt idx="2458">
                  <c:v>38235</c:v>
                </c:pt>
                <c:pt idx="2459">
                  <c:v>38235</c:v>
                </c:pt>
                <c:pt idx="2460">
                  <c:v>38236</c:v>
                </c:pt>
                <c:pt idx="2461">
                  <c:v>38236</c:v>
                </c:pt>
                <c:pt idx="2462">
                  <c:v>38237</c:v>
                </c:pt>
                <c:pt idx="2463">
                  <c:v>38237</c:v>
                </c:pt>
                <c:pt idx="2464">
                  <c:v>38238</c:v>
                </c:pt>
                <c:pt idx="2465">
                  <c:v>38238</c:v>
                </c:pt>
                <c:pt idx="2466">
                  <c:v>38239</c:v>
                </c:pt>
                <c:pt idx="2467">
                  <c:v>38239</c:v>
                </c:pt>
                <c:pt idx="2468">
                  <c:v>38240</c:v>
                </c:pt>
                <c:pt idx="2469">
                  <c:v>38240</c:v>
                </c:pt>
                <c:pt idx="2470">
                  <c:v>38241</c:v>
                </c:pt>
                <c:pt idx="2471">
                  <c:v>38241</c:v>
                </c:pt>
                <c:pt idx="2472">
                  <c:v>38242</c:v>
                </c:pt>
                <c:pt idx="2473">
                  <c:v>38242</c:v>
                </c:pt>
                <c:pt idx="2474">
                  <c:v>38243</c:v>
                </c:pt>
                <c:pt idx="2475">
                  <c:v>38243</c:v>
                </c:pt>
                <c:pt idx="2476">
                  <c:v>38244</c:v>
                </c:pt>
                <c:pt idx="2477">
                  <c:v>38244</c:v>
                </c:pt>
                <c:pt idx="2478">
                  <c:v>38245</c:v>
                </c:pt>
                <c:pt idx="2479">
                  <c:v>38245</c:v>
                </c:pt>
                <c:pt idx="2480">
                  <c:v>38246</c:v>
                </c:pt>
                <c:pt idx="2481">
                  <c:v>38246</c:v>
                </c:pt>
                <c:pt idx="2482">
                  <c:v>38247</c:v>
                </c:pt>
                <c:pt idx="2483">
                  <c:v>38247</c:v>
                </c:pt>
                <c:pt idx="2484">
                  <c:v>38248</c:v>
                </c:pt>
                <c:pt idx="2485">
                  <c:v>38248</c:v>
                </c:pt>
                <c:pt idx="2486">
                  <c:v>38249</c:v>
                </c:pt>
                <c:pt idx="2487">
                  <c:v>38249</c:v>
                </c:pt>
                <c:pt idx="2488">
                  <c:v>38250</c:v>
                </c:pt>
                <c:pt idx="2489">
                  <c:v>38250</c:v>
                </c:pt>
                <c:pt idx="2490">
                  <c:v>38251</c:v>
                </c:pt>
                <c:pt idx="2491">
                  <c:v>38251</c:v>
                </c:pt>
                <c:pt idx="2492">
                  <c:v>38252</c:v>
                </c:pt>
                <c:pt idx="2493">
                  <c:v>38252</c:v>
                </c:pt>
                <c:pt idx="2494">
                  <c:v>38253</c:v>
                </c:pt>
                <c:pt idx="2495">
                  <c:v>38253</c:v>
                </c:pt>
                <c:pt idx="2496">
                  <c:v>38254</c:v>
                </c:pt>
                <c:pt idx="2497">
                  <c:v>38254</c:v>
                </c:pt>
                <c:pt idx="2498">
                  <c:v>38255</c:v>
                </c:pt>
                <c:pt idx="2499">
                  <c:v>38255</c:v>
                </c:pt>
                <c:pt idx="2500">
                  <c:v>38256</c:v>
                </c:pt>
                <c:pt idx="2501">
                  <c:v>38256</c:v>
                </c:pt>
                <c:pt idx="2502">
                  <c:v>38257</c:v>
                </c:pt>
                <c:pt idx="2503">
                  <c:v>38257</c:v>
                </c:pt>
                <c:pt idx="2504">
                  <c:v>38258</c:v>
                </c:pt>
                <c:pt idx="2505">
                  <c:v>38258</c:v>
                </c:pt>
                <c:pt idx="2506">
                  <c:v>38259</c:v>
                </c:pt>
                <c:pt idx="2507">
                  <c:v>38259</c:v>
                </c:pt>
                <c:pt idx="2508">
                  <c:v>38260</c:v>
                </c:pt>
                <c:pt idx="2509">
                  <c:v>38260</c:v>
                </c:pt>
                <c:pt idx="2510">
                  <c:v>38261</c:v>
                </c:pt>
                <c:pt idx="2511">
                  <c:v>38261</c:v>
                </c:pt>
                <c:pt idx="2512">
                  <c:v>38262</c:v>
                </c:pt>
                <c:pt idx="2513">
                  <c:v>38262</c:v>
                </c:pt>
                <c:pt idx="2514">
                  <c:v>38263</c:v>
                </c:pt>
                <c:pt idx="2515">
                  <c:v>38263</c:v>
                </c:pt>
                <c:pt idx="2516">
                  <c:v>38264</c:v>
                </c:pt>
                <c:pt idx="2517">
                  <c:v>38264</c:v>
                </c:pt>
                <c:pt idx="2518">
                  <c:v>38265</c:v>
                </c:pt>
                <c:pt idx="2519">
                  <c:v>38265</c:v>
                </c:pt>
                <c:pt idx="2520">
                  <c:v>38266</c:v>
                </c:pt>
                <c:pt idx="2521">
                  <c:v>38266</c:v>
                </c:pt>
                <c:pt idx="2522">
                  <c:v>38267</c:v>
                </c:pt>
                <c:pt idx="2523">
                  <c:v>38267</c:v>
                </c:pt>
                <c:pt idx="2524">
                  <c:v>38268</c:v>
                </c:pt>
                <c:pt idx="2525">
                  <c:v>38268</c:v>
                </c:pt>
                <c:pt idx="2526">
                  <c:v>38269</c:v>
                </c:pt>
                <c:pt idx="2527">
                  <c:v>38269</c:v>
                </c:pt>
                <c:pt idx="2528">
                  <c:v>38270</c:v>
                </c:pt>
                <c:pt idx="2529">
                  <c:v>38270</c:v>
                </c:pt>
                <c:pt idx="2530">
                  <c:v>38271</c:v>
                </c:pt>
                <c:pt idx="2531">
                  <c:v>38271</c:v>
                </c:pt>
                <c:pt idx="2532">
                  <c:v>38272</c:v>
                </c:pt>
                <c:pt idx="2533">
                  <c:v>38272</c:v>
                </c:pt>
                <c:pt idx="2534">
                  <c:v>38273</c:v>
                </c:pt>
                <c:pt idx="2535">
                  <c:v>38273</c:v>
                </c:pt>
                <c:pt idx="2536">
                  <c:v>38274</c:v>
                </c:pt>
                <c:pt idx="2537">
                  <c:v>38274</c:v>
                </c:pt>
                <c:pt idx="2538">
                  <c:v>38275</c:v>
                </c:pt>
                <c:pt idx="2539">
                  <c:v>38275</c:v>
                </c:pt>
                <c:pt idx="2540">
                  <c:v>38276</c:v>
                </c:pt>
                <c:pt idx="2541">
                  <c:v>38276</c:v>
                </c:pt>
                <c:pt idx="2542">
                  <c:v>38277</c:v>
                </c:pt>
                <c:pt idx="2543">
                  <c:v>38277</c:v>
                </c:pt>
                <c:pt idx="2544">
                  <c:v>38278</c:v>
                </c:pt>
                <c:pt idx="2545">
                  <c:v>38278</c:v>
                </c:pt>
                <c:pt idx="2546">
                  <c:v>38279</c:v>
                </c:pt>
                <c:pt idx="2547">
                  <c:v>38279</c:v>
                </c:pt>
                <c:pt idx="2548">
                  <c:v>38280</c:v>
                </c:pt>
                <c:pt idx="2549">
                  <c:v>38280</c:v>
                </c:pt>
                <c:pt idx="2550">
                  <c:v>38281</c:v>
                </c:pt>
                <c:pt idx="2551">
                  <c:v>38281</c:v>
                </c:pt>
                <c:pt idx="2552">
                  <c:v>38282</c:v>
                </c:pt>
                <c:pt idx="2553">
                  <c:v>38282</c:v>
                </c:pt>
                <c:pt idx="2554">
                  <c:v>38283</c:v>
                </c:pt>
                <c:pt idx="2555">
                  <c:v>38283</c:v>
                </c:pt>
                <c:pt idx="2556">
                  <c:v>38284</c:v>
                </c:pt>
                <c:pt idx="2557">
                  <c:v>38284</c:v>
                </c:pt>
                <c:pt idx="2558">
                  <c:v>38285</c:v>
                </c:pt>
                <c:pt idx="2559">
                  <c:v>38285</c:v>
                </c:pt>
                <c:pt idx="2560">
                  <c:v>38286</c:v>
                </c:pt>
                <c:pt idx="2561">
                  <c:v>38286</c:v>
                </c:pt>
                <c:pt idx="2562">
                  <c:v>38287</c:v>
                </c:pt>
                <c:pt idx="2563">
                  <c:v>38287</c:v>
                </c:pt>
                <c:pt idx="2564">
                  <c:v>38288</c:v>
                </c:pt>
                <c:pt idx="2565">
                  <c:v>38288</c:v>
                </c:pt>
                <c:pt idx="2566">
                  <c:v>38289</c:v>
                </c:pt>
                <c:pt idx="2567">
                  <c:v>38289</c:v>
                </c:pt>
                <c:pt idx="2568">
                  <c:v>38290</c:v>
                </c:pt>
                <c:pt idx="2569">
                  <c:v>38290</c:v>
                </c:pt>
                <c:pt idx="2570">
                  <c:v>38291</c:v>
                </c:pt>
                <c:pt idx="2571">
                  <c:v>38291</c:v>
                </c:pt>
                <c:pt idx="2572">
                  <c:v>38292</c:v>
                </c:pt>
                <c:pt idx="2573">
                  <c:v>38292</c:v>
                </c:pt>
                <c:pt idx="2574">
                  <c:v>38293</c:v>
                </c:pt>
                <c:pt idx="2575">
                  <c:v>38293</c:v>
                </c:pt>
                <c:pt idx="2576">
                  <c:v>38294</c:v>
                </c:pt>
                <c:pt idx="2577">
                  <c:v>38294</c:v>
                </c:pt>
                <c:pt idx="2578">
                  <c:v>38295</c:v>
                </c:pt>
                <c:pt idx="2579">
                  <c:v>38295</c:v>
                </c:pt>
                <c:pt idx="2580">
                  <c:v>38296</c:v>
                </c:pt>
                <c:pt idx="2581">
                  <c:v>38296</c:v>
                </c:pt>
                <c:pt idx="2582">
                  <c:v>38297</c:v>
                </c:pt>
                <c:pt idx="2583">
                  <c:v>38297</c:v>
                </c:pt>
                <c:pt idx="2584">
                  <c:v>38298</c:v>
                </c:pt>
                <c:pt idx="2585">
                  <c:v>38298</c:v>
                </c:pt>
                <c:pt idx="2586">
                  <c:v>38299</c:v>
                </c:pt>
                <c:pt idx="2587">
                  <c:v>38299</c:v>
                </c:pt>
                <c:pt idx="2588">
                  <c:v>38300</c:v>
                </c:pt>
                <c:pt idx="2589">
                  <c:v>38300</c:v>
                </c:pt>
                <c:pt idx="2590">
                  <c:v>38301</c:v>
                </c:pt>
                <c:pt idx="2591">
                  <c:v>38301</c:v>
                </c:pt>
                <c:pt idx="2592">
                  <c:v>38302</c:v>
                </c:pt>
                <c:pt idx="2593">
                  <c:v>38302</c:v>
                </c:pt>
                <c:pt idx="2594">
                  <c:v>38303</c:v>
                </c:pt>
                <c:pt idx="2595">
                  <c:v>38303</c:v>
                </c:pt>
                <c:pt idx="2596">
                  <c:v>38304</c:v>
                </c:pt>
                <c:pt idx="2597">
                  <c:v>38304</c:v>
                </c:pt>
                <c:pt idx="2598">
                  <c:v>38305</c:v>
                </c:pt>
                <c:pt idx="2599">
                  <c:v>38305</c:v>
                </c:pt>
                <c:pt idx="2600">
                  <c:v>38306</c:v>
                </c:pt>
                <c:pt idx="2601">
                  <c:v>38306</c:v>
                </c:pt>
                <c:pt idx="2602">
                  <c:v>38307</c:v>
                </c:pt>
                <c:pt idx="2603">
                  <c:v>38307</c:v>
                </c:pt>
                <c:pt idx="2604">
                  <c:v>38308</c:v>
                </c:pt>
                <c:pt idx="2605">
                  <c:v>38308</c:v>
                </c:pt>
                <c:pt idx="2606">
                  <c:v>38309</c:v>
                </c:pt>
                <c:pt idx="2607">
                  <c:v>38309</c:v>
                </c:pt>
                <c:pt idx="2608">
                  <c:v>38310</c:v>
                </c:pt>
                <c:pt idx="2609">
                  <c:v>38310</c:v>
                </c:pt>
                <c:pt idx="2610">
                  <c:v>38311</c:v>
                </c:pt>
                <c:pt idx="2611">
                  <c:v>38311</c:v>
                </c:pt>
                <c:pt idx="2612">
                  <c:v>38312</c:v>
                </c:pt>
                <c:pt idx="2613">
                  <c:v>38312</c:v>
                </c:pt>
                <c:pt idx="2614">
                  <c:v>38313</c:v>
                </c:pt>
                <c:pt idx="2615">
                  <c:v>38313</c:v>
                </c:pt>
                <c:pt idx="2616">
                  <c:v>38314</c:v>
                </c:pt>
                <c:pt idx="2617">
                  <c:v>38314</c:v>
                </c:pt>
                <c:pt idx="2618">
                  <c:v>38315</c:v>
                </c:pt>
                <c:pt idx="2619">
                  <c:v>38315</c:v>
                </c:pt>
                <c:pt idx="2620">
                  <c:v>38316</c:v>
                </c:pt>
                <c:pt idx="2621">
                  <c:v>38316</c:v>
                </c:pt>
                <c:pt idx="2622">
                  <c:v>38317</c:v>
                </c:pt>
                <c:pt idx="2623">
                  <c:v>38317</c:v>
                </c:pt>
                <c:pt idx="2624">
                  <c:v>38318</c:v>
                </c:pt>
                <c:pt idx="2625">
                  <c:v>38318</c:v>
                </c:pt>
                <c:pt idx="2626">
                  <c:v>38319</c:v>
                </c:pt>
                <c:pt idx="2627">
                  <c:v>38319</c:v>
                </c:pt>
                <c:pt idx="2628">
                  <c:v>38320</c:v>
                </c:pt>
                <c:pt idx="2629">
                  <c:v>38320</c:v>
                </c:pt>
                <c:pt idx="2630">
                  <c:v>38321</c:v>
                </c:pt>
                <c:pt idx="2631">
                  <c:v>38321</c:v>
                </c:pt>
                <c:pt idx="2632">
                  <c:v>38322</c:v>
                </c:pt>
                <c:pt idx="2633">
                  <c:v>38322</c:v>
                </c:pt>
                <c:pt idx="2634">
                  <c:v>38323</c:v>
                </c:pt>
                <c:pt idx="2635">
                  <c:v>38323</c:v>
                </c:pt>
                <c:pt idx="2636">
                  <c:v>38324</c:v>
                </c:pt>
                <c:pt idx="2637">
                  <c:v>38324</c:v>
                </c:pt>
                <c:pt idx="2638">
                  <c:v>38325</c:v>
                </c:pt>
                <c:pt idx="2639">
                  <c:v>38325</c:v>
                </c:pt>
                <c:pt idx="2640">
                  <c:v>38326</c:v>
                </c:pt>
                <c:pt idx="2641">
                  <c:v>38326</c:v>
                </c:pt>
                <c:pt idx="2642">
                  <c:v>38327</c:v>
                </c:pt>
                <c:pt idx="2643">
                  <c:v>38327</c:v>
                </c:pt>
                <c:pt idx="2644">
                  <c:v>38328</c:v>
                </c:pt>
                <c:pt idx="2645">
                  <c:v>38328</c:v>
                </c:pt>
                <c:pt idx="2646">
                  <c:v>38329</c:v>
                </c:pt>
                <c:pt idx="2647">
                  <c:v>38329</c:v>
                </c:pt>
                <c:pt idx="2648">
                  <c:v>38330</c:v>
                </c:pt>
                <c:pt idx="2649">
                  <c:v>38330</c:v>
                </c:pt>
                <c:pt idx="2650">
                  <c:v>38331</c:v>
                </c:pt>
                <c:pt idx="2651">
                  <c:v>38331</c:v>
                </c:pt>
                <c:pt idx="2652">
                  <c:v>38332</c:v>
                </c:pt>
                <c:pt idx="2653">
                  <c:v>38332</c:v>
                </c:pt>
                <c:pt idx="2654">
                  <c:v>38333</c:v>
                </c:pt>
                <c:pt idx="2655">
                  <c:v>38333</c:v>
                </c:pt>
                <c:pt idx="2656">
                  <c:v>38334</c:v>
                </c:pt>
                <c:pt idx="2657">
                  <c:v>38334</c:v>
                </c:pt>
                <c:pt idx="2658">
                  <c:v>38335</c:v>
                </c:pt>
                <c:pt idx="2659">
                  <c:v>38335</c:v>
                </c:pt>
                <c:pt idx="2660">
                  <c:v>38336</c:v>
                </c:pt>
                <c:pt idx="2661">
                  <c:v>38336</c:v>
                </c:pt>
                <c:pt idx="2662">
                  <c:v>38337</c:v>
                </c:pt>
                <c:pt idx="2663">
                  <c:v>38337</c:v>
                </c:pt>
                <c:pt idx="2664">
                  <c:v>38338</c:v>
                </c:pt>
                <c:pt idx="2665">
                  <c:v>38338</c:v>
                </c:pt>
                <c:pt idx="2666">
                  <c:v>38339</c:v>
                </c:pt>
                <c:pt idx="2667">
                  <c:v>38339</c:v>
                </c:pt>
                <c:pt idx="2668">
                  <c:v>38340</c:v>
                </c:pt>
                <c:pt idx="2669">
                  <c:v>38340</c:v>
                </c:pt>
                <c:pt idx="2670">
                  <c:v>38341</c:v>
                </c:pt>
                <c:pt idx="2671">
                  <c:v>38341</c:v>
                </c:pt>
                <c:pt idx="2672">
                  <c:v>38342</c:v>
                </c:pt>
                <c:pt idx="2673">
                  <c:v>38342</c:v>
                </c:pt>
                <c:pt idx="2674">
                  <c:v>38343</c:v>
                </c:pt>
                <c:pt idx="2675">
                  <c:v>38343</c:v>
                </c:pt>
                <c:pt idx="2676">
                  <c:v>38344</c:v>
                </c:pt>
                <c:pt idx="2677">
                  <c:v>38344</c:v>
                </c:pt>
                <c:pt idx="2678">
                  <c:v>38345</c:v>
                </c:pt>
                <c:pt idx="2679">
                  <c:v>38345</c:v>
                </c:pt>
                <c:pt idx="2680">
                  <c:v>38346</c:v>
                </c:pt>
                <c:pt idx="2681">
                  <c:v>38346</c:v>
                </c:pt>
                <c:pt idx="2682">
                  <c:v>38347</c:v>
                </c:pt>
                <c:pt idx="2683">
                  <c:v>38347</c:v>
                </c:pt>
                <c:pt idx="2684">
                  <c:v>38348</c:v>
                </c:pt>
                <c:pt idx="2685">
                  <c:v>38348</c:v>
                </c:pt>
                <c:pt idx="2686">
                  <c:v>38349</c:v>
                </c:pt>
                <c:pt idx="2687">
                  <c:v>38349</c:v>
                </c:pt>
                <c:pt idx="2688">
                  <c:v>38350</c:v>
                </c:pt>
                <c:pt idx="2689">
                  <c:v>38350</c:v>
                </c:pt>
                <c:pt idx="2690">
                  <c:v>38351</c:v>
                </c:pt>
                <c:pt idx="2691">
                  <c:v>38351</c:v>
                </c:pt>
                <c:pt idx="2692">
                  <c:v>38352</c:v>
                </c:pt>
                <c:pt idx="2693">
                  <c:v>38352</c:v>
                </c:pt>
                <c:pt idx="2694">
                  <c:v>38353</c:v>
                </c:pt>
                <c:pt idx="2695">
                  <c:v>38353</c:v>
                </c:pt>
                <c:pt idx="2696">
                  <c:v>38354</c:v>
                </c:pt>
                <c:pt idx="2697">
                  <c:v>38354</c:v>
                </c:pt>
                <c:pt idx="2698">
                  <c:v>38355</c:v>
                </c:pt>
                <c:pt idx="2699">
                  <c:v>38355</c:v>
                </c:pt>
                <c:pt idx="2700">
                  <c:v>38356</c:v>
                </c:pt>
                <c:pt idx="2701">
                  <c:v>38356</c:v>
                </c:pt>
                <c:pt idx="2702">
                  <c:v>38357</c:v>
                </c:pt>
                <c:pt idx="2703">
                  <c:v>38357</c:v>
                </c:pt>
                <c:pt idx="2704">
                  <c:v>38358</c:v>
                </c:pt>
                <c:pt idx="2705">
                  <c:v>38358</c:v>
                </c:pt>
                <c:pt idx="2706">
                  <c:v>38359</c:v>
                </c:pt>
                <c:pt idx="2707">
                  <c:v>38359</c:v>
                </c:pt>
                <c:pt idx="2708">
                  <c:v>38360</c:v>
                </c:pt>
                <c:pt idx="2709">
                  <c:v>38360</c:v>
                </c:pt>
                <c:pt idx="2710">
                  <c:v>38361</c:v>
                </c:pt>
                <c:pt idx="2711">
                  <c:v>38361</c:v>
                </c:pt>
                <c:pt idx="2712">
                  <c:v>38362</c:v>
                </c:pt>
                <c:pt idx="2713">
                  <c:v>38362</c:v>
                </c:pt>
                <c:pt idx="2714">
                  <c:v>38363</c:v>
                </c:pt>
                <c:pt idx="2715">
                  <c:v>38363</c:v>
                </c:pt>
                <c:pt idx="2716">
                  <c:v>38364</c:v>
                </c:pt>
                <c:pt idx="2717">
                  <c:v>38364</c:v>
                </c:pt>
                <c:pt idx="2718">
                  <c:v>38365</c:v>
                </c:pt>
                <c:pt idx="2719">
                  <c:v>38365</c:v>
                </c:pt>
                <c:pt idx="2720">
                  <c:v>38366</c:v>
                </c:pt>
                <c:pt idx="2721">
                  <c:v>38366</c:v>
                </c:pt>
                <c:pt idx="2722">
                  <c:v>38367</c:v>
                </c:pt>
                <c:pt idx="2723">
                  <c:v>38367</c:v>
                </c:pt>
                <c:pt idx="2724">
                  <c:v>38368</c:v>
                </c:pt>
                <c:pt idx="2725">
                  <c:v>38368</c:v>
                </c:pt>
                <c:pt idx="2726">
                  <c:v>38369</c:v>
                </c:pt>
                <c:pt idx="2727">
                  <c:v>38369</c:v>
                </c:pt>
                <c:pt idx="2728">
                  <c:v>38370</c:v>
                </c:pt>
                <c:pt idx="2729">
                  <c:v>38370</c:v>
                </c:pt>
                <c:pt idx="2730">
                  <c:v>38371</c:v>
                </c:pt>
                <c:pt idx="2731">
                  <c:v>38371</c:v>
                </c:pt>
                <c:pt idx="2732">
                  <c:v>38372</c:v>
                </c:pt>
                <c:pt idx="2733">
                  <c:v>38372</c:v>
                </c:pt>
                <c:pt idx="2734">
                  <c:v>38373</c:v>
                </c:pt>
                <c:pt idx="2735">
                  <c:v>38373</c:v>
                </c:pt>
                <c:pt idx="2736">
                  <c:v>38374</c:v>
                </c:pt>
                <c:pt idx="2737">
                  <c:v>38374</c:v>
                </c:pt>
                <c:pt idx="2738">
                  <c:v>38375</c:v>
                </c:pt>
                <c:pt idx="2739">
                  <c:v>38375</c:v>
                </c:pt>
                <c:pt idx="2740">
                  <c:v>38376</c:v>
                </c:pt>
                <c:pt idx="2741">
                  <c:v>38376</c:v>
                </c:pt>
                <c:pt idx="2742">
                  <c:v>38377</c:v>
                </c:pt>
                <c:pt idx="2743">
                  <c:v>38377</c:v>
                </c:pt>
                <c:pt idx="2744">
                  <c:v>38378</c:v>
                </c:pt>
                <c:pt idx="2745">
                  <c:v>38378</c:v>
                </c:pt>
                <c:pt idx="2746">
                  <c:v>38379</c:v>
                </c:pt>
                <c:pt idx="2747">
                  <c:v>38379</c:v>
                </c:pt>
                <c:pt idx="2748">
                  <c:v>38380</c:v>
                </c:pt>
                <c:pt idx="2749">
                  <c:v>38380</c:v>
                </c:pt>
                <c:pt idx="2750">
                  <c:v>38381</c:v>
                </c:pt>
                <c:pt idx="2751">
                  <c:v>38381</c:v>
                </c:pt>
                <c:pt idx="2752">
                  <c:v>38382</c:v>
                </c:pt>
                <c:pt idx="2753">
                  <c:v>38382</c:v>
                </c:pt>
                <c:pt idx="2754">
                  <c:v>38383</c:v>
                </c:pt>
                <c:pt idx="2755">
                  <c:v>38383</c:v>
                </c:pt>
                <c:pt idx="2756">
                  <c:v>38384</c:v>
                </c:pt>
                <c:pt idx="2757">
                  <c:v>38384</c:v>
                </c:pt>
                <c:pt idx="2758">
                  <c:v>38385</c:v>
                </c:pt>
                <c:pt idx="2759">
                  <c:v>38385</c:v>
                </c:pt>
                <c:pt idx="2760">
                  <c:v>38386</c:v>
                </c:pt>
                <c:pt idx="2761">
                  <c:v>38386</c:v>
                </c:pt>
                <c:pt idx="2762">
                  <c:v>38387</c:v>
                </c:pt>
                <c:pt idx="2763">
                  <c:v>38387</c:v>
                </c:pt>
                <c:pt idx="2764">
                  <c:v>38388</c:v>
                </c:pt>
                <c:pt idx="2765">
                  <c:v>38388</c:v>
                </c:pt>
                <c:pt idx="2766">
                  <c:v>38389</c:v>
                </c:pt>
                <c:pt idx="2767">
                  <c:v>38389</c:v>
                </c:pt>
                <c:pt idx="2768">
                  <c:v>38390</c:v>
                </c:pt>
                <c:pt idx="2769">
                  <c:v>38390</c:v>
                </c:pt>
                <c:pt idx="2770">
                  <c:v>38391</c:v>
                </c:pt>
                <c:pt idx="2771">
                  <c:v>38391</c:v>
                </c:pt>
                <c:pt idx="2772">
                  <c:v>38392</c:v>
                </c:pt>
                <c:pt idx="2773">
                  <c:v>38392</c:v>
                </c:pt>
                <c:pt idx="2774">
                  <c:v>38393</c:v>
                </c:pt>
                <c:pt idx="2775">
                  <c:v>38393</c:v>
                </c:pt>
                <c:pt idx="2776">
                  <c:v>38394</c:v>
                </c:pt>
                <c:pt idx="2777">
                  <c:v>38394</c:v>
                </c:pt>
                <c:pt idx="2778">
                  <c:v>38395</c:v>
                </c:pt>
                <c:pt idx="2779">
                  <c:v>38395</c:v>
                </c:pt>
                <c:pt idx="2780">
                  <c:v>38396</c:v>
                </c:pt>
                <c:pt idx="2781">
                  <c:v>38396</c:v>
                </c:pt>
                <c:pt idx="2782">
                  <c:v>38397</c:v>
                </c:pt>
                <c:pt idx="2783">
                  <c:v>38397</c:v>
                </c:pt>
                <c:pt idx="2784">
                  <c:v>38398</c:v>
                </c:pt>
                <c:pt idx="2785">
                  <c:v>38398</c:v>
                </c:pt>
                <c:pt idx="2786">
                  <c:v>38399</c:v>
                </c:pt>
                <c:pt idx="2787">
                  <c:v>38399</c:v>
                </c:pt>
                <c:pt idx="2788">
                  <c:v>38400</c:v>
                </c:pt>
                <c:pt idx="2789">
                  <c:v>38400</c:v>
                </c:pt>
                <c:pt idx="2790">
                  <c:v>38401</c:v>
                </c:pt>
                <c:pt idx="2791">
                  <c:v>38401</c:v>
                </c:pt>
                <c:pt idx="2792">
                  <c:v>38402</c:v>
                </c:pt>
                <c:pt idx="2793">
                  <c:v>38402</c:v>
                </c:pt>
                <c:pt idx="2794">
                  <c:v>38403</c:v>
                </c:pt>
                <c:pt idx="2795">
                  <c:v>38403</c:v>
                </c:pt>
                <c:pt idx="2796">
                  <c:v>38404</c:v>
                </c:pt>
                <c:pt idx="2797">
                  <c:v>38404</c:v>
                </c:pt>
                <c:pt idx="2798">
                  <c:v>38405</c:v>
                </c:pt>
                <c:pt idx="2799">
                  <c:v>38405</c:v>
                </c:pt>
                <c:pt idx="2800">
                  <c:v>38406</c:v>
                </c:pt>
                <c:pt idx="2801">
                  <c:v>38406</c:v>
                </c:pt>
                <c:pt idx="2802">
                  <c:v>38407</c:v>
                </c:pt>
                <c:pt idx="2803">
                  <c:v>38407</c:v>
                </c:pt>
                <c:pt idx="2804">
                  <c:v>38408</c:v>
                </c:pt>
                <c:pt idx="2805">
                  <c:v>38408</c:v>
                </c:pt>
                <c:pt idx="2806">
                  <c:v>38409</c:v>
                </c:pt>
                <c:pt idx="2807">
                  <c:v>38409</c:v>
                </c:pt>
                <c:pt idx="2808">
                  <c:v>38410</c:v>
                </c:pt>
                <c:pt idx="2809">
                  <c:v>38410</c:v>
                </c:pt>
                <c:pt idx="2810">
                  <c:v>38411</c:v>
                </c:pt>
                <c:pt idx="2811">
                  <c:v>38411</c:v>
                </c:pt>
                <c:pt idx="2812">
                  <c:v>38412</c:v>
                </c:pt>
                <c:pt idx="2813">
                  <c:v>38412</c:v>
                </c:pt>
                <c:pt idx="2814">
                  <c:v>38413</c:v>
                </c:pt>
                <c:pt idx="2815">
                  <c:v>38413</c:v>
                </c:pt>
                <c:pt idx="2816">
                  <c:v>38414</c:v>
                </c:pt>
                <c:pt idx="2817">
                  <c:v>38414</c:v>
                </c:pt>
                <c:pt idx="2818">
                  <c:v>38415</c:v>
                </c:pt>
                <c:pt idx="2819">
                  <c:v>38415</c:v>
                </c:pt>
                <c:pt idx="2820">
                  <c:v>38416</c:v>
                </c:pt>
                <c:pt idx="2821">
                  <c:v>38416</c:v>
                </c:pt>
                <c:pt idx="2822">
                  <c:v>38417</c:v>
                </c:pt>
                <c:pt idx="2823">
                  <c:v>38417</c:v>
                </c:pt>
                <c:pt idx="2824">
                  <c:v>38418</c:v>
                </c:pt>
                <c:pt idx="2825">
                  <c:v>38418</c:v>
                </c:pt>
                <c:pt idx="2826">
                  <c:v>38419</c:v>
                </c:pt>
                <c:pt idx="2827">
                  <c:v>38419</c:v>
                </c:pt>
                <c:pt idx="2828">
                  <c:v>38420</c:v>
                </c:pt>
                <c:pt idx="2829">
                  <c:v>38420</c:v>
                </c:pt>
                <c:pt idx="2830">
                  <c:v>38421</c:v>
                </c:pt>
                <c:pt idx="2831">
                  <c:v>38421</c:v>
                </c:pt>
                <c:pt idx="2832">
                  <c:v>38422</c:v>
                </c:pt>
                <c:pt idx="2833">
                  <c:v>38422</c:v>
                </c:pt>
                <c:pt idx="2834">
                  <c:v>38423</c:v>
                </c:pt>
                <c:pt idx="2835">
                  <c:v>38423</c:v>
                </c:pt>
                <c:pt idx="2836">
                  <c:v>38424</c:v>
                </c:pt>
                <c:pt idx="2837">
                  <c:v>38424</c:v>
                </c:pt>
                <c:pt idx="2838">
                  <c:v>38425</c:v>
                </c:pt>
                <c:pt idx="2839">
                  <c:v>38425</c:v>
                </c:pt>
                <c:pt idx="2840">
                  <c:v>38426</c:v>
                </c:pt>
                <c:pt idx="2841">
                  <c:v>38426</c:v>
                </c:pt>
                <c:pt idx="2842">
                  <c:v>38427</c:v>
                </c:pt>
                <c:pt idx="2843">
                  <c:v>38427</c:v>
                </c:pt>
                <c:pt idx="2844">
                  <c:v>38428</c:v>
                </c:pt>
                <c:pt idx="2845">
                  <c:v>38428</c:v>
                </c:pt>
                <c:pt idx="2846">
                  <c:v>38429</c:v>
                </c:pt>
                <c:pt idx="2847">
                  <c:v>38429</c:v>
                </c:pt>
                <c:pt idx="2848">
                  <c:v>38430</c:v>
                </c:pt>
                <c:pt idx="2849">
                  <c:v>38430</c:v>
                </c:pt>
                <c:pt idx="2850">
                  <c:v>38431</c:v>
                </c:pt>
                <c:pt idx="2851">
                  <c:v>38431</c:v>
                </c:pt>
                <c:pt idx="2852">
                  <c:v>38432</c:v>
                </c:pt>
                <c:pt idx="2853">
                  <c:v>38432</c:v>
                </c:pt>
                <c:pt idx="2854">
                  <c:v>38433</c:v>
                </c:pt>
                <c:pt idx="2855">
                  <c:v>38433</c:v>
                </c:pt>
                <c:pt idx="2856">
                  <c:v>38434</c:v>
                </c:pt>
                <c:pt idx="2857">
                  <c:v>38434</c:v>
                </c:pt>
                <c:pt idx="2858">
                  <c:v>38435</c:v>
                </c:pt>
                <c:pt idx="2859">
                  <c:v>38435</c:v>
                </c:pt>
                <c:pt idx="2860">
                  <c:v>38436</c:v>
                </c:pt>
                <c:pt idx="2861">
                  <c:v>38436</c:v>
                </c:pt>
                <c:pt idx="2862">
                  <c:v>38437</c:v>
                </c:pt>
                <c:pt idx="2863">
                  <c:v>38437</c:v>
                </c:pt>
                <c:pt idx="2864">
                  <c:v>38438</c:v>
                </c:pt>
                <c:pt idx="2865">
                  <c:v>38438</c:v>
                </c:pt>
                <c:pt idx="2866">
                  <c:v>38439</c:v>
                </c:pt>
                <c:pt idx="2867">
                  <c:v>38439</c:v>
                </c:pt>
                <c:pt idx="2868">
                  <c:v>38440</c:v>
                </c:pt>
                <c:pt idx="2869">
                  <c:v>38440</c:v>
                </c:pt>
                <c:pt idx="2870">
                  <c:v>38441</c:v>
                </c:pt>
                <c:pt idx="2871">
                  <c:v>38441</c:v>
                </c:pt>
                <c:pt idx="2872">
                  <c:v>38442</c:v>
                </c:pt>
                <c:pt idx="2873">
                  <c:v>38442</c:v>
                </c:pt>
                <c:pt idx="2874">
                  <c:v>38443</c:v>
                </c:pt>
                <c:pt idx="2875">
                  <c:v>38443</c:v>
                </c:pt>
                <c:pt idx="2876">
                  <c:v>38444</c:v>
                </c:pt>
                <c:pt idx="2877">
                  <c:v>38444</c:v>
                </c:pt>
                <c:pt idx="2878">
                  <c:v>38445</c:v>
                </c:pt>
                <c:pt idx="2879">
                  <c:v>38445</c:v>
                </c:pt>
                <c:pt idx="2880">
                  <c:v>38446</c:v>
                </c:pt>
                <c:pt idx="2881">
                  <c:v>38446</c:v>
                </c:pt>
                <c:pt idx="2882">
                  <c:v>38447</c:v>
                </c:pt>
                <c:pt idx="2883">
                  <c:v>38447</c:v>
                </c:pt>
                <c:pt idx="2884">
                  <c:v>38448</c:v>
                </c:pt>
                <c:pt idx="2885">
                  <c:v>38448</c:v>
                </c:pt>
                <c:pt idx="2886">
                  <c:v>38449</c:v>
                </c:pt>
                <c:pt idx="2887">
                  <c:v>38449</c:v>
                </c:pt>
                <c:pt idx="2888">
                  <c:v>38450</c:v>
                </c:pt>
                <c:pt idx="2889">
                  <c:v>38450</c:v>
                </c:pt>
                <c:pt idx="2890">
                  <c:v>38451</c:v>
                </c:pt>
                <c:pt idx="2891">
                  <c:v>38451</c:v>
                </c:pt>
                <c:pt idx="2892">
                  <c:v>38452</c:v>
                </c:pt>
                <c:pt idx="2893">
                  <c:v>38452</c:v>
                </c:pt>
                <c:pt idx="2894">
                  <c:v>38453</c:v>
                </c:pt>
                <c:pt idx="2895">
                  <c:v>38453</c:v>
                </c:pt>
                <c:pt idx="2896">
                  <c:v>38454</c:v>
                </c:pt>
                <c:pt idx="2897">
                  <c:v>38454</c:v>
                </c:pt>
                <c:pt idx="2898">
                  <c:v>38455</c:v>
                </c:pt>
                <c:pt idx="2899">
                  <c:v>38455</c:v>
                </c:pt>
                <c:pt idx="2900">
                  <c:v>38456</c:v>
                </c:pt>
                <c:pt idx="2901">
                  <c:v>38456</c:v>
                </c:pt>
                <c:pt idx="2902">
                  <c:v>38457</c:v>
                </c:pt>
                <c:pt idx="2903">
                  <c:v>38457</c:v>
                </c:pt>
                <c:pt idx="2904">
                  <c:v>38458</c:v>
                </c:pt>
                <c:pt idx="2905">
                  <c:v>38458</c:v>
                </c:pt>
                <c:pt idx="2906">
                  <c:v>38459</c:v>
                </c:pt>
                <c:pt idx="2907">
                  <c:v>38459</c:v>
                </c:pt>
                <c:pt idx="2908">
                  <c:v>38460</c:v>
                </c:pt>
                <c:pt idx="2909">
                  <c:v>38460</c:v>
                </c:pt>
                <c:pt idx="2910">
                  <c:v>38461</c:v>
                </c:pt>
                <c:pt idx="2911">
                  <c:v>38461</c:v>
                </c:pt>
                <c:pt idx="2912">
                  <c:v>38462</c:v>
                </c:pt>
                <c:pt idx="2913">
                  <c:v>38462</c:v>
                </c:pt>
                <c:pt idx="2914">
                  <c:v>38463</c:v>
                </c:pt>
                <c:pt idx="2915">
                  <c:v>38463</c:v>
                </c:pt>
                <c:pt idx="2916">
                  <c:v>38464</c:v>
                </c:pt>
                <c:pt idx="2917">
                  <c:v>38464</c:v>
                </c:pt>
                <c:pt idx="2918">
                  <c:v>38465</c:v>
                </c:pt>
                <c:pt idx="2919">
                  <c:v>38465</c:v>
                </c:pt>
                <c:pt idx="2920">
                  <c:v>38466</c:v>
                </c:pt>
                <c:pt idx="2921">
                  <c:v>38466</c:v>
                </c:pt>
                <c:pt idx="2922">
                  <c:v>38467</c:v>
                </c:pt>
                <c:pt idx="2923">
                  <c:v>38467</c:v>
                </c:pt>
                <c:pt idx="2924">
                  <c:v>38468</c:v>
                </c:pt>
                <c:pt idx="2925">
                  <c:v>38468</c:v>
                </c:pt>
                <c:pt idx="2926">
                  <c:v>38469</c:v>
                </c:pt>
                <c:pt idx="2927">
                  <c:v>38469</c:v>
                </c:pt>
                <c:pt idx="2928">
                  <c:v>38470</c:v>
                </c:pt>
                <c:pt idx="2929">
                  <c:v>38470</c:v>
                </c:pt>
                <c:pt idx="2930">
                  <c:v>38471</c:v>
                </c:pt>
                <c:pt idx="2931">
                  <c:v>38471</c:v>
                </c:pt>
                <c:pt idx="2932">
                  <c:v>38472</c:v>
                </c:pt>
                <c:pt idx="2933">
                  <c:v>38472</c:v>
                </c:pt>
                <c:pt idx="2934">
                  <c:v>38473</c:v>
                </c:pt>
                <c:pt idx="2935">
                  <c:v>38473</c:v>
                </c:pt>
                <c:pt idx="2936">
                  <c:v>38474</c:v>
                </c:pt>
                <c:pt idx="2937">
                  <c:v>38474</c:v>
                </c:pt>
                <c:pt idx="2938">
                  <c:v>38475</c:v>
                </c:pt>
                <c:pt idx="2939">
                  <c:v>38475</c:v>
                </c:pt>
                <c:pt idx="2940">
                  <c:v>38476</c:v>
                </c:pt>
                <c:pt idx="2941">
                  <c:v>38476</c:v>
                </c:pt>
                <c:pt idx="2942">
                  <c:v>38477</c:v>
                </c:pt>
                <c:pt idx="2943">
                  <c:v>38477</c:v>
                </c:pt>
                <c:pt idx="2944">
                  <c:v>38478</c:v>
                </c:pt>
                <c:pt idx="2945">
                  <c:v>38478</c:v>
                </c:pt>
                <c:pt idx="2946">
                  <c:v>38479</c:v>
                </c:pt>
                <c:pt idx="2947">
                  <c:v>38479</c:v>
                </c:pt>
                <c:pt idx="2948">
                  <c:v>38480</c:v>
                </c:pt>
                <c:pt idx="2949">
                  <c:v>38480</c:v>
                </c:pt>
                <c:pt idx="2950">
                  <c:v>38481</c:v>
                </c:pt>
                <c:pt idx="2951">
                  <c:v>38481</c:v>
                </c:pt>
                <c:pt idx="2952">
                  <c:v>38482</c:v>
                </c:pt>
                <c:pt idx="2953">
                  <c:v>38482</c:v>
                </c:pt>
                <c:pt idx="2954">
                  <c:v>38483</c:v>
                </c:pt>
                <c:pt idx="2955">
                  <c:v>38483</c:v>
                </c:pt>
                <c:pt idx="2956">
                  <c:v>38484</c:v>
                </c:pt>
                <c:pt idx="2957">
                  <c:v>38484</c:v>
                </c:pt>
                <c:pt idx="2958">
                  <c:v>38485</c:v>
                </c:pt>
                <c:pt idx="2959">
                  <c:v>38485</c:v>
                </c:pt>
                <c:pt idx="2960">
                  <c:v>38486</c:v>
                </c:pt>
                <c:pt idx="2961">
                  <c:v>38486</c:v>
                </c:pt>
                <c:pt idx="2962">
                  <c:v>38487</c:v>
                </c:pt>
                <c:pt idx="2963">
                  <c:v>38487</c:v>
                </c:pt>
                <c:pt idx="2964">
                  <c:v>38488</c:v>
                </c:pt>
                <c:pt idx="2965">
                  <c:v>38488</c:v>
                </c:pt>
                <c:pt idx="2966">
                  <c:v>38489</c:v>
                </c:pt>
                <c:pt idx="2967">
                  <c:v>38489</c:v>
                </c:pt>
                <c:pt idx="2968">
                  <c:v>38490</c:v>
                </c:pt>
                <c:pt idx="2969">
                  <c:v>38490</c:v>
                </c:pt>
                <c:pt idx="2970">
                  <c:v>38491</c:v>
                </c:pt>
                <c:pt idx="2971">
                  <c:v>38491</c:v>
                </c:pt>
                <c:pt idx="2972">
                  <c:v>38492</c:v>
                </c:pt>
                <c:pt idx="2973">
                  <c:v>38492</c:v>
                </c:pt>
                <c:pt idx="2974">
                  <c:v>38493</c:v>
                </c:pt>
                <c:pt idx="2975">
                  <c:v>38493</c:v>
                </c:pt>
                <c:pt idx="2976">
                  <c:v>38494</c:v>
                </c:pt>
                <c:pt idx="2977">
                  <c:v>38494</c:v>
                </c:pt>
                <c:pt idx="2978">
                  <c:v>38495</c:v>
                </c:pt>
                <c:pt idx="2979">
                  <c:v>38495</c:v>
                </c:pt>
                <c:pt idx="2980">
                  <c:v>38496</c:v>
                </c:pt>
                <c:pt idx="2981">
                  <c:v>38496</c:v>
                </c:pt>
                <c:pt idx="2982">
                  <c:v>38497</c:v>
                </c:pt>
                <c:pt idx="2983">
                  <c:v>38497</c:v>
                </c:pt>
                <c:pt idx="2984">
                  <c:v>38498</c:v>
                </c:pt>
                <c:pt idx="2985">
                  <c:v>38498</c:v>
                </c:pt>
                <c:pt idx="2986">
                  <c:v>38499</c:v>
                </c:pt>
                <c:pt idx="2987">
                  <c:v>38499</c:v>
                </c:pt>
                <c:pt idx="2988">
                  <c:v>38500</c:v>
                </c:pt>
                <c:pt idx="2989">
                  <c:v>38500</c:v>
                </c:pt>
                <c:pt idx="2990">
                  <c:v>38501</c:v>
                </c:pt>
                <c:pt idx="2991">
                  <c:v>38501</c:v>
                </c:pt>
                <c:pt idx="2992">
                  <c:v>38502</c:v>
                </c:pt>
                <c:pt idx="2993">
                  <c:v>38502</c:v>
                </c:pt>
                <c:pt idx="2994">
                  <c:v>38503</c:v>
                </c:pt>
                <c:pt idx="2995">
                  <c:v>38503</c:v>
                </c:pt>
                <c:pt idx="2996">
                  <c:v>38504</c:v>
                </c:pt>
                <c:pt idx="2997">
                  <c:v>38504</c:v>
                </c:pt>
                <c:pt idx="2998">
                  <c:v>38505</c:v>
                </c:pt>
                <c:pt idx="2999">
                  <c:v>38505</c:v>
                </c:pt>
                <c:pt idx="3000">
                  <c:v>38506</c:v>
                </c:pt>
                <c:pt idx="3001">
                  <c:v>38506</c:v>
                </c:pt>
                <c:pt idx="3002">
                  <c:v>38507</c:v>
                </c:pt>
                <c:pt idx="3003">
                  <c:v>38507</c:v>
                </c:pt>
                <c:pt idx="3004">
                  <c:v>38508</c:v>
                </c:pt>
                <c:pt idx="3005">
                  <c:v>38508</c:v>
                </c:pt>
                <c:pt idx="3006">
                  <c:v>38509</c:v>
                </c:pt>
                <c:pt idx="3007">
                  <c:v>38509</c:v>
                </c:pt>
                <c:pt idx="3008">
                  <c:v>38510</c:v>
                </c:pt>
                <c:pt idx="3009">
                  <c:v>38510</c:v>
                </c:pt>
                <c:pt idx="3010">
                  <c:v>38511</c:v>
                </c:pt>
                <c:pt idx="3011">
                  <c:v>38511</c:v>
                </c:pt>
                <c:pt idx="3012">
                  <c:v>38512</c:v>
                </c:pt>
                <c:pt idx="3013">
                  <c:v>38512</c:v>
                </c:pt>
                <c:pt idx="3014">
                  <c:v>38513</c:v>
                </c:pt>
                <c:pt idx="3015">
                  <c:v>38513</c:v>
                </c:pt>
                <c:pt idx="3016">
                  <c:v>38514</c:v>
                </c:pt>
                <c:pt idx="3017">
                  <c:v>38514</c:v>
                </c:pt>
                <c:pt idx="3018">
                  <c:v>38515</c:v>
                </c:pt>
                <c:pt idx="3019">
                  <c:v>38515</c:v>
                </c:pt>
                <c:pt idx="3020">
                  <c:v>38516</c:v>
                </c:pt>
                <c:pt idx="3021">
                  <c:v>38516</c:v>
                </c:pt>
                <c:pt idx="3022">
                  <c:v>38517</c:v>
                </c:pt>
                <c:pt idx="3023">
                  <c:v>38517</c:v>
                </c:pt>
                <c:pt idx="3024">
                  <c:v>38518</c:v>
                </c:pt>
                <c:pt idx="3025">
                  <c:v>38518</c:v>
                </c:pt>
                <c:pt idx="3026">
                  <c:v>38519</c:v>
                </c:pt>
                <c:pt idx="3027">
                  <c:v>38519</c:v>
                </c:pt>
                <c:pt idx="3028">
                  <c:v>38520</c:v>
                </c:pt>
                <c:pt idx="3029">
                  <c:v>38520</c:v>
                </c:pt>
                <c:pt idx="3030">
                  <c:v>38521</c:v>
                </c:pt>
                <c:pt idx="3031">
                  <c:v>38521</c:v>
                </c:pt>
                <c:pt idx="3032">
                  <c:v>38522</c:v>
                </c:pt>
                <c:pt idx="3033">
                  <c:v>38522</c:v>
                </c:pt>
                <c:pt idx="3034">
                  <c:v>38523</c:v>
                </c:pt>
                <c:pt idx="3035">
                  <c:v>38523</c:v>
                </c:pt>
                <c:pt idx="3036">
                  <c:v>38524</c:v>
                </c:pt>
                <c:pt idx="3037">
                  <c:v>38524</c:v>
                </c:pt>
                <c:pt idx="3038">
                  <c:v>38525</c:v>
                </c:pt>
                <c:pt idx="3039">
                  <c:v>38525</c:v>
                </c:pt>
                <c:pt idx="3040">
                  <c:v>38526</c:v>
                </c:pt>
                <c:pt idx="3041">
                  <c:v>38526</c:v>
                </c:pt>
                <c:pt idx="3042">
                  <c:v>38527</c:v>
                </c:pt>
                <c:pt idx="3043">
                  <c:v>38527</c:v>
                </c:pt>
                <c:pt idx="3044">
                  <c:v>38528</c:v>
                </c:pt>
                <c:pt idx="3045">
                  <c:v>38528</c:v>
                </c:pt>
                <c:pt idx="3046">
                  <c:v>38529</c:v>
                </c:pt>
                <c:pt idx="3047">
                  <c:v>38529</c:v>
                </c:pt>
                <c:pt idx="3048">
                  <c:v>38530</c:v>
                </c:pt>
                <c:pt idx="3049">
                  <c:v>38530</c:v>
                </c:pt>
                <c:pt idx="3050">
                  <c:v>38531</c:v>
                </c:pt>
                <c:pt idx="3051">
                  <c:v>38531</c:v>
                </c:pt>
                <c:pt idx="3052">
                  <c:v>38532</c:v>
                </c:pt>
                <c:pt idx="3053">
                  <c:v>38532</c:v>
                </c:pt>
                <c:pt idx="3054">
                  <c:v>38533</c:v>
                </c:pt>
                <c:pt idx="3055">
                  <c:v>38533</c:v>
                </c:pt>
                <c:pt idx="3056">
                  <c:v>38534</c:v>
                </c:pt>
                <c:pt idx="3057">
                  <c:v>38534</c:v>
                </c:pt>
                <c:pt idx="3058">
                  <c:v>38535</c:v>
                </c:pt>
                <c:pt idx="3059">
                  <c:v>38535</c:v>
                </c:pt>
                <c:pt idx="3060">
                  <c:v>38536</c:v>
                </c:pt>
                <c:pt idx="3061">
                  <c:v>38536</c:v>
                </c:pt>
                <c:pt idx="3062">
                  <c:v>38537</c:v>
                </c:pt>
                <c:pt idx="3063">
                  <c:v>38537</c:v>
                </c:pt>
                <c:pt idx="3064">
                  <c:v>38538</c:v>
                </c:pt>
                <c:pt idx="3065">
                  <c:v>38538</c:v>
                </c:pt>
                <c:pt idx="3066">
                  <c:v>38539</c:v>
                </c:pt>
                <c:pt idx="3067">
                  <c:v>38539</c:v>
                </c:pt>
                <c:pt idx="3068">
                  <c:v>38540</c:v>
                </c:pt>
                <c:pt idx="3069">
                  <c:v>38540</c:v>
                </c:pt>
                <c:pt idx="3070">
                  <c:v>38541</c:v>
                </c:pt>
                <c:pt idx="3071">
                  <c:v>38541</c:v>
                </c:pt>
                <c:pt idx="3072">
                  <c:v>38542</c:v>
                </c:pt>
                <c:pt idx="3073">
                  <c:v>38542</c:v>
                </c:pt>
                <c:pt idx="3074">
                  <c:v>38543</c:v>
                </c:pt>
                <c:pt idx="3075">
                  <c:v>38543</c:v>
                </c:pt>
                <c:pt idx="3076">
                  <c:v>38544</c:v>
                </c:pt>
                <c:pt idx="3077">
                  <c:v>38544</c:v>
                </c:pt>
                <c:pt idx="3078">
                  <c:v>38545</c:v>
                </c:pt>
                <c:pt idx="3079">
                  <c:v>38545</c:v>
                </c:pt>
                <c:pt idx="3080">
                  <c:v>38546</c:v>
                </c:pt>
                <c:pt idx="3081">
                  <c:v>38546</c:v>
                </c:pt>
                <c:pt idx="3082">
                  <c:v>38547</c:v>
                </c:pt>
                <c:pt idx="3083">
                  <c:v>38547</c:v>
                </c:pt>
                <c:pt idx="3084">
                  <c:v>38548</c:v>
                </c:pt>
                <c:pt idx="3085">
                  <c:v>38548</c:v>
                </c:pt>
                <c:pt idx="3086">
                  <c:v>38549</c:v>
                </c:pt>
                <c:pt idx="3087">
                  <c:v>38549</c:v>
                </c:pt>
                <c:pt idx="3088">
                  <c:v>38550</c:v>
                </c:pt>
                <c:pt idx="3089">
                  <c:v>38550</c:v>
                </c:pt>
                <c:pt idx="3090">
                  <c:v>38551</c:v>
                </c:pt>
                <c:pt idx="3091">
                  <c:v>38551</c:v>
                </c:pt>
                <c:pt idx="3092">
                  <c:v>38552</c:v>
                </c:pt>
                <c:pt idx="3093">
                  <c:v>38552</c:v>
                </c:pt>
                <c:pt idx="3094">
                  <c:v>38553</c:v>
                </c:pt>
                <c:pt idx="3095">
                  <c:v>38553</c:v>
                </c:pt>
                <c:pt idx="3096">
                  <c:v>38554</c:v>
                </c:pt>
                <c:pt idx="3097">
                  <c:v>38554</c:v>
                </c:pt>
                <c:pt idx="3098">
                  <c:v>38555</c:v>
                </c:pt>
                <c:pt idx="3099">
                  <c:v>38555</c:v>
                </c:pt>
                <c:pt idx="3100">
                  <c:v>38556</c:v>
                </c:pt>
                <c:pt idx="3101">
                  <c:v>38556</c:v>
                </c:pt>
                <c:pt idx="3102">
                  <c:v>38557</c:v>
                </c:pt>
                <c:pt idx="3103">
                  <c:v>38557</c:v>
                </c:pt>
                <c:pt idx="3104">
                  <c:v>38558</c:v>
                </c:pt>
                <c:pt idx="3105">
                  <c:v>38558</c:v>
                </c:pt>
                <c:pt idx="3106">
                  <c:v>38559</c:v>
                </c:pt>
                <c:pt idx="3107">
                  <c:v>38559</c:v>
                </c:pt>
                <c:pt idx="3108">
                  <c:v>38560</c:v>
                </c:pt>
                <c:pt idx="3109">
                  <c:v>38560</c:v>
                </c:pt>
                <c:pt idx="3110">
                  <c:v>38561</c:v>
                </c:pt>
                <c:pt idx="3111">
                  <c:v>38561</c:v>
                </c:pt>
                <c:pt idx="3112">
                  <c:v>38562</c:v>
                </c:pt>
                <c:pt idx="3113">
                  <c:v>38562</c:v>
                </c:pt>
                <c:pt idx="3114">
                  <c:v>38563</c:v>
                </c:pt>
                <c:pt idx="3115">
                  <c:v>38563</c:v>
                </c:pt>
                <c:pt idx="3116">
                  <c:v>38564</c:v>
                </c:pt>
                <c:pt idx="3117">
                  <c:v>38564</c:v>
                </c:pt>
                <c:pt idx="3118">
                  <c:v>38565</c:v>
                </c:pt>
                <c:pt idx="3119">
                  <c:v>38565</c:v>
                </c:pt>
                <c:pt idx="3120">
                  <c:v>38566</c:v>
                </c:pt>
                <c:pt idx="3121">
                  <c:v>38566</c:v>
                </c:pt>
                <c:pt idx="3122">
                  <c:v>38567</c:v>
                </c:pt>
                <c:pt idx="3123">
                  <c:v>38567</c:v>
                </c:pt>
                <c:pt idx="3124">
                  <c:v>38568</c:v>
                </c:pt>
                <c:pt idx="3125">
                  <c:v>38568</c:v>
                </c:pt>
                <c:pt idx="3126">
                  <c:v>38569</c:v>
                </c:pt>
                <c:pt idx="3127">
                  <c:v>38569</c:v>
                </c:pt>
                <c:pt idx="3128">
                  <c:v>38570</c:v>
                </c:pt>
                <c:pt idx="3129">
                  <c:v>38570</c:v>
                </c:pt>
                <c:pt idx="3130">
                  <c:v>38571</c:v>
                </c:pt>
                <c:pt idx="3131">
                  <c:v>38571</c:v>
                </c:pt>
                <c:pt idx="3132">
                  <c:v>38572</c:v>
                </c:pt>
                <c:pt idx="3133">
                  <c:v>38572</c:v>
                </c:pt>
                <c:pt idx="3134">
                  <c:v>38573</c:v>
                </c:pt>
                <c:pt idx="3135">
                  <c:v>38573</c:v>
                </c:pt>
                <c:pt idx="3136">
                  <c:v>38574</c:v>
                </c:pt>
                <c:pt idx="3137">
                  <c:v>38574</c:v>
                </c:pt>
                <c:pt idx="3138">
                  <c:v>38575</c:v>
                </c:pt>
                <c:pt idx="3139">
                  <c:v>38575</c:v>
                </c:pt>
                <c:pt idx="3140">
                  <c:v>38576</c:v>
                </c:pt>
                <c:pt idx="3141">
                  <c:v>38576</c:v>
                </c:pt>
                <c:pt idx="3142">
                  <c:v>38577</c:v>
                </c:pt>
                <c:pt idx="3143">
                  <c:v>38577</c:v>
                </c:pt>
                <c:pt idx="3144">
                  <c:v>38578</c:v>
                </c:pt>
                <c:pt idx="3145">
                  <c:v>38578</c:v>
                </c:pt>
                <c:pt idx="3146">
                  <c:v>38579</c:v>
                </c:pt>
                <c:pt idx="3147">
                  <c:v>38579</c:v>
                </c:pt>
                <c:pt idx="3148">
                  <c:v>38580</c:v>
                </c:pt>
                <c:pt idx="3149">
                  <c:v>38580</c:v>
                </c:pt>
                <c:pt idx="3150">
                  <c:v>38581</c:v>
                </c:pt>
                <c:pt idx="3151">
                  <c:v>38581</c:v>
                </c:pt>
                <c:pt idx="3152">
                  <c:v>38582</c:v>
                </c:pt>
                <c:pt idx="3153">
                  <c:v>38582</c:v>
                </c:pt>
                <c:pt idx="3154">
                  <c:v>38583</c:v>
                </c:pt>
                <c:pt idx="3155">
                  <c:v>38583</c:v>
                </c:pt>
                <c:pt idx="3156">
                  <c:v>38584</c:v>
                </c:pt>
                <c:pt idx="3157">
                  <c:v>38584</c:v>
                </c:pt>
                <c:pt idx="3158">
                  <c:v>38585</c:v>
                </c:pt>
                <c:pt idx="3159">
                  <c:v>38585</c:v>
                </c:pt>
                <c:pt idx="3160">
                  <c:v>38586</c:v>
                </c:pt>
                <c:pt idx="3161">
                  <c:v>38586</c:v>
                </c:pt>
                <c:pt idx="3162">
                  <c:v>38587</c:v>
                </c:pt>
                <c:pt idx="3163">
                  <c:v>38587</c:v>
                </c:pt>
                <c:pt idx="3164">
                  <c:v>38588</c:v>
                </c:pt>
                <c:pt idx="3165">
                  <c:v>38588</c:v>
                </c:pt>
                <c:pt idx="3166">
                  <c:v>38589</c:v>
                </c:pt>
                <c:pt idx="3167">
                  <c:v>38589</c:v>
                </c:pt>
                <c:pt idx="3168">
                  <c:v>38590</c:v>
                </c:pt>
                <c:pt idx="3169">
                  <c:v>38590</c:v>
                </c:pt>
                <c:pt idx="3170">
                  <c:v>38591</c:v>
                </c:pt>
                <c:pt idx="3171">
                  <c:v>38591</c:v>
                </c:pt>
                <c:pt idx="3172">
                  <c:v>38592</c:v>
                </c:pt>
                <c:pt idx="3173">
                  <c:v>38592</c:v>
                </c:pt>
                <c:pt idx="3174">
                  <c:v>38593</c:v>
                </c:pt>
                <c:pt idx="3175">
                  <c:v>38593</c:v>
                </c:pt>
                <c:pt idx="3176">
                  <c:v>38594</c:v>
                </c:pt>
                <c:pt idx="3177">
                  <c:v>38594</c:v>
                </c:pt>
                <c:pt idx="3178">
                  <c:v>38595</c:v>
                </c:pt>
                <c:pt idx="3179">
                  <c:v>38595</c:v>
                </c:pt>
                <c:pt idx="3180">
                  <c:v>38596</c:v>
                </c:pt>
                <c:pt idx="3181">
                  <c:v>38596</c:v>
                </c:pt>
                <c:pt idx="3182">
                  <c:v>38597</c:v>
                </c:pt>
                <c:pt idx="3183">
                  <c:v>38597</c:v>
                </c:pt>
                <c:pt idx="3184">
                  <c:v>38598</c:v>
                </c:pt>
                <c:pt idx="3185">
                  <c:v>38598</c:v>
                </c:pt>
                <c:pt idx="3186">
                  <c:v>38599</c:v>
                </c:pt>
                <c:pt idx="3187">
                  <c:v>38599</c:v>
                </c:pt>
                <c:pt idx="3188">
                  <c:v>38600</c:v>
                </c:pt>
                <c:pt idx="3189">
                  <c:v>38600</c:v>
                </c:pt>
                <c:pt idx="3190">
                  <c:v>38601</c:v>
                </c:pt>
                <c:pt idx="3191">
                  <c:v>38601</c:v>
                </c:pt>
                <c:pt idx="3192">
                  <c:v>38602</c:v>
                </c:pt>
                <c:pt idx="3193">
                  <c:v>38602</c:v>
                </c:pt>
                <c:pt idx="3194">
                  <c:v>38603</c:v>
                </c:pt>
                <c:pt idx="3195">
                  <c:v>38603</c:v>
                </c:pt>
                <c:pt idx="3196">
                  <c:v>38604</c:v>
                </c:pt>
                <c:pt idx="3197">
                  <c:v>38604</c:v>
                </c:pt>
                <c:pt idx="3198">
                  <c:v>38605</c:v>
                </c:pt>
                <c:pt idx="3199">
                  <c:v>38605</c:v>
                </c:pt>
                <c:pt idx="3200">
                  <c:v>38606</c:v>
                </c:pt>
                <c:pt idx="3201">
                  <c:v>38606</c:v>
                </c:pt>
                <c:pt idx="3202">
                  <c:v>38607</c:v>
                </c:pt>
                <c:pt idx="3203">
                  <c:v>38607</c:v>
                </c:pt>
                <c:pt idx="3204">
                  <c:v>38608</c:v>
                </c:pt>
                <c:pt idx="3205">
                  <c:v>38608</c:v>
                </c:pt>
                <c:pt idx="3206">
                  <c:v>38609</c:v>
                </c:pt>
                <c:pt idx="3207">
                  <c:v>38609</c:v>
                </c:pt>
                <c:pt idx="3208">
                  <c:v>38610</c:v>
                </c:pt>
                <c:pt idx="3209">
                  <c:v>38610</c:v>
                </c:pt>
                <c:pt idx="3210">
                  <c:v>38611</c:v>
                </c:pt>
                <c:pt idx="3211">
                  <c:v>38611</c:v>
                </c:pt>
                <c:pt idx="3212">
                  <c:v>38612</c:v>
                </c:pt>
                <c:pt idx="3213">
                  <c:v>38612</c:v>
                </c:pt>
                <c:pt idx="3214">
                  <c:v>38613</c:v>
                </c:pt>
                <c:pt idx="3215">
                  <c:v>38613</c:v>
                </c:pt>
                <c:pt idx="3216">
                  <c:v>38614</c:v>
                </c:pt>
                <c:pt idx="3217">
                  <c:v>38614</c:v>
                </c:pt>
                <c:pt idx="3218">
                  <c:v>38615</c:v>
                </c:pt>
                <c:pt idx="3219">
                  <c:v>38615</c:v>
                </c:pt>
                <c:pt idx="3220">
                  <c:v>38616</c:v>
                </c:pt>
                <c:pt idx="3221">
                  <c:v>38616</c:v>
                </c:pt>
                <c:pt idx="3222">
                  <c:v>38617</c:v>
                </c:pt>
                <c:pt idx="3223">
                  <c:v>38617</c:v>
                </c:pt>
                <c:pt idx="3224">
                  <c:v>38618</c:v>
                </c:pt>
                <c:pt idx="3225">
                  <c:v>38618</c:v>
                </c:pt>
                <c:pt idx="3226">
                  <c:v>38619</c:v>
                </c:pt>
                <c:pt idx="3227">
                  <c:v>38619</c:v>
                </c:pt>
                <c:pt idx="3228">
                  <c:v>38620</c:v>
                </c:pt>
                <c:pt idx="3229">
                  <c:v>38620</c:v>
                </c:pt>
                <c:pt idx="3230">
                  <c:v>38621</c:v>
                </c:pt>
                <c:pt idx="3231">
                  <c:v>38621</c:v>
                </c:pt>
                <c:pt idx="3232">
                  <c:v>38622</c:v>
                </c:pt>
                <c:pt idx="3233">
                  <c:v>38622</c:v>
                </c:pt>
                <c:pt idx="3234">
                  <c:v>38623</c:v>
                </c:pt>
                <c:pt idx="3235">
                  <c:v>38623</c:v>
                </c:pt>
                <c:pt idx="3236">
                  <c:v>38624</c:v>
                </c:pt>
                <c:pt idx="3237">
                  <c:v>38624</c:v>
                </c:pt>
                <c:pt idx="3238">
                  <c:v>38625</c:v>
                </c:pt>
                <c:pt idx="3239">
                  <c:v>38625</c:v>
                </c:pt>
                <c:pt idx="3240">
                  <c:v>38626</c:v>
                </c:pt>
                <c:pt idx="3241">
                  <c:v>38626</c:v>
                </c:pt>
                <c:pt idx="3242">
                  <c:v>38627</c:v>
                </c:pt>
                <c:pt idx="3243">
                  <c:v>38627</c:v>
                </c:pt>
                <c:pt idx="3244">
                  <c:v>38628</c:v>
                </c:pt>
                <c:pt idx="3245">
                  <c:v>38628</c:v>
                </c:pt>
                <c:pt idx="3246">
                  <c:v>38629</c:v>
                </c:pt>
                <c:pt idx="3247">
                  <c:v>38629</c:v>
                </c:pt>
                <c:pt idx="3248">
                  <c:v>38630</c:v>
                </c:pt>
                <c:pt idx="3249">
                  <c:v>38630</c:v>
                </c:pt>
                <c:pt idx="3250">
                  <c:v>38631</c:v>
                </c:pt>
                <c:pt idx="3251">
                  <c:v>38631</c:v>
                </c:pt>
                <c:pt idx="3252">
                  <c:v>38632</c:v>
                </c:pt>
                <c:pt idx="3253">
                  <c:v>38632</c:v>
                </c:pt>
                <c:pt idx="3254">
                  <c:v>38633</c:v>
                </c:pt>
                <c:pt idx="3255">
                  <c:v>38633</c:v>
                </c:pt>
                <c:pt idx="3256">
                  <c:v>38634</c:v>
                </c:pt>
                <c:pt idx="3257">
                  <c:v>38634</c:v>
                </c:pt>
                <c:pt idx="3258">
                  <c:v>38635</c:v>
                </c:pt>
                <c:pt idx="3259">
                  <c:v>38635</c:v>
                </c:pt>
                <c:pt idx="3260">
                  <c:v>38636</c:v>
                </c:pt>
                <c:pt idx="3261">
                  <c:v>38636</c:v>
                </c:pt>
                <c:pt idx="3262">
                  <c:v>38637</c:v>
                </c:pt>
                <c:pt idx="3263">
                  <c:v>38637</c:v>
                </c:pt>
                <c:pt idx="3264">
                  <c:v>38638</c:v>
                </c:pt>
                <c:pt idx="3265">
                  <c:v>38638</c:v>
                </c:pt>
                <c:pt idx="3266">
                  <c:v>38639</c:v>
                </c:pt>
                <c:pt idx="3267">
                  <c:v>38639</c:v>
                </c:pt>
                <c:pt idx="3268">
                  <c:v>38640</c:v>
                </c:pt>
                <c:pt idx="3269">
                  <c:v>38640</c:v>
                </c:pt>
                <c:pt idx="3270">
                  <c:v>38641</c:v>
                </c:pt>
                <c:pt idx="3271">
                  <c:v>38641</c:v>
                </c:pt>
                <c:pt idx="3272">
                  <c:v>38642</c:v>
                </c:pt>
                <c:pt idx="3273">
                  <c:v>38642</c:v>
                </c:pt>
                <c:pt idx="3274">
                  <c:v>38643</c:v>
                </c:pt>
                <c:pt idx="3275">
                  <c:v>38643</c:v>
                </c:pt>
                <c:pt idx="3276">
                  <c:v>38644</c:v>
                </c:pt>
                <c:pt idx="3277">
                  <c:v>38644</c:v>
                </c:pt>
                <c:pt idx="3278">
                  <c:v>38645</c:v>
                </c:pt>
                <c:pt idx="3279">
                  <c:v>38645</c:v>
                </c:pt>
                <c:pt idx="3280">
                  <c:v>38646</c:v>
                </c:pt>
                <c:pt idx="3281">
                  <c:v>38646</c:v>
                </c:pt>
                <c:pt idx="3282">
                  <c:v>38647</c:v>
                </c:pt>
                <c:pt idx="3283">
                  <c:v>38647</c:v>
                </c:pt>
                <c:pt idx="3284">
                  <c:v>38648</c:v>
                </c:pt>
                <c:pt idx="3285">
                  <c:v>38648</c:v>
                </c:pt>
                <c:pt idx="3286">
                  <c:v>38649</c:v>
                </c:pt>
                <c:pt idx="3287">
                  <c:v>38649</c:v>
                </c:pt>
                <c:pt idx="3288">
                  <c:v>38650</c:v>
                </c:pt>
                <c:pt idx="3289">
                  <c:v>38650</c:v>
                </c:pt>
                <c:pt idx="3290">
                  <c:v>38651</c:v>
                </c:pt>
                <c:pt idx="3291">
                  <c:v>38651</c:v>
                </c:pt>
                <c:pt idx="3292">
                  <c:v>38652</c:v>
                </c:pt>
                <c:pt idx="3293">
                  <c:v>38652</c:v>
                </c:pt>
                <c:pt idx="3294">
                  <c:v>38653</c:v>
                </c:pt>
                <c:pt idx="3295">
                  <c:v>38653</c:v>
                </c:pt>
                <c:pt idx="3296">
                  <c:v>38654</c:v>
                </c:pt>
                <c:pt idx="3297">
                  <c:v>38654</c:v>
                </c:pt>
                <c:pt idx="3298">
                  <c:v>38655</c:v>
                </c:pt>
                <c:pt idx="3299">
                  <c:v>38655</c:v>
                </c:pt>
                <c:pt idx="3300">
                  <c:v>38656</c:v>
                </c:pt>
                <c:pt idx="3301">
                  <c:v>38656</c:v>
                </c:pt>
                <c:pt idx="3302">
                  <c:v>38657</c:v>
                </c:pt>
                <c:pt idx="3303">
                  <c:v>38657</c:v>
                </c:pt>
                <c:pt idx="3304">
                  <c:v>38658</c:v>
                </c:pt>
                <c:pt idx="3305">
                  <c:v>38658</c:v>
                </c:pt>
                <c:pt idx="3306">
                  <c:v>38659</c:v>
                </c:pt>
                <c:pt idx="3307">
                  <c:v>38659</c:v>
                </c:pt>
                <c:pt idx="3308">
                  <c:v>38660</c:v>
                </c:pt>
                <c:pt idx="3309">
                  <c:v>38660</c:v>
                </c:pt>
                <c:pt idx="3310">
                  <c:v>38661</c:v>
                </c:pt>
                <c:pt idx="3311">
                  <c:v>38661</c:v>
                </c:pt>
                <c:pt idx="3312">
                  <c:v>38662</c:v>
                </c:pt>
                <c:pt idx="3313">
                  <c:v>38662</c:v>
                </c:pt>
                <c:pt idx="3314">
                  <c:v>38663</c:v>
                </c:pt>
                <c:pt idx="3315">
                  <c:v>38663</c:v>
                </c:pt>
                <c:pt idx="3316">
                  <c:v>38664</c:v>
                </c:pt>
                <c:pt idx="3317">
                  <c:v>38664</c:v>
                </c:pt>
                <c:pt idx="3318">
                  <c:v>38665</c:v>
                </c:pt>
                <c:pt idx="3319">
                  <c:v>38665</c:v>
                </c:pt>
                <c:pt idx="3320">
                  <c:v>38666</c:v>
                </c:pt>
                <c:pt idx="3321">
                  <c:v>38666</c:v>
                </c:pt>
                <c:pt idx="3322">
                  <c:v>38667</c:v>
                </c:pt>
                <c:pt idx="3323">
                  <c:v>38667</c:v>
                </c:pt>
                <c:pt idx="3324">
                  <c:v>38668</c:v>
                </c:pt>
                <c:pt idx="3325">
                  <c:v>38668</c:v>
                </c:pt>
                <c:pt idx="3326">
                  <c:v>38669</c:v>
                </c:pt>
                <c:pt idx="3327">
                  <c:v>38669</c:v>
                </c:pt>
                <c:pt idx="3328">
                  <c:v>38670</c:v>
                </c:pt>
                <c:pt idx="3329">
                  <c:v>38670</c:v>
                </c:pt>
                <c:pt idx="3330">
                  <c:v>38671</c:v>
                </c:pt>
                <c:pt idx="3331">
                  <c:v>38671</c:v>
                </c:pt>
                <c:pt idx="3332">
                  <c:v>38672</c:v>
                </c:pt>
                <c:pt idx="3333">
                  <c:v>38672</c:v>
                </c:pt>
                <c:pt idx="3334">
                  <c:v>38673</c:v>
                </c:pt>
                <c:pt idx="3335">
                  <c:v>38673</c:v>
                </c:pt>
                <c:pt idx="3336">
                  <c:v>38674</c:v>
                </c:pt>
                <c:pt idx="3337">
                  <c:v>38674</c:v>
                </c:pt>
                <c:pt idx="3338">
                  <c:v>38675</c:v>
                </c:pt>
                <c:pt idx="3339">
                  <c:v>38675</c:v>
                </c:pt>
                <c:pt idx="3340">
                  <c:v>38676</c:v>
                </c:pt>
                <c:pt idx="3341">
                  <c:v>38676</c:v>
                </c:pt>
                <c:pt idx="3342">
                  <c:v>38677</c:v>
                </c:pt>
                <c:pt idx="3343">
                  <c:v>38677</c:v>
                </c:pt>
                <c:pt idx="3344">
                  <c:v>38678</c:v>
                </c:pt>
                <c:pt idx="3345">
                  <c:v>38678</c:v>
                </c:pt>
                <c:pt idx="3346">
                  <c:v>38679</c:v>
                </c:pt>
                <c:pt idx="3347">
                  <c:v>38679</c:v>
                </c:pt>
                <c:pt idx="3348">
                  <c:v>38680</c:v>
                </c:pt>
                <c:pt idx="3349">
                  <c:v>38680</c:v>
                </c:pt>
                <c:pt idx="3350">
                  <c:v>38681</c:v>
                </c:pt>
                <c:pt idx="3351">
                  <c:v>38681</c:v>
                </c:pt>
                <c:pt idx="3352">
                  <c:v>38682</c:v>
                </c:pt>
                <c:pt idx="3353">
                  <c:v>38682</c:v>
                </c:pt>
                <c:pt idx="3354">
                  <c:v>38683</c:v>
                </c:pt>
                <c:pt idx="3355">
                  <c:v>38683</c:v>
                </c:pt>
                <c:pt idx="3356">
                  <c:v>38684</c:v>
                </c:pt>
                <c:pt idx="3357">
                  <c:v>38684</c:v>
                </c:pt>
                <c:pt idx="3358">
                  <c:v>38685</c:v>
                </c:pt>
                <c:pt idx="3359">
                  <c:v>38685</c:v>
                </c:pt>
                <c:pt idx="3360">
                  <c:v>38686</c:v>
                </c:pt>
                <c:pt idx="3361">
                  <c:v>38686</c:v>
                </c:pt>
                <c:pt idx="3362">
                  <c:v>38687</c:v>
                </c:pt>
                <c:pt idx="3363">
                  <c:v>38687</c:v>
                </c:pt>
                <c:pt idx="3364">
                  <c:v>38688</c:v>
                </c:pt>
                <c:pt idx="3365">
                  <c:v>38688</c:v>
                </c:pt>
                <c:pt idx="3366">
                  <c:v>38689</c:v>
                </c:pt>
                <c:pt idx="3367">
                  <c:v>38689</c:v>
                </c:pt>
                <c:pt idx="3368">
                  <c:v>38690</c:v>
                </c:pt>
                <c:pt idx="3369">
                  <c:v>38690</c:v>
                </c:pt>
                <c:pt idx="3370">
                  <c:v>38691</c:v>
                </c:pt>
                <c:pt idx="3371">
                  <c:v>38691</c:v>
                </c:pt>
                <c:pt idx="3372">
                  <c:v>38692</c:v>
                </c:pt>
                <c:pt idx="3373">
                  <c:v>38692</c:v>
                </c:pt>
                <c:pt idx="3374">
                  <c:v>38693</c:v>
                </c:pt>
                <c:pt idx="3375">
                  <c:v>38693</c:v>
                </c:pt>
                <c:pt idx="3376">
                  <c:v>38694</c:v>
                </c:pt>
                <c:pt idx="3377">
                  <c:v>38694</c:v>
                </c:pt>
                <c:pt idx="3378">
                  <c:v>38695</c:v>
                </c:pt>
                <c:pt idx="3379">
                  <c:v>38695</c:v>
                </c:pt>
                <c:pt idx="3380">
                  <c:v>38696</c:v>
                </c:pt>
                <c:pt idx="3381">
                  <c:v>38696</c:v>
                </c:pt>
                <c:pt idx="3382">
                  <c:v>38697</c:v>
                </c:pt>
                <c:pt idx="3383">
                  <c:v>38697</c:v>
                </c:pt>
                <c:pt idx="3384">
                  <c:v>38698</c:v>
                </c:pt>
                <c:pt idx="3385">
                  <c:v>38698</c:v>
                </c:pt>
                <c:pt idx="3386">
                  <c:v>38699</c:v>
                </c:pt>
                <c:pt idx="3387">
                  <c:v>38699</c:v>
                </c:pt>
                <c:pt idx="3388">
                  <c:v>38700</c:v>
                </c:pt>
                <c:pt idx="3389">
                  <c:v>38700</c:v>
                </c:pt>
                <c:pt idx="3390">
                  <c:v>38701</c:v>
                </c:pt>
                <c:pt idx="3391">
                  <c:v>38701</c:v>
                </c:pt>
                <c:pt idx="3392">
                  <c:v>38702</c:v>
                </c:pt>
                <c:pt idx="3393">
                  <c:v>38702</c:v>
                </c:pt>
                <c:pt idx="3394">
                  <c:v>38703</c:v>
                </c:pt>
                <c:pt idx="3395">
                  <c:v>38703</c:v>
                </c:pt>
                <c:pt idx="3396">
                  <c:v>38704</c:v>
                </c:pt>
                <c:pt idx="3397">
                  <c:v>38704</c:v>
                </c:pt>
                <c:pt idx="3398">
                  <c:v>38705</c:v>
                </c:pt>
                <c:pt idx="3399">
                  <c:v>38705</c:v>
                </c:pt>
                <c:pt idx="3400">
                  <c:v>38706</c:v>
                </c:pt>
                <c:pt idx="3401">
                  <c:v>38706</c:v>
                </c:pt>
                <c:pt idx="3402">
                  <c:v>38707</c:v>
                </c:pt>
                <c:pt idx="3403">
                  <c:v>38707</c:v>
                </c:pt>
                <c:pt idx="3404">
                  <c:v>38708</c:v>
                </c:pt>
                <c:pt idx="3405">
                  <c:v>38708</c:v>
                </c:pt>
                <c:pt idx="3406">
                  <c:v>38709</c:v>
                </c:pt>
                <c:pt idx="3407">
                  <c:v>38709</c:v>
                </c:pt>
                <c:pt idx="3408">
                  <c:v>38710</c:v>
                </c:pt>
                <c:pt idx="3409">
                  <c:v>38710</c:v>
                </c:pt>
                <c:pt idx="3410">
                  <c:v>38711</c:v>
                </c:pt>
                <c:pt idx="3411">
                  <c:v>38711</c:v>
                </c:pt>
                <c:pt idx="3412">
                  <c:v>38712</c:v>
                </c:pt>
                <c:pt idx="3413">
                  <c:v>38712</c:v>
                </c:pt>
                <c:pt idx="3414">
                  <c:v>38713</c:v>
                </c:pt>
                <c:pt idx="3415">
                  <c:v>38713</c:v>
                </c:pt>
                <c:pt idx="3416">
                  <c:v>38714</c:v>
                </c:pt>
                <c:pt idx="3417">
                  <c:v>38714</c:v>
                </c:pt>
                <c:pt idx="3418">
                  <c:v>38715</c:v>
                </c:pt>
                <c:pt idx="3419">
                  <c:v>38715</c:v>
                </c:pt>
                <c:pt idx="3420">
                  <c:v>38716</c:v>
                </c:pt>
                <c:pt idx="3421">
                  <c:v>38716</c:v>
                </c:pt>
                <c:pt idx="3422">
                  <c:v>38717</c:v>
                </c:pt>
                <c:pt idx="3423">
                  <c:v>38717</c:v>
                </c:pt>
                <c:pt idx="3424">
                  <c:v>38718</c:v>
                </c:pt>
                <c:pt idx="3425">
                  <c:v>38718</c:v>
                </c:pt>
                <c:pt idx="3426">
                  <c:v>38719</c:v>
                </c:pt>
                <c:pt idx="3427">
                  <c:v>38719</c:v>
                </c:pt>
                <c:pt idx="3428">
                  <c:v>38720</c:v>
                </c:pt>
                <c:pt idx="3429">
                  <c:v>38720</c:v>
                </c:pt>
                <c:pt idx="3430">
                  <c:v>38721</c:v>
                </c:pt>
                <c:pt idx="3431">
                  <c:v>38721</c:v>
                </c:pt>
                <c:pt idx="3432">
                  <c:v>38722</c:v>
                </c:pt>
                <c:pt idx="3433">
                  <c:v>38722</c:v>
                </c:pt>
                <c:pt idx="3434">
                  <c:v>38723</c:v>
                </c:pt>
                <c:pt idx="3435">
                  <c:v>38723</c:v>
                </c:pt>
                <c:pt idx="3436">
                  <c:v>38724</c:v>
                </c:pt>
                <c:pt idx="3437">
                  <c:v>38724</c:v>
                </c:pt>
                <c:pt idx="3438">
                  <c:v>38725</c:v>
                </c:pt>
                <c:pt idx="3439">
                  <c:v>38725</c:v>
                </c:pt>
                <c:pt idx="3440">
                  <c:v>38726</c:v>
                </c:pt>
                <c:pt idx="3441">
                  <c:v>38726</c:v>
                </c:pt>
                <c:pt idx="3442">
                  <c:v>38727</c:v>
                </c:pt>
                <c:pt idx="3443">
                  <c:v>38727</c:v>
                </c:pt>
                <c:pt idx="3444">
                  <c:v>38728</c:v>
                </c:pt>
                <c:pt idx="3445">
                  <c:v>38728</c:v>
                </c:pt>
                <c:pt idx="3446">
                  <c:v>38729</c:v>
                </c:pt>
                <c:pt idx="3447">
                  <c:v>38729</c:v>
                </c:pt>
                <c:pt idx="3448">
                  <c:v>38730</c:v>
                </c:pt>
                <c:pt idx="3449">
                  <c:v>38730</c:v>
                </c:pt>
                <c:pt idx="3450">
                  <c:v>38731</c:v>
                </c:pt>
                <c:pt idx="3451">
                  <c:v>38731</c:v>
                </c:pt>
                <c:pt idx="3452">
                  <c:v>38732</c:v>
                </c:pt>
                <c:pt idx="3453">
                  <c:v>38732</c:v>
                </c:pt>
                <c:pt idx="3454">
                  <c:v>38733</c:v>
                </c:pt>
                <c:pt idx="3455">
                  <c:v>38733</c:v>
                </c:pt>
                <c:pt idx="3456">
                  <c:v>38734</c:v>
                </c:pt>
                <c:pt idx="3457">
                  <c:v>38734</c:v>
                </c:pt>
                <c:pt idx="3458">
                  <c:v>38735</c:v>
                </c:pt>
                <c:pt idx="3459">
                  <c:v>38735</c:v>
                </c:pt>
                <c:pt idx="3460">
                  <c:v>38736</c:v>
                </c:pt>
                <c:pt idx="3461">
                  <c:v>38736</c:v>
                </c:pt>
                <c:pt idx="3462">
                  <c:v>38737</c:v>
                </c:pt>
                <c:pt idx="3463">
                  <c:v>38737</c:v>
                </c:pt>
                <c:pt idx="3464">
                  <c:v>38738</c:v>
                </c:pt>
                <c:pt idx="3465">
                  <c:v>38738</c:v>
                </c:pt>
                <c:pt idx="3466">
                  <c:v>38739</c:v>
                </c:pt>
                <c:pt idx="3467">
                  <c:v>38739</c:v>
                </c:pt>
                <c:pt idx="3468">
                  <c:v>38740</c:v>
                </c:pt>
                <c:pt idx="3469">
                  <c:v>38740</c:v>
                </c:pt>
                <c:pt idx="3470">
                  <c:v>38741</c:v>
                </c:pt>
                <c:pt idx="3471">
                  <c:v>38741</c:v>
                </c:pt>
                <c:pt idx="3472">
                  <c:v>38742</c:v>
                </c:pt>
                <c:pt idx="3473">
                  <c:v>38742</c:v>
                </c:pt>
                <c:pt idx="3474">
                  <c:v>38743</c:v>
                </c:pt>
                <c:pt idx="3475">
                  <c:v>38743</c:v>
                </c:pt>
                <c:pt idx="3476">
                  <c:v>38744</c:v>
                </c:pt>
                <c:pt idx="3477">
                  <c:v>38744</c:v>
                </c:pt>
                <c:pt idx="3478">
                  <c:v>38745</c:v>
                </c:pt>
                <c:pt idx="3479">
                  <c:v>38745</c:v>
                </c:pt>
                <c:pt idx="3480">
                  <c:v>38746</c:v>
                </c:pt>
                <c:pt idx="3481">
                  <c:v>38746</c:v>
                </c:pt>
                <c:pt idx="3482">
                  <c:v>38747</c:v>
                </c:pt>
                <c:pt idx="3483">
                  <c:v>38747</c:v>
                </c:pt>
                <c:pt idx="3484">
                  <c:v>38748</c:v>
                </c:pt>
                <c:pt idx="3485">
                  <c:v>38748</c:v>
                </c:pt>
                <c:pt idx="3486">
                  <c:v>38749</c:v>
                </c:pt>
                <c:pt idx="3487">
                  <c:v>38749</c:v>
                </c:pt>
                <c:pt idx="3488">
                  <c:v>38750</c:v>
                </c:pt>
                <c:pt idx="3489">
                  <c:v>38750</c:v>
                </c:pt>
                <c:pt idx="3490">
                  <c:v>38751</c:v>
                </c:pt>
                <c:pt idx="3491">
                  <c:v>38751</c:v>
                </c:pt>
                <c:pt idx="3492">
                  <c:v>38752</c:v>
                </c:pt>
                <c:pt idx="3493">
                  <c:v>38752</c:v>
                </c:pt>
                <c:pt idx="3494">
                  <c:v>38753</c:v>
                </c:pt>
                <c:pt idx="3495">
                  <c:v>38753</c:v>
                </c:pt>
                <c:pt idx="3496">
                  <c:v>38754</c:v>
                </c:pt>
                <c:pt idx="3497">
                  <c:v>38754</c:v>
                </c:pt>
                <c:pt idx="3498">
                  <c:v>38755</c:v>
                </c:pt>
                <c:pt idx="3499">
                  <c:v>38755</c:v>
                </c:pt>
                <c:pt idx="3500">
                  <c:v>38756</c:v>
                </c:pt>
                <c:pt idx="3501">
                  <c:v>38756</c:v>
                </c:pt>
                <c:pt idx="3502">
                  <c:v>38757</c:v>
                </c:pt>
                <c:pt idx="3503">
                  <c:v>38757</c:v>
                </c:pt>
                <c:pt idx="3504">
                  <c:v>38758</c:v>
                </c:pt>
                <c:pt idx="3505">
                  <c:v>38758</c:v>
                </c:pt>
                <c:pt idx="3506">
                  <c:v>38759</c:v>
                </c:pt>
                <c:pt idx="3507">
                  <c:v>38759</c:v>
                </c:pt>
                <c:pt idx="3508">
                  <c:v>38760</c:v>
                </c:pt>
                <c:pt idx="3509">
                  <c:v>38760</c:v>
                </c:pt>
                <c:pt idx="3510">
                  <c:v>38761</c:v>
                </c:pt>
                <c:pt idx="3511">
                  <c:v>38761</c:v>
                </c:pt>
                <c:pt idx="3512">
                  <c:v>38762</c:v>
                </c:pt>
                <c:pt idx="3513">
                  <c:v>38762</c:v>
                </c:pt>
                <c:pt idx="3514">
                  <c:v>38763</c:v>
                </c:pt>
                <c:pt idx="3515">
                  <c:v>38763</c:v>
                </c:pt>
                <c:pt idx="3516">
                  <c:v>38764</c:v>
                </c:pt>
                <c:pt idx="3517">
                  <c:v>38764</c:v>
                </c:pt>
                <c:pt idx="3518">
                  <c:v>38765</c:v>
                </c:pt>
                <c:pt idx="3519">
                  <c:v>38765</c:v>
                </c:pt>
                <c:pt idx="3520">
                  <c:v>38766</c:v>
                </c:pt>
                <c:pt idx="3521">
                  <c:v>38766</c:v>
                </c:pt>
                <c:pt idx="3522">
                  <c:v>38767</c:v>
                </c:pt>
                <c:pt idx="3523">
                  <c:v>38767</c:v>
                </c:pt>
                <c:pt idx="3524">
                  <c:v>38768</c:v>
                </c:pt>
                <c:pt idx="3525">
                  <c:v>38768</c:v>
                </c:pt>
                <c:pt idx="3526">
                  <c:v>38769</c:v>
                </c:pt>
                <c:pt idx="3527">
                  <c:v>38769</c:v>
                </c:pt>
                <c:pt idx="3528">
                  <c:v>38770</c:v>
                </c:pt>
                <c:pt idx="3529">
                  <c:v>38770</c:v>
                </c:pt>
                <c:pt idx="3530">
                  <c:v>38771</c:v>
                </c:pt>
                <c:pt idx="3531">
                  <c:v>38771</c:v>
                </c:pt>
                <c:pt idx="3532">
                  <c:v>38772</c:v>
                </c:pt>
                <c:pt idx="3533">
                  <c:v>38772</c:v>
                </c:pt>
                <c:pt idx="3534">
                  <c:v>38773</c:v>
                </c:pt>
                <c:pt idx="3535">
                  <c:v>38773</c:v>
                </c:pt>
                <c:pt idx="3536">
                  <c:v>38774</c:v>
                </c:pt>
                <c:pt idx="3537">
                  <c:v>38774</c:v>
                </c:pt>
                <c:pt idx="3538">
                  <c:v>38775</c:v>
                </c:pt>
                <c:pt idx="3539">
                  <c:v>38775</c:v>
                </c:pt>
                <c:pt idx="3540">
                  <c:v>38776</c:v>
                </c:pt>
                <c:pt idx="3541">
                  <c:v>38776</c:v>
                </c:pt>
                <c:pt idx="3542">
                  <c:v>38777</c:v>
                </c:pt>
                <c:pt idx="3543">
                  <c:v>38777</c:v>
                </c:pt>
                <c:pt idx="3544">
                  <c:v>38778</c:v>
                </c:pt>
                <c:pt idx="3545">
                  <c:v>38778</c:v>
                </c:pt>
                <c:pt idx="3546">
                  <c:v>38779</c:v>
                </c:pt>
                <c:pt idx="3547">
                  <c:v>38779</c:v>
                </c:pt>
                <c:pt idx="3548">
                  <c:v>38780</c:v>
                </c:pt>
                <c:pt idx="3549">
                  <c:v>38780</c:v>
                </c:pt>
                <c:pt idx="3550">
                  <c:v>38781</c:v>
                </c:pt>
                <c:pt idx="3551">
                  <c:v>38781</c:v>
                </c:pt>
                <c:pt idx="3552">
                  <c:v>38782</c:v>
                </c:pt>
                <c:pt idx="3553">
                  <c:v>38782</c:v>
                </c:pt>
                <c:pt idx="3554">
                  <c:v>38783</c:v>
                </c:pt>
                <c:pt idx="3555">
                  <c:v>38783</c:v>
                </c:pt>
                <c:pt idx="3556">
                  <c:v>38784</c:v>
                </c:pt>
                <c:pt idx="3557">
                  <c:v>38784</c:v>
                </c:pt>
                <c:pt idx="3558">
                  <c:v>38785</c:v>
                </c:pt>
                <c:pt idx="3559">
                  <c:v>38785</c:v>
                </c:pt>
                <c:pt idx="3560">
                  <c:v>38786</c:v>
                </c:pt>
                <c:pt idx="3561">
                  <c:v>38786</c:v>
                </c:pt>
                <c:pt idx="3562">
                  <c:v>38787</c:v>
                </c:pt>
                <c:pt idx="3563">
                  <c:v>38787</c:v>
                </c:pt>
                <c:pt idx="3564">
                  <c:v>38788</c:v>
                </c:pt>
                <c:pt idx="3565">
                  <c:v>38788</c:v>
                </c:pt>
                <c:pt idx="3566">
                  <c:v>38789</c:v>
                </c:pt>
                <c:pt idx="3567">
                  <c:v>38789</c:v>
                </c:pt>
                <c:pt idx="3568">
                  <c:v>38790</c:v>
                </c:pt>
                <c:pt idx="3569">
                  <c:v>38790</c:v>
                </c:pt>
                <c:pt idx="3570">
                  <c:v>38791</c:v>
                </c:pt>
                <c:pt idx="3571">
                  <c:v>38791</c:v>
                </c:pt>
                <c:pt idx="3572">
                  <c:v>38792</c:v>
                </c:pt>
                <c:pt idx="3573">
                  <c:v>38792</c:v>
                </c:pt>
                <c:pt idx="3574">
                  <c:v>38793</c:v>
                </c:pt>
                <c:pt idx="3575">
                  <c:v>38793</c:v>
                </c:pt>
                <c:pt idx="3576">
                  <c:v>38794</c:v>
                </c:pt>
                <c:pt idx="3577">
                  <c:v>38794</c:v>
                </c:pt>
                <c:pt idx="3578">
                  <c:v>38795</c:v>
                </c:pt>
                <c:pt idx="3579">
                  <c:v>38795</c:v>
                </c:pt>
                <c:pt idx="3580">
                  <c:v>38796</c:v>
                </c:pt>
                <c:pt idx="3581">
                  <c:v>38796</c:v>
                </c:pt>
                <c:pt idx="3582">
                  <c:v>38797</c:v>
                </c:pt>
                <c:pt idx="3583">
                  <c:v>38797</c:v>
                </c:pt>
                <c:pt idx="3584">
                  <c:v>38798</c:v>
                </c:pt>
                <c:pt idx="3585">
                  <c:v>38798</c:v>
                </c:pt>
                <c:pt idx="3586">
                  <c:v>38799</c:v>
                </c:pt>
                <c:pt idx="3587">
                  <c:v>38799</c:v>
                </c:pt>
                <c:pt idx="3588">
                  <c:v>38800</c:v>
                </c:pt>
                <c:pt idx="3589">
                  <c:v>38800</c:v>
                </c:pt>
                <c:pt idx="3590">
                  <c:v>38801</c:v>
                </c:pt>
                <c:pt idx="3591">
                  <c:v>38801</c:v>
                </c:pt>
                <c:pt idx="3592">
                  <c:v>38802</c:v>
                </c:pt>
                <c:pt idx="3593">
                  <c:v>38802</c:v>
                </c:pt>
                <c:pt idx="3594">
                  <c:v>38803</c:v>
                </c:pt>
                <c:pt idx="3595">
                  <c:v>38803</c:v>
                </c:pt>
                <c:pt idx="3596">
                  <c:v>38804</c:v>
                </c:pt>
                <c:pt idx="3597">
                  <c:v>38804</c:v>
                </c:pt>
                <c:pt idx="3598">
                  <c:v>38805</c:v>
                </c:pt>
                <c:pt idx="3599">
                  <c:v>38805</c:v>
                </c:pt>
                <c:pt idx="3600">
                  <c:v>38806</c:v>
                </c:pt>
                <c:pt idx="3601">
                  <c:v>38806</c:v>
                </c:pt>
                <c:pt idx="3602">
                  <c:v>38807</c:v>
                </c:pt>
                <c:pt idx="3603">
                  <c:v>38807</c:v>
                </c:pt>
                <c:pt idx="3604">
                  <c:v>38808</c:v>
                </c:pt>
                <c:pt idx="3605">
                  <c:v>38808</c:v>
                </c:pt>
                <c:pt idx="3606">
                  <c:v>38809</c:v>
                </c:pt>
                <c:pt idx="3607">
                  <c:v>38809</c:v>
                </c:pt>
                <c:pt idx="3608">
                  <c:v>38810</c:v>
                </c:pt>
                <c:pt idx="3609">
                  <c:v>38810</c:v>
                </c:pt>
                <c:pt idx="3610">
                  <c:v>38811</c:v>
                </c:pt>
                <c:pt idx="3611">
                  <c:v>38811</c:v>
                </c:pt>
                <c:pt idx="3612">
                  <c:v>38812</c:v>
                </c:pt>
                <c:pt idx="3613">
                  <c:v>38812</c:v>
                </c:pt>
                <c:pt idx="3614">
                  <c:v>38813</c:v>
                </c:pt>
                <c:pt idx="3615">
                  <c:v>38813</c:v>
                </c:pt>
                <c:pt idx="3616">
                  <c:v>38814</c:v>
                </c:pt>
                <c:pt idx="3617">
                  <c:v>38814</c:v>
                </c:pt>
                <c:pt idx="3618">
                  <c:v>38815</c:v>
                </c:pt>
                <c:pt idx="3619">
                  <c:v>38815</c:v>
                </c:pt>
                <c:pt idx="3620">
                  <c:v>38816</c:v>
                </c:pt>
                <c:pt idx="3621">
                  <c:v>38816</c:v>
                </c:pt>
                <c:pt idx="3622">
                  <c:v>38817</c:v>
                </c:pt>
                <c:pt idx="3623">
                  <c:v>38817</c:v>
                </c:pt>
                <c:pt idx="3624">
                  <c:v>38818</c:v>
                </c:pt>
                <c:pt idx="3625">
                  <c:v>38818</c:v>
                </c:pt>
                <c:pt idx="3626">
                  <c:v>38819</c:v>
                </c:pt>
                <c:pt idx="3627">
                  <c:v>38819</c:v>
                </c:pt>
                <c:pt idx="3628">
                  <c:v>38820</c:v>
                </c:pt>
                <c:pt idx="3629">
                  <c:v>38820</c:v>
                </c:pt>
                <c:pt idx="3630">
                  <c:v>38821</c:v>
                </c:pt>
                <c:pt idx="3631">
                  <c:v>38821</c:v>
                </c:pt>
                <c:pt idx="3632">
                  <c:v>38822</c:v>
                </c:pt>
                <c:pt idx="3633">
                  <c:v>38822</c:v>
                </c:pt>
                <c:pt idx="3634">
                  <c:v>38823</c:v>
                </c:pt>
                <c:pt idx="3635">
                  <c:v>38823</c:v>
                </c:pt>
                <c:pt idx="3636">
                  <c:v>38824</c:v>
                </c:pt>
                <c:pt idx="3637">
                  <c:v>38824</c:v>
                </c:pt>
                <c:pt idx="3638">
                  <c:v>38825</c:v>
                </c:pt>
                <c:pt idx="3639">
                  <c:v>38825</c:v>
                </c:pt>
                <c:pt idx="3640">
                  <c:v>38826</c:v>
                </c:pt>
                <c:pt idx="3641">
                  <c:v>38826</c:v>
                </c:pt>
                <c:pt idx="3642">
                  <c:v>38827</c:v>
                </c:pt>
                <c:pt idx="3643">
                  <c:v>38827</c:v>
                </c:pt>
                <c:pt idx="3644">
                  <c:v>38828</c:v>
                </c:pt>
                <c:pt idx="3645">
                  <c:v>38828</c:v>
                </c:pt>
                <c:pt idx="3646">
                  <c:v>38829</c:v>
                </c:pt>
                <c:pt idx="3647">
                  <c:v>38829</c:v>
                </c:pt>
                <c:pt idx="3648">
                  <c:v>38830</c:v>
                </c:pt>
                <c:pt idx="3649">
                  <c:v>38830</c:v>
                </c:pt>
                <c:pt idx="3650">
                  <c:v>38831</c:v>
                </c:pt>
                <c:pt idx="3651">
                  <c:v>38831</c:v>
                </c:pt>
                <c:pt idx="3652">
                  <c:v>38832</c:v>
                </c:pt>
                <c:pt idx="3653">
                  <c:v>38832</c:v>
                </c:pt>
                <c:pt idx="3654">
                  <c:v>38833</c:v>
                </c:pt>
                <c:pt idx="3655">
                  <c:v>38833</c:v>
                </c:pt>
                <c:pt idx="3656">
                  <c:v>38834</c:v>
                </c:pt>
                <c:pt idx="3657">
                  <c:v>38834</c:v>
                </c:pt>
                <c:pt idx="3658">
                  <c:v>38835</c:v>
                </c:pt>
                <c:pt idx="3659">
                  <c:v>38835</c:v>
                </c:pt>
                <c:pt idx="3660">
                  <c:v>38836</c:v>
                </c:pt>
                <c:pt idx="3661">
                  <c:v>38836</c:v>
                </c:pt>
                <c:pt idx="3662">
                  <c:v>38837</c:v>
                </c:pt>
                <c:pt idx="3663">
                  <c:v>38837</c:v>
                </c:pt>
                <c:pt idx="3664">
                  <c:v>38838</c:v>
                </c:pt>
                <c:pt idx="3665">
                  <c:v>38838</c:v>
                </c:pt>
                <c:pt idx="3666">
                  <c:v>38839</c:v>
                </c:pt>
                <c:pt idx="3667">
                  <c:v>38839</c:v>
                </c:pt>
                <c:pt idx="3668">
                  <c:v>38840</c:v>
                </c:pt>
                <c:pt idx="3669">
                  <c:v>38840</c:v>
                </c:pt>
                <c:pt idx="3670">
                  <c:v>38841</c:v>
                </c:pt>
                <c:pt idx="3671">
                  <c:v>38841</c:v>
                </c:pt>
                <c:pt idx="3672">
                  <c:v>38842</c:v>
                </c:pt>
                <c:pt idx="3673">
                  <c:v>38842</c:v>
                </c:pt>
                <c:pt idx="3674">
                  <c:v>38843</c:v>
                </c:pt>
                <c:pt idx="3675">
                  <c:v>38843</c:v>
                </c:pt>
                <c:pt idx="3676">
                  <c:v>38844</c:v>
                </c:pt>
                <c:pt idx="3677">
                  <c:v>38844</c:v>
                </c:pt>
                <c:pt idx="3678">
                  <c:v>38845</c:v>
                </c:pt>
                <c:pt idx="3679">
                  <c:v>38845</c:v>
                </c:pt>
                <c:pt idx="3680">
                  <c:v>38846</c:v>
                </c:pt>
                <c:pt idx="3681">
                  <c:v>38846</c:v>
                </c:pt>
                <c:pt idx="3682">
                  <c:v>38847</c:v>
                </c:pt>
                <c:pt idx="3683">
                  <c:v>38847</c:v>
                </c:pt>
                <c:pt idx="3684">
                  <c:v>38848</c:v>
                </c:pt>
                <c:pt idx="3685">
                  <c:v>38848</c:v>
                </c:pt>
                <c:pt idx="3686">
                  <c:v>38849</c:v>
                </c:pt>
                <c:pt idx="3687">
                  <c:v>38849</c:v>
                </c:pt>
                <c:pt idx="3688">
                  <c:v>38850</c:v>
                </c:pt>
                <c:pt idx="3689">
                  <c:v>38850</c:v>
                </c:pt>
                <c:pt idx="3690">
                  <c:v>38851</c:v>
                </c:pt>
                <c:pt idx="3691">
                  <c:v>38851</c:v>
                </c:pt>
                <c:pt idx="3692">
                  <c:v>38852</c:v>
                </c:pt>
                <c:pt idx="3693">
                  <c:v>38852</c:v>
                </c:pt>
                <c:pt idx="3694">
                  <c:v>38853</c:v>
                </c:pt>
                <c:pt idx="3695">
                  <c:v>38853</c:v>
                </c:pt>
                <c:pt idx="3696">
                  <c:v>38854</c:v>
                </c:pt>
                <c:pt idx="3697">
                  <c:v>38854</c:v>
                </c:pt>
                <c:pt idx="3698">
                  <c:v>38855</c:v>
                </c:pt>
                <c:pt idx="3699">
                  <c:v>38855</c:v>
                </c:pt>
                <c:pt idx="3700">
                  <c:v>38856</c:v>
                </c:pt>
                <c:pt idx="3701">
                  <c:v>38856</c:v>
                </c:pt>
                <c:pt idx="3702">
                  <c:v>38857</c:v>
                </c:pt>
                <c:pt idx="3703">
                  <c:v>38857</c:v>
                </c:pt>
                <c:pt idx="3704">
                  <c:v>38858</c:v>
                </c:pt>
                <c:pt idx="3705">
                  <c:v>38858</c:v>
                </c:pt>
                <c:pt idx="3706">
                  <c:v>38859</c:v>
                </c:pt>
                <c:pt idx="3707">
                  <c:v>38859</c:v>
                </c:pt>
                <c:pt idx="3708">
                  <c:v>38860</c:v>
                </c:pt>
                <c:pt idx="3709">
                  <c:v>38860</c:v>
                </c:pt>
                <c:pt idx="3710">
                  <c:v>38861</c:v>
                </c:pt>
                <c:pt idx="3711">
                  <c:v>38861</c:v>
                </c:pt>
                <c:pt idx="3712">
                  <c:v>38862</c:v>
                </c:pt>
                <c:pt idx="3713">
                  <c:v>38862</c:v>
                </c:pt>
                <c:pt idx="3714">
                  <c:v>38863</c:v>
                </c:pt>
                <c:pt idx="3715">
                  <c:v>38863</c:v>
                </c:pt>
                <c:pt idx="3716">
                  <c:v>38864</c:v>
                </c:pt>
                <c:pt idx="3717">
                  <c:v>38864</c:v>
                </c:pt>
                <c:pt idx="3718">
                  <c:v>38865</c:v>
                </c:pt>
                <c:pt idx="3719">
                  <c:v>38865</c:v>
                </c:pt>
                <c:pt idx="3720">
                  <c:v>38866</c:v>
                </c:pt>
                <c:pt idx="3721">
                  <c:v>38866</c:v>
                </c:pt>
                <c:pt idx="3722">
                  <c:v>38867</c:v>
                </c:pt>
                <c:pt idx="3723">
                  <c:v>38867</c:v>
                </c:pt>
                <c:pt idx="3724">
                  <c:v>38868</c:v>
                </c:pt>
                <c:pt idx="3725">
                  <c:v>38868</c:v>
                </c:pt>
                <c:pt idx="3726">
                  <c:v>38869</c:v>
                </c:pt>
                <c:pt idx="3727">
                  <c:v>38869</c:v>
                </c:pt>
                <c:pt idx="3728">
                  <c:v>38870</c:v>
                </c:pt>
                <c:pt idx="3729">
                  <c:v>38871</c:v>
                </c:pt>
                <c:pt idx="3730">
                  <c:v>38871</c:v>
                </c:pt>
                <c:pt idx="3731">
                  <c:v>38872</c:v>
                </c:pt>
                <c:pt idx="3732">
                  <c:v>38872</c:v>
                </c:pt>
                <c:pt idx="3733">
                  <c:v>38873</c:v>
                </c:pt>
                <c:pt idx="3734">
                  <c:v>38873</c:v>
                </c:pt>
                <c:pt idx="3735">
                  <c:v>38874</c:v>
                </c:pt>
                <c:pt idx="3736">
                  <c:v>38874</c:v>
                </c:pt>
                <c:pt idx="3737">
                  <c:v>38875</c:v>
                </c:pt>
                <c:pt idx="3738">
                  <c:v>38875</c:v>
                </c:pt>
                <c:pt idx="3739">
                  <c:v>38876</c:v>
                </c:pt>
                <c:pt idx="3740">
                  <c:v>38876</c:v>
                </c:pt>
                <c:pt idx="3741">
                  <c:v>38877</c:v>
                </c:pt>
                <c:pt idx="3742">
                  <c:v>38877</c:v>
                </c:pt>
                <c:pt idx="3743">
                  <c:v>38878</c:v>
                </c:pt>
                <c:pt idx="3744">
                  <c:v>38878</c:v>
                </c:pt>
                <c:pt idx="3745">
                  <c:v>38879</c:v>
                </c:pt>
                <c:pt idx="3746">
                  <c:v>38879</c:v>
                </c:pt>
                <c:pt idx="3747">
                  <c:v>38880</c:v>
                </c:pt>
                <c:pt idx="3748">
                  <c:v>38880</c:v>
                </c:pt>
                <c:pt idx="3749">
                  <c:v>38881</c:v>
                </c:pt>
                <c:pt idx="3750">
                  <c:v>38881</c:v>
                </c:pt>
                <c:pt idx="3751">
                  <c:v>38882</c:v>
                </c:pt>
                <c:pt idx="3752">
                  <c:v>38882</c:v>
                </c:pt>
                <c:pt idx="3753">
                  <c:v>38883</c:v>
                </c:pt>
                <c:pt idx="3754">
                  <c:v>38883</c:v>
                </c:pt>
                <c:pt idx="3755">
                  <c:v>38884</c:v>
                </c:pt>
                <c:pt idx="3756">
                  <c:v>38884</c:v>
                </c:pt>
                <c:pt idx="3757">
                  <c:v>38885</c:v>
                </c:pt>
                <c:pt idx="3758">
                  <c:v>38885</c:v>
                </c:pt>
                <c:pt idx="3759">
                  <c:v>38886</c:v>
                </c:pt>
                <c:pt idx="3760">
                  <c:v>38886</c:v>
                </c:pt>
                <c:pt idx="3761">
                  <c:v>38887</c:v>
                </c:pt>
                <c:pt idx="3762">
                  <c:v>38887</c:v>
                </c:pt>
                <c:pt idx="3763">
                  <c:v>38888</c:v>
                </c:pt>
                <c:pt idx="3764">
                  <c:v>38888</c:v>
                </c:pt>
                <c:pt idx="3765">
                  <c:v>38889</c:v>
                </c:pt>
                <c:pt idx="3766">
                  <c:v>38889</c:v>
                </c:pt>
                <c:pt idx="3767">
                  <c:v>38890</c:v>
                </c:pt>
                <c:pt idx="3768">
                  <c:v>38890</c:v>
                </c:pt>
                <c:pt idx="3769">
                  <c:v>38891</c:v>
                </c:pt>
                <c:pt idx="3770">
                  <c:v>38891</c:v>
                </c:pt>
                <c:pt idx="3771">
                  <c:v>38892</c:v>
                </c:pt>
                <c:pt idx="3772">
                  <c:v>38892</c:v>
                </c:pt>
                <c:pt idx="3773">
                  <c:v>38893</c:v>
                </c:pt>
                <c:pt idx="3774">
                  <c:v>38893</c:v>
                </c:pt>
                <c:pt idx="3775">
                  <c:v>38894</c:v>
                </c:pt>
                <c:pt idx="3776">
                  <c:v>38894</c:v>
                </c:pt>
                <c:pt idx="3777">
                  <c:v>38895</c:v>
                </c:pt>
                <c:pt idx="3778">
                  <c:v>38895</c:v>
                </c:pt>
                <c:pt idx="3779">
                  <c:v>38896</c:v>
                </c:pt>
                <c:pt idx="3780">
                  <c:v>38896</c:v>
                </c:pt>
                <c:pt idx="3781">
                  <c:v>38897</c:v>
                </c:pt>
                <c:pt idx="3782">
                  <c:v>38897</c:v>
                </c:pt>
                <c:pt idx="3783">
                  <c:v>38898</c:v>
                </c:pt>
                <c:pt idx="3784">
                  <c:v>38898</c:v>
                </c:pt>
                <c:pt idx="3785">
                  <c:v>38899</c:v>
                </c:pt>
                <c:pt idx="3786">
                  <c:v>38899</c:v>
                </c:pt>
                <c:pt idx="3787">
                  <c:v>38900</c:v>
                </c:pt>
                <c:pt idx="3788">
                  <c:v>38900</c:v>
                </c:pt>
                <c:pt idx="3789">
                  <c:v>38901</c:v>
                </c:pt>
                <c:pt idx="3790">
                  <c:v>38901</c:v>
                </c:pt>
                <c:pt idx="3791">
                  <c:v>38902</c:v>
                </c:pt>
                <c:pt idx="3792">
                  <c:v>38902</c:v>
                </c:pt>
                <c:pt idx="3793">
                  <c:v>38903</c:v>
                </c:pt>
                <c:pt idx="3794">
                  <c:v>38903</c:v>
                </c:pt>
                <c:pt idx="3795">
                  <c:v>38904</c:v>
                </c:pt>
                <c:pt idx="3796">
                  <c:v>38904</c:v>
                </c:pt>
                <c:pt idx="3797">
                  <c:v>38905</c:v>
                </c:pt>
                <c:pt idx="3798">
                  <c:v>38905</c:v>
                </c:pt>
                <c:pt idx="3799">
                  <c:v>38906</c:v>
                </c:pt>
                <c:pt idx="3800">
                  <c:v>38906</c:v>
                </c:pt>
                <c:pt idx="3801">
                  <c:v>38907</c:v>
                </c:pt>
                <c:pt idx="3802">
                  <c:v>38907</c:v>
                </c:pt>
                <c:pt idx="3803">
                  <c:v>38908</c:v>
                </c:pt>
                <c:pt idx="3804">
                  <c:v>38908</c:v>
                </c:pt>
                <c:pt idx="3805">
                  <c:v>38909</c:v>
                </c:pt>
                <c:pt idx="3806">
                  <c:v>38909</c:v>
                </c:pt>
                <c:pt idx="3807">
                  <c:v>38910</c:v>
                </c:pt>
                <c:pt idx="3808">
                  <c:v>38910</c:v>
                </c:pt>
                <c:pt idx="3809">
                  <c:v>38911</c:v>
                </c:pt>
                <c:pt idx="3810">
                  <c:v>38911</c:v>
                </c:pt>
                <c:pt idx="3811">
                  <c:v>38912</c:v>
                </c:pt>
                <c:pt idx="3812">
                  <c:v>38912</c:v>
                </c:pt>
                <c:pt idx="3813">
                  <c:v>38913</c:v>
                </c:pt>
                <c:pt idx="3814">
                  <c:v>38913</c:v>
                </c:pt>
                <c:pt idx="3815">
                  <c:v>38914</c:v>
                </c:pt>
                <c:pt idx="3816">
                  <c:v>38914</c:v>
                </c:pt>
                <c:pt idx="3817">
                  <c:v>38915</c:v>
                </c:pt>
                <c:pt idx="3818">
                  <c:v>38915</c:v>
                </c:pt>
                <c:pt idx="3819">
                  <c:v>38916</c:v>
                </c:pt>
                <c:pt idx="3820">
                  <c:v>38916</c:v>
                </c:pt>
                <c:pt idx="3821">
                  <c:v>38917</c:v>
                </c:pt>
                <c:pt idx="3822">
                  <c:v>38917</c:v>
                </c:pt>
                <c:pt idx="3823">
                  <c:v>38918</c:v>
                </c:pt>
                <c:pt idx="3824">
                  <c:v>38918</c:v>
                </c:pt>
                <c:pt idx="3825">
                  <c:v>38919</c:v>
                </c:pt>
                <c:pt idx="3826">
                  <c:v>38919</c:v>
                </c:pt>
                <c:pt idx="3827">
                  <c:v>38920</c:v>
                </c:pt>
                <c:pt idx="3828">
                  <c:v>38920</c:v>
                </c:pt>
                <c:pt idx="3829">
                  <c:v>38921</c:v>
                </c:pt>
                <c:pt idx="3830">
                  <c:v>38921</c:v>
                </c:pt>
                <c:pt idx="3831">
                  <c:v>38922</c:v>
                </c:pt>
                <c:pt idx="3832">
                  <c:v>38922</c:v>
                </c:pt>
                <c:pt idx="3833">
                  <c:v>38923</c:v>
                </c:pt>
                <c:pt idx="3834">
                  <c:v>38923</c:v>
                </c:pt>
                <c:pt idx="3835">
                  <c:v>38924</c:v>
                </c:pt>
                <c:pt idx="3836">
                  <c:v>38924</c:v>
                </c:pt>
                <c:pt idx="3837">
                  <c:v>38925</c:v>
                </c:pt>
                <c:pt idx="3838">
                  <c:v>38925</c:v>
                </c:pt>
                <c:pt idx="3839">
                  <c:v>38926</c:v>
                </c:pt>
                <c:pt idx="3840">
                  <c:v>38926</c:v>
                </c:pt>
                <c:pt idx="3841">
                  <c:v>38927</c:v>
                </c:pt>
                <c:pt idx="3842">
                  <c:v>38927</c:v>
                </c:pt>
                <c:pt idx="3843">
                  <c:v>38928</c:v>
                </c:pt>
                <c:pt idx="3844">
                  <c:v>38928</c:v>
                </c:pt>
                <c:pt idx="3845">
                  <c:v>38929</c:v>
                </c:pt>
                <c:pt idx="3846">
                  <c:v>38929</c:v>
                </c:pt>
                <c:pt idx="3847">
                  <c:v>38930</c:v>
                </c:pt>
                <c:pt idx="3848">
                  <c:v>38930</c:v>
                </c:pt>
                <c:pt idx="3849">
                  <c:v>38931</c:v>
                </c:pt>
                <c:pt idx="3850">
                  <c:v>38931</c:v>
                </c:pt>
                <c:pt idx="3851">
                  <c:v>38932</c:v>
                </c:pt>
                <c:pt idx="3852">
                  <c:v>38932</c:v>
                </c:pt>
                <c:pt idx="3853">
                  <c:v>38933</c:v>
                </c:pt>
                <c:pt idx="3854">
                  <c:v>38933</c:v>
                </c:pt>
                <c:pt idx="3855">
                  <c:v>38934</c:v>
                </c:pt>
                <c:pt idx="3856">
                  <c:v>38934</c:v>
                </c:pt>
                <c:pt idx="3857">
                  <c:v>38935</c:v>
                </c:pt>
                <c:pt idx="3858">
                  <c:v>38935</c:v>
                </c:pt>
                <c:pt idx="3859">
                  <c:v>38936</c:v>
                </c:pt>
                <c:pt idx="3860">
                  <c:v>38936</c:v>
                </c:pt>
                <c:pt idx="3861">
                  <c:v>38937</c:v>
                </c:pt>
                <c:pt idx="3862">
                  <c:v>38937</c:v>
                </c:pt>
                <c:pt idx="3863">
                  <c:v>38938</c:v>
                </c:pt>
                <c:pt idx="3864">
                  <c:v>38938</c:v>
                </c:pt>
                <c:pt idx="3865">
                  <c:v>38939</c:v>
                </c:pt>
                <c:pt idx="3866">
                  <c:v>38939</c:v>
                </c:pt>
                <c:pt idx="3867">
                  <c:v>38940</c:v>
                </c:pt>
                <c:pt idx="3868">
                  <c:v>38940</c:v>
                </c:pt>
                <c:pt idx="3869">
                  <c:v>38941</c:v>
                </c:pt>
                <c:pt idx="3870">
                  <c:v>38941</c:v>
                </c:pt>
                <c:pt idx="3871">
                  <c:v>38942</c:v>
                </c:pt>
                <c:pt idx="3872">
                  <c:v>38942</c:v>
                </c:pt>
                <c:pt idx="3873">
                  <c:v>38943</c:v>
                </c:pt>
                <c:pt idx="3874">
                  <c:v>38943</c:v>
                </c:pt>
                <c:pt idx="3875">
                  <c:v>38944</c:v>
                </c:pt>
                <c:pt idx="3876">
                  <c:v>38944</c:v>
                </c:pt>
                <c:pt idx="3877">
                  <c:v>38945</c:v>
                </c:pt>
                <c:pt idx="3878">
                  <c:v>38945</c:v>
                </c:pt>
                <c:pt idx="3879">
                  <c:v>38946</c:v>
                </c:pt>
                <c:pt idx="3880">
                  <c:v>38946</c:v>
                </c:pt>
                <c:pt idx="3881">
                  <c:v>38947</c:v>
                </c:pt>
                <c:pt idx="3882">
                  <c:v>38947</c:v>
                </c:pt>
                <c:pt idx="3883">
                  <c:v>38948</c:v>
                </c:pt>
                <c:pt idx="3884">
                  <c:v>38948</c:v>
                </c:pt>
                <c:pt idx="3885">
                  <c:v>38949</c:v>
                </c:pt>
                <c:pt idx="3886">
                  <c:v>38949</c:v>
                </c:pt>
                <c:pt idx="3887">
                  <c:v>38950</c:v>
                </c:pt>
                <c:pt idx="3888">
                  <c:v>38950</c:v>
                </c:pt>
                <c:pt idx="3889">
                  <c:v>38951</c:v>
                </c:pt>
                <c:pt idx="3890">
                  <c:v>38951</c:v>
                </c:pt>
                <c:pt idx="3891">
                  <c:v>38952</c:v>
                </c:pt>
                <c:pt idx="3892">
                  <c:v>38952</c:v>
                </c:pt>
                <c:pt idx="3893">
                  <c:v>38953</c:v>
                </c:pt>
                <c:pt idx="3894">
                  <c:v>38953</c:v>
                </c:pt>
                <c:pt idx="3895">
                  <c:v>38954</c:v>
                </c:pt>
                <c:pt idx="3896">
                  <c:v>38954</c:v>
                </c:pt>
                <c:pt idx="3897">
                  <c:v>38955</c:v>
                </c:pt>
                <c:pt idx="3898">
                  <c:v>38955</c:v>
                </c:pt>
                <c:pt idx="3899">
                  <c:v>38956</c:v>
                </c:pt>
                <c:pt idx="3900">
                  <c:v>38956</c:v>
                </c:pt>
                <c:pt idx="3901">
                  <c:v>38957</c:v>
                </c:pt>
                <c:pt idx="3902">
                  <c:v>38957</c:v>
                </c:pt>
                <c:pt idx="3903">
                  <c:v>38958</c:v>
                </c:pt>
                <c:pt idx="3904">
                  <c:v>38958</c:v>
                </c:pt>
                <c:pt idx="3905">
                  <c:v>38959</c:v>
                </c:pt>
                <c:pt idx="3906">
                  <c:v>38959</c:v>
                </c:pt>
                <c:pt idx="3907">
                  <c:v>38960</c:v>
                </c:pt>
                <c:pt idx="3908">
                  <c:v>38960</c:v>
                </c:pt>
                <c:pt idx="3909">
                  <c:v>38961</c:v>
                </c:pt>
                <c:pt idx="3910">
                  <c:v>38962</c:v>
                </c:pt>
                <c:pt idx="3911">
                  <c:v>38962</c:v>
                </c:pt>
                <c:pt idx="3912">
                  <c:v>38963</c:v>
                </c:pt>
                <c:pt idx="3913">
                  <c:v>38963</c:v>
                </c:pt>
                <c:pt idx="3914">
                  <c:v>38971</c:v>
                </c:pt>
                <c:pt idx="3915">
                  <c:v>38972</c:v>
                </c:pt>
                <c:pt idx="3916">
                  <c:v>38972</c:v>
                </c:pt>
                <c:pt idx="3917">
                  <c:v>38973</c:v>
                </c:pt>
                <c:pt idx="3918">
                  <c:v>38973</c:v>
                </c:pt>
                <c:pt idx="3919">
                  <c:v>38974</c:v>
                </c:pt>
                <c:pt idx="3920">
                  <c:v>38974</c:v>
                </c:pt>
                <c:pt idx="3921">
                  <c:v>38975</c:v>
                </c:pt>
                <c:pt idx="3922">
                  <c:v>38975</c:v>
                </c:pt>
                <c:pt idx="3923">
                  <c:v>38976</c:v>
                </c:pt>
                <c:pt idx="3924">
                  <c:v>38976</c:v>
                </c:pt>
                <c:pt idx="3925">
                  <c:v>38977</c:v>
                </c:pt>
                <c:pt idx="3926">
                  <c:v>38977</c:v>
                </c:pt>
                <c:pt idx="3927">
                  <c:v>38978</c:v>
                </c:pt>
                <c:pt idx="3928">
                  <c:v>38978</c:v>
                </c:pt>
                <c:pt idx="3929">
                  <c:v>38979</c:v>
                </c:pt>
                <c:pt idx="3930">
                  <c:v>38979</c:v>
                </c:pt>
                <c:pt idx="3931">
                  <c:v>38980</c:v>
                </c:pt>
                <c:pt idx="3932">
                  <c:v>38980</c:v>
                </c:pt>
                <c:pt idx="3933">
                  <c:v>38981</c:v>
                </c:pt>
                <c:pt idx="3934">
                  <c:v>38981</c:v>
                </c:pt>
                <c:pt idx="3935">
                  <c:v>38982</c:v>
                </c:pt>
                <c:pt idx="3936">
                  <c:v>38982</c:v>
                </c:pt>
                <c:pt idx="3937">
                  <c:v>38985</c:v>
                </c:pt>
                <c:pt idx="3938">
                  <c:v>38986</c:v>
                </c:pt>
                <c:pt idx="3939">
                  <c:v>38986</c:v>
                </c:pt>
                <c:pt idx="3940">
                  <c:v>38991</c:v>
                </c:pt>
                <c:pt idx="3941">
                  <c:v>38993</c:v>
                </c:pt>
                <c:pt idx="3942">
                  <c:v>38994</c:v>
                </c:pt>
                <c:pt idx="3943">
                  <c:v>38994</c:v>
                </c:pt>
                <c:pt idx="3944">
                  <c:v>38995</c:v>
                </c:pt>
                <c:pt idx="3945">
                  <c:v>38995</c:v>
                </c:pt>
                <c:pt idx="3946">
                  <c:v>38996</c:v>
                </c:pt>
                <c:pt idx="3947">
                  <c:v>38996</c:v>
                </c:pt>
                <c:pt idx="3948">
                  <c:v>38997</c:v>
                </c:pt>
                <c:pt idx="3949">
                  <c:v>38997</c:v>
                </c:pt>
                <c:pt idx="3950">
                  <c:v>38998</c:v>
                </c:pt>
                <c:pt idx="3951">
                  <c:v>38998</c:v>
                </c:pt>
                <c:pt idx="3952">
                  <c:v>38999</c:v>
                </c:pt>
                <c:pt idx="3953">
                  <c:v>38999</c:v>
                </c:pt>
                <c:pt idx="3954">
                  <c:v>39000</c:v>
                </c:pt>
                <c:pt idx="3955">
                  <c:v>39000</c:v>
                </c:pt>
                <c:pt idx="3956">
                  <c:v>39001</c:v>
                </c:pt>
                <c:pt idx="3957">
                  <c:v>39001</c:v>
                </c:pt>
                <c:pt idx="3958">
                  <c:v>39002</c:v>
                </c:pt>
                <c:pt idx="3959">
                  <c:v>39002</c:v>
                </c:pt>
                <c:pt idx="3960">
                  <c:v>39003</c:v>
                </c:pt>
                <c:pt idx="3961">
                  <c:v>39003</c:v>
                </c:pt>
                <c:pt idx="3962">
                  <c:v>39004</c:v>
                </c:pt>
                <c:pt idx="3963">
                  <c:v>39004</c:v>
                </c:pt>
                <c:pt idx="3964">
                  <c:v>39005</c:v>
                </c:pt>
                <c:pt idx="3965">
                  <c:v>39005</c:v>
                </c:pt>
                <c:pt idx="3966">
                  <c:v>39006</c:v>
                </c:pt>
                <c:pt idx="3967">
                  <c:v>39006</c:v>
                </c:pt>
                <c:pt idx="3968">
                  <c:v>39007</c:v>
                </c:pt>
                <c:pt idx="3969">
                  <c:v>39007</c:v>
                </c:pt>
                <c:pt idx="3970">
                  <c:v>39008</c:v>
                </c:pt>
                <c:pt idx="3971">
                  <c:v>39008</c:v>
                </c:pt>
                <c:pt idx="3972">
                  <c:v>39009</c:v>
                </c:pt>
                <c:pt idx="3973">
                  <c:v>39009</c:v>
                </c:pt>
                <c:pt idx="3974">
                  <c:v>39010</c:v>
                </c:pt>
                <c:pt idx="3975">
                  <c:v>39010</c:v>
                </c:pt>
                <c:pt idx="3976">
                  <c:v>39011</c:v>
                </c:pt>
                <c:pt idx="3977">
                  <c:v>39011</c:v>
                </c:pt>
                <c:pt idx="3978">
                  <c:v>39012</c:v>
                </c:pt>
                <c:pt idx="3979">
                  <c:v>39012</c:v>
                </c:pt>
                <c:pt idx="3980">
                  <c:v>39013</c:v>
                </c:pt>
                <c:pt idx="3981">
                  <c:v>39013</c:v>
                </c:pt>
                <c:pt idx="3982">
                  <c:v>39014</c:v>
                </c:pt>
                <c:pt idx="3983">
                  <c:v>39014</c:v>
                </c:pt>
                <c:pt idx="3984">
                  <c:v>39015</c:v>
                </c:pt>
                <c:pt idx="3985">
                  <c:v>39015</c:v>
                </c:pt>
                <c:pt idx="3986">
                  <c:v>39016</c:v>
                </c:pt>
                <c:pt idx="3987">
                  <c:v>39016</c:v>
                </c:pt>
                <c:pt idx="3988">
                  <c:v>39017</c:v>
                </c:pt>
                <c:pt idx="3989">
                  <c:v>39017</c:v>
                </c:pt>
                <c:pt idx="3990">
                  <c:v>39018</c:v>
                </c:pt>
                <c:pt idx="3991">
                  <c:v>39018</c:v>
                </c:pt>
                <c:pt idx="3992">
                  <c:v>39019</c:v>
                </c:pt>
                <c:pt idx="3993">
                  <c:v>39019</c:v>
                </c:pt>
                <c:pt idx="3994">
                  <c:v>39020</c:v>
                </c:pt>
                <c:pt idx="3995">
                  <c:v>39020</c:v>
                </c:pt>
                <c:pt idx="3996">
                  <c:v>39021</c:v>
                </c:pt>
                <c:pt idx="3997">
                  <c:v>39021</c:v>
                </c:pt>
                <c:pt idx="3998">
                  <c:v>39022</c:v>
                </c:pt>
                <c:pt idx="3999">
                  <c:v>39022</c:v>
                </c:pt>
                <c:pt idx="4000">
                  <c:v>39023</c:v>
                </c:pt>
                <c:pt idx="4001">
                  <c:v>39023</c:v>
                </c:pt>
                <c:pt idx="4002">
                  <c:v>39024</c:v>
                </c:pt>
                <c:pt idx="4003">
                  <c:v>39024</c:v>
                </c:pt>
                <c:pt idx="4004">
                  <c:v>39025</c:v>
                </c:pt>
                <c:pt idx="4005">
                  <c:v>39025</c:v>
                </c:pt>
                <c:pt idx="4006">
                  <c:v>39026</c:v>
                </c:pt>
                <c:pt idx="4007">
                  <c:v>39026</c:v>
                </c:pt>
                <c:pt idx="4008">
                  <c:v>39027</c:v>
                </c:pt>
                <c:pt idx="4009">
                  <c:v>39027</c:v>
                </c:pt>
                <c:pt idx="4010">
                  <c:v>39028</c:v>
                </c:pt>
                <c:pt idx="4011">
                  <c:v>39028</c:v>
                </c:pt>
                <c:pt idx="4012">
                  <c:v>39029</c:v>
                </c:pt>
                <c:pt idx="4013">
                  <c:v>39029</c:v>
                </c:pt>
                <c:pt idx="4014">
                  <c:v>39030</c:v>
                </c:pt>
                <c:pt idx="4015">
                  <c:v>39030</c:v>
                </c:pt>
                <c:pt idx="4016">
                  <c:v>39031</c:v>
                </c:pt>
                <c:pt idx="4017">
                  <c:v>39031</c:v>
                </c:pt>
                <c:pt idx="4018">
                  <c:v>39032</c:v>
                </c:pt>
                <c:pt idx="4019">
                  <c:v>39032</c:v>
                </c:pt>
                <c:pt idx="4020">
                  <c:v>39033</c:v>
                </c:pt>
                <c:pt idx="4021">
                  <c:v>39033</c:v>
                </c:pt>
                <c:pt idx="4022">
                  <c:v>39034</c:v>
                </c:pt>
                <c:pt idx="4023">
                  <c:v>39034</c:v>
                </c:pt>
                <c:pt idx="4024">
                  <c:v>39035</c:v>
                </c:pt>
                <c:pt idx="4025">
                  <c:v>39035</c:v>
                </c:pt>
                <c:pt idx="4026">
                  <c:v>39036</c:v>
                </c:pt>
                <c:pt idx="4027">
                  <c:v>39036</c:v>
                </c:pt>
                <c:pt idx="4028">
                  <c:v>39037</c:v>
                </c:pt>
                <c:pt idx="4029">
                  <c:v>39037</c:v>
                </c:pt>
                <c:pt idx="4030">
                  <c:v>39038</c:v>
                </c:pt>
                <c:pt idx="4031">
                  <c:v>39038</c:v>
                </c:pt>
                <c:pt idx="4032">
                  <c:v>39039</c:v>
                </c:pt>
                <c:pt idx="4033">
                  <c:v>39039</c:v>
                </c:pt>
                <c:pt idx="4034">
                  <c:v>39040</c:v>
                </c:pt>
                <c:pt idx="4035">
                  <c:v>39040</c:v>
                </c:pt>
                <c:pt idx="4036">
                  <c:v>39041</c:v>
                </c:pt>
                <c:pt idx="4037">
                  <c:v>39041</c:v>
                </c:pt>
                <c:pt idx="4038">
                  <c:v>39042</c:v>
                </c:pt>
                <c:pt idx="4039">
                  <c:v>39042</c:v>
                </c:pt>
                <c:pt idx="4040">
                  <c:v>39043</c:v>
                </c:pt>
                <c:pt idx="4041">
                  <c:v>39043</c:v>
                </c:pt>
                <c:pt idx="4042">
                  <c:v>39044</c:v>
                </c:pt>
                <c:pt idx="4043">
                  <c:v>39044</c:v>
                </c:pt>
                <c:pt idx="4044">
                  <c:v>39045</c:v>
                </c:pt>
                <c:pt idx="4045">
                  <c:v>39045</c:v>
                </c:pt>
                <c:pt idx="4046">
                  <c:v>39046</c:v>
                </c:pt>
                <c:pt idx="4047">
                  <c:v>39046</c:v>
                </c:pt>
                <c:pt idx="4048">
                  <c:v>39047</c:v>
                </c:pt>
                <c:pt idx="4049">
                  <c:v>39047</c:v>
                </c:pt>
                <c:pt idx="4050">
                  <c:v>39048</c:v>
                </c:pt>
                <c:pt idx="4051">
                  <c:v>39048</c:v>
                </c:pt>
                <c:pt idx="4052">
                  <c:v>39049</c:v>
                </c:pt>
                <c:pt idx="4053">
                  <c:v>39049</c:v>
                </c:pt>
                <c:pt idx="4054">
                  <c:v>39050</c:v>
                </c:pt>
                <c:pt idx="4055">
                  <c:v>39050</c:v>
                </c:pt>
                <c:pt idx="4056">
                  <c:v>39051</c:v>
                </c:pt>
                <c:pt idx="4057">
                  <c:v>39051</c:v>
                </c:pt>
                <c:pt idx="4058">
                  <c:v>39052</c:v>
                </c:pt>
                <c:pt idx="4059">
                  <c:v>39052</c:v>
                </c:pt>
                <c:pt idx="4060">
                  <c:v>39053</c:v>
                </c:pt>
                <c:pt idx="4061">
                  <c:v>39053</c:v>
                </c:pt>
                <c:pt idx="4062">
                  <c:v>39054</c:v>
                </c:pt>
                <c:pt idx="4063">
                  <c:v>39054</c:v>
                </c:pt>
                <c:pt idx="4064">
                  <c:v>39055</c:v>
                </c:pt>
                <c:pt idx="4065">
                  <c:v>39055</c:v>
                </c:pt>
                <c:pt idx="4066">
                  <c:v>39056</c:v>
                </c:pt>
                <c:pt idx="4067">
                  <c:v>39056</c:v>
                </c:pt>
                <c:pt idx="4068">
                  <c:v>39057</c:v>
                </c:pt>
                <c:pt idx="4069">
                  <c:v>39057</c:v>
                </c:pt>
                <c:pt idx="4070">
                  <c:v>39058</c:v>
                </c:pt>
                <c:pt idx="4071">
                  <c:v>39058</c:v>
                </c:pt>
                <c:pt idx="4072">
                  <c:v>39059</c:v>
                </c:pt>
                <c:pt idx="4073">
                  <c:v>39059</c:v>
                </c:pt>
                <c:pt idx="4074">
                  <c:v>39060</c:v>
                </c:pt>
                <c:pt idx="4075">
                  <c:v>39060</c:v>
                </c:pt>
                <c:pt idx="4076">
                  <c:v>39061</c:v>
                </c:pt>
                <c:pt idx="4077">
                  <c:v>39061</c:v>
                </c:pt>
                <c:pt idx="4078">
                  <c:v>39062</c:v>
                </c:pt>
                <c:pt idx="4079">
                  <c:v>39062</c:v>
                </c:pt>
                <c:pt idx="4080">
                  <c:v>39063</c:v>
                </c:pt>
                <c:pt idx="4081">
                  <c:v>39063</c:v>
                </c:pt>
                <c:pt idx="4082">
                  <c:v>39064</c:v>
                </c:pt>
                <c:pt idx="4083">
                  <c:v>39064</c:v>
                </c:pt>
                <c:pt idx="4084">
                  <c:v>39065</c:v>
                </c:pt>
                <c:pt idx="4085">
                  <c:v>39065</c:v>
                </c:pt>
                <c:pt idx="4086">
                  <c:v>39066</c:v>
                </c:pt>
                <c:pt idx="4087">
                  <c:v>39066</c:v>
                </c:pt>
                <c:pt idx="4088">
                  <c:v>39067</c:v>
                </c:pt>
                <c:pt idx="4089">
                  <c:v>39067</c:v>
                </c:pt>
                <c:pt idx="4090">
                  <c:v>39068</c:v>
                </c:pt>
                <c:pt idx="4091">
                  <c:v>39068</c:v>
                </c:pt>
                <c:pt idx="4092">
                  <c:v>39069</c:v>
                </c:pt>
                <c:pt idx="4093">
                  <c:v>39069</c:v>
                </c:pt>
                <c:pt idx="4094">
                  <c:v>39070</c:v>
                </c:pt>
                <c:pt idx="4095">
                  <c:v>39070</c:v>
                </c:pt>
                <c:pt idx="4096">
                  <c:v>39071</c:v>
                </c:pt>
                <c:pt idx="4097">
                  <c:v>39071</c:v>
                </c:pt>
                <c:pt idx="4098">
                  <c:v>39072</c:v>
                </c:pt>
                <c:pt idx="4099">
                  <c:v>39072</c:v>
                </c:pt>
                <c:pt idx="4100">
                  <c:v>39073</c:v>
                </c:pt>
                <c:pt idx="4101">
                  <c:v>39073</c:v>
                </c:pt>
                <c:pt idx="4102">
                  <c:v>39074</c:v>
                </c:pt>
                <c:pt idx="4103">
                  <c:v>39074</c:v>
                </c:pt>
                <c:pt idx="4104">
                  <c:v>39075</c:v>
                </c:pt>
                <c:pt idx="4105">
                  <c:v>39075</c:v>
                </c:pt>
                <c:pt idx="4106">
                  <c:v>39076</c:v>
                </c:pt>
                <c:pt idx="4107">
                  <c:v>39076</c:v>
                </c:pt>
                <c:pt idx="4108">
                  <c:v>39077</c:v>
                </c:pt>
                <c:pt idx="4109">
                  <c:v>39077</c:v>
                </c:pt>
                <c:pt idx="4110">
                  <c:v>39078</c:v>
                </c:pt>
                <c:pt idx="4111">
                  <c:v>39078</c:v>
                </c:pt>
                <c:pt idx="4112">
                  <c:v>39079</c:v>
                </c:pt>
                <c:pt idx="4113">
                  <c:v>39079</c:v>
                </c:pt>
                <c:pt idx="4114">
                  <c:v>39080</c:v>
                </c:pt>
                <c:pt idx="4115">
                  <c:v>39080</c:v>
                </c:pt>
                <c:pt idx="4116">
                  <c:v>39081</c:v>
                </c:pt>
                <c:pt idx="4117">
                  <c:v>39081</c:v>
                </c:pt>
                <c:pt idx="4118">
                  <c:v>39082</c:v>
                </c:pt>
                <c:pt idx="4119">
                  <c:v>39082</c:v>
                </c:pt>
                <c:pt idx="4120">
                  <c:v>39083</c:v>
                </c:pt>
                <c:pt idx="4121">
                  <c:v>39083</c:v>
                </c:pt>
                <c:pt idx="4122">
                  <c:v>39084</c:v>
                </c:pt>
                <c:pt idx="4123">
                  <c:v>39084</c:v>
                </c:pt>
                <c:pt idx="4124">
                  <c:v>39085</c:v>
                </c:pt>
                <c:pt idx="4125">
                  <c:v>39085</c:v>
                </c:pt>
                <c:pt idx="4126">
                  <c:v>39086</c:v>
                </c:pt>
                <c:pt idx="4127">
                  <c:v>39086</c:v>
                </c:pt>
                <c:pt idx="4128">
                  <c:v>39087</c:v>
                </c:pt>
                <c:pt idx="4129">
                  <c:v>39087</c:v>
                </c:pt>
                <c:pt idx="4130">
                  <c:v>39088</c:v>
                </c:pt>
                <c:pt idx="4131">
                  <c:v>39088</c:v>
                </c:pt>
                <c:pt idx="4132">
                  <c:v>39089</c:v>
                </c:pt>
                <c:pt idx="4133">
                  <c:v>39089</c:v>
                </c:pt>
                <c:pt idx="4134">
                  <c:v>39090</c:v>
                </c:pt>
                <c:pt idx="4135">
                  <c:v>39090</c:v>
                </c:pt>
                <c:pt idx="4136">
                  <c:v>39091</c:v>
                </c:pt>
                <c:pt idx="4137">
                  <c:v>39091</c:v>
                </c:pt>
                <c:pt idx="4138">
                  <c:v>39092</c:v>
                </c:pt>
                <c:pt idx="4139">
                  <c:v>39092</c:v>
                </c:pt>
                <c:pt idx="4140">
                  <c:v>39093</c:v>
                </c:pt>
                <c:pt idx="4141">
                  <c:v>39093</c:v>
                </c:pt>
                <c:pt idx="4142">
                  <c:v>39094</c:v>
                </c:pt>
                <c:pt idx="4143">
                  <c:v>39094</c:v>
                </c:pt>
                <c:pt idx="4144">
                  <c:v>39095</c:v>
                </c:pt>
                <c:pt idx="4145">
                  <c:v>39095</c:v>
                </c:pt>
                <c:pt idx="4146">
                  <c:v>39096</c:v>
                </c:pt>
                <c:pt idx="4147">
                  <c:v>39096</c:v>
                </c:pt>
                <c:pt idx="4148">
                  <c:v>39097</c:v>
                </c:pt>
                <c:pt idx="4149">
                  <c:v>39097</c:v>
                </c:pt>
                <c:pt idx="4150">
                  <c:v>39098</c:v>
                </c:pt>
                <c:pt idx="4151">
                  <c:v>39098</c:v>
                </c:pt>
                <c:pt idx="4152">
                  <c:v>39099</c:v>
                </c:pt>
                <c:pt idx="4153">
                  <c:v>39099</c:v>
                </c:pt>
                <c:pt idx="4154">
                  <c:v>39100</c:v>
                </c:pt>
                <c:pt idx="4155">
                  <c:v>39100</c:v>
                </c:pt>
                <c:pt idx="4156">
                  <c:v>39101</c:v>
                </c:pt>
                <c:pt idx="4157">
                  <c:v>39101</c:v>
                </c:pt>
                <c:pt idx="4158">
                  <c:v>39102</c:v>
                </c:pt>
                <c:pt idx="4159">
                  <c:v>39102</c:v>
                </c:pt>
                <c:pt idx="4160">
                  <c:v>39103</c:v>
                </c:pt>
                <c:pt idx="4161">
                  <c:v>39103</c:v>
                </c:pt>
                <c:pt idx="4162">
                  <c:v>39104</c:v>
                </c:pt>
                <c:pt idx="4163">
                  <c:v>39104</c:v>
                </c:pt>
                <c:pt idx="4164">
                  <c:v>39105</c:v>
                </c:pt>
                <c:pt idx="4165">
                  <c:v>39105</c:v>
                </c:pt>
                <c:pt idx="4166">
                  <c:v>39106</c:v>
                </c:pt>
                <c:pt idx="4167">
                  <c:v>39106</c:v>
                </c:pt>
                <c:pt idx="4168">
                  <c:v>39107</c:v>
                </c:pt>
                <c:pt idx="4169">
                  <c:v>39107</c:v>
                </c:pt>
                <c:pt idx="4170">
                  <c:v>39108</c:v>
                </c:pt>
                <c:pt idx="4171">
                  <c:v>39108</c:v>
                </c:pt>
                <c:pt idx="4172">
                  <c:v>39109</c:v>
                </c:pt>
                <c:pt idx="4173">
                  <c:v>39109</c:v>
                </c:pt>
                <c:pt idx="4174">
                  <c:v>39110</c:v>
                </c:pt>
                <c:pt idx="4175">
                  <c:v>39110</c:v>
                </c:pt>
                <c:pt idx="4176">
                  <c:v>39111</c:v>
                </c:pt>
                <c:pt idx="4177">
                  <c:v>39111</c:v>
                </c:pt>
                <c:pt idx="4178">
                  <c:v>39112</c:v>
                </c:pt>
                <c:pt idx="4179">
                  <c:v>39112</c:v>
                </c:pt>
                <c:pt idx="4180">
                  <c:v>39113</c:v>
                </c:pt>
                <c:pt idx="4181">
                  <c:v>39113</c:v>
                </c:pt>
                <c:pt idx="4182">
                  <c:v>39114</c:v>
                </c:pt>
                <c:pt idx="4183">
                  <c:v>39114</c:v>
                </c:pt>
                <c:pt idx="4184">
                  <c:v>39115</c:v>
                </c:pt>
                <c:pt idx="4185">
                  <c:v>39115</c:v>
                </c:pt>
                <c:pt idx="4186">
                  <c:v>39116</c:v>
                </c:pt>
                <c:pt idx="4187">
                  <c:v>39116</c:v>
                </c:pt>
                <c:pt idx="4188">
                  <c:v>39117</c:v>
                </c:pt>
                <c:pt idx="4189">
                  <c:v>39117</c:v>
                </c:pt>
                <c:pt idx="4190">
                  <c:v>39118</c:v>
                </c:pt>
                <c:pt idx="4191">
                  <c:v>39118</c:v>
                </c:pt>
                <c:pt idx="4192">
                  <c:v>39119</c:v>
                </c:pt>
                <c:pt idx="4193">
                  <c:v>39119</c:v>
                </c:pt>
                <c:pt idx="4194">
                  <c:v>39120</c:v>
                </c:pt>
                <c:pt idx="4195">
                  <c:v>39120</c:v>
                </c:pt>
                <c:pt idx="4196">
                  <c:v>39121</c:v>
                </c:pt>
                <c:pt idx="4197">
                  <c:v>39121</c:v>
                </c:pt>
                <c:pt idx="4198">
                  <c:v>39122</c:v>
                </c:pt>
                <c:pt idx="4199">
                  <c:v>39122</c:v>
                </c:pt>
                <c:pt idx="4200">
                  <c:v>39123</c:v>
                </c:pt>
                <c:pt idx="4201">
                  <c:v>39123</c:v>
                </c:pt>
                <c:pt idx="4202">
                  <c:v>39124</c:v>
                </c:pt>
                <c:pt idx="4203">
                  <c:v>39124</c:v>
                </c:pt>
                <c:pt idx="4204">
                  <c:v>39125</c:v>
                </c:pt>
                <c:pt idx="4205">
                  <c:v>39125</c:v>
                </c:pt>
                <c:pt idx="4206">
                  <c:v>39126</c:v>
                </c:pt>
                <c:pt idx="4207">
                  <c:v>39126</c:v>
                </c:pt>
                <c:pt idx="4208">
                  <c:v>39127</c:v>
                </c:pt>
                <c:pt idx="4209">
                  <c:v>39127</c:v>
                </c:pt>
                <c:pt idx="4210">
                  <c:v>39128</c:v>
                </c:pt>
                <c:pt idx="4211">
                  <c:v>39128</c:v>
                </c:pt>
                <c:pt idx="4212">
                  <c:v>39129</c:v>
                </c:pt>
                <c:pt idx="4213">
                  <c:v>39129</c:v>
                </c:pt>
                <c:pt idx="4214">
                  <c:v>39130</c:v>
                </c:pt>
                <c:pt idx="4215">
                  <c:v>39130</c:v>
                </c:pt>
                <c:pt idx="4216">
                  <c:v>39131</c:v>
                </c:pt>
                <c:pt idx="4217">
                  <c:v>39131</c:v>
                </c:pt>
                <c:pt idx="4218">
                  <c:v>39132</c:v>
                </c:pt>
                <c:pt idx="4219">
                  <c:v>39132</c:v>
                </c:pt>
                <c:pt idx="4220">
                  <c:v>39133</c:v>
                </c:pt>
                <c:pt idx="4221">
                  <c:v>39133</c:v>
                </c:pt>
                <c:pt idx="4222">
                  <c:v>39134</c:v>
                </c:pt>
                <c:pt idx="4223">
                  <c:v>39134</c:v>
                </c:pt>
                <c:pt idx="4224">
                  <c:v>39135</c:v>
                </c:pt>
                <c:pt idx="4225">
                  <c:v>39135</c:v>
                </c:pt>
                <c:pt idx="4226">
                  <c:v>39136</c:v>
                </c:pt>
                <c:pt idx="4227">
                  <c:v>39136</c:v>
                </c:pt>
                <c:pt idx="4228">
                  <c:v>39137</c:v>
                </c:pt>
                <c:pt idx="4229">
                  <c:v>39137</c:v>
                </c:pt>
                <c:pt idx="4230">
                  <c:v>39138</c:v>
                </c:pt>
                <c:pt idx="4231">
                  <c:v>39138</c:v>
                </c:pt>
                <c:pt idx="4232">
                  <c:v>39139</c:v>
                </c:pt>
                <c:pt idx="4233">
                  <c:v>39139</c:v>
                </c:pt>
                <c:pt idx="4234">
                  <c:v>39140</c:v>
                </c:pt>
                <c:pt idx="4235">
                  <c:v>39140</c:v>
                </c:pt>
                <c:pt idx="4236">
                  <c:v>39141</c:v>
                </c:pt>
                <c:pt idx="4237">
                  <c:v>39141</c:v>
                </c:pt>
                <c:pt idx="4238">
                  <c:v>39142</c:v>
                </c:pt>
                <c:pt idx="4239">
                  <c:v>39142</c:v>
                </c:pt>
                <c:pt idx="4240">
                  <c:v>39143</c:v>
                </c:pt>
                <c:pt idx="4241">
                  <c:v>39143</c:v>
                </c:pt>
                <c:pt idx="4242">
                  <c:v>39144</c:v>
                </c:pt>
                <c:pt idx="4243">
                  <c:v>39144</c:v>
                </c:pt>
                <c:pt idx="4244">
                  <c:v>39145</c:v>
                </c:pt>
                <c:pt idx="4245">
                  <c:v>39145</c:v>
                </c:pt>
                <c:pt idx="4246">
                  <c:v>39146</c:v>
                </c:pt>
                <c:pt idx="4247">
                  <c:v>39146</c:v>
                </c:pt>
                <c:pt idx="4248">
                  <c:v>39147</c:v>
                </c:pt>
                <c:pt idx="4249">
                  <c:v>39147</c:v>
                </c:pt>
                <c:pt idx="4250">
                  <c:v>39148</c:v>
                </c:pt>
                <c:pt idx="4251">
                  <c:v>39148</c:v>
                </c:pt>
                <c:pt idx="4252">
                  <c:v>39149</c:v>
                </c:pt>
                <c:pt idx="4253">
                  <c:v>39149</c:v>
                </c:pt>
                <c:pt idx="4254">
                  <c:v>39150</c:v>
                </c:pt>
                <c:pt idx="4255">
                  <c:v>39150</c:v>
                </c:pt>
                <c:pt idx="4256">
                  <c:v>39151</c:v>
                </c:pt>
                <c:pt idx="4257">
                  <c:v>39151</c:v>
                </c:pt>
                <c:pt idx="4258">
                  <c:v>39152</c:v>
                </c:pt>
                <c:pt idx="4259">
                  <c:v>39152</c:v>
                </c:pt>
                <c:pt idx="4260">
                  <c:v>39153</c:v>
                </c:pt>
                <c:pt idx="4261">
                  <c:v>39153</c:v>
                </c:pt>
                <c:pt idx="4262">
                  <c:v>39154</c:v>
                </c:pt>
                <c:pt idx="4263">
                  <c:v>39154</c:v>
                </c:pt>
                <c:pt idx="4264">
                  <c:v>39155</c:v>
                </c:pt>
                <c:pt idx="4265">
                  <c:v>39155</c:v>
                </c:pt>
                <c:pt idx="4266">
                  <c:v>39156</c:v>
                </c:pt>
                <c:pt idx="4267">
                  <c:v>39156</c:v>
                </c:pt>
                <c:pt idx="4268">
                  <c:v>39157</c:v>
                </c:pt>
                <c:pt idx="4269">
                  <c:v>39157</c:v>
                </c:pt>
                <c:pt idx="4270">
                  <c:v>39158</c:v>
                </c:pt>
                <c:pt idx="4271">
                  <c:v>39158</c:v>
                </c:pt>
                <c:pt idx="4272">
                  <c:v>39159</c:v>
                </c:pt>
                <c:pt idx="4273">
                  <c:v>39159</c:v>
                </c:pt>
                <c:pt idx="4274">
                  <c:v>39160</c:v>
                </c:pt>
                <c:pt idx="4275">
                  <c:v>39160</c:v>
                </c:pt>
                <c:pt idx="4276">
                  <c:v>39161</c:v>
                </c:pt>
                <c:pt idx="4277">
                  <c:v>39161</c:v>
                </c:pt>
                <c:pt idx="4278">
                  <c:v>39162</c:v>
                </c:pt>
                <c:pt idx="4279">
                  <c:v>39162</c:v>
                </c:pt>
                <c:pt idx="4280">
                  <c:v>39163</c:v>
                </c:pt>
                <c:pt idx="4281">
                  <c:v>39163</c:v>
                </c:pt>
                <c:pt idx="4282">
                  <c:v>39164</c:v>
                </c:pt>
                <c:pt idx="4283">
                  <c:v>39164</c:v>
                </c:pt>
                <c:pt idx="4284">
                  <c:v>39165</c:v>
                </c:pt>
                <c:pt idx="4285">
                  <c:v>39165</c:v>
                </c:pt>
                <c:pt idx="4286">
                  <c:v>39166</c:v>
                </c:pt>
                <c:pt idx="4287">
                  <c:v>39166</c:v>
                </c:pt>
                <c:pt idx="4288">
                  <c:v>39167</c:v>
                </c:pt>
                <c:pt idx="4289">
                  <c:v>39167</c:v>
                </c:pt>
                <c:pt idx="4290">
                  <c:v>39168</c:v>
                </c:pt>
                <c:pt idx="4291">
                  <c:v>39168</c:v>
                </c:pt>
                <c:pt idx="4292">
                  <c:v>39169</c:v>
                </c:pt>
                <c:pt idx="4293">
                  <c:v>39169</c:v>
                </c:pt>
                <c:pt idx="4294">
                  <c:v>39170</c:v>
                </c:pt>
                <c:pt idx="4295">
                  <c:v>39170</c:v>
                </c:pt>
                <c:pt idx="4296">
                  <c:v>39171</c:v>
                </c:pt>
                <c:pt idx="4297">
                  <c:v>39171</c:v>
                </c:pt>
                <c:pt idx="4298">
                  <c:v>39172</c:v>
                </c:pt>
                <c:pt idx="4299">
                  <c:v>39172</c:v>
                </c:pt>
                <c:pt idx="4300">
                  <c:v>39173</c:v>
                </c:pt>
                <c:pt idx="4301">
                  <c:v>39173</c:v>
                </c:pt>
                <c:pt idx="4302">
                  <c:v>39174</c:v>
                </c:pt>
                <c:pt idx="4303">
                  <c:v>39174</c:v>
                </c:pt>
                <c:pt idx="4304">
                  <c:v>39175</c:v>
                </c:pt>
                <c:pt idx="4305">
                  <c:v>39176</c:v>
                </c:pt>
                <c:pt idx="4306">
                  <c:v>39176</c:v>
                </c:pt>
                <c:pt idx="4307">
                  <c:v>39177</c:v>
                </c:pt>
                <c:pt idx="4308">
                  <c:v>39177</c:v>
                </c:pt>
                <c:pt idx="4309">
                  <c:v>39178</c:v>
                </c:pt>
                <c:pt idx="4310">
                  <c:v>39178</c:v>
                </c:pt>
                <c:pt idx="4311">
                  <c:v>39179</c:v>
                </c:pt>
                <c:pt idx="4312">
                  <c:v>39179</c:v>
                </c:pt>
                <c:pt idx="4313">
                  <c:v>39180</c:v>
                </c:pt>
                <c:pt idx="4314">
                  <c:v>39180</c:v>
                </c:pt>
                <c:pt idx="4315">
                  <c:v>39181</c:v>
                </c:pt>
                <c:pt idx="4316">
                  <c:v>39181</c:v>
                </c:pt>
                <c:pt idx="4317">
                  <c:v>39182</c:v>
                </c:pt>
                <c:pt idx="4318">
                  <c:v>39182</c:v>
                </c:pt>
                <c:pt idx="4319">
                  <c:v>39183</c:v>
                </c:pt>
                <c:pt idx="4320">
                  <c:v>39183</c:v>
                </c:pt>
                <c:pt idx="4321">
                  <c:v>39184</c:v>
                </c:pt>
                <c:pt idx="4322">
                  <c:v>39184</c:v>
                </c:pt>
                <c:pt idx="4323">
                  <c:v>39185</c:v>
                </c:pt>
                <c:pt idx="4324">
                  <c:v>39185</c:v>
                </c:pt>
                <c:pt idx="4325">
                  <c:v>39186</c:v>
                </c:pt>
                <c:pt idx="4326">
                  <c:v>39186</c:v>
                </c:pt>
                <c:pt idx="4327">
                  <c:v>39187</c:v>
                </c:pt>
                <c:pt idx="4328">
                  <c:v>39187</c:v>
                </c:pt>
                <c:pt idx="4329">
                  <c:v>39188</c:v>
                </c:pt>
                <c:pt idx="4330">
                  <c:v>39188</c:v>
                </c:pt>
                <c:pt idx="4331">
                  <c:v>39189</c:v>
                </c:pt>
                <c:pt idx="4332">
                  <c:v>39189</c:v>
                </c:pt>
                <c:pt idx="4333">
                  <c:v>39190</c:v>
                </c:pt>
                <c:pt idx="4334">
                  <c:v>39190</c:v>
                </c:pt>
                <c:pt idx="4335">
                  <c:v>39191</c:v>
                </c:pt>
                <c:pt idx="4336">
                  <c:v>39191</c:v>
                </c:pt>
                <c:pt idx="4337">
                  <c:v>39192</c:v>
                </c:pt>
                <c:pt idx="4338">
                  <c:v>39192</c:v>
                </c:pt>
                <c:pt idx="4339">
                  <c:v>39193</c:v>
                </c:pt>
                <c:pt idx="4340">
                  <c:v>39193</c:v>
                </c:pt>
                <c:pt idx="4341">
                  <c:v>39194</c:v>
                </c:pt>
                <c:pt idx="4342">
                  <c:v>39194</c:v>
                </c:pt>
                <c:pt idx="4343">
                  <c:v>39195</c:v>
                </c:pt>
                <c:pt idx="4344">
                  <c:v>39195</c:v>
                </c:pt>
                <c:pt idx="4345">
                  <c:v>39196</c:v>
                </c:pt>
                <c:pt idx="4346">
                  <c:v>39196</c:v>
                </c:pt>
                <c:pt idx="4347">
                  <c:v>39197</c:v>
                </c:pt>
                <c:pt idx="4348">
                  <c:v>39197</c:v>
                </c:pt>
                <c:pt idx="4349">
                  <c:v>39198</c:v>
                </c:pt>
                <c:pt idx="4350">
                  <c:v>39198</c:v>
                </c:pt>
                <c:pt idx="4351">
                  <c:v>39199</c:v>
                </c:pt>
                <c:pt idx="4352">
                  <c:v>39199</c:v>
                </c:pt>
                <c:pt idx="4353">
                  <c:v>39200</c:v>
                </c:pt>
                <c:pt idx="4354">
                  <c:v>39200</c:v>
                </c:pt>
                <c:pt idx="4355">
                  <c:v>39201</c:v>
                </c:pt>
                <c:pt idx="4356">
                  <c:v>39201</c:v>
                </c:pt>
                <c:pt idx="4357">
                  <c:v>39202</c:v>
                </c:pt>
                <c:pt idx="4358">
                  <c:v>39202</c:v>
                </c:pt>
                <c:pt idx="4359">
                  <c:v>39203</c:v>
                </c:pt>
                <c:pt idx="4360">
                  <c:v>39203</c:v>
                </c:pt>
                <c:pt idx="4361">
                  <c:v>39204</c:v>
                </c:pt>
                <c:pt idx="4362">
                  <c:v>39204</c:v>
                </c:pt>
                <c:pt idx="4363">
                  <c:v>39205</c:v>
                </c:pt>
                <c:pt idx="4364">
                  <c:v>39205</c:v>
                </c:pt>
                <c:pt idx="4365">
                  <c:v>39206</c:v>
                </c:pt>
                <c:pt idx="4366">
                  <c:v>39206</c:v>
                </c:pt>
                <c:pt idx="4367">
                  <c:v>39207</c:v>
                </c:pt>
                <c:pt idx="4368">
                  <c:v>39207</c:v>
                </c:pt>
                <c:pt idx="4369">
                  <c:v>39208</c:v>
                </c:pt>
                <c:pt idx="4370">
                  <c:v>39208</c:v>
                </c:pt>
                <c:pt idx="4371">
                  <c:v>39209</c:v>
                </c:pt>
                <c:pt idx="4372">
                  <c:v>39209</c:v>
                </c:pt>
                <c:pt idx="4373">
                  <c:v>39210</c:v>
                </c:pt>
                <c:pt idx="4374">
                  <c:v>39210</c:v>
                </c:pt>
                <c:pt idx="4375">
                  <c:v>39211</c:v>
                </c:pt>
                <c:pt idx="4376">
                  <c:v>39211</c:v>
                </c:pt>
                <c:pt idx="4377">
                  <c:v>39212</c:v>
                </c:pt>
                <c:pt idx="4378">
                  <c:v>39212</c:v>
                </c:pt>
                <c:pt idx="4379">
                  <c:v>39213</c:v>
                </c:pt>
                <c:pt idx="4380">
                  <c:v>39213</c:v>
                </c:pt>
                <c:pt idx="4381">
                  <c:v>39214</c:v>
                </c:pt>
                <c:pt idx="4382">
                  <c:v>39214</c:v>
                </c:pt>
                <c:pt idx="4383">
                  <c:v>39215</c:v>
                </c:pt>
                <c:pt idx="4384">
                  <c:v>39215</c:v>
                </c:pt>
                <c:pt idx="4385">
                  <c:v>39216</c:v>
                </c:pt>
                <c:pt idx="4386">
                  <c:v>39216</c:v>
                </c:pt>
                <c:pt idx="4387">
                  <c:v>39217</c:v>
                </c:pt>
                <c:pt idx="4388">
                  <c:v>39217</c:v>
                </c:pt>
                <c:pt idx="4389">
                  <c:v>39218</c:v>
                </c:pt>
                <c:pt idx="4390">
                  <c:v>39218</c:v>
                </c:pt>
                <c:pt idx="4391">
                  <c:v>39219</c:v>
                </c:pt>
                <c:pt idx="4392">
                  <c:v>39219</c:v>
                </c:pt>
                <c:pt idx="4393">
                  <c:v>39220</c:v>
                </c:pt>
                <c:pt idx="4394">
                  <c:v>39220</c:v>
                </c:pt>
                <c:pt idx="4395">
                  <c:v>39221</c:v>
                </c:pt>
                <c:pt idx="4396">
                  <c:v>39221</c:v>
                </c:pt>
                <c:pt idx="4397">
                  <c:v>39222</c:v>
                </c:pt>
                <c:pt idx="4398">
                  <c:v>39222</c:v>
                </c:pt>
                <c:pt idx="4399">
                  <c:v>39223</c:v>
                </c:pt>
                <c:pt idx="4400">
                  <c:v>39223</c:v>
                </c:pt>
                <c:pt idx="4401">
                  <c:v>39224</c:v>
                </c:pt>
                <c:pt idx="4402">
                  <c:v>39224</c:v>
                </c:pt>
                <c:pt idx="4403">
                  <c:v>39225</c:v>
                </c:pt>
                <c:pt idx="4404">
                  <c:v>39225</c:v>
                </c:pt>
                <c:pt idx="4405">
                  <c:v>39226</c:v>
                </c:pt>
                <c:pt idx="4406">
                  <c:v>39226</c:v>
                </c:pt>
                <c:pt idx="4407">
                  <c:v>39227</c:v>
                </c:pt>
                <c:pt idx="4408">
                  <c:v>39227</c:v>
                </c:pt>
                <c:pt idx="4409">
                  <c:v>39228</c:v>
                </c:pt>
                <c:pt idx="4410">
                  <c:v>39228</c:v>
                </c:pt>
                <c:pt idx="4411">
                  <c:v>39229</c:v>
                </c:pt>
                <c:pt idx="4412">
                  <c:v>39229</c:v>
                </c:pt>
                <c:pt idx="4413">
                  <c:v>39230</c:v>
                </c:pt>
                <c:pt idx="4414">
                  <c:v>39230</c:v>
                </c:pt>
                <c:pt idx="4415">
                  <c:v>39231</c:v>
                </c:pt>
                <c:pt idx="4416">
                  <c:v>39231</c:v>
                </c:pt>
                <c:pt idx="4417">
                  <c:v>39232</c:v>
                </c:pt>
                <c:pt idx="4418">
                  <c:v>39232</c:v>
                </c:pt>
                <c:pt idx="4419">
                  <c:v>39233</c:v>
                </c:pt>
                <c:pt idx="4420">
                  <c:v>39233</c:v>
                </c:pt>
                <c:pt idx="4421">
                  <c:v>39234</c:v>
                </c:pt>
                <c:pt idx="4422">
                  <c:v>39234</c:v>
                </c:pt>
                <c:pt idx="4423">
                  <c:v>39235</c:v>
                </c:pt>
                <c:pt idx="4424">
                  <c:v>39235</c:v>
                </c:pt>
                <c:pt idx="4425">
                  <c:v>39236</c:v>
                </c:pt>
                <c:pt idx="4426">
                  <c:v>39236</c:v>
                </c:pt>
                <c:pt idx="4427">
                  <c:v>39237</c:v>
                </c:pt>
                <c:pt idx="4428">
                  <c:v>39237</c:v>
                </c:pt>
                <c:pt idx="4429">
                  <c:v>39238</c:v>
                </c:pt>
                <c:pt idx="4430">
                  <c:v>39238</c:v>
                </c:pt>
                <c:pt idx="4431">
                  <c:v>39239</c:v>
                </c:pt>
                <c:pt idx="4432">
                  <c:v>39239</c:v>
                </c:pt>
                <c:pt idx="4433">
                  <c:v>39240</c:v>
                </c:pt>
                <c:pt idx="4434">
                  <c:v>39240</c:v>
                </c:pt>
                <c:pt idx="4435">
                  <c:v>39241</c:v>
                </c:pt>
                <c:pt idx="4436">
                  <c:v>39241</c:v>
                </c:pt>
                <c:pt idx="4437">
                  <c:v>39242</c:v>
                </c:pt>
                <c:pt idx="4438">
                  <c:v>39242</c:v>
                </c:pt>
                <c:pt idx="4439">
                  <c:v>39243</c:v>
                </c:pt>
                <c:pt idx="4440">
                  <c:v>39243</c:v>
                </c:pt>
                <c:pt idx="4441">
                  <c:v>39244</c:v>
                </c:pt>
                <c:pt idx="4442">
                  <c:v>39244</c:v>
                </c:pt>
                <c:pt idx="4443">
                  <c:v>39245</c:v>
                </c:pt>
                <c:pt idx="4444">
                  <c:v>39245</c:v>
                </c:pt>
                <c:pt idx="4445">
                  <c:v>39246</c:v>
                </c:pt>
                <c:pt idx="4446">
                  <c:v>39246</c:v>
                </c:pt>
                <c:pt idx="4447">
                  <c:v>39247</c:v>
                </c:pt>
                <c:pt idx="4448">
                  <c:v>39247</c:v>
                </c:pt>
                <c:pt idx="4449">
                  <c:v>39248</c:v>
                </c:pt>
                <c:pt idx="4450">
                  <c:v>39248</c:v>
                </c:pt>
                <c:pt idx="4451">
                  <c:v>39249</c:v>
                </c:pt>
                <c:pt idx="4452">
                  <c:v>39249</c:v>
                </c:pt>
                <c:pt idx="4453">
                  <c:v>39250</c:v>
                </c:pt>
                <c:pt idx="4454">
                  <c:v>39250</c:v>
                </c:pt>
                <c:pt idx="4455">
                  <c:v>39251</c:v>
                </c:pt>
                <c:pt idx="4456">
                  <c:v>39251</c:v>
                </c:pt>
                <c:pt idx="4457">
                  <c:v>39252</c:v>
                </c:pt>
                <c:pt idx="4458">
                  <c:v>39252</c:v>
                </c:pt>
                <c:pt idx="4459">
                  <c:v>39253</c:v>
                </c:pt>
                <c:pt idx="4460">
                  <c:v>39253</c:v>
                </c:pt>
                <c:pt idx="4461">
                  <c:v>39254</c:v>
                </c:pt>
                <c:pt idx="4462">
                  <c:v>39254</c:v>
                </c:pt>
                <c:pt idx="4463">
                  <c:v>39255</c:v>
                </c:pt>
                <c:pt idx="4464">
                  <c:v>39255</c:v>
                </c:pt>
                <c:pt idx="4465">
                  <c:v>39256</c:v>
                </c:pt>
                <c:pt idx="4466">
                  <c:v>39256</c:v>
                </c:pt>
                <c:pt idx="4467">
                  <c:v>39257</c:v>
                </c:pt>
                <c:pt idx="4468">
                  <c:v>39257</c:v>
                </c:pt>
                <c:pt idx="4469">
                  <c:v>39258</c:v>
                </c:pt>
                <c:pt idx="4470">
                  <c:v>39258</c:v>
                </c:pt>
                <c:pt idx="4471">
                  <c:v>39259</c:v>
                </c:pt>
                <c:pt idx="4472">
                  <c:v>39259</c:v>
                </c:pt>
                <c:pt idx="4473">
                  <c:v>39260</c:v>
                </c:pt>
                <c:pt idx="4474">
                  <c:v>39260</c:v>
                </c:pt>
                <c:pt idx="4475">
                  <c:v>39261</c:v>
                </c:pt>
                <c:pt idx="4476">
                  <c:v>39261</c:v>
                </c:pt>
                <c:pt idx="4477">
                  <c:v>39262</c:v>
                </c:pt>
                <c:pt idx="4478">
                  <c:v>39262</c:v>
                </c:pt>
                <c:pt idx="4479">
                  <c:v>39263</c:v>
                </c:pt>
                <c:pt idx="4480">
                  <c:v>39263</c:v>
                </c:pt>
                <c:pt idx="4481">
                  <c:v>39264</c:v>
                </c:pt>
                <c:pt idx="4482">
                  <c:v>39264</c:v>
                </c:pt>
                <c:pt idx="4483">
                  <c:v>39265</c:v>
                </c:pt>
                <c:pt idx="4484">
                  <c:v>39265</c:v>
                </c:pt>
                <c:pt idx="4485">
                  <c:v>39266</c:v>
                </c:pt>
                <c:pt idx="4486">
                  <c:v>39266</c:v>
                </c:pt>
                <c:pt idx="4487">
                  <c:v>39267</c:v>
                </c:pt>
                <c:pt idx="4488">
                  <c:v>39267</c:v>
                </c:pt>
                <c:pt idx="4489">
                  <c:v>39268</c:v>
                </c:pt>
                <c:pt idx="4490">
                  <c:v>39268</c:v>
                </c:pt>
                <c:pt idx="4491">
                  <c:v>39269</c:v>
                </c:pt>
                <c:pt idx="4492">
                  <c:v>39269</c:v>
                </c:pt>
                <c:pt idx="4493">
                  <c:v>39270</c:v>
                </c:pt>
                <c:pt idx="4494">
                  <c:v>39270</c:v>
                </c:pt>
                <c:pt idx="4495">
                  <c:v>39271</c:v>
                </c:pt>
                <c:pt idx="4496">
                  <c:v>39271</c:v>
                </c:pt>
                <c:pt idx="4497">
                  <c:v>39272</c:v>
                </c:pt>
                <c:pt idx="4498">
                  <c:v>39272</c:v>
                </c:pt>
                <c:pt idx="4499">
                  <c:v>39273</c:v>
                </c:pt>
                <c:pt idx="4500">
                  <c:v>39273</c:v>
                </c:pt>
                <c:pt idx="4501">
                  <c:v>39274</c:v>
                </c:pt>
                <c:pt idx="4502">
                  <c:v>39274</c:v>
                </c:pt>
                <c:pt idx="4503">
                  <c:v>39275</c:v>
                </c:pt>
                <c:pt idx="4504">
                  <c:v>39275</c:v>
                </c:pt>
                <c:pt idx="4505">
                  <c:v>39276</c:v>
                </c:pt>
                <c:pt idx="4506">
                  <c:v>39276</c:v>
                </c:pt>
                <c:pt idx="4507">
                  <c:v>39277</c:v>
                </c:pt>
                <c:pt idx="4508">
                  <c:v>39277</c:v>
                </c:pt>
                <c:pt idx="4509">
                  <c:v>39278</c:v>
                </c:pt>
                <c:pt idx="4510">
                  <c:v>39278</c:v>
                </c:pt>
                <c:pt idx="4511">
                  <c:v>39279</c:v>
                </c:pt>
                <c:pt idx="4512">
                  <c:v>39279</c:v>
                </c:pt>
                <c:pt idx="4513">
                  <c:v>39280</c:v>
                </c:pt>
                <c:pt idx="4514">
                  <c:v>39280</c:v>
                </c:pt>
                <c:pt idx="4515">
                  <c:v>39281</c:v>
                </c:pt>
                <c:pt idx="4516">
                  <c:v>39281</c:v>
                </c:pt>
                <c:pt idx="4517">
                  <c:v>39282</c:v>
                </c:pt>
                <c:pt idx="4518">
                  <c:v>39282</c:v>
                </c:pt>
                <c:pt idx="4519">
                  <c:v>39283</c:v>
                </c:pt>
                <c:pt idx="4520">
                  <c:v>39283</c:v>
                </c:pt>
                <c:pt idx="4521">
                  <c:v>39284</c:v>
                </c:pt>
                <c:pt idx="4522">
                  <c:v>39284</c:v>
                </c:pt>
                <c:pt idx="4523">
                  <c:v>39285</c:v>
                </c:pt>
                <c:pt idx="4524">
                  <c:v>39285</c:v>
                </c:pt>
                <c:pt idx="4525">
                  <c:v>39286</c:v>
                </c:pt>
                <c:pt idx="4526">
                  <c:v>39286</c:v>
                </c:pt>
                <c:pt idx="4527">
                  <c:v>39287</c:v>
                </c:pt>
                <c:pt idx="4528">
                  <c:v>39287</c:v>
                </c:pt>
                <c:pt idx="4529">
                  <c:v>39288</c:v>
                </c:pt>
                <c:pt idx="4530">
                  <c:v>39288</c:v>
                </c:pt>
                <c:pt idx="4531">
                  <c:v>39288</c:v>
                </c:pt>
                <c:pt idx="4532">
                  <c:v>39289</c:v>
                </c:pt>
                <c:pt idx="4533">
                  <c:v>39289</c:v>
                </c:pt>
                <c:pt idx="4534">
                  <c:v>39290</c:v>
                </c:pt>
                <c:pt idx="4535">
                  <c:v>39290</c:v>
                </c:pt>
                <c:pt idx="4536">
                  <c:v>39291</c:v>
                </c:pt>
                <c:pt idx="4537">
                  <c:v>39291</c:v>
                </c:pt>
                <c:pt idx="4538">
                  <c:v>39292</c:v>
                </c:pt>
                <c:pt idx="4539">
                  <c:v>39292</c:v>
                </c:pt>
                <c:pt idx="4540">
                  <c:v>39293</c:v>
                </c:pt>
                <c:pt idx="4541">
                  <c:v>39293</c:v>
                </c:pt>
                <c:pt idx="4542">
                  <c:v>39294</c:v>
                </c:pt>
                <c:pt idx="4543">
                  <c:v>39294</c:v>
                </c:pt>
                <c:pt idx="4544">
                  <c:v>39295</c:v>
                </c:pt>
                <c:pt idx="4545">
                  <c:v>39295</c:v>
                </c:pt>
                <c:pt idx="4546">
                  <c:v>39296</c:v>
                </c:pt>
                <c:pt idx="4547">
                  <c:v>39296</c:v>
                </c:pt>
                <c:pt idx="4548">
                  <c:v>39297</c:v>
                </c:pt>
                <c:pt idx="4549">
                  <c:v>39297</c:v>
                </c:pt>
                <c:pt idx="4550">
                  <c:v>39298</c:v>
                </c:pt>
                <c:pt idx="4551">
                  <c:v>39298</c:v>
                </c:pt>
                <c:pt idx="4552">
                  <c:v>39299</c:v>
                </c:pt>
                <c:pt idx="4553">
                  <c:v>39299</c:v>
                </c:pt>
                <c:pt idx="4554">
                  <c:v>39300</c:v>
                </c:pt>
                <c:pt idx="4555">
                  <c:v>39300</c:v>
                </c:pt>
                <c:pt idx="4556">
                  <c:v>39301</c:v>
                </c:pt>
                <c:pt idx="4557">
                  <c:v>39301</c:v>
                </c:pt>
                <c:pt idx="4558">
                  <c:v>39302</c:v>
                </c:pt>
                <c:pt idx="4559">
                  <c:v>39302</c:v>
                </c:pt>
                <c:pt idx="4560">
                  <c:v>39303</c:v>
                </c:pt>
                <c:pt idx="4561">
                  <c:v>39303</c:v>
                </c:pt>
                <c:pt idx="4562">
                  <c:v>39304</c:v>
                </c:pt>
                <c:pt idx="4563">
                  <c:v>39304</c:v>
                </c:pt>
                <c:pt idx="4564">
                  <c:v>39305</c:v>
                </c:pt>
                <c:pt idx="4565">
                  <c:v>39305</c:v>
                </c:pt>
                <c:pt idx="4566">
                  <c:v>39306</c:v>
                </c:pt>
                <c:pt idx="4567">
                  <c:v>39306</c:v>
                </c:pt>
                <c:pt idx="4568">
                  <c:v>39307</c:v>
                </c:pt>
                <c:pt idx="4569">
                  <c:v>39307</c:v>
                </c:pt>
                <c:pt idx="4570">
                  <c:v>39308</c:v>
                </c:pt>
                <c:pt idx="4571">
                  <c:v>39308</c:v>
                </c:pt>
                <c:pt idx="4572">
                  <c:v>39309</c:v>
                </c:pt>
                <c:pt idx="4573">
                  <c:v>39309</c:v>
                </c:pt>
                <c:pt idx="4574">
                  <c:v>39310</c:v>
                </c:pt>
                <c:pt idx="4575">
                  <c:v>39310</c:v>
                </c:pt>
                <c:pt idx="4576">
                  <c:v>39311</c:v>
                </c:pt>
                <c:pt idx="4577">
                  <c:v>39311</c:v>
                </c:pt>
                <c:pt idx="4578">
                  <c:v>39312</c:v>
                </c:pt>
                <c:pt idx="4579">
                  <c:v>39312</c:v>
                </c:pt>
                <c:pt idx="4580">
                  <c:v>39313</c:v>
                </c:pt>
                <c:pt idx="4581">
                  <c:v>39313</c:v>
                </c:pt>
                <c:pt idx="4582">
                  <c:v>39314</c:v>
                </c:pt>
                <c:pt idx="4583">
                  <c:v>39314</c:v>
                </c:pt>
                <c:pt idx="4584">
                  <c:v>39315</c:v>
                </c:pt>
                <c:pt idx="4585">
                  <c:v>39315</c:v>
                </c:pt>
                <c:pt idx="4586">
                  <c:v>39316</c:v>
                </c:pt>
                <c:pt idx="4587">
                  <c:v>39316</c:v>
                </c:pt>
                <c:pt idx="4588">
                  <c:v>39317</c:v>
                </c:pt>
                <c:pt idx="4589">
                  <c:v>39317</c:v>
                </c:pt>
                <c:pt idx="4590">
                  <c:v>39318</c:v>
                </c:pt>
                <c:pt idx="4591">
                  <c:v>39318</c:v>
                </c:pt>
                <c:pt idx="4592">
                  <c:v>39319</c:v>
                </c:pt>
                <c:pt idx="4593">
                  <c:v>39319</c:v>
                </c:pt>
                <c:pt idx="4594">
                  <c:v>39320</c:v>
                </c:pt>
                <c:pt idx="4595">
                  <c:v>39320</c:v>
                </c:pt>
                <c:pt idx="4596">
                  <c:v>39321</c:v>
                </c:pt>
                <c:pt idx="4597">
                  <c:v>39321</c:v>
                </c:pt>
                <c:pt idx="4598">
                  <c:v>39322</c:v>
                </c:pt>
                <c:pt idx="4599">
                  <c:v>39322</c:v>
                </c:pt>
                <c:pt idx="4600">
                  <c:v>39323</c:v>
                </c:pt>
                <c:pt idx="4601">
                  <c:v>39323</c:v>
                </c:pt>
                <c:pt idx="4602">
                  <c:v>39324</c:v>
                </c:pt>
                <c:pt idx="4603">
                  <c:v>39324</c:v>
                </c:pt>
                <c:pt idx="4604">
                  <c:v>39325</c:v>
                </c:pt>
                <c:pt idx="4605">
                  <c:v>39325</c:v>
                </c:pt>
                <c:pt idx="4606">
                  <c:v>39326</c:v>
                </c:pt>
                <c:pt idx="4607">
                  <c:v>39326</c:v>
                </c:pt>
                <c:pt idx="4608">
                  <c:v>39327</c:v>
                </c:pt>
                <c:pt idx="4609">
                  <c:v>39327</c:v>
                </c:pt>
                <c:pt idx="4610">
                  <c:v>39328</c:v>
                </c:pt>
                <c:pt idx="4611">
                  <c:v>39328</c:v>
                </c:pt>
                <c:pt idx="4612">
                  <c:v>39329</c:v>
                </c:pt>
                <c:pt idx="4613">
                  <c:v>39331</c:v>
                </c:pt>
                <c:pt idx="4614">
                  <c:v>39332</c:v>
                </c:pt>
                <c:pt idx="4615">
                  <c:v>39332</c:v>
                </c:pt>
                <c:pt idx="4616">
                  <c:v>39333</c:v>
                </c:pt>
                <c:pt idx="4617">
                  <c:v>39333</c:v>
                </c:pt>
                <c:pt idx="4618">
                  <c:v>39334</c:v>
                </c:pt>
                <c:pt idx="4619">
                  <c:v>39334</c:v>
                </c:pt>
                <c:pt idx="4620">
                  <c:v>39335</c:v>
                </c:pt>
                <c:pt idx="4621">
                  <c:v>39335</c:v>
                </c:pt>
                <c:pt idx="4622">
                  <c:v>39336</c:v>
                </c:pt>
                <c:pt idx="4623">
                  <c:v>39336</c:v>
                </c:pt>
                <c:pt idx="4624">
                  <c:v>39337</c:v>
                </c:pt>
                <c:pt idx="4625">
                  <c:v>39337</c:v>
                </c:pt>
                <c:pt idx="4626">
                  <c:v>39338</c:v>
                </c:pt>
                <c:pt idx="4627">
                  <c:v>39338</c:v>
                </c:pt>
                <c:pt idx="4628">
                  <c:v>39339</c:v>
                </c:pt>
                <c:pt idx="4629">
                  <c:v>39339</c:v>
                </c:pt>
                <c:pt idx="4630">
                  <c:v>39340</c:v>
                </c:pt>
                <c:pt idx="4631">
                  <c:v>39340</c:v>
                </c:pt>
                <c:pt idx="4632">
                  <c:v>39341</c:v>
                </c:pt>
                <c:pt idx="4633">
                  <c:v>39341</c:v>
                </c:pt>
                <c:pt idx="4634">
                  <c:v>39342</c:v>
                </c:pt>
                <c:pt idx="4635">
                  <c:v>39342</c:v>
                </c:pt>
                <c:pt idx="4636">
                  <c:v>39343</c:v>
                </c:pt>
                <c:pt idx="4637">
                  <c:v>39343</c:v>
                </c:pt>
                <c:pt idx="4638">
                  <c:v>39344</c:v>
                </c:pt>
                <c:pt idx="4639">
                  <c:v>39344</c:v>
                </c:pt>
                <c:pt idx="4640">
                  <c:v>39345</c:v>
                </c:pt>
                <c:pt idx="4641">
                  <c:v>39345</c:v>
                </c:pt>
                <c:pt idx="4642">
                  <c:v>39346</c:v>
                </c:pt>
                <c:pt idx="4643">
                  <c:v>39346</c:v>
                </c:pt>
                <c:pt idx="4644">
                  <c:v>39347</c:v>
                </c:pt>
                <c:pt idx="4645">
                  <c:v>39347</c:v>
                </c:pt>
                <c:pt idx="4646">
                  <c:v>39348</c:v>
                </c:pt>
                <c:pt idx="4647">
                  <c:v>39348</c:v>
                </c:pt>
                <c:pt idx="4648">
                  <c:v>39349</c:v>
                </c:pt>
                <c:pt idx="4649">
                  <c:v>39349</c:v>
                </c:pt>
                <c:pt idx="4650">
                  <c:v>39350</c:v>
                </c:pt>
                <c:pt idx="4651">
                  <c:v>39350</c:v>
                </c:pt>
                <c:pt idx="4652">
                  <c:v>39351</c:v>
                </c:pt>
                <c:pt idx="4653">
                  <c:v>39351</c:v>
                </c:pt>
                <c:pt idx="4654">
                  <c:v>39352</c:v>
                </c:pt>
                <c:pt idx="4655">
                  <c:v>39352</c:v>
                </c:pt>
                <c:pt idx="4656">
                  <c:v>39353</c:v>
                </c:pt>
                <c:pt idx="4657">
                  <c:v>39353</c:v>
                </c:pt>
                <c:pt idx="4658">
                  <c:v>39354</c:v>
                </c:pt>
                <c:pt idx="4659">
                  <c:v>39354</c:v>
                </c:pt>
                <c:pt idx="4660">
                  <c:v>39355</c:v>
                </c:pt>
                <c:pt idx="4661">
                  <c:v>39355</c:v>
                </c:pt>
                <c:pt idx="4662">
                  <c:v>39356</c:v>
                </c:pt>
                <c:pt idx="4663">
                  <c:v>39356</c:v>
                </c:pt>
                <c:pt idx="4664">
                  <c:v>39357</c:v>
                </c:pt>
                <c:pt idx="4665">
                  <c:v>39357</c:v>
                </c:pt>
                <c:pt idx="4666">
                  <c:v>39358</c:v>
                </c:pt>
                <c:pt idx="4667">
                  <c:v>39358</c:v>
                </c:pt>
                <c:pt idx="4668">
                  <c:v>39359</c:v>
                </c:pt>
                <c:pt idx="4669">
                  <c:v>39359</c:v>
                </c:pt>
                <c:pt idx="4670">
                  <c:v>39360</c:v>
                </c:pt>
                <c:pt idx="4671">
                  <c:v>39360</c:v>
                </c:pt>
                <c:pt idx="4672">
                  <c:v>39361</c:v>
                </c:pt>
                <c:pt idx="4673">
                  <c:v>39361</c:v>
                </c:pt>
                <c:pt idx="4674">
                  <c:v>39362</c:v>
                </c:pt>
                <c:pt idx="4675">
                  <c:v>39362</c:v>
                </c:pt>
                <c:pt idx="4676">
                  <c:v>39363</c:v>
                </c:pt>
                <c:pt idx="4677">
                  <c:v>39363</c:v>
                </c:pt>
                <c:pt idx="4678">
                  <c:v>39364</c:v>
                </c:pt>
                <c:pt idx="4679">
                  <c:v>39364</c:v>
                </c:pt>
                <c:pt idx="4680">
                  <c:v>39365</c:v>
                </c:pt>
                <c:pt idx="4681">
                  <c:v>39365</c:v>
                </c:pt>
                <c:pt idx="4682">
                  <c:v>39366</c:v>
                </c:pt>
                <c:pt idx="4683">
                  <c:v>39366</c:v>
                </c:pt>
                <c:pt idx="4684">
                  <c:v>39367</c:v>
                </c:pt>
                <c:pt idx="4685">
                  <c:v>39367</c:v>
                </c:pt>
                <c:pt idx="4686">
                  <c:v>39368</c:v>
                </c:pt>
                <c:pt idx="4687">
                  <c:v>39368</c:v>
                </c:pt>
                <c:pt idx="4688">
                  <c:v>39369</c:v>
                </c:pt>
                <c:pt idx="4689">
                  <c:v>39369</c:v>
                </c:pt>
                <c:pt idx="4690">
                  <c:v>39370</c:v>
                </c:pt>
                <c:pt idx="4691">
                  <c:v>39370</c:v>
                </c:pt>
                <c:pt idx="4692">
                  <c:v>39371</c:v>
                </c:pt>
                <c:pt idx="4693">
                  <c:v>39371</c:v>
                </c:pt>
                <c:pt idx="4694">
                  <c:v>39372</c:v>
                </c:pt>
                <c:pt idx="4695">
                  <c:v>39372</c:v>
                </c:pt>
                <c:pt idx="4696">
                  <c:v>39373</c:v>
                </c:pt>
                <c:pt idx="4697">
                  <c:v>39373</c:v>
                </c:pt>
                <c:pt idx="4698">
                  <c:v>39374</c:v>
                </c:pt>
                <c:pt idx="4699">
                  <c:v>39374</c:v>
                </c:pt>
                <c:pt idx="4700">
                  <c:v>39375</c:v>
                </c:pt>
                <c:pt idx="4701">
                  <c:v>39375</c:v>
                </c:pt>
                <c:pt idx="4702">
                  <c:v>39376</c:v>
                </c:pt>
                <c:pt idx="4703">
                  <c:v>39376</c:v>
                </c:pt>
                <c:pt idx="4704">
                  <c:v>39377</c:v>
                </c:pt>
                <c:pt idx="4705">
                  <c:v>39377</c:v>
                </c:pt>
                <c:pt idx="4706">
                  <c:v>39378</c:v>
                </c:pt>
                <c:pt idx="4707">
                  <c:v>39378</c:v>
                </c:pt>
                <c:pt idx="4708">
                  <c:v>39379</c:v>
                </c:pt>
                <c:pt idx="4709">
                  <c:v>39379</c:v>
                </c:pt>
                <c:pt idx="4710">
                  <c:v>39380</c:v>
                </c:pt>
                <c:pt idx="4711">
                  <c:v>39380</c:v>
                </c:pt>
                <c:pt idx="4712">
                  <c:v>39381</c:v>
                </c:pt>
                <c:pt idx="4713">
                  <c:v>39381</c:v>
                </c:pt>
                <c:pt idx="4714">
                  <c:v>39382</c:v>
                </c:pt>
                <c:pt idx="4715">
                  <c:v>39382</c:v>
                </c:pt>
                <c:pt idx="4716">
                  <c:v>39383</c:v>
                </c:pt>
                <c:pt idx="4717">
                  <c:v>39383</c:v>
                </c:pt>
                <c:pt idx="4718">
                  <c:v>39384</c:v>
                </c:pt>
                <c:pt idx="4719">
                  <c:v>39384</c:v>
                </c:pt>
                <c:pt idx="4720">
                  <c:v>39385</c:v>
                </c:pt>
                <c:pt idx="4721">
                  <c:v>39385</c:v>
                </c:pt>
                <c:pt idx="4722">
                  <c:v>39386</c:v>
                </c:pt>
                <c:pt idx="4723">
                  <c:v>39386</c:v>
                </c:pt>
                <c:pt idx="4724">
                  <c:v>39387</c:v>
                </c:pt>
                <c:pt idx="4725">
                  <c:v>39387</c:v>
                </c:pt>
                <c:pt idx="4726">
                  <c:v>39388</c:v>
                </c:pt>
                <c:pt idx="4727">
                  <c:v>39388</c:v>
                </c:pt>
                <c:pt idx="4728">
                  <c:v>39389</c:v>
                </c:pt>
                <c:pt idx="4729">
                  <c:v>39389</c:v>
                </c:pt>
                <c:pt idx="4730">
                  <c:v>39390</c:v>
                </c:pt>
                <c:pt idx="4731">
                  <c:v>39390</c:v>
                </c:pt>
                <c:pt idx="4732">
                  <c:v>39391</c:v>
                </c:pt>
                <c:pt idx="4733">
                  <c:v>39391</c:v>
                </c:pt>
                <c:pt idx="4734">
                  <c:v>39392</c:v>
                </c:pt>
                <c:pt idx="4735">
                  <c:v>39392</c:v>
                </c:pt>
                <c:pt idx="4736">
                  <c:v>39393</c:v>
                </c:pt>
                <c:pt idx="4737">
                  <c:v>39393</c:v>
                </c:pt>
                <c:pt idx="4738">
                  <c:v>39394</c:v>
                </c:pt>
                <c:pt idx="4739">
                  <c:v>39394</c:v>
                </c:pt>
                <c:pt idx="4740">
                  <c:v>39395</c:v>
                </c:pt>
                <c:pt idx="4741">
                  <c:v>39395</c:v>
                </c:pt>
                <c:pt idx="4742">
                  <c:v>39396</c:v>
                </c:pt>
                <c:pt idx="4743">
                  <c:v>39396</c:v>
                </c:pt>
                <c:pt idx="4744">
                  <c:v>39397</c:v>
                </c:pt>
                <c:pt idx="4745">
                  <c:v>39397</c:v>
                </c:pt>
                <c:pt idx="4746">
                  <c:v>39398</c:v>
                </c:pt>
                <c:pt idx="4747">
                  <c:v>39398</c:v>
                </c:pt>
                <c:pt idx="4748">
                  <c:v>39399</c:v>
                </c:pt>
                <c:pt idx="4749">
                  <c:v>39399</c:v>
                </c:pt>
                <c:pt idx="4750">
                  <c:v>39400</c:v>
                </c:pt>
                <c:pt idx="4751">
                  <c:v>39400</c:v>
                </c:pt>
                <c:pt idx="4752">
                  <c:v>39401</c:v>
                </c:pt>
                <c:pt idx="4753">
                  <c:v>39401</c:v>
                </c:pt>
                <c:pt idx="4754">
                  <c:v>39402</c:v>
                </c:pt>
                <c:pt idx="4755">
                  <c:v>39402</c:v>
                </c:pt>
                <c:pt idx="4756">
                  <c:v>39403</c:v>
                </c:pt>
                <c:pt idx="4757">
                  <c:v>39403</c:v>
                </c:pt>
                <c:pt idx="4758">
                  <c:v>39404</c:v>
                </c:pt>
                <c:pt idx="4759">
                  <c:v>39404</c:v>
                </c:pt>
                <c:pt idx="4760">
                  <c:v>39405</c:v>
                </c:pt>
                <c:pt idx="4761">
                  <c:v>39405</c:v>
                </c:pt>
                <c:pt idx="4762">
                  <c:v>39406</c:v>
                </c:pt>
                <c:pt idx="4763">
                  <c:v>39406</c:v>
                </c:pt>
                <c:pt idx="4764">
                  <c:v>39407</c:v>
                </c:pt>
                <c:pt idx="4765">
                  <c:v>39407</c:v>
                </c:pt>
                <c:pt idx="4766">
                  <c:v>39408</c:v>
                </c:pt>
                <c:pt idx="4767">
                  <c:v>39408</c:v>
                </c:pt>
                <c:pt idx="4768">
                  <c:v>39409</c:v>
                </c:pt>
                <c:pt idx="4769">
                  <c:v>39409</c:v>
                </c:pt>
                <c:pt idx="4770">
                  <c:v>39410</c:v>
                </c:pt>
                <c:pt idx="4771">
                  <c:v>39410</c:v>
                </c:pt>
                <c:pt idx="4772">
                  <c:v>39411</c:v>
                </c:pt>
                <c:pt idx="4773">
                  <c:v>39411</c:v>
                </c:pt>
                <c:pt idx="4774">
                  <c:v>39412</c:v>
                </c:pt>
                <c:pt idx="4775">
                  <c:v>39412</c:v>
                </c:pt>
                <c:pt idx="4776">
                  <c:v>39413</c:v>
                </c:pt>
                <c:pt idx="4777">
                  <c:v>39413</c:v>
                </c:pt>
                <c:pt idx="4778">
                  <c:v>39414</c:v>
                </c:pt>
                <c:pt idx="4779">
                  <c:v>39414</c:v>
                </c:pt>
                <c:pt idx="4780">
                  <c:v>39415</c:v>
                </c:pt>
                <c:pt idx="4781">
                  <c:v>39415</c:v>
                </c:pt>
                <c:pt idx="4782">
                  <c:v>39416</c:v>
                </c:pt>
                <c:pt idx="4783">
                  <c:v>39416</c:v>
                </c:pt>
                <c:pt idx="4784">
                  <c:v>39417</c:v>
                </c:pt>
                <c:pt idx="4785">
                  <c:v>39417</c:v>
                </c:pt>
                <c:pt idx="4786">
                  <c:v>39418</c:v>
                </c:pt>
                <c:pt idx="4787">
                  <c:v>39418</c:v>
                </c:pt>
                <c:pt idx="4788">
                  <c:v>39419</c:v>
                </c:pt>
                <c:pt idx="4789">
                  <c:v>39419</c:v>
                </c:pt>
                <c:pt idx="4790">
                  <c:v>39420</c:v>
                </c:pt>
                <c:pt idx="4791">
                  <c:v>39420</c:v>
                </c:pt>
                <c:pt idx="4792">
                  <c:v>39421</c:v>
                </c:pt>
                <c:pt idx="4793">
                  <c:v>39421</c:v>
                </c:pt>
                <c:pt idx="4794">
                  <c:v>39422</c:v>
                </c:pt>
                <c:pt idx="4795">
                  <c:v>39422</c:v>
                </c:pt>
                <c:pt idx="4796">
                  <c:v>39423</c:v>
                </c:pt>
                <c:pt idx="4797">
                  <c:v>39423</c:v>
                </c:pt>
                <c:pt idx="4798">
                  <c:v>39424</c:v>
                </c:pt>
                <c:pt idx="4799">
                  <c:v>39424</c:v>
                </c:pt>
                <c:pt idx="4800">
                  <c:v>39425</c:v>
                </c:pt>
                <c:pt idx="4801">
                  <c:v>39425</c:v>
                </c:pt>
                <c:pt idx="4802">
                  <c:v>39426</c:v>
                </c:pt>
                <c:pt idx="4803">
                  <c:v>39426</c:v>
                </c:pt>
                <c:pt idx="4804">
                  <c:v>39427</c:v>
                </c:pt>
                <c:pt idx="4805">
                  <c:v>39427</c:v>
                </c:pt>
                <c:pt idx="4806">
                  <c:v>39428</c:v>
                </c:pt>
                <c:pt idx="4807">
                  <c:v>39428</c:v>
                </c:pt>
                <c:pt idx="4808">
                  <c:v>39429</c:v>
                </c:pt>
                <c:pt idx="4809">
                  <c:v>39429</c:v>
                </c:pt>
                <c:pt idx="4810">
                  <c:v>39430</c:v>
                </c:pt>
                <c:pt idx="4811">
                  <c:v>39430</c:v>
                </c:pt>
                <c:pt idx="4812">
                  <c:v>39431</c:v>
                </c:pt>
                <c:pt idx="4813">
                  <c:v>39431</c:v>
                </c:pt>
                <c:pt idx="4814">
                  <c:v>39432</c:v>
                </c:pt>
                <c:pt idx="4815">
                  <c:v>39432</c:v>
                </c:pt>
                <c:pt idx="4816">
                  <c:v>39433</c:v>
                </c:pt>
                <c:pt idx="4817">
                  <c:v>39433</c:v>
                </c:pt>
                <c:pt idx="4818">
                  <c:v>39434</c:v>
                </c:pt>
                <c:pt idx="4819">
                  <c:v>39434</c:v>
                </c:pt>
                <c:pt idx="4820">
                  <c:v>39435</c:v>
                </c:pt>
                <c:pt idx="4821">
                  <c:v>39435</c:v>
                </c:pt>
                <c:pt idx="4822">
                  <c:v>39436</c:v>
                </c:pt>
                <c:pt idx="4823">
                  <c:v>39436</c:v>
                </c:pt>
                <c:pt idx="4824">
                  <c:v>39437</c:v>
                </c:pt>
                <c:pt idx="4825">
                  <c:v>39437</c:v>
                </c:pt>
                <c:pt idx="4826">
                  <c:v>39438</c:v>
                </c:pt>
                <c:pt idx="4827">
                  <c:v>39438</c:v>
                </c:pt>
                <c:pt idx="4828">
                  <c:v>39439</c:v>
                </c:pt>
                <c:pt idx="4829">
                  <c:v>39439</c:v>
                </c:pt>
                <c:pt idx="4830">
                  <c:v>39440</c:v>
                </c:pt>
                <c:pt idx="4831">
                  <c:v>39440</c:v>
                </c:pt>
                <c:pt idx="4832">
                  <c:v>39441</c:v>
                </c:pt>
                <c:pt idx="4833">
                  <c:v>39441</c:v>
                </c:pt>
                <c:pt idx="4834">
                  <c:v>39442</c:v>
                </c:pt>
                <c:pt idx="4835">
                  <c:v>39442</c:v>
                </c:pt>
                <c:pt idx="4836">
                  <c:v>39443</c:v>
                </c:pt>
                <c:pt idx="4837">
                  <c:v>39443</c:v>
                </c:pt>
                <c:pt idx="4838">
                  <c:v>39444</c:v>
                </c:pt>
                <c:pt idx="4839">
                  <c:v>39444</c:v>
                </c:pt>
                <c:pt idx="4840">
                  <c:v>39445</c:v>
                </c:pt>
                <c:pt idx="4841">
                  <c:v>39445</c:v>
                </c:pt>
                <c:pt idx="4842">
                  <c:v>39446</c:v>
                </c:pt>
                <c:pt idx="4843">
                  <c:v>39446</c:v>
                </c:pt>
                <c:pt idx="4844">
                  <c:v>39447</c:v>
                </c:pt>
                <c:pt idx="4845">
                  <c:v>39447</c:v>
                </c:pt>
                <c:pt idx="4846">
                  <c:v>39448</c:v>
                </c:pt>
                <c:pt idx="4847">
                  <c:v>39448</c:v>
                </c:pt>
                <c:pt idx="4848">
                  <c:v>39449</c:v>
                </c:pt>
                <c:pt idx="4849">
                  <c:v>39449</c:v>
                </c:pt>
                <c:pt idx="4850">
                  <c:v>39450</c:v>
                </c:pt>
                <c:pt idx="4851">
                  <c:v>39450</c:v>
                </c:pt>
                <c:pt idx="4852">
                  <c:v>39451</c:v>
                </c:pt>
                <c:pt idx="4853">
                  <c:v>39451</c:v>
                </c:pt>
                <c:pt idx="4854">
                  <c:v>39452</c:v>
                </c:pt>
                <c:pt idx="4855">
                  <c:v>39452</c:v>
                </c:pt>
                <c:pt idx="4856">
                  <c:v>39453</c:v>
                </c:pt>
                <c:pt idx="4857">
                  <c:v>39453</c:v>
                </c:pt>
                <c:pt idx="4858">
                  <c:v>39454</c:v>
                </c:pt>
                <c:pt idx="4859">
                  <c:v>39454</c:v>
                </c:pt>
                <c:pt idx="4860">
                  <c:v>39455</c:v>
                </c:pt>
                <c:pt idx="4861">
                  <c:v>39455</c:v>
                </c:pt>
                <c:pt idx="4862">
                  <c:v>39456</c:v>
                </c:pt>
                <c:pt idx="4863">
                  <c:v>39456</c:v>
                </c:pt>
                <c:pt idx="4864">
                  <c:v>39457</c:v>
                </c:pt>
                <c:pt idx="4865">
                  <c:v>39457</c:v>
                </c:pt>
                <c:pt idx="4866">
                  <c:v>39458</c:v>
                </c:pt>
                <c:pt idx="4867">
                  <c:v>39458</c:v>
                </c:pt>
                <c:pt idx="4868">
                  <c:v>39459</c:v>
                </c:pt>
                <c:pt idx="4869">
                  <c:v>39459</c:v>
                </c:pt>
                <c:pt idx="4870">
                  <c:v>39460</c:v>
                </c:pt>
                <c:pt idx="4871">
                  <c:v>39460</c:v>
                </c:pt>
                <c:pt idx="4872">
                  <c:v>39461</c:v>
                </c:pt>
                <c:pt idx="4873">
                  <c:v>39461</c:v>
                </c:pt>
                <c:pt idx="4874">
                  <c:v>39462</c:v>
                </c:pt>
                <c:pt idx="4875">
                  <c:v>39462</c:v>
                </c:pt>
                <c:pt idx="4876">
                  <c:v>39463</c:v>
                </c:pt>
                <c:pt idx="4877">
                  <c:v>39463</c:v>
                </c:pt>
                <c:pt idx="4878">
                  <c:v>39464</c:v>
                </c:pt>
                <c:pt idx="4879">
                  <c:v>39464</c:v>
                </c:pt>
                <c:pt idx="4880">
                  <c:v>39465</c:v>
                </c:pt>
                <c:pt idx="4881">
                  <c:v>39465</c:v>
                </c:pt>
                <c:pt idx="4882">
                  <c:v>39466</c:v>
                </c:pt>
                <c:pt idx="4883">
                  <c:v>39466</c:v>
                </c:pt>
                <c:pt idx="4884">
                  <c:v>39467</c:v>
                </c:pt>
                <c:pt idx="4885">
                  <c:v>39467</c:v>
                </c:pt>
                <c:pt idx="4886">
                  <c:v>39468</c:v>
                </c:pt>
                <c:pt idx="4887">
                  <c:v>39468</c:v>
                </c:pt>
                <c:pt idx="4888">
                  <c:v>39469</c:v>
                </c:pt>
                <c:pt idx="4889">
                  <c:v>39469</c:v>
                </c:pt>
                <c:pt idx="4890">
                  <c:v>39470</c:v>
                </c:pt>
                <c:pt idx="4891">
                  <c:v>39470</c:v>
                </c:pt>
                <c:pt idx="4892">
                  <c:v>39471</c:v>
                </c:pt>
                <c:pt idx="4893">
                  <c:v>39471</c:v>
                </c:pt>
                <c:pt idx="4894">
                  <c:v>39472</c:v>
                </c:pt>
                <c:pt idx="4895">
                  <c:v>39472</c:v>
                </c:pt>
                <c:pt idx="4896">
                  <c:v>39473</c:v>
                </c:pt>
                <c:pt idx="4897">
                  <c:v>39473</c:v>
                </c:pt>
                <c:pt idx="4898">
                  <c:v>39474</c:v>
                </c:pt>
                <c:pt idx="4899">
                  <c:v>39474</c:v>
                </c:pt>
                <c:pt idx="4900">
                  <c:v>39475</c:v>
                </c:pt>
                <c:pt idx="4901">
                  <c:v>39475</c:v>
                </c:pt>
                <c:pt idx="4902">
                  <c:v>39476</c:v>
                </c:pt>
                <c:pt idx="4903">
                  <c:v>39476</c:v>
                </c:pt>
                <c:pt idx="4904">
                  <c:v>39477</c:v>
                </c:pt>
                <c:pt idx="4905">
                  <c:v>39477</c:v>
                </c:pt>
                <c:pt idx="4906">
                  <c:v>39478</c:v>
                </c:pt>
                <c:pt idx="4907">
                  <c:v>39478</c:v>
                </c:pt>
                <c:pt idx="4908">
                  <c:v>39479</c:v>
                </c:pt>
                <c:pt idx="4909">
                  <c:v>39479</c:v>
                </c:pt>
                <c:pt idx="4910">
                  <c:v>39480</c:v>
                </c:pt>
                <c:pt idx="4911">
                  <c:v>39480</c:v>
                </c:pt>
                <c:pt idx="4912">
                  <c:v>39481</c:v>
                </c:pt>
                <c:pt idx="4913">
                  <c:v>39481</c:v>
                </c:pt>
                <c:pt idx="4914">
                  <c:v>39482</c:v>
                </c:pt>
                <c:pt idx="4915">
                  <c:v>39482</c:v>
                </c:pt>
                <c:pt idx="4916">
                  <c:v>39483</c:v>
                </c:pt>
                <c:pt idx="4917">
                  <c:v>39483</c:v>
                </c:pt>
                <c:pt idx="4918">
                  <c:v>39484</c:v>
                </c:pt>
                <c:pt idx="4919">
                  <c:v>39484</c:v>
                </c:pt>
                <c:pt idx="4920">
                  <c:v>39485</c:v>
                </c:pt>
                <c:pt idx="4921">
                  <c:v>39485</c:v>
                </c:pt>
                <c:pt idx="4922">
                  <c:v>39486</c:v>
                </c:pt>
                <c:pt idx="4923">
                  <c:v>39486</c:v>
                </c:pt>
                <c:pt idx="4924">
                  <c:v>39487</c:v>
                </c:pt>
                <c:pt idx="4925">
                  <c:v>39487</c:v>
                </c:pt>
                <c:pt idx="4926">
                  <c:v>39488</c:v>
                </c:pt>
                <c:pt idx="4927">
                  <c:v>39488</c:v>
                </c:pt>
                <c:pt idx="4928">
                  <c:v>39489</c:v>
                </c:pt>
                <c:pt idx="4929">
                  <c:v>39489</c:v>
                </c:pt>
                <c:pt idx="4930">
                  <c:v>39490</c:v>
                </c:pt>
                <c:pt idx="4931">
                  <c:v>39490</c:v>
                </c:pt>
                <c:pt idx="4932">
                  <c:v>39491</c:v>
                </c:pt>
                <c:pt idx="4933">
                  <c:v>39491</c:v>
                </c:pt>
                <c:pt idx="4934">
                  <c:v>39492</c:v>
                </c:pt>
                <c:pt idx="4935">
                  <c:v>39492</c:v>
                </c:pt>
                <c:pt idx="4936">
                  <c:v>39493</c:v>
                </c:pt>
                <c:pt idx="4937">
                  <c:v>39493</c:v>
                </c:pt>
                <c:pt idx="4938">
                  <c:v>39494</c:v>
                </c:pt>
                <c:pt idx="4939">
                  <c:v>39494</c:v>
                </c:pt>
                <c:pt idx="4940">
                  <c:v>39495</c:v>
                </c:pt>
                <c:pt idx="4941">
                  <c:v>39495</c:v>
                </c:pt>
                <c:pt idx="4942">
                  <c:v>39496</c:v>
                </c:pt>
                <c:pt idx="4943">
                  <c:v>39496</c:v>
                </c:pt>
                <c:pt idx="4944">
                  <c:v>39497</c:v>
                </c:pt>
                <c:pt idx="4945">
                  <c:v>39497</c:v>
                </c:pt>
                <c:pt idx="4946">
                  <c:v>39498</c:v>
                </c:pt>
                <c:pt idx="4947">
                  <c:v>39498</c:v>
                </c:pt>
                <c:pt idx="4948">
                  <c:v>39499</c:v>
                </c:pt>
                <c:pt idx="4949">
                  <c:v>39499</c:v>
                </c:pt>
                <c:pt idx="4950">
                  <c:v>39500</c:v>
                </c:pt>
                <c:pt idx="4951">
                  <c:v>39500</c:v>
                </c:pt>
                <c:pt idx="4952">
                  <c:v>39501</c:v>
                </c:pt>
                <c:pt idx="4953">
                  <c:v>39501</c:v>
                </c:pt>
                <c:pt idx="4954">
                  <c:v>39502</c:v>
                </c:pt>
                <c:pt idx="4955">
                  <c:v>39502</c:v>
                </c:pt>
                <c:pt idx="4956">
                  <c:v>39503</c:v>
                </c:pt>
                <c:pt idx="4957">
                  <c:v>39503</c:v>
                </c:pt>
                <c:pt idx="4958">
                  <c:v>39504</c:v>
                </c:pt>
                <c:pt idx="4959">
                  <c:v>39504</c:v>
                </c:pt>
                <c:pt idx="4960">
                  <c:v>39505</c:v>
                </c:pt>
                <c:pt idx="4961">
                  <c:v>39505</c:v>
                </c:pt>
                <c:pt idx="4962">
                  <c:v>39506</c:v>
                </c:pt>
                <c:pt idx="4963">
                  <c:v>39506</c:v>
                </c:pt>
                <c:pt idx="4964">
                  <c:v>39507</c:v>
                </c:pt>
                <c:pt idx="4965">
                  <c:v>39507</c:v>
                </c:pt>
                <c:pt idx="4966">
                  <c:v>39508</c:v>
                </c:pt>
                <c:pt idx="4967">
                  <c:v>39508</c:v>
                </c:pt>
                <c:pt idx="4968">
                  <c:v>39509</c:v>
                </c:pt>
                <c:pt idx="4969">
                  <c:v>39509</c:v>
                </c:pt>
                <c:pt idx="4970">
                  <c:v>39510</c:v>
                </c:pt>
                <c:pt idx="4971">
                  <c:v>39510</c:v>
                </c:pt>
                <c:pt idx="4972">
                  <c:v>39511</c:v>
                </c:pt>
                <c:pt idx="4973">
                  <c:v>39511</c:v>
                </c:pt>
                <c:pt idx="4974">
                  <c:v>39512</c:v>
                </c:pt>
                <c:pt idx="4975">
                  <c:v>39512</c:v>
                </c:pt>
                <c:pt idx="4976">
                  <c:v>39513</c:v>
                </c:pt>
                <c:pt idx="4977">
                  <c:v>39513</c:v>
                </c:pt>
                <c:pt idx="4978">
                  <c:v>39514</c:v>
                </c:pt>
                <c:pt idx="4979">
                  <c:v>39514</c:v>
                </c:pt>
                <c:pt idx="4980">
                  <c:v>39515</c:v>
                </c:pt>
                <c:pt idx="4981">
                  <c:v>39515</c:v>
                </c:pt>
                <c:pt idx="4982">
                  <c:v>39516</c:v>
                </c:pt>
                <c:pt idx="4983">
                  <c:v>39516</c:v>
                </c:pt>
                <c:pt idx="4984">
                  <c:v>39517</c:v>
                </c:pt>
                <c:pt idx="4985">
                  <c:v>39517</c:v>
                </c:pt>
                <c:pt idx="4986">
                  <c:v>39518</c:v>
                </c:pt>
                <c:pt idx="4987">
                  <c:v>39518</c:v>
                </c:pt>
                <c:pt idx="4988">
                  <c:v>39519</c:v>
                </c:pt>
                <c:pt idx="4989">
                  <c:v>39519</c:v>
                </c:pt>
                <c:pt idx="4990">
                  <c:v>39520</c:v>
                </c:pt>
                <c:pt idx="4991">
                  <c:v>39520</c:v>
                </c:pt>
                <c:pt idx="4992">
                  <c:v>39521</c:v>
                </c:pt>
                <c:pt idx="4993">
                  <c:v>39521</c:v>
                </c:pt>
                <c:pt idx="4994">
                  <c:v>39522</c:v>
                </c:pt>
                <c:pt idx="4995">
                  <c:v>39522</c:v>
                </c:pt>
                <c:pt idx="4996">
                  <c:v>39523</c:v>
                </c:pt>
                <c:pt idx="4997">
                  <c:v>39523</c:v>
                </c:pt>
                <c:pt idx="4998">
                  <c:v>39524</c:v>
                </c:pt>
                <c:pt idx="4999">
                  <c:v>39524</c:v>
                </c:pt>
                <c:pt idx="5000">
                  <c:v>39525</c:v>
                </c:pt>
                <c:pt idx="5001">
                  <c:v>39525</c:v>
                </c:pt>
                <c:pt idx="5002">
                  <c:v>39526</c:v>
                </c:pt>
                <c:pt idx="5003">
                  <c:v>39526</c:v>
                </c:pt>
                <c:pt idx="5004">
                  <c:v>39527</c:v>
                </c:pt>
                <c:pt idx="5005">
                  <c:v>39527</c:v>
                </c:pt>
                <c:pt idx="5006">
                  <c:v>39528</c:v>
                </c:pt>
                <c:pt idx="5007">
                  <c:v>39528</c:v>
                </c:pt>
                <c:pt idx="5008">
                  <c:v>39529</c:v>
                </c:pt>
                <c:pt idx="5009">
                  <c:v>39529</c:v>
                </c:pt>
                <c:pt idx="5010">
                  <c:v>39530</c:v>
                </c:pt>
                <c:pt idx="5011">
                  <c:v>39530</c:v>
                </c:pt>
                <c:pt idx="5012">
                  <c:v>39531</c:v>
                </c:pt>
                <c:pt idx="5013">
                  <c:v>39531</c:v>
                </c:pt>
                <c:pt idx="5014">
                  <c:v>39532</c:v>
                </c:pt>
                <c:pt idx="5015">
                  <c:v>39532</c:v>
                </c:pt>
                <c:pt idx="5016">
                  <c:v>39533</c:v>
                </c:pt>
                <c:pt idx="5017">
                  <c:v>39533</c:v>
                </c:pt>
                <c:pt idx="5018">
                  <c:v>39534</c:v>
                </c:pt>
                <c:pt idx="5019">
                  <c:v>39534</c:v>
                </c:pt>
                <c:pt idx="5020">
                  <c:v>39535</c:v>
                </c:pt>
                <c:pt idx="5021">
                  <c:v>39535</c:v>
                </c:pt>
                <c:pt idx="5022">
                  <c:v>39536</c:v>
                </c:pt>
                <c:pt idx="5023">
                  <c:v>39536</c:v>
                </c:pt>
                <c:pt idx="5024">
                  <c:v>39537</c:v>
                </c:pt>
                <c:pt idx="5025">
                  <c:v>39537</c:v>
                </c:pt>
                <c:pt idx="5026">
                  <c:v>39538</c:v>
                </c:pt>
                <c:pt idx="5027">
                  <c:v>39538</c:v>
                </c:pt>
                <c:pt idx="5028">
                  <c:v>39539</c:v>
                </c:pt>
                <c:pt idx="5029">
                  <c:v>39539</c:v>
                </c:pt>
                <c:pt idx="5030">
                  <c:v>39540</c:v>
                </c:pt>
                <c:pt idx="5031">
                  <c:v>39540</c:v>
                </c:pt>
                <c:pt idx="5032">
                  <c:v>39541</c:v>
                </c:pt>
                <c:pt idx="5033">
                  <c:v>39541</c:v>
                </c:pt>
                <c:pt idx="5034">
                  <c:v>39542</c:v>
                </c:pt>
                <c:pt idx="5035">
                  <c:v>39542</c:v>
                </c:pt>
                <c:pt idx="5036">
                  <c:v>39543</c:v>
                </c:pt>
                <c:pt idx="5037">
                  <c:v>39543</c:v>
                </c:pt>
                <c:pt idx="5038">
                  <c:v>39544</c:v>
                </c:pt>
                <c:pt idx="5039">
                  <c:v>39544</c:v>
                </c:pt>
                <c:pt idx="5040">
                  <c:v>39545</c:v>
                </c:pt>
                <c:pt idx="5041">
                  <c:v>39545</c:v>
                </c:pt>
                <c:pt idx="5042">
                  <c:v>39546</c:v>
                </c:pt>
                <c:pt idx="5043">
                  <c:v>39546</c:v>
                </c:pt>
                <c:pt idx="5044">
                  <c:v>39547</c:v>
                </c:pt>
                <c:pt idx="5045">
                  <c:v>39547</c:v>
                </c:pt>
                <c:pt idx="5046">
                  <c:v>39548</c:v>
                </c:pt>
                <c:pt idx="5047">
                  <c:v>39548</c:v>
                </c:pt>
                <c:pt idx="5048">
                  <c:v>39549</c:v>
                </c:pt>
                <c:pt idx="5049">
                  <c:v>39549</c:v>
                </c:pt>
                <c:pt idx="5050">
                  <c:v>39550</c:v>
                </c:pt>
                <c:pt idx="5051">
                  <c:v>39550</c:v>
                </c:pt>
                <c:pt idx="5052">
                  <c:v>39551</c:v>
                </c:pt>
                <c:pt idx="5053">
                  <c:v>39551</c:v>
                </c:pt>
                <c:pt idx="5054">
                  <c:v>39552</c:v>
                </c:pt>
                <c:pt idx="5055">
                  <c:v>39552</c:v>
                </c:pt>
                <c:pt idx="5056">
                  <c:v>39553</c:v>
                </c:pt>
                <c:pt idx="5057">
                  <c:v>39553</c:v>
                </c:pt>
                <c:pt idx="5058">
                  <c:v>39554</c:v>
                </c:pt>
                <c:pt idx="5059">
                  <c:v>39554</c:v>
                </c:pt>
                <c:pt idx="5060">
                  <c:v>39555</c:v>
                </c:pt>
                <c:pt idx="5061">
                  <c:v>39555</c:v>
                </c:pt>
                <c:pt idx="5062">
                  <c:v>39556</c:v>
                </c:pt>
                <c:pt idx="5063">
                  <c:v>39556</c:v>
                </c:pt>
                <c:pt idx="5064">
                  <c:v>39557</c:v>
                </c:pt>
                <c:pt idx="5065">
                  <c:v>39557</c:v>
                </c:pt>
                <c:pt idx="5066">
                  <c:v>39558</c:v>
                </c:pt>
                <c:pt idx="5067">
                  <c:v>39558</c:v>
                </c:pt>
                <c:pt idx="5068">
                  <c:v>39559</c:v>
                </c:pt>
                <c:pt idx="5069">
                  <c:v>39559</c:v>
                </c:pt>
                <c:pt idx="5070">
                  <c:v>39560</c:v>
                </c:pt>
                <c:pt idx="5071">
                  <c:v>39560</c:v>
                </c:pt>
                <c:pt idx="5072">
                  <c:v>39561</c:v>
                </c:pt>
                <c:pt idx="5073">
                  <c:v>39561</c:v>
                </c:pt>
                <c:pt idx="5074">
                  <c:v>39562</c:v>
                </c:pt>
                <c:pt idx="5075">
                  <c:v>39562</c:v>
                </c:pt>
                <c:pt idx="5076">
                  <c:v>39563</c:v>
                </c:pt>
                <c:pt idx="5077">
                  <c:v>39563</c:v>
                </c:pt>
                <c:pt idx="5078">
                  <c:v>39564</c:v>
                </c:pt>
                <c:pt idx="5079">
                  <c:v>39564</c:v>
                </c:pt>
                <c:pt idx="5080">
                  <c:v>39565</c:v>
                </c:pt>
                <c:pt idx="5081">
                  <c:v>39565</c:v>
                </c:pt>
                <c:pt idx="5082">
                  <c:v>39566</c:v>
                </c:pt>
                <c:pt idx="5083">
                  <c:v>39566</c:v>
                </c:pt>
                <c:pt idx="5084">
                  <c:v>39567</c:v>
                </c:pt>
                <c:pt idx="5085">
                  <c:v>39567</c:v>
                </c:pt>
                <c:pt idx="5086">
                  <c:v>39568</c:v>
                </c:pt>
                <c:pt idx="5087">
                  <c:v>39568</c:v>
                </c:pt>
                <c:pt idx="5088">
                  <c:v>39569</c:v>
                </c:pt>
                <c:pt idx="5089">
                  <c:v>39569</c:v>
                </c:pt>
                <c:pt idx="5090">
                  <c:v>39570</c:v>
                </c:pt>
                <c:pt idx="5091">
                  <c:v>39570</c:v>
                </c:pt>
                <c:pt idx="5092">
                  <c:v>39571</c:v>
                </c:pt>
                <c:pt idx="5093">
                  <c:v>39571</c:v>
                </c:pt>
                <c:pt idx="5094">
                  <c:v>39572</c:v>
                </c:pt>
                <c:pt idx="5095">
                  <c:v>39572</c:v>
                </c:pt>
                <c:pt idx="5096">
                  <c:v>39573</c:v>
                </c:pt>
                <c:pt idx="5097">
                  <c:v>39573</c:v>
                </c:pt>
                <c:pt idx="5098">
                  <c:v>39574</c:v>
                </c:pt>
                <c:pt idx="5099">
                  <c:v>39574</c:v>
                </c:pt>
                <c:pt idx="5100">
                  <c:v>39575</c:v>
                </c:pt>
                <c:pt idx="5101">
                  <c:v>39575</c:v>
                </c:pt>
                <c:pt idx="5102">
                  <c:v>39576</c:v>
                </c:pt>
                <c:pt idx="5103">
                  <c:v>39576</c:v>
                </c:pt>
                <c:pt idx="5104">
                  <c:v>39577</c:v>
                </c:pt>
                <c:pt idx="5105">
                  <c:v>39577</c:v>
                </c:pt>
                <c:pt idx="5106">
                  <c:v>39578</c:v>
                </c:pt>
                <c:pt idx="5107">
                  <c:v>39578</c:v>
                </c:pt>
                <c:pt idx="5108">
                  <c:v>39579</c:v>
                </c:pt>
                <c:pt idx="5109">
                  <c:v>39579</c:v>
                </c:pt>
                <c:pt idx="5110">
                  <c:v>39580</c:v>
                </c:pt>
                <c:pt idx="5111">
                  <c:v>39580</c:v>
                </c:pt>
                <c:pt idx="5112">
                  <c:v>39581</c:v>
                </c:pt>
                <c:pt idx="5113">
                  <c:v>39581</c:v>
                </c:pt>
                <c:pt idx="5114">
                  <c:v>39582</c:v>
                </c:pt>
                <c:pt idx="5115">
                  <c:v>39582</c:v>
                </c:pt>
                <c:pt idx="5116">
                  <c:v>39583</c:v>
                </c:pt>
                <c:pt idx="5117">
                  <c:v>39583</c:v>
                </c:pt>
                <c:pt idx="5118">
                  <c:v>39584</c:v>
                </c:pt>
                <c:pt idx="5119">
                  <c:v>39584</c:v>
                </c:pt>
                <c:pt idx="5120">
                  <c:v>39585</c:v>
                </c:pt>
                <c:pt idx="5121">
                  <c:v>39585</c:v>
                </c:pt>
                <c:pt idx="5122">
                  <c:v>39586</c:v>
                </c:pt>
                <c:pt idx="5123">
                  <c:v>39586</c:v>
                </c:pt>
                <c:pt idx="5124">
                  <c:v>39587</c:v>
                </c:pt>
                <c:pt idx="5125">
                  <c:v>39587</c:v>
                </c:pt>
                <c:pt idx="5126">
                  <c:v>39588</c:v>
                </c:pt>
                <c:pt idx="5127">
                  <c:v>39588</c:v>
                </c:pt>
                <c:pt idx="5128">
                  <c:v>39589</c:v>
                </c:pt>
                <c:pt idx="5129">
                  <c:v>39589</c:v>
                </c:pt>
                <c:pt idx="5130">
                  <c:v>39590</c:v>
                </c:pt>
                <c:pt idx="5131">
                  <c:v>39590</c:v>
                </c:pt>
                <c:pt idx="5132">
                  <c:v>39591</c:v>
                </c:pt>
                <c:pt idx="5133">
                  <c:v>39591</c:v>
                </c:pt>
                <c:pt idx="5134">
                  <c:v>39592</c:v>
                </c:pt>
                <c:pt idx="5135">
                  <c:v>39592</c:v>
                </c:pt>
                <c:pt idx="5136">
                  <c:v>39593</c:v>
                </c:pt>
                <c:pt idx="5137">
                  <c:v>39593</c:v>
                </c:pt>
                <c:pt idx="5138">
                  <c:v>39594</c:v>
                </c:pt>
                <c:pt idx="5139">
                  <c:v>39594</c:v>
                </c:pt>
                <c:pt idx="5140">
                  <c:v>39595</c:v>
                </c:pt>
                <c:pt idx="5141">
                  <c:v>39595</c:v>
                </c:pt>
                <c:pt idx="5142">
                  <c:v>39596</c:v>
                </c:pt>
                <c:pt idx="5143">
                  <c:v>39596</c:v>
                </c:pt>
                <c:pt idx="5144">
                  <c:v>39597</c:v>
                </c:pt>
                <c:pt idx="5145">
                  <c:v>39597</c:v>
                </c:pt>
                <c:pt idx="5146">
                  <c:v>39598</c:v>
                </c:pt>
                <c:pt idx="5147">
                  <c:v>39598</c:v>
                </c:pt>
                <c:pt idx="5148">
                  <c:v>39599</c:v>
                </c:pt>
                <c:pt idx="5149">
                  <c:v>39599</c:v>
                </c:pt>
                <c:pt idx="5150">
                  <c:v>39600</c:v>
                </c:pt>
                <c:pt idx="5151">
                  <c:v>39600</c:v>
                </c:pt>
                <c:pt idx="5152">
                  <c:v>39601</c:v>
                </c:pt>
                <c:pt idx="5153">
                  <c:v>39601</c:v>
                </c:pt>
                <c:pt idx="5154">
                  <c:v>39602</c:v>
                </c:pt>
                <c:pt idx="5155">
                  <c:v>39602</c:v>
                </c:pt>
                <c:pt idx="5156">
                  <c:v>39603</c:v>
                </c:pt>
                <c:pt idx="5157">
                  <c:v>39603</c:v>
                </c:pt>
                <c:pt idx="5158">
                  <c:v>39604</c:v>
                </c:pt>
                <c:pt idx="5159">
                  <c:v>39604</c:v>
                </c:pt>
                <c:pt idx="5160">
                  <c:v>39605</c:v>
                </c:pt>
                <c:pt idx="5161">
                  <c:v>39605</c:v>
                </c:pt>
                <c:pt idx="5162">
                  <c:v>39606</c:v>
                </c:pt>
                <c:pt idx="5163">
                  <c:v>39606</c:v>
                </c:pt>
                <c:pt idx="5164">
                  <c:v>39607</c:v>
                </c:pt>
                <c:pt idx="5165">
                  <c:v>39607</c:v>
                </c:pt>
                <c:pt idx="5166">
                  <c:v>39608</c:v>
                </c:pt>
                <c:pt idx="5167">
                  <c:v>39608</c:v>
                </c:pt>
                <c:pt idx="5168">
                  <c:v>39609</c:v>
                </c:pt>
                <c:pt idx="5169">
                  <c:v>39609</c:v>
                </c:pt>
                <c:pt idx="5170">
                  <c:v>39610</c:v>
                </c:pt>
                <c:pt idx="5171">
                  <c:v>39610</c:v>
                </c:pt>
                <c:pt idx="5172">
                  <c:v>39611</c:v>
                </c:pt>
                <c:pt idx="5173">
                  <c:v>39611</c:v>
                </c:pt>
                <c:pt idx="5174">
                  <c:v>39612</c:v>
                </c:pt>
                <c:pt idx="5175">
                  <c:v>39612</c:v>
                </c:pt>
                <c:pt idx="5176">
                  <c:v>39613</c:v>
                </c:pt>
                <c:pt idx="5177">
                  <c:v>39613</c:v>
                </c:pt>
                <c:pt idx="5178">
                  <c:v>39614</c:v>
                </c:pt>
                <c:pt idx="5179">
                  <c:v>39614</c:v>
                </c:pt>
                <c:pt idx="5180">
                  <c:v>39615</c:v>
                </c:pt>
                <c:pt idx="5181">
                  <c:v>39615</c:v>
                </c:pt>
                <c:pt idx="5182">
                  <c:v>39616</c:v>
                </c:pt>
                <c:pt idx="5183">
                  <c:v>39616</c:v>
                </c:pt>
                <c:pt idx="5184">
                  <c:v>39617</c:v>
                </c:pt>
                <c:pt idx="5185">
                  <c:v>39617</c:v>
                </c:pt>
                <c:pt idx="5186">
                  <c:v>39618</c:v>
                </c:pt>
                <c:pt idx="5187">
                  <c:v>39618</c:v>
                </c:pt>
                <c:pt idx="5188">
                  <c:v>39619</c:v>
                </c:pt>
                <c:pt idx="5189">
                  <c:v>39619</c:v>
                </c:pt>
                <c:pt idx="5190">
                  <c:v>39620</c:v>
                </c:pt>
                <c:pt idx="5191">
                  <c:v>39620</c:v>
                </c:pt>
                <c:pt idx="5192">
                  <c:v>39621</c:v>
                </c:pt>
                <c:pt idx="5193">
                  <c:v>39621</c:v>
                </c:pt>
                <c:pt idx="5194">
                  <c:v>39622</c:v>
                </c:pt>
                <c:pt idx="5195">
                  <c:v>39622</c:v>
                </c:pt>
                <c:pt idx="5196">
                  <c:v>39623</c:v>
                </c:pt>
                <c:pt idx="5197">
                  <c:v>39623</c:v>
                </c:pt>
                <c:pt idx="5198">
                  <c:v>39624</c:v>
                </c:pt>
                <c:pt idx="5199">
                  <c:v>39624</c:v>
                </c:pt>
                <c:pt idx="5200">
                  <c:v>39625</c:v>
                </c:pt>
                <c:pt idx="5201">
                  <c:v>39625</c:v>
                </c:pt>
                <c:pt idx="5202">
                  <c:v>39626</c:v>
                </c:pt>
                <c:pt idx="5203">
                  <c:v>39626</c:v>
                </c:pt>
                <c:pt idx="5204">
                  <c:v>39627</c:v>
                </c:pt>
                <c:pt idx="5205">
                  <c:v>39627</c:v>
                </c:pt>
                <c:pt idx="5206">
                  <c:v>39628</c:v>
                </c:pt>
                <c:pt idx="5207">
                  <c:v>39628</c:v>
                </c:pt>
                <c:pt idx="5208">
                  <c:v>39629</c:v>
                </c:pt>
                <c:pt idx="5209">
                  <c:v>39629</c:v>
                </c:pt>
                <c:pt idx="5210">
                  <c:v>39630</c:v>
                </c:pt>
                <c:pt idx="5211">
                  <c:v>39630</c:v>
                </c:pt>
                <c:pt idx="5212">
                  <c:v>39631</c:v>
                </c:pt>
                <c:pt idx="5213">
                  <c:v>39631</c:v>
                </c:pt>
                <c:pt idx="5214">
                  <c:v>39632</c:v>
                </c:pt>
                <c:pt idx="5215">
                  <c:v>39632</c:v>
                </c:pt>
                <c:pt idx="5216">
                  <c:v>39633</c:v>
                </c:pt>
                <c:pt idx="5217">
                  <c:v>39633</c:v>
                </c:pt>
                <c:pt idx="5218">
                  <c:v>39634</c:v>
                </c:pt>
                <c:pt idx="5219">
                  <c:v>39634</c:v>
                </c:pt>
                <c:pt idx="5220">
                  <c:v>39635</c:v>
                </c:pt>
                <c:pt idx="5221">
                  <c:v>39635</c:v>
                </c:pt>
                <c:pt idx="5222">
                  <c:v>39636</c:v>
                </c:pt>
                <c:pt idx="5223">
                  <c:v>39636</c:v>
                </c:pt>
                <c:pt idx="5224">
                  <c:v>39637</c:v>
                </c:pt>
                <c:pt idx="5225">
                  <c:v>39637</c:v>
                </c:pt>
                <c:pt idx="5226">
                  <c:v>39638</c:v>
                </c:pt>
                <c:pt idx="5227">
                  <c:v>39638</c:v>
                </c:pt>
                <c:pt idx="5228">
                  <c:v>39639</c:v>
                </c:pt>
                <c:pt idx="5229">
                  <c:v>39639</c:v>
                </c:pt>
                <c:pt idx="5230">
                  <c:v>39640</c:v>
                </c:pt>
                <c:pt idx="5231">
                  <c:v>39640</c:v>
                </c:pt>
                <c:pt idx="5232">
                  <c:v>39641</c:v>
                </c:pt>
                <c:pt idx="5233">
                  <c:v>39641</c:v>
                </c:pt>
                <c:pt idx="5234">
                  <c:v>39642</c:v>
                </c:pt>
                <c:pt idx="5235">
                  <c:v>39642</c:v>
                </c:pt>
                <c:pt idx="5236">
                  <c:v>39643</c:v>
                </c:pt>
                <c:pt idx="5237">
                  <c:v>39643</c:v>
                </c:pt>
                <c:pt idx="5238">
                  <c:v>39644</c:v>
                </c:pt>
                <c:pt idx="5239">
                  <c:v>39644</c:v>
                </c:pt>
                <c:pt idx="5240">
                  <c:v>39645</c:v>
                </c:pt>
                <c:pt idx="5241">
                  <c:v>39645</c:v>
                </c:pt>
                <c:pt idx="5242">
                  <c:v>39646</c:v>
                </c:pt>
                <c:pt idx="5243">
                  <c:v>39646</c:v>
                </c:pt>
                <c:pt idx="5244">
                  <c:v>39647</c:v>
                </c:pt>
                <c:pt idx="5245">
                  <c:v>39647</c:v>
                </c:pt>
                <c:pt idx="5246">
                  <c:v>39648</c:v>
                </c:pt>
                <c:pt idx="5247">
                  <c:v>39648</c:v>
                </c:pt>
                <c:pt idx="5248">
                  <c:v>39649</c:v>
                </c:pt>
                <c:pt idx="5249">
                  <c:v>39649</c:v>
                </c:pt>
                <c:pt idx="5250">
                  <c:v>39650</c:v>
                </c:pt>
                <c:pt idx="5251">
                  <c:v>39650</c:v>
                </c:pt>
                <c:pt idx="5252">
                  <c:v>39651</c:v>
                </c:pt>
                <c:pt idx="5253">
                  <c:v>39651</c:v>
                </c:pt>
                <c:pt idx="5254">
                  <c:v>39652</c:v>
                </c:pt>
                <c:pt idx="5255">
                  <c:v>39652</c:v>
                </c:pt>
                <c:pt idx="5256">
                  <c:v>39653</c:v>
                </c:pt>
                <c:pt idx="5257">
                  <c:v>39653</c:v>
                </c:pt>
                <c:pt idx="5258">
                  <c:v>39654</c:v>
                </c:pt>
                <c:pt idx="5259">
                  <c:v>39654</c:v>
                </c:pt>
                <c:pt idx="5260">
                  <c:v>39655</c:v>
                </c:pt>
                <c:pt idx="5261">
                  <c:v>39655</c:v>
                </c:pt>
                <c:pt idx="5262">
                  <c:v>39656</c:v>
                </c:pt>
                <c:pt idx="5263">
                  <c:v>39656</c:v>
                </c:pt>
                <c:pt idx="5264">
                  <c:v>39657</c:v>
                </c:pt>
                <c:pt idx="5265">
                  <c:v>39657</c:v>
                </c:pt>
                <c:pt idx="5266">
                  <c:v>39658</c:v>
                </c:pt>
                <c:pt idx="5267">
                  <c:v>39658</c:v>
                </c:pt>
                <c:pt idx="5268">
                  <c:v>39659</c:v>
                </c:pt>
                <c:pt idx="5269">
                  <c:v>39659</c:v>
                </c:pt>
                <c:pt idx="5270">
                  <c:v>39660</c:v>
                </c:pt>
                <c:pt idx="5271">
                  <c:v>39660</c:v>
                </c:pt>
                <c:pt idx="5272">
                  <c:v>39661</c:v>
                </c:pt>
                <c:pt idx="5273">
                  <c:v>39661</c:v>
                </c:pt>
                <c:pt idx="5274">
                  <c:v>39662</c:v>
                </c:pt>
                <c:pt idx="5275">
                  <c:v>39662</c:v>
                </c:pt>
                <c:pt idx="5276">
                  <c:v>39663</c:v>
                </c:pt>
                <c:pt idx="5277">
                  <c:v>39663</c:v>
                </c:pt>
                <c:pt idx="5278">
                  <c:v>39664</c:v>
                </c:pt>
                <c:pt idx="5279">
                  <c:v>39664</c:v>
                </c:pt>
                <c:pt idx="5280">
                  <c:v>39665</c:v>
                </c:pt>
                <c:pt idx="5281">
                  <c:v>39665</c:v>
                </c:pt>
                <c:pt idx="5282">
                  <c:v>39666</c:v>
                </c:pt>
                <c:pt idx="5283">
                  <c:v>39666</c:v>
                </c:pt>
                <c:pt idx="5284">
                  <c:v>39667</c:v>
                </c:pt>
                <c:pt idx="5285">
                  <c:v>39667</c:v>
                </c:pt>
                <c:pt idx="5286">
                  <c:v>39668</c:v>
                </c:pt>
                <c:pt idx="5287">
                  <c:v>39668</c:v>
                </c:pt>
                <c:pt idx="5288">
                  <c:v>39669</c:v>
                </c:pt>
                <c:pt idx="5289">
                  <c:v>39669</c:v>
                </c:pt>
                <c:pt idx="5290">
                  <c:v>39670</c:v>
                </c:pt>
                <c:pt idx="5291">
                  <c:v>39670</c:v>
                </c:pt>
                <c:pt idx="5292">
                  <c:v>39671</c:v>
                </c:pt>
                <c:pt idx="5293">
                  <c:v>39671</c:v>
                </c:pt>
                <c:pt idx="5294">
                  <c:v>39672</c:v>
                </c:pt>
                <c:pt idx="5295">
                  <c:v>39672</c:v>
                </c:pt>
                <c:pt idx="5296">
                  <c:v>39673</c:v>
                </c:pt>
                <c:pt idx="5297">
                  <c:v>39673</c:v>
                </c:pt>
                <c:pt idx="5298">
                  <c:v>39674</c:v>
                </c:pt>
                <c:pt idx="5299">
                  <c:v>39674</c:v>
                </c:pt>
                <c:pt idx="5300">
                  <c:v>39675</c:v>
                </c:pt>
                <c:pt idx="5301">
                  <c:v>39675</c:v>
                </c:pt>
                <c:pt idx="5302">
                  <c:v>39676</c:v>
                </c:pt>
                <c:pt idx="5303">
                  <c:v>39676</c:v>
                </c:pt>
                <c:pt idx="5304">
                  <c:v>39677</c:v>
                </c:pt>
                <c:pt idx="5305">
                  <c:v>39677</c:v>
                </c:pt>
                <c:pt idx="5306">
                  <c:v>39678</c:v>
                </c:pt>
                <c:pt idx="5307">
                  <c:v>39678</c:v>
                </c:pt>
                <c:pt idx="5308">
                  <c:v>39679</c:v>
                </c:pt>
                <c:pt idx="5309">
                  <c:v>39679</c:v>
                </c:pt>
                <c:pt idx="5310">
                  <c:v>39680</c:v>
                </c:pt>
                <c:pt idx="5311">
                  <c:v>39680</c:v>
                </c:pt>
                <c:pt idx="5312">
                  <c:v>39681</c:v>
                </c:pt>
                <c:pt idx="5313">
                  <c:v>39681</c:v>
                </c:pt>
                <c:pt idx="5314">
                  <c:v>39682</c:v>
                </c:pt>
                <c:pt idx="5315">
                  <c:v>39682</c:v>
                </c:pt>
                <c:pt idx="5316">
                  <c:v>39683</c:v>
                </c:pt>
                <c:pt idx="5317">
                  <c:v>39683</c:v>
                </c:pt>
                <c:pt idx="5318">
                  <c:v>39684</c:v>
                </c:pt>
                <c:pt idx="5319">
                  <c:v>39684</c:v>
                </c:pt>
                <c:pt idx="5320">
                  <c:v>39685</c:v>
                </c:pt>
                <c:pt idx="5321">
                  <c:v>39685</c:v>
                </c:pt>
                <c:pt idx="5322">
                  <c:v>39686</c:v>
                </c:pt>
                <c:pt idx="5323">
                  <c:v>39686</c:v>
                </c:pt>
                <c:pt idx="5324">
                  <c:v>39687</c:v>
                </c:pt>
                <c:pt idx="5325">
                  <c:v>39687</c:v>
                </c:pt>
                <c:pt idx="5326">
                  <c:v>39688</c:v>
                </c:pt>
                <c:pt idx="5327">
                  <c:v>39688</c:v>
                </c:pt>
                <c:pt idx="5328">
                  <c:v>39689</c:v>
                </c:pt>
                <c:pt idx="5329">
                  <c:v>39689</c:v>
                </c:pt>
                <c:pt idx="5330">
                  <c:v>39690</c:v>
                </c:pt>
                <c:pt idx="5331">
                  <c:v>39690</c:v>
                </c:pt>
                <c:pt idx="5332">
                  <c:v>39691</c:v>
                </c:pt>
                <c:pt idx="5333">
                  <c:v>39691</c:v>
                </c:pt>
                <c:pt idx="5334">
                  <c:v>39692</c:v>
                </c:pt>
                <c:pt idx="5335">
                  <c:v>39692</c:v>
                </c:pt>
                <c:pt idx="5336">
                  <c:v>39693</c:v>
                </c:pt>
                <c:pt idx="5337">
                  <c:v>39693</c:v>
                </c:pt>
                <c:pt idx="5338">
                  <c:v>39694</c:v>
                </c:pt>
                <c:pt idx="5339">
                  <c:v>39694</c:v>
                </c:pt>
                <c:pt idx="5340">
                  <c:v>39695</c:v>
                </c:pt>
                <c:pt idx="5341">
                  <c:v>39695</c:v>
                </c:pt>
                <c:pt idx="5342">
                  <c:v>39696</c:v>
                </c:pt>
                <c:pt idx="5343">
                  <c:v>39696</c:v>
                </c:pt>
                <c:pt idx="5344">
                  <c:v>39697</c:v>
                </c:pt>
                <c:pt idx="5345">
                  <c:v>39697</c:v>
                </c:pt>
                <c:pt idx="5346">
                  <c:v>39698</c:v>
                </c:pt>
                <c:pt idx="5347">
                  <c:v>39698</c:v>
                </c:pt>
                <c:pt idx="5348">
                  <c:v>39699</c:v>
                </c:pt>
                <c:pt idx="5349">
                  <c:v>39699</c:v>
                </c:pt>
                <c:pt idx="5350">
                  <c:v>39700</c:v>
                </c:pt>
                <c:pt idx="5351">
                  <c:v>39700</c:v>
                </c:pt>
                <c:pt idx="5352">
                  <c:v>39701</c:v>
                </c:pt>
                <c:pt idx="5353">
                  <c:v>39701</c:v>
                </c:pt>
                <c:pt idx="5354">
                  <c:v>39702</c:v>
                </c:pt>
                <c:pt idx="5355">
                  <c:v>39702</c:v>
                </c:pt>
                <c:pt idx="5356">
                  <c:v>39703</c:v>
                </c:pt>
                <c:pt idx="5357">
                  <c:v>39703</c:v>
                </c:pt>
                <c:pt idx="5358">
                  <c:v>39704</c:v>
                </c:pt>
                <c:pt idx="5359">
                  <c:v>39704</c:v>
                </c:pt>
                <c:pt idx="5360">
                  <c:v>39705</c:v>
                </c:pt>
                <c:pt idx="5361">
                  <c:v>39705</c:v>
                </c:pt>
                <c:pt idx="5362">
                  <c:v>39706</c:v>
                </c:pt>
                <c:pt idx="5363">
                  <c:v>39706</c:v>
                </c:pt>
                <c:pt idx="5364">
                  <c:v>39707</c:v>
                </c:pt>
                <c:pt idx="5365">
                  <c:v>39707</c:v>
                </c:pt>
                <c:pt idx="5366">
                  <c:v>39708</c:v>
                </c:pt>
                <c:pt idx="5367">
                  <c:v>39708</c:v>
                </c:pt>
                <c:pt idx="5368">
                  <c:v>39709</c:v>
                </c:pt>
                <c:pt idx="5369">
                  <c:v>39709</c:v>
                </c:pt>
                <c:pt idx="5370">
                  <c:v>39710</c:v>
                </c:pt>
                <c:pt idx="5371">
                  <c:v>39710</c:v>
                </c:pt>
                <c:pt idx="5372">
                  <c:v>39711</c:v>
                </c:pt>
                <c:pt idx="5373">
                  <c:v>39711</c:v>
                </c:pt>
                <c:pt idx="5374">
                  <c:v>39712</c:v>
                </c:pt>
                <c:pt idx="5375">
                  <c:v>39712</c:v>
                </c:pt>
                <c:pt idx="5376">
                  <c:v>39713</c:v>
                </c:pt>
                <c:pt idx="5377">
                  <c:v>39713</c:v>
                </c:pt>
                <c:pt idx="5378">
                  <c:v>39714</c:v>
                </c:pt>
                <c:pt idx="5379">
                  <c:v>39714</c:v>
                </c:pt>
                <c:pt idx="5380">
                  <c:v>39715</c:v>
                </c:pt>
                <c:pt idx="5381">
                  <c:v>39715</c:v>
                </c:pt>
                <c:pt idx="5382">
                  <c:v>39716</c:v>
                </c:pt>
                <c:pt idx="5383">
                  <c:v>39716</c:v>
                </c:pt>
                <c:pt idx="5384">
                  <c:v>39717</c:v>
                </c:pt>
                <c:pt idx="5385">
                  <c:v>39717</c:v>
                </c:pt>
                <c:pt idx="5386">
                  <c:v>39718</c:v>
                </c:pt>
                <c:pt idx="5387">
                  <c:v>39718</c:v>
                </c:pt>
                <c:pt idx="5388">
                  <c:v>39719</c:v>
                </c:pt>
                <c:pt idx="5389">
                  <c:v>39719</c:v>
                </c:pt>
                <c:pt idx="5390">
                  <c:v>39720</c:v>
                </c:pt>
                <c:pt idx="5391">
                  <c:v>39720</c:v>
                </c:pt>
                <c:pt idx="5392">
                  <c:v>39721</c:v>
                </c:pt>
                <c:pt idx="5393">
                  <c:v>39721</c:v>
                </c:pt>
                <c:pt idx="5394">
                  <c:v>39722</c:v>
                </c:pt>
                <c:pt idx="5395">
                  <c:v>39722</c:v>
                </c:pt>
                <c:pt idx="5396">
                  <c:v>39723</c:v>
                </c:pt>
                <c:pt idx="5397">
                  <c:v>39723</c:v>
                </c:pt>
                <c:pt idx="5398">
                  <c:v>39724</c:v>
                </c:pt>
                <c:pt idx="5399">
                  <c:v>39724</c:v>
                </c:pt>
                <c:pt idx="5400">
                  <c:v>39725</c:v>
                </c:pt>
                <c:pt idx="5401">
                  <c:v>39725</c:v>
                </c:pt>
                <c:pt idx="5402">
                  <c:v>39726</c:v>
                </c:pt>
                <c:pt idx="5403">
                  <c:v>39726</c:v>
                </c:pt>
                <c:pt idx="5404">
                  <c:v>39727</c:v>
                </c:pt>
                <c:pt idx="5405">
                  <c:v>39727</c:v>
                </c:pt>
                <c:pt idx="5406">
                  <c:v>39728</c:v>
                </c:pt>
                <c:pt idx="5407">
                  <c:v>39728</c:v>
                </c:pt>
                <c:pt idx="5408">
                  <c:v>39729</c:v>
                </c:pt>
                <c:pt idx="5409">
                  <c:v>39729</c:v>
                </c:pt>
                <c:pt idx="5410">
                  <c:v>39730</c:v>
                </c:pt>
                <c:pt idx="5411">
                  <c:v>39730</c:v>
                </c:pt>
                <c:pt idx="5412">
                  <c:v>39731</c:v>
                </c:pt>
                <c:pt idx="5413">
                  <c:v>39731</c:v>
                </c:pt>
                <c:pt idx="5414">
                  <c:v>39732</c:v>
                </c:pt>
                <c:pt idx="5415">
                  <c:v>39732</c:v>
                </c:pt>
                <c:pt idx="5416">
                  <c:v>39733</c:v>
                </c:pt>
                <c:pt idx="5417">
                  <c:v>39733</c:v>
                </c:pt>
                <c:pt idx="5418">
                  <c:v>39734</c:v>
                </c:pt>
                <c:pt idx="5419">
                  <c:v>39734</c:v>
                </c:pt>
                <c:pt idx="5420">
                  <c:v>39735</c:v>
                </c:pt>
                <c:pt idx="5421">
                  <c:v>39735</c:v>
                </c:pt>
                <c:pt idx="5422">
                  <c:v>39736</c:v>
                </c:pt>
                <c:pt idx="5423">
                  <c:v>39736</c:v>
                </c:pt>
                <c:pt idx="5424">
                  <c:v>39737</c:v>
                </c:pt>
                <c:pt idx="5425">
                  <c:v>39737</c:v>
                </c:pt>
                <c:pt idx="5426">
                  <c:v>39738</c:v>
                </c:pt>
                <c:pt idx="5427">
                  <c:v>39738</c:v>
                </c:pt>
                <c:pt idx="5428">
                  <c:v>39739</c:v>
                </c:pt>
                <c:pt idx="5429">
                  <c:v>39739</c:v>
                </c:pt>
                <c:pt idx="5430">
                  <c:v>39740</c:v>
                </c:pt>
                <c:pt idx="5431">
                  <c:v>39740</c:v>
                </c:pt>
                <c:pt idx="5432">
                  <c:v>39741</c:v>
                </c:pt>
                <c:pt idx="5433">
                  <c:v>39741</c:v>
                </c:pt>
                <c:pt idx="5434">
                  <c:v>39742</c:v>
                </c:pt>
                <c:pt idx="5435">
                  <c:v>39742</c:v>
                </c:pt>
                <c:pt idx="5436">
                  <c:v>39743</c:v>
                </c:pt>
                <c:pt idx="5437">
                  <c:v>39743</c:v>
                </c:pt>
                <c:pt idx="5438">
                  <c:v>39744</c:v>
                </c:pt>
                <c:pt idx="5439">
                  <c:v>39744</c:v>
                </c:pt>
                <c:pt idx="5440">
                  <c:v>39745</c:v>
                </c:pt>
                <c:pt idx="5441">
                  <c:v>39745</c:v>
                </c:pt>
                <c:pt idx="5442">
                  <c:v>39746</c:v>
                </c:pt>
                <c:pt idx="5443">
                  <c:v>39746</c:v>
                </c:pt>
                <c:pt idx="5444">
                  <c:v>39747</c:v>
                </c:pt>
                <c:pt idx="5445">
                  <c:v>39747</c:v>
                </c:pt>
                <c:pt idx="5446">
                  <c:v>39748</c:v>
                </c:pt>
                <c:pt idx="5447">
                  <c:v>39748</c:v>
                </c:pt>
                <c:pt idx="5448">
                  <c:v>39749</c:v>
                </c:pt>
                <c:pt idx="5449">
                  <c:v>39749</c:v>
                </c:pt>
                <c:pt idx="5450">
                  <c:v>39750</c:v>
                </c:pt>
                <c:pt idx="5451">
                  <c:v>39750</c:v>
                </c:pt>
                <c:pt idx="5452">
                  <c:v>39751</c:v>
                </c:pt>
                <c:pt idx="5453">
                  <c:v>39751</c:v>
                </c:pt>
                <c:pt idx="5454">
                  <c:v>39752</c:v>
                </c:pt>
                <c:pt idx="5455">
                  <c:v>39752</c:v>
                </c:pt>
                <c:pt idx="5456">
                  <c:v>39753</c:v>
                </c:pt>
                <c:pt idx="5457">
                  <c:v>39753</c:v>
                </c:pt>
                <c:pt idx="5458">
                  <c:v>39754</c:v>
                </c:pt>
                <c:pt idx="5459">
                  <c:v>39754</c:v>
                </c:pt>
                <c:pt idx="5460">
                  <c:v>39755</c:v>
                </c:pt>
                <c:pt idx="5461">
                  <c:v>39755</c:v>
                </c:pt>
                <c:pt idx="5462">
                  <c:v>39756</c:v>
                </c:pt>
                <c:pt idx="5463">
                  <c:v>39756</c:v>
                </c:pt>
                <c:pt idx="5464">
                  <c:v>39757</c:v>
                </c:pt>
                <c:pt idx="5465">
                  <c:v>39757</c:v>
                </c:pt>
                <c:pt idx="5466">
                  <c:v>39758</c:v>
                </c:pt>
                <c:pt idx="5467">
                  <c:v>39758</c:v>
                </c:pt>
                <c:pt idx="5468">
                  <c:v>39758</c:v>
                </c:pt>
                <c:pt idx="5469">
                  <c:v>39759</c:v>
                </c:pt>
                <c:pt idx="5470">
                  <c:v>39759</c:v>
                </c:pt>
                <c:pt idx="5471">
                  <c:v>39760</c:v>
                </c:pt>
                <c:pt idx="5472">
                  <c:v>39760</c:v>
                </c:pt>
                <c:pt idx="5473">
                  <c:v>39761</c:v>
                </c:pt>
                <c:pt idx="5474">
                  <c:v>39761</c:v>
                </c:pt>
                <c:pt idx="5475">
                  <c:v>39762</c:v>
                </c:pt>
                <c:pt idx="5476">
                  <c:v>39762</c:v>
                </c:pt>
                <c:pt idx="5477">
                  <c:v>39763</c:v>
                </c:pt>
                <c:pt idx="5478">
                  <c:v>39763</c:v>
                </c:pt>
                <c:pt idx="5479">
                  <c:v>39764</c:v>
                </c:pt>
                <c:pt idx="5480">
                  <c:v>39764</c:v>
                </c:pt>
                <c:pt idx="5481">
                  <c:v>39765</c:v>
                </c:pt>
                <c:pt idx="5482">
                  <c:v>39765</c:v>
                </c:pt>
                <c:pt idx="5483">
                  <c:v>39766</c:v>
                </c:pt>
                <c:pt idx="5484">
                  <c:v>39766</c:v>
                </c:pt>
                <c:pt idx="5485">
                  <c:v>39767</c:v>
                </c:pt>
                <c:pt idx="5486">
                  <c:v>39767</c:v>
                </c:pt>
                <c:pt idx="5487">
                  <c:v>39768</c:v>
                </c:pt>
                <c:pt idx="5488">
                  <c:v>39768</c:v>
                </c:pt>
                <c:pt idx="5489">
                  <c:v>39769</c:v>
                </c:pt>
                <c:pt idx="5490">
                  <c:v>39769</c:v>
                </c:pt>
                <c:pt idx="5491">
                  <c:v>39770</c:v>
                </c:pt>
                <c:pt idx="5492">
                  <c:v>39770</c:v>
                </c:pt>
                <c:pt idx="5493">
                  <c:v>39771</c:v>
                </c:pt>
                <c:pt idx="5494">
                  <c:v>39771</c:v>
                </c:pt>
                <c:pt idx="5495">
                  <c:v>39772</c:v>
                </c:pt>
                <c:pt idx="5496">
                  <c:v>39772</c:v>
                </c:pt>
                <c:pt idx="5497">
                  <c:v>39773</c:v>
                </c:pt>
                <c:pt idx="5498">
                  <c:v>39773</c:v>
                </c:pt>
                <c:pt idx="5499">
                  <c:v>39774</c:v>
                </c:pt>
                <c:pt idx="5500">
                  <c:v>39774</c:v>
                </c:pt>
                <c:pt idx="5501">
                  <c:v>39775</c:v>
                </c:pt>
                <c:pt idx="5502">
                  <c:v>39775</c:v>
                </c:pt>
                <c:pt idx="5503">
                  <c:v>39776</c:v>
                </c:pt>
                <c:pt idx="5504">
                  <c:v>39776</c:v>
                </c:pt>
                <c:pt idx="5505">
                  <c:v>39777</c:v>
                </c:pt>
                <c:pt idx="5506">
                  <c:v>39777</c:v>
                </c:pt>
                <c:pt idx="5507">
                  <c:v>39778</c:v>
                </c:pt>
                <c:pt idx="5508">
                  <c:v>39778</c:v>
                </c:pt>
                <c:pt idx="5509">
                  <c:v>39779</c:v>
                </c:pt>
                <c:pt idx="5510">
                  <c:v>39779</c:v>
                </c:pt>
                <c:pt idx="5511">
                  <c:v>39780</c:v>
                </c:pt>
                <c:pt idx="5512">
                  <c:v>39780</c:v>
                </c:pt>
                <c:pt idx="5513">
                  <c:v>39781</c:v>
                </c:pt>
                <c:pt idx="5514">
                  <c:v>39781</c:v>
                </c:pt>
                <c:pt idx="5515">
                  <c:v>39782</c:v>
                </c:pt>
                <c:pt idx="5516">
                  <c:v>39782</c:v>
                </c:pt>
                <c:pt idx="5517">
                  <c:v>39783</c:v>
                </c:pt>
                <c:pt idx="5518">
                  <c:v>39783</c:v>
                </c:pt>
                <c:pt idx="5519">
                  <c:v>39784</c:v>
                </c:pt>
                <c:pt idx="5520">
                  <c:v>39784</c:v>
                </c:pt>
                <c:pt idx="5521">
                  <c:v>39785</c:v>
                </c:pt>
                <c:pt idx="5522">
                  <c:v>39785</c:v>
                </c:pt>
                <c:pt idx="5523">
                  <c:v>39786</c:v>
                </c:pt>
                <c:pt idx="5524">
                  <c:v>39786</c:v>
                </c:pt>
                <c:pt idx="5525">
                  <c:v>39787</c:v>
                </c:pt>
                <c:pt idx="5526">
                  <c:v>39787</c:v>
                </c:pt>
                <c:pt idx="5527">
                  <c:v>39788</c:v>
                </c:pt>
                <c:pt idx="5528">
                  <c:v>39788</c:v>
                </c:pt>
                <c:pt idx="5529">
                  <c:v>39789</c:v>
                </c:pt>
                <c:pt idx="5530">
                  <c:v>39789</c:v>
                </c:pt>
                <c:pt idx="5531">
                  <c:v>39790</c:v>
                </c:pt>
                <c:pt idx="5532">
                  <c:v>39790</c:v>
                </c:pt>
                <c:pt idx="5533">
                  <c:v>39791</c:v>
                </c:pt>
                <c:pt idx="5534">
                  <c:v>39791</c:v>
                </c:pt>
                <c:pt idx="5535">
                  <c:v>39792</c:v>
                </c:pt>
                <c:pt idx="5536">
                  <c:v>39792</c:v>
                </c:pt>
                <c:pt idx="5537">
                  <c:v>39793</c:v>
                </c:pt>
                <c:pt idx="5538">
                  <c:v>39793</c:v>
                </c:pt>
                <c:pt idx="5539">
                  <c:v>39794</c:v>
                </c:pt>
                <c:pt idx="5540">
                  <c:v>39794</c:v>
                </c:pt>
                <c:pt idx="5541">
                  <c:v>39795</c:v>
                </c:pt>
                <c:pt idx="5542">
                  <c:v>39795</c:v>
                </c:pt>
                <c:pt idx="5543">
                  <c:v>39796</c:v>
                </c:pt>
                <c:pt idx="5544">
                  <c:v>39796</c:v>
                </c:pt>
                <c:pt idx="5545">
                  <c:v>39797</c:v>
                </c:pt>
                <c:pt idx="5546">
                  <c:v>39797</c:v>
                </c:pt>
                <c:pt idx="5547">
                  <c:v>39798</c:v>
                </c:pt>
                <c:pt idx="5548">
                  <c:v>39798</c:v>
                </c:pt>
                <c:pt idx="5549">
                  <c:v>39799</c:v>
                </c:pt>
                <c:pt idx="5550">
                  <c:v>39799</c:v>
                </c:pt>
                <c:pt idx="5551">
                  <c:v>39800</c:v>
                </c:pt>
                <c:pt idx="5552">
                  <c:v>39800</c:v>
                </c:pt>
                <c:pt idx="5553">
                  <c:v>39801</c:v>
                </c:pt>
                <c:pt idx="5554">
                  <c:v>39801</c:v>
                </c:pt>
                <c:pt idx="5555">
                  <c:v>39802</c:v>
                </c:pt>
                <c:pt idx="5556">
                  <c:v>39802</c:v>
                </c:pt>
                <c:pt idx="5557">
                  <c:v>39803</c:v>
                </c:pt>
                <c:pt idx="5558">
                  <c:v>39803</c:v>
                </c:pt>
                <c:pt idx="5559">
                  <c:v>39804</c:v>
                </c:pt>
                <c:pt idx="5560">
                  <c:v>39804</c:v>
                </c:pt>
                <c:pt idx="5561">
                  <c:v>39805</c:v>
                </c:pt>
                <c:pt idx="5562">
                  <c:v>39805</c:v>
                </c:pt>
                <c:pt idx="5563">
                  <c:v>39806</c:v>
                </c:pt>
                <c:pt idx="5564">
                  <c:v>39806</c:v>
                </c:pt>
                <c:pt idx="5565">
                  <c:v>39807</c:v>
                </c:pt>
                <c:pt idx="5566">
                  <c:v>39807</c:v>
                </c:pt>
                <c:pt idx="5567">
                  <c:v>39808</c:v>
                </c:pt>
                <c:pt idx="5568">
                  <c:v>39808</c:v>
                </c:pt>
                <c:pt idx="5569">
                  <c:v>39809</c:v>
                </c:pt>
                <c:pt idx="5570">
                  <c:v>39809</c:v>
                </c:pt>
                <c:pt idx="5571">
                  <c:v>39810</c:v>
                </c:pt>
                <c:pt idx="5572">
                  <c:v>39810</c:v>
                </c:pt>
                <c:pt idx="5573">
                  <c:v>39811</c:v>
                </c:pt>
                <c:pt idx="5574">
                  <c:v>39811</c:v>
                </c:pt>
                <c:pt idx="5575">
                  <c:v>39812</c:v>
                </c:pt>
                <c:pt idx="5576">
                  <c:v>39812</c:v>
                </c:pt>
                <c:pt idx="5577">
                  <c:v>39813</c:v>
                </c:pt>
                <c:pt idx="5578">
                  <c:v>39813</c:v>
                </c:pt>
                <c:pt idx="5579">
                  <c:v>39814</c:v>
                </c:pt>
                <c:pt idx="5580">
                  <c:v>39814</c:v>
                </c:pt>
                <c:pt idx="5581">
                  <c:v>39815</c:v>
                </c:pt>
                <c:pt idx="5582">
                  <c:v>39815</c:v>
                </c:pt>
                <c:pt idx="5583">
                  <c:v>39816</c:v>
                </c:pt>
                <c:pt idx="5584">
                  <c:v>39816</c:v>
                </c:pt>
                <c:pt idx="5585">
                  <c:v>39817</c:v>
                </c:pt>
                <c:pt idx="5586">
                  <c:v>39817</c:v>
                </c:pt>
                <c:pt idx="5587">
                  <c:v>39818</c:v>
                </c:pt>
                <c:pt idx="5588">
                  <c:v>39818</c:v>
                </c:pt>
                <c:pt idx="5589">
                  <c:v>39819</c:v>
                </c:pt>
                <c:pt idx="5590">
                  <c:v>39819</c:v>
                </c:pt>
                <c:pt idx="5591">
                  <c:v>39820</c:v>
                </c:pt>
                <c:pt idx="5592">
                  <c:v>39820</c:v>
                </c:pt>
                <c:pt idx="5593">
                  <c:v>39821</c:v>
                </c:pt>
                <c:pt idx="5594">
                  <c:v>39821</c:v>
                </c:pt>
                <c:pt idx="5595">
                  <c:v>39822</c:v>
                </c:pt>
                <c:pt idx="5596">
                  <c:v>39822</c:v>
                </c:pt>
                <c:pt idx="5597">
                  <c:v>39823</c:v>
                </c:pt>
                <c:pt idx="5598">
                  <c:v>39823</c:v>
                </c:pt>
                <c:pt idx="5599">
                  <c:v>39824</c:v>
                </c:pt>
                <c:pt idx="5600">
                  <c:v>39824</c:v>
                </c:pt>
                <c:pt idx="5601">
                  <c:v>39825</c:v>
                </c:pt>
                <c:pt idx="5602">
                  <c:v>39825</c:v>
                </c:pt>
                <c:pt idx="5603">
                  <c:v>39826</c:v>
                </c:pt>
                <c:pt idx="5604">
                  <c:v>39826</c:v>
                </c:pt>
                <c:pt idx="5605">
                  <c:v>39827</c:v>
                </c:pt>
                <c:pt idx="5606">
                  <c:v>39827</c:v>
                </c:pt>
                <c:pt idx="5607">
                  <c:v>39828</c:v>
                </c:pt>
                <c:pt idx="5608">
                  <c:v>39828</c:v>
                </c:pt>
                <c:pt idx="5609">
                  <c:v>39829</c:v>
                </c:pt>
                <c:pt idx="5610">
                  <c:v>39829</c:v>
                </c:pt>
                <c:pt idx="5611">
                  <c:v>39830</c:v>
                </c:pt>
                <c:pt idx="5612">
                  <c:v>39830</c:v>
                </c:pt>
                <c:pt idx="5613">
                  <c:v>39831</c:v>
                </c:pt>
                <c:pt idx="5614">
                  <c:v>39831</c:v>
                </c:pt>
                <c:pt idx="5615">
                  <c:v>39832</c:v>
                </c:pt>
                <c:pt idx="5616">
                  <c:v>39832</c:v>
                </c:pt>
                <c:pt idx="5617">
                  <c:v>39833</c:v>
                </c:pt>
                <c:pt idx="5618">
                  <c:v>39833</c:v>
                </c:pt>
                <c:pt idx="5619">
                  <c:v>39834</c:v>
                </c:pt>
                <c:pt idx="5620">
                  <c:v>39834</c:v>
                </c:pt>
                <c:pt idx="5621">
                  <c:v>39835</c:v>
                </c:pt>
                <c:pt idx="5622">
                  <c:v>39835</c:v>
                </c:pt>
                <c:pt idx="5623">
                  <c:v>39836</c:v>
                </c:pt>
                <c:pt idx="5624">
                  <c:v>39836</c:v>
                </c:pt>
                <c:pt idx="5625">
                  <c:v>39837</c:v>
                </c:pt>
                <c:pt idx="5626">
                  <c:v>39837</c:v>
                </c:pt>
                <c:pt idx="5627">
                  <c:v>39838</c:v>
                </c:pt>
                <c:pt idx="5628">
                  <c:v>39838</c:v>
                </c:pt>
                <c:pt idx="5629">
                  <c:v>39839</c:v>
                </c:pt>
                <c:pt idx="5630">
                  <c:v>39839</c:v>
                </c:pt>
                <c:pt idx="5631">
                  <c:v>39840</c:v>
                </c:pt>
                <c:pt idx="5632">
                  <c:v>39840</c:v>
                </c:pt>
                <c:pt idx="5633">
                  <c:v>39841</c:v>
                </c:pt>
                <c:pt idx="5634">
                  <c:v>39841</c:v>
                </c:pt>
                <c:pt idx="5635">
                  <c:v>39842</c:v>
                </c:pt>
                <c:pt idx="5636">
                  <c:v>39842</c:v>
                </c:pt>
                <c:pt idx="5637">
                  <c:v>39843</c:v>
                </c:pt>
                <c:pt idx="5638">
                  <c:v>39843</c:v>
                </c:pt>
                <c:pt idx="5639">
                  <c:v>39844</c:v>
                </c:pt>
                <c:pt idx="5640">
                  <c:v>39844</c:v>
                </c:pt>
                <c:pt idx="5641">
                  <c:v>39845</c:v>
                </c:pt>
                <c:pt idx="5642">
                  <c:v>39845</c:v>
                </c:pt>
                <c:pt idx="5643">
                  <c:v>39846</c:v>
                </c:pt>
                <c:pt idx="5644">
                  <c:v>39846</c:v>
                </c:pt>
                <c:pt idx="5645">
                  <c:v>39847</c:v>
                </c:pt>
                <c:pt idx="5646">
                  <c:v>39847</c:v>
                </c:pt>
                <c:pt idx="5647">
                  <c:v>39848</c:v>
                </c:pt>
                <c:pt idx="5648">
                  <c:v>39848</c:v>
                </c:pt>
                <c:pt idx="5649">
                  <c:v>39849</c:v>
                </c:pt>
                <c:pt idx="5650">
                  <c:v>39849</c:v>
                </c:pt>
                <c:pt idx="5651">
                  <c:v>39850</c:v>
                </c:pt>
                <c:pt idx="5652">
                  <c:v>39850</c:v>
                </c:pt>
                <c:pt idx="5653">
                  <c:v>39851</c:v>
                </c:pt>
                <c:pt idx="5654">
                  <c:v>39851</c:v>
                </c:pt>
                <c:pt idx="5655">
                  <c:v>39852</c:v>
                </c:pt>
                <c:pt idx="5656">
                  <c:v>39852</c:v>
                </c:pt>
                <c:pt idx="5657">
                  <c:v>39853</c:v>
                </c:pt>
                <c:pt idx="5658">
                  <c:v>39853</c:v>
                </c:pt>
                <c:pt idx="5659">
                  <c:v>39854</c:v>
                </c:pt>
                <c:pt idx="5660">
                  <c:v>39854</c:v>
                </c:pt>
                <c:pt idx="5661">
                  <c:v>39855</c:v>
                </c:pt>
                <c:pt idx="5662">
                  <c:v>39855</c:v>
                </c:pt>
                <c:pt idx="5663">
                  <c:v>39856</c:v>
                </c:pt>
                <c:pt idx="5664">
                  <c:v>39856</c:v>
                </c:pt>
                <c:pt idx="5665">
                  <c:v>39857</c:v>
                </c:pt>
                <c:pt idx="5666">
                  <c:v>39857</c:v>
                </c:pt>
                <c:pt idx="5667">
                  <c:v>39858</c:v>
                </c:pt>
                <c:pt idx="5668">
                  <c:v>39858</c:v>
                </c:pt>
                <c:pt idx="5669">
                  <c:v>39859</c:v>
                </c:pt>
                <c:pt idx="5670">
                  <c:v>39859</c:v>
                </c:pt>
                <c:pt idx="5671">
                  <c:v>39860</c:v>
                </c:pt>
                <c:pt idx="5672">
                  <c:v>39860</c:v>
                </c:pt>
                <c:pt idx="5673">
                  <c:v>39861</c:v>
                </c:pt>
                <c:pt idx="5674">
                  <c:v>39861</c:v>
                </c:pt>
                <c:pt idx="5675">
                  <c:v>39862</c:v>
                </c:pt>
                <c:pt idx="5676">
                  <c:v>39862</c:v>
                </c:pt>
                <c:pt idx="5677">
                  <c:v>39863</c:v>
                </c:pt>
                <c:pt idx="5678">
                  <c:v>39863</c:v>
                </c:pt>
                <c:pt idx="5679">
                  <c:v>39864</c:v>
                </c:pt>
                <c:pt idx="5680">
                  <c:v>39864</c:v>
                </c:pt>
                <c:pt idx="5681">
                  <c:v>39865</c:v>
                </c:pt>
                <c:pt idx="5682">
                  <c:v>39865</c:v>
                </c:pt>
                <c:pt idx="5683">
                  <c:v>39866</c:v>
                </c:pt>
                <c:pt idx="5684">
                  <c:v>39866</c:v>
                </c:pt>
                <c:pt idx="5685">
                  <c:v>39867</c:v>
                </c:pt>
                <c:pt idx="5686">
                  <c:v>39867</c:v>
                </c:pt>
                <c:pt idx="5687">
                  <c:v>39868</c:v>
                </c:pt>
                <c:pt idx="5688">
                  <c:v>39868</c:v>
                </c:pt>
                <c:pt idx="5689">
                  <c:v>39869</c:v>
                </c:pt>
                <c:pt idx="5690">
                  <c:v>39869</c:v>
                </c:pt>
                <c:pt idx="5691">
                  <c:v>39870</c:v>
                </c:pt>
                <c:pt idx="5692">
                  <c:v>39870</c:v>
                </c:pt>
                <c:pt idx="5693">
                  <c:v>39871</c:v>
                </c:pt>
                <c:pt idx="5694">
                  <c:v>39871</c:v>
                </c:pt>
                <c:pt idx="5695">
                  <c:v>39872</c:v>
                </c:pt>
                <c:pt idx="5696">
                  <c:v>39872</c:v>
                </c:pt>
                <c:pt idx="5697">
                  <c:v>39873</c:v>
                </c:pt>
                <c:pt idx="5698">
                  <c:v>39873</c:v>
                </c:pt>
                <c:pt idx="5699">
                  <c:v>39874</c:v>
                </c:pt>
                <c:pt idx="5700">
                  <c:v>39874</c:v>
                </c:pt>
                <c:pt idx="5701">
                  <c:v>39875</c:v>
                </c:pt>
                <c:pt idx="5702">
                  <c:v>39875</c:v>
                </c:pt>
                <c:pt idx="5703">
                  <c:v>39876</c:v>
                </c:pt>
                <c:pt idx="5704">
                  <c:v>39876</c:v>
                </c:pt>
                <c:pt idx="5705">
                  <c:v>39877</c:v>
                </c:pt>
                <c:pt idx="5706">
                  <c:v>39877</c:v>
                </c:pt>
                <c:pt idx="5707">
                  <c:v>39878</c:v>
                </c:pt>
                <c:pt idx="5708">
                  <c:v>39878</c:v>
                </c:pt>
                <c:pt idx="5709">
                  <c:v>39879</c:v>
                </c:pt>
                <c:pt idx="5710">
                  <c:v>39879</c:v>
                </c:pt>
                <c:pt idx="5711">
                  <c:v>39880</c:v>
                </c:pt>
                <c:pt idx="5712">
                  <c:v>39880</c:v>
                </c:pt>
                <c:pt idx="5713">
                  <c:v>39881</c:v>
                </c:pt>
                <c:pt idx="5714">
                  <c:v>39881</c:v>
                </c:pt>
                <c:pt idx="5715">
                  <c:v>39882</c:v>
                </c:pt>
                <c:pt idx="5716">
                  <c:v>39882</c:v>
                </c:pt>
                <c:pt idx="5717">
                  <c:v>39883</c:v>
                </c:pt>
                <c:pt idx="5718">
                  <c:v>39883</c:v>
                </c:pt>
                <c:pt idx="5719">
                  <c:v>39884</c:v>
                </c:pt>
                <c:pt idx="5720">
                  <c:v>39884</c:v>
                </c:pt>
                <c:pt idx="5721">
                  <c:v>39885</c:v>
                </c:pt>
                <c:pt idx="5722">
                  <c:v>39885</c:v>
                </c:pt>
                <c:pt idx="5723">
                  <c:v>39886</c:v>
                </c:pt>
                <c:pt idx="5724">
                  <c:v>39886</c:v>
                </c:pt>
                <c:pt idx="5725">
                  <c:v>39887</c:v>
                </c:pt>
                <c:pt idx="5726">
                  <c:v>39887</c:v>
                </c:pt>
                <c:pt idx="5727">
                  <c:v>39888</c:v>
                </c:pt>
                <c:pt idx="5728">
                  <c:v>39888</c:v>
                </c:pt>
                <c:pt idx="5729">
                  <c:v>39889</c:v>
                </c:pt>
                <c:pt idx="5730">
                  <c:v>39889</c:v>
                </c:pt>
                <c:pt idx="5731">
                  <c:v>39890</c:v>
                </c:pt>
                <c:pt idx="5732">
                  <c:v>39890</c:v>
                </c:pt>
                <c:pt idx="5733">
                  <c:v>39891</c:v>
                </c:pt>
                <c:pt idx="5734">
                  <c:v>39891</c:v>
                </c:pt>
                <c:pt idx="5735">
                  <c:v>39892</c:v>
                </c:pt>
                <c:pt idx="5736">
                  <c:v>39892</c:v>
                </c:pt>
                <c:pt idx="5737">
                  <c:v>39893</c:v>
                </c:pt>
                <c:pt idx="5738">
                  <c:v>39893</c:v>
                </c:pt>
                <c:pt idx="5739">
                  <c:v>39894</c:v>
                </c:pt>
                <c:pt idx="5740">
                  <c:v>39894</c:v>
                </c:pt>
                <c:pt idx="5741">
                  <c:v>39895</c:v>
                </c:pt>
                <c:pt idx="5742">
                  <c:v>39895</c:v>
                </c:pt>
                <c:pt idx="5743">
                  <c:v>39896</c:v>
                </c:pt>
                <c:pt idx="5744">
                  <c:v>39896</c:v>
                </c:pt>
                <c:pt idx="5745">
                  <c:v>39897</c:v>
                </c:pt>
                <c:pt idx="5746">
                  <c:v>39897</c:v>
                </c:pt>
                <c:pt idx="5747">
                  <c:v>39898</c:v>
                </c:pt>
                <c:pt idx="5748">
                  <c:v>39898</c:v>
                </c:pt>
                <c:pt idx="5749">
                  <c:v>39899</c:v>
                </c:pt>
                <c:pt idx="5750">
                  <c:v>39899</c:v>
                </c:pt>
                <c:pt idx="5751">
                  <c:v>39900</c:v>
                </c:pt>
                <c:pt idx="5752">
                  <c:v>39900</c:v>
                </c:pt>
                <c:pt idx="5753">
                  <c:v>39901</c:v>
                </c:pt>
                <c:pt idx="5754">
                  <c:v>39901</c:v>
                </c:pt>
                <c:pt idx="5755">
                  <c:v>39902</c:v>
                </c:pt>
                <c:pt idx="5756">
                  <c:v>39902</c:v>
                </c:pt>
                <c:pt idx="5757">
                  <c:v>39903</c:v>
                </c:pt>
                <c:pt idx="5758">
                  <c:v>39903</c:v>
                </c:pt>
                <c:pt idx="5759">
                  <c:v>39904</c:v>
                </c:pt>
                <c:pt idx="5760">
                  <c:v>39904</c:v>
                </c:pt>
                <c:pt idx="5761">
                  <c:v>39905</c:v>
                </c:pt>
                <c:pt idx="5762">
                  <c:v>39905</c:v>
                </c:pt>
                <c:pt idx="5763">
                  <c:v>39906</c:v>
                </c:pt>
                <c:pt idx="5764">
                  <c:v>39906</c:v>
                </c:pt>
                <c:pt idx="5765">
                  <c:v>39907</c:v>
                </c:pt>
                <c:pt idx="5766">
                  <c:v>39907</c:v>
                </c:pt>
                <c:pt idx="5767">
                  <c:v>39908</c:v>
                </c:pt>
                <c:pt idx="5768">
                  <c:v>39908</c:v>
                </c:pt>
                <c:pt idx="5769">
                  <c:v>39909</c:v>
                </c:pt>
                <c:pt idx="5770">
                  <c:v>39909</c:v>
                </c:pt>
                <c:pt idx="5771">
                  <c:v>39910</c:v>
                </c:pt>
                <c:pt idx="5772">
                  <c:v>39910</c:v>
                </c:pt>
                <c:pt idx="5773">
                  <c:v>39911</c:v>
                </c:pt>
                <c:pt idx="5774">
                  <c:v>39911</c:v>
                </c:pt>
                <c:pt idx="5775">
                  <c:v>39912</c:v>
                </c:pt>
                <c:pt idx="5776">
                  <c:v>39912</c:v>
                </c:pt>
                <c:pt idx="5777">
                  <c:v>39913</c:v>
                </c:pt>
                <c:pt idx="5778">
                  <c:v>39913</c:v>
                </c:pt>
                <c:pt idx="5779">
                  <c:v>39914</c:v>
                </c:pt>
                <c:pt idx="5780">
                  <c:v>39914</c:v>
                </c:pt>
                <c:pt idx="5781">
                  <c:v>39915</c:v>
                </c:pt>
                <c:pt idx="5782">
                  <c:v>39915</c:v>
                </c:pt>
                <c:pt idx="5783">
                  <c:v>39916</c:v>
                </c:pt>
                <c:pt idx="5784">
                  <c:v>39916</c:v>
                </c:pt>
                <c:pt idx="5785">
                  <c:v>39917</c:v>
                </c:pt>
                <c:pt idx="5786">
                  <c:v>39917</c:v>
                </c:pt>
                <c:pt idx="5787">
                  <c:v>39918</c:v>
                </c:pt>
                <c:pt idx="5788">
                  <c:v>39918</c:v>
                </c:pt>
                <c:pt idx="5789">
                  <c:v>39919</c:v>
                </c:pt>
                <c:pt idx="5790">
                  <c:v>39919</c:v>
                </c:pt>
                <c:pt idx="5791">
                  <c:v>39920</c:v>
                </c:pt>
                <c:pt idx="5792">
                  <c:v>39920</c:v>
                </c:pt>
                <c:pt idx="5793">
                  <c:v>39921</c:v>
                </c:pt>
                <c:pt idx="5794">
                  <c:v>39921</c:v>
                </c:pt>
                <c:pt idx="5795">
                  <c:v>39922</c:v>
                </c:pt>
                <c:pt idx="5796">
                  <c:v>39922</c:v>
                </c:pt>
                <c:pt idx="5797">
                  <c:v>39923</c:v>
                </c:pt>
                <c:pt idx="5798">
                  <c:v>39923</c:v>
                </c:pt>
                <c:pt idx="5799">
                  <c:v>39924</c:v>
                </c:pt>
                <c:pt idx="5800">
                  <c:v>39924</c:v>
                </c:pt>
                <c:pt idx="5801">
                  <c:v>39925</c:v>
                </c:pt>
                <c:pt idx="5802">
                  <c:v>39925</c:v>
                </c:pt>
                <c:pt idx="5803">
                  <c:v>39926</c:v>
                </c:pt>
                <c:pt idx="5804">
                  <c:v>39926</c:v>
                </c:pt>
                <c:pt idx="5805">
                  <c:v>39927</c:v>
                </c:pt>
                <c:pt idx="5806">
                  <c:v>39927</c:v>
                </c:pt>
                <c:pt idx="5807">
                  <c:v>39928</c:v>
                </c:pt>
                <c:pt idx="5808">
                  <c:v>39928</c:v>
                </c:pt>
                <c:pt idx="5809">
                  <c:v>39929</c:v>
                </c:pt>
                <c:pt idx="5810">
                  <c:v>39929</c:v>
                </c:pt>
                <c:pt idx="5811">
                  <c:v>39930</c:v>
                </c:pt>
                <c:pt idx="5812">
                  <c:v>39930</c:v>
                </c:pt>
                <c:pt idx="5813">
                  <c:v>39931</c:v>
                </c:pt>
                <c:pt idx="5814">
                  <c:v>39931</c:v>
                </c:pt>
                <c:pt idx="5815">
                  <c:v>39932</c:v>
                </c:pt>
                <c:pt idx="5816">
                  <c:v>39932</c:v>
                </c:pt>
                <c:pt idx="5817">
                  <c:v>39933</c:v>
                </c:pt>
                <c:pt idx="5818">
                  <c:v>39933</c:v>
                </c:pt>
                <c:pt idx="5819">
                  <c:v>39934</c:v>
                </c:pt>
                <c:pt idx="5820">
                  <c:v>39934</c:v>
                </c:pt>
                <c:pt idx="5821">
                  <c:v>39935</c:v>
                </c:pt>
                <c:pt idx="5822">
                  <c:v>39935</c:v>
                </c:pt>
                <c:pt idx="5823">
                  <c:v>39936</c:v>
                </c:pt>
                <c:pt idx="5824">
                  <c:v>39936</c:v>
                </c:pt>
                <c:pt idx="5825">
                  <c:v>39937</c:v>
                </c:pt>
                <c:pt idx="5826">
                  <c:v>39937</c:v>
                </c:pt>
                <c:pt idx="5827">
                  <c:v>39938</c:v>
                </c:pt>
                <c:pt idx="5828">
                  <c:v>39938</c:v>
                </c:pt>
                <c:pt idx="5829">
                  <c:v>39939</c:v>
                </c:pt>
                <c:pt idx="5830">
                  <c:v>39939</c:v>
                </c:pt>
                <c:pt idx="5831">
                  <c:v>39940</c:v>
                </c:pt>
                <c:pt idx="5832">
                  <c:v>39940</c:v>
                </c:pt>
                <c:pt idx="5833">
                  <c:v>39941</c:v>
                </c:pt>
                <c:pt idx="5834">
                  <c:v>39941</c:v>
                </c:pt>
                <c:pt idx="5835">
                  <c:v>39942</c:v>
                </c:pt>
                <c:pt idx="5836">
                  <c:v>39942</c:v>
                </c:pt>
                <c:pt idx="5837">
                  <c:v>39943</c:v>
                </c:pt>
                <c:pt idx="5838">
                  <c:v>39943</c:v>
                </c:pt>
                <c:pt idx="5839">
                  <c:v>39944</c:v>
                </c:pt>
                <c:pt idx="5840">
                  <c:v>39944</c:v>
                </c:pt>
                <c:pt idx="5841">
                  <c:v>39945</c:v>
                </c:pt>
                <c:pt idx="5842">
                  <c:v>39945</c:v>
                </c:pt>
                <c:pt idx="5843">
                  <c:v>39946</c:v>
                </c:pt>
                <c:pt idx="5844">
                  <c:v>39946</c:v>
                </c:pt>
                <c:pt idx="5845">
                  <c:v>39947</c:v>
                </c:pt>
                <c:pt idx="5846">
                  <c:v>39947</c:v>
                </c:pt>
                <c:pt idx="5847">
                  <c:v>39948</c:v>
                </c:pt>
                <c:pt idx="5848">
                  <c:v>39948</c:v>
                </c:pt>
                <c:pt idx="5849">
                  <c:v>39949</c:v>
                </c:pt>
                <c:pt idx="5850">
                  <c:v>39949</c:v>
                </c:pt>
                <c:pt idx="5851">
                  <c:v>39950</c:v>
                </c:pt>
                <c:pt idx="5852">
                  <c:v>39950</c:v>
                </c:pt>
                <c:pt idx="5853">
                  <c:v>39951</c:v>
                </c:pt>
                <c:pt idx="5854">
                  <c:v>39951</c:v>
                </c:pt>
                <c:pt idx="5855">
                  <c:v>39952</c:v>
                </c:pt>
                <c:pt idx="5856">
                  <c:v>39952</c:v>
                </c:pt>
                <c:pt idx="5857">
                  <c:v>39953</c:v>
                </c:pt>
                <c:pt idx="5858">
                  <c:v>39953</c:v>
                </c:pt>
                <c:pt idx="5859">
                  <c:v>39954</c:v>
                </c:pt>
                <c:pt idx="5860">
                  <c:v>39954</c:v>
                </c:pt>
                <c:pt idx="5861">
                  <c:v>39955</c:v>
                </c:pt>
                <c:pt idx="5862">
                  <c:v>39955</c:v>
                </c:pt>
                <c:pt idx="5863">
                  <c:v>39956</c:v>
                </c:pt>
                <c:pt idx="5864">
                  <c:v>39956</c:v>
                </c:pt>
                <c:pt idx="5865">
                  <c:v>39957</c:v>
                </c:pt>
                <c:pt idx="5866">
                  <c:v>39957</c:v>
                </c:pt>
                <c:pt idx="5867">
                  <c:v>39958</c:v>
                </c:pt>
                <c:pt idx="5868">
                  <c:v>39958</c:v>
                </c:pt>
                <c:pt idx="5869">
                  <c:v>39959</c:v>
                </c:pt>
                <c:pt idx="5870">
                  <c:v>39959</c:v>
                </c:pt>
                <c:pt idx="5871">
                  <c:v>39960</c:v>
                </c:pt>
                <c:pt idx="5872">
                  <c:v>39960</c:v>
                </c:pt>
                <c:pt idx="5873">
                  <c:v>39961</c:v>
                </c:pt>
                <c:pt idx="5874">
                  <c:v>39961</c:v>
                </c:pt>
                <c:pt idx="5875">
                  <c:v>39962</c:v>
                </c:pt>
                <c:pt idx="5876">
                  <c:v>39962</c:v>
                </c:pt>
                <c:pt idx="5877">
                  <c:v>39963</c:v>
                </c:pt>
                <c:pt idx="5878">
                  <c:v>39963</c:v>
                </c:pt>
                <c:pt idx="5879">
                  <c:v>39964</c:v>
                </c:pt>
                <c:pt idx="5880">
                  <c:v>39964</c:v>
                </c:pt>
                <c:pt idx="5881">
                  <c:v>39965</c:v>
                </c:pt>
                <c:pt idx="5882">
                  <c:v>39965</c:v>
                </c:pt>
                <c:pt idx="5883">
                  <c:v>39966</c:v>
                </c:pt>
                <c:pt idx="5884">
                  <c:v>39966</c:v>
                </c:pt>
                <c:pt idx="5885">
                  <c:v>39967</c:v>
                </c:pt>
                <c:pt idx="5886">
                  <c:v>39967</c:v>
                </c:pt>
                <c:pt idx="5887">
                  <c:v>39968</c:v>
                </c:pt>
                <c:pt idx="5888">
                  <c:v>39968</c:v>
                </c:pt>
                <c:pt idx="5889">
                  <c:v>39969</c:v>
                </c:pt>
                <c:pt idx="5890">
                  <c:v>39969</c:v>
                </c:pt>
                <c:pt idx="5891">
                  <c:v>39970</c:v>
                </c:pt>
                <c:pt idx="5892">
                  <c:v>39970</c:v>
                </c:pt>
                <c:pt idx="5893">
                  <c:v>39971</c:v>
                </c:pt>
                <c:pt idx="5894">
                  <c:v>39971</c:v>
                </c:pt>
                <c:pt idx="5895">
                  <c:v>39972</c:v>
                </c:pt>
                <c:pt idx="5896">
                  <c:v>39972</c:v>
                </c:pt>
                <c:pt idx="5897">
                  <c:v>39973</c:v>
                </c:pt>
                <c:pt idx="5898">
                  <c:v>39973</c:v>
                </c:pt>
                <c:pt idx="5899">
                  <c:v>39974</c:v>
                </c:pt>
                <c:pt idx="5900">
                  <c:v>39974</c:v>
                </c:pt>
                <c:pt idx="5901">
                  <c:v>39975</c:v>
                </c:pt>
                <c:pt idx="5902">
                  <c:v>39975</c:v>
                </c:pt>
                <c:pt idx="5903">
                  <c:v>39976</c:v>
                </c:pt>
                <c:pt idx="5904">
                  <c:v>39976</c:v>
                </c:pt>
                <c:pt idx="5905">
                  <c:v>39977</c:v>
                </c:pt>
                <c:pt idx="5906">
                  <c:v>39977</c:v>
                </c:pt>
                <c:pt idx="5907">
                  <c:v>39978</c:v>
                </c:pt>
                <c:pt idx="5908">
                  <c:v>39978</c:v>
                </c:pt>
                <c:pt idx="5909">
                  <c:v>39979</c:v>
                </c:pt>
                <c:pt idx="5910">
                  <c:v>39979</c:v>
                </c:pt>
                <c:pt idx="5911">
                  <c:v>39980</c:v>
                </c:pt>
                <c:pt idx="5912">
                  <c:v>39980</c:v>
                </c:pt>
                <c:pt idx="5913">
                  <c:v>39981</c:v>
                </c:pt>
                <c:pt idx="5914">
                  <c:v>39981</c:v>
                </c:pt>
                <c:pt idx="5915">
                  <c:v>39982</c:v>
                </c:pt>
                <c:pt idx="5916">
                  <c:v>39982</c:v>
                </c:pt>
                <c:pt idx="5917">
                  <c:v>39983</c:v>
                </c:pt>
                <c:pt idx="5918">
                  <c:v>39983</c:v>
                </c:pt>
                <c:pt idx="5919">
                  <c:v>39984</c:v>
                </c:pt>
                <c:pt idx="5920">
                  <c:v>39984</c:v>
                </c:pt>
                <c:pt idx="5921">
                  <c:v>39985</c:v>
                </c:pt>
                <c:pt idx="5922">
                  <c:v>39985</c:v>
                </c:pt>
                <c:pt idx="5923">
                  <c:v>39986</c:v>
                </c:pt>
                <c:pt idx="5924">
                  <c:v>39986</c:v>
                </c:pt>
                <c:pt idx="5925">
                  <c:v>39987</c:v>
                </c:pt>
                <c:pt idx="5926">
                  <c:v>39987</c:v>
                </c:pt>
                <c:pt idx="5927">
                  <c:v>39988</c:v>
                </c:pt>
                <c:pt idx="5928">
                  <c:v>39988</c:v>
                </c:pt>
                <c:pt idx="5929">
                  <c:v>39989</c:v>
                </c:pt>
                <c:pt idx="5930">
                  <c:v>39989</c:v>
                </c:pt>
                <c:pt idx="5931">
                  <c:v>39990</c:v>
                </c:pt>
                <c:pt idx="5932">
                  <c:v>39990</c:v>
                </c:pt>
                <c:pt idx="5933">
                  <c:v>39991</c:v>
                </c:pt>
                <c:pt idx="5934">
                  <c:v>39991</c:v>
                </c:pt>
                <c:pt idx="5935">
                  <c:v>39992</c:v>
                </c:pt>
                <c:pt idx="5936">
                  <c:v>39992</c:v>
                </c:pt>
                <c:pt idx="5937">
                  <c:v>39993</c:v>
                </c:pt>
                <c:pt idx="5938">
                  <c:v>39993</c:v>
                </c:pt>
                <c:pt idx="5939">
                  <c:v>39994</c:v>
                </c:pt>
                <c:pt idx="5940">
                  <c:v>39994</c:v>
                </c:pt>
                <c:pt idx="5941">
                  <c:v>39995</c:v>
                </c:pt>
                <c:pt idx="5942">
                  <c:v>39995</c:v>
                </c:pt>
                <c:pt idx="5943">
                  <c:v>39996</c:v>
                </c:pt>
                <c:pt idx="5944">
                  <c:v>39996</c:v>
                </c:pt>
                <c:pt idx="5945">
                  <c:v>39997</c:v>
                </c:pt>
                <c:pt idx="5946">
                  <c:v>39997</c:v>
                </c:pt>
                <c:pt idx="5947">
                  <c:v>39998</c:v>
                </c:pt>
                <c:pt idx="5948">
                  <c:v>39998</c:v>
                </c:pt>
                <c:pt idx="5949">
                  <c:v>39999</c:v>
                </c:pt>
                <c:pt idx="5950">
                  <c:v>39999</c:v>
                </c:pt>
                <c:pt idx="5951">
                  <c:v>40000</c:v>
                </c:pt>
                <c:pt idx="5952">
                  <c:v>40000</c:v>
                </c:pt>
                <c:pt idx="5953">
                  <c:v>40001</c:v>
                </c:pt>
                <c:pt idx="5954">
                  <c:v>40001</c:v>
                </c:pt>
                <c:pt idx="5955">
                  <c:v>40002</c:v>
                </c:pt>
                <c:pt idx="5956">
                  <c:v>40002</c:v>
                </c:pt>
                <c:pt idx="5957">
                  <c:v>40003</c:v>
                </c:pt>
                <c:pt idx="5958">
                  <c:v>40003</c:v>
                </c:pt>
                <c:pt idx="5959">
                  <c:v>40004</c:v>
                </c:pt>
                <c:pt idx="5960">
                  <c:v>40004</c:v>
                </c:pt>
                <c:pt idx="5961">
                  <c:v>40005</c:v>
                </c:pt>
                <c:pt idx="5962">
                  <c:v>40005</c:v>
                </c:pt>
                <c:pt idx="5963">
                  <c:v>40006</c:v>
                </c:pt>
                <c:pt idx="5964">
                  <c:v>40006</c:v>
                </c:pt>
                <c:pt idx="5965">
                  <c:v>40007</c:v>
                </c:pt>
                <c:pt idx="5966">
                  <c:v>40007</c:v>
                </c:pt>
                <c:pt idx="5967">
                  <c:v>40008</c:v>
                </c:pt>
                <c:pt idx="5968">
                  <c:v>40008</c:v>
                </c:pt>
                <c:pt idx="5969">
                  <c:v>40009</c:v>
                </c:pt>
                <c:pt idx="5970">
                  <c:v>40009</c:v>
                </c:pt>
                <c:pt idx="5971">
                  <c:v>40010</c:v>
                </c:pt>
                <c:pt idx="5972">
                  <c:v>40010</c:v>
                </c:pt>
                <c:pt idx="5973">
                  <c:v>40011</c:v>
                </c:pt>
                <c:pt idx="5974">
                  <c:v>40011</c:v>
                </c:pt>
                <c:pt idx="5975">
                  <c:v>40012</c:v>
                </c:pt>
                <c:pt idx="5976">
                  <c:v>40012</c:v>
                </c:pt>
                <c:pt idx="5977">
                  <c:v>40013</c:v>
                </c:pt>
                <c:pt idx="5978">
                  <c:v>40013</c:v>
                </c:pt>
                <c:pt idx="5979">
                  <c:v>40014</c:v>
                </c:pt>
                <c:pt idx="5980">
                  <c:v>40014</c:v>
                </c:pt>
                <c:pt idx="5981">
                  <c:v>40015</c:v>
                </c:pt>
                <c:pt idx="5982">
                  <c:v>40015</c:v>
                </c:pt>
                <c:pt idx="5983">
                  <c:v>40016</c:v>
                </c:pt>
                <c:pt idx="5984">
                  <c:v>40016</c:v>
                </c:pt>
                <c:pt idx="5985">
                  <c:v>40017</c:v>
                </c:pt>
                <c:pt idx="5986">
                  <c:v>40017</c:v>
                </c:pt>
                <c:pt idx="5987">
                  <c:v>40018</c:v>
                </c:pt>
                <c:pt idx="5988">
                  <c:v>40018</c:v>
                </c:pt>
                <c:pt idx="5989">
                  <c:v>40019</c:v>
                </c:pt>
                <c:pt idx="5990">
                  <c:v>40019</c:v>
                </c:pt>
                <c:pt idx="5991">
                  <c:v>40020</c:v>
                </c:pt>
                <c:pt idx="5992">
                  <c:v>40020</c:v>
                </c:pt>
                <c:pt idx="5993">
                  <c:v>40021</c:v>
                </c:pt>
                <c:pt idx="5994">
                  <c:v>40021</c:v>
                </c:pt>
                <c:pt idx="5995">
                  <c:v>40022</c:v>
                </c:pt>
                <c:pt idx="5996">
                  <c:v>40022</c:v>
                </c:pt>
                <c:pt idx="5997">
                  <c:v>40023</c:v>
                </c:pt>
                <c:pt idx="5998">
                  <c:v>40023</c:v>
                </c:pt>
                <c:pt idx="5999">
                  <c:v>40024</c:v>
                </c:pt>
                <c:pt idx="6000">
                  <c:v>40024</c:v>
                </c:pt>
                <c:pt idx="6001">
                  <c:v>40025</c:v>
                </c:pt>
                <c:pt idx="6002">
                  <c:v>40025</c:v>
                </c:pt>
                <c:pt idx="6003">
                  <c:v>40026</c:v>
                </c:pt>
                <c:pt idx="6004">
                  <c:v>40026</c:v>
                </c:pt>
                <c:pt idx="6005">
                  <c:v>40027</c:v>
                </c:pt>
                <c:pt idx="6006">
                  <c:v>40027</c:v>
                </c:pt>
                <c:pt idx="6007">
                  <c:v>40028</c:v>
                </c:pt>
                <c:pt idx="6008">
                  <c:v>40028</c:v>
                </c:pt>
                <c:pt idx="6009">
                  <c:v>40029</c:v>
                </c:pt>
                <c:pt idx="6010">
                  <c:v>40029</c:v>
                </c:pt>
                <c:pt idx="6011">
                  <c:v>40030</c:v>
                </c:pt>
                <c:pt idx="6012">
                  <c:v>40030</c:v>
                </c:pt>
                <c:pt idx="6013">
                  <c:v>40031</c:v>
                </c:pt>
                <c:pt idx="6014">
                  <c:v>40031</c:v>
                </c:pt>
                <c:pt idx="6015">
                  <c:v>40032</c:v>
                </c:pt>
                <c:pt idx="6016">
                  <c:v>40032</c:v>
                </c:pt>
                <c:pt idx="6017">
                  <c:v>40033</c:v>
                </c:pt>
                <c:pt idx="6018">
                  <c:v>40033</c:v>
                </c:pt>
                <c:pt idx="6019">
                  <c:v>40034</c:v>
                </c:pt>
                <c:pt idx="6020">
                  <c:v>40034</c:v>
                </c:pt>
                <c:pt idx="6021">
                  <c:v>40035</c:v>
                </c:pt>
                <c:pt idx="6022">
                  <c:v>40035</c:v>
                </c:pt>
                <c:pt idx="6023">
                  <c:v>40036</c:v>
                </c:pt>
                <c:pt idx="6024">
                  <c:v>40036</c:v>
                </c:pt>
                <c:pt idx="6025">
                  <c:v>40037</c:v>
                </c:pt>
                <c:pt idx="6026">
                  <c:v>40037</c:v>
                </c:pt>
                <c:pt idx="6027">
                  <c:v>40038</c:v>
                </c:pt>
                <c:pt idx="6028">
                  <c:v>40038</c:v>
                </c:pt>
                <c:pt idx="6029">
                  <c:v>40039</c:v>
                </c:pt>
                <c:pt idx="6030">
                  <c:v>40039</c:v>
                </c:pt>
                <c:pt idx="6031">
                  <c:v>40040</c:v>
                </c:pt>
                <c:pt idx="6032">
                  <c:v>40040</c:v>
                </c:pt>
                <c:pt idx="6033">
                  <c:v>40041</c:v>
                </c:pt>
                <c:pt idx="6034">
                  <c:v>40041</c:v>
                </c:pt>
                <c:pt idx="6035">
                  <c:v>40042</c:v>
                </c:pt>
                <c:pt idx="6036">
                  <c:v>40042</c:v>
                </c:pt>
                <c:pt idx="6037">
                  <c:v>40043</c:v>
                </c:pt>
                <c:pt idx="6038">
                  <c:v>40043</c:v>
                </c:pt>
                <c:pt idx="6039">
                  <c:v>40044</c:v>
                </c:pt>
                <c:pt idx="6040">
                  <c:v>40044</c:v>
                </c:pt>
                <c:pt idx="6041">
                  <c:v>40045</c:v>
                </c:pt>
                <c:pt idx="6042">
                  <c:v>40045</c:v>
                </c:pt>
                <c:pt idx="6043">
                  <c:v>40046</c:v>
                </c:pt>
                <c:pt idx="6044">
                  <c:v>40046</c:v>
                </c:pt>
                <c:pt idx="6045">
                  <c:v>40047</c:v>
                </c:pt>
                <c:pt idx="6046">
                  <c:v>40047</c:v>
                </c:pt>
                <c:pt idx="6047">
                  <c:v>40048</c:v>
                </c:pt>
                <c:pt idx="6048">
                  <c:v>40048</c:v>
                </c:pt>
                <c:pt idx="6049">
                  <c:v>40049</c:v>
                </c:pt>
                <c:pt idx="6050">
                  <c:v>40049</c:v>
                </c:pt>
                <c:pt idx="6051">
                  <c:v>40050</c:v>
                </c:pt>
                <c:pt idx="6052">
                  <c:v>40050</c:v>
                </c:pt>
                <c:pt idx="6053">
                  <c:v>40051</c:v>
                </c:pt>
                <c:pt idx="6054">
                  <c:v>40051</c:v>
                </c:pt>
                <c:pt idx="6055">
                  <c:v>40052</c:v>
                </c:pt>
                <c:pt idx="6056">
                  <c:v>40052</c:v>
                </c:pt>
                <c:pt idx="6057">
                  <c:v>40053</c:v>
                </c:pt>
                <c:pt idx="6058">
                  <c:v>40053</c:v>
                </c:pt>
                <c:pt idx="6059">
                  <c:v>40054</c:v>
                </c:pt>
                <c:pt idx="6060">
                  <c:v>40054</c:v>
                </c:pt>
                <c:pt idx="6061">
                  <c:v>40055</c:v>
                </c:pt>
                <c:pt idx="6062">
                  <c:v>40055</c:v>
                </c:pt>
                <c:pt idx="6063">
                  <c:v>40056</c:v>
                </c:pt>
                <c:pt idx="6064">
                  <c:v>40056</c:v>
                </c:pt>
                <c:pt idx="6065">
                  <c:v>40057</c:v>
                </c:pt>
                <c:pt idx="6066">
                  <c:v>40057</c:v>
                </c:pt>
                <c:pt idx="6067">
                  <c:v>40058</c:v>
                </c:pt>
                <c:pt idx="6068">
                  <c:v>40058</c:v>
                </c:pt>
                <c:pt idx="6069">
                  <c:v>40059</c:v>
                </c:pt>
                <c:pt idx="6070">
                  <c:v>40059</c:v>
                </c:pt>
                <c:pt idx="6071">
                  <c:v>40060</c:v>
                </c:pt>
                <c:pt idx="6072">
                  <c:v>40060</c:v>
                </c:pt>
                <c:pt idx="6073">
                  <c:v>40061</c:v>
                </c:pt>
                <c:pt idx="6074">
                  <c:v>40061</c:v>
                </c:pt>
                <c:pt idx="6075">
                  <c:v>40062</c:v>
                </c:pt>
                <c:pt idx="6076">
                  <c:v>40062</c:v>
                </c:pt>
                <c:pt idx="6077">
                  <c:v>40063</c:v>
                </c:pt>
                <c:pt idx="6078">
                  <c:v>40063</c:v>
                </c:pt>
                <c:pt idx="6079">
                  <c:v>40064</c:v>
                </c:pt>
                <c:pt idx="6080">
                  <c:v>40064</c:v>
                </c:pt>
                <c:pt idx="6081">
                  <c:v>40065</c:v>
                </c:pt>
                <c:pt idx="6082">
                  <c:v>40065</c:v>
                </c:pt>
                <c:pt idx="6083">
                  <c:v>40066</c:v>
                </c:pt>
                <c:pt idx="6084">
                  <c:v>40066</c:v>
                </c:pt>
                <c:pt idx="6085">
                  <c:v>40067</c:v>
                </c:pt>
                <c:pt idx="6086">
                  <c:v>40067</c:v>
                </c:pt>
                <c:pt idx="6087">
                  <c:v>40068</c:v>
                </c:pt>
                <c:pt idx="6088">
                  <c:v>40068</c:v>
                </c:pt>
                <c:pt idx="6089">
                  <c:v>40069</c:v>
                </c:pt>
                <c:pt idx="6090">
                  <c:v>40069</c:v>
                </c:pt>
                <c:pt idx="6091">
                  <c:v>40070</c:v>
                </c:pt>
                <c:pt idx="6092">
                  <c:v>40070</c:v>
                </c:pt>
                <c:pt idx="6093">
                  <c:v>40071</c:v>
                </c:pt>
                <c:pt idx="6094">
                  <c:v>40071</c:v>
                </c:pt>
                <c:pt idx="6095">
                  <c:v>40072</c:v>
                </c:pt>
                <c:pt idx="6096">
                  <c:v>40072</c:v>
                </c:pt>
                <c:pt idx="6097">
                  <c:v>40073</c:v>
                </c:pt>
                <c:pt idx="6098">
                  <c:v>40073</c:v>
                </c:pt>
                <c:pt idx="6099">
                  <c:v>40074</c:v>
                </c:pt>
                <c:pt idx="6100">
                  <c:v>40074</c:v>
                </c:pt>
                <c:pt idx="6101">
                  <c:v>40075</c:v>
                </c:pt>
                <c:pt idx="6102">
                  <c:v>40075</c:v>
                </c:pt>
                <c:pt idx="6103">
                  <c:v>40076</c:v>
                </c:pt>
                <c:pt idx="6104">
                  <c:v>40076</c:v>
                </c:pt>
                <c:pt idx="6105">
                  <c:v>40077</c:v>
                </c:pt>
                <c:pt idx="6106">
                  <c:v>40077</c:v>
                </c:pt>
                <c:pt idx="6107">
                  <c:v>40078</c:v>
                </c:pt>
                <c:pt idx="6108">
                  <c:v>40078</c:v>
                </c:pt>
                <c:pt idx="6109">
                  <c:v>40079</c:v>
                </c:pt>
                <c:pt idx="6110">
                  <c:v>40079</c:v>
                </c:pt>
                <c:pt idx="6111">
                  <c:v>40080</c:v>
                </c:pt>
                <c:pt idx="6112">
                  <c:v>40080</c:v>
                </c:pt>
                <c:pt idx="6113">
                  <c:v>40081</c:v>
                </c:pt>
                <c:pt idx="6114">
                  <c:v>40081</c:v>
                </c:pt>
                <c:pt idx="6115">
                  <c:v>40082</c:v>
                </c:pt>
                <c:pt idx="6116">
                  <c:v>40082</c:v>
                </c:pt>
                <c:pt idx="6117">
                  <c:v>40083</c:v>
                </c:pt>
                <c:pt idx="6118">
                  <c:v>40083</c:v>
                </c:pt>
                <c:pt idx="6119">
                  <c:v>40084</c:v>
                </c:pt>
                <c:pt idx="6120">
                  <c:v>40084</c:v>
                </c:pt>
                <c:pt idx="6121">
                  <c:v>40085</c:v>
                </c:pt>
                <c:pt idx="6122">
                  <c:v>40085</c:v>
                </c:pt>
                <c:pt idx="6123">
                  <c:v>40086</c:v>
                </c:pt>
                <c:pt idx="6124">
                  <c:v>40086</c:v>
                </c:pt>
                <c:pt idx="6125">
                  <c:v>40087</c:v>
                </c:pt>
                <c:pt idx="6126">
                  <c:v>40087</c:v>
                </c:pt>
                <c:pt idx="6127">
                  <c:v>40088</c:v>
                </c:pt>
                <c:pt idx="6128">
                  <c:v>40088</c:v>
                </c:pt>
                <c:pt idx="6129">
                  <c:v>40089</c:v>
                </c:pt>
                <c:pt idx="6130">
                  <c:v>40089</c:v>
                </c:pt>
                <c:pt idx="6131">
                  <c:v>40090</c:v>
                </c:pt>
                <c:pt idx="6132">
                  <c:v>40090</c:v>
                </c:pt>
                <c:pt idx="6133">
                  <c:v>40091</c:v>
                </c:pt>
                <c:pt idx="6134">
                  <c:v>40091</c:v>
                </c:pt>
                <c:pt idx="6135">
                  <c:v>40092</c:v>
                </c:pt>
                <c:pt idx="6136">
                  <c:v>40092</c:v>
                </c:pt>
                <c:pt idx="6137">
                  <c:v>40093</c:v>
                </c:pt>
                <c:pt idx="6138">
                  <c:v>40093</c:v>
                </c:pt>
                <c:pt idx="6139">
                  <c:v>40094</c:v>
                </c:pt>
                <c:pt idx="6140">
                  <c:v>40094</c:v>
                </c:pt>
                <c:pt idx="6141">
                  <c:v>40095</c:v>
                </c:pt>
                <c:pt idx="6142">
                  <c:v>40095</c:v>
                </c:pt>
                <c:pt idx="6143">
                  <c:v>40096</c:v>
                </c:pt>
                <c:pt idx="6144">
                  <c:v>40096</c:v>
                </c:pt>
                <c:pt idx="6145">
                  <c:v>40097</c:v>
                </c:pt>
                <c:pt idx="6146">
                  <c:v>40097</c:v>
                </c:pt>
                <c:pt idx="6147">
                  <c:v>40098</c:v>
                </c:pt>
                <c:pt idx="6148">
                  <c:v>40098</c:v>
                </c:pt>
                <c:pt idx="6149">
                  <c:v>40099</c:v>
                </c:pt>
                <c:pt idx="6150">
                  <c:v>40099</c:v>
                </c:pt>
                <c:pt idx="6151">
                  <c:v>40100</c:v>
                </c:pt>
                <c:pt idx="6152">
                  <c:v>40100</c:v>
                </c:pt>
                <c:pt idx="6153">
                  <c:v>40101</c:v>
                </c:pt>
                <c:pt idx="6154">
                  <c:v>40101</c:v>
                </c:pt>
                <c:pt idx="6155">
                  <c:v>40102</c:v>
                </c:pt>
                <c:pt idx="6156">
                  <c:v>40102</c:v>
                </c:pt>
                <c:pt idx="6157">
                  <c:v>40103</c:v>
                </c:pt>
                <c:pt idx="6158">
                  <c:v>40103</c:v>
                </c:pt>
                <c:pt idx="6159">
                  <c:v>40104</c:v>
                </c:pt>
                <c:pt idx="6160">
                  <c:v>40104</c:v>
                </c:pt>
                <c:pt idx="6161">
                  <c:v>40105</c:v>
                </c:pt>
                <c:pt idx="6162">
                  <c:v>40105</c:v>
                </c:pt>
                <c:pt idx="6163">
                  <c:v>40106</c:v>
                </c:pt>
                <c:pt idx="6164">
                  <c:v>40106</c:v>
                </c:pt>
                <c:pt idx="6165">
                  <c:v>40107</c:v>
                </c:pt>
                <c:pt idx="6166">
                  <c:v>40107</c:v>
                </c:pt>
                <c:pt idx="6167">
                  <c:v>40108</c:v>
                </c:pt>
                <c:pt idx="6168">
                  <c:v>40108</c:v>
                </c:pt>
                <c:pt idx="6169">
                  <c:v>40109</c:v>
                </c:pt>
                <c:pt idx="6170">
                  <c:v>40109</c:v>
                </c:pt>
                <c:pt idx="6171">
                  <c:v>40110</c:v>
                </c:pt>
                <c:pt idx="6172">
                  <c:v>40110</c:v>
                </c:pt>
                <c:pt idx="6173">
                  <c:v>40111</c:v>
                </c:pt>
                <c:pt idx="6174">
                  <c:v>40111</c:v>
                </c:pt>
                <c:pt idx="6175">
                  <c:v>40112</c:v>
                </c:pt>
                <c:pt idx="6176">
                  <c:v>40112</c:v>
                </c:pt>
                <c:pt idx="6177">
                  <c:v>40113</c:v>
                </c:pt>
                <c:pt idx="6178">
                  <c:v>40113</c:v>
                </c:pt>
                <c:pt idx="6179">
                  <c:v>40114</c:v>
                </c:pt>
                <c:pt idx="6180">
                  <c:v>40114</c:v>
                </c:pt>
                <c:pt idx="6181">
                  <c:v>40115</c:v>
                </c:pt>
                <c:pt idx="6182">
                  <c:v>40115</c:v>
                </c:pt>
                <c:pt idx="6183">
                  <c:v>40116</c:v>
                </c:pt>
                <c:pt idx="6184">
                  <c:v>40116</c:v>
                </c:pt>
                <c:pt idx="6185">
                  <c:v>40117</c:v>
                </c:pt>
                <c:pt idx="6186">
                  <c:v>40117</c:v>
                </c:pt>
                <c:pt idx="6187">
                  <c:v>40118</c:v>
                </c:pt>
                <c:pt idx="6188">
                  <c:v>40118</c:v>
                </c:pt>
                <c:pt idx="6189">
                  <c:v>40119</c:v>
                </c:pt>
                <c:pt idx="6190">
                  <c:v>40119</c:v>
                </c:pt>
                <c:pt idx="6191">
                  <c:v>40120</c:v>
                </c:pt>
                <c:pt idx="6192">
                  <c:v>40120</c:v>
                </c:pt>
                <c:pt idx="6193">
                  <c:v>40121</c:v>
                </c:pt>
                <c:pt idx="6194">
                  <c:v>40121</c:v>
                </c:pt>
                <c:pt idx="6195">
                  <c:v>40122</c:v>
                </c:pt>
                <c:pt idx="6196">
                  <c:v>40122</c:v>
                </c:pt>
                <c:pt idx="6197">
                  <c:v>40123</c:v>
                </c:pt>
                <c:pt idx="6198">
                  <c:v>40123</c:v>
                </c:pt>
                <c:pt idx="6199">
                  <c:v>40124</c:v>
                </c:pt>
                <c:pt idx="6200">
                  <c:v>40124</c:v>
                </c:pt>
                <c:pt idx="6201">
                  <c:v>40125</c:v>
                </c:pt>
                <c:pt idx="6202">
                  <c:v>40125</c:v>
                </c:pt>
                <c:pt idx="6203">
                  <c:v>40126</c:v>
                </c:pt>
                <c:pt idx="6204">
                  <c:v>40126</c:v>
                </c:pt>
                <c:pt idx="6205">
                  <c:v>40127</c:v>
                </c:pt>
                <c:pt idx="6206">
                  <c:v>40127</c:v>
                </c:pt>
                <c:pt idx="6207">
                  <c:v>40128</c:v>
                </c:pt>
                <c:pt idx="6208">
                  <c:v>40128</c:v>
                </c:pt>
                <c:pt idx="6209">
                  <c:v>40129</c:v>
                </c:pt>
                <c:pt idx="6210">
                  <c:v>40129</c:v>
                </c:pt>
                <c:pt idx="6211">
                  <c:v>40130</c:v>
                </c:pt>
                <c:pt idx="6212">
                  <c:v>40130</c:v>
                </c:pt>
                <c:pt idx="6213">
                  <c:v>40131</c:v>
                </c:pt>
                <c:pt idx="6214">
                  <c:v>40131</c:v>
                </c:pt>
                <c:pt idx="6215">
                  <c:v>40132</c:v>
                </c:pt>
                <c:pt idx="6216">
                  <c:v>40132</c:v>
                </c:pt>
                <c:pt idx="6217">
                  <c:v>40133</c:v>
                </c:pt>
                <c:pt idx="6218">
                  <c:v>40133</c:v>
                </c:pt>
                <c:pt idx="6219">
                  <c:v>40134</c:v>
                </c:pt>
                <c:pt idx="6220">
                  <c:v>40134</c:v>
                </c:pt>
                <c:pt idx="6221">
                  <c:v>40135</c:v>
                </c:pt>
                <c:pt idx="6222">
                  <c:v>40135</c:v>
                </c:pt>
                <c:pt idx="6223">
                  <c:v>40136</c:v>
                </c:pt>
                <c:pt idx="6224">
                  <c:v>40136</c:v>
                </c:pt>
                <c:pt idx="6225">
                  <c:v>40137</c:v>
                </c:pt>
                <c:pt idx="6226">
                  <c:v>40137</c:v>
                </c:pt>
                <c:pt idx="6227">
                  <c:v>40138</c:v>
                </c:pt>
                <c:pt idx="6228">
                  <c:v>40138</c:v>
                </c:pt>
                <c:pt idx="6229">
                  <c:v>40139</c:v>
                </c:pt>
                <c:pt idx="6230">
                  <c:v>40139</c:v>
                </c:pt>
                <c:pt idx="6231">
                  <c:v>40140</c:v>
                </c:pt>
                <c:pt idx="6232">
                  <c:v>40140</c:v>
                </c:pt>
                <c:pt idx="6233">
                  <c:v>40141</c:v>
                </c:pt>
                <c:pt idx="6234">
                  <c:v>40141</c:v>
                </c:pt>
                <c:pt idx="6235">
                  <c:v>40142</c:v>
                </c:pt>
                <c:pt idx="6236">
                  <c:v>40142</c:v>
                </c:pt>
                <c:pt idx="6237">
                  <c:v>40143</c:v>
                </c:pt>
                <c:pt idx="6238">
                  <c:v>40143</c:v>
                </c:pt>
                <c:pt idx="6239">
                  <c:v>40144</c:v>
                </c:pt>
                <c:pt idx="6240">
                  <c:v>40144</c:v>
                </c:pt>
                <c:pt idx="6241">
                  <c:v>40145</c:v>
                </c:pt>
                <c:pt idx="6242">
                  <c:v>40145</c:v>
                </c:pt>
                <c:pt idx="6243">
                  <c:v>40146</c:v>
                </c:pt>
                <c:pt idx="6244">
                  <c:v>40146</c:v>
                </c:pt>
                <c:pt idx="6245">
                  <c:v>40147</c:v>
                </c:pt>
                <c:pt idx="6246">
                  <c:v>40147</c:v>
                </c:pt>
                <c:pt idx="6247">
                  <c:v>40148</c:v>
                </c:pt>
                <c:pt idx="6248">
                  <c:v>40148</c:v>
                </c:pt>
                <c:pt idx="6249">
                  <c:v>40149</c:v>
                </c:pt>
                <c:pt idx="6250">
                  <c:v>40149</c:v>
                </c:pt>
                <c:pt idx="6251">
                  <c:v>40150</c:v>
                </c:pt>
                <c:pt idx="6252">
                  <c:v>40150</c:v>
                </c:pt>
                <c:pt idx="6253">
                  <c:v>40151</c:v>
                </c:pt>
                <c:pt idx="6254">
                  <c:v>40151</c:v>
                </c:pt>
                <c:pt idx="6255">
                  <c:v>40152</c:v>
                </c:pt>
                <c:pt idx="6256">
                  <c:v>40152</c:v>
                </c:pt>
                <c:pt idx="6257">
                  <c:v>40153</c:v>
                </c:pt>
                <c:pt idx="6258">
                  <c:v>40153</c:v>
                </c:pt>
                <c:pt idx="6259">
                  <c:v>40154</c:v>
                </c:pt>
                <c:pt idx="6260">
                  <c:v>40154</c:v>
                </c:pt>
                <c:pt idx="6261">
                  <c:v>40155</c:v>
                </c:pt>
                <c:pt idx="6262">
                  <c:v>40155</c:v>
                </c:pt>
                <c:pt idx="6263">
                  <c:v>40156</c:v>
                </c:pt>
                <c:pt idx="6264">
                  <c:v>40156</c:v>
                </c:pt>
                <c:pt idx="6265">
                  <c:v>40157</c:v>
                </c:pt>
                <c:pt idx="6266">
                  <c:v>40157</c:v>
                </c:pt>
                <c:pt idx="6267">
                  <c:v>40158</c:v>
                </c:pt>
                <c:pt idx="6268">
                  <c:v>40158</c:v>
                </c:pt>
                <c:pt idx="6269">
                  <c:v>40159</c:v>
                </c:pt>
                <c:pt idx="6270">
                  <c:v>40159</c:v>
                </c:pt>
                <c:pt idx="6271">
                  <c:v>40160</c:v>
                </c:pt>
                <c:pt idx="6272">
                  <c:v>40160</c:v>
                </c:pt>
                <c:pt idx="6273">
                  <c:v>40161</c:v>
                </c:pt>
                <c:pt idx="6274">
                  <c:v>40161</c:v>
                </c:pt>
                <c:pt idx="6275">
                  <c:v>40162</c:v>
                </c:pt>
                <c:pt idx="6276">
                  <c:v>40162</c:v>
                </c:pt>
                <c:pt idx="6277">
                  <c:v>40163</c:v>
                </c:pt>
                <c:pt idx="6278">
                  <c:v>40163</c:v>
                </c:pt>
                <c:pt idx="6279">
                  <c:v>40164</c:v>
                </c:pt>
                <c:pt idx="6280">
                  <c:v>40164</c:v>
                </c:pt>
                <c:pt idx="6281">
                  <c:v>40165</c:v>
                </c:pt>
                <c:pt idx="6282">
                  <c:v>40165</c:v>
                </c:pt>
                <c:pt idx="6283">
                  <c:v>40166</c:v>
                </c:pt>
                <c:pt idx="6284">
                  <c:v>40166</c:v>
                </c:pt>
                <c:pt idx="6285">
                  <c:v>40167</c:v>
                </c:pt>
                <c:pt idx="6286">
                  <c:v>40167</c:v>
                </c:pt>
                <c:pt idx="6287">
                  <c:v>40168</c:v>
                </c:pt>
                <c:pt idx="6288">
                  <c:v>40168</c:v>
                </c:pt>
                <c:pt idx="6289">
                  <c:v>40169</c:v>
                </c:pt>
                <c:pt idx="6290">
                  <c:v>40169</c:v>
                </c:pt>
                <c:pt idx="6291">
                  <c:v>40170</c:v>
                </c:pt>
                <c:pt idx="6292">
                  <c:v>40170</c:v>
                </c:pt>
                <c:pt idx="6293">
                  <c:v>40171</c:v>
                </c:pt>
                <c:pt idx="6294">
                  <c:v>40171</c:v>
                </c:pt>
                <c:pt idx="6295">
                  <c:v>40172</c:v>
                </c:pt>
                <c:pt idx="6296">
                  <c:v>40172</c:v>
                </c:pt>
                <c:pt idx="6297">
                  <c:v>40173</c:v>
                </c:pt>
                <c:pt idx="6298">
                  <c:v>40173</c:v>
                </c:pt>
                <c:pt idx="6299">
                  <c:v>40174</c:v>
                </c:pt>
                <c:pt idx="6300">
                  <c:v>40174</c:v>
                </c:pt>
                <c:pt idx="6301">
                  <c:v>40175</c:v>
                </c:pt>
                <c:pt idx="6302">
                  <c:v>40175</c:v>
                </c:pt>
                <c:pt idx="6303">
                  <c:v>40176</c:v>
                </c:pt>
                <c:pt idx="6304">
                  <c:v>40176</c:v>
                </c:pt>
                <c:pt idx="6305">
                  <c:v>40177</c:v>
                </c:pt>
                <c:pt idx="6306">
                  <c:v>40177</c:v>
                </c:pt>
                <c:pt idx="6307">
                  <c:v>40178</c:v>
                </c:pt>
                <c:pt idx="6308">
                  <c:v>40178</c:v>
                </c:pt>
                <c:pt idx="6309">
                  <c:v>40179</c:v>
                </c:pt>
                <c:pt idx="6310">
                  <c:v>40179</c:v>
                </c:pt>
                <c:pt idx="6311">
                  <c:v>40180</c:v>
                </c:pt>
                <c:pt idx="6312">
                  <c:v>40180</c:v>
                </c:pt>
                <c:pt idx="6313">
                  <c:v>40181</c:v>
                </c:pt>
                <c:pt idx="6314">
                  <c:v>40181</c:v>
                </c:pt>
                <c:pt idx="6315">
                  <c:v>40182</c:v>
                </c:pt>
                <c:pt idx="6316">
                  <c:v>40182</c:v>
                </c:pt>
                <c:pt idx="6317">
                  <c:v>40183</c:v>
                </c:pt>
                <c:pt idx="6318">
                  <c:v>40183</c:v>
                </c:pt>
                <c:pt idx="6319">
                  <c:v>40184</c:v>
                </c:pt>
                <c:pt idx="6320">
                  <c:v>40184</c:v>
                </c:pt>
                <c:pt idx="6321">
                  <c:v>40185</c:v>
                </c:pt>
                <c:pt idx="6322">
                  <c:v>40185</c:v>
                </c:pt>
                <c:pt idx="6323">
                  <c:v>40186</c:v>
                </c:pt>
                <c:pt idx="6324">
                  <c:v>40186</c:v>
                </c:pt>
                <c:pt idx="6325">
                  <c:v>40187</c:v>
                </c:pt>
                <c:pt idx="6326">
                  <c:v>40187</c:v>
                </c:pt>
                <c:pt idx="6327">
                  <c:v>40188</c:v>
                </c:pt>
                <c:pt idx="6328">
                  <c:v>40188</c:v>
                </c:pt>
                <c:pt idx="6329">
                  <c:v>40189</c:v>
                </c:pt>
                <c:pt idx="6330">
                  <c:v>40189</c:v>
                </c:pt>
                <c:pt idx="6331">
                  <c:v>40190</c:v>
                </c:pt>
                <c:pt idx="6332">
                  <c:v>40190</c:v>
                </c:pt>
                <c:pt idx="6333">
                  <c:v>40191</c:v>
                </c:pt>
                <c:pt idx="6334">
                  <c:v>40191</c:v>
                </c:pt>
                <c:pt idx="6335">
                  <c:v>40192</c:v>
                </c:pt>
                <c:pt idx="6336">
                  <c:v>40192</c:v>
                </c:pt>
                <c:pt idx="6337">
                  <c:v>40193</c:v>
                </c:pt>
                <c:pt idx="6338">
                  <c:v>40193</c:v>
                </c:pt>
                <c:pt idx="6339">
                  <c:v>40194</c:v>
                </c:pt>
                <c:pt idx="6340">
                  <c:v>40194</c:v>
                </c:pt>
                <c:pt idx="6341">
                  <c:v>40195</c:v>
                </c:pt>
                <c:pt idx="6342">
                  <c:v>40195</c:v>
                </c:pt>
                <c:pt idx="6343">
                  <c:v>40196</c:v>
                </c:pt>
                <c:pt idx="6344">
                  <c:v>40196</c:v>
                </c:pt>
                <c:pt idx="6345">
                  <c:v>40197</c:v>
                </c:pt>
                <c:pt idx="6346">
                  <c:v>40197</c:v>
                </c:pt>
                <c:pt idx="6347">
                  <c:v>40198</c:v>
                </c:pt>
                <c:pt idx="6348">
                  <c:v>40198</c:v>
                </c:pt>
                <c:pt idx="6349">
                  <c:v>40199</c:v>
                </c:pt>
                <c:pt idx="6350">
                  <c:v>40199</c:v>
                </c:pt>
                <c:pt idx="6351">
                  <c:v>40200</c:v>
                </c:pt>
                <c:pt idx="6352">
                  <c:v>40200</c:v>
                </c:pt>
                <c:pt idx="6353">
                  <c:v>40201</c:v>
                </c:pt>
                <c:pt idx="6354">
                  <c:v>40201</c:v>
                </c:pt>
                <c:pt idx="6355">
                  <c:v>40202</c:v>
                </c:pt>
                <c:pt idx="6356">
                  <c:v>40202</c:v>
                </c:pt>
                <c:pt idx="6357">
                  <c:v>40203</c:v>
                </c:pt>
                <c:pt idx="6358">
                  <c:v>40203</c:v>
                </c:pt>
                <c:pt idx="6359">
                  <c:v>40204</c:v>
                </c:pt>
                <c:pt idx="6360">
                  <c:v>40204</c:v>
                </c:pt>
                <c:pt idx="6361">
                  <c:v>40205</c:v>
                </c:pt>
                <c:pt idx="6362">
                  <c:v>40205</c:v>
                </c:pt>
                <c:pt idx="6363">
                  <c:v>40206</c:v>
                </c:pt>
                <c:pt idx="6364">
                  <c:v>40206</c:v>
                </c:pt>
                <c:pt idx="6365">
                  <c:v>40207</c:v>
                </c:pt>
                <c:pt idx="6366">
                  <c:v>40207</c:v>
                </c:pt>
                <c:pt idx="6367">
                  <c:v>40208</c:v>
                </c:pt>
                <c:pt idx="6368">
                  <c:v>40208</c:v>
                </c:pt>
                <c:pt idx="6369">
                  <c:v>40209</c:v>
                </c:pt>
                <c:pt idx="6370">
                  <c:v>40209</c:v>
                </c:pt>
                <c:pt idx="6371">
                  <c:v>40210</c:v>
                </c:pt>
                <c:pt idx="6372">
                  <c:v>40210</c:v>
                </c:pt>
                <c:pt idx="6373">
                  <c:v>40211</c:v>
                </c:pt>
                <c:pt idx="6374">
                  <c:v>40211</c:v>
                </c:pt>
                <c:pt idx="6375">
                  <c:v>40212</c:v>
                </c:pt>
                <c:pt idx="6376">
                  <c:v>40212</c:v>
                </c:pt>
                <c:pt idx="6377">
                  <c:v>40213</c:v>
                </c:pt>
                <c:pt idx="6378">
                  <c:v>40213</c:v>
                </c:pt>
                <c:pt idx="6379">
                  <c:v>40214</c:v>
                </c:pt>
                <c:pt idx="6380">
                  <c:v>40214</c:v>
                </c:pt>
                <c:pt idx="6381">
                  <c:v>40215</c:v>
                </c:pt>
                <c:pt idx="6382">
                  <c:v>40215</c:v>
                </c:pt>
                <c:pt idx="6383">
                  <c:v>40216</c:v>
                </c:pt>
                <c:pt idx="6384">
                  <c:v>40216</c:v>
                </c:pt>
                <c:pt idx="6385">
                  <c:v>40217</c:v>
                </c:pt>
                <c:pt idx="6386">
                  <c:v>40217</c:v>
                </c:pt>
                <c:pt idx="6387">
                  <c:v>40218</c:v>
                </c:pt>
                <c:pt idx="6388">
                  <c:v>40218</c:v>
                </c:pt>
                <c:pt idx="6389">
                  <c:v>40219</c:v>
                </c:pt>
                <c:pt idx="6390">
                  <c:v>40219</c:v>
                </c:pt>
                <c:pt idx="6391">
                  <c:v>40220</c:v>
                </c:pt>
                <c:pt idx="6392">
                  <c:v>40220</c:v>
                </c:pt>
                <c:pt idx="6393">
                  <c:v>40221</c:v>
                </c:pt>
                <c:pt idx="6394">
                  <c:v>40221</c:v>
                </c:pt>
                <c:pt idx="6395">
                  <c:v>40222</c:v>
                </c:pt>
                <c:pt idx="6396">
                  <c:v>40222</c:v>
                </c:pt>
                <c:pt idx="6397">
                  <c:v>40223</c:v>
                </c:pt>
                <c:pt idx="6398">
                  <c:v>40223</c:v>
                </c:pt>
                <c:pt idx="6399">
                  <c:v>40224</c:v>
                </c:pt>
                <c:pt idx="6400">
                  <c:v>40224</c:v>
                </c:pt>
                <c:pt idx="6401">
                  <c:v>40225</c:v>
                </c:pt>
                <c:pt idx="6402">
                  <c:v>40225</c:v>
                </c:pt>
                <c:pt idx="6403">
                  <c:v>40226</c:v>
                </c:pt>
                <c:pt idx="6404">
                  <c:v>40226</c:v>
                </c:pt>
                <c:pt idx="6405">
                  <c:v>40227</c:v>
                </c:pt>
                <c:pt idx="6406">
                  <c:v>40227</c:v>
                </c:pt>
                <c:pt idx="6407">
                  <c:v>40228</c:v>
                </c:pt>
                <c:pt idx="6408">
                  <c:v>40228</c:v>
                </c:pt>
                <c:pt idx="6409">
                  <c:v>40229</c:v>
                </c:pt>
                <c:pt idx="6410">
                  <c:v>40229</c:v>
                </c:pt>
                <c:pt idx="6411">
                  <c:v>40230</c:v>
                </c:pt>
                <c:pt idx="6412">
                  <c:v>40230</c:v>
                </c:pt>
                <c:pt idx="6413">
                  <c:v>40231</c:v>
                </c:pt>
                <c:pt idx="6414">
                  <c:v>40231</c:v>
                </c:pt>
                <c:pt idx="6415">
                  <c:v>40232</c:v>
                </c:pt>
                <c:pt idx="6416">
                  <c:v>40232</c:v>
                </c:pt>
                <c:pt idx="6417">
                  <c:v>40233</c:v>
                </c:pt>
                <c:pt idx="6418">
                  <c:v>40233</c:v>
                </c:pt>
                <c:pt idx="6419">
                  <c:v>40234</c:v>
                </c:pt>
                <c:pt idx="6420">
                  <c:v>40234</c:v>
                </c:pt>
                <c:pt idx="6421">
                  <c:v>40235</c:v>
                </c:pt>
                <c:pt idx="6422">
                  <c:v>40235</c:v>
                </c:pt>
                <c:pt idx="6423">
                  <c:v>40236</c:v>
                </c:pt>
                <c:pt idx="6424">
                  <c:v>40236</c:v>
                </c:pt>
                <c:pt idx="6425">
                  <c:v>40237</c:v>
                </c:pt>
                <c:pt idx="6426">
                  <c:v>40237</c:v>
                </c:pt>
                <c:pt idx="6427">
                  <c:v>40238</c:v>
                </c:pt>
                <c:pt idx="6428">
                  <c:v>40238</c:v>
                </c:pt>
                <c:pt idx="6429">
                  <c:v>40239</c:v>
                </c:pt>
                <c:pt idx="6430">
                  <c:v>40239</c:v>
                </c:pt>
                <c:pt idx="6431">
                  <c:v>40240</c:v>
                </c:pt>
                <c:pt idx="6432">
                  <c:v>40240</c:v>
                </c:pt>
                <c:pt idx="6433">
                  <c:v>40241</c:v>
                </c:pt>
                <c:pt idx="6434">
                  <c:v>40241</c:v>
                </c:pt>
                <c:pt idx="6435">
                  <c:v>40242</c:v>
                </c:pt>
                <c:pt idx="6436">
                  <c:v>40242</c:v>
                </c:pt>
                <c:pt idx="6437">
                  <c:v>40243</c:v>
                </c:pt>
                <c:pt idx="6438">
                  <c:v>40243</c:v>
                </c:pt>
                <c:pt idx="6439">
                  <c:v>40244</c:v>
                </c:pt>
                <c:pt idx="6440">
                  <c:v>40244</c:v>
                </c:pt>
                <c:pt idx="6441">
                  <c:v>40245</c:v>
                </c:pt>
                <c:pt idx="6442">
                  <c:v>40245</c:v>
                </c:pt>
                <c:pt idx="6443">
                  <c:v>40246</c:v>
                </c:pt>
                <c:pt idx="6444">
                  <c:v>40246</c:v>
                </c:pt>
                <c:pt idx="6445">
                  <c:v>40247</c:v>
                </c:pt>
                <c:pt idx="6446">
                  <c:v>40247</c:v>
                </c:pt>
                <c:pt idx="6447">
                  <c:v>40248</c:v>
                </c:pt>
                <c:pt idx="6448">
                  <c:v>40248</c:v>
                </c:pt>
                <c:pt idx="6449">
                  <c:v>40249</c:v>
                </c:pt>
                <c:pt idx="6450">
                  <c:v>40249</c:v>
                </c:pt>
                <c:pt idx="6451">
                  <c:v>40250</c:v>
                </c:pt>
                <c:pt idx="6452">
                  <c:v>40250</c:v>
                </c:pt>
                <c:pt idx="6453">
                  <c:v>40251</c:v>
                </c:pt>
                <c:pt idx="6454">
                  <c:v>40251</c:v>
                </c:pt>
                <c:pt idx="6455">
                  <c:v>40252</c:v>
                </c:pt>
                <c:pt idx="6456">
                  <c:v>40252</c:v>
                </c:pt>
                <c:pt idx="6457">
                  <c:v>40253</c:v>
                </c:pt>
                <c:pt idx="6458">
                  <c:v>40253</c:v>
                </c:pt>
                <c:pt idx="6459">
                  <c:v>40254</c:v>
                </c:pt>
                <c:pt idx="6460">
                  <c:v>40254</c:v>
                </c:pt>
                <c:pt idx="6461">
                  <c:v>40255</c:v>
                </c:pt>
                <c:pt idx="6462">
                  <c:v>40255</c:v>
                </c:pt>
                <c:pt idx="6463">
                  <c:v>40256</c:v>
                </c:pt>
                <c:pt idx="6464">
                  <c:v>40256</c:v>
                </c:pt>
                <c:pt idx="6465">
                  <c:v>40257</c:v>
                </c:pt>
                <c:pt idx="6466">
                  <c:v>40257</c:v>
                </c:pt>
                <c:pt idx="6467">
                  <c:v>40258</c:v>
                </c:pt>
                <c:pt idx="6468">
                  <c:v>40258</c:v>
                </c:pt>
                <c:pt idx="6469">
                  <c:v>40259</c:v>
                </c:pt>
                <c:pt idx="6470">
                  <c:v>40259</c:v>
                </c:pt>
                <c:pt idx="6471">
                  <c:v>40260</c:v>
                </c:pt>
                <c:pt idx="6472">
                  <c:v>40260</c:v>
                </c:pt>
                <c:pt idx="6473">
                  <c:v>40261</c:v>
                </c:pt>
                <c:pt idx="6474">
                  <c:v>40261</c:v>
                </c:pt>
                <c:pt idx="6475">
                  <c:v>40262</c:v>
                </c:pt>
                <c:pt idx="6476">
                  <c:v>40262</c:v>
                </c:pt>
                <c:pt idx="6477">
                  <c:v>40263</c:v>
                </c:pt>
                <c:pt idx="6478">
                  <c:v>40263</c:v>
                </c:pt>
                <c:pt idx="6479">
                  <c:v>40264</c:v>
                </c:pt>
                <c:pt idx="6480">
                  <c:v>40264</c:v>
                </c:pt>
                <c:pt idx="6481">
                  <c:v>40265</c:v>
                </c:pt>
                <c:pt idx="6482">
                  <c:v>40265</c:v>
                </c:pt>
                <c:pt idx="6483">
                  <c:v>40266</c:v>
                </c:pt>
                <c:pt idx="6484">
                  <c:v>40266</c:v>
                </c:pt>
                <c:pt idx="6485">
                  <c:v>40267</c:v>
                </c:pt>
                <c:pt idx="6486">
                  <c:v>40267</c:v>
                </c:pt>
                <c:pt idx="6487">
                  <c:v>40268</c:v>
                </c:pt>
                <c:pt idx="6488">
                  <c:v>40268</c:v>
                </c:pt>
                <c:pt idx="6489">
                  <c:v>40269</c:v>
                </c:pt>
                <c:pt idx="6490">
                  <c:v>40269</c:v>
                </c:pt>
                <c:pt idx="6491">
                  <c:v>40270</c:v>
                </c:pt>
                <c:pt idx="6492">
                  <c:v>40270</c:v>
                </c:pt>
                <c:pt idx="6493">
                  <c:v>40271</c:v>
                </c:pt>
                <c:pt idx="6494">
                  <c:v>40271</c:v>
                </c:pt>
                <c:pt idx="6495">
                  <c:v>40272</c:v>
                </c:pt>
                <c:pt idx="6496">
                  <c:v>40272</c:v>
                </c:pt>
                <c:pt idx="6497">
                  <c:v>40273</c:v>
                </c:pt>
                <c:pt idx="6498">
                  <c:v>40273</c:v>
                </c:pt>
                <c:pt idx="6499">
                  <c:v>40274</c:v>
                </c:pt>
                <c:pt idx="6500">
                  <c:v>40274</c:v>
                </c:pt>
                <c:pt idx="6501">
                  <c:v>40275</c:v>
                </c:pt>
                <c:pt idx="6502">
                  <c:v>40275</c:v>
                </c:pt>
                <c:pt idx="6503">
                  <c:v>40276</c:v>
                </c:pt>
                <c:pt idx="6504">
                  <c:v>40276</c:v>
                </c:pt>
                <c:pt idx="6505">
                  <c:v>40277</c:v>
                </c:pt>
                <c:pt idx="6506">
                  <c:v>40277</c:v>
                </c:pt>
                <c:pt idx="6507">
                  <c:v>40278</c:v>
                </c:pt>
                <c:pt idx="6508">
                  <c:v>40278</c:v>
                </c:pt>
                <c:pt idx="6509">
                  <c:v>40279</c:v>
                </c:pt>
                <c:pt idx="6510">
                  <c:v>40279</c:v>
                </c:pt>
                <c:pt idx="6511">
                  <c:v>40280</c:v>
                </c:pt>
                <c:pt idx="6512">
                  <c:v>40280</c:v>
                </c:pt>
                <c:pt idx="6513">
                  <c:v>40281</c:v>
                </c:pt>
                <c:pt idx="6514">
                  <c:v>40281</c:v>
                </c:pt>
                <c:pt idx="6515">
                  <c:v>40282</c:v>
                </c:pt>
                <c:pt idx="6516">
                  <c:v>40282</c:v>
                </c:pt>
                <c:pt idx="6517">
                  <c:v>40283</c:v>
                </c:pt>
                <c:pt idx="6518">
                  <c:v>40283</c:v>
                </c:pt>
                <c:pt idx="6519">
                  <c:v>40284</c:v>
                </c:pt>
                <c:pt idx="6520">
                  <c:v>40284</c:v>
                </c:pt>
                <c:pt idx="6521">
                  <c:v>40285</c:v>
                </c:pt>
                <c:pt idx="6522">
                  <c:v>40285</c:v>
                </c:pt>
                <c:pt idx="6523">
                  <c:v>40286</c:v>
                </c:pt>
                <c:pt idx="6524">
                  <c:v>40286</c:v>
                </c:pt>
                <c:pt idx="6525">
                  <c:v>40287</c:v>
                </c:pt>
                <c:pt idx="6526">
                  <c:v>40287</c:v>
                </c:pt>
                <c:pt idx="6527">
                  <c:v>40288</c:v>
                </c:pt>
                <c:pt idx="6528">
                  <c:v>40288</c:v>
                </c:pt>
                <c:pt idx="6529">
                  <c:v>40289</c:v>
                </c:pt>
                <c:pt idx="6530">
                  <c:v>40289</c:v>
                </c:pt>
                <c:pt idx="6531">
                  <c:v>40290</c:v>
                </c:pt>
                <c:pt idx="6532">
                  <c:v>40290</c:v>
                </c:pt>
                <c:pt idx="6533">
                  <c:v>40291</c:v>
                </c:pt>
                <c:pt idx="6534">
                  <c:v>40291</c:v>
                </c:pt>
                <c:pt idx="6535">
                  <c:v>40292</c:v>
                </c:pt>
                <c:pt idx="6536">
                  <c:v>40292</c:v>
                </c:pt>
                <c:pt idx="6537">
                  <c:v>40293</c:v>
                </c:pt>
                <c:pt idx="6538">
                  <c:v>40293</c:v>
                </c:pt>
                <c:pt idx="6539">
                  <c:v>40294</c:v>
                </c:pt>
                <c:pt idx="6540">
                  <c:v>40294</c:v>
                </c:pt>
                <c:pt idx="6541">
                  <c:v>40295</c:v>
                </c:pt>
                <c:pt idx="6542">
                  <c:v>40295</c:v>
                </c:pt>
                <c:pt idx="6543">
                  <c:v>40296</c:v>
                </c:pt>
                <c:pt idx="6544">
                  <c:v>40296</c:v>
                </c:pt>
                <c:pt idx="6545">
                  <c:v>40297</c:v>
                </c:pt>
                <c:pt idx="6546">
                  <c:v>40297</c:v>
                </c:pt>
                <c:pt idx="6547">
                  <c:v>40298</c:v>
                </c:pt>
                <c:pt idx="6548">
                  <c:v>40298</c:v>
                </c:pt>
                <c:pt idx="6549">
                  <c:v>40299</c:v>
                </c:pt>
                <c:pt idx="6550">
                  <c:v>40299</c:v>
                </c:pt>
                <c:pt idx="6551">
                  <c:v>40300</c:v>
                </c:pt>
                <c:pt idx="6552">
                  <c:v>40300</c:v>
                </c:pt>
                <c:pt idx="6553">
                  <c:v>40301</c:v>
                </c:pt>
                <c:pt idx="6554">
                  <c:v>40301</c:v>
                </c:pt>
                <c:pt idx="6555">
                  <c:v>40302</c:v>
                </c:pt>
                <c:pt idx="6556">
                  <c:v>40302</c:v>
                </c:pt>
                <c:pt idx="6557">
                  <c:v>40303</c:v>
                </c:pt>
                <c:pt idx="6558">
                  <c:v>40303</c:v>
                </c:pt>
                <c:pt idx="6559">
                  <c:v>40304</c:v>
                </c:pt>
                <c:pt idx="6560">
                  <c:v>40304</c:v>
                </c:pt>
                <c:pt idx="6561">
                  <c:v>40305</c:v>
                </c:pt>
                <c:pt idx="6562">
                  <c:v>40305</c:v>
                </c:pt>
                <c:pt idx="6563">
                  <c:v>40306</c:v>
                </c:pt>
                <c:pt idx="6564">
                  <c:v>40306</c:v>
                </c:pt>
                <c:pt idx="6565">
                  <c:v>40307</c:v>
                </c:pt>
                <c:pt idx="6566">
                  <c:v>40307</c:v>
                </c:pt>
                <c:pt idx="6567">
                  <c:v>40308</c:v>
                </c:pt>
                <c:pt idx="6568">
                  <c:v>40308</c:v>
                </c:pt>
                <c:pt idx="6569">
                  <c:v>40309</c:v>
                </c:pt>
                <c:pt idx="6570">
                  <c:v>40309</c:v>
                </c:pt>
                <c:pt idx="6571">
                  <c:v>40310</c:v>
                </c:pt>
                <c:pt idx="6572">
                  <c:v>40310</c:v>
                </c:pt>
                <c:pt idx="6573">
                  <c:v>40311</c:v>
                </c:pt>
                <c:pt idx="6574">
                  <c:v>40311</c:v>
                </c:pt>
                <c:pt idx="6575">
                  <c:v>40312</c:v>
                </c:pt>
                <c:pt idx="6576">
                  <c:v>40312</c:v>
                </c:pt>
                <c:pt idx="6577">
                  <c:v>40313</c:v>
                </c:pt>
                <c:pt idx="6578">
                  <c:v>40313</c:v>
                </c:pt>
                <c:pt idx="6579">
                  <c:v>40314</c:v>
                </c:pt>
                <c:pt idx="6580">
                  <c:v>40314</c:v>
                </c:pt>
                <c:pt idx="6581">
                  <c:v>40315</c:v>
                </c:pt>
                <c:pt idx="6582">
                  <c:v>40315</c:v>
                </c:pt>
                <c:pt idx="6583">
                  <c:v>40316</c:v>
                </c:pt>
                <c:pt idx="6584">
                  <c:v>40316</c:v>
                </c:pt>
                <c:pt idx="6585">
                  <c:v>40317</c:v>
                </c:pt>
                <c:pt idx="6586">
                  <c:v>40317</c:v>
                </c:pt>
                <c:pt idx="6587">
                  <c:v>40318</c:v>
                </c:pt>
                <c:pt idx="6588">
                  <c:v>40318</c:v>
                </c:pt>
                <c:pt idx="6589">
                  <c:v>40319</c:v>
                </c:pt>
                <c:pt idx="6590">
                  <c:v>40319</c:v>
                </c:pt>
                <c:pt idx="6591">
                  <c:v>40320</c:v>
                </c:pt>
                <c:pt idx="6592">
                  <c:v>40320</c:v>
                </c:pt>
                <c:pt idx="6593">
                  <c:v>40321</c:v>
                </c:pt>
                <c:pt idx="6594">
                  <c:v>40321</c:v>
                </c:pt>
                <c:pt idx="6595">
                  <c:v>40322</c:v>
                </c:pt>
                <c:pt idx="6596">
                  <c:v>40322</c:v>
                </c:pt>
                <c:pt idx="6597">
                  <c:v>40323</c:v>
                </c:pt>
                <c:pt idx="6598">
                  <c:v>40323</c:v>
                </c:pt>
                <c:pt idx="6599">
                  <c:v>40324</c:v>
                </c:pt>
                <c:pt idx="6600">
                  <c:v>40324</c:v>
                </c:pt>
                <c:pt idx="6601">
                  <c:v>40325</c:v>
                </c:pt>
                <c:pt idx="6602">
                  <c:v>40325</c:v>
                </c:pt>
                <c:pt idx="6603">
                  <c:v>40326</c:v>
                </c:pt>
                <c:pt idx="6604">
                  <c:v>40326</c:v>
                </c:pt>
                <c:pt idx="6605">
                  <c:v>40327</c:v>
                </c:pt>
                <c:pt idx="6606">
                  <c:v>40327</c:v>
                </c:pt>
                <c:pt idx="6607">
                  <c:v>40328</c:v>
                </c:pt>
                <c:pt idx="6608">
                  <c:v>40328</c:v>
                </c:pt>
                <c:pt idx="6609">
                  <c:v>40329</c:v>
                </c:pt>
                <c:pt idx="6610">
                  <c:v>40329</c:v>
                </c:pt>
                <c:pt idx="6611">
                  <c:v>40330</c:v>
                </c:pt>
                <c:pt idx="6612">
                  <c:v>40330</c:v>
                </c:pt>
                <c:pt idx="6613">
                  <c:v>40331</c:v>
                </c:pt>
                <c:pt idx="6614">
                  <c:v>40331</c:v>
                </c:pt>
                <c:pt idx="6615">
                  <c:v>40332</c:v>
                </c:pt>
                <c:pt idx="6616">
                  <c:v>40332</c:v>
                </c:pt>
                <c:pt idx="6617">
                  <c:v>40333</c:v>
                </c:pt>
                <c:pt idx="6618">
                  <c:v>40333</c:v>
                </c:pt>
                <c:pt idx="6619">
                  <c:v>40334</c:v>
                </c:pt>
                <c:pt idx="6620">
                  <c:v>40334</c:v>
                </c:pt>
                <c:pt idx="6621">
                  <c:v>40335</c:v>
                </c:pt>
                <c:pt idx="6622">
                  <c:v>40335</c:v>
                </c:pt>
                <c:pt idx="6623">
                  <c:v>40336</c:v>
                </c:pt>
                <c:pt idx="6624">
                  <c:v>40336</c:v>
                </c:pt>
                <c:pt idx="6625">
                  <c:v>40337</c:v>
                </c:pt>
                <c:pt idx="6626">
                  <c:v>40337</c:v>
                </c:pt>
                <c:pt idx="6627">
                  <c:v>40338</c:v>
                </c:pt>
                <c:pt idx="6628">
                  <c:v>40338</c:v>
                </c:pt>
                <c:pt idx="6629">
                  <c:v>40339</c:v>
                </c:pt>
                <c:pt idx="6630">
                  <c:v>40339</c:v>
                </c:pt>
                <c:pt idx="6631">
                  <c:v>40340</c:v>
                </c:pt>
                <c:pt idx="6632">
                  <c:v>40340</c:v>
                </c:pt>
                <c:pt idx="6633">
                  <c:v>40341</c:v>
                </c:pt>
                <c:pt idx="6634">
                  <c:v>40341</c:v>
                </c:pt>
                <c:pt idx="6635">
                  <c:v>40342</c:v>
                </c:pt>
                <c:pt idx="6636">
                  <c:v>40342</c:v>
                </c:pt>
                <c:pt idx="6637">
                  <c:v>40343</c:v>
                </c:pt>
                <c:pt idx="6638">
                  <c:v>40343</c:v>
                </c:pt>
                <c:pt idx="6639">
                  <c:v>40344</c:v>
                </c:pt>
                <c:pt idx="6640">
                  <c:v>40344</c:v>
                </c:pt>
                <c:pt idx="6641">
                  <c:v>40345</c:v>
                </c:pt>
                <c:pt idx="6642">
                  <c:v>40345</c:v>
                </c:pt>
                <c:pt idx="6643">
                  <c:v>40346</c:v>
                </c:pt>
                <c:pt idx="6644">
                  <c:v>40346</c:v>
                </c:pt>
                <c:pt idx="6645">
                  <c:v>40347</c:v>
                </c:pt>
                <c:pt idx="6646">
                  <c:v>40347</c:v>
                </c:pt>
                <c:pt idx="6647">
                  <c:v>40348</c:v>
                </c:pt>
                <c:pt idx="6648">
                  <c:v>40348</c:v>
                </c:pt>
                <c:pt idx="6649">
                  <c:v>40349</c:v>
                </c:pt>
                <c:pt idx="6650">
                  <c:v>40349</c:v>
                </c:pt>
                <c:pt idx="6651">
                  <c:v>40350</c:v>
                </c:pt>
                <c:pt idx="6652">
                  <c:v>40350</c:v>
                </c:pt>
                <c:pt idx="6653">
                  <c:v>40351</c:v>
                </c:pt>
                <c:pt idx="6654">
                  <c:v>40351</c:v>
                </c:pt>
                <c:pt idx="6655">
                  <c:v>40352</c:v>
                </c:pt>
                <c:pt idx="6656">
                  <c:v>40352</c:v>
                </c:pt>
                <c:pt idx="6657">
                  <c:v>40353</c:v>
                </c:pt>
                <c:pt idx="6658">
                  <c:v>40353</c:v>
                </c:pt>
                <c:pt idx="6659">
                  <c:v>40354</c:v>
                </c:pt>
                <c:pt idx="6660">
                  <c:v>40354</c:v>
                </c:pt>
                <c:pt idx="6661">
                  <c:v>40355</c:v>
                </c:pt>
                <c:pt idx="6662">
                  <c:v>40355</c:v>
                </c:pt>
                <c:pt idx="6663">
                  <c:v>40356</c:v>
                </c:pt>
                <c:pt idx="6664">
                  <c:v>40356</c:v>
                </c:pt>
                <c:pt idx="6665">
                  <c:v>40357</c:v>
                </c:pt>
                <c:pt idx="6666">
                  <c:v>40357</c:v>
                </c:pt>
                <c:pt idx="6667">
                  <c:v>40358</c:v>
                </c:pt>
                <c:pt idx="6668">
                  <c:v>40358</c:v>
                </c:pt>
                <c:pt idx="6669">
                  <c:v>40359</c:v>
                </c:pt>
                <c:pt idx="6670">
                  <c:v>40359</c:v>
                </c:pt>
                <c:pt idx="6671">
                  <c:v>40360</c:v>
                </c:pt>
                <c:pt idx="6672">
                  <c:v>40360</c:v>
                </c:pt>
                <c:pt idx="6673">
                  <c:v>40361</c:v>
                </c:pt>
                <c:pt idx="6674">
                  <c:v>40361</c:v>
                </c:pt>
                <c:pt idx="6675">
                  <c:v>40362</c:v>
                </c:pt>
                <c:pt idx="6676">
                  <c:v>40362</c:v>
                </c:pt>
                <c:pt idx="6677">
                  <c:v>40363</c:v>
                </c:pt>
                <c:pt idx="6678">
                  <c:v>40363</c:v>
                </c:pt>
                <c:pt idx="6679">
                  <c:v>40364</c:v>
                </c:pt>
                <c:pt idx="6680">
                  <c:v>40364</c:v>
                </c:pt>
                <c:pt idx="6681">
                  <c:v>40365</c:v>
                </c:pt>
                <c:pt idx="6682">
                  <c:v>40365</c:v>
                </c:pt>
                <c:pt idx="6683">
                  <c:v>40366</c:v>
                </c:pt>
                <c:pt idx="6684">
                  <c:v>40366</c:v>
                </c:pt>
                <c:pt idx="6685">
                  <c:v>40367</c:v>
                </c:pt>
                <c:pt idx="6686">
                  <c:v>40367</c:v>
                </c:pt>
                <c:pt idx="6687">
                  <c:v>40368</c:v>
                </c:pt>
                <c:pt idx="6688">
                  <c:v>40368</c:v>
                </c:pt>
                <c:pt idx="6689">
                  <c:v>40369</c:v>
                </c:pt>
                <c:pt idx="6690">
                  <c:v>40369</c:v>
                </c:pt>
                <c:pt idx="6691">
                  <c:v>40370</c:v>
                </c:pt>
                <c:pt idx="6692">
                  <c:v>40370</c:v>
                </c:pt>
                <c:pt idx="6693">
                  <c:v>40371</c:v>
                </c:pt>
                <c:pt idx="6694">
                  <c:v>40371</c:v>
                </c:pt>
                <c:pt idx="6695">
                  <c:v>40372</c:v>
                </c:pt>
                <c:pt idx="6696">
                  <c:v>40372</c:v>
                </c:pt>
                <c:pt idx="6697">
                  <c:v>40373</c:v>
                </c:pt>
                <c:pt idx="6698">
                  <c:v>40373</c:v>
                </c:pt>
                <c:pt idx="6699">
                  <c:v>40374</c:v>
                </c:pt>
                <c:pt idx="6700">
                  <c:v>40374</c:v>
                </c:pt>
                <c:pt idx="6701">
                  <c:v>40375</c:v>
                </c:pt>
                <c:pt idx="6702">
                  <c:v>40375</c:v>
                </c:pt>
                <c:pt idx="6703">
                  <c:v>40376</c:v>
                </c:pt>
                <c:pt idx="6704">
                  <c:v>40376</c:v>
                </c:pt>
                <c:pt idx="6705">
                  <c:v>40377</c:v>
                </c:pt>
                <c:pt idx="6706">
                  <c:v>40377</c:v>
                </c:pt>
                <c:pt idx="6707">
                  <c:v>40378</c:v>
                </c:pt>
                <c:pt idx="6708">
                  <c:v>40378</c:v>
                </c:pt>
                <c:pt idx="6709">
                  <c:v>40379</c:v>
                </c:pt>
                <c:pt idx="6710">
                  <c:v>40379</c:v>
                </c:pt>
                <c:pt idx="6711">
                  <c:v>40380</c:v>
                </c:pt>
                <c:pt idx="6712">
                  <c:v>40380</c:v>
                </c:pt>
                <c:pt idx="6713">
                  <c:v>40381</c:v>
                </c:pt>
                <c:pt idx="6714">
                  <c:v>40381</c:v>
                </c:pt>
                <c:pt idx="6715">
                  <c:v>40382</c:v>
                </c:pt>
                <c:pt idx="6716">
                  <c:v>40382</c:v>
                </c:pt>
                <c:pt idx="6717">
                  <c:v>40383</c:v>
                </c:pt>
                <c:pt idx="6718">
                  <c:v>40383</c:v>
                </c:pt>
                <c:pt idx="6719">
                  <c:v>40384</c:v>
                </c:pt>
                <c:pt idx="6720">
                  <c:v>40384</c:v>
                </c:pt>
                <c:pt idx="6721">
                  <c:v>40385</c:v>
                </c:pt>
                <c:pt idx="6722">
                  <c:v>40385</c:v>
                </c:pt>
                <c:pt idx="6723">
                  <c:v>40386</c:v>
                </c:pt>
                <c:pt idx="6724">
                  <c:v>40386</c:v>
                </c:pt>
                <c:pt idx="6725">
                  <c:v>40387</c:v>
                </c:pt>
                <c:pt idx="6726">
                  <c:v>40387</c:v>
                </c:pt>
                <c:pt idx="6727">
                  <c:v>40388</c:v>
                </c:pt>
                <c:pt idx="6728">
                  <c:v>40388</c:v>
                </c:pt>
                <c:pt idx="6729">
                  <c:v>40389</c:v>
                </c:pt>
                <c:pt idx="6730">
                  <c:v>40389</c:v>
                </c:pt>
                <c:pt idx="6731">
                  <c:v>40390</c:v>
                </c:pt>
                <c:pt idx="6732">
                  <c:v>40390</c:v>
                </c:pt>
                <c:pt idx="6733">
                  <c:v>40391</c:v>
                </c:pt>
                <c:pt idx="6734">
                  <c:v>40391</c:v>
                </c:pt>
                <c:pt idx="6735">
                  <c:v>40392</c:v>
                </c:pt>
                <c:pt idx="6736">
                  <c:v>40392</c:v>
                </c:pt>
                <c:pt idx="6737">
                  <c:v>40393</c:v>
                </c:pt>
                <c:pt idx="6738">
                  <c:v>40393</c:v>
                </c:pt>
                <c:pt idx="6739">
                  <c:v>40394</c:v>
                </c:pt>
                <c:pt idx="6740">
                  <c:v>40394</c:v>
                </c:pt>
                <c:pt idx="6741">
                  <c:v>40395</c:v>
                </c:pt>
                <c:pt idx="6742">
                  <c:v>40395</c:v>
                </c:pt>
                <c:pt idx="6743">
                  <c:v>40396</c:v>
                </c:pt>
                <c:pt idx="6744">
                  <c:v>40396</c:v>
                </c:pt>
                <c:pt idx="6745">
                  <c:v>40397</c:v>
                </c:pt>
                <c:pt idx="6746">
                  <c:v>40397</c:v>
                </c:pt>
                <c:pt idx="6747">
                  <c:v>40398</c:v>
                </c:pt>
                <c:pt idx="6748">
                  <c:v>40398</c:v>
                </c:pt>
                <c:pt idx="6749">
                  <c:v>40399</c:v>
                </c:pt>
                <c:pt idx="6750">
                  <c:v>40399</c:v>
                </c:pt>
                <c:pt idx="6751">
                  <c:v>40400</c:v>
                </c:pt>
                <c:pt idx="6752">
                  <c:v>40400</c:v>
                </c:pt>
                <c:pt idx="6753">
                  <c:v>40401</c:v>
                </c:pt>
                <c:pt idx="6754">
                  <c:v>40401</c:v>
                </c:pt>
                <c:pt idx="6755">
                  <c:v>40402</c:v>
                </c:pt>
                <c:pt idx="6756">
                  <c:v>40402</c:v>
                </c:pt>
                <c:pt idx="6757">
                  <c:v>40403</c:v>
                </c:pt>
                <c:pt idx="6758">
                  <c:v>40403</c:v>
                </c:pt>
                <c:pt idx="6759">
                  <c:v>40404</c:v>
                </c:pt>
                <c:pt idx="6760">
                  <c:v>40404</c:v>
                </c:pt>
                <c:pt idx="6761">
                  <c:v>40405</c:v>
                </c:pt>
                <c:pt idx="6762">
                  <c:v>40405</c:v>
                </c:pt>
                <c:pt idx="6763">
                  <c:v>40406</c:v>
                </c:pt>
                <c:pt idx="6764">
                  <c:v>40406</c:v>
                </c:pt>
                <c:pt idx="6765">
                  <c:v>40407</c:v>
                </c:pt>
                <c:pt idx="6766">
                  <c:v>40407</c:v>
                </c:pt>
                <c:pt idx="6767">
                  <c:v>40408</c:v>
                </c:pt>
                <c:pt idx="6768">
                  <c:v>40408</c:v>
                </c:pt>
                <c:pt idx="6769">
                  <c:v>40409</c:v>
                </c:pt>
                <c:pt idx="6770">
                  <c:v>40409</c:v>
                </c:pt>
                <c:pt idx="6771">
                  <c:v>40410</c:v>
                </c:pt>
                <c:pt idx="6772">
                  <c:v>40410</c:v>
                </c:pt>
                <c:pt idx="6773">
                  <c:v>40411</c:v>
                </c:pt>
                <c:pt idx="6774">
                  <c:v>40411</c:v>
                </c:pt>
                <c:pt idx="6775">
                  <c:v>40412</c:v>
                </c:pt>
                <c:pt idx="6776">
                  <c:v>40412</c:v>
                </c:pt>
                <c:pt idx="6777">
                  <c:v>40413</c:v>
                </c:pt>
                <c:pt idx="6778">
                  <c:v>40413</c:v>
                </c:pt>
                <c:pt idx="6779">
                  <c:v>40414</c:v>
                </c:pt>
                <c:pt idx="6780">
                  <c:v>40414</c:v>
                </c:pt>
                <c:pt idx="6781">
                  <c:v>40415</c:v>
                </c:pt>
                <c:pt idx="6782">
                  <c:v>40415</c:v>
                </c:pt>
                <c:pt idx="6783">
                  <c:v>40416</c:v>
                </c:pt>
                <c:pt idx="6784">
                  <c:v>40416</c:v>
                </c:pt>
                <c:pt idx="6785">
                  <c:v>40417</c:v>
                </c:pt>
                <c:pt idx="6786">
                  <c:v>40417</c:v>
                </c:pt>
                <c:pt idx="6787">
                  <c:v>40418</c:v>
                </c:pt>
                <c:pt idx="6788">
                  <c:v>40418</c:v>
                </c:pt>
                <c:pt idx="6789">
                  <c:v>40419</c:v>
                </c:pt>
                <c:pt idx="6790">
                  <c:v>40419</c:v>
                </c:pt>
                <c:pt idx="6791">
                  <c:v>40420</c:v>
                </c:pt>
                <c:pt idx="6792">
                  <c:v>40420</c:v>
                </c:pt>
                <c:pt idx="6793">
                  <c:v>40421</c:v>
                </c:pt>
                <c:pt idx="6794">
                  <c:v>40421</c:v>
                </c:pt>
                <c:pt idx="6795">
                  <c:v>40422</c:v>
                </c:pt>
                <c:pt idx="6796">
                  <c:v>40422</c:v>
                </c:pt>
                <c:pt idx="6797">
                  <c:v>40423</c:v>
                </c:pt>
                <c:pt idx="6798">
                  <c:v>40423</c:v>
                </c:pt>
                <c:pt idx="6799">
                  <c:v>40424</c:v>
                </c:pt>
                <c:pt idx="6800">
                  <c:v>40424</c:v>
                </c:pt>
                <c:pt idx="6801">
                  <c:v>40425</c:v>
                </c:pt>
                <c:pt idx="6802">
                  <c:v>40425</c:v>
                </c:pt>
                <c:pt idx="6803">
                  <c:v>40426</c:v>
                </c:pt>
                <c:pt idx="6804">
                  <c:v>40426</c:v>
                </c:pt>
                <c:pt idx="6805">
                  <c:v>40427</c:v>
                </c:pt>
                <c:pt idx="6806">
                  <c:v>40427</c:v>
                </c:pt>
                <c:pt idx="6807">
                  <c:v>40428</c:v>
                </c:pt>
                <c:pt idx="6808">
                  <c:v>40428</c:v>
                </c:pt>
                <c:pt idx="6809">
                  <c:v>40429</c:v>
                </c:pt>
                <c:pt idx="6810">
                  <c:v>40429</c:v>
                </c:pt>
                <c:pt idx="6811">
                  <c:v>40430</c:v>
                </c:pt>
                <c:pt idx="6812">
                  <c:v>40430</c:v>
                </c:pt>
                <c:pt idx="6813">
                  <c:v>40431</c:v>
                </c:pt>
                <c:pt idx="6814">
                  <c:v>40431</c:v>
                </c:pt>
                <c:pt idx="6815">
                  <c:v>40432</c:v>
                </c:pt>
                <c:pt idx="6816">
                  <c:v>40432</c:v>
                </c:pt>
                <c:pt idx="6817">
                  <c:v>40433</c:v>
                </c:pt>
                <c:pt idx="6818">
                  <c:v>40433</c:v>
                </c:pt>
                <c:pt idx="6819">
                  <c:v>40434</c:v>
                </c:pt>
                <c:pt idx="6820">
                  <c:v>40434</c:v>
                </c:pt>
                <c:pt idx="6821">
                  <c:v>40435</c:v>
                </c:pt>
                <c:pt idx="6822">
                  <c:v>40435</c:v>
                </c:pt>
                <c:pt idx="6823">
                  <c:v>40436</c:v>
                </c:pt>
                <c:pt idx="6824">
                  <c:v>40436</c:v>
                </c:pt>
                <c:pt idx="6825">
                  <c:v>40437</c:v>
                </c:pt>
                <c:pt idx="6826">
                  <c:v>40437</c:v>
                </c:pt>
                <c:pt idx="6827">
                  <c:v>40438</c:v>
                </c:pt>
                <c:pt idx="6828">
                  <c:v>40438</c:v>
                </c:pt>
                <c:pt idx="6829">
                  <c:v>40439</c:v>
                </c:pt>
                <c:pt idx="6830">
                  <c:v>40439</c:v>
                </c:pt>
                <c:pt idx="6831">
                  <c:v>40440</c:v>
                </c:pt>
                <c:pt idx="6832">
                  <c:v>40440</c:v>
                </c:pt>
                <c:pt idx="6833">
                  <c:v>40441</c:v>
                </c:pt>
                <c:pt idx="6834">
                  <c:v>40441</c:v>
                </c:pt>
                <c:pt idx="6835">
                  <c:v>40442</c:v>
                </c:pt>
                <c:pt idx="6836">
                  <c:v>40442</c:v>
                </c:pt>
                <c:pt idx="6837">
                  <c:v>40443</c:v>
                </c:pt>
                <c:pt idx="6838">
                  <c:v>40443</c:v>
                </c:pt>
                <c:pt idx="6839">
                  <c:v>40444</c:v>
                </c:pt>
                <c:pt idx="6840">
                  <c:v>40444</c:v>
                </c:pt>
                <c:pt idx="6841">
                  <c:v>40445</c:v>
                </c:pt>
                <c:pt idx="6842">
                  <c:v>40445</c:v>
                </c:pt>
                <c:pt idx="6843">
                  <c:v>40446</c:v>
                </c:pt>
                <c:pt idx="6844">
                  <c:v>40446</c:v>
                </c:pt>
                <c:pt idx="6845">
                  <c:v>40447</c:v>
                </c:pt>
                <c:pt idx="6846">
                  <c:v>40447</c:v>
                </c:pt>
                <c:pt idx="6847">
                  <c:v>40448</c:v>
                </c:pt>
                <c:pt idx="6848">
                  <c:v>40448</c:v>
                </c:pt>
                <c:pt idx="6849">
                  <c:v>40449</c:v>
                </c:pt>
                <c:pt idx="6850">
                  <c:v>40449</c:v>
                </c:pt>
                <c:pt idx="6851">
                  <c:v>40450</c:v>
                </c:pt>
                <c:pt idx="6852">
                  <c:v>40450</c:v>
                </c:pt>
                <c:pt idx="6853">
                  <c:v>40451</c:v>
                </c:pt>
                <c:pt idx="6854">
                  <c:v>40451</c:v>
                </c:pt>
                <c:pt idx="6855">
                  <c:v>40452</c:v>
                </c:pt>
                <c:pt idx="6856">
                  <c:v>40452</c:v>
                </c:pt>
                <c:pt idx="6857">
                  <c:v>40453</c:v>
                </c:pt>
                <c:pt idx="6858">
                  <c:v>40453</c:v>
                </c:pt>
                <c:pt idx="6859">
                  <c:v>40454</c:v>
                </c:pt>
                <c:pt idx="6860">
                  <c:v>40454</c:v>
                </c:pt>
                <c:pt idx="6861">
                  <c:v>40455</c:v>
                </c:pt>
                <c:pt idx="6862">
                  <c:v>40455</c:v>
                </c:pt>
                <c:pt idx="6863">
                  <c:v>40456</c:v>
                </c:pt>
                <c:pt idx="6864">
                  <c:v>40456</c:v>
                </c:pt>
                <c:pt idx="6865">
                  <c:v>40457</c:v>
                </c:pt>
                <c:pt idx="6866">
                  <c:v>40457</c:v>
                </c:pt>
                <c:pt idx="6867">
                  <c:v>40458</c:v>
                </c:pt>
                <c:pt idx="6868">
                  <c:v>40458</c:v>
                </c:pt>
                <c:pt idx="6869">
                  <c:v>40459</c:v>
                </c:pt>
                <c:pt idx="6870">
                  <c:v>40459</c:v>
                </c:pt>
                <c:pt idx="6871">
                  <c:v>40460</c:v>
                </c:pt>
                <c:pt idx="6872">
                  <c:v>40460</c:v>
                </c:pt>
                <c:pt idx="6873">
                  <c:v>40461</c:v>
                </c:pt>
                <c:pt idx="6874">
                  <c:v>40461</c:v>
                </c:pt>
                <c:pt idx="6875">
                  <c:v>40462</c:v>
                </c:pt>
                <c:pt idx="6876">
                  <c:v>40462</c:v>
                </c:pt>
                <c:pt idx="6877">
                  <c:v>40463</c:v>
                </c:pt>
                <c:pt idx="6878">
                  <c:v>40463</c:v>
                </c:pt>
                <c:pt idx="6879">
                  <c:v>40464</c:v>
                </c:pt>
                <c:pt idx="6880">
                  <c:v>40464</c:v>
                </c:pt>
                <c:pt idx="6881">
                  <c:v>40465</c:v>
                </c:pt>
                <c:pt idx="6882">
                  <c:v>40465</c:v>
                </c:pt>
                <c:pt idx="6883">
                  <c:v>40466</c:v>
                </c:pt>
                <c:pt idx="6884">
                  <c:v>40466</c:v>
                </c:pt>
                <c:pt idx="6885">
                  <c:v>40467</c:v>
                </c:pt>
                <c:pt idx="6886">
                  <c:v>40467</c:v>
                </c:pt>
                <c:pt idx="6887">
                  <c:v>40468</c:v>
                </c:pt>
                <c:pt idx="6888">
                  <c:v>40468</c:v>
                </c:pt>
                <c:pt idx="6889">
                  <c:v>40469</c:v>
                </c:pt>
                <c:pt idx="6890">
                  <c:v>40469</c:v>
                </c:pt>
                <c:pt idx="6891">
                  <c:v>40470</c:v>
                </c:pt>
                <c:pt idx="6892">
                  <c:v>40470</c:v>
                </c:pt>
                <c:pt idx="6893">
                  <c:v>40471</c:v>
                </c:pt>
                <c:pt idx="6894">
                  <c:v>40471</c:v>
                </c:pt>
                <c:pt idx="6895">
                  <c:v>40472</c:v>
                </c:pt>
                <c:pt idx="6896">
                  <c:v>40472</c:v>
                </c:pt>
                <c:pt idx="6897">
                  <c:v>40473</c:v>
                </c:pt>
                <c:pt idx="6898">
                  <c:v>40473</c:v>
                </c:pt>
                <c:pt idx="6899">
                  <c:v>40474</c:v>
                </c:pt>
                <c:pt idx="6900">
                  <c:v>40474</c:v>
                </c:pt>
                <c:pt idx="6901">
                  <c:v>40475</c:v>
                </c:pt>
                <c:pt idx="6902">
                  <c:v>40475</c:v>
                </c:pt>
                <c:pt idx="6903">
                  <c:v>40476</c:v>
                </c:pt>
                <c:pt idx="6904">
                  <c:v>40476</c:v>
                </c:pt>
                <c:pt idx="6905">
                  <c:v>40477</c:v>
                </c:pt>
                <c:pt idx="6906">
                  <c:v>40477</c:v>
                </c:pt>
                <c:pt idx="6907">
                  <c:v>40478</c:v>
                </c:pt>
                <c:pt idx="6908">
                  <c:v>40478</c:v>
                </c:pt>
                <c:pt idx="6909">
                  <c:v>40479</c:v>
                </c:pt>
                <c:pt idx="6910">
                  <c:v>40479</c:v>
                </c:pt>
                <c:pt idx="6911">
                  <c:v>40480</c:v>
                </c:pt>
                <c:pt idx="6912">
                  <c:v>40480</c:v>
                </c:pt>
                <c:pt idx="6913">
                  <c:v>40481</c:v>
                </c:pt>
                <c:pt idx="6914">
                  <c:v>40481</c:v>
                </c:pt>
                <c:pt idx="6915">
                  <c:v>40482</c:v>
                </c:pt>
                <c:pt idx="6916">
                  <c:v>40482</c:v>
                </c:pt>
                <c:pt idx="6917">
                  <c:v>40483</c:v>
                </c:pt>
                <c:pt idx="6918">
                  <c:v>40483</c:v>
                </c:pt>
                <c:pt idx="6919">
                  <c:v>40484</c:v>
                </c:pt>
                <c:pt idx="6920">
                  <c:v>40484</c:v>
                </c:pt>
                <c:pt idx="6921">
                  <c:v>40485</c:v>
                </c:pt>
                <c:pt idx="6922">
                  <c:v>40485</c:v>
                </c:pt>
                <c:pt idx="6923">
                  <c:v>40486</c:v>
                </c:pt>
                <c:pt idx="6924">
                  <c:v>40486</c:v>
                </c:pt>
                <c:pt idx="6925">
                  <c:v>40487</c:v>
                </c:pt>
                <c:pt idx="6926">
                  <c:v>40487</c:v>
                </c:pt>
                <c:pt idx="6927">
                  <c:v>40488</c:v>
                </c:pt>
                <c:pt idx="6928">
                  <c:v>40488</c:v>
                </c:pt>
                <c:pt idx="6929">
                  <c:v>40489</c:v>
                </c:pt>
                <c:pt idx="6930">
                  <c:v>40489</c:v>
                </c:pt>
                <c:pt idx="6931">
                  <c:v>40490</c:v>
                </c:pt>
                <c:pt idx="6932">
                  <c:v>40490</c:v>
                </c:pt>
                <c:pt idx="6933">
                  <c:v>40491</c:v>
                </c:pt>
                <c:pt idx="6934">
                  <c:v>40491</c:v>
                </c:pt>
                <c:pt idx="6935">
                  <c:v>40492</c:v>
                </c:pt>
                <c:pt idx="6936">
                  <c:v>40492</c:v>
                </c:pt>
                <c:pt idx="6937">
                  <c:v>40493</c:v>
                </c:pt>
                <c:pt idx="6938">
                  <c:v>40493</c:v>
                </c:pt>
                <c:pt idx="6939">
                  <c:v>40494</c:v>
                </c:pt>
                <c:pt idx="6940">
                  <c:v>40494</c:v>
                </c:pt>
                <c:pt idx="6941">
                  <c:v>40495</c:v>
                </c:pt>
                <c:pt idx="6942">
                  <c:v>40495</c:v>
                </c:pt>
                <c:pt idx="6943">
                  <c:v>40496</c:v>
                </c:pt>
                <c:pt idx="6944">
                  <c:v>40496</c:v>
                </c:pt>
                <c:pt idx="6945">
                  <c:v>40497</c:v>
                </c:pt>
                <c:pt idx="6946">
                  <c:v>40497</c:v>
                </c:pt>
                <c:pt idx="6947">
                  <c:v>40498</c:v>
                </c:pt>
                <c:pt idx="6948">
                  <c:v>40498</c:v>
                </c:pt>
                <c:pt idx="6949">
                  <c:v>40499</c:v>
                </c:pt>
                <c:pt idx="6950">
                  <c:v>40499</c:v>
                </c:pt>
                <c:pt idx="6951">
                  <c:v>40500</c:v>
                </c:pt>
                <c:pt idx="6952">
                  <c:v>40500</c:v>
                </c:pt>
                <c:pt idx="6953">
                  <c:v>40501</c:v>
                </c:pt>
                <c:pt idx="6954">
                  <c:v>40501</c:v>
                </c:pt>
                <c:pt idx="6955">
                  <c:v>40502</c:v>
                </c:pt>
                <c:pt idx="6956">
                  <c:v>40502</c:v>
                </c:pt>
                <c:pt idx="6957">
                  <c:v>40503</c:v>
                </c:pt>
                <c:pt idx="6958">
                  <c:v>40503</c:v>
                </c:pt>
                <c:pt idx="6959">
                  <c:v>40504</c:v>
                </c:pt>
                <c:pt idx="6960">
                  <c:v>40504</c:v>
                </c:pt>
                <c:pt idx="6961">
                  <c:v>40505</c:v>
                </c:pt>
                <c:pt idx="6962">
                  <c:v>40505</c:v>
                </c:pt>
                <c:pt idx="6963">
                  <c:v>40506</c:v>
                </c:pt>
                <c:pt idx="6964">
                  <c:v>40506</c:v>
                </c:pt>
                <c:pt idx="6965">
                  <c:v>40507</c:v>
                </c:pt>
                <c:pt idx="6966">
                  <c:v>40507</c:v>
                </c:pt>
                <c:pt idx="6967">
                  <c:v>40508</c:v>
                </c:pt>
                <c:pt idx="6968">
                  <c:v>40508</c:v>
                </c:pt>
                <c:pt idx="6969">
                  <c:v>40509</c:v>
                </c:pt>
                <c:pt idx="6970">
                  <c:v>40509</c:v>
                </c:pt>
                <c:pt idx="6971">
                  <c:v>40510</c:v>
                </c:pt>
                <c:pt idx="6972">
                  <c:v>40510</c:v>
                </c:pt>
                <c:pt idx="6973">
                  <c:v>40511</c:v>
                </c:pt>
                <c:pt idx="6974">
                  <c:v>40511</c:v>
                </c:pt>
                <c:pt idx="6975">
                  <c:v>40512</c:v>
                </c:pt>
                <c:pt idx="6976">
                  <c:v>40512</c:v>
                </c:pt>
                <c:pt idx="6977">
                  <c:v>40513</c:v>
                </c:pt>
                <c:pt idx="6978">
                  <c:v>40513</c:v>
                </c:pt>
                <c:pt idx="6979">
                  <c:v>40514</c:v>
                </c:pt>
                <c:pt idx="6980">
                  <c:v>40514</c:v>
                </c:pt>
                <c:pt idx="6981">
                  <c:v>40515</c:v>
                </c:pt>
                <c:pt idx="6982">
                  <c:v>40515</c:v>
                </c:pt>
                <c:pt idx="6983">
                  <c:v>40516</c:v>
                </c:pt>
                <c:pt idx="6984">
                  <c:v>40516</c:v>
                </c:pt>
                <c:pt idx="6985">
                  <c:v>40517</c:v>
                </c:pt>
                <c:pt idx="6986">
                  <c:v>40517</c:v>
                </c:pt>
                <c:pt idx="6987">
                  <c:v>40518</c:v>
                </c:pt>
                <c:pt idx="6988">
                  <c:v>40518</c:v>
                </c:pt>
                <c:pt idx="6989">
                  <c:v>40519</c:v>
                </c:pt>
                <c:pt idx="6990">
                  <c:v>40519</c:v>
                </c:pt>
                <c:pt idx="6991">
                  <c:v>40520</c:v>
                </c:pt>
                <c:pt idx="6992">
                  <c:v>40520</c:v>
                </c:pt>
                <c:pt idx="6993">
                  <c:v>40521</c:v>
                </c:pt>
                <c:pt idx="6994">
                  <c:v>40521</c:v>
                </c:pt>
                <c:pt idx="6995">
                  <c:v>40522</c:v>
                </c:pt>
                <c:pt idx="6996">
                  <c:v>40522</c:v>
                </c:pt>
                <c:pt idx="6997">
                  <c:v>40523</c:v>
                </c:pt>
                <c:pt idx="6998">
                  <c:v>40523</c:v>
                </c:pt>
                <c:pt idx="6999">
                  <c:v>40524</c:v>
                </c:pt>
                <c:pt idx="7000">
                  <c:v>40524</c:v>
                </c:pt>
                <c:pt idx="7001">
                  <c:v>40525</c:v>
                </c:pt>
                <c:pt idx="7002">
                  <c:v>40525</c:v>
                </c:pt>
                <c:pt idx="7003">
                  <c:v>40526</c:v>
                </c:pt>
                <c:pt idx="7004">
                  <c:v>40526</c:v>
                </c:pt>
                <c:pt idx="7005">
                  <c:v>40527</c:v>
                </c:pt>
                <c:pt idx="7006">
                  <c:v>40527</c:v>
                </c:pt>
                <c:pt idx="7007">
                  <c:v>40528</c:v>
                </c:pt>
                <c:pt idx="7008">
                  <c:v>40528</c:v>
                </c:pt>
                <c:pt idx="7009">
                  <c:v>40529</c:v>
                </c:pt>
                <c:pt idx="7010">
                  <c:v>40529</c:v>
                </c:pt>
                <c:pt idx="7011">
                  <c:v>40530</c:v>
                </c:pt>
                <c:pt idx="7012">
                  <c:v>40530</c:v>
                </c:pt>
                <c:pt idx="7013">
                  <c:v>40531</c:v>
                </c:pt>
                <c:pt idx="7014">
                  <c:v>40531</c:v>
                </c:pt>
                <c:pt idx="7015">
                  <c:v>40532</c:v>
                </c:pt>
                <c:pt idx="7016">
                  <c:v>40532</c:v>
                </c:pt>
                <c:pt idx="7017">
                  <c:v>40533</c:v>
                </c:pt>
                <c:pt idx="7018">
                  <c:v>40533</c:v>
                </c:pt>
                <c:pt idx="7019">
                  <c:v>40534</c:v>
                </c:pt>
                <c:pt idx="7020">
                  <c:v>40534</c:v>
                </c:pt>
                <c:pt idx="7021">
                  <c:v>40535</c:v>
                </c:pt>
                <c:pt idx="7022">
                  <c:v>40535</c:v>
                </c:pt>
                <c:pt idx="7023">
                  <c:v>40536</c:v>
                </c:pt>
                <c:pt idx="7024">
                  <c:v>40536</c:v>
                </c:pt>
                <c:pt idx="7025">
                  <c:v>40537</c:v>
                </c:pt>
                <c:pt idx="7026">
                  <c:v>40537</c:v>
                </c:pt>
                <c:pt idx="7027">
                  <c:v>40538</c:v>
                </c:pt>
                <c:pt idx="7028">
                  <c:v>40538</c:v>
                </c:pt>
                <c:pt idx="7029">
                  <c:v>40539</c:v>
                </c:pt>
                <c:pt idx="7030">
                  <c:v>40539</c:v>
                </c:pt>
                <c:pt idx="7031">
                  <c:v>40540</c:v>
                </c:pt>
                <c:pt idx="7032">
                  <c:v>40540</c:v>
                </c:pt>
                <c:pt idx="7033">
                  <c:v>40541</c:v>
                </c:pt>
                <c:pt idx="7034">
                  <c:v>40541</c:v>
                </c:pt>
                <c:pt idx="7035">
                  <c:v>40542</c:v>
                </c:pt>
                <c:pt idx="7036">
                  <c:v>40542</c:v>
                </c:pt>
                <c:pt idx="7037">
                  <c:v>40543</c:v>
                </c:pt>
                <c:pt idx="7038">
                  <c:v>40543</c:v>
                </c:pt>
                <c:pt idx="7039">
                  <c:v>40544</c:v>
                </c:pt>
                <c:pt idx="7040">
                  <c:v>40544</c:v>
                </c:pt>
                <c:pt idx="7041">
                  <c:v>40545</c:v>
                </c:pt>
                <c:pt idx="7042">
                  <c:v>40545</c:v>
                </c:pt>
                <c:pt idx="7043">
                  <c:v>40546</c:v>
                </c:pt>
                <c:pt idx="7044">
                  <c:v>40546</c:v>
                </c:pt>
                <c:pt idx="7045">
                  <c:v>40547</c:v>
                </c:pt>
                <c:pt idx="7046">
                  <c:v>40547</c:v>
                </c:pt>
                <c:pt idx="7047">
                  <c:v>40548</c:v>
                </c:pt>
                <c:pt idx="7048">
                  <c:v>40548</c:v>
                </c:pt>
                <c:pt idx="7049">
                  <c:v>40549</c:v>
                </c:pt>
                <c:pt idx="7050">
                  <c:v>40549</c:v>
                </c:pt>
                <c:pt idx="7051">
                  <c:v>40550</c:v>
                </c:pt>
                <c:pt idx="7052">
                  <c:v>40550</c:v>
                </c:pt>
                <c:pt idx="7053">
                  <c:v>40551</c:v>
                </c:pt>
                <c:pt idx="7054">
                  <c:v>40551</c:v>
                </c:pt>
                <c:pt idx="7055">
                  <c:v>40552</c:v>
                </c:pt>
                <c:pt idx="7056">
                  <c:v>40552</c:v>
                </c:pt>
                <c:pt idx="7057">
                  <c:v>40553</c:v>
                </c:pt>
                <c:pt idx="7058">
                  <c:v>40553</c:v>
                </c:pt>
                <c:pt idx="7059">
                  <c:v>40554</c:v>
                </c:pt>
                <c:pt idx="7060">
                  <c:v>40554</c:v>
                </c:pt>
                <c:pt idx="7061">
                  <c:v>40555</c:v>
                </c:pt>
                <c:pt idx="7062">
                  <c:v>40555</c:v>
                </c:pt>
                <c:pt idx="7063">
                  <c:v>40556</c:v>
                </c:pt>
                <c:pt idx="7064">
                  <c:v>40556</c:v>
                </c:pt>
                <c:pt idx="7065">
                  <c:v>40557</c:v>
                </c:pt>
                <c:pt idx="7066">
                  <c:v>40557</c:v>
                </c:pt>
                <c:pt idx="7067">
                  <c:v>40558</c:v>
                </c:pt>
                <c:pt idx="7068">
                  <c:v>40558</c:v>
                </c:pt>
                <c:pt idx="7069">
                  <c:v>40559</c:v>
                </c:pt>
                <c:pt idx="7070">
                  <c:v>40559</c:v>
                </c:pt>
                <c:pt idx="7071">
                  <c:v>40560</c:v>
                </c:pt>
                <c:pt idx="7072">
                  <c:v>40560</c:v>
                </c:pt>
                <c:pt idx="7073">
                  <c:v>40561</c:v>
                </c:pt>
                <c:pt idx="7074">
                  <c:v>40561</c:v>
                </c:pt>
                <c:pt idx="7075">
                  <c:v>40562</c:v>
                </c:pt>
                <c:pt idx="7076">
                  <c:v>40562</c:v>
                </c:pt>
                <c:pt idx="7077">
                  <c:v>40563</c:v>
                </c:pt>
                <c:pt idx="7078">
                  <c:v>40563</c:v>
                </c:pt>
                <c:pt idx="7079">
                  <c:v>40564</c:v>
                </c:pt>
                <c:pt idx="7080">
                  <c:v>40564</c:v>
                </c:pt>
                <c:pt idx="7081">
                  <c:v>40565</c:v>
                </c:pt>
                <c:pt idx="7082">
                  <c:v>40565</c:v>
                </c:pt>
                <c:pt idx="7083">
                  <c:v>40566</c:v>
                </c:pt>
                <c:pt idx="7084">
                  <c:v>40566</c:v>
                </c:pt>
                <c:pt idx="7085">
                  <c:v>40567</c:v>
                </c:pt>
                <c:pt idx="7086">
                  <c:v>40567</c:v>
                </c:pt>
                <c:pt idx="7087">
                  <c:v>40568</c:v>
                </c:pt>
                <c:pt idx="7088">
                  <c:v>40568</c:v>
                </c:pt>
                <c:pt idx="7089">
                  <c:v>40569</c:v>
                </c:pt>
                <c:pt idx="7090">
                  <c:v>40569</c:v>
                </c:pt>
                <c:pt idx="7091">
                  <c:v>40570</c:v>
                </c:pt>
                <c:pt idx="7092">
                  <c:v>40570</c:v>
                </c:pt>
                <c:pt idx="7093">
                  <c:v>40571</c:v>
                </c:pt>
                <c:pt idx="7094">
                  <c:v>40571</c:v>
                </c:pt>
                <c:pt idx="7095">
                  <c:v>40572</c:v>
                </c:pt>
                <c:pt idx="7096">
                  <c:v>40572</c:v>
                </c:pt>
                <c:pt idx="7097">
                  <c:v>40573</c:v>
                </c:pt>
                <c:pt idx="7098">
                  <c:v>40573</c:v>
                </c:pt>
                <c:pt idx="7099">
                  <c:v>40574</c:v>
                </c:pt>
                <c:pt idx="7100">
                  <c:v>40574</c:v>
                </c:pt>
                <c:pt idx="7101">
                  <c:v>40575</c:v>
                </c:pt>
                <c:pt idx="7102">
                  <c:v>40575</c:v>
                </c:pt>
                <c:pt idx="7103">
                  <c:v>40576</c:v>
                </c:pt>
                <c:pt idx="7104">
                  <c:v>40576</c:v>
                </c:pt>
                <c:pt idx="7105">
                  <c:v>40577</c:v>
                </c:pt>
                <c:pt idx="7106">
                  <c:v>40577</c:v>
                </c:pt>
                <c:pt idx="7107">
                  <c:v>40578</c:v>
                </c:pt>
                <c:pt idx="7108">
                  <c:v>40578</c:v>
                </c:pt>
                <c:pt idx="7109">
                  <c:v>40579</c:v>
                </c:pt>
                <c:pt idx="7110">
                  <c:v>40579</c:v>
                </c:pt>
                <c:pt idx="7111">
                  <c:v>40580</c:v>
                </c:pt>
                <c:pt idx="7112">
                  <c:v>40580</c:v>
                </c:pt>
                <c:pt idx="7113">
                  <c:v>40581</c:v>
                </c:pt>
                <c:pt idx="7114">
                  <c:v>40581</c:v>
                </c:pt>
                <c:pt idx="7115">
                  <c:v>40582</c:v>
                </c:pt>
                <c:pt idx="7116">
                  <c:v>40582</c:v>
                </c:pt>
                <c:pt idx="7117">
                  <c:v>40583</c:v>
                </c:pt>
                <c:pt idx="7118">
                  <c:v>40583</c:v>
                </c:pt>
                <c:pt idx="7119">
                  <c:v>40584</c:v>
                </c:pt>
                <c:pt idx="7120">
                  <c:v>40584</c:v>
                </c:pt>
                <c:pt idx="7121">
                  <c:v>40585</c:v>
                </c:pt>
                <c:pt idx="7122">
                  <c:v>40585</c:v>
                </c:pt>
                <c:pt idx="7123">
                  <c:v>40586</c:v>
                </c:pt>
                <c:pt idx="7124">
                  <c:v>40586</c:v>
                </c:pt>
                <c:pt idx="7125">
                  <c:v>40587</c:v>
                </c:pt>
                <c:pt idx="7126">
                  <c:v>40587</c:v>
                </c:pt>
                <c:pt idx="7127">
                  <c:v>40588</c:v>
                </c:pt>
                <c:pt idx="7128">
                  <c:v>40588</c:v>
                </c:pt>
                <c:pt idx="7129">
                  <c:v>40589</c:v>
                </c:pt>
                <c:pt idx="7130">
                  <c:v>40589</c:v>
                </c:pt>
                <c:pt idx="7131">
                  <c:v>40590</c:v>
                </c:pt>
                <c:pt idx="7132">
                  <c:v>40590</c:v>
                </c:pt>
                <c:pt idx="7133">
                  <c:v>40591</c:v>
                </c:pt>
                <c:pt idx="7134">
                  <c:v>40591</c:v>
                </c:pt>
                <c:pt idx="7135">
                  <c:v>40592</c:v>
                </c:pt>
                <c:pt idx="7136">
                  <c:v>40592</c:v>
                </c:pt>
                <c:pt idx="7137">
                  <c:v>40593</c:v>
                </c:pt>
                <c:pt idx="7138">
                  <c:v>40593</c:v>
                </c:pt>
                <c:pt idx="7139">
                  <c:v>40594</c:v>
                </c:pt>
                <c:pt idx="7140">
                  <c:v>40594</c:v>
                </c:pt>
                <c:pt idx="7141">
                  <c:v>40595</c:v>
                </c:pt>
                <c:pt idx="7142">
                  <c:v>40595</c:v>
                </c:pt>
                <c:pt idx="7143">
                  <c:v>40596</c:v>
                </c:pt>
                <c:pt idx="7144">
                  <c:v>40596</c:v>
                </c:pt>
                <c:pt idx="7145">
                  <c:v>40597</c:v>
                </c:pt>
                <c:pt idx="7146">
                  <c:v>40597</c:v>
                </c:pt>
                <c:pt idx="7147">
                  <c:v>40598</c:v>
                </c:pt>
                <c:pt idx="7148">
                  <c:v>40598</c:v>
                </c:pt>
                <c:pt idx="7149">
                  <c:v>40599</c:v>
                </c:pt>
                <c:pt idx="7150">
                  <c:v>40599</c:v>
                </c:pt>
                <c:pt idx="7151">
                  <c:v>40600</c:v>
                </c:pt>
                <c:pt idx="7152">
                  <c:v>40600</c:v>
                </c:pt>
                <c:pt idx="7153">
                  <c:v>40601</c:v>
                </c:pt>
                <c:pt idx="7154">
                  <c:v>40601</c:v>
                </c:pt>
                <c:pt idx="7155">
                  <c:v>40602</c:v>
                </c:pt>
                <c:pt idx="7156">
                  <c:v>40602</c:v>
                </c:pt>
                <c:pt idx="7157">
                  <c:v>40603</c:v>
                </c:pt>
                <c:pt idx="7158">
                  <c:v>40603</c:v>
                </c:pt>
                <c:pt idx="7159">
                  <c:v>40604</c:v>
                </c:pt>
                <c:pt idx="7160">
                  <c:v>40604</c:v>
                </c:pt>
                <c:pt idx="7161">
                  <c:v>40605</c:v>
                </c:pt>
                <c:pt idx="7162">
                  <c:v>40605</c:v>
                </c:pt>
                <c:pt idx="7163">
                  <c:v>40606</c:v>
                </c:pt>
                <c:pt idx="7164">
                  <c:v>40606</c:v>
                </c:pt>
                <c:pt idx="7165">
                  <c:v>40607</c:v>
                </c:pt>
                <c:pt idx="7166">
                  <c:v>40607</c:v>
                </c:pt>
                <c:pt idx="7167">
                  <c:v>40608</c:v>
                </c:pt>
                <c:pt idx="7168">
                  <c:v>40608</c:v>
                </c:pt>
                <c:pt idx="7169">
                  <c:v>40609</c:v>
                </c:pt>
                <c:pt idx="7170">
                  <c:v>40609</c:v>
                </c:pt>
                <c:pt idx="7171">
                  <c:v>40610</c:v>
                </c:pt>
                <c:pt idx="7172">
                  <c:v>40610</c:v>
                </c:pt>
                <c:pt idx="7173">
                  <c:v>40611</c:v>
                </c:pt>
                <c:pt idx="7174">
                  <c:v>40611</c:v>
                </c:pt>
                <c:pt idx="7175">
                  <c:v>40612</c:v>
                </c:pt>
                <c:pt idx="7176">
                  <c:v>40612</c:v>
                </c:pt>
                <c:pt idx="7177">
                  <c:v>40613</c:v>
                </c:pt>
                <c:pt idx="7178">
                  <c:v>40613</c:v>
                </c:pt>
                <c:pt idx="7179">
                  <c:v>40614</c:v>
                </c:pt>
                <c:pt idx="7180">
                  <c:v>40614</c:v>
                </c:pt>
                <c:pt idx="7181">
                  <c:v>40615</c:v>
                </c:pt>
                <c:pt idx="7182">
                  <c:v>40615</c:v>
                </c:pt>
                <c:pt idx="7183">
                  <c:v>40616</c:v>
                </c:pt>
                <c:pt idx="7184">
                  <c:v>40616</c:v>
                </c:pt>
                <c:pt idx="7185">
                  <c:v>40617</c:v>
                </c:pt>
                <c:pt idx="7186">
                  <c:v>40617</c:v>
                </c:pt>
                <c:pt idx="7187">
                  <c:v>40618</c:v>
                </c:pt>
                <c:pt idx="7188">
                  <c:v>40618</c:v>
                </c:pt>
                <c:pt idx="7189">
                  <c:v>40619</c:v>
                </c:pt>
                <c:pt idx="7190">
                  <c:v>40619</c:v>
                </c:pt>
                <c:pt idx="7191">
                  <c:v>40620</c:v>
                </c:pt>
                <c:pt idx="7192">
                  <c:v>40620</c:v>
                </c:pt>
                <c:pt idx="7193">
                  <c:v>40621</c:v>
                </c:pt>
                <c:pt idx="7194">
                  <c:v>40621</c:v>
                </c:pt>
                <c:pt idx="7195">
                  <c:v>40622</c:v>
                </c:pt>
                <c:pt idx="7196">
                  <c:v>40622</c:v>
                </c:pt>
                <c:pt idx="7197">
                  <c:v>40623</c:v>
                </c:pt>
                <c:pt idx="7198">
                  <c:v>40623</c:v>
                </c:pt>
                <c:pt idx="7199">
                  <c:v>40624</c:v>
                </c:pt>
                <c:pt idx="7200">
                  <c:v>40624</c:v>
                </c:pt>
                <c:pt idx="7201">
                  <c:v>40625</c:v>
                </c:pt>
                <c:pt idx="7202">
                  <c:v>40625</c:v>
                </c:pt>
                <c:pt idx="7203">
                  <c:v>40626</c:v>
                </c:pt>
                <c:pt idx="7204">
                  <c:v>40626</c:v>
                </c:pt>
                <c:pt idx="7205">
                  <c:v>40627</c:v>
                </c:pt>
                <c:pt idx="7206">
                  <c:v>40627</c:v>
                </c:pt>
                <c:pt idx="7207">
                  <c:v>40628</c:v>
                </c:pt>
                <c:pt idx="7208">
                  <c:v>40628</c:v>
                </c:pt>
                <c:pt idx="7209">
                  <c:v>40629</c:v>
                </c:pt>
                <c:pt idx="7210">
                  <c:v>40629</c:v>
                </c:pt>
                <c:pt idx="7211">
                  <c:v>40630</c:v>
                </c:pt>
                <c:pt idx="7212">
                  <c:v>40630</c:v>
                </c:pt>
                <c:pt idx="7213">
                  <c:v>40631</c:v>
                </c:pt>
                <c:pt idx="7214">
                  <c:v>40631</c:v>
                </c:pt>
                <c:pt idx="7215">
                  <c:v>40632</c:v>
                </c:pt>
                <c:pt idx="7216">
                  <c:v>40632</c:v>
                </c:pt>
                <c:pt idx="7217">
                  <c:v>40633</c:v>
                </c:pt>
                <c:pt idx="7218">
                  <c:v>40633</c:v>
                </c:pt>
                <c:pt idx="7219">
                  <c:v>40634</c:v>
                </c:pt>
                <c:pt idx="7220">
                  <c:v>40634</c:v>
                </c:pt>
                <c:pt idx="7221">
                  <c:v>40635</c:v>
                </c:pt>
                <c:pt idx="7222">
                  <c:v>40635</c:v>
                </c:pt>
                <c:pt idx="7223">
                  <c:v>40636</c:v>
                </c:pt>
                <c:pt idx="7224">
                  <c:v>40636</c:v>
                </c:pt>
                <c:pt idx="7225">
                  <c:v>40637</c:v>
                </c:pt>
                <c:pt idx="7226">
                  <c:v>40637</c:v>
                </c:pt>
                <c:pt idx="7227">
                  <c:v>40638</c:v>
                </c:pt>
                <c:pt idx="7228">
                  <c:v>40638</c:v>
                </c:pt>
                <c:pt idx="7229">
                  <c:v>40639</c:v>
                </c:pt>
                <c:pt idx="7230">
                  <c:v>40639</c:v>
                </c:pt>
                <c:pt idx="7231">
                  <c:v>40640</c:v>
                </c:pt>
                <c:pt idx="7232">
                  <c:v>40640</c:v>
                </c:pt>
                <c:pt idx="7233">
                  <c:v>40641</c:v>
                </c:pt>
                <c:pt idx="7234">
                  <c:v>40641</c:v>
                </c:pt>
                <c:pt idx="7235">
                  <c:v>40642</c:v>
                </c:pt>
                <c:pt idx="7236">
                  <c:v>40642</c:v>
                </c:pt>
                <c:pt idx="7237">
                  <c:v>40643</c:v>
                </c:pt>
                <c:pt idx="7238">
                  <c:v>40643</c:v>
                </c:pt>
                <c:pt idx="7239">
                  <c:v>40644</c:v>
                </c:pt>
                <c:pt idx="7240">
                  <c:v>40644</c:v>
                </c:pt>
                <c:pt idx="7241">
                  <c:v>40645</c:v>
                </c:pt>
                <c:pt idx="7242">
                  <c:v>40645</c:v>
                </c:pt>
                <c:pt idx="7243">
                  <c:v>40646</c:v>
                </c:pt>
                <c:pt idx="7244">
                  <c:v>40646</c:v>
                </c:pt>
                <c:pt idx="7245">
                  <c:v>40647</c:v>
                </c:pt>
                <c:pt idx="7246">
                  <c:v>40647</c:v>
                </c:pt>
                <c:pt idx="7247">
                  <c:v>40648</c:v>
                </c:pt>
                <c:pt idx="7248">
                  <c:v>40648</c:v>
                </c:pt>
                <c:pt idx="7249">
                  <c:v>40649</c:v>
                </c:pt>
                <c:pt idx="7250">
                  <c:v>40649</c:v>
                </c:pt>
                <c:pt idx="7251">
                  <c:v>40650</c:v>
                </c:pt>
                <c:pt idx="7252">
                  <c:v>40650</c:v>
                </c:pt>
                <c:pt idx="7253">
                  <c:v>40651</c:v>
                </c:pt>
                <c:pt idx="7254">
                  <c:v>40651</c:v>
                </c:pt>
                <c:pt idx="7255">
                  <c:v>40652</c:v>
                </c:pt>
                <c:pt idx="7256">
                  <c:v>40652</c:v>
                </c:pt>
                <c:pt idx="7257">
                  <c:v>40653</c:v>
                </c:pt>
                <c:pt idx="7258">
                  <c:v>40653</c:v>
                </c:pt>
                <c:pt idx="7259">
                  <c:v>40654</c:v>
                </c:pt>
                <c:pt idx="7260">
                  <c:v>40654</c:v>
                </c:pt>
                <c:pt idx="7261">
                  <c:v>40655</c:v>
                </c:pt>
                <c:pt idx="7262">
                  <c:v>40655</c:v>
                </c:pt>
                <c:pt idx="7263">
                  <c:v>40656</c:v>
                </c:pt>
                <c:pt idx="7264">
                  <c:v>40656</c:v>
                </c:pt>
                <c:pt idx="7265">
                  <c:v>40657</c:v>
                </c:pt>
                <c:pt idx="7266">
                  <c:v>40657</c:v>
                </c:pt>
                <c:pt idx="7267">
                  <c:v>40658</c:v>
                </c:pt>
                <c:pt idx="7268">
                  <c:v>40658</c:v>
                </c:pt>
                <c:pt idx="7269">
                  <c:v>40659</c:v>
                </c:pt>
                <c:pt idx="7270">
                  <c:v>40659</c:v>
                </c:pt>
                <c:pt idx="7271">
                  <c:v>40660</c:v>
                </c:pt>
                <c:pt idx="7272">
                  <c:v>40660</c:v>
                </c:pt>
                <c:pt idx="7273">
                  <c:v>40661</c:v>
                </c:pt>
                <c:pt idx="7274">
                  <c:v>40661</c:v>
                </c:pt>
                <c:pt idx="7275">
                  <c:v>40662</c:v>
                </c:pt>
                <c:pt idx="7276">
                  <c:v>40662</c:v>
                </c:pt>
                <c:pt idx="7277">
                  <c:v>40663</c:v>
                </c:pt>
                <c:pt idx="7278">
                  <c:v>40663</c:v>
                </c:pt>
                <c:pt idx="7279">
                  <c:v>40664</c:v>
                </c:pt>
                <c:pt idx="7280">
                  <c:v>40664</c:v>
                </c:pt>
                <c:pt idx="7281">
                  <c:v>40665</c:v>
                </c:pt>
                <c:pt idx="7282">
                  <c:v>40665</c:v>
                </c:pt>
                <c:pt idx="7283">
                  <c:v>40666</c:v>
                </c:pt>
                <c:pt idx="7284">
                  <c:v>40666</c:v>
                </c:pt>
                <c:pt idx="7285">
                  <c:v>40667</c:v>
                </c:pt>
                <c:pt idx="7286">
                  <c:v>40667</c:v>
                </c:pt>
                <c:pt idx="7287">
                  <c:v>40668</c:v>
                </c:pt>
                <c:pt idx="7288">
                  <c:v>40668</c:v>
                </c:pt>
                <c:pt idx="7289">
                  <c:v>40669</c:v>
                </c:pt>
                <c:pt idx="7290">
                  <c:v>40669</c:v>
                </c:pt>
                <c:pt idx="7291">
                  <c:v>40670</c:v>
                </c:pt>
                <c:pt idx="7292">
                  <c:v>40670</c:v>
                </c:pt>
                <c:pt idx="7293">
                  <c:v>40671</c:v>
                </c:pt>
                <c:pt idx="7294">
                  <c:v>40671</c:v>
                </c:pt>
                <c:pt idx="7295">
                  <c:v>40672</c:v>
                </c:pt>
                <c:pt idx="7296">
                  <c:v>40672</c:v>
                </c:pt>
                <c:pt idx="7297">
                  <c:v>40673</c:v>
                </c:pt>
                <c:pt idx="7298">
                  <c:v>40673</c:v>
                </c:pt>
                <c:pt idx="7299">
                  <c:v>40674</c:v>
                </c:pt>
                <c:pt idx="7300">
                  <c:v>40674</c:v>
                </c:pt>
                <c:pt idx="7301">
                  <c:v>40675</c:v>
                </c:pt>
                <c:pt idx="7302">
                  <c:v>40675</c:v>
                </c:pt>
                <c:pt idx="7303">
                  <c:v>40676</c:v>
                </c:pt>
                <c:pt idx="7304">
                  <c:v>40676</c:v>
                </c:pt>
                <c:pt idx="7305">
                  <c:v>40677</c:v>
                </c:pt>
                <c:pt idx="7306">
                  <c:v>40677</c:v>
                </c:pt>
                <c:pt idx="7307">
                  <c:v>40678</c:v>
                </c:pt>
                <c:pt idx="7308">
                  <c:v>40678</c:v>
                </c:pt>
                <c:pt idx="7309">
                  <c:v>40679</c:v>
                </c:pt>
                <c:pt idx="7310">
                  <c:v>40679</c:v>
                </c:pt>
                <c:pt idx="7311">
                  <c:v>40680</c:v>
                </c:pt>
                <c:pt idx="7312">
                  <c:v>40680</c:v>
                </c:pt>
                <c:pt idx="7313">
                  <c:v>40681</c:v>
                </c:pt>
                <c:pt idx="7314">
                  <c:v>40681</c:v>
                </c:pt>
                <c:pt idx="7315">
                  <c:v>40682</c:v>
                </c:pt>
                <c:pt idx="7316">
                  <c:v>40682</c:v>
                </c:pt>
                <c:pt idx="7317">
                  <c:v>40683</c:v>
                </c:pt>
                <c:pt idx="7318">
                  <c:v>40683</c:v>
                </c:pt>
                <c:pt idx="7319">
                  <c:v>40684</c:v>
                </c:pt>
                <c:pt idx="7320">
                  <c:v>40684</c:v>
                </c:pt>
                <c:pt idx="7321">
                  <c:v>40685</c:v>
                </c:pt>
                <c:pt idx="7322">
                  <c:v>40685</c:v>
                </c:pt>
                <c:pt idx="7323">
                  <c:v>40686</c:v>
                </c:pt>
                <c:pt idx="7324">
                  <c:v>40686</c:v>
                </c:pt>
                <c:pt idx="7325">
                  <c:v>40687</c:v>
                </c:pt>
                <c:pt idx="7326">
                  <c:v>40687</c:v>
                </c:pt>
                <c:pt idx="7327">
                  <c:v>40688</c:v>
                </c:pt>
                <c:pt idx="7328">
                  <c:v>40688</c:v>
                </c:pt>
                <c:pt idx="7329">
                  <c:v>40689</c:v>
                </c:pt>
                <c:pt idx="7330">
                  <c:v>40689</c:v>
                </c:pt>
                <c:pt idx="7331">
                  <c:v>40690</c:v>
                </c:pt>
                <c:pt idx="7332">
                  <c:v>40690</c:v>
                </c:pt>
                <c:pt idx="7333">
                  <c:v>40691</c:v>
                </c:pt>
                <c:pt idx="7334">
                  <c:v>40691</c:v>
                </c:pt>
                <c:pt idx="7335">
                  <c:v>40692</c:v>
                </c:pt>
                <c:pt idx="7336">
                  <c:v>40692</c:v>
                </c:pt>
                <c:pt idx="7337">
                  <c:v>40693</c:v>
                </c:pt>
                <c:pt idx="7338">
                  <c:v>40693</c:v>
                </c:pt>
                <c:pt idx="7339">
                  <c:v>40694</c:v>
                </c:pt>
                <c:pt idx="7340">
                  <c:v>40694</c:v>
                </c:pt>
                <c:pt idx="7341">
                  <c:v>40695</c:v>
                </c:pt>
                <c:pt idx="7342">
                  <c:v>40695</c:v>
                </c:pt>
                <c:pt idx="7343">
                  <c:v>40696</c:v>
                </c:pt>
                <c:pt idx="7344">
                  <c:v>40696</c:v>
                </c:pt>
                <c:pt idx="7345">
                  <c:v>40697</c:v>
                </c:pt>
                <c:pt idx="7346">
                  <c:v>40697</c:v>
                </c:pt>
                <c:pt idx="7347">
                  <c:v>40698</c:v>
                </c:pt>
                <c:pt idx="7348">
                  <c:v>40698</c:v>
                </c:pt>
                <c:pt idx="7349">
                  <c:v>40699</c:v>
                </c:pt>
                <c:pt idx="7350">
                  <c:v>40699</c:v>
                </c:pt>
                <c:pt idx="7351">
                  <c:v>40700</c:v>
                </c:pt>
                <c:pt idx="7352">
                  <c:v>40700</c:v>
                </c:pt>
                <c:pt idx="7353">
                  <c:v>40701</c:v>
                </c:pt>
                <c:pt idx="7354">
                  <c:v>40701</c:v>
                </c:pt>
                <c:pt idx="7355">
                  <c:v>40702</c:v>
                </c:pt>
                <c:pt idx="7356">
                  <c:v>40702</c:v>
                </c:pt>
                <c:pt idx="7357">
                  <c:v>40703</c:v>
                </c:pt>
                <c:pt idx="7358">
                  <c:v>40703</c:v>
                </c:pt>
                <c:pt idx="7359">
                  <c:v>40704</c:v>
                </c:pt>
                <c:pt idx="7360">
                  <c:v>40704</c:v>
                </c:pt>
                <c:pt idx="7361">
                  <c:v>40705</c:v>
                </c:pt>
                <c:pt idx="7362">
                  <c:v>40705</c:v>
                </c:pt>
                <c:pt idx="7363">
                  <c:v>40706</c:v>
                </c:pt>
                <c:pt idx="7364">
                  <c:v>40706</c:v>
                </c:pt>
                <c:pt idx="7365">
                  <c:v>40707</c:v>
                </c:pt>
                <c:pt idx="7366">
                  <c:v>40707</c:v>
                </c:pt>
                <c:pt idx="7367">
                  <c:v>40708</c:v>
                </c:pt>
                <c:pt idx="7368">
                  <c:v>40708</c:v>
                </c:pt>
                <c:pt idx="7369">
                  <c:v>40709</c:v>
                </c:pt>
                <c:pt idx="7370">
                  <c:v>40709</c:v>
                </c:pt>
                <c:pt idx="7371">
                  <c:v>40710</c:v>
                </c:pt>
                <c:pt idx="7372">
                  <c:v>40710</c:v>
                </c:pt>
                <c:pt idx="7373">
                  <c:v>40711</c:v>
                </c:pt>
                <c:pt idx="7374">
                  <c:v>40711</c:v>
                </c:pt>
                <c:pt idx="7375">
                  <c:v>40712</c:v>
                </c:pt>
                <c:pt idx="7376">
                  <c:v>40712</c:v>
                </c:pt>
                <c:pt idx="7377">
                  <c:v>40713</c:v>
                </c:pt>
                <c:pt idx="7378">
                  <c:v>40713</c:v>
                </c:pt>
                <c:pt idx="7379">
                  <c:v>40714</c:v>
                </c:pt>
                <c:pt idx="7380">
                  <c:v>40714</c:v>
                </c:pt>
                <c:pt idx="7381">
                  <c:v>40715</c:v>
                </c:pt>
                <c:pt idx="7382">
                  <c:v>40715</c:v>
                </c:pt>
                <c:pt idx="7383">
                  <c:v>40716</c:v>
                </c:pt>
                <c:pt idx="7384">
                  <c:v>40716</c:v>
                </c:pt>
                <c:pt idx="7385">
                  <c:v>40717</c:v>
                </c:pt>
                <c:pt idx="7386">
                  <c:v>40717</c:v>
                </c:pt>
                <c:pt idx="7387">
                  <c:v>40718</c:v>
                </c:pt>
                <c:pt idx="7388">
                  <c:v>40718</c:v>
                </c:pt>
                <c:pt idx="7389">
                  <c:v>40719</c:v>
                </c:pt>
                <c:pt idx="7390">
                  <c:v>40719</c:v>
                </c:pt>
                <c:pt idx="7391">
                  <c:v>40720</c:v>
                </c:pt>
                <c:pt idx="7392">
                  <c:v>40720</c:v>
                </c:pt>
                <c:pt idx="7393">
                  <c:v>40721</c:v>
                </c:pt>
                <c:pt idx="7394">
                  <c:v>40721</c:v>
                </c:pt>
                <c:pt idx="7395">
                  <c:v>40722</c:v>
                </c:pt>
                <c:pt idx="7396">
                  <c:v>40722</c:v>
                </c:pt>
                <c:pt idx="7397">
                  <c:v>40723</c:v>
                </c:pt>
                <c:pt idx="7398">
                  <c:v>40723</c:v>
                </c:pt>
                <c:pt idx="7399">
                  <c:v>40724</c:v>
                </c:pt>
                <c:pt idx="7400">
                  <c:v>40724</c:v>
                </c:pt>
                <c:pt idx="7401">
                  <c:v>40725</c:v>
                </c:pt>
                <c:pt idx="7402">
                  <c:v>40725</c:v>
                </c:pt>
                <c:pt idx="7403">
                  <c:v>40726</c:v>
                </c:pt>
                <c:pt idx="7404">
                  <c:v>40726</c:v>
                </c:pt>
                <c:pt idx="7405">
                  <c:v>40727</c:v>
                </c:pt>
                <c:pt idx="7406">
                  <c:v>40727</c:v>
                </c:pt>
                <c:pt idx="7407">
                  <c:v>40728</c:v>
                </c:pt>
                <c:pt idx="7408">
                  <c:v>40728</c:v>
                </c:pt>
                <c:pt idx="7409">
                  <c:v>40729</c:v>
                </c:pt>
                <c:pt idx="7410">
                  <c:v>40729</c:v>
                </c:pt>
                <c:pt idx="7411">
                  <c:v>40730</c:v>
                </c:pt>
                <c:pt idx="7412">
                  <c:v>40730</c:v>
                </c:pt>
                <c:pt idx="7413">
                  <c:v>40731</c:v>
                </c:pt>
                <c:pt idx="7414">
                  <c:v>40731</c:v>
                </c:pt>
                <c:pt idx="7415">
                  <c:v>40732</c:v>
                </c:pt>
                <c:pt idx="7416">
                  <c:v>40732</c:v>
                </c:pt>
                <c:pt idx="7417">
                  <c:v>40733</c:v>
                </c:pt>
                <c:pt idx="7418">
                  <c:v>40733</c:v>
                </c:pt>
                <c:pt idx="7419">
                  <c:v>40734</c:v>
                </c:pt>
                <c:pt idx="7420">
                  <c:v>40734</c:v>
                </c:pt>
                <c:pt idx="7421">
                  <c:v>40735</c:v>
                </c:pt>
                <c:pt idx="7422">
                  <c:v>40735</c:v>
                </c:pt>
                <c:pt idx="7423">
                  <c:v>40736</c:v>
                </c:pt>
                <c:pt idx="7424">
                  <c:v>40736</c:v>
                </c:pt>
                <c:pt idx="7425">
                  <c:v>40737</c:v>
                </c:pt>
                <c:pt idx="7426">
                  <c:v>40737</c:v>
                </c:pt>
                <c:pt idx="7427">
                  <c:v>40738</c:v>
                </c:pt>
                <c:pt idx="7428">
                  <c:v>40738</c:v>
                </c:pt>
                <c:pt idx="7429">
                  <c:v>40739</c:v>
                </c:pt>
                <c:pt idx="7430">
                  <c:v>40739</c:v>
                </c:pt>
                <c:pt idx="7431">
                  <c:v>40740</c:v>
                </c:pt>
                <c:pt idx="7432">
                  <c:v>40740</c:v>
                </c:pt>
                <c:pt idx="7433">
                  <c:v>40741</c:v>
                </c:pt>
                <c:pt idx="7434">
                  <c:v>40741</c:v>
                </c:pt>
                <c:pt idx="7435">
                  <c:v>40742</c:v>
                </c:pt>
                <c:pt idx="7436">
                  <c:v>40742</c:v>
                </c:pt>
                <c:pt idx="7437">
                  <c:v>40743</c:v>
                </c:pt>
                <c:pt idx="7438">
                  <c:v>40743</c:v>
                </c:pt>
                <c:pt idx="7439">
                  <c:v>40744</c:v>
                </c:pt>
                <c:pt idx="7440">
                  <c:v>40744</c:v>
                </c:pt>
                <c:pt idx="7441">
                  <c:v>40745</c:v>
                </c:pt>
                <c:pt idx="7442">
                  <c:v>40745</c:v>
                </c:pt>
                <c:pt idx="7443">
                  <c:v>40746</c:v>
                </c:pt>
                <c:pt idx="7444">
                  <c:v>40746</c:v>
                </c:pt>
                <c:pt idx="7445">
                  <c:v>40747</c:v>
                </c:pt>
                <c:pt idx="7446">
                  <c:v>40747</c:v>
                </c:pt>
                <c:pt idx="7447">
                  <c:v>40748</c:v>
                </c:pt>
                <c:pt idx="7448">
                  <c:v>40748</c:v>
                </c:pt>
                <c:pt idx="7449">
                  <c:v>40749</c:v>
                </c:pt>
                <c:pt idx="7450">
                  <c:v>40749</c:v>
                </c:pt>
                <c:pt idx="7451">
                  <c:v>40750</c:v>
                </c:pt>
                <c:pt idx="7452">
                  <c:v>40750</c:v>
                </c:pt>
                <c:pt idx="7453">
                  <c:v>40751</c:v>
                </c:pt>
                <c:pt idx="7454">
                  <c:v>40751</c:v>
                </c:pt>
                <c:pt idx="7455">
                  <c:v>40752</c:v>
                </c:pt>
                <c:pt idx="7456">
                  <c:v>40752</c:v>
                </c:pt>
                <c:pt idx="7457">
                  <c:v>40753</c:v>
                </c:pt>
                <c:pt idx="7458">
                  <c:v>40753</c:v>
                </c:pt>
                <c:pt idx="7459">
                  <c:v>40754</c:v>
                </c:pt>
                <c:pt idx="7460">
                  <c:v>40754</c:v>
                </c:pt>
                <c:pt idx="7461">
                  <c:v>40755</c:v>
                </c:pt>
                <c:pt idx="7462">
                  <c:v>40755</c:v>
                </c:pt>
                <c:pt idx="7463">
                  <c:v>40756</c:v>
                </c:pt>
                <c:pt idx="7464">
                  <c:v>40756</c:v>
                </c:pt>
                <c:pt idx="7465">
                  <c:v>40757</c:v>
                </c:pt>
                <c:pt idx="7466">
                  <c:v>40757</c:v>
                </c:pt>
                <c:pt idx="7467">
                  <c:v>40758</c:v>
                </c:pt>
                <c:pt idx="7468">
                  <c:v>40758</c:v>
                </c:pt>
                <c:pt idx="7469">
                  <c:v>40759</c:v>
                </c:pt>
                <c:pt idx="7470">
                  <c:v>40759</c:v>
                </c:pt>
                <c:pt idx="7471">
                  <c:v>40760</c:v>
                </c:pt>
                <c:pt idx="7472">
                  <c:v>40760</c:v>
                </c:pt>
                <c:pt idx="7473">
                  <c:v>40761</c:v>
                </c:pt>
                <c:pt idx="7474">
                  <c:v>40761</c:v>
                </c:pt>
                <c:pt idx="7475">
                  <c:v>40762</c:v>
                </c:pt>
                <c:pt idx="7476">
                  <c:v>40762</c:v>
                </c:pt>
                <c:pt idx="7477">
                  <c:v>40763</c:v>
                </c:pt>
                <c:pt idx="7478">
                  <c:v>40763</c:v>
                </c:pt>
                <c:pt idx="7479">
                  <c:v>40764</c:v>
                </c:pt>
                <c:pt idx="7480">
                  <c:v>40764</c:v>
                </c:pt>
                <c:pt idx="7481">
                  <c:v>40765</c:v>
                </c:pt>
                <c:pt idx="7482">
                  <c:v>40765</c:v>
                </c:pt>
                <c:pt idx="7483">
                  <c:v>40766</c:v>
                </c:pt>
                <c:pt idx="7484">
                  <c:v>40766</c:v>
                </c:pt>
                <c:pt idx="7485">
                  <c:v>40767</c:v>
                </c:pt>
                <c:pt idx="7486">
                  <c:v>40767</c:v>
                </c:pt>
                <c:pt idx="7487">
                  <c:v>40768</c:v>
                </c:pt>
                <c:pt idx="7488">
                  <c:v>40768</c:v>
                </c:pt>
                <c:pt idx="7489">
                  <c:v>40769</c:v>
                </c:pt>
                <c:pt idx="7490">
                  <c:v>40769</c:v>
                </c:pt>
                <c:pt idx="7491">
                  <c:v>40770</c:v>
                </c:pt>
                <c:pt idx="7492">
                  <c:v>40770</c:v>
                </c:pt>
                <c:pt idx="7493">
                  <c:v>40771</c:v>
                </c:pt>
                <c:pt idx="7494">
                  <c:v>40771</c:v>
                </c:pt>
                <c:pt idx="7495">
                  <c:v>40772</c:v>
                </c:pt>
                <c:pt idx="7496">
                  <c:v>40772</c:v>
                </c:pt>
                <c:pt idx="7497">
                  <c:v>40773</c:v>
                </c:pt>
                <c:pt idx="7498">
                  <c:v>40773</c:v>
                </c:pt>
                <c:pt idx="7499">
                  <c:v>40774</c:v>
                </c:pt>
                <c:pt idx="7500">
                  <c:v>40774</c:v>
                </c:pt>
                <c:pt idx="7501">
                  <c:v>40775</c:v>
                </c:pt>
                <c:pt idx="7502">
                  <c:v>40775</c:v>
                </c:pt>
                <c:pt idx="7503">
                  <c:v>40776</c:v>
                </c:pt>
                <c:pt idx="7504">
                  <c:v>40776</c:v>
                </c:pt>
                <c:pt idx="7505">
                  <c:v>40777</c:v>
                </c:pt>
                <c:pt idx="7506">
                  <c:v>40777</c:v>
                </c:pt>
                <c:pt idx="7507">
                  <c:v>40778</c:v>
                </c:pt>
                <c:pt idx="7508">
                  <c:v>40778</c:v>
                </c:pt>
                <c:pt idx="7509">
                  <c:v>40779</c:v>
                </c:pt>
                <c:pt idx="7510">
                  <c:v>40779</c:v>
                </c:pt>
                <c:pt idx="7511">
                  <c:v>40780</c:v>
                </c:pt>
                <c:pt idx="7512">
                  <c:v>40780</c:v>
                </c:pt>
                <c:pt idx="7513">
                  <c:v>40781</c:v>
                </c:pt>
                <c:pt idx="7514">
                  <c:v>40781</c:v>
                </c:pt>
                <c:pt idx="7515">
                  <c:v>40782</c:v>
                </c:pt>
                <c:pt idx="7516">
                  <c:v>40782</c:v>
                </c:pt>
                <c:pt idx="7517">
                  <c:v>40783</c:v>
                </c:pt>
                <c:pt idx="7518">
                  <c:v>40783</c:v>
                </c:pt>
                <c:pt idx="7519">
                  <c:v>40784</c:v>
                </c:pt>
                <c:pt idx="7520">
                  <c:v>40784</c:v>
                </c:pt>
                <c:pt idx="7521">
                  <c:v>40785</c:v>
                </c:pt>
                <c:pt idx="7522">
                  <c:v>40785</c:v>
                </c:pt>
                <c:pt idx="7523">
                  <c:v>40786</c:v>
                </c:pt>
                <c:pt idx="7524">
                  <c:v>40786</c:v>
                </c:pt>
                <c:pt idx="7525">
                  <c:v>40787</c:v>
                </c:pt>
                <c:pt idx="7526">
                  <c:v>40787</c:v>
                </c:pt>
                <c:pt idx="7527">
                  <c:v>40788</c:v>
                </c:pt>
                <c:pt idx="7528">
                  <c:v>40788</c:v>
                </c:pt>
                <c:pt idx="7529">
                  <c:v>40789</c:v>
                </c:pt>
                <c:pt idx="7530">
                  <c:v>40789</c:v>
                </c:pt>
                <c:pt idx="7531">
                  <c:v>40790</c:v>
                </c:pt>
                <c:pt idx="7532">
                  <c:v>40790</c:v>
                </c:pt>
                <c:pt idx="7533">
                  <c:v>40791</c:v>
                </c:pt>
                <c:pt idx="7534">
                  <c:v>40791</c:v>
                </c:pt>
                <c:pt idx="7535">
                  <c:v>40792</c:v>
                </c:pt>
                <c:pt idx="7536">
                  <c:v>40792</c:v>
                </c:pt>
                <c:pt idx="7537">
                  <c:v>40793</c:v>
                </c:pt>
                <c:pt idx="7538">
                  <c:v>40793</c:v>
                </c:pt>
                <c:pt idx="7539">
                  <c:v>40794</c:v>
                </c:pt>
                <c:pt idx="7540">
                  <c:v>40794</c:v>
                </c:pt>
                <c:pt idx="7541">
                  <c:v>40795</c:v>
                </c:pt>
                <c:pt idx="7542">
                  <c:v>40795</c:v>
                </c:pt>
                <c:pt idx="7543">
                  <c:v>40796</c:v>
                </c:pt>
                <c:pt idx="7544">
                  <c:v>40796</c:v>
                </c:pt>
                <c:pt idx="7545">
                  <c:v>40797</c:v>
                </c:pt>
                <c:pt idx="7546">
                  <c:v>40797</c:v>
                </c:pt>
                <c:pt idx="7547">
                  <c:v>40798</c:v>
                </c:pt>
                <c:pt idx="7548">
                  <c:v>40798</c:v>
                </c:pt>
                <c:pt idx="7549">
                  <c:v>40799</c:v>
                </c:pt>
                <c:pt idx="7550">
                  <c:v>40799</c:v>
                </c:pt>
                <c:pt idx="7551">
                  <c:v>40800</c:v>
                </c:pt>
                <c:pt idx="7552">
                  <c:v>40800</c:v>
                </c:pt>
                <c:pt idx="7553">
                  <c:v>40801</c:v>
                </c:pt>
                <c:pt idx="7554">
                  <c:v>40801</c:v>
                </c:pt>
                <c:pt idx="7555">
                  <c:v>40802</c:v>
                </c:pt>
                <c:pt idx="7556">
                  <c:v>40802</c:v>
                </c:pt>
                <c:pt idx="7557">
                  <c:v>40803</c:v>
                </c:pt>
                <c:pt idx="7558">
                  <c:v>40803</c:v>
                </c:pt>
                <c:pt idx="7559">
                  <c:v>40804</c:v>
                </c:pt>
                <c:pt idx="7560">
                  <c:v>40804</c:v>
                </c:pt>
                <c:pt idx="7561">
                  <c:v>40805</c:v>
                </c:pt>
                <c:pt idx="7562">
                  <c:v>40805</c:v>
                </c:pt>
                <c:pt idx="7563">
                  <c:v>40806</c:v>
                </c:pt>
                <c:pt idx="7564">
                  <c:v>40806</c:v>
                </c:pt>
                <c:pt idx="7565">
                  <c:v>40807</c:v>
                </c:pt>
                <c:pt idx="7566">
                  <c:v>40807</c:v>
                </c:pt>
                <c:pt idx="7567">
                  <c:v>40808</c:v>
                </c:pt>
                <c:pt idx="7568">
                  <c:v>40808</c:v>
                </c:pt>
                <c:pt idx="7569">
                  <c:v>40809</c:v>
                </c:pt>
                <c:pt idx="7570">
                  <c:v>40809</c:v>
                </c:pt>
                <c:pt idx="7571">
                  <c:v>40810</c:v>
                </c:pt>
                <c:pt idx="7572">
                  <c:v>40810</c:v>
                </c:pt>
                <c:pt idx="7573">
                  <c:v>40811</c:v>
                </c:pt>
                <c:pt idx="7574">
                  <c:v>40811</c:v>
                </c:pt>
                <c:pt idx="7575">
                  <c:v>40812</c:v>
                </c:pt>
                <c:pt idx="7576">
                  <c:v>40812</c:v>
                </c:pt>
                <c:pt idx="7577">
                  <c:v>40813</c:v>
                </c:pt>
                <c:pt idx="7578">
                  <c:v>40813</c:v>
                </c:pt>
                <c:pt idx="7579">
                  <c:v>40814</c:v>
                </c:pt>
                <c:pt idx="7580">
                  <c:v>40814</c:v>
                </c:pt>
                <c:pt idx="7581">
                  <c:v>40815</c:v>
                </c:pt>
                <c:pt idx="7582">
                  <c:v>40815</c:v>
                </c:pt>
                <c:pt idx="7583">
                  <c:v>40816</c:v>
                </c:pt>
                <c:pt idx="7584">
                  <c:v>40816</c:v>
                </c:pt>
                <c:pt idx="7585">
                  <c:v>40817</c:v>
                </c:pt>
                <c:pt idx="7586">
                  <c:v>40817</c:v>
                </c:pt>
                <c:pt idx="7587">
                  <c:v>40818</c:v>
                </c:pt>
                <c:pt idx="7588">
                  <c:v>40818</c:v>
                </c:pt>
                <c:pt idx="7589">
                  <c:v>40819</c:v>
                </c:pt>
                <c:pt idx="7590">
                  <c:v>40819</c:v>
                </c:pt>
                <c:pt idx="7591">
                  <c:v>40820</c:v>
                </c:pt>
                <c:pt idx="7592">
                  <c:v>40820</c:v>
                </c:pt>
                <c:pt idx="7593">
                  <c:v>40821</c:v>
                </c:pt>
                <c:pt idx="7594">
                  <c:v>40821</c:v>
                </c:pt>
                <c:pt idx="7595">
                  <c:v>40822</c:v>
                </c:pt>
                <c:pt idx="7596">
                  <c:v>40822</c:v>
                </c:pt>
                <c:pt idx="7597">
                  <c:v>40823</c:v>
                </c:pt>
                <c:pt idx="7598">
                  <c:v>40823</c:v>
                </c:pt>
                <c:pt idx="7599">
                  <c:v>40824</c:v>
                </c:pt>
                <c:pt idx="7600">
                  <c:v>40824</c:v>
                </c:pt>
                <c:pt idx="7601">
                  <c:v>40825</c:v>
                </c:pt>
                <c:pt idx="7602">
                  <c:v>40825</c:v>
                </c:pt>
                <c:pt idx="7603">
                  <c:v>40826</c:v>
                </c:pt>
                <c:pt idx="7604">
                  <c:v>40826</c:v>
                </c:pt>
                <c:pt idx="7605">
                  <c:v>40827</c:v>
                </c:pt>
                <c:pt idx="7606">
                  <c:v>40827</c:v>
                </c:pt>
                <c:pt idx="7607">
                  <c:v>40828</c:v>
                </c:pt>
                <c:pt idx="7608">
                  <c:v>40828</c:v>
                </c:pt>
                <c:pt idx="7609">
                  <c:v>40829</c:v>
                </c:pt>
                <c:pt idx="7610">
                  <c:v>40829</c:v>
                </c:pt>
                <c:pt idx="7611">
                  <c:v>40830</c:v>
                </c:pt>
                <c:pt idx="7612">
                  <c:v>40830</c:v>
                </c:pt>
                <c:pt idx="7613">
                  <c:v>40831</c:v>
                </c:pt>
                <c:pt idx="7614">
                  <c:v>40831</c:v>
                </c:pt>
                <c:pt idx="7615">
                  <c:v>40832</c:v>
                </c:pt>
                <c:pt idx="7616">
                  <c:v>40832</c:v>
                </c:pt>
                <c:pt idx="7617">
                  <c:v>40833</c:v>
                </c:pt>
                <c:pt idx="7618">
                  <c:v>40833</c:v>
                </c:pt>
                <c:pt idx="7619">
                  <c:v>40834</c:v>
                </c:pt>
                <c:pt idx="7620">
                  <c:v>40834</c:v>
                </c:pt>
                <c:pt idx="7621">
                  <c:v>40835</c:v>
                </c:pt>
                <c:pt idx="7622">
                  <c:v>40835</c:v>
                </c:pt>
                <c:pt idx="7623">
                  <c:v>40836</c:v>
                </c:pt>
                <c:pt idx="7624">
                  <c:v>40836</c:v>
                </c:pt>
                <c:pt idx="7625">
                  <c:v>40837</c:v>
                </c:pt>
                <c:pt idx="7626">
                  <c:v>40837</c:v>
                </c:pt>
                <c:pt idx="7627">
                  <c:v>40838</c:v>
                </c:pt>
                <c:pt idx="7628">
                  <c:v>40838</c:v>
                </c:pt>
                <c:pt idx="7629">
                  <c:v>40839</c:v>
                </c:pt>
                <c:pt idx="7630">
                  <c:v>40839</c:v>
                </c:pt>
                <c:pt idx="7631">
                  <c:v>40840</c:v>
                </c:pt>
                <c:pt idx="7632">
                  <c:v>40840</c:v>
                </c:pt>
              </c:numCache>
            </c:numRef>
          </c:xVal>
          <c:yVal>
            <c:numRef>
              <c:f>West5!$DU$5:$DU$9998</c:f>
              <c:numCache>
                <c:formatCode>#,##0</c:formatCode>
                <c:ptCount val="9994"/>
                <c:pt idx="0">
                  <c:v>2842.3182952858629</c:v>
                </c:pt>
                <c:pt idx="1">
                  <c:v>2492.7052227358736</c:v>
                </c:pt>
                <c:pt idx="2">
                  <c:v>2635.4452226744725</c:v>
                </c:pt>
                <c:pt idx="3">
                  <c:v>2808.7702191794278</c:v>
                </c:pt>
                <c:pt idx="4">
                  <c:v>2738.9049068196286</c:v>
                </c:pt>
                <c:pt idx="5">
                  <c:v>2599.6695493659431</c:v>
                </c:pt>
                <c:pt idx="6">
                  <c:v>2553.6254449081694</c:v>
                </c:pt>
                <c:pt idx="7">
                  <c:v>2353.3286396212316</c:v>
                </c:pt>
                <c:pt idx="8">
                  <c:v>2770.1613248195799</c:v>
                </c:pt>
                <c:pt idx="9">
                  <c:v>2441.5573238883794</c:v>
                </c:pt>
                <c:pt idx="10">
                  <c:v>2486.0938876969226</c:v>
                </c:pt>
                <c:pt idx="11">
                  <c:v>2254.6984832921594</c:v>
                </c:pt>
                <c:pt idx="12">
                  <c:v>2505.920990420098</c:v>
                </c:pt>
                <c:pt idx="13">
                  <c:v>2569.4729930079516</c:v>
                </c:pt>
                <c:pt idx="14">
                  <c:v>2507.1383162817333</c:v>
                </c:pt>
                <c:pt idx="15">
                  <c:v>2389.3887791264774</c:v>
                </c:pt>
                <c:pt idx="16">
                  <c:v>2609.9053077421891</c:v>
                </c:pt>
                <c:pt idx="17">
                  <c:v>2342.8156233359146</c:v>
                </c:pt>
                <c:pt idx="18">
                  <c:v>2434.8925487534075</c:v>
                </c:pt>
                <c:pt idx="19">
                  <c:v>2242.7987237868169</c:v>
                </c:pt>
                <c:pt idx="20">
                  <c:v>2636.6136677023205</c:v>
                </c:pt>
                <c:pt idx="21">
                  <c:v>2167.9407599983861</c:v>
                </c:pt>
                <c:pt idx="22">
                  <c:v>2862.8278076346583</c:v>
                </c:pt>
                <c:pt idx="23">
                  <c:v>2341.1587656139286</c:v>
                </c:pt>
                <c:pt idx="24">
                  <c:v>2550.1571678650998</c:v>
                </c:pt>
                <c:pt idx="25">
                  <c:v>2354.5356959168225</c:v>
                </c:pt>
                <c:pt idx="26">
                  <c:v>2464.5447993993207</c:v>
                </c:pt>
                <c:pt idx="27">
                  <c:v>2161.0292690073879</c:v>
                </c:pt>
                <c:pt idx="28">
                  <c:v>2378.2747148417961</c:v>
                </c:pt>
                <c:pt idx="29">
                  <c:v>2359.563348907941</c:v>
                </c:pt>
                <c:pt idx="30">
                  <c:v>2502.5181475062536</c:v>
                </c:pt>
                <c:pt idx="31">
                  <c:v>2272.9276829291102</c:v>
                </c:pt>
                <c:pt idx="32">
                  <c:v>2313.7264858679796</c:v>
                </c:pt>
                <c:pt idx="33">
                  <c:v>2047.0188139500024</c:v>
                </c:pt>
                <c:pt idx="34">
                  <c:v>2412.8729237790703</c:v>
                </c:pt>
                <c:pt idx="35">
                  <c:v>2397.724760966043</c:v>
                </c:pt>
                <c:pt idx="36">
                  <c:v>2346.161713725503</c:v>
                </c:pt>
                <c:pt idx="37">
                  <c:v>2344.5202004171165</c:v>
                </c:pt>
                <c:pt idx="38">
                  <c:v>2363.0797857344237</c:v>
                </c:pt>
                <c:pt idx="39">
                  <c:v>2240.7344062754178</c:v>
                </c:pt>
                <c:pt idx="40">
                  <c:v>2556.8826397202297</c:v>
                </c:pt>
                <c:pt idx="41">
                  <c:v>2213.8134636125169</c:v>
                </c:pt>
                <c:pt idx="42">
                  <c:v>2321.4843087619756</c:v>
                </c:pt>
                <c:pt idx="43">
                  <c:v>2047.4423124101791</c:v>
                </c:pt>
                <c:pt idx="44">
                  <c:v>2317.2204844097587</c:v>
                </c:pt>
                <c:pt idx="45">
                  <c:v>2140.9609394940871</c:v>
                </c:pt>
                <c:pt idx="46">
                  <c:v>2327.9940431516866</c:v>
                </c:pt>
                <c:pt idx="47">
                  <c:v>2141.6370754709965</c:v>
                </c:pt>
                <c:pt idx="48">
                  <c:v>2425.4495710113551</c:v>
                </c:pt>
                <c:pt idx="49">
                  <c:v>2155.4253874522806</c:v>
                </c:pt>
                <c:pt idx="50">
                  <c:v>2285.6465469125019</c:v>
                </c:pt>
                <c:pt idx="51">
                  <c:v>2083.5136658108931</c:v>
                </c:pt>
                <c:pt idx="52">
                  <c:v>2548.6868784348844</c:v>
                </c:pt>
                <c:pt idx="53">
                  <c:v>2093.672960014087</c:v>
                </c:pt>
                <c:pt idx="54">
                  <c:v>2052.8469182454933</c:v>
                </c:pt>
                <c:pt idx="55">
                  <c:v>2171.9820840389602</c:v>
                </c:pt>
                <c:pt idx="56">
                  <c:v>2368.9815195460969</c:v>
                </c:pt>
                <c:pt idx="57">
                  <c:v>2057.4888402811739</c:v>
                </c:pt>
                <c:pt idx="58">
                  <c:v>2137.5375570629876</c:v>
                </c:pt>
                <c:pt idx="59">
                  <c:v>2048.8473379935426</c:v>
                </c:pt>
                <c:pt idx="60">
                  <c:v>2316.5219721396252</c:v>
                </c:pt>
                <c:pt idx="61">
                  <c:v>2205.2928939959679</c:v>
                </c:pt>
                <c:pt idx="62">
                  <c:v>2092.7807235897749</c:v>
                </c:pt>
                <c:pt idx="63">
                  <c:v>2593.8747473907897</c:v>
                </c:pt>
                <c:pt idx="64">
                  <c:v>2269.3550121109597</c:v>
                </c:pt>
                <c:pt idx="65">
                  <c:v>2230.5489880045043</c:v>
                </c:pt>
                <c:pt idx="66">
                  <c:v>2373.1783541273267</c:v>
                </c:pt>
                <c:pt idx="67">
                  <c:v>2255.9507196656559</c:v>
                </c:pt>
                <c:pt idx="68">
                  <c:v>2008.427092623743</c:v>
                </c:pt>
                <c:pt idx="69">
                  <c:v>2193.8916523142129</c:v>
                </c:pt>
                <c:pt idx="70">
                  <c:v>2474.4018745121812</c:v>
                </c:pt>
                <c:pt idx="71">
                  <c:v>2201.4572813831232</c:v>
                </c:pt>
                <c:pt idx="72">
                  <c:v>2025.30623973246</c:v>
                </c:pt>
                <c:pt idx="73">
                  <c:v>2066.5302953727919</c:v>
                </c:pt>
                <c:pt idx="74">
                  <c:v>2107.6488322969994</c:v>
                </c:pt>
                <c:pt idx="75">
                  <c:v>2223.7718833883991</c:v>
                </c:pt>
                <c:pt idx="76">
                  <c:v>2346.6192619901381</c:v>
                </c:pt>
                <c:pt idx="77">
                  <c:v>1955.2008294996938</c:v>
                </c:pt>
                <c:pt idx="78">
                  <c:v>2288.3250208894801</c:v>
                </c:pt>
                <c:pt idx="79">
                  <c:v>1916.1576342402414</c:v>
                </c:pt>
                <c:pt idx="80">
                  <c:v>2293.391322392401</c:v>
                </c:pt>
                <c:pt idx="81">
                  <c:v>2060.0147383533081</c:v>
                </c:pt>
                <c:pt idx="82">
                  <c:v>2153.9885701551057</c:v>
                </c:pt>
                <c:pt idx="83">
                  <c:v>2141.9331155145392</c:v>
                </c:pt>
                <c:pt idx="84">
                  <c:v>2322.4777607083611</c:v>
                </c:pt>
                <c:pt idx="85">
                  <c:v>2277.1003169839578</c:v>
                </c:pt>
                <c:pt idx="86">
                  <c:v>2314.688503908867</c:v>
                </c:pt>
                <c:pt idx="87">
                  <c:v>2058.6836465040556</c:v>
                </c:pt>
                <c:pt idx="88">
                  <c:v>2236.0664662690933</c:v>
                </c:pt>
                <c:pt idx="89">
                  <c:v>2142.528545052623</c:v>
                </c:pt>
                <c:pt idx="90">
                  <c:v>2059.6961439248685</c:v>
                </c:pt>
                <c:pt idx="91">
                  <c:v>1879.3857506068957</c:v>
                </c:pt>
                <c:pt idx="92">
                  <c:v>1973.7899828299915</c:v>
                </c:pt>
                <c:pt idx="93">
                  <c:v>2232.5984056842362</c:v>
                </c:pt>
                <c:pt idx="94">
                  <c:v>2072.0127570730779</c:v>
                </c:pt>
                <c:pt idx="95">
                  <c:v>1886.5740759917624</c:v>
                </c:pt>
                <c:pt idx="96">
                  <c:v>2146.8278931466043</c:v>
                </c:pt>
                <c:pt idx="97">
                  <c:v>1686.5937091538858</c:v>
                </c:pt>
                <c:pt idx="98">
                  <c:v>2377.2610387434152</c:v>
                </c:pt>
                <c:pt idx="99">
                  <c:v>1811.462179240001</c:v>
                </c:pt>
                <c:pt idx="100">
                  <c:v>2222.3419701447651</c:v>
                </c:pt>
                <c:pt idx="101">
                  <c:v>1980.9410925366972</c:v>
                </c:pt>
                <c:pt idx="102">
                  <c:v>2591.2142634222578</c:v>
                </c:pt>
                <c:pt idx="103">
                  <c:v>2578.4774680503474</c:v>
                </c:pt>
                <c:pt idx="104">
                  <c:v>2291.1552082112439</c:v>
                </c:pt>
                <c:pt idx="105">
                  <c:v>2347.798307772714</c:v>
                </c:pt>
                <c:pt idx="106">
                  <c:v>2507.4154547079479</c:v>
                </c:pt>
                <c:pt idx="107">
                  <c:v>2345.5416212045202</c:v>
                </c:pt>
                <c:pt idx="108">
                  <c:v>2374.7821329454005</c:v>
                </c:pt>
                <c:pt idx="109">
                  <c:v>2348.0685867328775</c:v>
                </c:pt>
                <c:pt idx="110">
                  <c:v>2520.0299724968345</c:v>
                </c:pt>
                <c:pt idx="111">
                  <c:v>2281.4720672684789</c:v>
                </c:pt>
                <c:pt idx="112">
                  <c:v>2445.3513857756252</c:v>
                </c:pt>
                <c:pt idx="113">
                  <c:v>2426.1258362345116</c:v>
                </c:pt>
                <c:pt idx="114">
                  <c:v>2444.5685818956413</c:v>
                </c:pt>
                <c:pt idx="115">
                  <c:v>2222.9546068632008</c:v>
                </c:pt>
                <c:pt idx="116">
                  <c:v>2445.2132198933709</c:v>
                </c:pt>
                <c:pt idx="117">
                  <c:v>2222.5450596277306</c:v>
                </c:pt>
                <c:pt idx="118">
                  <c:v>2525.3469441132042</c:v>
                </c:pt>
                <c:pt idx="119">
                  <c:v>2292.06126973141</c:v>
                </c:pt>
                <c:pt idx="120">
                  <c:v>2613.6372811684664</c:v>
                </c:pt>
                <c:pt idx="121">
                  <c:v>2592.4153053512177</c:v>
                </c:pt>
                <c:pt idx="122">
                  <c:v>2391.2114969615786</c:v>
                </c:pt>
                <c:pt idx="123">
                  <c:v>2383.2136195678981</c:v>
                </c:pt>
                <c:pt idx="124">
                  <c:v>2538.4961524552245</c:v>
                </c:pt>
                <c:pt idx="125">
                  <c:v>2305.7044115319763</c:v>
                </c:pt>
                <c:pt idx="126">
                  <c:v>2538.4961524552245</c:v>
                </c:pt>
                <c:pt idx="127">
                  <c:v>2610.29712847563</c:v>
                </c:pt>
                <c:pt idx="128">
                  <c:v>2474.1309062160626</c:v>
                </c:pt>
                <c:pt idx="129">
                  <c:v>2377.1309060967797</c:v>
                </c:pt>
                <c:pt idx="130">
                  <c:v>2330.6861996622165</c:v>
                </c:pt>
                <c:pt idx="131">
                  <c:v>2177.5882539772606</c:v>
                </c:pt>
                <c:pt idx="132">
                  <c:v>2469.6341596806742</c:v>
                </c:pt>
                <c:pt idx="133">
                  <c:v>2389.7400170274896</c:v>
                </c:pt>
                <c:pt idx="134">
                  <c:v>2474.1309062160626</c:v>
                </c:pt>
                <c:pt idx="135">
                  <c:v>2250.985547430535</c:v>
                </c:pt>
                <c:pt idx="136">
                  <c:v>2485.7898268890508</c:v>
                </c:pt>
                <c:pt idx="137">
                  <c:v>2251.9678234396342</c:v>
                </c:pt>
                <c:pt idx="138">
                  <c:v>2478.6299298065346</c:v>
                </c:pt>
                <c:pt idx="139">
                  <c:v>2067.1507104481484</c:v>
                </c:pt>
                <c:pt idx="140">
                  <c:v>2414.4747828218656</c:v>
                </c:pt>
                <c:pt idx="141">
                  <c:v>2131.8962697463471</c:v>
                </c:pt>
                <c:pt idx="142">
                  <c:v>2487.2424780332326</c:v>
                </c:pt>
                <c:pt idx="143">
                  <c:v>2270.8664889888487</c:v>
                </c:pt>
                <c:pt idx="144">
                  <c:v>2418.4283658093909</c:v>
                </c:pt>
                <c:pt idx="145">
                  <c:v>2479.4609560376966</c:v>
                </c:pt>
                <c:pt idx="146">
                  <c:v>2355.5592641124194</c:v>
                </c:pt>
                <c:pt idx="147">
                  <c:v>2228.2268113942978</c:v>
                </c:pt>
                <c:pt idx="148">
                  <c:v>2362.9667030712312</c:v>
                </c:pt>
                <c:pt idx="149">
                  <c:v>2351.8582557109053</c:v>
                </c:pt>
                <c:pt idx="150">
                  <c:v>2432.5940127353424</c:v>
                </c:pt>
                <c:pt idx="151">
                  <c:v>2899.871532800672</c:v>
                </c:pt>
                <c:pt idx="152">
                  <c:v>2441.3982797442527</c:v>
                </c:pt>
                <c:pt idx="153">
                  <c:v>2150.2277877716006</c:v>
                </c:pt>
                <c:pt idx="154">
                  <c:v>2591.3172861184698</c:v>
                </c:pt>
                <c:pt idx="155">
                  <c:v>1975.0870864782137</c:v>
                </c:pt>
                <c:pt idx="156">
                  <c:v>2595.1683423555141</c:v>
                </c:pt>
                <c:pt idx="157">
                  <c:v>2093.8245363409692</c:v>
                </c:pt>
                <c:pt idx="158">
                  <c:v>2434.005609864807</c:v>
                </c:pt>
                <c:pt idx="159">
                  <c:v>2227.4392935540795</c:v>
                </c:pt>
                <c:pt idx="160">
                  <c:v>2369.8513152379692</c:v>
                </c:pt>
                <c:pt idx="161">
                  <c:v>2363.4533629070693</c:v>
                </c:pt>
                <c:pt idx="162">
                  <c:v>2522.7008348518871</c:v>
                </c:pt>
                <c:pt idx="163">
                  <c:v>2289.4541688355894</c:v>
                </c:pt>
                <c:pt idx="164">
                  <c:v>2298.2895011706078</c:v>
                </c:pt>
                <c:pt idx="165">
                  <c:v>2091.5159632403747</c:v>
                </c:pt>
                <c:pt idx="166">
                  <c:v>2676.9174147419644</c:v>
                </c:pt>
                <c:pt idx="167">
                  <c:v>2160.4769796274963</c:v>
                </c:pt>
                <c:pt idx="168">
                  <c:v>2526.5399136466967</c:v>
                </c:pt>
                <c:pt idx="169">
                  <c:v>2292.8083346833396</c:v>
                </c:pt>
                <c:pt idx="170">
                  <c:v>2524.6201965032465</c:v>
                </c:pt>
                <c:pt idx="171">
                  <c:v>2748.7371807582699</c:v>
                </c:pt>
                <c:pt idx="172">
                  <c:v>2445.5924987804615</c:v>
                </c:pt>
                <c:pt idx="173">
                  <c:v>2290.389490793903</c:v>
                </c:pt>
                <c:pt idx="174">
                  <c:v>2449.8491290465149</c:v>
                </c:pt>
                <c:pt idx="175">
                  <c:v>2290.1149981668918</c:v>
                </c:pt>
                <c:pt idx="176">
                  <c:v>2600.964170515806</c:v>
                </c:pt>
                <c:pt idx="177">
                  <c:v>2288.9074249565383</c:v>
                </c:pt>
                <c:pt idx="178">
                  <c:v>2448.2364985626205</c:v>
                </c:pt>
                <c:pt idx="179">
                  <c:v>2287.3671327910315</c:v>
                </c:pt>
                <c:pt idx="180">
                  <c:v>2314.0058084087418</c:v>
                </c:pt>
                <c:pt idx="181">
                  <c:v>2293.1348553291905</c:v>
                </c:pt>
                <c:pt idx="182">
                  <c:v>2376.6277264305263</c:v>
                </c:pt>
                <c:pt idx="183">
                  <c:v>2507.3019151903864</c:v>
                </c:pt>
                <c:pt idx="184">
                  <c:v>2444.3385849944557</c:v>
                </c:pt>
                <c:pt idx="185">
                  <c:v>2298.2895011706078</c:v>
                </c:pt>
                <c:pt idx="186">
                  <c:v>2446.2195210451096</c:v>
                </c:pt>
                <c:pt idx="187">
                  <c:v>2436.5173075464968</c:v>
                </c:pt>
                <c:pt idx="188">
                  <c:v>2381.3838022440164</c:v>
                </c:pt>
                <c:pt idx="189">
                  <c:v>2444.0567087177806</c:v>
                </c:pt>
                <c:pt idx="190">
                  <c:v>2683.3517928871192</c:v>
                </c:pt>
                <c:pt idx="191">
                  <c:v>2364.926661236701</c:v>
                </c:pt>
                <c:pt idx="192">
                  <c:v>2616.3220348261739</c:v>
                </c:pt>
                <c:pt idx="193">
                  <c:v>2758.1610419359877</c:v>
                </c:pt>
                <c:pt idx="194">
                  <c:v>2541.9400927793172</c:v>
                </c:pt>
                <c:pt idx="195">
                  <c:v>2446.7090479497324</c:v>
                </c:pt>
                <c:pt idx="196">
                  <c:v>2611.8652087896917</c:v>
                </c:pt>
                <c:pt idx="197">
                  <c:v>2316.120032986516</c:v>
                </c:pt>
                <c:pt idx="198">
                  <c:v>2541.9501421042155</c:v>
                </c:pt>
                <c:pt idx="199">
                  <c:v>2587.8867013507884</c:v>
                </c:pt>
                <c:pt idx="200">
                  <c:v>2393.2837685323539</c:v>
                </c:pt>
                <c:pt idx="201">
                  <c:v>2443.0848459023882</c:v>
                </c:pt>
                <c:pt idx="202">
                  <c:v>2472.9028679775311</c:v>
                </c:pt>
                <c:pt idx="203">
                  <c:v>2588.5365421836486</c:v>
                </c:pt>
                <c:pt idx="204">
                  <c:v>2692.869273410387</c:v>
                </c:pt>
                <c:pt idx="205">
                  <c:v>2525.2927438156353</c:v>
                </c:pt>
                <c:pt idx="206">
                  <c:v>2540.663657699693</c:v>
                </c:pt>
                <c:pt idx="207">
                  <c:v>2454.5021956191886</c:v>
                </c:pt>
                <c:pt idx="208">
                  <c:v>2843.1454151282023</c:v>
                </c:pt>
                <c:pt idx="209">
                  <c:v>2666.635592923803</c:v>
                </c:pt>
                <c:pt idx="210">
                  <c:v>3105.2504062514736</c:v>
                </c:pt>
                <c:pt idx="211">
                  <c:v>2598.938873364878</c:v>
                </c:pt>
                <c:pt idx="212">
                  <c:v>3105.0587181432461</c:v>
                </c:pt>
                <c:pt idx="213">
                  <c:v>3189.5102362201333</c:v>
                </c:pt>
                <c:pt idx="214">
                  <c:v>3198.5865866525846</c:v>
                </c:pt>
                <c:pt idx="215">
                  <c:v>2834.0250938995064</c:v>
                </c:pt>
                <c:pt idx="216">
                  <c:v>2853.6049569013353</c:v>
                </c:pt>
                <c:pt idx="217">
                  <c:v>2917.1490505419929</c:v>
                </c:pt>
                <c:pt idx="218">
                  <c:v>2938.2835523012277</c:v>
                </c:pt>
                <c:pt idx="219">
                  <c:v>3103.6308152374622</c:v>
                </c:pt>
                <c:pt idx="220">
                  <c:v>3206.5557444127626</c:v>
                </c:pt>
                <c:pt idx="221">
                  <c:v>2922.2434566553748</c:v>
                </c:pt>
                <c:pt idx="222">
                  <c:v>3209.4536690141599</c:v>
                </c:pt>
                <c:pt idx="223">
                  <c:v>3008.5876591022961</c:v>
                </c:pt>
                <c:pt idx="224">
                  <c:v>3303.6260982598078</c:v>
                </c:pt>
                <c:pt idx="225">
                  <c:v>3095.4141617481537</c:v>
                </c:pt>
                <c:pt idx="226">
                  <c:v>3206.5557444127626</c:v>
                </c:pt>
                <c:pt idx="227">
                  <c:v>3380.2550173675268</c:v>
                </c:pt>
                <c:pt idx="228">
                  <c:v>3390.8421830384405</c:v>
                </c:pt>
                <c:pt idx="229">
                  <c:v>3368.3352594630878</c:v>
                </c:pt>
                <c:pt idx="230">
                  <c:v>3595.7628595442138</c:v>
                </c:pt>
                <c:pt idx="231">
                  <c:v>3575.7859695692637</c:v>
                </c:pt>
                <c:pt idx="232">
                  <c:v>3593.1036684969527</c:v>
                </c:pt>
                <c:pt idx="233">
                  <c:v>3477.1649735806122</c:v>
                </c:pt>
                <c:pt idx="234">
                  <c:v>3808.6552194349529</c:v>
                </c:pt>
                <c:pt idx="235">
                  <c:v>3907.4019554639308</c:v>
                </c:pt>
                <c:pt idx="236">
                  <c:v>3915.8523794961998</c:v>
                </c:pt>
                <c:pt idx="237">
                  <c:v>3474.7519728987709</c:v>
                </c:pt>
                <c:pt idx="238">
                  <c:v>4037.0572312347676</c:v>
                </c:pt>
                <c:pt idx="239">
                  <c:v>3786.7027896183263</c:v>
                </c:pt>
                <c:pt idx="240">
                  <c:v>4263.6764079810691</c:v>
                </c:pt>
                <c:pt idx="241">
                  <c:v>3899.1387287471111</c:v>
                </c:pt>
                <c:pt idx="242">
                  <c:v>4150.1272343454502</c:v>
                </c:pt>
                <c:pt idx="243">
                  <c:v>4136.1605208356968</c:v>
                </c:pt>
                <c:pt idx="244">
                  <c:v>4394.9816403761279</c:v>
                </c:pt>
                <c:pt idx="245">
                  <c:v>4256.1479743444288</c:v>
                </c:pt>
                <c:pt idx="246">
                  <c:v>4520.630416024248</c:v>
                </c:pt>
                <c:pt idx="247">
                  <c:v>4771.9249195048287</c:v>
                </c:pt>
                <c:pt idx="248">
                  <c:v>4776.694712280314</c:v>
                </c:pt>
                <c:pt idx="249">
                  <c:v>4633.0726952546456</c:v>
                </c:pt>
                <c:pt idx="250">
                  <c:v>5063.7460812437994</c:v>
                </c:pt>
                <c:pt idx="251">
                  <c:v>5195.0276678570408</c:v>
                </c:pt>
                <c:pt idx="252">
                  <c:v>5502.0435904264832</c:v>
                </c:pt>
                <c:pt idx="253">
                  <c:v>5344.6595838585363</c:v>
                </c:pt>
                <c:pt idx="254">
                  <c:v>5841.2348226498325</c:v>
                </c:pt>
                <c:pt idx="255">
                  <c:v>6917.4610028247671</c:v>
                </c:pt>
                <c:pt idx="256">
                  <c:v>6011.4571545428371</c:v>
                </c:pt>
                <c:pt idx="257">
                  <c:v>5360.2485826416032</c:v>
                </c:pt>
                <c:pt idx="258">
                  <c:v>6338.7225013842808</c:v>
                </c:pt>
                <c:pt idx="259">
                  <c:v>5675.6926847383656</c:v>
                </c:pt>
                <c:pt idx="260">
                  <c:v>6360.0334651745552</c:v>
                </c:pt>
                <c:pt idx="261">
                  <c:v>6175.3391771351362</c:v>
                </c:pt>
                <c:pt idx="262">
                  <c:v>6529.7947470749095</c:v>
                </c:pt>
                <c:pt idx="263">
                  <c:v>6353.3613277660825</c:v>
                </c:pt>
                <c:pt idx="264">
                  <c:v>6541.2747028937401</c:v>
                </c:pt>
                <c:pt idx="265">
                  <c:v>6534.6743722736546</c:v>
                </c:pt>
                <c:pt idx="266">
                  <c:v>7314.357457692392</c:v>
                </c:pt>
                <c:pt idx="267">
                  <c:v>6928.258985593734</c:v>
                </c:pt>
                <c:pt idx="268">
                  <c:v>7313.4142436084749</c:v>
                </c:pt>
                <c:pt idx="269">
                  <c:v>6944.2756771255454</c:v>
                </c:pt>
                <c:pt idx="270">
                  <c:v>7342.5982715508326</c:v>
                </c:pt>
                <c:pt idx="271">
                  <c:v>6364.0615168230088</c:v>
                </c:pt>
                <c:pt idx="272">
                  <c:v>7745.4084584013663</c:v>
                </c:pt>
                <c:pt idx="273">
                  <c:v>7557.9827175969567</c:v>
                </c:pt>
                <c:pt idx="274">
                  <c:v>7545.4209379930435</c:v>
                </c:pt>
                <c:pt idx="275">
                  <c:v>7350.1452256832299</c:v>
                </c:pt>
                <c:pt idx="276">
                  <c:v>7733.194853145571</c:v>
                </c:pt>
                <c:pt idx="277">
                  <c:v>7537.5445996024382</c:v>
                </c:pt>
                <c:pt idx="278">
                  <c:v>8432.2334132880715</c:v>
                </c:pt>
                <c:pt idx="279">
                  <c:v>8901.4846129526904</c:v>
                </c:pt>
                <c:pt idx="280">
                  <c:v>7973.3284157877588</c:v>
                </c:pt>
                <c:pt idx="281">
                  <c:v>7126.1387231525487</c:v>
                </c:pt>
                <c:pt idx="282">
                  <c:v>8702.6614757797124</c:v>
                </c:pt>
                <c:pt idx="283">
                  <c:v>7794.9168452370595</c:v>
                </c:pt>
                <c:pt idx="284">
                  <c:v>8458.3374265241691</c:v>
                </c:pt>
                <c:pt idx="285">
                  <c:v>8242.9883961863634</c:v>
                </c:pt>
                <c:pt idx="286">
                  <c:v>8938.4660999142579</c:v>
                </c:pt>
                <c:pt idx="287">
                  <c:v>8718.1979569492451</c:v>
                </c:pt>
                <c:pt idx="288">
                  <c:v>9189.7956850618921</c:v>
                </c:pt>
                <c:pt idx="289">
                  <c:v>9218.2988103806383</c:v>
                </c:pt>
                <c:pt idx="290">
                  <c:v>9726.5520643961427</c:v>
                </c:pt>
                <c:pt idx="291">
                  <c:v>8731.8301820579709</c:v>
                </c:pt>
                <c:pt idx="292">
                  <c:v>9477.3197121780649</c:v>
                </c:pt>
                <c:pt idx="293">
                  <c:v>9010.5130382262705</c:v>
                </c:pt>
                <c:pt idx="294">
                  <c:v>10042.601725875429</c:v>
                </c:pt>
                <c:pt idx="295">
                  <c:v>8742.9572525717558</c:v>
                </c:pt>
                <c:pt idx="296">
                  <c:v>10651.945940341326</c:v>
                </c:pt>
                <c:pt idx="297">
                  <c:v>9261.186300433912</c:v>
                </c:pt>
                <c:pt idx="298">
                  <c:v>10648.795915628412</c:v>
                </c:pt>
                <c:pt idx="299">
                  <c:v>9549.883739682924</c:v>
                </c:pt>
                <c:pt idx="300">
                  <c:v>10671.309566753804</c:v>
                </c:pt>
                <c:pt idx="301">
                  <c:v>9544.8440847987749</c:v>
                </c:pt>
                <c:pt idx="302">
                  <c:v>9802.1074245995915</c:v>
                </c:pt>
                <c:pt idx="303">
                  <c:v>10705.792231763968</c:v>
                </c:pt>
                <c:pt idx="304">
                  <c:v>10673.673900909098</c:v>
                </c:pt>
                <c:pt idx="305">
                  <c:v>10458.709613307225</c:v>
                </c:pt>
                <c:pt idx="306">
                  <c:v>10703.430270392591</c:v>
                </c:pt>
                <c:pt idx="307">
                  <c:v>10698.703392486545</c:v>
                </c:pt>
                <c:pt idx="308">
                  <c:v>10705.792231763968</c:v>
                </c:pt>
                <c:pt idx="309">
                  <c:v>10450.645716053352</c:v>
                </c:pt>
                <c:pt idx="310">
                  <c:v>10701.855082083392</c:v>
                </c:pt>
                <c:pt idx="311">
                  <c:v>10642.992551765366</c:v>
                </c:pt>
                <c:pt idx="312">
                  <c:v>10721.513419891022</c:v>
                </c:pt>
                <c:pt idx="313">
                  <c:v>10638.199929673079</c:v>
                </c:pt>
                <c:pt idx="314">
                  <c:v>10717.587239767159</c:v>
                </c:pt>
                <c:pt idx="315">
                  <c:v>10628.6011661387</c:v>
                </c:pt>
                <c:pt idx="316">
                  <c:v>10694.76132042145</c:v>
                </c:pt>
                <c:pt idx="317">
                  <c:v>10666.09362442034</c:v>
                </c:pt>
                <c:pt idx="318">
                  <c:v>10675.622148552058</c:v>
                </c:pt>
                <c:pt idx="319">
                  <c:v>10629.401752604061</c:v>
                </c:pt>
                <c:pt idx="320">
                  <c:v>10684.49915909835</c:v>
                </c:pt>
                <c:pt idx="321">
                  <c:v>10630.202213596242</c:v>
                </c:pt>
                <c:pt idx="322">
                  <c:v>10683.708998772952</c:v>
                </c:pt>
                <c:pt idx="323">
                  <c:v>10622.993544894733</c:v>
                </c:pt>
                <c:pt idx="324">
                  <c:v>10685.289210466954</c:v>
                </c:pt>
                <c:pt idx="325">
                  <c:v>10622.993544894733</c:v>
                </c:pt>
                <c:pt idx="326">
                  <c:v>10685.289210466954</c:v>
                </c:pt>
                <c:pt idx="327">
                  <c:v>10619.786424473516</c:v>
                </c:pt>
                <c:pt idx="328">
                  <c:v>10682.128351338033</c:v>
                </c:pt>
                <c:pt idx="329">
                  <c:v>9625.2697087458637</c:v>
                </c:pt>
                <c:pt idx="330">
                  <c:v>10690.02722937917</c:v>
                </c:pt>
                <c:pt idx="331">
                  <c:v>10615.774691772613</c:v>
                </c:pt>
                <c:pt idx="332">
                  <c:v>10678.794366433302</c:v>
                </c:pt>
                <c:pt idx="333">
                  <c:v>10636.601388414716</c:v>
                </c:pt>
                <c:pt idx="334">
                  <c:v>10687.658710616428</c:v>
                </c:pt>
                <c:pt idx="335">
                  <c:v>10658.935520166535</c:v>
                </c:pt>
                <c:pt idx="336">
                  <c:v>10656.547249950059</c:v>
                </c:pt>
                <c:pt idx="337">
                  <c:v>10627.80045416754</c:v>
                </c:pt>
                <c:pt idx="338">
                  <c:v>10654.157860514117</c:v>
                </c:pt>
                <c:pt idx="339">
                  <c:v>10667.682949835475</c:v>
                </c:pt>
                <c:pt idx="340">
                  <c:v>10649.375720421976</c:v>
                </c:pt>
                <c:pt idx="341">
                  <c:v>10606.937783867115</c:v>
                </c:pt>
                <c:pt idx="342">
                  <c:v>10643.790884712753</c:v>
                </c:pt>
                <c:pt idx="343">
                  <c:v>10601.30633770195</c:v>
                </c:pt>
                <c:pt idx="344">
                  <c:v>10642.992551765366</c:v>
                </c:pt>
                <c:pt idx="345">
                  <c:v>10578.718405526495</c:v>
                </c:pt>
                <c:pt idx="346">
                  <c:v>10635.801930033018</c:v>
                </c:pt>
                <c:pt idx="347">
                  <c:v>10589.218048768103</c:v>
                </c:pt>
                <c:pt idx="348">
                  <c:v>10635.002346439369</c:v>
                </c:pt>
                <c:pt idx="349">
                  <c:v>10592.44438396328</c:v>
                </c:pt>
                <c:pt idx="350">
                  <c:v>10620.588393293057</c:v>
                </c:pt>
                <c:pt idx="351">
                  <c:v>10552.781182952198</c:v>
                </c:pt>
                <c:pt idx="352">
                  <c:v>10606.937783867115</c:v>
                </c:pt>
                <c:pt idx="353">
                  <c:v>10552.781182952198</c:v>
                </c:pt>
                <c:pt idx="354">
                  <c:v>10595.668687793917</c:v>
                </c:pt>
                <c:pt idx="355">
                  <c:v>10535.688426461928</c:v>
                </c:pt>
                <c:pt idx="356">
                  <c:v>10599.696214102991</c:v>
                </c:pt>
                <c:pt idx="357">
                  <c:v>10532.426213554842</c:v>
                </c:pt>
                <c:pt idx="358">
                  <c:v>10587.604118768277</c:v>
                </c:pt>
                <c:pt idx="359">
                  <c:v>10526.712361850443</c:v>
                </c:pt>
                <c:pt idx="360">
                  <c:v>10594.862802164487</c:v>
                </c:pt>
                <c:pt idx="361">
                  <c:v>10565.766179603108</c:v>
                </c:pt>
                <c:pt idx="362">
                  <c:v>10585.182270046056</c:v>
                </c:pt>
                <c:pt idx="363">
                  <c:v>10528.345538013342</c:v>
                </c:pt>
                <c:pt idx="364">
                  <c:v>10562.523007754307</c:v>
                </c:pt>
                <c:pt idx="365">
                  <c:v>10501.331732202938</c:v>
                </c:pt>
                <c:pt idx="366">
                  <c:v>10550.342837281032</c:v>
                </c:pt>
                <c:pt idx="367">
                  <c:v>10491.473361697566</c:v>
                </c:pt>
                <c:pt idx="368">
                  <c:v>10543.834921041</c:v>
                </c:pt>
                <c:pt idx="369">
                  <c:v>10337.515864482577</c:v>
                </c:pt>
                <c:pt idx="370">
                  <c:v>10547.903334124439</c:v>
                </c:pt>
                <c:pt idx="371">
                  <c:v>10500.510919630571</c:v>
                </c:pt>
                <c:pt idx="372">
                  <c:v>10541.392327119942</c:v>
                </c:pt>
                <c:pt idx="373">
                  <c:v>10518.538705244868</c:v>
                </c:pt>
                <c:pt idx="374">
                  <c:v>10541.392327119942</c:v>
                </c:pt>
                <c:pt idx="375">
                  <c:v>10481.596151102502</c:v>
                </c:pt>
                <c:pt idx="376">
                  <c:v>10525.078667631709</c:v>
                </c:pt>
                <c:pt idx="377">
                  <c:v>10525.078667631709</c:v>
                </c:pt>
                <c:pt idx="378">
                  <c:v>10524.261626173953</c:v>
                </c:pt>
                <c:pt idx="379">
                  <c:v>10520.174474163203</c:v>
                </c:pt>
                <c:pt idx="380">
                  <c:v>10509.532687221947</c:v>
                </c:pt>
                <c:pt idx="381">
                  <c:v>10460.130646943808</c:v>
                </c:pt>
                <c:pt idx="382">
                  <c:v>10496.404898675519</c:v>
                </c:pt>
                <c:pt idx="383">
                  <c:v>10475.000851437393</c:v>
                </c:pt>
                <c:pt idx="384">
                  <c:v>10495.583302652203</c:v>
                </c:pt>
                <c:pt idx="385">
                  <c:v>10467.571083438539</c:v>
                </c:pt>
                <c:pt idx="386">
                  <c:v>10492.29561143506</c:v>
                </c:pt>
                <c:pt idx="387">
                  <c:v>10455.164418226899</c:v>
                </c:pt>
                <c:pt idx="388">
                  <c:v>10506.253868874252</c:v>
                </c:pt>
                <c:pt idx="389">
                  <c:v>10445.217681289228</c:v>
                </c:pt>
                <c:pt idx="390">
                  <c:v>10485.71394847846</c:v>
                </c:pt>
                <c:pt idx="391">
                  <c:v>10483.243663434987</c:v>
                </c:pt>
                <c:pt idx="392">
                  <c:v>10486.53711469265</c:v>
                </c:pt>
                <c:pt idx="393">
                  <c:v>10413.593549835417</c:v>
                </c:pt>
                <c:pt idx="394">
                  <c:v>10446.876794540132</c:v>
                </c:pt>
                <c:pt idx="395">
                  <c:v>10434.420514431706</c:v>
                </c:pt>
                <c:pt idx="396">
                  <c:v>10441.89786437707</c:v>
                </c:pt>
                <c:pt idx="397">
                  <c:v>10418.599621010593</c:v>
                </c:pt>
                <c:pt idx="398">
                  <c:v>10441.067578641007</c:v>
                </c:pt>
                <c:pt idx="399">
                  <c:v>10390.168176170233</c:v>
                </c:pt>
                <c:pt idx="400">
                  <c:v>10433.589033673414</c:v>
                </c:pt>
                <c:pt idx="401">
                  <c:v>10459.303272279938</c:v>
                </c:pt>
                <c:pt idx="402">
                  <c:v>10438.575925340916</c:v>
                </c:pt>
                <c:pt idx="403">
                  <c:v>10416.09718635949</c:v>
                </c:pt>
                <c:pt idx="404">
                  <c:v>10437.745108778576</c:v>
                </c:pt>
                <c:pt idx="405">
                  <c:v>10417.765609619855</c:v>
                </c:pt>
                <c:pt idx="406">
                  <c:v>10407.747052924089</c:v>
                </c:pt>
                <c:pt idx="407">
                  <c:v>10371.688617781294</c:v>
                </c:pt>
                <c:pt idx="408">
                  <c:v>10411.088710653825</c:v>
                </c:pt>
                <c:pt idx="409">
                  <c:v>10370.005420996249</c:v>
                </c:pt>
                <c:pt idx="410">
                  <c:v>10405.239404497514</c:v>
                </c:pt>
                <c:pt idx="411">
                  <c:v>9881.4899991905131</c:v>
                </c:pt>
                <c:pt idx="412">
                  <c:v>10391.844905006386</c:v>
                </c:pt>
                <c:pt idx="413">
                  <c:v>10384.295389022091</c:v>
                </c:pt>
                <c:pt idx="414">
                  <c:v>10388.490909591681</c:v>
                </c:pt>
                <c:pt idx="415">
                  <c:v>10353.143690112802</c:v>
                </c:pt>
                <c:pt idx="416">
                  <c:v>10363.26722689561</c:v>
                </c:pt>
                <c:pt idx="417">
                  <c:v>10376.734967574503</c:v>
                </c:pt>
                <c:pt idx="418">
                  <c:v>10373.371274321848</c:v>
                </c:pt>
                <c:pt idx="419">
                  <c:v>10370.005420996249</c:v>
                </c:pt>
                <c:pt idx="420">
                  <c:v>10356.520370851926</c:v>
                </c:pt>
                <c:pt idx="421">
                  <c:v>10356.520370851926</c:v>
                </c:pt>
                <c:pt idx="422">
                  <c:v>10364.952586915737</c:v>
                </c:pt>
                <c:pt idx="423">
                  <c:v>10363.26722689561</c:v>
                </c:pt>
                <c:pt idx="424">
                  <c:v>10353.143690112802</c:v>
                </c:pt>
                <c:pt idx="425">
                  <c:v>10283.440802780011</c:v>
                </c:pt>
                <c:pt idx="426">
                  <c:v>10331.142270978333</c:v>
                </c:pt>
                <c:pt idx="427">
                  <c:v>10336.227687836919</c:v>
                </c:pt>
                <c:pt idx="428">
                  <c:v>10334.533094113936</c:v>
                </c:pt>
                <c:pt idx="429">
                  <c:v>10325.203078065495</c:v>
                </c:pt>
                <c:pt idx="430">
                  <c:v>10324.354075789461</c:v>
                </c:pt>
                <c:pt idx="431">
                  <c:v>10305.641412933095</c:v>
                </c:pt>
                <c:pt idx="432">
                  <c:v>10327.749265455863</c:v>
                </c:pt>
                <c:pt idx="433">
                  <c:v>10265.441503213659</c:v>
                </c:pt>
                <c:pt idx="434">
                  <c:v>10297.113719823463</c:v>
                </c:pt>
                <c:pt idx="435">
                  <c:v>10310.751440690641</c:v>
                </c:pt>
                <c:pt idx="436">
                  <c:v>10304.789261540449</c:v>
                </c:pt>
                <c:pt idx="437">
                  <c:v>10303.084546998114</c:v>
                </c:pt>
                <c:pt idx="438">
                  <c:v>10288.572278185453</c:v>
                </c:pt>
                <c:pt idx="439">
                  <c:v>10275.734278800621</c:v>
                </c:pt>
                <c:pt idx="440">
                  <c:v>10269.732580262144</c:v>
                </c:pt>
                <c:pt idx="441">
                  <c:v>10307.34530409628</c:v>
                </c:pt>
                <c:pt idx="442">
                  <c:v>10269.732580262144</c:v>
                </c:pt>
                <c:pt idx="443">
                  <c:v>10285.151845947858</c:v>
                </c:pt>
                <c:pt idx="444">
                  <c:v>10261.146964514091</c:v>
                </c:pt>
                <c:pt idx="445">
                  <c:v>10217.144187102273</c:v>
                </c:pt>
                <c:pt idx="446">
                  <c:v>10249.964939950787</c:v>
                </c:pt>
                <c:pt idx="447">
                  <c:v>10205.001479420125</c:v>
                </c:pt>
                <c:pt idx="448">
                  <c:v>10234.443362040147</c:v>
                </c:pt>
                <c:pt idx="449">
                  <c:v>10227.53039453919</c:v>
                </c:pt>
                <c:pt idx="450">
                  <c:v>10230.123803661087</c:v>
                </c:pt>
                <c:pt idx="451">
                  <c:v>10215.411195041133</c:v>
                </c:pt>
                <c:pt idx="452">
                  <c:v>10231.852045408938</c:v>
                </c:pt>
                <c:pt idx="453">
                  <c:v>10193.1568610759</c:v>
                </c:pt>
                <c:pt idx="454">
                  <c:v>10196.646560344758</c:v>
                </c:pt>
                <c:pt idx="455">
                  <c:v>10188.791366674666</c:v>
                </c:pt>
                <c:pt idx="456">
                  <c:v>10202.395896450758</c:v>
                </c:pt>
                <c:pt idx="457">
                  <c:v>10152.852325238959</c:v>
                </c:pt>
                <c:pt idx="458">
                  <c:v>10188.791366674666</c:v>
                </c:pt>
                <c:pt idx="459">
                  <c:v>10180.924022245621</c:v>
                </c:pt>
                <c:pt idx="460">
                  <c:v>10187.917817952957</c:v>
                </c:pt>
                <c:pt idx="461">
                  <c:v>10156.369763797773</c:v>
                </c:pt>
                <c:pt idx="462">
                  <c:v>10179.174069959221</c:v>
                </c:pt>
                <c:pt idx="463">
                  <c:v>10156.369763797773</c:v>
                </c:pt>
                <c:pt idx="464">
                  <c:v>10164.275128357371</c:v>
                </c:pt>
                <c:pt idx="465">
                  <c:v>10170.415269685915</c:v>
                </c:pt>
                <c:pt idx="466">
                  <c:v>10162.519441104954</c:v>
                </c:pt>
                <c:pt idx="467">
                  <c:v>10150.212651248026</c:v>
                </c:pt>
                <c:pt idx="468">
                  <c:v>10146.690956755447</c:v>
                </c:pt>
                <c:pt idx="469">
                  <c:v>10149.332455844251</c:v>
                </c:pt>
                <c:pt idx="470">
                  <c:v>10143.166826169741</c:v>
                </c:pt>
                <c:pt idx="471">
                  <c:v>10131.69654115195</c:v>
                </c:pt>
                <c:pt idx="472">
                  <c:v>10127.278011234897</c:v>
                </c:pt>
                <c:pt idx="473">
                  <c:v>10127.278011234897</c:v>
                </c:pt>
                <c:pt idx="474">
                  <c:v>10127.278011234897</c:v>
                </c:pt>
                <c:pt idx="475">
                  <c:v>10081.097028293014</c:v>
                </c:pt>
                <c:pt idx="476">
                  <c:v>10119.314996124869</c:v>
                </c:pt>
                <c:pt idx="477">
                  <c:v>10096.240668414424</c:v>
                </c:pt>
                <c:pt idx="478">
                  <c:v>10112.226308943755</c:v>
                </c:pt>
                <c:pt idx="479">
                  <c:v>10075.741479554337</c:v>
                </c:pt>
                <c:pt idx="480">
                  <c:v>10106.015618654068</c:v>
                </c:pt>
                <c:pt idx="481">
                  <c:v>10067.697621109281</c:v>
                </c:pt>
                <c:pt idx="482">
                  <c:v>10094.46139232643</c:v>
                </c:pt>
                <c:pt idx="483">
                  <c:v>10102.463256517345</c:v>
                </c:pt>
                <c:pt idx="484">
                  <c:v>10097.130074021081</c:v>
                </c:pt>
                <c:pt idx="485">
                  <c:v>10043.489868440336</c:v>
                </c:pt>
                <c:pt idx="486">
                  <c:v>10072.167993727906</c:v>
                </c:pt>
                <c:pt idx="487">
                  <c:v>10083.772699434774</c:v>
                </c:pt>
                <c:pt idx="488">
                  <c:v>10098.908420596166</c:v>
                </c:pt>
                <c:pt idx="489">
                  <c:v>10019.167122059895</c:v>
                </c:pt>
                <c:pt idx="490">
                  <c:v>10078.419955426056</c:v>
                </c:pt>
                <c:pt idx="491">
                  <c:v>10076.634460813331</c:v>
                </c:pt>
                <c:pt idx="492">
                  <c:v>10068.592008360285</c:v>
                </c:pt>
                <c:pt idx="493">
                  <c:v>10065.908377184205</c:v>
                </c:pt>
                <c:pt idx="494">
                  <c:v>10076.634460813331</c:v>
                </c:pt>
                <c:pt idx="495">
                  <c:v>10051.571850176995</c:v>
                </c:pt>
                <c:pt idx="496">
                  <c:v>10057.849024641782</c:v>
                </c:pt>
                <c:pt idx="497">
                  <c:v>10063.223337026981</c:v>
                </c:pt>
                <c:pt idx="498">
                  <c:v>10055.159749849259</c:v>
                </c:pt>
                <c:pt idx="499">
                  <c:v>10052.469060946434</c:v>
                </c:pt>
                <c:pt idx="500">
                  <c:v>10045.286967351276</c:v>
                </c:pt>
                <c:pt idx="501">
                  <c:v>10047.083435676896</c:v>
                </c:pt>
                <c:pt idx="502">
                  <c:v>10040.793036893978</c:v>
                </c:pt>
                <c:pt idx="503">
                  <c:v>10038.094784389737</c:v>
                </c:pt>
                <c:pt idx="504">
                  <c:v>10033.5945357082</c:v>
                </c:pt>
                <c:pt idx="505">
                  <c:v>10032.694011367264</c:v>
                </c:pt>
                <c:pt idx="506">
                  <c:v>10046.18528031347</c:v>
                </c:pt>
                <c:pt idx="507">
                  <c:v>10022.777784503447</c:v>
                </c:pt>
                <c:pt idx="508">
                  <c:v>10017.360836864464</c:v>
                </c:pt>
                <c:pt idx="509">
                  <c:v>9983.8293520406132</c:v>
                </c:pt>
                <c:pt idx="510">
                  <c:v>10014.650215531432</c:v>
                </c:pt>
                <c:pt idx="511">
                  <c:v>10033.5945357082</c:v>
                </c:pt>
                <c:pt idx="512">
                  <c:v>10017.360836864464</c:v>
                </c:pt>
                <c:pt idx="513">
                  <c:v>10014.650215531432</c:v>
                </c:pt>
                <c:pt idx="514">
                  <c:v>10007.414880782349</c:v>
                </c:pt>
                <c:pt idx="515">
                  <c:v>10002.887609571388</c:v>
                </c:pt>
                <c:pt idx="516">
                  <c:v>10004.698997380039</c:v>
                </c:pt>
                <c:pt idx="517">
                  <c:v>9973.8181667546978</c:v>
                </c:pt>
                <c:pt idx="518">
                  <c:v>9995.6356590719734</c:v>
                </c:pt>
                <c:pt idx="519">
                  <c:v>9776.6567971373734</c:v>
                </c:pt>
                <c:pt idx="520">
                  <c:v>9983.8293520406132</c:v>
                </c:pt>
                <c:pt idx="521">
                  <c:v>9948.2468689167854</c:v>
                </c:pt>
                <c:pt idx="522">
                  <c:v>9971.9958547153183</c:v>
                </c:pt>
                <c:pt idx="523">
                  <c:v>9940.917393022828</c:v>
                </c:pt>
                <c:pt idx="524">
                  <c:v>9989.2817891432514</c:v>
                </c:pt>
                <c:pt idx="525">
                  <c:v>9920.7074248706449</c:v>
                </c:pt>
                <c:pt idx="526">
                  <c:v>9982.0105864019934</c:v>
                </c:pt>
                <c:pt idx="527">
                  <c:v>9914.2603392393212</c:v>
                </c:pt>
                <c:pt idx="528">
                  <c:v>9962.8745962119629</c:v>
                </c:pt>
                <c:pt idx="529">
                  <c:v>9912.41683473993</c:v>
                </c:pt>
                <c:pt idx="530">
                  <c:v>9968.3492921233938</c:v>
                </c:pt>
                <c:pt idx="531">
                  <c:v>9951.9076992056689</c:v>
                </c:pt>
                <c:pt idx="532">
                  <c:v>9945.4995374377613</c:v>
                </c:pt>
                <c:pt idx="533">
                  <c:v>9947.3312545761837</c:v>
                </c:pt>
                <c:pt idx="534">
                  <c:v>9949.162320502146</c:v>
                </c:pt>
                <c:pt idx="535">
                  <c:v>9902.2657791007405</c:v>
                </c:pt>
                <c:pt idx="536">
                  <c:v>9949.162320502146</c:v>
                </c:pt>
                <c:pt idx="537">
                  <c:v>9524.6618590547623</c:v>
                </c:pt>
                <c:pt idx="538">
                  <c:v>9933.5774762724086</c:v>
                </c:pt>
                <c:pt idx="539">
                  <c:v>9940.0004749163072</c:v>
                </c:pt>
                <c:pt idx="540">
                  <c:v>9920.7074248706449</c:v>
                </c:pt>
                <c:pt idx="541">
                  <c:v>9930.8223107017657</c:v>
                </c:pt>
                <c:pt idx="542">
                  <c:v>9927.1464650689322</c:v>
                </c:pt>
                <c:pt idx="543">
                  <c:v>9795.0773694653744</c:v>
                </c:pt>
                <c:pt idx="544">
                  <c:v>9928.0656721428804</c:v>
                </c:pt>
                <c:pt idx="545">
                  <c:v>9854.0073794238142</c:v>
                </c:pt>
                <c:pt idx="546">
                  <c:v>9907.8051917341472</c:v>
                </c:pt>
                <c:pt idx="547">
                  <c:v>9910.5726717449161</c:v>
                </c:pt>
                <c:pt idx="548">
                  <c:v>9902.2657791007405</c:v>
                </c:pt>
                <c:pt idx="549">
                  <c:v>9867.9742958711049</c:v>
                </c:pt>
                <c:pt idx="550">
                  <c:v>9903.1894271381316</c:v>
                </c:pt>
                <c:pt idx="551">
                  <c:v>9905.0362279508972</c:v>
                </c:pt>
                <c:pt idx="552">
                  <c:v>9909.6503431916899</c:v>
                </c:pt>
                <c:pt idx="553">
                  <c:v>9908.7278498707547</c:v>
                </c:pt>
                <c:pt idx="554">
                  <c:v>9903.1894271381316</c:v>
                </c:pt>
                <c:pt idx="555">
                  <c:v>9890.2433083961096</c:v>
                </c:pt>
                <c:pt idx="556">
                  <c:v>9895.7956159183814</c:v>
                </c:pt>
                <c:pt idx="557">
                  <c:v>9880.976195442172</c:v>
                </c:pt>
                <c:pt idx="558">
                  <c:v>9876.3364074323108</c:v>
                </c:pt>
                <c:pt idx="559">
                  <c:v>9794.9325432962723</c:v>
                </c:pt>
                <c:pt idx="560">
                  <c:v>9874.479327106772</c:v>
                </c:pt>
                <c:pt idx="561">
                  <c:v>9814.6988263176627</c:v>
                </c:pt>
                <c:pt idx="562">
                  <c:v>9884.6850329879599</c:v>
                </c:pt>
                <c:pt idx="563">
                  <c:v>9831.5817880986124</c:v>
                </c:pt>
                <c:pt idx="564">
                  <c:v>9866.1142139081239</c:v>
                </c:pt>
                <c:pt idx="565">
                  <c:v>9837.197274982771</c:v>
                </c:pt>
                <c:pt idx="566">
                  <c:v>9879.1207793362919</c:v>
                </c:pt>
                <c:pt idx="567">
                  <c:v>9795.8754979853893</c:v>
                </c:pt>
                <c:pt idx="568">
                  <c:v>9850.2765045538054</c:v>
                </c:pt>
                <c:pt idx="569">
                  <c:v>9834.3902904715287</c:v>
                </c:pt>
                <c:pt idx="570">
                  <c:v>9852.1422774699477</c:v>
                </c:pt>
                <c:pt idx="571">
                  <c:v>9785.4936020665264</c:v>
                </c:pt>
                <c:pt idx="572">
                  <c:v>9843.7410099824247</c:v>
                </c:pt>
                <c:pt idx="573">
                  <c:v>9834.3902904715287</c:v>
                </c:pt>
                <c:pt idx="574">
                  <c:v>9832.5181242874169</c:v>
                </c:pt>
                <c:pt idx="575">
                  <c:v>9551.0355212454742</c:v>
                </c:pt>
                <c:pt idx="576">
                  <c:v>9858.6672013656116</c:v>
                </c:pt>
                <c:pt idx="577">
                  <c:v>9822.2091345762547</c:v>
                </c:pt>
                <c:pt idx="578">
                  <c:v>9847.4765862863951</c:v>
                </c:pt>
                <c:pt idx="579">
                  <c:v>9803.4129973858235</c:v>
                </c:pt>
                <c:pt idx="580">
                  <c:v>9825.0227058320161</c:v>
                </c:pt>
                <c:pt idx="581">
                  <c:v>9801.5296448844638</c:v>
                </c:pt>
                <c:pt idx="582">
                  <c:v>9816.577420368596</c:v>
                </c:pt>
                <c:pt idx="583">
                  <c:v>9796.8182820597285</c:v>
                </c:pt>
                <c:pt idx="584">
                  <c:v>9811.8796626913336</c:v>
                </c:pt>
                <c:pt idx="585">
                  <c:v>9762.4855577745002</c:v>
                </c:pt>
                <c:pt idx="586">
                  <c:v>9847.4765862863951</c:v>
                </c:pt>
                <c:pt idx="587">
                  <c:v>9746.9000328250077</c:v>
                </c:pt>
                <c:pt idx="588">
                  <c:v>9797.760895567113</c:v>
                </c:pt>
                <c:pt idx="589">
                  <c:v>9790.2152089543142</c:v>
                </c:pt>
                <c:pt idx="590">
                  <c:v>9814.6988263176627</c:v>
                </c:pt>
                <c:pt idx="591">
                  <c:v>9754.603566760914</c:v>
                </c:pt>
                <c:pt idx="592">
                  <c:v>9802.4714062750318</c:v>
                </c:pt>
                <c:pt idx="593">
                  <c:v>9788.3270792395342</c:v>
                </c:pt>
                <c:pt idx="594">
                  <c:v>9802.4714062750318</c:v>
                </c:pt>
                <c:pt idx="595">
                  <c:v>9800.5877131662564</c:v>
                </c:pt>
                <c:pt idx="596">
                  <c:v>9802.4714062750318</c:v>
                </c:pt>
                <c:pt idx="597">
                  <c:v>9814.6988263176627</c:v>
                </c:pt>
                <c:pt idx="598">
                  <c:v>9800.5877131662564</c:v>
                </c:pt>
                <c:pt idx="599">
                  <c:v>9781.1459450777566</c:v>
                </c:pt>
                <c:pt idx="600">
                  <c:v>9802.4714062750318</c:v>
                </c:pt>
                <c:pt idx="601">
                  <c:v>9793.0461218823002</c:v>
                </c:pt>
                <c:pt idx="602">
                  <c:v>9791.1590174350367</c:v>
                </c:pt>
                <c:pt idx="603">
                  <c:v>9787.3827579097997</c:v>
                </c:pt>
                <c:pt idx="604">
                  <c:v>9774.0495963013727</c:v>
                </c:pt>
                <c:pt idx="605">
                  <c:v>9761.8212702493202</c:v>
                </c:pt>
                <c:pt idx="606">
                  <c:v>9761.2518137317511</c:v>
                </c:pt>
                <c:pt idx="607">
                  <c:v>9754.0333235003036</c:v>
                </c:pt>
                <c:pt idx="608">
                  <c:v>9765.710896535631</c:v>
                </c:pt>
                <c:pt idx="609">
                  <c:v>9757.6438143959203</c:v>
                </c:pt>
                <c:pt idx="610">
                  <c:v>9752.6074432811056</c:v>
                </c:pt>
                <c:pt idx="611">
                  <c:v>9317.989769581809</c:v>
                </c:pt>
                <c:pt idx="612">
                  <c:v>9759.2582271998035</c:v>
                </c:pt>
                <c:pt idx="613">
                  <c:v>9665.9507488388808</c:v>
                </c:pt>
                <c:pt idx="614">
                  <c:v>9725.8239145014213</c:v>
                </c:pt>
                <c:pt idx="615">
                  <c:v>9056.6831984220316</c:v>
                </c:pt>
                <c:pt idx="616">
                  <c:v>9718.0779117354705</c:v>
                </c:pt>
                <c:pt idx="617">
                  <c:v>9666.8205557679175</c:v>
                </c:pt>
                <c:pt idx="618">
                  <c:v>9709.8412275660812</c:v>
                </c:pt>
                <c:pt idx="619">
                  <c:v>9679.0792239172042</c:v>
                </c:pt>
                <c:pt idx="620">
                  <c:v>9725.1549582336193</c:v>
                </c:pt>
                <c:pt idx="621">
                  <c:v>9682.1635294834759</c:v>
                </c:pt>
                <c:pt idx="622">
                  <c:v>9707.3485216076624</c:v>
                </c:pt>
                <c:pt idx="623">
                  <c:v>9397.7727005417473</c:v>
                </c:pt>
                <c:pt idx="624">
                  <c:v>9692.1750627725614</c:v>
                </c:pt>
                <c:pt idx="625">
                  <c:v>8783.3188709068781</c:v>
                </c:pt>
                <c:pt idx="626">
                  <c:v>9074.3536165094938</c:v>
                </c:pt>
                <c:pt idx="627">
                  <c:v>7340.6513117067507</c:v>
                </c:pt>
                <c:pt idx="628">
                  <c:v>8172.8169953363467</c:v>
                </c:pt>
                <c:pt idx="629">
                  <c:v>7099.7446634900616</c:v>
                </c:pt>
                <c:pt idx="630">
                  <c:v>7586.0011272395968</c:v>
                </c:pt>
                <c:pt idx="631">
                  <c:v>7867.7964994844169</c:v>
                </c:pt>
                <c:pt idx="632">
                  <c:v>6849.520478716624</c:v>
                </c:pt>
                <c:pt idx="633">
                  <c:v>6613.1357344096523</c:v>
                </c:pt>
                <c:pt idx="634">
                  <c:v>7106.4578552245439</c:v>
                </c:pt>
                <c:pt idx="635">
                  <c:v>7336.4539187982764</c:v>
                </c:pt>
                <c:pt idx="636">
                  <c:v>5018.3656464831602</c:v>
                </c:pt>
                <c:pt idx="637">
                  <c:v>3921.6709153559545</c:v>
                </c:pt>
                <c:pt idx="638">
                  <c:v>3657.689592970602</c:v>
                </c:pt>
                <c:pt idx="639">
                  <c:v>2986.6747909715391</c:v>
                </c:pt>
                <c:pt idx="640">
                  <c:v>2707.0591998609693</c:v>
                </c:pt>
                <c:pt idx="641">
                  <c:v>2341.286615217105</c:v>
                </c:pt>
                <c:pt idx="642">
                  <c:v>2530.8009052171678</c:v>
                </c:pt>
                <c:pt idx="643">
                  <c:v>2291.6074580499453</c:v>
                </c:pt>
                <c:pt idx="644">
                  <c:v>2445.4689842720372</c:v>
                </c:pt>
                <c:pt idx="645">
                  <c:v>2531.5663021656296</c:v>
                </c:pt>
                <c:pt idx="646">
                  <c:v>2297.9829605219957</c:v>
                </c:pt>
                <c:pt idx="647">
                  <c:v>2208.3770606068315</c:v>
                </c:pt>
                <c:pt idx="648">
                  <c:v>2303.5620541578105</c:v>
                </c:pt>
                <c:pt idx="649">
                  <c:v>2065.8139232445005</c:v>
                </c:pt>
                <c:pt idx="650">
                  <c:v>2009.8183264621211</c:v>
                </c:pt>
                <c:pt idx="651">
                  <c:v>1551.2281178122441</c:v>
                </c:pt>
                <c:pt idx="652">
                  <c:v>1892.3457368300558</c:v>
                </c:pt>
                <c:pt idx="653">
                  <c:v>1641.9908077874802</c:v>
                </c:pt>
                <c:pt idx="654">
                  <c:v>1666.5736784277442</c:v>
                </c:pt>
                <c:pt idx="655">
                  <c:v>1491.4633009965376</c:v>
                </c:pt>
                <c:pt idx="656">
                  <c:v>1721.8454929606394</c:v>
                </c:pt>
                <c:pt idx="657">
                  <c:v>1360.9919573955526</c:v>
                </c:pt>
                <c:pt idx="658">
                  <c:v>1507.2966756262713</c:v>
                </c:pt>
                <c:pt idx="659">
                  <c:v>1313.0701028829033</c:v>
                </c:pt>
                <c:pt idx="660">
                  <c:v>1372.4798176338686</c:v>
                </c:pt>
                <c:pt idx="661">
                  <c:v>1466.0760957340651</c:v>
                </c:pt>
                <c:pt idx="662">
                  <c:v>1215.7999312005923</c:v>
                </c:pt>
                <c:pt idx="663">
                  <c:v>1103.0881090020177</c:v>
                </c:pt>
                <c:pt idx="664">
                  <c:v>1300.5442634711469</c:v>
                </c:pt>
                <c:pt idx="665">
                  <c:v>1335.1639573096111</c:v>
                </c:pt>
                <c:pt idx="666">
                  <c:v>1182.9759871753747</c:v>
                </c:pt>
                <c:pt idx="667">
                  <c:v>1110.5906910500346</c:v>
                </c:pt>
                <c:pt idx="668">
                  <c:v>1118.6629986960177</c:v>
                </c:pt>
                <c:pt idx="669">
                  <c:v>979.33665713905998</c:v>
                </c:pt>
                <c:pt idx="670">
                  <c:v>1082.1139917507314</c:v>
                </c:pt>
                <c:pt idx="671">
                  <c:v>1010.2450771646885</c:v>
                </c:pt>
                <c:pt idx="672">
                  <c:v>1049.5694606431173</c:v>
                </c:pt>
                <c:pt idx="673">
                  <c:v>928.21888844672742</c:v>
                </c:pt>
                <c:pt idx="674">
                  <c:v>962.49804491836323</c:v>
                </c:pt>
                <c:pt idx="675">
                  <c:v>930.39673574457413</c:v>
                </c:pt>
                <c:pt idx="676">
                  <c:v>856.40582216357313</c:v>
                </c:pt>
                <c:pt idx="677">
                  <c:v>826.13834828746576</c:v>
                </c:pt>
                <c:pt idx="678">
                  <c:v>836.55510278856991</c:v>
                </c:pt>
                <c:pt idx="679">
                  <c:v>757.48819691410154</c:v>
                </c:pt>
                <c:pt idx="680">
                  <c:v>786.99560659349561</c:v>
                </c:pt>
                <c:pt idx="681">
                  <c:v>732.30571206299851</c:v>
                </c:pt>
                <c:pt idx="682">
                  <c:v>745.75554721258288</c:v>
                </c:pt>
                <c:pt idx="683">
                  <c:v>695.31135407997658</c:v>
                </c:pt>
                <c:pt idx="684">
                  <c:v>730.54895440585005</c:v>
                </c:pt>
                <c:pt idx="685">
                  <c:v>695.33500568798218</c:v>
                </c:pt>
                <c:pt idx="686">
                  <c:v>725.52159075134205</c:v>
                </c:pt>
                <c:pt idx="687">
                  <c:v>719.11087082752499</c:v>
                </c:pt>
                <c:pt idx="688">
                  <c:v>708.06139769355309</c:v>
                </c:pt>
                <c:pt idx="689">
                  <c:v>699.34958002797566</c:v>
                </c:pt>
                <c:pt idx="690">
                  <c:v>729.8831740266827</c:v>
                </c:pt>
                <c:pt idx="691">
                  <c:v>723.25987442876772</c:v>
                </c:pt>
                <c:pt idx="692">
                  <c:v>675.05378700980157</c:v>
                </c:pt>
                <c:pt idx="693">
                  <c:v>687.26620469579029</c:v>
                </c:pt>
                <c:pt idx="694">
                  <c:v>733.10884152146173</c:v>
                </c:pt>
                <c:pt idx="695">
                  <c:v>688.72870243789214</c:v>
                </c:pt>
                <c:pt idx="696">
                  <c:v>756.45884521786684</c:v>
                </c:pt>
                <c:pt idx="697">
                  <c:v>629.4957332197456</c:v>
                </c:pt>
                <c:pt idx="698">
                  <c:v>716.98063772971409</c:v>
                </c:pt>
                <c:pt idx="699">
                  <c:v>656.22769497959405</c:v>
                </c:pt>
                <c:pt idx="700">
                  <c:v>679.75816701485985</c:v>
                </c:pt>
                <c:pt idx="701">
                  <c:v>697.60461074255238</c:v>
                </c:pt>
                <c:pt idx="702">
                  <c:v>722.33117172417064</c:v>
                </c:pt>
                <c:pt idx="703">
                  <c:v>832.38983446736665</c:v>
                </c:pt>
                <c:pt idx="704">
                  <c:v>766.90957980954056</c:v>
                </c:pt>
                <c:pt idx="705">
                  <c:v>673.96325138505699</c:v>
                </c:pt>
                <c:pt idx="706">
                  <c:v>745.20873162887688</c:v>
                </c:pt>
                <c:pt idx="707">
                  <c:v>674.85534430224243</c:v>
                </c:pt>
                <c:pt idx="708">
                  <c:v>726.70508215427651</c:v>
                </c:pt>
                <c:pt idx="709">
                  <c:v>677.48195650319599</c:v>
                </c:pt>
                <c:pt idx="710">
                  <c:v>751.32082030996673</c:v>
                </c:pt>
                <c:pt idx="711">
                  <c:v>728.22293389111155</c:v>
                </c:pt>
                <c:pt idx="712">
                  <c:v>711.10153945511422</c:v>
                </c:pt>
                <c:pt idx="713">
                  <c:v>671.04630002685064</c:v>
                </c:pt>
                <c:pt idx="714">
                  <c:v>731.19118184905756</c:v>
                </c:pt>
                <c:pt idx="715">
                  <c:v>648.29908577143124</c:v>
                </c:pt>
                <c:pt idx="716">
                  <c:v>775.08958734104056</c:v>
                </c:pt>
                <c:pt idx="717">
                  <c:v>726.27209689511869</c:v>
                </c:pt>
                <c:pt idx="718">
                  <c:v>755.15739352936816</c:v>
                </c:pt>
                <c:pt idx="719">
                  <c:v>733.3767229989769</c:v>
                </c:pt>
                <c:pt idx="720">
                  <c:v>799.45572377381222</c:v>
                </c:pt>
                <c:pt idx="721">
                  <c:v>777.19060190596099</c:v>
                </c:pt>
                <c:pt idx="722">
                  <c:v>754.9310864703989</c:v>
                </c:pt>
                <c:pt idx="723">
                  <c:v>816.80772406357937</c:v>
                </c:pt>
                <c:pt idx="724">
                  <c:v>756.58516400799158</c:v>
                </c:pt>
                <c:pt idx="725">
                  <c:v>728.14427515202658</c:v>
                </c:pt>
                <c:pt idx="726">
                  <c:v>776.40927625027734</c:v>
                </c:pt>
                <c:pt idx="727">
                  <c:v>727.92721179862394</c:v>
                </c:pt>
                <c:pt idx="728">
                  <c:v>851.29176216456688</c:v>
                </c:pt>
                <c:pt idx="729">
                  <c:v>708.62433206584899</c:v>
                </c:pt>
                <c:pt idx="730">
                  <c:v>799.93850664750255</c:v>
                </c:pt>
                <c:pt idx="731">
                  <c:v>723.38648613909595</c:v>
                </c:pt>
                <c:pt idx="732">
                  <c:v>756.58516400799158</c:v>
                </c:pt>
                <c:pt idx="733">
                  <c:v>982.30439799730016</c:v>
                </c:pt>
                <c:pt idx="734">
                  <c:v>824.42416840381122</c:v>
                </c:pt>
                <c:pt idx="735">
                  <c:v>596.62328148105235</c:v>
                </c:pt>
                <c:pt idx="736">
                  <c:v>757.72052793954754</c:v>
                </c:pt>
                <c:pt idx="737">
                  <c:v>736.07185608097382</c:v>
                </c:pt>
                <c:pt idx="738">
                  <c:v>802.27503620259006</c:v>
                </c:pt>
                <c:pt idx="739">
                  <c:v>903.34514508194673</c:v>
                </c:pt>
                <c:pt idx="740">
                  <c:v>828.59564788175214</c:v>
                </c:pt>
                <c:pt idx="741">
                  <c:v>932.12318509551892</c:v>
                </c:pt>
                <c:pt idx="742">
                  <c:v>804.37626368436474</c:v>
                </c:pt>
                <c:pt idx="743">
                  <c:v>825.83892466469433</c:v>
                </c:pt>
                <c:pt idx="744">
                  <c:v>761.13838437400102</c:v>
                </c:pt>
                <c:pt idx="745">
                  <c:v>798.25019511031417</c:v>
                </c:pt>
                <c:pt idx="746">
                  <c:v>807.05398431576657</c:v>
                </c:pt>
                <c:pt idx="747">
                  <c:v>711.07652368515357</c:v>
                </c:pt>
                <c:pt idx="748">
                  <c:v>809.41387469342374</c:v>
                </c:pt>
                <c:pt idx="749">
                  <c:v>753.49572494403299</c:v>
                </c:pt>
                <c:pt idx="750">
                  <c:v>830.26977667952235</c:v>
                </c:pt>
                <c:pt idx="751">
                  <c:v>759.46177350373227</c:v>
                </c:pt>
                <c:pt idx="752">
                  <c:v>834.55939177230152</c:v>
                </c:pt>
                <c:pt idx="753">
                  <c:v>798.40920770613775</c:v>
                </c:pt>
                <c:pt idx="754">
                  <c:v>787.94371008440771</c:v>
                </c:pt>
                <c:pt idx="755">
                  <c:v>831.69542058440584</c:v>
                </c:pt>
                <c:pt idx="756">
                  <c:v>807.38068091533898</c:v>
                </c:pt>
                <c:pt idx="757">
                  <c:v>779.37173432917245</c:v>
                </c:pt>
                <c:pt idx="758">
                  <c:v>808.03015494918691</c:v>
                </c:pt>
                <c:pt idx="759">
                  <c:v>784.70731329590114</c:v>
                </c:pt>
                <c:pt idx="760">
                  <c:v>833.20945416978725</c:v>
                </c:pt>
                <c:pt idx="761">
                  <c:v>701.67819097444101</c:v>
                </c:pt>
                <c:pt idx="762">
                  <c:v>790.79957704368417</c:v>
                </c:pt>
                <c:pt idx="763">
                  <c:v>860.12645829752864</c:v>
                </c:pt>
                <c:pt idx="764">
                  <c:v>764.41462817524132</c:v>
                </c:pt>
                <c:pt idx="765">
                  <c:v>720.07707539498006</c:v>
                </c:pt>
                <c:pt idx="766">
                  <c:v>789.13224872529963</c:v>
                </c:pt>
                <c:pt idx="767">
                  <c:v>678.96795076227465</c:v>
                </c:pt>
                <c:pt idx="768">
                  <c:v>814.73294177712364</c:v>
                </c:pt>
                <c:pt idx="769">
                  <c:v>760.37394661062513</c:v>
                </c:pt>
                <c:pt idx="770">
                  <c:v>843.54858605431821</c:v>
                </c:pt>
                <c:pt idx="771">
                  <c:v>760.60218604387853</c:v>
                </c:pt>
                <c:pt idx="772">
                  <c:v>863.61473904864351</c:v>
                </c:pt>
                <c:pt idx="773">
                  <c:v>762.43092805745539</c:v>
                </c:pt>
                <c:pt idx="774">
                  <c:v>792.15042950972042</c:v>
                </c:pt>
                <c:pt idx="775">
                  <c:v>761.66504376811486</c:v>
                </c:pt>
                <c:pt idx="776">
                  <c:v>843.20549749144129</c:v>
                </c:pt>
                <c:pt idx="777">
                  <c:v>741.57926596867924</c:v>
                </c:pt>
                <c:pt idx="778">
                  <c:v>844.39851110922882</c:v>
                </c:pt>
                <c:pt idx="779">
                  <c:v>789.05107368214487</c:v>
                </c:pt>
                <c:pt idx="780">
                  <c:v>849.79794807670828</c:v>
                </c:pt>
                <c:pt idx="781">
                  <c:v>838.61358033477927</c:v>
                </c:pt>
                <c:pt idx="782">
                  <c:v>849.62807589770512</c:v>
                </c:pt>
                <c:pt idx="783">
                  <c:v>800.7220751098755</c:v>
                </c:pt>
                <c:pt idx="784">
                  <c:v>876.7573100320725</c:v>
                </c:pt>
                <c:pt idx="785">
                  <c:v>706.20109228187664</c:v>
                </c:pt>
                <c:pt idx="786">
                  <c:v>874.89191336458521</c:v>
                </c:pt>
                <c:pt idx="787">
                  <c:v>878.53387626600431</c:v>
                </c:pt>
                <c:pt idx="788">
                  <c:v>853.41806379850345</c:v>
                </c:pt>
                <c:pt idx="789">
                  <c:v>867.99976548108486</c:v>
                </c:pt>
                <c:pt idx="790">
                  <c:v>879.06870441563115</c:v>
                </c:pt>
                <c:pt idx="791">
                  <c:v>844.14231408010721</c:v>
                </c:pt>
                <c:pt idx="792">
                  <c:v>761.54587401317679</c:v>
                </c:pt>
                <c:pt idx="793">
                  <c:v>820.99981954498787</c:v>
                </c:pt>
                <c:pt idx="794">
                  <c:v>806.78826252687713</c:v>
                </c:pt>
                <c:pt idx="795">
                  <c:v>844.65479163420514</c:v>
                </c:pt>
                <c:pt idx="796">
                  <c:v>831.50575389349228</c:v>
                </c:pt>
                <c:pt idx="797">
                  <c:v>822.49245189518831</c:v>
                </c:pt>
                <c:pt idx="798">
                  <c:v>960.59084744555253</c:v>
                </c:pt>
                <c:pt idx="799">
                  <c:v>870.64379483684866</c:v>
                </c:pt>
                <c:pt idx="800">
                  <c:v>905.27850039142959</c:v>
                </c:pt>
                <c:pt idx="801">
                  <c:v>870.11430959893642</c:v>
                </c:pt>
                <c:pt idx="802">
                  <c:v>934.89601366240083</c:v>
                </c:pt>
                <c:pt idx="803">
                  <c:v>892.86830161184662</c:v>
                </c:pt>
                <c:pt idx="804">
                  <c:v>1024.6495232883474</c:v>
                </c:pt>
                <c:pt idx="805">
                  <c:v>1018.8411961760546</c:v>
                </c:pt>
                <c:pt idx="806">
                  <c:v>970.39389872640174</c:v>
                </c:pt>
                <c:pt idx="807">
                  <c:v>1262.8461127410544</c:v>
                </c:pt>
                <c:pt idx="808">
                  <c:v>996.59869977188339</c:v>
                </c:pt>
                <c:pt idx="809">
                  <c:v>933.00583760315874</c:v>
                </c:pt>
                <c:pt idx="810">
                  <c:v>1029.4056127861679</c:v>
                </c:pt>
                <c:pt idx="811">
                  <c:v>959.01158547773707</c:v>
                </c:pt>
                <c:pt idx="812">
                  <c:v>999.8307033581292</c:v>
                </c:pt>
                <c:pt idx="813">
                  <c:v>987.9213332890821</c:v>
                </c:pt>
                <c:pt idx="814">
                  <c:v>1062.3425163496456</c:v>
                </c:pt>
                <c:pt idx="815">
                  <c:v>963.41789359325821</c:v>
                </c:pt>
                <c:pt idx="816">
                  <c:v>1131.1411519890707</c:v>
                </c:pt>
                <c:pt idx="817">
                  <c:v>1267.8501502618733</c:v>
                </c:pt>
                <c:pt idx="818">
                  <c:v>1133.3786285520926</c:v>
                </c:pt>
                <c:pt idx="819">
                  <c:v>1123.7437994603804</c:v>
                </c:pt>
                <c:pt idx="820">
                  <c:v>1137.7189597243821</c:v>
                </c:pt>
                <c:pt idx="821">
                  <c:v>1097.0984110384131</c:v>
                </c:pt>
                <c:pt idx="822">
                  <c:v>1203.5873389239798</c:v>
                </c:pt>
                <c:pt idx="823">
                  <c:v>973.54379550297858</c:v>
                </c:pt>
                <c:pt idx="824">
                  <c:v>1240.7790669080373</c:v>
                </c:pt>
                <c:pt idx="825">
                  <c:v>1192.846786549303</c:v>
                </c:pt>
                <c:pt idx="826">
                  <c:v>1194.9642011043893</c:v>
                </c:pt>
                <c:pt idx="827">
                  <c:v>1190.0875392040846</c:v>
                </c:pt>
                <c:pt idx="828">
                  <c:v>1235.6414594127091</c:v>
                </c:pt>
                <c:pt idx="829">
                  <c:v>1261.8187107114968</c:v>
                </c:pt>
                <c:pt idx="830">
                  <c:v>1348.044291050873</c:v>
                </c:pt>
                <c:pt idx="831">
                  <c:v>1376.0079536089393</c:v>
                </c:pt>
                <c:pt idx="832">
                  <c:v>1475.8415805772715</c:v>
                </c:pt>
                <c:pt idx="833">
                  <c:v>1503.0085539295292</c:v>
                </c:pt>
                <c:pt idx="834">
                  <c:v>1517.4855055328653</c:v>
                </c:pt>
                <c:pt idx="835">
                  <c:v>1550.7524775150532</c:v>
                </c:pt>
                <c:pt idx="836">
                  <c:v>1778.362134432158</c:v>
                </c:pt>
                <c:pt idx="837">
                  <c:v>1751.4767238674567</c:v>
                </c:pt>
                <c:pt idx="838">
                  <c:v>1946.1817646008733</c:v>
                </c:pt>
                <c:pt idx="839">
                  <c:v>1989.9234977542083</c:v>
                </c:pt>
                <c:pt idx="840">
                  <c:v>2264.8000171060612</c:v>
                </c:pt>
                <c:pt idx="841">
                  <c:v>1985.9549378673548</c:v>
                </c:pt>
                <c:pt idx="842">
                  <c:v>2325.1244194571559</c:v>
                </c:pt>
                <c:pt idx="843">
                  <c:v>2055.5911233515326</c:v>
                </c:pt>
                <c:pt idx="844">
                  <c:v>2404.7094811520783</c:v>
                </c:pt>
                <c:pt idx="845">
                  <c:v>2191.3834465536547</c:v>
                </c:pt>
                <c:pt idx="846">
                  <c:v>2729.0335999959361</c:v>
                </c:pt>
                <c:pt idx="847">
                  <c:v>2461.9424631416759</c:v>
                </c:pt>
                <c:pt idx="848">
                  <c:v>2331.1247733911496</c:v>
                </c:pt>
                <c:pt idx="849">
                  <c:v>2458.6390604965627</c:v>
                </c:pt>
                <c:pt idx="850">
                  <c:v>2631.8288361014979</c:v>
                </c:pt>
                <c:pt idx="851">
                  <c:v>2783.2581690106963</c:v>
                </c:pt>
                <c:pt idx="852">
                  <c:v>2806.4164026067688</c:v>
                </c:pt>
                <c:pt idx="853">
                  <c:v>2707.5764051573342</c:v>
                </c:pt>
                <c:pt idx="854">
                  <c:v>3268.2767165282694</c:v>
                </c:pt>
                <c:pt idx="855">
                  <c:v>2781.7986005419225</c:v>
                </c:pt>
                <c:pt idx="856">
                  <c:v>2802.4414260446188</c:v>
                </c:pt>
                <c:pt idx="857">
                  <c:v>2790.0436313793434</c:v>
                </c:pt>
                <c:pt idx="858">
                  <c:v>3278.6151379369744</c:v>
                </c:pt>
                <c:pt idx="859">
                  <c:v>2867.3468156543163</c:v>
                </c:pt>
                <c:pt idx="860">
                  <c:v>3181.1852827096436</c:v>
                </c:pt>
                <c:pt idx="861">
                  <c:v>2871.7209036687423</c:v>
                </c:pt>
                <c:pt idx="862">
                  <c:v>3375.030034393912</c:v>
                </c:pt>
                <c:pt idx="863">
                  <c:v>2964.2088040061913</c:v>
                </c:pt>
                <c:pt idx="864">
                  <c:v>3483.5319990833536</c:v>
                </c:pt>
                <c:pt idx="865">
                  <c:v>3263.5871815352461</c:v>
                </c:pt>
                <c:pt idx="866">
                  <c:v>3591.365449472481</c:v>
                </c:pt>
                <c:pt idx="867">
                  <c:v>3463.7566591197474</c:v>
                </c:pt>
                <c:pt idx="868">
                  <c:v>3704.407482505851</c:v>
                </c:pt>
                <c:pt idx="869">
                  <c:v>3362.3274743214383</c:v>
                </c:pt>
                <c:pt idx="870">
                  <c:v>3939.3910466253683</c:v>
                </c:pt>
                <c:pt idx="871">
                  <c:v>3918.3224745366651</c:v>
                </c:pt>
                <c:pt idx="872">
                  <c:v>4325.861042595091</c:v>
                </c:pt>
                <c:pt idx="873">
                  <c:v>4590.3332104397778</c:v>
                </c:pt>
                <c:pt idx="874">
                  <c:v>3708.3355319164752</c:v>
                </c:pt>
                <c:pt idx="875">
                  <c:v>4185.8698975238958</c:v>
                </c:pt>
                <c:pt idx="876">
                  <c:v>4597.2278169181154</c:v>
                </c:pt>
                <c:pt idx="877">
                  <c:v>4580.7157938512055</c:v>
                </c:pt>
                <c:pt idx="878">
                  <c:v>4751.0052561828797</c:v>
                </c:pt>
                <c:pt idx="879">
                  <c:v>5031.5705928217831</c:v>
                </c:pt>
                <c:pt idx="880">
                  <c:v>5043.218498238708</c:v>
                </c:pt>
                <c:pt idx="881">
                  <c:v>5197.1831094278978</c:v>
                </c:pt>
                <c:pt idx="882">
                  <c:v>5352.0037164230898</c:v>
                </c:pt>
                <c:pt idx="883">
                  <c:v>5519.5006254704649</c:v>
                </c:pt>
                <c:pt idx="884">
                  <c:v>5508.2879679556409</c:v>
                </c:pt>
                <c:pt idx="885">
                  <c:v>5352.5816986953459</c:v>
                </c:pt>
                <c:pt idx="886">
                  <c:v>6047.1968047860792</c:v>
                </c:pt>
                <c:pt idx="887">
                  <c:v>5527.8513148451848</c:v>
                </c:pt>
                <c:pt idx="888">
                  <c:v>7019.5691806967625</c:v>
                </c:pt>
                <c:pt idx="889">
                  <c:v>5869.6374534858105</c:v>
                </c:pt>
                <c:pt idx="890">
                  <c:v>6032.2290704554334</c:v>
                </c:pt>
                <c:pt idx="891">
                  <c:v>6035.9665013103822</c:v>
                </c:pt>
                <c:pt idx="892">
                  <c:v>6815.8632403764832</c:v>
                </c:pt>
                <c:pt idx="893">
                  <c:v>6410.0969964720271</c:v>
                </c:pt>
                <c:pt idx="894">
                  <c:v>6221.0529744442974</c:v>
                </c:pt>
                <c:pt idx="895">
                  <c:v>7250.2277057355195</c:v>
                </c:pt>
                <c:pt idx="896">
                  <c:v>7236.0239372898786</c:v>
                </c:pt>
                <c:pt idx="897">
                  <c:v>8624.5003405672396</c:v>
                </c:pt>
                <c:pt idx="898">
                  <c:v>7449.5432992726865</c:v>
                </c:pt>
                <c:pt idx="899">
                  <c:v>5355.6233185924084</c:v>
                </c:pt>
                <c:pt idx="900">
                  <c:v>7917.5746064711102</c:v>
                </c:pt>
                <c:pt idx="901">
                  <c:v>7239.055103830593</c:v>
                </c:pt>
                <c:pt idx="902">
                  <c:v>7675.4813792598106</c:v>
                </c:pt>
                <c:pt idx="903">
                  <c:v>7959.2266134495576</c:v>
                </c:pt>
                <c:pt idx="904">
                  <c:v>9153.3632050122578</c:v>
                </c:pt>
                <c:pt idx="905">
                  <c:v>7693.0318394849346</c:v>
                </c:pt>
                <c:pt idx="906">
                  <c:v>8113.506709525489</c:v>
                </c:pt>
                <c:pt idx="907">
                  <c:v>7466.9170509406395</c:v>
                </c:pt>
                <c:pt idx="908">
                  <c:v>8075.3713185972747</c:v>
                </c:pt>
                <c:pt idx="909">
                  <c:v>8655.572832259355</c:v>
                </c:pt>
                <c:pt idx="910">
                  <c:v>8118.9105384110881</c:v>
                </c:pt>
                <c:pt idx="911">
                  <c:v>8444.5346848591016</c:v>
                </c:pt>
                <c:pt idx="912">
                  <c:v>8357.4038806816898</c:v>
                </c:pt>
                <c:pt idx="913">
                  <c:v>9170.2781577984133</c:v>
                </c:pt>
                <c:pt idx="914">
                  <c:v>8857.3953826633187</c:v>
                </c:pt>
                <c:pt idx="915">
                  <c:v>8961.1139535631228</c:v>
                </c:pt>
                <c:pt idx="916">
                  <c:v>9115.9618327440185</c:v>
                </c:pt>
                <c:pt idx="917">
                  <c:v>8943.3293276118475</c:v>
                </c:pt>
                <c:pt idx="918">
                  <c:v>8089.2720111571607</c:v>
                </c:pt>
                <c:pt idx="919">
                  <c:v>7918.1365346706489</c:v>
                </c:pt>
                <c:pt idx="920">
                  <c:v>9103.0610331778771</c:v>
                </c:pt>
                <c:pt idx="921">
                  <c:v>8945.1014952163296</c:v>
                </c:pt>
                <c:pt idx="922">
                  <c:v>8835.9873002752684</c:v>
                </c:pt>
                <c:pt idx="923">
                  <c:v>8897.487285900288</c:v>
                </c:pt>
                <c:pt idx="924">
                  <c:v>8330.9939626445503</c:v>
                </c:pt>
                <c:pt idx="925">
                  <c:v>9425.6271703375005</c:v>
                </c:pt>
                <c:pt idx="926">
                  <c:v>9079.0237495342899</c:v>
                </c:pt>
                <c:pt idx="927">
                  <c:v>8371.6370015950397</c:v>
                </c:pt>
                <c:pt idx="928">
                  <c:v>9322.9822975745883</c:v>
                </c:pt>
                <c:pt idx="929">
                  <c:v>9774.3648299653378</c:v>
                </c:pt>
                <c:pt idx="930">
                  <c:v>8794.2397821311642</c:v>
                </c:pt>
                <c:pt idx="931">
                  <c:v>9201.1805694921877</c:v>
                </c:pt>
                <c:pt idx="932">
                  <c:v>10168.715723617912</c:v>
                </c:pt>
                <c:pt idx="933">
                  <c:v>9191.556741818411</c:v>
                </c:pt>
                <c:pt idx="934">
                  <c:v>9875.263895012411</c:v>
                </c:pt>
                <c:pt idx="935">
                  <c:v>9195.0582642820264</c:v>
                </c:pt>
                <c:pt idx="936">
                  <c:v>9844.987983771789</c:v>
                </c:pt>
                <c:pt idx="937">
                  <c:v>9446.1558886654111</c:v>
                </c:pt>
                <c:pt idx="938">
                  <c:v>10431.282210971567</c:v>
                </c:pt>
                <c:pt idx="939">
                  <c:v>9471.1368875937787</c:v>
                </c:pt>
                <c:pt idx="940">
                  <c:v>9340.9842127377706</c:v>
                </c:pt>
                <c:pt idx="941">
                  <c:v>9459.0198135343762</c:v>
                </c:pt>
                <c:pt idx="942">
                  <c:v>10166.263464046009</c:v>
                </c:pt>
                <c:pt idx="943">
                  <c:v>9740.4420864445365</c:v>
                </c:pt>
                <c:pt idx="944">
                  <c:v>10191.854125176083</c:v>
                </c:pt>
                <c:pt idx="945">
                  <c:v>9456.4197704768249</c:v>
                </c:pt>
                <c:pt idx="946">
                  <c:v>9597.0066700746465</c:v>
                </c:pt>
                <c:pt idx="947">
                  <c:v>10065.694412194391</c:v>
                </c:pt>
                <c:pt idx="948">
                  <c:v>10122.855875978901</c:v>
                </c:pt>
                <c:pt idx="949">
                  <c:v>10502.972965973442</c:v>
                </c:pt>
                <c:pt idx="950">
                  <c:v>10106.802051042923</c:v>
                </c:pt>
                <c:pt idx="951">
                  <c:v>10027.061942003535</c:v>
                </c:pt>
                <c:pt idx="952">
                  <c:v>10646.982967987215</c:v>
                </c:pt>
                <c:pt idx="953">
                  <c:v>10499.689976559383</c:v>
                </c:pt>
                <c:pt idx="954">
                  <c:v>10479.028430675047</c:v>
                </c:pt>
                <c:pt idx="955">
                  <c:v>10489.828469689843</c:v>
                </c:pt>
                <c:pt idx="956">
                  <c:v>10177.932377002082</c:v>
                </c:pt>
                <c:pt idx="957">
                  <c:v>10507.893538494591</c:v>
                </c:pt>
                <c:pt idx="958">
                  <c:v>10618.182109211133</c:v>
                </c:pt>
                <c:pt idx="959">
                  <c:v>10540.577871280137</c:v>
                </c:pt>
                <c:pt idx="960">
                  <c:v>10675.622148552058</c:v>
                </c:pt>
                <c:pt idx="961">
                  <c:v>9722.9004497796323</c:v>
                </c:pt>
                <c:pt idx="962">
                  <c:v>10150.614019611778</c:v>
                </c:pt>
                <c:pt idx="963">
                  <c:v>10345.802028042744</c:v>
                </c:pt>
                <c:pt idx="964">
                  <c:v>10667.682949835475</c:v>
                </c:pt>
                <c:pt idx="965">
                  <c:v>10505.433838652538</c:v>
                </c:pt>
                <c:pt idx="966">
                  <c:v>10709.726643046924</c:v>
                </c:pt>
                <c:pt idx="967">
                  <c:v>10520.992163964715</c:v>
                </c:pt>
                <c:pt idx="968">
                  <c:v>10662.913485795167</c:v>
                </c:pt>
                <c:pt idx="969">
                  <c:v>10298.238541768678</c:v>
                </c:pt>
                <c:pt idx="970">
                  <c:v>10666.888349091734</c:v>
                </c:pt>
                <c:pt idx="971">
                  <c:v>8305.8132358545681</c:v>
                </c:pt>
                <c:pt idx="972">
                  <c:v>10671.654095800148</c:v>
                </c:pt>
                <c:pt idx="973">
                  <c:v>10315.737174047221</c:v>
                </c:pt>
                <c:pt idx="974">
                  <c:v>10672.447953674648</c:v>
                </c:pt>
                <c:pt idx="975">
                  <c:v>10497.226364047398</c:v>
                </c:pt>
                <c:pt idx="976">
                  <c:v>10664.503803161924</c:v>
                </c:pt>
                <c:pt idx="977">
                  <c:v>10500.510919630571</c:v>
                </c:pt>
                <c:pt idx="978">
                  <c:v>10670.860114197119</c:v>
                </c:pt>
                <c:pt idx="979">
                  <c:v>10501.331732202938</c:v>
                </c:pt>
                <c:pt idx="980">
                  <c:v>10686.079152857201</c:v>
                </c:pt>
                <c:pt idx="981">
                  <c:v>10501.331732202938</c:v>
                </c:pt>
                <c:pt idx="982">
                  <c:v>10671.654095800148</c:v>
                </c:pt>
                <c:pt idx="983">
                  <c:v>10516.08407811603</c:v>
                </c:pt>
                <c:pt idx="984">
                  <c:v>10651.76735096801</c:v>
                </c:pt>
                <c:pt idx="985">
                  <c:v>10497.062345426677</c:v>
                </c:pt>
                <c:pt idx="986">
                  <c:v>10684.49915909835</c:v>
                </c:pt>
                <c:pt idx="987">
                  <c:v>10508.713177954558</c:v>
                </c:pt>
                <c:pt idx="988">
                  <c:v>10672.447953674648</c:v>
                </c:pt>
                <c:pt idx="989">
                  <c:v>10509.532687221947</c:v>
                </c:pt>
                <c:pt idx="990">
                  <c:v>10669.271779672599</c:v>
                </c:pt>
                <c:pt idx="991">
                  <c:v>10515.265609282702</c:v>
                </c:pt>
                <c:pt idx="992">
                  <c:v>10666.09362442034</c:v>
                </c:pt>
                <c:pt idx="993">
                  <c:v>10530.794331445737</c:v>
                </c:pt>
                <c:pt idx="994">
                  <c:v>10689.237832203764</c:v>
                </c:pt>
                <c:pt idx="995">
                  <c:v>10581.951356792799</c:v>
                </c:pt>
                <c:pt idx="996">
                  <c:v>10703.430270392591</c:v>
                </c:pt>
                <c:pt idx="997">
                  <c:v>10525.078667631709</c:v>
                </c:pt>
                <c:pt idx="998">
                  <c:v>10684.49915909835</c:v>
                </c:pt>
                <c:pt idx="999">
                  <c:v>10602.111209574778</c:v>
                </c:pt>
                <c:pt idx="1000">
                  <c:v>10690.02722937917</c:v>
                </c:pt>
                <c:pt idx="1001">
                  <c:v>10490.650981125962</c:v>
                </c:pt>
                <c:pt idx="1002">
                  <c:v>10680.547268334798</c:v>
                </c:pt>
                <c:pt idx="1003">
                  <c:v>10534.057578477303</c:v>
                </c:pt>
                <c:pt idx="1004">
                  <c:v>10674.035298370958</c:v>
                </c:pt>
                <c:pt idx="1005">
                  <c:v>10510.35206632749</c:v>
                </c:pt>
                <c:pt idx="1006">
                  <c:v>10660.527078962556</c:v>
                </c:pt>
                <c:pt idx="1007">
                  <c:v>10545.462672635687</c:v>
                </c:pt>
                <c:pt idx="1008">
                  <c:v>10657.343464335927</c:v>
                </c:pt>
                <c:pt idx="1009">
                  <c:v>10511.171315301875</c:v>
                </c:pt>
                <c:pt idx="1010">
                  <c:v>10659.731361677355</c:v>
                </c:pt>
                <c:pt idx="1011">
                  <c:v>10516.08407811603</c:v>
                </c:pt>
                <c:pt idx="1012">
                  <c:v>10643.790884712753</c:v>
                </c:pt>
                <c:pt idx="1013">
                  <c:v>10490.650981125962</c:v>
                </c:pt>
                <c:pt idx="1014">
                  <c:v>10640.596803289061</c:v>
                </c:pt>
                <c:pt idx="1015">
                  <c:v>10517.720626066288</c:v>
                </c:pt>
                <c:pt idx="1016">
                  <c:v>10626.999616657986</c:v>
                </c:pt>
                <c:pt idx="1017">
                  <c:v>10559.277785708446</c:v>
                </c:pt>
                <c:pt idx="1018">
                  <c:v>10607.741770392575</c:v>
                </c:pt>
                <c:pt idx="1019">
                  <c:v>10545.462672635687</c:v>
                </c:pt>
                <c:pt idx="1020">
                  <c:v>10640.596803289061</c:v>
                </c:pt>
                <c:pt idx="1021">
                  <c:v>10537.318757757745</c:v>
                </c:pt>
                <c:pt idx="1022">
                  <c:v>10662.118140988397</c:v>
                </c:pt>
                <c:pt idx="1023">
                  <c:v>10508.713177954558</c:v>
                </c:pt>
                <c:pt idx="1024">
                  <c:v>10645.387175987327</c:v>
                </c:pt>
                <c:pt idx="1025">
                  <c:v>10452.679520135111</c:v>
                </c:pt>
                <c:pt idx="1026">
                  <c:v>10637.400721617156</c:v>
                </c:pt>
                <c:pt idx="1027">
                  <c:v>10442.728017480362</c:v>
                </c:pt>
                <c:pt idx="1028">
                  <c:v>10633.402803485422</c:v>
                </c:pt>
                <c:pt idx="1029">
                  <c:v>10450.193431816173</c:v>
                </c:pt>
                <c:pt idx="1030">
                  <c:v>10614.971967284751</c:v>
                </c:pt>
                <c:pt idx="1031">
                  <c:v>10428.597356619059</c:v>
                </c:pt>
                <c:pt idx="1032">
                  <c:v>10612.56303734261</c:v>
                </c:pt>
                <c:pt idx="1033">
                  <c:v>10439.406609152446</c:v>
                </c:pt>
                <c:pt idx="1034">
                  <c:v>10620.588393293057</c:v>
                </c:pt>
                <c:pt idx="1035">
                  <c:v>10441.067578641007</c:v>
                </c:pt>
                <c:pt idx="1036">
                  <c:v>10616.57729023468</c:v>
                </c:pt>
                <c:pt idx="1037">
                  <c:v>10436.914159435939</c:v>
                </c:pt>
                <c:pt idx="1038">
                  <c:v>10594.056789670964</c:v>
                </c:pt>
                <c:pt idx="1039">
                  <c:v>10406.911303985275</c:v>
                </c:pt>
                <c:pt idx="1040">
                  <c:v>10583.5670680435</c:v>
                </c:pt>
                <c:pt idx="1041">
                  <c:v>10478.299551820175</c:v>
                </c:pt>
                <c:pt idx="1042">
                  <c:v>10606.133670960193</c:v>
                </c:pt>
                <c:pt idx="1043">
                  <c:v>10437.745108778576</c:v>
                </c:pt>
                <c:pt idx="1044">
                  <c:v>10585.989680159071</c:v>
                </c:pt>
                <c:pt idx="1045">
                  <c:v>10417.765609619855</c:v>
                </c:pt>
                <c:pt idx="1046">
                  <c:v>10578.718405526495</c:v>
                </c:pt>
                <c:pt idx="1047">
                  <c:v>10500.510919630571</c:v>
                </c:pt>
                <c:pt idx="1048">
                  <c:v>10565.766179603108</c:v>
                </c:pt>
                <c:pt idx="1049">
                  <c:v>10577.10116500119</c:v>
                </c:pt>
                <c:pt idx="1050">
                  <c:v>10602.915954872735</c:v>
                </c:pt>
                <c:pt idx="1051">
                  <c:v>10509.532687221947</c:v>
                </c:pt>
                <c:pt idx="1052">
                  <c:v>10562.523007754307</c:v>
                </c:pt>
                <c:pt idx="1053">
                  <c:v>10443.558037980454</c:v>
                </c:pt>
                <c:pt idx="1054">
                  <c:v>10564.144849827015</c:v>
                </c:pt>
                <c:pt idx="1055">
                  <c:v>10582.759276090119</c:v>
                </c:pt>
                <c:pt idx="1056">
                  <c:v>10562.523007754307</c:v>
                </c:pt>
                <c:pt idx="1057">
                  <c:v>10374.212400071106</c:v>
                </c:pt>
                <c:pt idx="1058">
                  <c:v>10555.218371985735</c:v>
                </c:pt>
                <c:pt idx="1059">
                  <c:v>10354.83230172868</c:v>
                </c:pt>
                <c:pt idx="1060">
                  <c:v>10531.610337164155</c:v>
                </c:pt>
                <c:pt idx="1061">
                  <c:v>10329.446041125362</c:v>
                </c:pt>
                <c:pt idx="1062">
                  <c:v>10525.078667631709</c:v>
                </c:pt>
                <c:pt idx="1063">
                  <c:v>10335.380459106214</c:v>
                </c:pt>
                <c:pt idx="1064">
                  <c:v>10519.356654600213</c:v>
                </c:pt>
                <c:pt idx="1065">
                  <c:v>10338.768556735577</c:v>
                </c:pt>
                <c:pt idx="1066">
                  <c:v>10511.99043417585</c:v>
                </c:pt>
                <c:pt idx="1067">
                  <c:v>10477.475073778089</c:v>
                </c:pt>
                <c:pt idx="1068">
                  <c:v>10490.650981125962</c:v>
                </c:pt>
                <c:pt idx="1069">
                  <c:v>10327.749265455863</c:v>
                </c:pt>
                <c:pt idx="1070">
                  <c:v>10479.94811397814</c:v>
                </c:pt>
                <c:pt idx="1071">
                  <c:v>10308.197043920813</c:v>
                </c:pt>
                <c:pt idx="1072">
                  <c:v>10528.345538013342</c:v>
                </c:pt>
                <c:pt idx="1073">
                  <c:v>10288.572278185453</c:v>
                </c:pt>
                <c:pt idx="1074">
                  <c:v>10488.183054102501</c:v>
                </c:pt>
                <c:pt idx="1075">
                  <c:v>10278.304362530922</c:v>
                </c:pt>
                <c:pt idx="1076">
                  <c:v>10457.648126894952</c:v>
                </c:pt>
                <c:pt idx="1077">
                  <c:v>10266.299995450685</c:v>
                </c:pt>
                <c:pt idx="1078">
                  <c:v>10481.596151102502</c:v>
                </c:pt>
                <c:pt idx="1079">
                  <c:v>10265.441503213659</c:v>
                </c:pt>
                <c:pt idx="1080">
                  <c:v>10474.17584781854</c:v>
                </c:pt>
                <c:pt idx="1081">
                  <c:v>10238.759435486365</c:v>
                </c:pt>
                <c:pt idx="1082">
                  <c:v>10437.745108778576</c:v>
                </c:pt>
                <c:pt idx="1083">
                  <c:v>10230.123803661087</c:v>
                </c:pt>
                <c:pt idx="1084">
                  <c:v>10449.36447107626</c:v>
                </c:pt>
                <c:pt idx="1085">
                  <c:v>10240.484889799916</c:v>
                </c:pt>
                <c:pt idx="1086">
                  <c:v>10442.728017480362</c:v>
                </c:pt>
                <c:pt idx="1087">
                  <c:v>10218.876619544451</c:v>
                </c:pt>
                <c:pt idx="1088">
                  <c:v>10455.992453234736</c:v>
                </c:pt>
                <c:pt idx="1089">
                  <c:v>10243.934128015839</c:v>
                </c:pt>
                <c:pt idx="1090">
                  <c:v>10414.42822893333</c:v>
                </c:pt>
                <c:pt idx="1091">
                  <c:v>10257.708838969436</c:v>
                </c:pt>
                <c:pt idx="1092">
                  <c:v>10448.535377970047</c:v>
                </c:pt>
                <c:pt idx="1093">
                  <c:v>10244.796089717443</c:v>
                </c:pt>
                <c:pt idx="1094">
                  <c:v>10391.844905006386</c:v>
                </c:pt>
                <c:pt idx="1095">
                  <c:v>10236.170209431657</c:v>
                </c:pt>
                <c:pt idx="1096">
                  <c:v>10412.75873710887</c:v>
                </c:pt>
                <c:pt idx="1097">
                  <c:v>10336.227687836919</c:v>
                </c:pt>
                <c:pt idx="1098">
                  <c:v>10399.383536352014</c:v>
                </c:pt>
                <c:pt idx="1099">
                  <c:v>10205.869726532137</c:v>
                </c:pt>
                <c:pt idx="1100">
                  <c:v>10421.10085457451</c:v>
                </c:pt>
                <c:pt idx="1101">
                  <c:v>10183.547822572009</c:v>
                </c:pt>
                <c:pt idx="1102">
                  <c:v>10390.168176170233</c:v>
                </c:pt>
                <c:pt idx="1103">
                  <c:v>10235.306855421801</c:v>
                </c:pt>
                <c:pt idx="1104">
                  <c:v>10399.383536352014</c:v>
                </c:pt>
                <c:pt idx="1105">
                  <c:v>10150.212651248026</c:v>
                </c:pt>
                <c:pt idx="1106">
                  <c:v>10394.358990494571</c:v>
                </c:pt>
                <c:pt idx="1107">
                  <c:v>10298.820357469125</c:v>
                </c:pt>
                <c:pt idx="1108">
                  <c:v>10383.455881115866</c:v>
                </c:pt>
                <c:pt idx="1109">
                  <c:v>10152.852325238959</c:v>
                </c:pt>
                <c:pt idx="1110">
                  <c:v>10362.42434388519</c:v>
                </c:pt>
                <c:pt idx="1111">
                  <c:v>10124.625054175396</c:v>
                </c:pt>
                <c:pt idx="1112">
                  <c:v>10348.074598076535</c:v>
                </c:pt>
                <c:pt idx="1113">
                  <c:v>10092.681496090177</c:v>
                </c:pt>
                <c:pt idx="1114">
                  <c:v>10344.692486833559</c:v>
                </c:pt>
                <c:pt idx="1115">
                  <c:v>10120.200389811514</c:v>
                </c:pt>
                <c:pt idx="1116">
                  <c:v>10321.806249140602</c:v>
                </c:pt>
                <c:pt idx="1117">
                  <c:v>10082.880964722455</c:v>
                </c:pt>
                <c:pt idx="1118">
                  <c:v>10321.806249140602</c:v>
                </c:pt>
                <c:pt idx="1119">
                  <c:v>10098.019324732566</c:v>
                </c:pt>
                <c:pt idx="1120">
                  <c:v>10317.557137017629</c:v>
                </c:pt>
                <c:pt idx="1121">
                  <c:v>10173.92059905912</c:v>
                </c:pt>
                <c:pt idx="1122">
                  <c:v>10309.048646610014</c:v>
                </c:pt>
                <c:pt idx="1123">
                  <c:v>10209.341312923292</c:v>
                </c:pt>
                <c:pt idx="1124">
                  <c:v>10310.751440690641</c:v>
                </c:pt>
                <c:pt idx="1125">
                  <c:v>10300.526445387834</c:v>
                </c:pt>
                <c:pt idx="1126">
                  <c:v>10286.007160729619</c:v>
                </c:pt>
                <c:pt idx="1127">
                  <c:v>10289.427041796322</c:v>
                </c:pt>
                <c:pt idx="1128">
                  <c:v>10274.877307957862</c:v>
                </c:pt>
                <c:pt idx="1129">
                  <c:v>10285.151845947858</c:v>
                </c:pt>
                <c:pt idx="1130">
                  <c:v>10265.441503213659</c:v>
                </c:pt>
                <c:pt idx="1131">
                  <c:v>10076.634460813331</c:v>
                </c:pt>
                <c:pt idx="1132">
                  <c:v>10230.987994284711</c:v>
                </c:pt>
                <c:pt idx="1133">
                  <c:v>10151.092694583771</c:v>
                </c:pt>
                <c:pt idx="1134">
                  <c:v>10250.825928567918</c:v>
                </c:pt>
                <c:pt idx="1135">
                  <c:v>10204.133092052502</c:v>
                </c:pt>
                <c:pt idx="1136">
                  <c:v>10239.622232265003</c:v>
                </c:pt>
                <c:pt idx="1137">
                  <c:v>10120.200389811514</c:v>
                </c:pt>
                <c:pt idx="1138">
                  <c:v>10223.205253641067</c:v>
                </c:pt>
                <c:pt idx="1139">
                  <c:v>10067.697621109281</c:v>
                </c:pt>
                <c:pt idx="1140">
                  <c:v>10210.208859131795</c:v>
                </c:pt>
                <c:pt idx="1141">
                  <c:v>10153.731912652238</c:v>
                </c:pt>
                <c:pt idx="1142">
                  <c:v>10207.605800089155</c:v>
                </c:pt>
                <c:pt idx="1143">
                  <c:v>10068.592008360285</c:v>
                </c:pt>
                <c:pt idx="1144">
                  <c:v>10205.001479420125</c:v>
                </c:pt>
                <c:pt idx="1145">
                  <c:v>9990.1899662727501</c:v>
                </c:pt>
                <c:pt idx="1146">
                  <c:v>10188.791366674666</c:v>
                </c:pt>
                <c:pt idx="1147">
                  <c:v>9994.7284445543937</c:v>
                </c:pt>
                <c:pt idx="1148">
                  <c:v>10204.133092052502</c:v>
                </c:pt>
                <c:pt idx="1149">
                  <c:v>9988.3734514112311</c:v>
                </c:pt>
                <c:pt idx="1150">
                  <c:v>10186.170270295032</c:v>
                </c:pt>
                <c:pt idx="1151">
                  <c:v>10036.295159331299</c:v>
                </c:pt>
                <c:pt idx="1152">
                  <c:v>10168.661699245098</c:v>
                </c:pt>
                <c:pt idx="1153">
                  <c:v>10106.903323013814</c:v>
                </c:pt>
                <c:pt idx="1154">
                  <c:v>10166.907524469047</c:v>
                </c:pt>
                <c:pt idx="1155">
                  <c:v>9999.2629149385666</c:v>
                </c:pt>
                <c:pt idx="1156">
                  <c:v>10156.369763797773</c:v>
                </c:pt>
                <c:pt idx="1157">
                  <c:v>10113.999404347414</c:v>
                </c:pt>
                <c:pt idx="1158">
                  <c:v>10151.972585898442</c:v>
                </c:pt>
                <c:pt idx="1159">
                  <c:v>9921.6277799502186</c:v>
                </c:pt>
                <c:pt idx="1160">
                  <c:v>10159.884774522578</c:v>
                </c:pt>
                <c:pt idx="1161">
                  <c:v>9918.8662220860406</c:v>
                </c:pt>
                <c:pt idx="1162">
                  <c:v>10129.045882743578</c:v>
                </c:pt>
                <c:pt idx="1163">
                  <c:v>9915.1818446729976</c:v>
                </c:pt>
                <c:pt idx="1164">
                  <c:v>10128.162023610934</c:v>
                </c:pt>
                <c:pt idx="1165">
                  <c:v>9977.4608542334518</c:v>
                </c:pt>
                <c:pt idx="1166">
                  <c:v>10136.993726752078</c:v>
                </c:pt>
                <c:pt idx="1167">
                  <c:v>9910.5726717449161</c:v>
                </c:pt>
                <c:pt idx="1168">
                  <c:v>10110.45259717204</c:v>
                </c:pt>
                <c:pt idx="1169">
                  <c:v>9893.9455092033622</c:v>
                </c:pt>
                <c:pt idx="1170">
                  <c:v>10128.162023610934</c:v>
                </c:pt>
                <c:pt idx="1171">
                  <c:v>10104.239746619744</c:v>
                </c:pt>
                <c:pt idx="1172">
                  <c:v>10097.130074021081</c:v>
                </c:pt>
                <c:pt idx="1173">
                  <c:v>10087.338082706479</c:v>
                </c:pt>
                <c:pt idx="1174">
                  <c:v>10087.338082706479</c:v>
                </c:pt>
                <c:pt idx="1175">
                  <c:v>9854.0073794238142</c:v>
                </c:pt>
                <c:pt idx="1176">
                  <c:v>10084.664278541961</c:v>
                </c:pt>
                <c:pt idx="1177">
                  <c:v>9874.479327106772</c:v>
                </c:pt>
                <c:pt idx="1178">
                  <c:v>10074.848342263724</c:v>
                </c:pt>
                <c:pt idx="1179">
                  <c:v>9898.5695349589823</c:v>
                </c:pt>
                <c:pt idx="1180">
                  <c:v>10064.118507045288</c:v>
                </c:pt>
                <c:pt idx="1181">
                  <c:v>10075.741479554337</c:v>
                </c:pt>
                <c:pt idx="1182">
                  <c:v>10054.263010735041</c:v>
                </c:pt>
                <c:pt idx="1183">
                  <c:v>9874.479327106772</c:v>
                </c:pt>
                <c:pt idx="1184">
                  <c:v>10053.366114449935</c:v>
                </c:pt>
                <c:pt idx="1185">
                  <c:v>9793.9894179445328</c:v>
                </c:pt>
                <c:pt idx="1186">
                  <c:v>10040.793036893978</c:v>
                </c:pt>
                <c:pt idx="1187">
                  <c:v>10004.698997380039</c:v>
                </c:pt>
                <c:pt idx="1188">
                  <c:v>10053.366114449935</c:v>
                </c:pt>
                <c:pt idx="1189">
                  <c:v>10055.159749849259</c:v>
                </c:pt>
                <c:pt idx="1190">
                  <c:v>10040.793036893978</c:v>
                </c:pt>
                <c:pt idx="1191">
                  <c:v>9821.2709390065302</c:v>
                </c:pt>
                <c:pt idx="1192">
                  <c:v>10035.395109642592</c:v>
                </c:pt>
                <c:pt idx="1193">
                  <c:v>9811.8796626913336</c:v>
                </c:pt>
                <c:pt idx="1194">
                  <c:v>10032.694011367264</c:v>
                </c:pt>
                <c:pt idx="1195">
                  <c:v>9987.4649530288971</c:v>
                </c:pt>
                <c:pt idx="1196">
                  <c:v>10031.793328713697</c:v>
                </c:pt>
                <c:pt idx="1197">
                  <c:v>10031.793328713697</c:v>
                </c:pt>
                <c:pt idx="1198">
                  <c:v>10007.414880782349</c:v>
                </c:pt>
                <c:pt idx="1199">
                  <c:v>10019.167122059895</c:v>
                </c:pt>
                <c:pt idx="1200">
                  <c:v>10012.842338393122</c:v>
                </c:pt>
                <c:pt idx="1201">
                  <c:v>9935.4134356315553</c:v>
                </c:pt>
                <c:pt idx="1202">
                  <c:v>9998.3563412069579</c:v>
                </c:pt>
                <c:pt idx="1203">
                  <c:v>9958.3078953517488</c:v>
                </c:pt>
                <c:pt idx="1204">
                  <c:v>10000.169328593065</c:v>
                </c:pt>
                <c:pt idx="1205">
                  <c:v>9957.3940686853475</c:v>
                </c:pt>
                <c:pt idx="1206">
                  <c:v>9996.5427133214107</c:v>
                </c:pt>
                <c:pt idx="1207">
                  <c:v>9989.2817891432514</c:v>
                </c:pt>
                <c:pt idx="1208">
                  <c:v>9977.4608542334518</c:v>
                </c:pt>
                <c:pt idx="1209">
                  <c:v>9768.8394693684477</c:v>
                </c:pt>
                <c:pt idx="1210">
                  <c:v>9997.4496073504979</c:v>
                </c:pt>
                <c:pt idx="1211">
                  <c:v>9986.5562939484571</c:v>
                </c:pt>
                <c:pt idx="1212">
                  <c:v>9965.6126724735641</c:v>
                </c:pt>
                <c:pt idx="1213">
                  <c:v>9955.5659284752655</c:v>
                </c:pt>
                <c:pt idx="1214">
                  <c:v>9971.0844564532345</c:v>
                </c:pt>
                <c:pt idx="1215">
                  <c:v>9937.2487412875016</c:v>
                </c:pt>
                <c:pt idx="1216">
                  <c:v>9976.550424319199</c:v>
                </c:pt>
                <c:pt idx="1217">
                  <c:v>9856.8037751393804</c:v>
                </c:pt>
                <c:pt idx="1218">
                  <c:v>9969.2611752051071</c:v>
                </c:pt>
                <c:pt idx="1219">
                  <c:v>9678.9828102620395</c:v>
                </c:pt>
                <c:pt idx="1220">
                  <c:v>9969.2611752051071</c:v>
                </c:pt>
                <c:pt idx="1221">
                  <c:v>9949.162320502146</c:v>
                </c:pt>
                <c:pt idx="1222">
                  <c:v>9957.3940686853475</c:v>
                </c:pt>
                <c:pt idx="1223">
                  <c:v>9935.4134356315553</c:v>
                </c:pt>
                <c:pt idx="1224">
                  <c:v>9962.8745962119629</c:v>
                </c:pt>
                <c:pt idx="1225">
                  <c:v>9952.8225002489417</c:v>
                </c:pt>
                <c:pt idx="1226">
                  <c:v>9934.4955376888392</c:v>
                </c:pt>
                <c:pt idx="1227">
                  <c:v>9937.2487412875016</c:v>
                </c:pt>
                <c:pt idx="1228">
                  <c:v>9925.3075593019948</c:v>
                </c:pt>
                <c:pt idx="1229">
                  <c:v>9969.2611752051071</c:v>
                </c:pt>
                <c:pt idx="1230">
                  <c:v>9923.4679977235537</c:v>
                </c:pt>
                <c:pt idx="1231">
                  <c:v>9928.9847154077306</c:v>
                </c:pt>
                <c:pt idx="1232">
                  <c:v>9930.8223107017657</c:v>
                </c:pt>
                <c:pt idx="1233">
                  <c:v>9788.3270792395342</c:v>
                </c:pt>
                <c:pt idx="1234">
                  <c:v>9904.1129100722046</c:v>
                </c:pt>
                <c:pt idx="1235">
                  <c:v>9749.9447598330571</c:v>
                </c:pt>
                <c:pt idx="1236">
                  <c:v>9918.8662220860406</c:v>
                </c:pt>
                <c:pt idx="1237">
                  <c:v>9690.155037034885</c:v>
                </c:pt>
                <c:pt idx="1238">
                  <c:v>9914.2603392393212</c:v>
                </c:pt>
                <c:pt idx="1239">
                  <c:v>9915.1818446729976</c:v>
                </c:pt>
                <c:pt idx="1240">
                  <c:v>9912.41683473993</c:v>
                </c:pt>
                <c:pt idx="1241">
                  <c:v>9736.8017065829426</c:v>
                </c:pt>
                <c:pt idx="1242">
                  <c:v>9905.0362279508972</c:v>
                </c:pt>
                <c:pt idx="1243">
                  <c:v>9650.5604755765216</c:v>
                </c:pt>
                <c:pt idx="1244">
                  <c:v>9880.0485705402734</c:v>
                </c:pt>
                <c:pt idx="1245">
                  <c:v>9654.0489964338794</c:v>
                </c:pt>
                <c:pt idx="1246">
                  <c:v>9893.9455092033622</c:v>
                </c:pt>
                <c:pt idx="1247">
                  <c:v>9650.1727199126162</c:v>
                </c:pt>
                <c:pt idx="1248">
                  <c:v>9884.6850329879599</c:v>
                </c:pt>
                <c:pt idx="1249">
                  <c:v>9881.9036540899288</c:v>
                </c:pt>
                <c:pt idx="1250">
                  <c:v>9873.5505370832761</c:v>
                </c:pt>
                <c:pt idx="1251">
                  <c:v>9881.9036540899288</c:v>
                </c:pt>
                <c:pt idx="1252">
                  <c:v>9885.6118270987336</c:v>
                </c:pt>
                <c:pt idx="1253">
                  <c:v>9828.7717665701784</c:v>
                </c:pt>
                <c:pt idx="1254">
                  <c:v>9903.1894271381316</c:v>
                </c:pt>
                <c:pt idx="1255">
                  <c:v>9886.5384551951374</c:v>
                </c:pt>
                <c:pt idx="1256">
                  <c:v>9897.6450606857743</c:v>
                </c:pt>
                <c:pt idx="1257">
                  <c:v>9740.1382136618467</c:v>
                </c:pt>
                <c:pt idx="1258">
                  <c:v>9890.2433083961096</c:v>
                </c:pt>
                <c:pt idx="1259">
                  <c:v>9774.4283118989879</c:v>
                </c:pt>
                <c:pt idx="1260">
                  <c:v>9890.2433083961096</c:v>
                </c:pt>
                <c:pt idx="1261">
                  <c:v>9610.3739456460899</c:v>
                </c:pt>
                <c:pt idx="1262">
                  <c:v>9862.3920453421852</c:v>
                </c:pt>
                <c:pt idx="1263">
                  <c:v>9691.2132424747342</c:v>
                </c:pt>
                <c:pt idx="1264">
                  <c:v>9864.2534638596935</c:v>
                </c:pt>
                <c:pt idx="1265">
                  <c:v>9645.9055287089122</c:v>
                </c:pt>
                <c:pt idx="1266">
                  <c:v>9869.8337101321977</c:v>
                </c:pt>
                <c:pt idx="1267">
                  <c:v>9611.2529376756775</c:v>
                </c:pt>
                <c:pt idx="1268">
                  <c:v>9845.6091342866766</c:v>
                </c:pt>
                <c:pt idx="1269">
                  <c:v>9608.6155246720282</c:v>
                </c:pt>
                <c:pt idx="1270">
                  <c:v>9853.0749122931975</c:v>
                </c:pt>
                <c:pt idx="1271">
                  <c:v>9585.8153736789773</c:v>
                </c:pt>
                <c:pt idx="1272">
                  <c:v>9853.0749122931975</c:v>
                </c:pt>
                <c:pt idx="1273">
                  <c:v>9819.3940398529085</c:v>
                </c:pt>
                <c:pt idx="1274">
                  <c:v>9852.1422774699477</c:v>
                </c:pt>
                <c:pt idx="1275">
                  <c:v>9868.9040864404033</c:v>
                </c:pt>
                <c:pt idx="1276">
                  <c:v>9866.1142139081239</c:v>
                </c:pt>
                <c:pt idx="1277">
                  <c:v>9819.3940398529085</c:v>
                </c:pt>
                <c:pt idx="1278">
                  <c:v>9863.3228381835452</c:v>
                </c:pt>
                <c:pt idx="1279">
                  <c:v>9828.7717665701784</c:v>
                </c:pt>
                <c:pt idx="1280">
                  <c:v>9860.5299579720249</c:v>
                </c:pt>
                <c:pt idx="1281">
                  <c:v>9854.0073794238142</c:v>
                </c:pt>
                <c:pt idx="1282">
                  <c:v>9844.6751561965866</c:v>
                </c:pt>
                <c:pt idx="1283">
                  <c:v>9778.2139574170506</c:v>
                </c:pt>
                <c:pt idx="1284">
                  <c:v>9845.6091342866766</c:v>
                </c:pt>
                <c:pt idx="1285">
                  <c:v>9859.5986633473167</c:v>
                </c:pt>
                <c:pt idx="1286">
                  <c:v>9844.6751561965866</c:v>
                </c:pt>
                <c:pt idx="1287">
                  <c:v>9797.760895567113</c:v>
                </c:pt>
                <c:pt idx="1288">
                  <c:v>9839.0677553727764</c:v>
                </c:pt>
                <c:pt idx="1289">
                  <c:v>9677.729272153636</c:v>
                </c:pt>
                <c:pt idx="1290">
                  <c:v>9822.2091345762547</c:v>
                </c:pt>
                <c:pt idx="1291">
                  <c:v>9825.9602245924598</c:v>
                </c:pt>
                <c:pt idx="1292">
                  <c:v>9843.7410099824247</c:v>
                </c:pt>
                <c:pt idx="1293">
                  <c:v>9649.6879853131304</c:v>
                </c:pt>
                <c:pt idx="1294">
                  <c:v>9828.7717665701784</c:v>
                </c:pt>
                <c:pt idx="1295">
                  <c:v>9854.9396789097646</c:v>
                </c:pt>
                <c:pt idx="1296">
                  <c:v>9840.0027429263228</c:v>
                </c:pt>
                <c:pt idx="1297">
                  <c:v>9745.567407517914</c:v>
                </c:pt>
                <c:pt idx="1298">
                  <c:v>9863.3228381835452</c:v>
                </c:pt>
                <c:pt idx="1299">
                  <c:v>9718.2693088324413</c:v>
                </c:pt>
                <c:pt idx="1300">
                  <c:v>9838.1325994075796</c:v>
                </c:pt>
                <c:pt idx="1301">
                  <c:v>9773.8602281995918</c:v>
                </c:pt>
                <c:pt idx="1302">
                  <c:v>9857.7355719789521</c:v>
                </c:pt>
                <c:pt idx="1303">
                  <c:v>9714.1527322797956</c:v>
                </c:pt>
                <c:pt idx="1304">
                  <c:v>9823.1471608718166</c:v>
                </c:pt>
                <c:pt idx="1305">
                  <c:v>9691.8865351449658</c:v>
                </c:pt>
                <c:pt idx="1306">
                  <c:v>9827.8347549136379</c:v>
                </c:pt>
                <c:pt idx="1307">
                  <c:v>9628.8995832875535</c:v>
                </c:pt>
                <c:pt idx="1308">
                  <c:v>9870.7631669944349</c:v>
                </c:pt>
                <c:pt idx="1309">
                  <c:v>9642.411626413219</c:v>
                </c:pt>
                <c:pt idx="1310">
                  <c:v>9821.2709390065302</c:v>
                </c:pt>
                <c:pt idx="1311">
                  <c:v>9558.4758422342111</c:v>
                </c:pt>
                <c:pt idx="1312">
                  <c:v>9814.6988263176627</c:v>
                </c:pt>
                <c:pt idx="1313">
                  <c:v>9561.1471491712964</c:v>
                </c:pt>
                <c:pt idx="1314">
                  <c:v>9826.8975742703715</c:v>
                </c:pt>
                <c:pt idx="1315">
                  <c:v>9694.0981759984079</c:v>
                </c:pt>
                <c:pt idx="1316">
                  <c:v>9810.9396019443466</c:v>
                </c:pt>
                <c:pt idx="1317">
                  <c:v>9811.8796626913336</c:v>
                </c:pt>
                <c:pt idx="1318">
                  <c:v>9815.638208147866</c:v>
                </c:pt>
                <c:pt idx="1319">
                  <c:v>9786.438265534749</c:v>
                </c:pt>
                <c:pt idx="1320">
                  <c:v>9801.5296448844638</c:v>
                </c:pt>
                <c:pt idx="1321">
                  <c:v>9789.2712295717647</c:v>
                </c:pt>
                <c:pt idx="1322">
                  <c:v>9801.5296448844638</c:v>
                </c:pt>
                <c:pt idx="1323">
                  <c:v>9771.2083533389668</c:v>
                </c:pt>
                <c:pt idx="1324">
                  <c:v>9810.9396019443466</c:v>
                </c:pt>
                <c:pt idx="1325">
                  <c:v>9571.6210238631829</c:v>
                </c:pt>
                <c:pt idx="1326">
                  <c:v>9778.8761631636899</c:v>
                </c:pt>
                <c:pt idx="1327">
                  <c:v>9589.0626965373885</c:v>
                </c:pt>
                <c:pt idx="1328">
                  <c:v>9784.5487674573178</c:v>
                </c:pt>
                <c:pt idx="1329">
                  <c:v>9683.7050051825918</c:v>
                </c:pt>
                <c:pt idx="1330">
                  <c:v>9759.1632755402024</c:v>
                </c:pt>
                <c:pt idx="1331">
                  <c:v>9773.1973857462162</c:v>
                </c:pt>
                <c:pt idx="1332">
                  <c:v>9781.9968587890507</c:v>
                </c:pt>
                <c:pt idx="1333">
                  <c:v>9600.2648533164174</c:v>
                </c:pt>
                <c:pt idx="1334">
                  <c:v>9767.0383987051191</c:v>
                </c:pt>
                <c:pt idx="1335">
                  <c:v>9528.7004041355121</c:v>
                </c:pt>
                <c:pt idx="1336">
                  <c:v>9722.5738987521636</c:v>
                </c:pt>
                <c:pt idx="1337">
                  <c:v>9635.2224593262545</c:v>
                </c:pt>
                <c:pt idx="1338">
                  <c:v>9758.5935293624061</c:v>
                </c:pt>
                <c:pt idx="1339">
                  <c:v>9548.3716249600366</c:v>
                </c:pt>
                <c:pt idx="1340">
                  <c:v>9747.2807205964727</c:v>
                </c:pt>
                <c:pt idx="1341">
                  <c:v>9715.1103638106488</c:v>
                </c:pt>
                <c:pt idx="1342">
                  <c:v>9764.098476014462</c:v>
                </c:pt>
                <c:pt idx="1343">
                  <c:v>9726.1105839231404</c:v>
                </c:pt>
                <c:pt idx="1344">
                  <c:v>9754.7936340314009</c:v>
                </c:pt>
                <c:pt idx="1345">
                  <c:v>9475.3686476032217</c:v>
                </c:pt>
                <c:pt idx="1346">
                  <c:v>9749.4691380070071</c:v>
                </c:pt>
                <c:pt idx="1347">
                  <c:v>9614.6698562961355</c:v>
                </c:pt>
                <c:pt idx="1348">
                  <c:v>9761.0619811039251</c:v>
                </c:pt>
                <c:pt idx="1349">
                  <c:v>9668.2699153079393</c:v>
                </c:pt>
                <c:pt idx="1350">
                  <c:v>9746.328949241386</c:v>
                </c:pt>
                <c:pt idx="1351">
                  <c:v>9601.8351200035249</c:v>
                </c:pt>
                <c:pt idx="1352">
                  <c:v>9749.4691380070071</c:v>
                </c:pt>
                <c:pt idx="1353">
                  <c:v>9479.4908348975641</c:v>
                </c:pt>
                <c:pt idx="1354">
                  <c:v>9734.7987817562225</c:v>
                </c:pt>
                <c:pt idx="1355">
                  <c:v>9726.3016881646872</c:v>
                </c:pt>
                <c:pt idx="1356">
                  <c:v>9718.7477710357871</c:v>
                </c:pt>
                <c:pt idx="1357">
                  <c:v>9666.2407004186243</c:v>
                </c:pt>
                <c:pt idx="1358">
                  <c:v>9737.8505521360239</c:v>
                </c:pt>
                <c:pt idx="1359">
                  <c:v>9577.4415350665568</c:v>
                </c:pt>
                <c:pt idx="1360">
                  <c:v>9751.2762709652052</c:v>
                </c:pt>
                <c:pt idx="1361">
                  <c:v>9744.1392180806779</c:v>
                </c:pt>
                <c:pt idx="1362">
                  <c:v>9771.2083533389668</c:v>
                </c:pt>
                <c:pt idx="1363">
                  <c:v>9696.8854418512547</c:v>
                </c:pt>
                <c:pt idx="1364">
                  <c:v>9757.7387936563464</c:v>
                </c:pt>
                <c:pt idx="1365">
                  <c:v>9676.8612633334506</c:v>
                </c:pt>
                <c:pt idx="1366">
                  <c:v>9724.199158372925</c:v>
                </c:pt>
                <c:pt idx="1367">
                  <c:v>9683.8013324328149</c:v>
                </c:pt>
                <c:pt idx="1368">
                  <c:v>9734.9895694958177</c:v>
                </c:pt>
                <c:pt idx="1369">
                  <c:v>9675.9931115003546</c:v>
                </c:pt>
                <c:pt idx="1370">
                  <c:v>9719.6088930771184</c:v>
                </c:pt>
                <c:pt idx="1371">
                  <c:v>9590.4397249109388</c:v>
                </c:pt>
                <c:pt idx="1372">
                  <c:v>9722.9563580898321</c:v>
                </c:pt>
                <c:pt idx="1373">
                  <c:v>9468.4238286044838</c:v>
                </c:pt>
                <c:pt idx="1374">
                  <c:v>9733.8447388364439</c:v>
                </c:pt>
                <c:pt idx="1375">
                  <c:v>9592.3079552157833</c:v>
                </c:pt>
                <c:pt idx="1376">
                  <c:v>9740.3288070231774</c:v>
                </c:pt>
                <c:pt idx="1377">
                  <c:v>9597.9085469018137</c:v>
                </c:pt>
                <c:pt idx="1378">
                  <c:v>9737.9458913185299</c:v>
                </c:pt>
                <c:pt idx="1379">
                  <c:v>9749.4691380070071</c:v>
                </c:pt>
                <c:pt idx="1380">
                  <c:v>9718.0779117354705</c:v>
                </c:pt>
                <c:pt idx="1381">
                  <c:v>9494.0428009214284</c:v>
                </c:pt>
                <c:pt idx="1382">
                  <c:v>9725.250528639499</c:v>
                </c:pt>
                <c:pt idx="1383">
                  <c:v>9636.583321511549</c:v>
                </c:pt>
                <c:pt idx="1384">
                  <c:v>9757.6438143959203</c:v>
                </c:pt>
                <c:pt idx="1385">
                  <c:v>9582.8614688048765</c:v>
                </c:pt>
                <c:pt idx="1386">
                  <c:v>9728.4988864603965</c:v>
                </c:pt>
                <c:pt idx="1387">
                  <c:v>9485.015404880216</c:v>
                </c:pt>
                <c:pt idx="1388">
                  <c:v>9734.8941764944466</c:v>
                </c:pt>
                <c:pt idx="1389">
                  <c:v>9722.4782795603696</c:v>
                </c:pt>
                <c:pt idx="1390">
                  <c:v>9757.4538506986773</c:v>
                </c:pt>
                <c:pt idx="1391">
                  <c:v>9586.3075250695911</c:v>
                </c:pt>
                <c:pt idx="1392">
                  <c:v>9775.7536001683002</c:v>
                </c:pt>
                <c:pt idx="1393">
                  <c:v>9691.982712778974</c:v>
                </c:pt>
                <c:pt idx="1394">
                  <c:v>9777.5516676309235</c:v>
                </c:pt>
                <c:pt idx="1395">
                  <c:v>9682.9343237364883</c:v>
                </c:pt>
                <c:pt idx="1396">
                  <c:v>9775.5642938717556</c:v>
                </c:pt>
                <c:pt idx="1397">
                  <c:v>9525.2152920210556</c:v>
                </c:pt>
                <c:pt idx="1398">
                  <c:v>9735.9434039930529</c:v>
                </c:pt>
                <c:pt idx="1399">
                  <c:v>9577.9344940429364</c:v>
                </c:pt>
                <c:pt idx="1400">
                  <c:v>9785.4936020665264</c:v>
                </c:pt>
                <c:pt idx="1401">
                  <c:v>9761.5365497462826</c:v>
                </c:pt>
                <c:pt idx="1402">
                  <c:v>9797.760895567113</c:v>
                </c:pt>
                <c:pt idx="1403">
                  <c:v>9736.515621344477</c:v>
                </c:pt>
                <c:pt idx="1404">
                  <c:v>9774.9016677637919</c:v>
                </c:pt>
                <c:pt idx="1405">
                  <c:v>9692.7520705614679</c:v>
                </c:pt>
                <c:pt idx="1406">
                  <c:v>9765.5212258292486</c:v>
                </c:pt>
                <c:pt idx="1407">
                  <c:v>9549.1648344457608</c:v>
                </c:pt>
                <c:pt idx="1408">
                  <c:v>9781.6186920512191</c:v>
                </c:pt>
                <c:pt idx="1409">
                  <c:v>9537.4525049287113</c:v>
                </c:pt>
                <c:pt idx="1410">
                  <c:v>9791.1590174350367</c:v>
                </c:pt>
                <c:pt idx="1411">
                  <c:v>9691.3094324171198</c:v>
                </c:pt>
                <c:pt idx="1412">
                  <c:v>9802.4714062750318</c:v>
                </c:pt>
                <c:pt idx="1413">
                  <c:v>9741.5674948103333</c:v>
                </c:pt>
                <c:pt idx="1414">
                  <c:v>9800.5877131662564</c:v>
                </c:pt>
                <c:pt idx="1415">
                  <c:v>9665.4674607866054</c:v>
                </c:pt>
                <c:pt idx="1416">
                  <c:v>9817.5164630277432</c:v>
                </c:pt>
                <c:pt idx="1417">
                  <c:v>9718.1736111565424</c:v>
                </c:pt>
                <c:pt idx="1418">
                  <c:v>9789.2712295717647</c:v>
                </c:pt>
                <c:pt idx="1419">
                  <c:v>9771.0188821596585</c:v>
                </c:pt>
                <c:pt idx="1420">
                  <c:v>9793.0461218823002</c:v>
                </c:pt>
                <c:pt idx="1421">
                  <c:v>9706.8690194347982</c:v>
                </c:pt>
                <c:pt idx="1422">
                  <c:v>9799.6456110725212</c:v>
                </c:pt>
                <c:pt idx="1423">
                  <c:v>9762.8651127384983</c:v>
                </c:pt>
                <c:pt idx="1424">
                  <c:v>9779.1599399042334</c:v>
                </c:pt>
                <c:pt idx="1425">
                  <c:v>9621.8869585193224</c:v>
                </c:pt>
                <c:pt idx="1426">
                  <c:v>9800.5877131662564</c:v>
                </c:pt>
                <c:pt idx="1427">
                  <c:v>9653.1770821802002</c:v>
                </c:pt>
                <c:pt idx="1428">
                  <c:v>9777.3624265396302</c:v>
                </c:pt>
                <c:pt idx="1429">
                  <c:v>9567.2759832550619</c:v>
                </c:pt>
                <c:pt idx="1430">
                  <c:v>9811.8796626913336</c:v>
                </c:pt>
                <c:pt idx="1431">
                  <c:v>9587.2916855620442</c:v>
                </c:pt>
                <c:pt idx="1432">
                  <c:v>9801.5296448844638</c:v>
                </c:pt>
                <c:pt idx="1433">
                  <c:v>9566.5843860393907</c:v>
                </c:pt>
                <c:pt idx="1434">
                  <c:v>9846.5429443006433</c:v>
                </c:pt>
                <c:pt idx="1435">
                  <c:v>9683.8976579208702</c:v>
                </c:pt>
                <c:pt idx="1436">
                  <c:v>9819.3940398529085</c:v>
                </c:pt>
                <c:pt idx="1437">
                  <c:v>9667.4003473787961</c:v>
                </c:pt>
                <c:pt idx="1438">
                  <c:v>9825.0227058320161</c:v>
                </c:pt>
                <c:pt idx="1439">
                  <c:v>9781.2404978994819</c:v>
                </c:pt>
                <c:pt idx="1440">
                  <c:v>9825.0227058320161</c:v>
                </c:pt>
                <c:pt idx="1441">
                  <c:v>9665.8540947704914</c:v>
                </c:pt>
                <c:pt idx="1442">
                  <c:v>9816.577420368596</c:v>
                </c:pt>
                <c:pt idx="1443">
                  <c:v>9794.9325432962723</c:v>
                </c:pt>
                <c:pt idx="1444">
                  <c:v>9858.6672013656116</c:v>
                </c:pt>
                <c:pt idx="1445">
                  <c:v>9822.2091345762547</c:v>
                </c:pt>
                <c:pt idx="1446">
                  <c:v>9839.0677553727764</c:v>
                </c:pt>
                <c:pt idx="1447">
                  <c:v>9676.2825113371819</c:v>
                </c:pt>
                <c:pt idx="1448">
                  <c:v>9836.2617820504493</c:v>
                </c:pt>
                <c:pt idx="1449">
                  <c:v>9633.7640042650728</c:v>
                </c:pt>
                <c:pt idx="1450">
                  <c:v>9852.1422774699477</c:v>
                </c:pt>
                <c:pt idx="1451">
                  <c:v>9722.000157454806</c:v>
                </c:pt>
                <c:pt idx="1452">
                  <c:v>9876.3364074323108</c:v>
                </c:pt>
                <c:pt idx="1453">
                  <c:v>9777.0785520361569</c:v>
                </c:pt>
                <c:pt idx="1454">
                  <c:v>9865.1839224185642</c:v>
                </c:pt>
                <c:pt idx="1455">
                  <c:v>9832.5181242874169</c:v>
                </c:pt>
                <c:pt idx="1456">
                  <c:v>9862.3920453421852</c:v>
                </c:pt>
                <c:pt idx="1457">
                  <c:v>9867.0443383763177</c:v>
                </c:pt>
                <c:pt idx="1458">
                  <c:v>9849.3433663650394</c:v>
                </c:pt>
                <c:pt idx="1459">
                  <c:v>9728.8809139243731</c:v>
                </c:pt>
                <c:pt idx="1460">
                  <c:v>9894.8706453282957</c:v>
                </c:pt>
                <c:pt idx="1461">
                  <c:v>9717.2165384045766</c:v>
                </c:pt>
                <c:pt idx="1462">
                  <c:v>9846.5429443006433</c:v>
                </c:pt>
                <c:pt idx="1463">
                  <c:v>9781.6186920512191</c:v>
                </c:pt>
                <c:pt idx="1464">
                  <c:v>9859.5986633473167</c:v>
                </c:pt>
                <c:pt idx="1465">
                  <c:v>9682.4525905494447</c:v>
                </c:pt>
                <c:pt idx="1466">
                  <c:v>9858.6672013656116</c:v>
                </c:pt>
                <c:pt idx="1467">
                  <c:v>9676.5718952811167</c:v>
                </c:pt>
                <c:pt idx="1468">
                  <c:v>9892.0947401571539</c:v>
                </c:pt>
                <c:pt idx="1469">
                  <c:v>9821.2709390065302</c:v>
                </c:pt>
                <c:pt idx="1470">
                  <c:v>9894.8706453282957</c:v>
                </c:pt>
                <c:pt idx="1471">
                  <c:v>9757.0739025971579</c:v>
                </c:pt>
                <c:pt idx="1472">
                  <c:v>9882.8309465315178</c:v>
                </c:pt>
                <c:pt idx="1473">
                  <c:v>9848.4100602918825</c:v>
                </c:pt>
                <c:pt idx="1474">
                  <c:v>9903.1894271381316</c:v>
                </c:pt>
                <c:pt idx="1475">
                  <c:v>9778.6869700962889</c:v>
                </c:pt>
                <c:pt idx="1476">
                  <c:v>9914.2603392393212</c:v>
                </c:pt>
                <c:pt idx="1477">
                  <c:v>9835.3261205626641</c:v>
                </c:pt>
                <c:pt idx="1478">
                  <c:v>9907.8051917341472</c:v>
                </c:pt>
                <c:pt idx="1479">
                  <c:v>9781.7132363056207</c:v>
                </c:pt>
                <c:pt idx="1480">
                  <c:v>9897.6450606857743</c:v>
                </c:pt>
                <c:pt idx="1481">
                  <c:v>9808.1184004184179</c:v>
                </c:pt>
                <c:pt idx="1482">
                  <c:v>9867.9742958711049</c:v>
                </c:pt>
                <c:pt idx="1483">
                  <c:v>9841.8722129901253</c:v>
                </c:pt>
                <c:pt idx="1484">
                  <c:v>9904.1129100722046</c:v>
                </c:pt>
                <c:pt idx="1485">
                  <c:v>9792.1026550617462</c:v>
                </c:pt>
                <c:pt idx="1486">
                  <c:v>9918.8662220860406</c:v>
                </c:pt>
                <c:pt idx="1487">
                  <c:v>9891.1691071399564</c:v>
                </c:pt>
                <c:pt idx="1488">
                  <c:v>9915.1818446729976</c:v>
                </c:pt>
                <c:pt idx="1489">
                  <c:v>9852.1422774699477</c:v>
                </c:pt>
                <c:pt idx="1490">
                  <c:v>9920.7074248706449</c:v>
                </c:pt>
                <c:pt idx="1491">
                  <c:v>9849.3433663650394</c:v>
                </c:pt>
                <c:pt idx="1492">
                  <c:v>9928.9847154077306</c:v>
                </c:pt>
                <c:pt idx="1493">
                  <c:v>9788.3270792395342</c:v>
                </c:pt>
                <c:pt idx="1494">
                  <c:v>9932.6592513343621</c:v>
                </c:pt>
                <c:pt idx="1495">
                  <c:v>9840.0027429263228</c:v>
                </c:pt>
                <c:pt idx="1496">
                  <c:v>9893.9455092033622</c:v>
                </c:pt>
                <c:pt idx="1497">
                  <c:v>9758.8784102130612</c:v>
                </c:pt>
                <c:pt idx="1498">
                  <c:v>9928.9847154077306</c:v>
                </c:pt>
                <c:pt idx="1499">
                  <c:v>9757.4538506986773</c:v>
                </c:pt>
                <c:pt idx="1500">
                  <c:v>9915.1818446729976</c:v>
                </c:pt>
                <c:pt idx="1501">
                  <c:v>9817.5164630277432</c:v>
                </c:pt>
                <c:pt idx="1502">
                  <c:v>9968.3492921233938</c:v>
                </c:pt>
                <c:pt idx="1503">
                  <c:v>9781.8077788466853</c:v>
                </c:pt>
                <c:pt idx="1504">
                  <c:v>9917.0243621479858</c:v>
                </c:pt>
                <c:pt idx="1505">
                  <c:v>9800.5877131662564</c:v>
                </c:pt>
                <c:pt idx="1506">
                  <c:v>9962.8745962119629</c:v>
                </c:pt>
                <c:pt idx="1507">
                  <c:v>9806.2367495181497</c:v>
                </c:pt>
                <c:pt idx="1508">
                  <c:v>9928.0656721428804</c:v>
                </c:pt>
                <c:pt idx="1509">
                  <c:v>9839.0677553727764</c:v>
                </c:pt>
                <c:pt idx="1510">
                  <c:v>9952.8225002489417</c:v>
                </c:pt>
                <c:pt idx="1511">
                  <c:v>9781.6186920512191</c:v>
                </c:pt>
                <c:pt idx="1512">
                  <c:v>9965.6126724735641</c:v>
                </c:pt>
                <c:pt idx="1513">
                  <c:v>9795.8754979853893</c:v>
                </c:pt>
                <c:pt idx="1514">
                  <c:v>9976.550424319199</c:v>
                </c:pt>
                <c:pt idx="1515">
                  <c:v>9809.0589708557727</c:v>
                </c:pt>
                <c:pt idx="1516">
                  <c:v>9971.0844564532345</c:v>
                </c:pt>
                <c:pt idx="1517">
                  <c:v>9853.0749122931975</c:v>
                </c:pt>
                <c:pt idx="1518">
                  <c:v>9961.9615802099634</c:v>
                </c:pt>
                <c:pt idx="1519">
                  <c:v>9842.8066955962422</c:v>
                </c:pt>
                <c:pt idx="1520">
                  <c:v>10008.319855891179</c:v>
                </c:pt>
                <c:pt idx="1521">
                  <c:v>9926.227094137932</c:v>
                </c:pt>
                <c:pt idx="1522">
                  <c:v>10033.5945357082</c:v>
                </c:pt>
                <c:pt idx="1523">
                  <c:v>9857.7355719789521</c:v>
                </c:pt>
                <c:pt idx="1524">
                  <c:v>10006.509746026024</c:v>
                </c:pt>
                <c:pt idx="1525">
                  <c:v>9916.1031856265763</c:v>
                </c:pt>
                <c:pt idx="1526">
                  <c:v>10011.033823809934</c:v>
                </c:pt>
                <c:pt idx="1527">
                  <c:v>9897.6450606857743</c:v>
                </c:pt>
                <c:pt idx="1528">
                  <c:v>10020.972771145764</c:v>
                </c:pt>
                <c:pt idx="1529">
                  <c:v>9940.917393022828</c:v>
                </c:pt>
                <c:pt idx="1530">
                  <c:v>10058.745135547641</c:v>
                </c:pt>
                <c:pt idx="1531">
                  <c:v>9915.1818446729976</c:v>
                </c:pt>
                <c:pt idx="1532">
                  <c:v>10039.893777340229</c:v>
                </c:pt>
                <c:pt idx="1533">
                  <c:v>9910.5726717449161</c:v>
                </c:pt>
                <c:pt idx="1534">
                  <c:v>10087.338082706479</c:v>
                </c:pt>
                <c:pt idx="1535">
                  <c:v>9922.547970885209</c:v>
                </c:pt>
                <c:pt idx="1536">
                  <c:v>10078.419955426056</c:v>
                </c:pt>
                <c:pt idx="1537">
                  <c:v>9946.4154774324816</c:v>
                </c:pt>
                <c:pt idx="1538">
                  <c:v>10091.791315298176</c:v>
                </c:pt>
                <c:pt idx="1539">
                  <c:v>9944.5834345441344</c:v>
                </c:pt>
                <c:pt idx="1540">
                  <c:v>10180.924022245621</c:v>
                </c:pt>
                <c:pt idx="1541">
                  <c:v>9976.550424319199</c:v>
                </c:pt>
                <c:pt idx="1542">
                  <c:v>10103.351578850679</c:v>
                </c:pt>
                <c:pt idx="1543">
                  <c:v>10020.070026092695</c:v>
                </c:pt>
                <c:pt idx="1544">
                  <c:v>10120.200389811514</c:v>
                </c:pt>
                <c:pt idx="1545">
                  <c:v>9990.1899662727501</c:v>
                </c:pt>
                <c:pt idx="1546">
                  <c:v>10135.228609811589</c:v>
                </c:pt>
                <c:pt idx="1547">
                  <c:v>10001.981675861736</c:v>
                </c:pt>
                <c:pt idx="1548">
                  <c:v>10122.855649055162</c:v>
                </c:pt>
                <c:pt idx="1549">
                  <c:v>10046.18528031347</c:v>
                </c:pt>
                <c:pt idx="1550">
                  <c:v>10150.212651248026</c:v>
                </c:pt>
                <c:pt idx="1551">
                  <c:v>10022.777784503447</c:v>
                </c:pt>
                <c:pt idx="1552">
                  <c:v>10143.166826169741</c:v>
                </c:pt>
                <c:pt idx="1553">
                  <c:v>10029.991488278116</c:v>
                </c:pt>
                <c:pt idx="1554">
                  <c:v>10187.044119175305</c:v>
                </c:pt>
                <c:pt idx="1555">
                  <c:v>10034.494901784103</c:v>
                </c:pt>
                <c:pt idx="1556">
                  <c:v>10199.789050508592</c:v>
                </c:pt>
                <c:pt idx="1557">
                  <c:v>10081.989074357671</c:v>
                </c:pt>
                <c:pt idx="1558">
                  <c:v>10237.033424095303</c:v>
                </c:pt>
                <c:pt idx="1559">
                  <c:v>10081.097028293014</c:v>
                </c:pt>
                <c:pt idx="1560">
                  <c:v>10203.264564404351</c:v>
                </c:pt>
                <c:pt idx="1561">
                  <c:v>10057.849024641782</c:v>
                </c:pt>
                <c:pt idx="1562">
                  <c:v>10215.411195041133</c:v>
                </c:pt>
                <c:pt idx="1563">
                  <c:v>10068.592008360285</c:v>
                </c:pt>
                <c:pt idx="1564">
                  <c:v>10218.876619544451</c:v>
                </c:pt>
                <c:pt idx="1565">
                  <c:v>10122.855649055162</c:v>
                </c:pt>
                <c:pt idx="1566">
                  <c:v>10234.443362040147</c:v>
                </c:pt>
                <c:pt idx="1567">
                  <c:v>10130.81314146701</c:v>
                </c:pt>
                <c:pt idx="1568">
                  <c:v>10235.306855421801</c:v>
                </c:pt>
                <c:pt idx="1569">
                  <c:v>10167.784687422372</c:v>
                </c:pt>
                <c:pt idx="1570">
                  <c:v>10256.848960895783</c:v>
                </c:pt>
                <c:pt idx="1571">
                  <c:v>10147.571608644908</c:v>
                </c:pt>
                <c:pt idx="1572">
                  <c:v>10263.724103315197</c:v>
                </c:pt>
                <c:pt idx="1573">
                  <c:v>10173.92059905912</c:v>
                </c:pt>
                <c:pt idx="1574">
                  <c:v>10303.936972904434</c:v>
                </c:pt>
                <c:pt idx="1575">
                  <c:v>10155.490631884739</c:v>
                </c:pt>
                <c:pt idx="1576">
                  <c:v>10341.308200273988</c:v>
                </c:pt>
                <c:pt idx="1577">
                  <c:v>10239.622232265003</c:v>
                </c:pt>
                <c:pt idx="1578">
                  <c:v>10290.281667681069</c:v>
                </c:pt>
                <c:pt idx="1579">
                  <c:v>10241.34740811677</c:v>
                </c:pt>
                <c:pt idx="1580">
                  <c:v>10302.231983794511</c:v>
                </c:pt>
                <c:pt idx="1581">
                  <c:v>10229.259473512595</c:v>
                </c:pt>
                <c:pt idx="1582">
                  <c:v>10316.706904191353</c:v>
                </c:pt>
                <c:pt idx="1583">
                  <c:v>10173.92059905912</c:v>
                </c:pt>
                <c:pt idx="1584">
                  <c:v>10309.048646610014</c:v>
                </c:pt>
                <c:pt idx="1585">
                  <c:v>10173.044493037438</c:v>
                </c:pt>
                <c:pt idx="1586">
                  <c:v>10304.789261540449</c:v>
                </c:pt>
                <c:pt idx="1587">
                  <c:v>10168.661699245098</c:v>
                </c:pt>
                <c:pt idx="1588">
                  <c:v>10309.900112190933</c:v>
                </c:pt>
                <c:pt idx="1589">
                  <c:v>10187.044119175305</c:v>
                </c:pt>
                <c:pt idx="1590">
                  <c:v>10312.45368655472</c:v>
                </c:pt>
                <c:pt idx="1591">
                  <c:v>10237.89649943834</c:v>
                </c:pt>
                <c:pt idx="1592">
                  <c:v>10376.734967574503</c:v>
                </c:pt>
                <c:pt idx="1593">
                  <c:v>10180.049121340433</c:v>
                </c:pt>
                <c:pt idx="1594">
                  <c:v>10352.299180800295</c:v>
                </c:pt>
                <c:pt idx="1595">
                  <c:v>10206.737833413496</c:v>
                </c:pt>
                <c:pt idx="1596">
                  <c:v>10346.383814258605</c:v>
                </c:pt>
                <c:pt idx="1597">
                  <c:v>10202.395896450758</c:v>
                </c:pt>
                <c:pt idx="1598">
                  <c:v>10415.262774431681</c:v>
                </c:pt>
                <c:pt idx="1599">
                  <c:v>10197.518611070778</c:v>
                </c:pt>
                <c:pt idx="1600">
                  <c:v>10352.299180800295</c:v>
                </c:pt>
                <c:pt idx="1601">
                  <c:v>10219.742625971438</c:v>
                </c:pt>
                <c:pt idx="1602">
                  <c:v>10348.919786202325</c:v>
                </c:pt>
                <c:pt idx="1603">
                  <c:v>10194.029510440992</c:v>
                </c:pt>
                <c:pt idx="1604">
                  <c:v>10359.894882515391</c:v>
                </c:pt>
                <c:pt idx="1605">
                  <c:v>10219.742625971438</c:v>
                </c:pt>
                <c:pt idx="1606">
                  <c:v>10370.847086933474</c:v>
                </c:pt>
                <c:pt idx="1607">
                  <c:v>10236.170209431657</c:v>
                </c:pt>
                <c:pt idx="1608">
                  <c:v>10419.433498947192</c:v>
                </c:pt>
                <c:pt idx="1609">
                  <c:v>10237.033424095303</c:v>
                </c:pt>
                <c:pt idx="1610">
                  <c:v>10375.053390844094</c:v>
                </c:pt>
                <c:pt idx="1611">
                  <c:v>10264.582872510548</c:v>
                </c:pt>
                <c:pt idx="1612">
                  <c:v>10388.490909591681</c:v>
                </c:pt>
                <c:pt idx="1613">
                  <c:v>10283.440802780011</c:v>
                </c:pt>
                <c:pt idx="1614">
                  <c:v>10379.256321056449</c:v>
                </c:pt>
                <c:pt idx="1615">
                  <c:v>10271.448042553264</c:v>
                </c:pt>
                <c:pt idx="1616">
                  <c:v>10391.844905006386</c:v>
                </c:pt>
                <c:pt idx="1617">
                  <c:v>10282.585074340812</c:v>
                </c:pt>
                <c:pt idx="1618">
                  <c:v>10465.918575844809</c:v>
                </c:pt>
                <c:pt idx="1619">
                  <c:v>10291.990506378927</c:v>
                </c:pt>
                <c:pt idx="1620">
                  <c:v>10406.911303985275</c:v>
                </c:pt>
                <c:pt idx="1621">
                  <c:v>10297.967107375589</c:v>
                </c:pt>
                <c:pt idx="1622">
                  <c:v>10441.067578641007</c:v>
                </c:pt>
                <c:pt idx="1623">
                  <c:v>10313.304603973333</c:v>
                </c:pt>
                <c:pt idx="1624">
                  <c:v>10475.825723616837</c:v>
                </c:pt>
                <c:pt idx="1625">
                  <c:v>10313.304603973333</c:v>
                </c:pt>
                <c:pt idx="1626">
                  <c:v>10454.336251060866</c:v>
                </c:pt>
                <c:pt idx="1627">
                  <c:v>10346.383814258605</c:v>
                </c:pt>
                <c:pt idx="1628">
                  <c:v>10467.571083438539</c:v>
                </c:pt>
                <c:pt idx="1629">
                  <c:v>10351.454535780871</c:v>
                </c:pt>
                <c:pt idx="1630">
                  <c:v>10465.918575844809</c:v>
                </c:pt>
                <c:pt idx="1631">
                  <c:v>10369.163619941408</c:v>
                </c:pt>
                <c:pt idx="1632">
                  <c:v>10481.596151102502</c:v>
                </c:pt>
                <c:pt idx="1633">
                  <c:v>10360.738171723147</c:v>
                </c:pt>
                <c:pt idx="1634">
                  <c:v>10511.171315301875</c:v>
                </c:pt>
                <c:pt idx="1635">
                  <c:v>10370.847086933474</c:v>
                </c:pt>
                <c:pt idx="1636">
                  <c:v>10493.939718529318</c:v>
                </c:pt>
                <c:pt idx="1637">
                  <c:v>10426.099721589911</c:v>
                </c:pt>
                <c:pt idx="1638">
                  <c:v>10490.650981125962</c:v>
                </c:pt>
                <c:pt idx="1639">
                  <c:v>10380.096502566936</c:v>
                </c:pt>
                <c:pt idx="1640">
                  <c:v>10538.948572613994</c:v>
                </c:pt>
                <c:pt idx="1641">
                  <c:v>10409.41814933615</c:v>
                </c:pt>
                <c:pt idx="1642">
                  <c:v>10547.089909040202</c:v>
                </c:pt>
                <c:pt idx="1643">
                  <c:v>10441.89786437707</c:v>
                </c:pt>
                <c:pt idx="1644">
                  <c:v>10559.277785708446</c:v>
                </c:pt>
                <c:pt idx="1645">
                  <c:v>10401.893998272613</c:v>
                </c:pt>
                <c:pt idx="1646">
                  <c:v>10547.903334124439</c:v>
                </c:pt>
                <c:pt idx="1647">
                  <c:v>10493.117730368835</c:v>
                </c:pt>
                <c:pt idx="1648">
                  <c:v>10562.523007754307</c:v>
                </c:pt>
                <c:pt idx="1649">
                  <c:v>10447.706152467899</c:v>
                </c:pt>
                <c:pt idx="1650">
                  <c:v>10561.711894527751</c:v>
                </c:pt>
                <c:pt idx="1651">
                  <c:v>10484.890651217644</c:v>
                </c:pt>
                <c:pt idx="1652">
                  <c:v>10569.81726440592</c:v>
                </c:pt>
                <c:pt idx="1653">
                  <c:v>10461.785000363572</c:v>
                </c:pt>
                <c:pt idx="1654">
                  <c:v>10556.03051144635</c:v>
                </c:pt>
                <c:pt idx="1655">
                  <c:v>10494.76157594695</c:v>
                </c:pt>
                <c:pt idx="1656">
                  <c:v>10594.056789670964</c:v>
                </c:pt>
                <c:pt idx="1657">
                  <c:v>10492.29561143506</c:v>
                </c:pt>
                <c:pt idx="1658">
                  <c:v>10603.720573628039</c:v>
                </c:pt>
                <c:pt idx="1659">
                  <c:v>10557.654405230496</c:v>
                </c:pt>
                <c:pt idx="1660">
                  <c:v>10607.741770392575</c:v>
                </c:pt>
                <c:pt idx="1661">
                  <c:v>10504.613678115567</c:v>
                </c:pt>
                <c:pt idx="1662">
                  <c:v>10602.915954872735</c:v>
                </c:pt>
                <c:pt idx="1663">
                  <c:v>10511.99043417585</c:v>
                </c:pt>
                <c:pt idx="1664">
                  <c:v>10598.890962312527</c:v>
                </c:pt>
                <c:pt idx="1665">
                  <c:v>10482.419972852613</c:v>
                </c:pt>
                <c:pt idx="1666">
                  <c:v>10585.182270046056</c:v>
                </c:pt>
                <c:pt idx="1667">
                  <c:v>10476.65046438703</c:v>
                </c:pt>
                <c:pt idx="1668">
                  <c:v>10613.366140102131</c:v>
                </c:pt>
                <c:pt idx="1669">
                  <c:v>10456.820356114162</c:v>
                </c:pt>
                <c:pt idx="1670">
                  <c:v>10610.956453325345</c:v>
                </c:pt>
                <c:pt idx="1671">
                  <c:v>10474.17584781854</c:v>
                </c:pt>
                <c:pt idx="1672">
                  <c:v>10616.57729023468</c:v>
                </c:pt>
                <c:pt idx="1673">
                  <c:v>10475.825723616837</c:v>
                </c:pt>
                <c:pt idx="1674">
                  <c:v>10596.474446591332</c:v>
                </c:pt>
                <c:pt idx="1675">
                  <c:v>10461.785000363572</c:v>
                </c:pt>
                <c:pt idx="1676">
                  <c:v>10626.999616657986</c:v>
                </c:pt>
                <c:pt idx="1677">
                  <c:v>10478.299551820175</c:v>
                </c:pt>
                <c:pt idx="1678">
                  <c:v>10634.202637601067</c:v>
                </c:pt>
                <c:pt idx="1679">
                  <c:v>10474.17584781854</c:v>
                </c:pt>
                <c:pt idx="1680">
                  <c:v>10621.390236281453</c:v>
                </c:pt>
                <c:pt idx="1681">
                  <c:v>10455.164418226899</c:v>
                </c:pt>
                <c:pt idx="1682">
                  <c:v>10600.501339222088</c:v>
                </c:pt>
                <c:pt idx="1683">
                  <c:v>10494.76157594695</c:v>
                </c:pt>
                <c:pt idx="1684">
                  <c:v>10592.44438396328</c:v>
                </c:pt>
                <c:pt idx="1685">
                  <c:v>10476.65046438703</c:v>
                </c:pt>
                <c:pt idx="1686">
                  <c:v>10615.774691772613</c:v>
                </c:pt>
                <c:pt idx="1687">
                  <c:v>10479.123898543459</c:v>
                </c:pt>
                <c:pt idx="1688">
                  <c:v>10645.387175987327</c:v>
                </c:pt>
                <c:pt idx="1689">
                  <c:v>10462.611979179213</c:v>
                </c:pt>
                <c:pt idx="1690">
                  <c:v>10622.993544894733</c:v>
                </c:pt>
                <c:pt idx="1691">
                  <c:v>10467.571083438539</c:v>
                </c:pt>
                <c:pt idx="1692">
                  <c:v>10613.366140102131</c:v>
                </c:pt>
                <c:pt idx="1693">
                  <c:v>10493.939718529318</c:v>
                </c:pt>
                <c:pt idx="1694">
                  <c:v>10597.280078588812</c:v>
                </c:pt>
                <c:pt idx="1695">
                  <c:v>10466.744895511629</c:v>
                </c:pt>
                <c:pt idx="1696">
                  <c:v>10615.774691772613</c:v>
                </c:pt>
                <c:pt idx="1697">
                  <c:v>10553.593707770116</c:v>
                </c:pt>
                <c:pt idx="1698">
                  <c:v>10640.596803289061</c:v>
                </c:pt>
                <c:pt idx="1699">
                  <c:v>10544.648861252759</c:v>
                </c:pt>
                <c:pt idx="1700">
                  <c:v>10641.395511086321</c:v>
                </c:pt>
                <c:pt idx="1701">
                  <c:v>10492.29561143506</c:v>
                </c:pt>
                <c:pt idx="1702">
                  <c:v>10623.795010584605</c:v>
                </c:pt>
                <c:pt idx="1703">
                  <c:v>10479.94811397814</c:v>
                </c:pt>
                <c:pt idx="1704">
                  <c:v>10650.173055214418</c:v>
                </c:pt>
                <c:pt idx="1705">
                  <c:v>10496.404898675519</c:v>
                </c:pt>
                <c:pt idx="1706">
                  <c:v>10628.6011661387</c:v>
                </c:pt>
                <c:pt idx="1707">
                  <c:v>10610.152972002908</c:v>
                </c:pt>
                <c:pt idx="1708">
                  <c:v>10646.185134380181</c:v>
                </c:pt>
                <c:pt idx="1709">
                  <c:v>10486.53711469265</c:v>
                </c:pt>
                <c:pt idx="1710">
                  <c:v>10636.601388414716</c:v>
                </c:pt>
                <c:pt idx="1711">
                  <c:v>10500.510919630571</c:v>
                </c:pt>
                <c:pt idx="1712">
                  <c:v>10643.790884712753</c:v>
                </c:pt>
                <c:pt idx="1713">
                  <c:v>10512.809422980159</c:v>
                </c:pt>
                <c:pt idx="1714">
                  <c:v>10634.202637601067</c:v>
                </c:pt>
                <c:pt idx="1715">
                  <c:v>10492.29561143506</c:v>
                </c:pt>
                <c:pt idx="1716">
                  <c:v>10642.194093900829</c:v>
                </c:pt>
                <c:pt idx="1717">
                  <c:v>10519.356654600213</c:v>
                </c:pt>
                <c:pt idx="1718">
                  <c:v>10629.401752604061</c:v>
                </c:pt>
                <c:pt idx="1719">
                  <c:v>10517.720626066288</c:v>
                </c:pt>
                <c:pt idx="1720">
                  <c:v>10629.401752604061</c:v>
                </c:pt>
                <c:pt idx="1721">
                  <c:v>10465.092124408096</c:v>
                </c:pt>
                <c:pt idx="1722">
                  <c:v>10618.182109211133</c:v>
                </c:pt>
                <c:pt idx="1723">
                  <c:v>10501.331732202938</c:v>
                </c:pt>
                <c:pt idx="1724">
                  <c:v>10620.588393293057</c:v>
                </c:pt>
                <c:pt idx="1725">
                  <c:v>10594.862802164487</c:v>
                </c:pt>
                <c:pt idx="1726">
                  <c:v>10614.169116738731</c:v>
                </c:pt>
                <c:pt idx="1727">
                  <c:v>10480.772198154425</c:v>
                </c:pt>
                <c:pt idx="1728">
                  <c:v>10638.199929673079</c:v>
                </c:pt>
                <c:pt idx="1729">
                  <c:v>10478.299551820175</c:v>
                </c:pt>
                <c:pt idx="1730">
                  <c:v>10615.774691772613</c:v>
                </c:pt>
                <c:pt idx="1731">
                  <c:v>10547.089909040202</c:v>
                </c:pt>
                <c:pt idx="1732">
                  <c:v>10631.002549147828</c:v>
                </c:pt>
                <c:pt idx="1733">
                  <c:v>10471.700048024504</c:v>
                </c:pt>
                <c:pt idx="1734">
                  <c:v>10632.602844059771</c:v>
                </c:pt>
                <c:pt idx="1735">
                  <c:v>10621.390236281453</c:v>
                </c:pt>
                <c:pt idx="1736">
                  <c:v>10633.402803485422</c:v>
                </c:pt>
                <c:pt idx="1737">
                  <c:v>10586.796963055829</c:v>
                </c:pt>
                <c:pt idx="1738">
                  <c:v>10620.588393293057</c:v>
                </c:pt>
                <c:pt idx="1739">
                  <c:v>10454.336251060866</c:v>
                </c:pt>
                <c:pt idx="1740">
                  <c:v>10614.169116738731</c:v>
                </c:pt>
                <c:pt idx="1741">
                  <c:v>10468.397139655526</c:v>
                </c:pt>
                <c:pt idx="1742">
                  <c:v>10616.57729023468</c:v>
                </c:pt>
                <c:pt idx="1743">
                  <c:v>10434.420514431706</c:v>
                </c:pt>
                <c:pt idx="1744">
                  <c:v>10606.937783867115</c:v>
                </c:pt>
                <c:pt idx="1745">
                  <c:v>10434.420514431706</c:v>
                </c:pt>
                <c:pt idx="1746">
                  <c:v>10582.759276090119</c:v>
                </c:pt>
                <c:pt idx="1747">
                  <c:v>10455.992453234736</c:v>
                </c:pt>
                <c:pt idx="1748">
                  <c:v>10658.139554397079</c:v>
                </c:pt>
                <c:pt idx="1749">
                  <c:v>10479.123898543459</c:v>
                </c:pt>
                <c:pt idx="1750">
                  <c:v>10606.133670960193</c:v>
                </c:pt>
                <c:pt idx="1751">
                  <c:v>10425.266910236418</c:v>
                </c:pt>
                <c:pt idx="1752">
                  <c:v>10559.277785708446</c:v>
                </c:pt>
                <c:pt idx="1753">
                  <c:v>10405.239404497514</c:v>
                </c:pt>
                <c:pt idx="1754">
                  <c:v>10578.718405526495</c:v>
                </c:pt>
                <c:pt idx="1755">
                  <c:v>10356.520370851926</c:v>
                </c:pt>
                <c:pt idx="1756">
                  <c:v>10571.436803136905</c:v>
                </c:pt>
                <c:pt idx="1757">
                  <c:v>10382.616238545708</c:v>
                </c:pt>
                <c:pt idx="1758">
                  <c:v>10551.968529618993</c:v>
                </c:pt>
                <c:pt idx="1759">
                  <c:v>10361.581325503734</c:v>
                </c:pt>
                <c:pt idx="1760">
                  <c:v>10543.020851969111</c:v>
                </c:pt>
                <c:pt idx="1761">
                  <c:v>10352.299180800295</c:v>
                </c:pt>
                <c:pt idx="1762">
                  <c:v>10544.648861252759</c:v>
                </c:pt>
                <c:pt idx="1763">
                  <c:v>10341.308200273988</c:v>
                </c:pt>
                <c:pt idx="1764">
                  <c:v>10517.720626066288</c:v>
                </c:pt>
                <c:pt idx="1765">
                  <c:v>10351.454535780871</c:v>
                </c:pt>
                <c:pt idx="1766">
                  <c:v>10517.720626066288</c:v>
                </c:pt>
                <c:pt idx="1767">
                  <c:v>10333.685592832553</c:v>
                </c:pt>
                <c:pt idx="1768">
                  <c:v>10556.842522517449</c:v>
                </c:pt>
                <c:pt idx="1769">
                  <c:v>10321.806249140602</c:v>
                </c:pt>
                <c:pt idx="1770">
                  <c:v>10528.345538013342</c:v>
                </c:pt>
                <c:pt idx="1771">
                  <c:v>10316.706904191353</c:v>
                </c:pt>
                <c:pt idx="1772">
                  <c:v>10511.99043417585</c:v>
                </c:pt>
                <c:pt idx="1773">
                  <c:v>10321.806249140602</c:v>
                </c:pt>
                <c:pt idx="1774">
                  <c:v>10529.978196368478</c:v>
                </c:pt>
                <c:pt idx="1775">
                  <c:v>10317.557137017629</c:v>
                </c:pt>
                <c:pt idx="1776">
                  <c:v>10511.99043417585</c:v>
                </c:pt>
                <c:pt idx="1777">
                  <c:v>10368.321683740736</c:v>
                </c:pt>
                <c:pt idx="1778">
                  <c:v>10497.226364047398</c:v>
                </c:pt>
                <c:pt idx="1779">
                  <c:v>10401.893998272613</c:v>
                </c:pt>
                <c:pt idx="1780">
                  <c:v>10546.276355221067</c:v>
                </c:pt>
                <c:pt idx="1781">
                  <c:v>10317.557137017629</c:v>
                </c:pt>
                <c:pt idx="1782">
                  <c:v>10512.809422980159</c:v>
                </c:pt>
                <c:pt idx="1783">
                  <c:v>10313.304603973333</c:v>
                </c:pt>
                <c:pt idx="1784">
                  <c:v>10508.713177954558</c:v>
                </c:pt>
                <c:pt idx="1785">
                  <c:v>10371.688617781294</c:v>
                </c:pt>
                <c:pt idx="1786">
                  <c:v>10509.532687221947</c:v>
                </c:pt>
                <c:pt idx="1787">
                  <c:v>10341.308200273988</c:v>
                </c:pt>
                <c:pt idx="1788">
                  <c:v>10507.893538494591</c:v>
                </c:pt>
                <c:pt idx="1789">
                  <c:v>10307.34530409628</c:v>
                </c:pt>
                <c:pt idx="1790">
                  <c:v>10522.62715440686</c:v>
                </c:pt>
                <c:pt idx="1791">
                  <c:v>10393.521096329114</c:v>
                </c:pt>
                <c:pt idx="1792">
                  <c:v>10511.171315301875</c:v>
                </c:pt>
                <c:pt idx="1793">
                  <c:v>10303.084546998114</c:v>
                </c:pt>
                <c:pt idx="1794">
                  <c:v>10502.972965973442</c:v>
                </c:pt>
                <c:pt idx="1795">
                  <c:v>10315.856534500963</c:v>
                </c:pt>
                <c:pt idx="1796">
                  <c:v>10527.529014673368</c:v>
                </c:pt>
                <c:pt idx="1797">
                  <c:v>10326.051943750303</c:v>
                </c:pt>
                <c:pt idx="1798">
                  <c:v>10511.171315301875</c:v>
                </c:pt>
                <c:pt idx="1799">
                  <c:v>10303.084546998114</c:v>
                </c:pt>
                <c:pt idx="1800">
                  <c:v>10500.510919630571</c:v>
                </c:pt>
                <c:pt idx="1801">
                  <c:v>10335.380459106214</c:v>
                </c:pt>
                <c:pt idx="1802">
                  <c:v>10549.529798213493</c:v>
                </c:pt>
                <c:pt idx="1803">
                  <c:v>10306.493427109373</c:v>
                </c:pt>
                <c:pt idx="1804">
                  <c:v>10497.226364047398</c:v>
                </c:pt>
                <c:pt idx="1805">
                  <c:v>10302.231983794511</c:v>
                </c:pt>
                <c:pt idx="1806">
                  <c:v>10492.29561143506</c:v>
                </c:pt>
                <c:pt idx="1807">
                  <c:v>10397.709224519582</c:v>
                </c:pt>
                <c:pt idx="1808">
                  <c:v>10538.133729725228</c:v>
                </c:pt>
                <c:pt idx="1809">
                  <c:v>10367.479612366</c:v>
                </c:pt>
                <c:pt idx="1810">
                  <c:v>10476.65046438703</c:v>
                </c:pt>
                <c:pt idx="1811">
                  <c:v>10360.738171723147</c:v>
                </c:pt>
                <c:pt idx="1812">
                  <c:v>10465.918575844809</c:v>
                </c:pt>
                <c:pt idx="1813">
                  <c:v>10404.403253890765</c:v>
                </c:pt>
                <c:pt idx="1814">
                  <c:v>10464.265541171571</c:v>
                </c:pt>
                <c:pt idx="1815">
                  <c:v>10344.692486833559</c:v>
                </c:pt>
                <c:pt idx="1816">
                  <c:v>10484.067222879921</c:v>
                </c:pt>
                <c:pt idx="1817">
                  <c:v>10331.990181292264</c:v>
                </c:pt>
                <c:pt idx="1818">
                  <c:v>10466.744895511629</c:v>
                </c:pt>
                <c:pt idx="1819">
                  <c:v>10396.871867351445</c:v>
                </c:pt>
                <c:pt idx="1820">
                  <c:v>10449.36447107626</c:v>
                </c:pt>
                <c:pt idx="1821">
                  <c:v>10324.354075789461</c:v>
                </c:pt>
                <c:pt idx="1822">
                  <c:v>10447.706152467899</c:v>
                </c:pt>
                <c:pt idx="1823">
                  <c:v>10347.229274104566</c:v>
                </c:pt>
                <c:pt idx="1824">
                  <c:v>10470.874518347055</c:v>
                </c:pt>
                <c:pt idx="1825">
                  <c:v>10388.490909591681</c:v>
                </c:pt>
                <c:pt idx="1826">
                  <c:v>10455.164418226899</c:v>
                </c:pt>
                <c:pt idx="1827">
                  <c:v>10308.197043920813</c:v>
                </c:pt>
                <c:pt idx="1828">
                  <c:v>10457.648126894952</c:v>
                </c:pt>
                <c:pt idx="1829">
                  <c:v>10297.113719823463</c:v>
                </c:pt>
                <c:pt idx="1830">
                  <c:v>10466.744895511629</c:v>
                </c:pt>
                <c:pt idx="1831">
                  <c:v>10315.856534500963</c:v>
                </c:pt>
                <c:pt idx="1832">
                  <c:v>10436.914159435939</c:v>
                </c:pt>
                <c:pt idx="1833">
                  <c:v>10284.296393306835</c:v>
                </c:pt>
                <c:pt idx="1834">
                  <c:v>10413.593549835417</c:v>
                </c:pt>
                <c:pt idx="1835">
                  <c:v>10385.974000956658</c:v>
                </c:pt>
                <c:pt idx="1836">
                  <c:v>10441.067578641007</c:v>
                </c:pt>
                <c:pt idx="1837">
                  <c:v>10385.134762292853</c:v>
                </c:pt>
                <c:pt idx="1838">
                  <c:v>10398.546447510183</c:v>
                </c:pt>
                <c:pt idx="1839">
                  <c:v>10382.616238545708</c:v>
                </c:pt>
                <c:pt idx="1840">
                  <c:v>10410.253496867317</c:v>
                </c:pt>
                <c:pt idx="1841">
                  <c:v>10276.591111492788</c:v>
                </c:pt>
                <c:pt idx="1842">
                  <c:v>10399.383536352014</c:v>
                </c:pt>
                <c:pt idx="1843">
                  <c:v>10348.919786202325</c:v>
                </c:pt>
                <c:pt idx="1844">
                  <c:v>10402.730550807173</c:v>
                </c:pt>
                <c:pt idx="1845">
                  <c:v>10343.000615579314</c:v>
                </c:pt>
                <c:pt idx="1846">
                  <c:v>10396.034375977033</c:v>
                </c:pt>
                <c:pt idx="1847">
                  <c:v>10298.820357469125</c:v>
                </c:pt>
                <c:pt idx="1848">
                  <c:v>10380.096502566936</c:v>
                </c:pt>
                <c:pt idx="1849">
                  <c:v>10366.637405789048</c:v>
                </c:pt>
                <c:pt idx="1850">
                  <c:v>10380.096502566936</c:v>
                </c:pt>
                <c:pt idx="1851">
                  <c:v>10291.990506378927</c:v>
                </c:pt>
                <c:pt idx="1852">
                  <c:v>10356.520370851926</c:v>
                </c:pt>
                <c:pt idx="1853">
                  <c:v>10339.615240695999</c:v>
                </c:pt>
                <c:pt idx="1854">
                  <c:v>10350.609755026644</c:v>
                </c:pt>
                <c:pt idx="1855">
                  <c:v>10331.142270978333</c:v>
                </c:pt>
                <c:pt idx="1856">
                  <c:v>10343.000615579314</c:v>
                </c:pt>
                <c:pt idx="1857">
                  <c:v>10318.407233007019</c:v>
                </c:pt>
                <c:pt idx="1858">
                  <c:v>10327.749265455863</c:v>
                </c:pt>
                <c:pt idx="1859">
                  <c:v>10424.43396566226</c:v>
                </c:pt>
                <c:pt idx="1860">
                  <c:v>10317.557137017629</c:v>
                </c:pt>
                <c:pt idx="1861">
                  <c:v>10198.919821084564</c:v>
                </c:pt>
                <c:pt idx="1862">
                  <c:v>10297.967107375589</c:v>
                </c:pt>
                <c:pt idx="1863">
                  <c:v>10224.935729006858</c:v>
                </c:pt>
                <c:pt idx="1864">
                  <c:v>10304.789261540449</c:v>
                </c:pt>
                <c:pt idx="1865">
                  <c:v>10287.717376821798</c:v>
                </c:pt>
                <c:pt idx="1866">
                  <c:v>10280.017061283652</c:v>
                </c:pt>
                <c:pt idx="1867">
                  <c:v>10141.403846402516</c:v>
                </c:pt>
                <c:pt idx="1868">
                  <c:v>10278.304362530922</c:v>
                </c:pt>
                <c:pt idx="1869">
                  <c:v>10247.381140388516</c:v>
                </c:pt>
                <c:pt idx="1870">
                  <c:v>10265.441503213659</c:v>
                </c:pt>
                <c:pt idx="1871">
                  <c:v>10253.408061070741</c:v>
                </c:pt>
                <c:pt idx="1872">
                  <c:v>10268.016564631293</c:v>
                </c:pt>
                <c:pt idx="1873">
                  <c:v>10253.408061070741</c:v>
                </c:pt>
                <c:pt idx="1874">
                  <c:v>10249.103812399078</c:v>
                </c:pt>
                <c:pt idx="1875">
                  <c:v>10079.312468874603</c:v>
                </c:pt>
                <c:pt idx="1876">
                  <c:v>10259.428179039649</c:v>
                </c:pt>
                <c:pt idx="1877">
                  <c:v>10130.81314146701</c:v>
                </c:pt>
                <c:pt idx="1878">
                  <c:v>10243.072027199012</c:v>
                </c:pt>
                <c:pt idx="1879">
                  <c:v>10194.029510440992</c:v>
                </c:pt>
                <c:pt idx="1880">
                  <c:v>10224.070561175287</c:v>
                </c:pt>
                <c:pt idx="1881">
                  <c:v>10162.519441104954</c:v>
                </c:pt>
                <c:pt idx="1882">
                  <c:v>10224.935729006858</c:v>
                </c:pt>
                <c:pt idx="1883">
                  <c:v>10069.486239200194</c:v>
                </c:pt>
                <c:pt idx="1884">
                  <c:v>10205.001479420125</c:v>
                </c:pt>
                <c:pt idx="1885">
                  <c:v>10034.494901784103</c:v>
                </c:pt>
                <c:pt idx="1886">
                  <c:v>10170.415269685915</c:v>
                </c:pt>
                <c:pt idx="1887">
                  <c:v>10166.030210338324</c:v>
                </c:pt>
                <c:pt idx="1888">
                  <c:v>10194.029510440992</c:v>
                </c:pt>
                <c:pt idx="1889">
                  <c:v>10042.591082396459</c:v>
                </c:pt>
                <c:pt idx="1890">
                  <c:v>10168.661699245098</c:v>
                </c:pt>
                <c:pt idx="1891">
                  <c:v>10173.044493037438</c:v>
                </c:pt>
                <c:pt idx="1892">
                  <c:v>10146.690956755447</c:v>
                </c:pt>
                <c:pt idx="1893">
                  <c:v>10038.094784389737</c:v>
                </c:pt>
                <c:pt idx="1894">
                  <c:v>10157.248743971195</c:v>
                </c:pt>
                <c:pt idx="1895">
                  <c:v>10145.810152610151</c:v>
                </c:pt>
                <c:pt idx="1896">
                  <c:v>10144.929196162084</c:v>
                </c:pt>
                <c:pt idx="1897">
                  <c:v>10114.885721029212</c:v>
                </c:pt>
                <c:pt idx="1898">
                  <c:v>10154.611348185203</c:v>
                </c:pt>
                <c:pt idx="1899">
                  <c:v>10137.876056039629</c:v>
                </c:pt>
                <c:pt idx="1900">
                  <c:v>10121.970716229524</c:v>
                </c:pt>
                <c:pt idx="1901">
                  <c:v>10028.189014020436</c:v>
                </c:pt>
                <c:pt idx="1902">
                  <c:v>10116.657892588613</c:v>
                </c:pt>
                <c:pt idx="1903">
                  <c:v>10036.295159331299</c:v>
                </c:pt>
                <c:pt idx="1904">
                  <c:v>10107.790872998254</c:v>
                </c:pt>
                <c:pt idx="1905">
                  <c:v>9963.7874502246614</c:v>
                </c:pt>
                <c:pt idx="1906">
                  <c:v>10083.772699434774</c:v>
                </c:pt>
                <c:pt idx="1907">
                  <c:v>10106.903323013814</c:v>
                </c:pt>
                <c:pt idx="1908">
                  <c:v>10081.989074357671</c:v>
                </c:pt>
                <c:pt idx="1909">
                  <c:v>10117.543747560574</c:v>
                </c:pt>
                <c:pt idx="1910">
                  <c:v>10104.239746619744</c:v>
                </c:pt>
                <c:pt idx="1911">
                  <c:v>10084.664278541961</c:v>
                </c:pt>
                <c:pt idx="1912">
                  <c:v>10089.119841658821</c:v>
                </c:pt>
                <c:pt idx="1913">
                  <c:v>10013.74635661904</c:v>
                </c:pt>
                <c:pt idx="1914">
                  <c:v>10075.741479554337</c:v>
                </c:pt>
                <c:pt idx="1915">
                  <c:v>10036.295159331299</c:v>
                </c:pt>
                <c:pt idx="1916">
                  <c:v>10058.745135547641</c:v>
                </c:pt>
                <c:pt idx="1917">
                  <c:v>10036.295159331299</c:v>
                </c:pt>
                <c:pt idx="1918">
                  <c:v>10050.674482094082</c:v>
                </c:pt>
                <c:pt idx="1919">
                  <c:v>10065.013520415205</c:v>
                </c:pt>
                <c:pt idx="1920">
                  <c:v>10054.263010735041</c:v>
                </c:pt>
                <c:pt idx="1921">
                  <c:v>9943.6671687037269</c:v>
                </c:pt>
                <c:pt idx="1922">
                  <c:v>10052.469060946434</c:v>
                </c:pt>
                <c:pt idx="1923">
                  <c:v>10029.090330400857</c:v>
                </c:pt>
                <c:pt idx="1924">
                  <c:v>10043.489868440336</c:v>
                </c:pt>
                <c:pt idx="1925">
                  <c:v>10099.797361659181</c:v>
                </c:pt>
                <c:pt idx="1926">
                  <c:v>10053.366114449935</c:v>
                </c:pt>
                <c:pt idx="1927">
                  <c:v>10020.070026092695</c:v>
                </c:pt>
                <c:pt idx="1928">
                  <c:v>10034.494901784103</c:v>
                </c:pt>
                <c:pt idx="1929">
                  <c:v>9868.9040864404033</c:v>
                </c:pt>
                <c:pt idx="1930">
                  <c:v>10023.680052903388</c:v>
                </c:pt>
                <c:pt idx="1931">
                  <c:v>10030.892487699857</c:v>
                </c:pt>
                <c:pt idx="1932">
                  <c:v>10011.033823809934</c:v>
                </c:pt>
                <c:pt idx="1933">
                  <c:v>9875.4079505404625</c:v>
                </c:pt>
                <c:pt idx="1934">
                  <c:v>10008.319855891179</c:v>
                </c:pt>
                <c:pt idx="1935">
                  <c:v>10003.793383394916</c:v>
                </c:pt>
                <c:pt idx="1936">
                  <c:v>10018.264058999714</c:v>
                </c:pt>
                <c:pt idx="1937">
                  <c:v>10010.129327357257</c:v>
                </c:pt>
                <c:pt idx="1938">
                  <c:v>9987.4649530288971</c:v>
                </c:pt>
                <c:pt idx="1939">
                  <c:v>9961.9615802099634</c:v>
                </c:pt>
                <c:pt idx="1940">
                  <c:v>9993.8210697209288</c:v>
                </c:pt>
                <c:pt idx="1941">
                  <c:v>9974.7290806276505</c:v>
                </c:pt>
                <c:pt idx="1942">
                  <c:v>9981.1009621292742</c:v>
                </c:pt>
                <c:pt idx="1943">
                  <c:v>9913.3386692776112</c:v>
                </c:pt>
                <c:pt idx="1944">
                  <c:v>9970.1728966324445</c:v>
                </c:pt>
                <c:pt idx="1945">
                  <c:v>9970.1728966324445</c:v>
                </c:pt>
                <c:pt idx="1946">
                  <c:v>9976.550424319199</c:v>
                </c:pt>
                <c:pt idx="1947">
                  <c:v>9971.9958547153183</c:v>
                </c:pt>
                <c:pt idx="1948">
                  <c:v>9977.4608542334518</c:v>
                </c:pt>
                <c:pt idx="1949">
                  <c:v>9952.8225002489417</c:v>
                </c:pt>
                <c:pt idx="1950">
                  <c:v>9959.2215597895447</c:v>
                </c:pt>
                <c:pt idx="1951">
                  <c:v>9940.917393022828</c:v>
                </c:pt>
                <c:pt idx="1952">
                  <c:v>9957.3940686853475</c:v>
                </c:pt>
                <c:pt idx="1953">
                  <c:v>9830.6452831147544</c:v>
                </c:pt>
                <c:pt idx="1954">
                  <c:v>9949.162320502146</c:v>
                </c:pt>
                <c:pt idx="1955">
                  <c:v>9830.6452831147544</c:v>
                </c:pt>
                <c:pt idx="1956">
                  <c:v>9951.9076992056689</c:v>
                </c:pt>
                <c:pt idx="1957">
                  <c:v>9920.7074248706449</c:v>
                </c:pt>
                <c:pt idx="1958">
                  <c:v>9937.2487412875016</c:v>
                </c:pt>
                <c:pt idx="1959">
                  <c:v>9917.0243621479858</c:v>
                </c:pt>
                <c:pt idx="1960">
                  <c:v>9926.227094137932</c:v>
                </c:pt>
                <c:pt idx="1961">
                  <c:v>9928.9847154077306</c:v>
                </c:pt>
                <c:pt idx="1962">
                  <c:v>9936.3311701484818</c:v>
                </c:pt>
                <c:pt idx="1963">
                  <c:v>9948.2468689167854</c:v>
                </c:pt>
                <c:pt idx="1964">
                  <c:v>9919.7869055985666</c:v>
                </c:pt>
                <c:pt idx="1965">
                  <c:v>9775.7536001683002</c:v>
                </c:pt>
                <c:pt idx="1966">
                  <c:v>9915.1818446729976</c:v>
                </c:pt>
                <c:pt idx="1967">
                  <c:v>9858.6672013656116</c:v>
                </c:pt>
                <c:pt idx="1968">
                  <c:v>9876.3364074323108</c:v>
                </c:pt>
                <c:pt idx="1969">
                  <c:v>9903.1894271381316</c:v>
                </c:pt>
                <c:pt idx="1970">
                  <c:v>9887.4649173251146</c:v>
                </c:pt>
                <c:pt idx="1971">
                  <c:v>9755.3637943990598</c:v>
                </c:pt>
                <c:pt idx="1972">
                  <c:v>9905.9593808221543</c:v>
                </c:pt>
                <c:pt idx="1973">
                  <c:v>9950.9927355987111</c:v>
                </c:pt>
                <c:pt idx="1974">
                  <c:v>9912.41683473993</c:v>
                </c:pt>
                <c:pt idx="1975">
                  <c:v>9969.2611752051071</c:v>
                </c:pt>
                <c:pt idx="1976">
                  <c:v>9915.1818446729976</c:v>
                </c:pt>
                <c:pt idx="1977">
                  <c:v>9857.7355719789521</c:v>
                </c:pt>
                <c:pt idx="1978">
                  <c:v>9886.5384551951374</c:v>
                </c:pt>
                <c:pt idx="1979">
                  <c:v>9915.1818446729976</c:v>
                </c:pt>
                <c:pt idx="1980">
                  <c:v>9886.5384551951374</c:v>
                </c:pt>
                <c:pt idx="1981">
                  <c:v>9806.2367495181497</c:v>
                </c:pt>
                <c:pt idx="1982">
                  <c:v>9892.0947401571539</c:v>
                </c:pt>
                <c:pt idx="1983">
                  <c:v>9716.5464836142146</c:v>
                </c:pt>
                <c:pt idx="1984">
                  <c:v>9921.6277799502186</c:v>
                </c:pt>
                <c:pt idx="1985">
                  <c:v>9699.9593320020977</c:v>
                </c:pt>
                <c:pt idx="1986">
                  <c:v>9849.3433663650394</c:v>
                </c:pt>
                <c:pt idx="1987">
                  <c:v>9725.3460973037054</c:v>
                </c:pt>
                <c:pt idx="1988">
                  <c:v>9851.2094749061253</c:v>
                </c:pt>
                <c:pt idx="1989">
                  <c:v>9709.2660927192355</c:v>
                </c:pt>
                <c:pt idx="1990">
                  <c:v>9866.1142139081239</c:v>
                </c:pt>
                <c:pt idx="1991">
                  <c:v>9682.1635294834759</c:v>
                </c:pt>
                <c:pt idx="1992">
                  <c:v>9854.9396789097646</c:v>
                </c:pt>
                <c:pt idx="1993">
                  <c:v>9688.6154491498</c:v>
                </c:pt>
                <c:pt idx="1994">
                  <c:v>9866.1142139081239</c:v>
                </c:pt>
                <c:pt idx="1995">
                  <c:v>9701.0155667912659</c:v>
                </c:pt>
                <c:pt idx="1996">
                  <c:v>9876.3364074323108</c:v>
                </c:pt>
                <c:pt idx="1997">
                  <c:v>9850.2765045538054</c:v>
                </c:pt>
                <c:pt idx="1998">
                  <c:v>9857.7355719789521</c:v>
                </c:pt>
                <c:pt idx="1999">
                  <c:v>9707.0608255559946</c:v>
                </c:pt>
                <c:pt idx="2000">
                  <c:v>9844.6751561965866</c:v>
                </c:pt>
                <c:pt idx="2001">
                  <c:v>9773.1973857462162</c:v>
                </c:pt>
                <c:pt idx="2002">
                  <c:v>9845.6091342866766</c:v>
                </c:pt>
                <c:pt idx="2003">
                  <c:v>9615.8408647346496</c:v>
                </c:pt>
                <c:pt idx="2004">
                  <c:v>9846.5429443006433</c:v>
                </c:pt>
                <c:pt idx="2005">
                  <c:v>9619.7423596047629</c:v>
                </c:pt>
                <c:pt idx="2006">
                  <c:v>9877.2646978302728</c:v>
                </c:pt>
                <c:pt idx="2007">
                  <c:v>9611.9364974847049</c:v>
                </c:pt>
                <c:pt idx="2008">
                  <c:v>9835.3261205626641</c:v>
                </c:pt>
                <c:pt idx="2009">
                  <c:v>9851.2094749061253</c:v>
                </c:pt>
                <c:pt idx="2010">
                  <c:v>9837.197274982771</c:v>
                </c:pt>
                <c:pt idx="2011">
                  <c:v>9819.3940398529085</c:v>
                </c:pt>
                <c:pt idx="2012">
                  <c:v>9823.1471608718166</c:v>
                </c:pt>
                <c:pt idx="2013">
                  <c:v>9778.1193497361201</c:v>
                </c:pt>
                <c:pt idx="2014">
                  <c:v>9841.8722129901253</c:v>
                </c:pt>
                <c:pt idx="2015">
                  <c:v>9851.2094749061253</c:v>
                </c:pt>
                <c:pt idx="2016">
                  <c:v>9835.3261205626641</c:v>
                </c:pt>
                <c:pt idx="2017">
                  <c:v>9821.2709390065302</c:v>
                </c:pt>
                <c:pt idx="2018">
                  <c:v>9825.9602245924598</c:v>
                </c:pt>
                <c:pt idx="2019">
                  <c:v>9837.197274982771</c:v>
                </c:pt>
                <c:pt idx="2020">
                  <c:v>9817.5164630277432</c:v>
                </c:pt>
                <c:pt idx="2021">
                  <c:v>9743.8535334281314</c:v>
                </c:pt>
                <c:pt idx="2022">
                  <c:v>9813.7592748300976</c:v>
                </c:pt>
                <c:pt idx="2023">
                  <c:v>9663.6305623101871</c:v>
                </c:pt>
                <c:pt idx="2024">
                  <c:v>9823.1471608718166</c:v>
                </c:pt>
                <c:pt idx="2025">
                  <c:v>9603.895361934643</c:v>
                </c:pt>
                <c:pt idx="2026">
                  <c:v>9812.8195536372896</c:v>
                </c:pt>
                <c:pt idx="2027">
                  <c:v>9828.7717665701784</c:v>
                </c:pt>
                <c:pt idx="2028">
                  <c:v>9817.5164630277432</c:v>
                </c:pt>
                <c:pt idx="2029">
                  <c:v>9796.8182820597285</c:v>
                </c:pt>
                <c:pt idx="2030">
                  <c:v>9804.354418264691</c:v>
                </c:pt>
                <c:pt idx="2031">
                  <c:v>9793.9894179445328</c:v>
                </c:pt>
                <c:pt idx="2032">
                  <c:v>9815.638208147866</c:v>
                </c:pt>
                <c:pt idx="2033">
                  <c:v>9693.4251663372415</c:v>
                </c:pt>
                <c:pt idx="2034">
                  <c:v>9805.2956689595067</c:v>
                </c:pt>
                <c:pt idx="2035">
                  <c:v>9654.7270524649757</c:v>
                </c:pt>
                <c:pt idx="2036">
                  <c:v>9798.7033385554314</c:v>
                </c:pt>
                <c:pt idx="2037">
                  <c:v>9762.770226581868</c:v>
                </c:pt>
                <c:pt idx="2038">
                  <c:v>9796.8182820597285</c:v>
                </c:pt>
                <c:pt idx="2039">
                  <c:v>9767.986408045248</c:v>
                </c:pt>
                <c:pt idx="2040">
                  <c:v>9804.354418264691</c:v>
                </c:pt>
                <c:pt idx="2041">
                  <c:v>9766.2798673427624</c:v>
                </c:pt>
                <c:pt idx="2042">
                  <c:v>9772.1556061255051</c:v>
                </c:pt>
                <c:pt idx="2043">
                  <c:v>9688.1342355547076</c:v>
                </c:pt>
                <c:pt idx="2044">
                  <c:v>9787.3827579097997</c:v>
                </c:pt>
                <c:pt idx="2045">
                  <c:v>9626.6604481735922</c:v>
                </c:pt>
                <c:pt idx="2046">
                  <c:v>9783.5092516622917</c:v>
                </c:pt>
                <c:pt idx="2047">
                  <c:v>9571.4236021505585</c:v>
                </c:pt>
                <c:pt idx="2048">
                  <c:v>9781.0513905424232</c:v>
                </c:pt>
                <c:pt idx="2049">
                  <c:v>9580.5956507149258</c:v>
                </c:pt>
                <c:pt idx="2050">
                  <c:v>9782.8476337328266</c:v>
                </c:pt>
                <c:pt idx="2051">
                  <c:v>9550.8499962835776</c:v>
                </c:pt>
                <c:pt idx="2052">
                  <c:v>9791.1590174350367</c:v>
                </c:pt>
                <c:pt idx="2053">
                  <c:v>9721.5219917671693</c:v>
                </c:pt>
                <c:pt idx="2054">
                  <c:v>9786.438265534749</c:v>
                </c:pt>
                <c:pt idx="2055">
                  <c:v>9792.1026550617462</c:v>
                </c:pt>
                <c:pt idx="2056">
                  <c:v>9778.9707571252347</c:v>
                </c:pt>
                <c:pt idx="2057">
                  <c:v>9712.9075500787676</c:v>
                </c:pt>
                <c:pt idx="2058">
                  <c:v>9775.5642938717556</c:v>
                </c:pt>
                <c:pt idx="2059">
                  <c:v>9719.4175448360111</c:v>
                </c:pt>
                <c:pt idx="2060">
                  <c:v>9804.354418264691</c:v>
                </c:pt>
                <c:pt idx="2061">
                  <c:v>9626.8551931571274</c:v>
                </c:pt>
                <c:pt idx="2062">
                  <c:v>9757.4538506986773</c:v>
                </c:pt>
                <c:pt idx="2063">
                  <c:v>9703.3193425944228</c:v>
                </c:pt>
                <c:pt idx="2064">
                  <c:v>9750.0398790101117</c:v>
                </c:pt>
                <c:pt idx="2065">
                  <c:v>9729.7403739414603</c:v>
                </c:pt>
                <c:pt idx="2066">
                  <c:v>9755.3637943990598</c:v>
                </c:pt>
                <c:pt idx="2067">
                  <c:v>9687.460462598192</c:v>
                </c:pt>
                <c:pt idx="2068">
                  <c:v>9749.8496389266929</c:v>
                </c:pt>
                <c:pt idx="2069">
                  <c:v>9765.5212258292486</c:v>
                </c:pt>
                <c:pt idx="2070">
                  <c:v>9760.7772192340271</c:v>
                </c:pt>
                <c:pt idx="2071">
                  <c:v>9728.9764164406133</c:v>
                </c:pt>
                <c:pt idx="2072">
                  <c:v>9764.098476014462</c:v>
                </c:pt>
                <c:pt idx="2073">
                  <c:v>9751.6566404799578</c:v>
                </c:pt>
                <c:pt idx="2074">
                  <c:v>9730.6951642719741</c:v>
                </c:pt>
                <c:pt idx="2075">
                  <c:v>9748.6129097537851</c:v>
                </c:pt>
                <c:pt idx="2076">
                  <c:v>9733.9401509458366</c:v>
                </c:pt>
                <c:pt idx="2077">
                  <c:v>9723.9123844442256</c:v>
                </c:pt>
                <c:pt idx="2078">
                  <c:v>9733.2722296934462</c:v>
                </c:pt>
                <c:pt idx="2079">
                  <c:v>9755.078721985592</c:v>
                </c:pt>
                <c:pt idx="2080">
                  <c:v>9741.8533042298859</c:v>
                </c:pt>
                <c:pt idx="2081">
                  <c:v>9703.703207067636</c:v>
                </c:pt>
                <c:pt idx="2082">
                  <c:v>9717.3122535344701</c:v>
                </c:pt>
                <c:pt idx="2083">
                  <c:v>9803.4129973858235</c:v>
                </c:pt>
                <c:pt idx="2084">
                  <c:v>9730.6951642719741</c:v>
                </c:pt>
                <c:pt idx="2085">
                  <c:v>9662.7602292444517</c:v>
                </c:pt>
                <c:pt idx="2086">
                  <c:v>9718.0779117354705</c:v>
                </c:pt>
                <c:pt idx="2087">
                  <c:v>9528.0035714477581</c:v>
                </c:pt>
                <c:pt idx="2088">
                  <c:v>9718.9391437024842</c:v>
                </c:pt>
                <c:pt idx="2089">
                  <c:v>9692.2712351322498</c:v>
                </c:pt>
                <c:pt idx="2090">
                  <c:v>9727.6392228691093</c:v>
                </c:pt>
                <c:pt idx="2091">
                  <c:v>9553.2281034341377</c:v>
                </c:pt>
                <c:pt idx="2092">
                  <c:v>9713.0033438104747</c:v>
                </c:pt>
                <c:pt idx="2093">
                  <c:v>9574.6800853304703</c:v>
                </c:pt>
                <c:pt idx="2094">
                  <c:v>9712.5243576734629</c:v>
                </c:pt>
                <c:pt idx="2095">
                  <c:v>9594.8633733737079</c:v>
                </c:pt>
                <c:pt idx="2096">
                  <c:v>9682.1635294834759</c:v>
                </c:pt>
                <c:pt idx="2097">
                  <c:v>9612.5223358044059</c:v>
                </c:pt>
                <c:pt idx="2098">
                  <c:v>9697.5580088943934</c:v>
                </c:pt>
                <c:pt idx="2099">
                  <c:v>9504.5547217682033</c:v>
                </c:pt>
                <c:pt idx="2100">
                  <c:v>9692.5597416634173</c:v>
                </c:pt>
                <c:pt idx="2101">
                  <c:v>9492.539337562901</c:v>
                </c:pt>
                <c:pt idx="2102">
                  <c:v>9682.5489407123532</c:v>
                </c:pt>
                <c:pt idx="2103">
                  <c:v>9573.5948215485751</c:v>
                </c:pt>
                <c:pt idx="2104">
                  <c:v>9681.4889919560865</c:v>
                </c:pt>
                <c:pt idx="2105">
                  <c:v>9524.3187368320996</c:v>
                </c:pt>
                <c:pt idx="2106">
                  <c:v>9687.2679401964724</c:v>
                </c:pt>
                <c:pt idx="2107">
                  <c:v>9490.5340340825624</c:v>
                </c:pt>
                <c:pt idx="2108">
                  <c:v>9689.4815227567906</c:v>
                </c:pt>
                <c:pt idx="2109">
                  <c:v>9530.2928085320455</c:v>
                </c:pt>
                <c:pt idx="2110">
                  <c:v>9698.2304899228893</c:v>
                </c:pt>
                <c:pt idx="2111">
                  <c:v>9524.8168424255127</c:v>
                </c:pt>
                <c:pt idx="2112">
                  <c:v>9684.2829422522082</c:v>
                </c:pt>
                <c:pt idx="2113">
                  <c:v>9536.8562459200675</c:v>
                </c:pt>
                <c:pt idx="2114">
                  <c:v>9684.9571219990175</c:v>
                </c:pt>
                <c:pt idx="2115">
                  <c:v>9495.5458237400544</c:v>
                </c:pt>
                <c:pt idx="2116">
                  <c:v>9675.3177834016278</c:v>
                </c:pt>
                <c:pt idx="2117">
                  <c:v>9536.0611258377521</c:v>
                </c:pt>
                <c:pt idx="2118">
                  <c:v>9750.8007701766655</c:v>
                </c:pt>
                <c:pt idx="2119">
                  <c:v>9531.2878098287256</c:v>
                </c:pt>
                <c:pt idx="2120">
                  <c:v>9717.5993884506333</c:v>
                </c:pt>
                <c:pt idx="2121">
                  <c:v>9601.2463266229443</c:v>
                </c:pt>
                <c:pt idx="2122">
                  <c:v>9705.5261804761321</c:v>
                </c:pt>
                <c:pt idx="2123">
                  <c:v>9571.4236021505585</c:v>
                </c:pt>
                <c:pt idx="2124">
                  <c:v>9714.5358058556685</c:v>
                </c:pt>
                <c:pt idx="2125">
                  <c:v>9640.2753268656325</c:v>
                </c:pt>
                <c:pt idx="2126">
                  <c:v>9723.3387895425967</c:v>
                </c:pt>
                <c:pt idx="2127">
                  <c:v>9537.6512424956891</c:v>
                </c:pt>
                <c:pt idx="2128">
                  <c:v>9724.3903322810493</c:v>
                </c:pt>
                <c:pt idx="2129">
                  <c:v>9568.7576622012311</c:v>
                </c:pt>
                <c:pt idx="2130">
                  <c:v>9765.710896535631</c:v>
                </c:pt>
                <c:pt idx="2131">
                  <c:v>9587.193278048775</c:v>
                </c:pt>
                <c:pt idx="2132">
                  <c:v>9784.5487674573178</c:v>
                </c:pt>
                <c:pt idx="2133">
                  <c:v>9638.5268034016972</c:v>
                </c:pt>
                <c:pt idx="2134">
                  <c:v>9776.4161181442196</c:v>
                </c:pt>
                <c:pt idx="2135">
                  <c:v>9685.920086189939</c:v>
                </c:pt>
                <c:pt idx="2136">
                  <c:v>9770.3556788897677</c:v>
                </c:pt>
                <c:pt idx="2137">
                  <c:v>9685.0534263445898</c:v>
                </c:pt>
                <c:pt idx="2138">
                  <c:v>9774.9963337862628</c:v>
                </c:pt>
                <c:pt idx="2139">
                  <c:v>9729.1674162537201</c:v>
                </c:pt>
                <c:pt idx="2140">
                  <c:v>9766.2798673427624</c:v>
                </c:pt>
                <c:pt idx="2141">
                  <c:v>9735.9434039930529</c:v>
                </c:pt>
                <c:pt idx="2142">
                  <c:v>9792.1026550617462</c:v>
                </c:pt>
                <c:pt idx="2143">
                  <c:v>9629.7755089533093</c:v>
                </c:pt>
                <c:pt idx="2144">
                  <c:v>9774.9016677637919</c:v>
                </c:pt>
                <c:pt idx="2145">
                  <c:v>9727.4481673715018</c:v>
                </c:pt>
                <c:pt idx="2146">
                  <c:v>9815.638208147866</c:v>
                </c:pt>
                <c:pt idx="2147">
                  <c:v>9572.2379496349567</c:v>
                </c:pt>
                <c:pt idx="2148">
                  <c:v>9568.689515376449</c:v>
                </c:pt>
                <c:pt idx="2149">
                  <c:v>9648.3304918261456</c:v>
                </c:pt>
                <c:pt idx="2150">
                  <c:v>9227.5814553765977</c:v>
                </c:pt>
                <c:pt idx="2151">
                  <c:v>8736.7806774158871</c:v>
                </c:pt>
                <c:pt idx="2152">
                  <c:v>9578.2102469983711</c:v>
                </c:pt>
                <c:pt idx="2153">
                  <c:v>8414.7177442350621</c:v>
                </c:pt>
                <c:pt idx="2154">
                  <c:v>9273.3936639450512</c:v>
                </c:pt>
                <c:pt idx="2155">
                  <c:v>9252.3407710205956</c:v>
                </c:pt>
                <c:pt idx="2156">
                  <c:v>8908.0548425222896</c:v>
                </c:pt>
                <c:pt idx="2157">
                  <c:v>8404.0252688503042</c:v>
                </c:pt>
                <c:pt idx="2158">
                  <c:v>8607.8929706533545</c:v>
                </c:pt>
                <c:pt idx="2159">
                  <c:v>8400.1813590383972</c:v>
                </c:pt>
                <c:pt idx="2160">
                  <c:v>8935.3049484843959</c:v>
                </c:pt>
                <c:pt idx="2161">
                  <c:v>8387.4596232156273</c:v>
                </c:pt>
                <c:pt idx="2162">
                  <c:v>8298.6799028087862</c:v>
                </c:pt>
                <c:pt idx="2163">
                  <c:v>7543.1003158077401</c:v>
                </c:pt>
                <c:pt idx="2164">
                  <c:v>8941.1569970682795</c:v>
                </c:pt>
                <c:pt idx="2165">
                  <c:v>8101.6160121408411</c:v>
                </c:pt>
                <c:pt idx="2166">
                  <c:v>8043.003172346047</c:v>
                </c:pt>
                <c:pt idx="2167">
                  <c:v>7551.2858016484397</c:v>
                </c:pt>
                <c:pt idx="2168">
                  <c:v>8298.6799028087862</c:v>
                </c:pt>
                <c:pt idx="2169">
                  <c:v>6808.8017596568261</c:v>
                </c:pt>
                <c:pt idx="2170">
                  <c:v>8037.5721018702761</c:v>
                </c:pt>
                <c:pt idx="2171">
                  <c:v>7269.8312091544094</c:v>
                </c:pt>
                <c:pt idx="2172">
                  <c:v>7505.8179756989857</c:v>
                </c:pt>
                <c:pt idx="2173">
                  <c:v>7049.1903877720679</c:v>
                </c:pt>
                <c:pt idx="2174">
                  <c:v>7526.0233723993033</c:v>
                </c:pt>
                <c:pt idx="2175">
                  <c:v>8095.6238766074284</c:v>
                </c:pt>
                <c:pt idx="2176">
                  <c:v>7768.3572497828482</c:v>
                </c:pt>
                <c:pt idx="2177">
                  <c:v>8058.026965691216</c:v>
                </c:pt>
                <c:pt idx="2178">
                  <c:v>7502.7940487950755</c:v>
                </c:pt>
                <c:pt idx="2179">
                  <c:v>4689.2018405617318</c:v>
                </c:pt>
                <c:pt idx="2180">
                  <c:v>6785.0301445508394</c:v>
                </c:pt>
                <c:pt idx="2181">
                  <c:v>6802.2161821136642</c:v>
                </c:pt>
                <c:pt idx="2182">
                  <c:v>6339.4293382533597</c:v>
                </c:pt>
                <c:pt idx="2183">
                  <c:v>6134.5244060235982</c:v>
                </c:pt>
                <c:pt idx="2184">
                  <c:v>7034.6652285314804</c:v>
                </c:pt>
                <c:pt idx="2185">
                  <c:v>6801.2465934586826</c:v>
                </c:pt>
                <c:pt idx="2186">
                  <c:v>6566.5673029721429</c:v>
                </c:pt>
                <c:pt idx="2187">
                  <c:v>6585.8353117767338</c:v>
                </c:pt>
                <c:pt idx="2188">
                  <c:v>6809.3899598358157</c:v>
                </c:pt>
                <c:pt idx="2189">
                  <c:v>6135.9120383049849</c:v>
                </c:pt>
                <c:pt idx="2190">
                  <c:v>6140.6314742658815</c:v>
                </c:pt>
                <c:pt idx="2191">
                  <c:v>6565.0718973360554</c:v>
                </c:pt>
                <c:pt idx="2192">
                  <c:v>6805.319503925246</c:v>
                </c:pt>
                <c:pt idx="2193">
                  <c:v>6132.7939642393167</c:v>
                </c:pt>
                <c:pt idx="2194">
                  <c:v>6579.8747961055451</c:v>
                </c:pt>
                <c:pt idx="2195">
                  <c:v>5727.6730051279956</c:v>
                </c:pt>
                <c:pt idx="2196">
                  <c:v>5751.6339895939009</c:v>
                </c:pt>
                <c:pt idx="2197">
                  <c:v>6360.7764253563319</c:v>
                </c:pt>
                <c:pt idx="2198">
                  <c:v>5370.1674284087412</c:v>
                </c:pt>
                <c:pt idx="2199">
                  <c:v>5201.4254964284601</c:v>
                </c:pt>
                <c:pt idx="2200">
                  <c:v>5560.6390771851766</c:v>
                </c:pt>
                <c:pt idx="2201">
                  <c:v>5545.482352917471</c:v>
                </c:pt>
                <c:pt idx="2202">
                  <c:v>5753.6208165672151</c:v>
                </c:pt>
                <c:pt idx="2203">
                  <c:v>4503.1469975094778</c:v>
                </c:pt>
                <c:pt idx="2204">
                  <c:v>5749.6184329001808</c:v>
                </c:pt>
                <c:pt idx="2205">
                  <c:v>5166.2673122948736</c:v>
                </c:pt>
                <c:pt idx="2206">
                  <c:v>4545.3898100466322</c:v>
                </c:pt>
                <c:pt idx="2207">
                  <c:v>4673.9646449017046</c:v>
                </c:pt>
                <c:pt idx="2208">
                  <c:v>4856.3754351848693</c:v>
                </c:pt>
                <c:pt idx="2209">
                  <c:v>4082.4855462233504</c:v>
                </c:pt>
                <c:pt idx="2210">
                  <c:v>4250.2019582099565</c:v>
                </c:pt>
                <c:pt idx="2211">
                  <c:v>3809.3739186501739</c:v>
                </c:pt>
                <c:pt idx="2212">
                  <c:v>3736.6363532786027</c:v>
                </c:pt>
                <c:pt idx="2213">
                  <c:v>3684.7827934336674</c:v>
                </c:pt>
                <c:pt idx="2214">
                  <c:v>3861.800617795252</c:v>
                </c:pt>
                <c:pt idx="2215">
                  <c:v>3364.2888279751332</c:v>
                </c:pt>
                <c:pt idx="2216">
                  <c:v>3492.3216521558934</c:v>
                </c:pt>
                <c:pt idx="2217">
                  <c:v>3693.6701671571832</c:v>
                </c:pt>
                <c:pt idx="2218">
                  <c:v>3506.2157221397465</c:v>
                </c:pt>
                <c:pt idx="2219">
                  <c:v>3226.2914766202343</c:v>
                </c:pt>
                <c:pt idx="2220">
                  <c:v>3627.8967674888199</c:v>
                </c:pt>
                <c:pt idx="2221">
                  <c:v>3242.3243513555744</c:v>
                </c:pt>
                <c:pt idx="2222">
                  <c:v>3185.1759905106719</c:v>
                </c:pt>
                <c:pt idx="2223">
                  <c:v>3724.3405590818234</c:v>
                </c:pt>
                <c:pt idx="2224">
                  <c:v>3303.9477356123543</c:v>
                </c:pt>
                <c:pt idx="2225">
                  <c:v>3394.385481805798</c:v>
                </c:pt>
                <c:pt idx="2226">
                  <c:v>3102.3759465521471</c:v>
                </c:pt>
                <c:pt idx="2227">
                  <c:v>2726.7206994086814</c:v>
                </c:pt>
                <c:pt idx="2228">
                  <c:v>3298.853669895178</c:v>
                </c:pt>
                <c:pt idx="2229">
                  <c:v>2847.5589698473736</c:v>
                </c:pt>
                <c:pt idx="2230">
                  <c:v>2900.9589137102585</c:v>
                </c:pt>
                <c:pt idx="2231">
                  <c:v>2865.2447314462411</c:v>
                </c:pt>
                <c:pt idx="2232">
                  <c:v>2915.2931163751191</c:v>
                </c:pt>
                <c:pt idx="2233">
                  <c:v>4099.252720130221</c:v>
                </c:pt>
                <c:pt idx="2234">
                  <c:v>3005.5826018723915</c:v>
                </c:pt>
                <c:pt idx="2235">
                  <c:v>2688.7656306493477</c:v>
                </c:pt>
                <c:pt idx="2236">
                  <c:v>3099.0251012589274</c:v>
                </c:pt>
                <c:pt idx="2237">
                  <c:v>2966.96613983101</c:v>
                </c:pt>
                <c:pt idx="2238">
                  <c:v>2821.8545249874119</c:v>
                </c:pt>
                <c:pt idx="2239">
                  <c:v>3503.9174221217968</c:v>
                </c:pt>
                <c:pt idx="2240">
                  <c:v>3009.3571945388394</c:v>
                </c:pt>
                <c:pt idx="2241">
                  <c:v>2784.0205958658421</c:v>
                </c:pt>
                <c:pt idx="2242">
                  <c:v>3415.8524492570514</c:v>
                </c:pt>
                <c:pt idx="2243">
                  <c:v>2904.8764634153081</c:v>
                </c:pt>
                <c:pt idx="2244">
                  <c:v>2919.9429036636548</c:v>
                </c:pt>
                <c:pt idx="2245">
                  <c:v>2636.0012511107984</c:v>
                </c:pt>
                <c:pt idx="2246">
                  <c:v>3205.9403095743432</c:v>
                </c:pt>
                <c:pt idx="2247">
                  <c:v>3090.3989736437225</c:v>
                </c:pt>
                <c:pt idx="2248">
                  <c:v>3207.5311912299226</c:v>
                </c:pt>
                <c:pt idx="2249">
                  <c:v>3174.7630252647346</c:v>
                </c:pt>
                <c:pt idx="2250">
                  <c:v>2828.2216602932499</c:v>
                </c:pt>
                <c:pt idx="2251">
                  <c:v>2703.3134656221664</c:v>
                </c:pt>
                <c:pt idx="2252">
                  <c:v>3099.3950215790755</c:v>
                </c:pt>
                <c:pt idx="2253">
                  <c:v>3280.0672305979042</c:v>
                </c:pt>
                <c:pt idx="2254">
                  <c:v>3106.9907493328351</c:v>
                </c:pt>
                <c:pt idx="2255">
                  <c:v>2900.2048121673824</c:v>
                </c:pt>
                <c:pt idx="2256">
                  <c:v>2918.6822229017639</c:v>
                </c:pt>
                <c:pt idx="2257">
                  <c:v>2330.6371170219886</c:v>
                </c:pt>
                <c:pt idx="2258">
                  <c:v>3112.2241103041924</c:v>
                </c:pt>
                <c:pt idx="2259">
                  <c:v>3213.0996747923105</c:v>
                </c:pt>
                <c:pt idx="2260">
                  <c:v>3219.3818213154186</c:v>
                </c:pt>
                <c:pt idx="2261">
                  <c:v>2894.7636931583711</c:v>
                </c:pt>
                <c:pt idx="2262">
                  <c:v>3228.101272225349</c:v>
                </c:pt>
                <c:pt idx="2263">
                  <c:v>3078.0252389135094</c:v>
                </c:pt>
                <c:pt idx="2264">
                  <c:v>3331.0302106174081</c:v>
                </c:pt>
                <c:pt idx="2265">
                  <c:v>2981.7090336583983</c:v>
                </c:pt>
                <c:pt idx="2266">
                  <c:v>3309.5705181784174</c:v>
                </c:pt>
                <c:pt idx="2267">
                  <c:v>3176.8023722839857</c:v>
                </c:pt>
                <c:pt idx="2268">
                  <c:v>3217.004017506531</c:v>
                </c:pt>
                <c:pt idx="2269">
                  <c:v>3184.8427930232397</c:v>
                </c:pt>
                <c:pt idx="2270">
                  <c:v>3122.3513004994129</c:v>
                </c:pt>
                <c:pt idx="2271">
                  <c:v>3165.6121714214742</c:v>
                </c:pt>
                <c:pt idx="2272">
                  <c:v>3429.7999808479035</c:v>
                </c:pt>
                <c:pt idx="2273">
                  <c:v>3389.4258315338343</c:v>
                </c:pt>
                <c:pt idx="2274">
                  <c:v>3427.2775148997707</c:v>
                </c:pt>
                <c:pt idx="2275">
                  <c:v>3290.5266643484647</c:v>
                </c:pt>
                <c:pt idx="2276">
                  <c:v>3334.3824089010677</c:v>
                </c:pt>
                <c:pt idx="2277">
                  <c:v>3289.4937514150542</c:v>
                </c:pt>
                <c:pt idx="2278">
                  <c:v>3340.8053335291152</c:v>
                </c:pt>
                <c:pt idx="2279">
                  <c:v>3397.7203169149921</c:v>
                </c:pt>
                <c:pt idx="2280">
                  <c:v>3443.5163174157792</c:v>
                </c:pt>
                <c:pt idx="2281">
                  <c:v>3203.1676042647973</c:v>
                </c:pt>
                <c:pt idx="2282">
                  <c:v>3445.7868861008824</c:v>
                </c:pt>
                <c:pt idx="2283">
                  <c:v>3208.7031742618501</c:v>
                </c:pt>
                <c:pt idx="2284">
                  <c:v>3444.2458446921146</c:v>
                </c:pt>
                <c:pt idx="2285">
                  <c:v>3231.6049754204519</c:v>
                </c:pt>
                <c:pt idx="2286">
                  <c:v>3451.5867303584914</c:v>
                </c:pt>
                <c:pt idx="2287">
                  <c:v>4265.3764430236006</c:v>
                </c:pt>
                <c:pt idx="2288">
                  <c:v>3439.2746163294205</c:v>
                </c:pt>
                <c:pt idx="2289">
                  <c:v>3289.4937514150542</c:v>
                </c:pt>
                <c:pt idx="2290">
                  <c:v>3668.8942315367844</c:v>
                </c:pt>
                <c:pt idx="2291">
                  <c:v>3504.3096854020428</c:v>
                </c:pt>
                <c:pt idx="2292">
                  <c:v>3557.3504353766953</c:v>
                </c:pt>
                <c:pt idx="2293">
                  <c:v>3618.357003860126</c:v>
                </c:pt>
                <c:pt idx="2294">
                  <c:v>3671.675869207229</c:v>
                </c:pt>
                <c:pt idx="2295">
                  <c:v>3745.6223489064359</c:v>
                </c:pt>
                <c:pt idx="2296">
                  <c:v>4045.3521271539494</c:v>
                </c:pt>
                <c:pt idx="2297">
                  <c:v>3739.4613822782208</c:v>
                </c:pt>
                <c:pt idx="2298">
                  <c:v>3671.675869207229</c:v>
                </c:pt>
                <c:pt idx="2299">
                  <c:v>4127.4359320673102</c:v>
                </c:pt>
                <c:pt idx="2300">
                  <c:v>3672.7725115058197</c:v>
                </c:pt>
                <c:pt idx="2301">
                  <c:v>4003.5324992968367</c:v>
                </c:pt>
                <c:pt idx="2302">
                  <c:v>3914.9226634809302</c:v>
                </c:pt>
                <c:pt idx="2303">
                  <c:v>3742.1631465947726</c:v>
                </c:pt>
                <c:pt idx="2304">
                  <c:v>3925.2574701663839</c:v>
                </c:pt>
                <c:pt idx="2305">
                  <c:v>3857.396787949378</c:v>
                </c:pt>
                <c:pt idx="2306">
                  <c:v>4306.8081951019649</c:v>
                </c:pt>
                <c:pt idx="2307">
                  <c:v>3771.6664450830121</c:v>
                </c:pt>
                <c:pt idx="2308">
                  <c:v>4307.3237132716722</c:v>
                </c:pt>
                <c:pt idx="2309">
                  <c:v>4144.671735750273</c:v>
                </c:pt>
                <c:pt idx="2310">
                  <c:v>4732.6895753306226</c:v>
                </c:pt>
                <c:pt idx="2311">
                  <c:v>3625.909186234423</c:v>
                </c:pt>
                <c:pt idx="2312">
                  <c:v>4294.6460295892848</c:v>
                </c:pt>
                <c:pt idx="2313">
                  <c:v>4285.0221757843556</c:v>
                </c:pt>
                <c:pt idx="2314">
                  <c:v>4727.1747795111005</c:v>
                </c:pt>
                <c:pt idx="2315">
                  <c:v>3874.0617038846804</c:v>
                </c:pt>
                <c:pt idx="2316">
                  <c:v>4869.4036797098015</c:v>
                </c:pt>
                <c:pt idx="2317">
                  <c:v>4265.0896269433042</c:v>
                </c:pt>
                <c:pt idx="2318">
                  <c:v>5045.1781593378128</c:v>
                </c:pt>
                <c:pt idx="2319">
                  <c:v>4720.0712995124759</c:v>
                </c:pt>
                <c:pt idx="2320">
                  <c:v>5198.7000327242768</c:v>
                </c:pt>
                <c:pt idx="2321">
                  <c:v>5518.6169899008564</c:v>
                </c:pt>
                <c:pt idx="2322">
                  <c:v>5373.4259955033049</c:v>
                </c:pt>
                <c:pt idx="2323">
                  <c:v>5021.2875043710765</c:v>
                </c:pt>
                <c:pt idx="2324">
                  <c:v>6267.2897426337186</c:v>
                </c:pt>
                <c:pt idx="2325">
                  <c:v>5698.1406029623731</c:v>
                </c:pt>
                <c:pt idx="2326">
                  <c:v>6273.1818861388219</c:v>
                </c:pt>
                <c:pt idx="2327">
                  <c:v>5179.269034564184</c:v>
                </c:pt>
                <c:pt idx="2328">
                  <c:v>6473.2791681994277</c:v>
                </c:pt>
                <c:pt idx="2329">
                  <c:v>4017.4289047227921</c:v>
                </c:pt>
                <c:pt idx="2330">
                  <c:v>6674.9174781053871</c:v>
                </c:pt>
                <c:pt idx="2331">
                  <c:v>6704.4251853486167</c:v>
                </c:pt>
                <c:pt idx="2332">
                  <c:v>6682.1741933520516</c:v>
                </c:pt>
                <c:pt idx="2333">
                  <c:v>7594.6250585427942</c:v>
                </c:pt>
                <c:pt idx="2334">
                  <c:v>7090.5326188633071</c:v>
                </c:pt>
                <c:pt idx="2335">
                  <c:v>6284.1693493917946</c:v>
                </c:pt>
                <c:pt idx="2336">
                  <c:v>7086.8147003935956</c:v>
                </c:pt>
                <c:pt idx="2337">
                  <c:v>6893.7849197632604</c:v>
                </c:pt>
                <c:pt idx="2338">
                  <c:v>6655.305930372182</c:v>
                </c:pt>
                <c:pt idx="2339">
                  <c:v>7108.5272228114154</c:v>
                </c:pt>
                <c:pt idx="2340">
                  <c:v>7079.9946599537934</c:v>
                </c:pt>
                <c:pt idx="2341">
                  <c:v>7354.716861558687</c:v>
                </c:pt>
                <c:pt idx="2342">
                  <c:v>7318.245521416271</c:v>
                </c:pt>
                <c:pt idx="2343">
                  <c:v>7600.4053819458113</c:v>
                </c:pt>
                <c:pt idx="2344">
                  <c:v>7777.1743114293495</c:v>
                </c:pt>
                <c:pt idx="2345">
                  <c:v>7821.9378327897757</c:v>
                </c:pt>
                <c:pt idx="2346">
                  <c:v>8552.560086591915</c:v>
                </c:pt>
                <c:pt idx="2347">
                  <c:v>8060.592923791075</c:v>
                </c:pt>
                <c:pt idx="2348">
                  <c:v>7766.9017418087496</c:v>
                </c:pt>
                <c:pt idx="2349">
                  <c:v>8322.6929974594677</c:v>
                </c:pt>
                <c:pt idx="2350">
                  <c:v>8542.5016944973049</c:v>
                </c:pt>
                <c:pt idx="2351">
                  <c:v>8347.0200698994649</c:v>
                </c:pt>
                <c:pt idx="2352">
                  <c:v>8254.8204855984968</c:v>
                </c:pt>
                <c:pt idx="2353">
                  <c:v>8044.6006210577962</c:v>
                </c:pt>
                <c:pt idx="2354">
                  <c:v>9028.4969078662161</c:v>
                </c:pt>
                <c:pt idx="2355">
                  <c:v>8306.9588889730821</c:v>
                </c:pt>
                <c:pt idx="2356">
                  <c:v>9307.8548574595989</c:v>
                </c:pt>
                <c:pt idx="2357">
                  <c:v>7536.2173619820605</c:v>
                </c:pt>
                <c:pt idx="2358">
                  <c:v>9016.4291022814741</c:v>
                </c:pt>
                <c:pt idx="2359">
                  <c:v>7540.9960281816411</c:v>
                </c:pt>
                <c:pt idx="2360">
                  <c:v>9011.5956797369909</c:v>
                </c:pt>
                <c:pt idx="2361">
                  <c:v>10178.086863137225</c:v>
                </c:pt>
                <c:pt idx="2362">
                  <c:v>9854.145992081043</c:v>
                </c:pt>
                <c:pt idx="2363">
                  <c:v>8519.7079651871645</c:v>
                </c:pt>
                <c:pt idx="2364">
                  <c:v>9593.4960600976319</c:v>
                </c:pt>
                <c:pt idx="2365">
                  <c:v>8559.4698604643308</c:v>
                </c:pt>
                <c:pt idx="2366">
                  <c:v>9542.0439294128373</c:v>
                </c:pt>
                <c:pt idx="2367">
                  <c:v>9664.166821472505</c:v>
                </c:pt>
                <c:pt idx="2368">
                  <c:v>10152.213326260842</c:v>
                </c:pt>
                <c:pt idx="2369">
                  <c:v>9598.2878524726948</c:v>
                </c:pt>
                <c:pt idx="2370">
                  <c:v>10431.925673345086</c:v>
                </c:pt>
                <c:pt idx="2371">
                  <c:v>9601.7997763026069</c:v>
                </c:pt>
                <c:pt idx="2372">
                  <c:v>10425.266910236418</c:v>
                </c:pt>
                <c:pt idx="2373">
                  <c:v>8986.3386179087302</c:v>
                </c:pt>
                <c:pt idx="2374">
                  <c:v>10439.406609152446</c:v>
                </c:pt>
                <c:pt idx="2375">
                  <c:v>10406.07542118606</c:v>
                </c:pt>
                <c:pt idx="2376">
                  <c:v>10453.507951706848</c:v>
                </c:pt>
                <c:pt idx="2377">
                  <c:v>10327.749265455863</c:v>
                </c:pt>
                <c:pt idx="2378">
                  <c:v>10470.048857079759</c:v>
                </c:pt>
                <c:pt idx="2379">
                  <c:v>9917.0912898755851</c:v>
                </c:pt>
                <c:pt idx="2380">
                  <c:v>10461.785000363572</c:v>
                </c:pt>
                <c:pt idx="2381">
                  <c:v>10343.846619198966</c:v>
                </c:pt>
                <c:pt idx="2382">
                  <c:v>10490.650981125962</c:v>
                </c:pt>
                <c:pt idx="2383">
                  <c:v>10344.692486833559</c:v>
                </c:pt>
                <c:pt idx="2384">
                  <c:v>10476.65046438703</c:v>
                </c:pt>
                <c:pt idx="2385">
                  <c:v>10359.894882515391</c:v>
                </c:pt>
                <c:pt idx="2386">
                  <c:v>10486.53711469265</c:v>
                </c:pt>
                <c:pt idx="2387">
                  <c:v>10393.521096329114</c:v>
                </c:pt>
                <c:pt idx="2388">
                  <c:v>10540.577871280137</c:v>
                </c:pt>
                <c:pt idx="2389">
                  <c:v>10410.253496867317</c:v>
                </c:pt>
                <c:pt idx="2390">
                  <c:v>10481.596151102502</c:v>
                </c:pt>
                <c:pt idx="2391">
                  <c:v>10371.688617781294</c:v>
                </c:pt>
                <c:pt idx="2392">
                  <c:v>10529.161931901372</c:v>
                </c:pt>
                <c:pt idx="2393">
                  <c:v>10368.321683740736</c:v>
                </c:pt>
                <c:pt idx="2394">
                  <c:v>10507.893538494591</c:v>
                </c:pt>
                <c:pt idx="2395">
                  <c:v>10386.813105042045</c:v>
                </c:pt>
                <c:pt idx="2396">
                  <c:v>10523.444455109327</c:v>
                </c:pt>
                <c:pt idx="2397">
                  <c:v>10390.168176170233</c:v>
                </c:pt>
                <c:pt idx="2398">
                  <c:v>10538.133729725228</c:v>
                </c:pt>
                <c:pt idx="2399">
                  <c:v>10396.034375977033</c:v>
                </c:pt>
                <c:pt idx="2400">
                  <c:v>10534.873067071287</c:v>
                </c:pt>
                <c:pt idx="2401">
                  <c:v>10375.894246669119</c:v>
                </c:pt>
                <c:pt idx="2402">
                  <c:v>10547.903334124439</c:v>
                </c:pt>
                <c:pt idx="2403">
                  <c:v>10376.734967574503</c:v>
                </c:pt>
                <c:pt idx="2404">
                  <c:v>10538.133729725228</c:v>
                </c:pt>
                <c:pt idx="2405">
                  <c:v>10465.918575844809</c:v>
                </c:pt>
                <c:pt idx="2406">
                  <c:v>10525.078667631709</c:v>
                </c:pt>
                <c:pt idx="2407">
                  <c:v>10385.974000956658</c:v>
                </c:pt>
                <c:pt idx="2408">
                  <c:v>10551.155747739065</c:v>
                </c:pt>
                <c:pt idx="2409">
                  <c:v>10397.709224519582</c:v>
                </c:pt>
                <c:pt idx="2410">
                  <c:v>10538.948572613994</c:v>
                </c:pt>
                <c:pt idx="2411">
                  <c:v>10399.383536352014</c:v>
                </c:pt>
                <c:pt idx="2412">
                  <c:v>10538.133729725228</c:v>
                </c:pt>
                <c:pt idx="2413">
                  <c:v>10481.596151102502</c:v>
                </c:pt>
                <c:pt idx="2414">
                  <c:v>10550.342837281032</c:v>
                </c:pt>
                <c:pt idx="2415">
                  <c:v>10465.918575844809</c:v>
                </c:pt>
                <c:pt idx="2416">
                  <c:v>10570.627097681887</c:v>
                </c:pt>
                <c:pt idx="2417">
                  <c:v>10497.226364047398</c:v>
                </c:pt>
                <c:pt idx="2418">
                  <c:v>10580.335136038775</c:v>
                </c:pt>
                <c:pt idx="2419">
                  <c:v>10495.583302652203</c:v>
                </c:pt>
                <c:pt idx="2420">
                  <c:v>10585.989680159071</c:v>
                </c:pt>
                <c:pt idx="2421">
                  <c:v>10513.628281745552</c:v>
                </c:pt>
                <c:pt idx="2422">
                  <c:v>10573.865152893546</c:v>
                </c:pt>
                <c:pt idx="2423">
                  <c:v>10417.765609619855</c:v>
                </c:pt>
                <c:pt idx="2424">
                  <c:v>10577.10116500119</c:v>
                </c:pt>
                <c:pt idx="2425">
                  <c:v>10438.575925340916</c:v>
                </c:pt>
                <c:pt idx="2426">
                  <c:v>10578.718405526495</c:v>
                </c:pt>
                <c:pt idx="2427">
                  <c:v>10440.237160242632</c:v>
                </c:pt>
                <c:pt idx="2428">
                  <c:v>10588.411147328376</c:v>
                </c:pt>
                <c:pt idx="2429">
                  <c:v>10451.850956315906</c:v>
                </c:pt>
                <c:pt idx="2430">
                  <c:v>10606.133670960193</c:v>
                </c:pt>
                <c:pt idx="2431">
                  <c:v>10546.276355221067</c:v>
                </c:pt>
                <c:pt idx="2432">
                  <c:v>10587.604118768277</c:v>
                </c:pt>
                <c:pt idx="2433">
                  <c:v>10495.583302652203</c:v>
                </c:pt>
                <c:pt idx="2434">
                  <c:v>10605.32943163954</c:v>
                </c:pt>
                <c:pt idx="2435">
                  <c:v>10484.890651217644</c:v>
                </c:pt>
                <c:pt idx="2436">
                  <c:v>10614.169116738731</c:v>
                </c:pt>
                <c:pt idx="2437">
                  <c:v>10464.265541171571</c:v>
                </c:pt>
                <c:pt idx="2438">
                  <c:v>10627.80045416754</c:v>
                </c:pt>
                <c:pt idx="2439">
                  <c:v>10484.067222879921</c:v>
                </c:pt>
                <c:pt idx="2440">
                  <c:v>10570.627097681887</c:v>
                </c:pt>
                <c:pt idx="2441">
                  <c:v>10426.099721589911</c:v>
                </c:pt>
                <c:pt idx="2442">
                  <c:v>10582.759276090119</c:v>
                </c:pt>
                <c:pt idx="2443">
                  <c:v>10431.093793716276</c:v>
                </c:pt>
                <c:pt idx="2444">
                  <c:v>10574.674347382064</c:v>
                </c:pt>
                <c:pt idx="2445">
                  <c:v>10443.558037980454</c:v>
                </c:pt>
                <c:pt idx="2446">
                  <c:v>10581.951356792799</c:v>
                </c:pt>
                <c:pt idx="2447">
                  <c:v>10447.706152467899</c:v>
                </c:pt>
                <c:pt idx="2448">
                  <c:v>10550.342837281032</c:v>
                </c:pt>
                <c:pt idx="2449">
                  <c:v>10455.164418226899</c:v>
                </c:pt>
                <c:pt idx="2450">
                  <c:v>10550.342837281032</c:v>
                </c:pt>
                <c:pt idx="2451">
                  <c:v>10423.600887838205</c:v>
                </c:pt>
                <c:pt idx="2452">
                  <c:v>10570.627097681887</c:v>
                </c:pt>
                <c:pt idx="2453">
                  <c:v>10429.429635382598</c:v>
                </c:pt>
                <c:pt idx="2454">
                  <c:v>10567.386997335503</c:v>
                </c:pt>
                <c:pt idx="2455">
                  <c:v>10414.42822893333</c:v>
                </c:pt>
                <c:pt idx="2456">
                  <c:v>10590.831470414409</c:v>
                </c:pt>
                <c:pt idx="2457">
                  <c:v>10406.911303985275</c:v>
                </c:pt>
                <c:pt idx="2458">
                  <c:v>10564.144849827015</c:v>
                </c:pt>
                <c:pt idx="2459">
                  <c:v>10394.358990494571</c:v>
                </c:pt>
                <c:pt idx="2460">
                  <c:v>10531.610337164155</c:v>
                </c:pt>
                <c:pt idx="2461">
                  <c:v>10398.546447510183</c:v>
                </c:pt>
                <c:pt idx="2462">
                  <c:v>10560.089283536368</c:v>
                </c:pt>
                <c:pt idx="2463">
                  <c:v>10397.709224519582</c:v>
                </c:pt>
                <c:pt idx="2464">
                  <c:v>10553.593707770116</c:v>
                </c:pt>
                <c:pt idx="2465">
                  <c:v>10396.034375977033</c:v>
                </c:pt>
                <c:pt idx="2466">
                  <c:v>10521.80972403562</c:v>
                </c:pt>
                <c:pt idx="2467">
                  <c:v>10399.383536352014</c:v>
                </c:pt>
                <c:pt idx="2468">
                  <c:v>10543.020851969111</c:v>
                </c:pt>
                <c:pt idx="2469">
                  <c:v>10383.455881115866</c:v>
                </c:pt>
                <c:pt idx="2470">
                  <c:v>10543.020851969111</c:v>
                </c:pt>
                <c:pt idx="2471">
                  <c:v>10375.894246669119</c:v>
                </c:pt>
                <c:pt idx="2472">
                  <c:v>10532.426213554842</c:v>
                </c:pt>
                <c:pt idx="2473">
                  <c:v>10460.130646943808</c:v>
                </c:pt>
                <c:pt idx="2474">
                  <c:v>10560.900653132288</c:v>
                </c:pt>
                <c:pt idx="2475">
                  <c:v>10411.923790724675</c:v>
                </c:pt>
                <c:pt idx="2476">
                  <c:v>10542.206654005848</c:v>
                </c:pt>
                <c:pt idx="2477">
                  <c:v>10363.26722689561</c:v>
                </c:pt>
                <c:pt idx="2478">
                  <c:v>10514.447010502809</c:v>
                </c:pt>
                <c:pt idx="2479">
                  <c:v>10352.299180800295</c:v>
                </c:pt>
                <c:pt idx="2480">
                  <c:v>10530.794331445737</c:v>
                </c:pt>
                <c:pt idx="2481">
                  <c:v>10376.734967574503</c:v>
                </c:pt>
                <c:pt idx="2482">
                  <c:v>10526.712361850443</c:v>
                </c:pt>
                <c:pt idx="2483">
                  <c:v>10361.581325503734</c:v>
                </c:pt>
                <c:pt idx="2484">
                  <c:v>10514.447010502809</c:v>
                </c:pt>
                <c:pt idx="2485">
                  <c:v>10511.171315301875</c:v>
                </c:pt>
                <c:pt idx="2486">
                  <c:v>10514.447010502809</c:v>
                </c:pt>
                <c:pt idx="2487">
                  <c:v>10543.020851969111</c:v>
                </c:pt>
                <c:pt idx="2488">
                  <c:v>10521.80972403562</c:v>
                </c:pt>
                <c:pt idx="2489">
                  <c:v>10453.507951706848</c:v>
                </c:pt>
                <c:pt idx="2490">
                  <c:v>10506.253868874252</c:v>
                </c:pt>
                <c:pt idx="2491">
                  <c:v>10375.053390844094</c:v>
                </c:pt>
                <c:pt idx="2492">
                  <c:v>10507.893538494591</c:v>
                </c:pt>
                <c:pt idx="2493">
                  <c:v>10356.520370851926</c:v>
                </c:pt>
                <c:pt idx="2494">
                  <c:v>10507.07376881138</c:v>
                </c:pt>
                <c:pt idx="2495">
                  <c:v>10346.383814258605</c:v>
                </c:pt>
                <c:pt idx="2496">
                  <c:v>10497.226364047398</c:v>
                </c:pt>
                <c:pt idx="2497">
                  <c:v>10343.000615579314</c:v>
                </c:pt>
                <c:pt idx="2498">
                  <c:v>10475.825723616837</c:v>
                </c:pt>
                <c:pt idx="2499">
                  <c:v>10344.692486833559</c:v>
                </c:pt>
                <c:pt idx="2500">
                  <c:v>10474.17584781854</c:v>
                </c:pt>
                <c:pt idx="2501">
                  <c:v>10364.952586915737</c:v>
                </c:pt>
                <c:pt idx="2502">
                  <c:v>10472.525446142194</c:v>
                </c:pt>
                <c:pt idx="2503">
                  <c:v>10306.493427109373</c:v>
                </c:pt>
                <c:pt idx="2504">
                  <c:v>10463.438826105254</c:v>
                </c:pt>
                <c:pt idx="2505">
                  <c:v>10399.383536352014</c:v>
                </c:pt>
                <c:pt idx="2506">
                  <c:v>10463.438826105254</c:v>
                </c:pt>
                <c:pt idx="2507">
                  <c:v>10494.76157594695</c:v>
                </c:pt>
                <c:pt idx="2508">
                  <c:v>10467.571083438539</c:v>
                </c:pt>
                <c:pt idx="2509">
                  <c:v>10364.109974563093</c:v>
                </c:pt>
                <c:pt idx="2510">
                  <c:v>10463.438826105254</c:v>
                </c:pt>
                <c:pt idx="2511">
                  <c:v>10302.231983794511</c:v>
                </c:pt>
                <c:pt idx="2512">
                  <c:v>10452.679520135111</c:v>
                </c:pt>
                <c:pt idx="2513">
                  <c:v>10314.155384419129</c:v>
                </c:pt>
                <c:pt idx="2514">
                  <c:v>10431.925673345086</c:v>
                </c:pt>
                <c:pt idx="2515">
                  <c:v>10343.846619198966</c:v>
                </c:pt>
                <c:pt idx="2516">
                  <c:v>10445.217681289228</c:v>
                </c:pt>
                <c:pt idx="2517">
                  <c:v>10291.136155866379</c:v>
                </c:pt>
                <c:pt idx="2518">
                  <c:v>10428.597356619059</c:v>
                </c:pt>
                <c:pt idx="2519">
                  <c:v>10288.572278185453</c:v>
                </c:pt>
                <c:pt idx="2520">
                  <c:v>10431.093793716276</c:v>
                </c:pt>
                <c:pt idx="2521">
                  <c:v>10286.007160729619</c:v>
                </c:pt>
                <c:pt idx="2522">
                  <c:v>10412.75873710887</c:v>
                </c:pt>
                <c:pt idx="2523">
                  <c:v>10269.732580262144</c:v>
                </c:pt>
                <c:pt idx="2524">
                  <c:v>10425.266910236418</c:v>
                </c:pt>
                <c:pt idx="2525">
                  <c:v>10305.641412933095</c:v>
                </c:pt>
                <c:pt idx="2526">
                  <c:v>10457.648126894952</c:v>
                </c:pt>
                <c:pt idx="2527">
                  <c:v>10328.597721531407</c:v>
                </c:pt>
                <c:pt idx="2528">
                  <c:v>10426.099721589911</c:v>
                </c:pt>
                <c:pt idx="2529">
                  <c:v>10259.428179039649</c:v>
                </c:pt>
                <c:pt idx="2530">
                  <c:v>10421.934332323532</c:v>
                </c:pt>
                <c:pt idx="2531">
                  <c:v>10265.441503213659</c:v>
                </c:pt>
                <c:pt idx="2532">
                  <c:v>10401.893998272613</c:v>
                </c:pt>
                <c:pt idx="2533">
                  <c:v>10243.934128015839</c:v>
                </c:pt>
                <c:pt idx="2534">
                  <c:v>10407.747052924089</c:v>
                </c:pt>
                <c:pt idx="2535">
                  <c:v>10315.856534500963</c:v>
                </c:pt>
                <c:pt idx="2536">
                  <c:v>10372.530013568006</c:v>
                </c:pt>
                <c:pt idx="2537">
                  <c:v>10236.170209431657</c:v>
                </c:pt>
                <c:pt idx="2538">
                  <c:v>10399.383536352014</c:v>
                </c:pt>
                <c:pt idx="2539">
                  <c:v>10230.123803661087</c:v>
                </c:pt>
                <c:pt idx="2540">
                  <c:v>10393.521096329114</c:v>
                </c:pt>
                <c:pt idx="2541">
                  <c:v>10249.103812399078</c:v>
                </c:pt>
                <c:pt idx="2542">
                  <c:v>10377.575553588609</c:v>
                </c:pt>
                <c:pt idx="2543">
                  <c:v>10271.448042553264</c:v>
                </c:pt>
                <c:pt idx="2544">
                  <c:v>10376.734967574503</c:v>
                </c:pt>
                <c:pt idx="2545">
                  <c:v>10260.287641088305</c:v>
                </c:pt>
                <c:pt idx="2546">
                  <c:v>10383.455881115866</c:v>
                </c:pt>
                <c:pt idx="2547">
                  <c:v>10377.575553588609</c:v>
                </c:pt>
                <c:pt idx="2548">
                  <c:v>10352.299180800295</c:v>
                </c:pt>
                <c:pt idx="2549">
                  <c:v>10376.734967574503</c:v>
                </c:pt>
                <c:pt idx="2550">
                  <c:v>10371.688617781294</c:v>
                </c:pt>
                <c:pt idx="2551">
                  <c:v>10317.557137017629</c:v>
                </c:pt>
                <c:pt idx="2552">
                  <c:v>10338.768556735577</c:v>
                </c:pt>
                <c:pt idx="2553">
                  <c:v>10289.427041796322</c:v>
                </c:pt>
                <c:pt idx="2554">
                  <c:v>10362.42434388519</c:v>
                </c:pt>
                <c:pt idx="2555">
                  <c:v>10354.83230172868</c:v>
                </c:pt>
                <c:pt idx="2556">
                  <c:v>10344.692486833559</c:v>
                </c:pt>
                <c:pt idx="2557">
                  <c:v>10236.170209431657</c:v>
                </c:pt>
                <c:pt idx="2558">
                  <c:v>10338.768556735577</c:v>
                </c:pt>
                <c:pt idx="2559">
                  <c:v>10316.706904191353</c:v>
                </c:pt>
                <c:pt idx="2560">
                  <c:v>10343.000615579314</c:v>
                </c:pt>
                <c:pt idx="2561">
                  <c:v>10329.446041125362</c:v>
                </c:pt>
                <c:pt idx="2562">
                  <c:v>10330.294224265175</c:v>
                </c:pt>
                <c:pt idx="2563">
                  <c:v>10331.142270978333</c:v>
                </c:pt>
                <c:pt idx="2564">
                  <c:v>10322.655661354367</c:v>
                </c:pt>
                <c:pt idx="2565">
                  <c:v>10204.133092052502</c:v>
                </c:pt>
                <c:pt idx="2566">
                  <c:v>10318.407233007019</c:v>
                </c:pt>
                <c:pt idx="2567">
                  <c:v>10291.990506378927</c:v>
                </c:pt>
                <c:pt idx="2568">
                  <c:v>10290.281667681069</c:v>
                </c:pt>
                <c:pt idx="2569">
                  <c:v>10264.582872510548</c:v>
                </c:pt>
                <c:pt idx="2570">
                  <c:v>10313.304603973333</c:v>
                </c:pt>
                <c:pt idx="2571">
                  <c:v>10211.943531256831</c:v>
                </c:pt>
                <c:pt idx="2572">
                  <c:v>10273.16295171497</c:v>
                </c:pt>
                <c:pt idx="2573">
                  <c:v>10105.127759871795</c:v>
                </c:pt>
                <c:pt idx="2574">
                  <c:v>10262.006149343099</c:v>
                </c:pt>
                <c:pt idx="2575">
                  <c:v>10159.006249286715</c:v>
                </c:pt>
                <c:pt idx="2576">
                  <c:v>10257.708838969436</c:v>
                </c:pt>
                <c:pt idx="2577">
                  <c:v>10223.205253641067</c:v>
                </c:pt>
                <c:pt idx="2578">
                  <c:v>10267.158349247824</c:v>
                </c:pt>
                <c:pt idx="2579">
                  <c:v>10207.605800089155</c:v>
                </c:pt>
                <c:pt idx="2580">
                  <c:v>10230.123803661087</c:v>
                </c:pt>
                <c:pt idx="2581">
                  <c:v>10171.291828397603</c:v>
                </c:pt>
                <c:pt idx="2582">
                  <c:v>10236.170209431657</c:v>
                </c:pt>
                <c:pt idx="2583">
                  <c:v>10151.972585898442</c:v>
                </c:pt>
                <c:pt idx="2584">
                  <c:v>10230.123803661087</c:v>
                </c:pt>
                <c:pt idx="2585">
                  <c:v>10153.731912652238</c:v>
                </c:pt>
                <c:pt idx="2586">
                  <c:v>10211.076265234624</c:v>
                </c:pt>
                <c:pt idx="2587">
                  <c:v>10211.943531256831</c:v>
                </c:pt>
                <c:pt idx="2588">
                  <c:v>10220.608492569338</c:v>
                </c:pt>
                <c:pt idx="2589">
                  <c:v>10226.66564566345</c:v>
                </c:pt>
                <c:pt idx="2590">
                  <c:v>10216.277761036665</c:v>
                </c:pt>
                <c:pt idx="2591">
                  <c:v>10217.144187102273</c:v>
                </c:pt>
                <c:pt idx="2592">
                  <c:v>10194.029510440992</c:v>
                </c:pt>
                <c:pt idx="2593">
                  <c:v>10181.798772721484</c:v>
                </c:pt>
                <c:pt idx="2594">
                  <c:v>10192.284061934566</c:v>
                </c:pt>
                <c:pt idx="2595">
                  <c:v>10158.127572451889</c:v>
                </c:pt>
                <c:pt idx="2596">
                  <c:v>10190.538014136748</c:v>
                </c:pt>
                <c:pt idx="2597">
                  <c:v>10031.793328713697</c:v>
                </c:pt>
                <c:pt idx="2598">
                  <c:v>10177.42351558187</c:v>
                </c:pt>
                <c:pt idx="2599">
                  <c:v>10158.127572451889</c:v>
                </c:pt>
                <c:pt idx="2600">
                  <c:v>10180.049121340433</c:v>
                </c:pt>
                <c:pt idx="2601">
                  <c:v>10108.678268654616</c:v>
                </c:pt>
                <c:pt idx="2602">
                  <c:v>10177.42351558187</c:v>
                </c:pt>
                <c:pt idx="2603">
                  <c:v>10096.240668414424</c:v>
                </c:pt>
                <c:pt idx="2604">
                  <c:v>10159.884774522578</c:v>
                </c:pt>
                <c:pt idx="2605">
                  <c:v>9984.7384935021091</c:v>
                </c:pt>
                <c:pt idx="2606">
                  <c:v>10150.212651248026</c:v>
                </c:pt>
                <c:pt idx="2607">
                  <c:v>9986.5562939484571</c:v>
                </c:pt>
                <c:pt idx="2608">
                  <c:v>10182.673372814719</c:v>
                </c:pt>
                <c:pt idx="2609">
                  <c:v>9973.8181667546978</c:v>
                </c:pt>
                <c:pt idx="2610">
                  <c:v>10160.763148206333</c:v>
                </c:pt>
                <c:pt idx="2611">
                  <c:v>10131.69654115195</c:v>
                </c:pt>
                <c:pt idx="2612">
                  <c:v>10136.993726752078</c:v>
                </c:pt>
                <c:pt idx="2613">
                  <c:v>10011.938160805985</c:v>
                </c:pt>
                <c:pt idx="2614">
                  <c:v>10116.657892588613</c:v>
                </c:pt>
                <c:pt idx="2615">
                  <c:v>9971.0844564532345</c:v>
                </c:pt>
                <c:pt idx="2616">
                  <c:v>10127.278011234897</c:v>
                </c:pt>
                <c:pt idx="2617">
                  <c:v>10032.694011367264</c:v>
                </c:pt>
                <c:pt idx="2618">
                  <c:v>10100.686147968856</c:v>
                </c:pt>
                <c:pt idx="2619">
                  <c:v>9975.6398331332148</c:v>
                </c:pt>
                <c:pt idx="2620">
                  <c:v>10106.015618654068</c:v>
                </c:pt>
                <c:pt idx="2621">
                  <c:v>10052.469060946434</c:v>
                </c:pt>
                <c:pt idx="2622">
                  <c:v>10098.908420596166</c:v>
                </c:pt>
                <c:pt idx="2623">
                  <c:v>10056.056331840113</c:v>
                </c:pt>
                <c:pt idx="2624">
                  <c:v>10079.312468874603</c:v>
                </c:pt>
                <c:pt idx="2625">
                  <c:v>10073.061599397925</c:v>
                </c:pt>
                <c:pt idx="2626">
                  <c:v>10082.880964722455</c:v>
                </c:pt>
                <c:pt idx="2627">
                  <c:v>10072.167993727906</c:v>
                </c:pt>
                <c:pt idx="2628">
                  <c:v>10062.328010312796</c:v>
                </c:pt>
                <c:pt idx="2629">
                  <c:v>9778.8761631636899</c:v>
                </c:pt>
                <c:pt idx="2630">
                  <c:v>10047.981433489114</c:v>
                </c:pt>
                <c:pt idx="2631">
                  <c:v>9789.2712295717647</c:v>
                </c:pt>
                <c:pt idx="2632">
                  <c:v>10055.159749849259</c:v>
                </c:pt>
                <c:pt idx="2633">
                  <c:v>10031.793328713697</c:v>
                </c:pt>
                <c:pt idx="2634">
                  <c:v>10034.494901784103</c:v>
                </c:pt>
                <c:pt idx="2635">
                  <c:v>9810.9396019443466</c:v>
                </c:pt>
                <c:pt idx="2636">
                  <c:v>10014.650215531432</c:v>
                </c:pt>
                <c:pt idx="2637">
                  <c:v>9820.3325741147091</c:v>
                </c:pt>
                <c:pt idx="2638">
                  <c:v>10027.287539089213</c:v>
                </c:pt>
                <c:pt idx="2639">
                  <c:v>9765.6160620431692</c:v>
                </c:pt>
                <c:pt idx="2640">
                  <c:v>9996.5427133214107</c:v>
                </c:pt>
                <c:pt idx="2641">
                  <c:v>9764.9521723927028</c:v>
                </c:pt>
                <c:pt idx="2642">
                  <c:v>10002.887609571388</c:v>
                </c:pt>
                <c:pt idx="2643">
                  <c:v>9933.5774762724086</c:v>
                </c:pt>
                <c:pt idx="2644">
                  <c:v>9988.3734514112311</c:v>
                </c:pt>
                <c:pt idx="2645">
                  <c:v>10007.414880782349</c:v>
                </c:pt>
                <c:pt idx="2646">
                  <c:v>10005.604451574498</c:v>
                </c:pt>
                <c:pt idx="2647">
                  <c:v>10001.981675861736</c:v>
                </c:pt>
                <c:pt idx="2648">
                  <c:v>10009.224671400243</c:v>
                </c:pt>
                <c:pt idx="2649">
                  <c:v>9950.0776093801578</c:v>
                </c:pt>
                <c:pt idx="2650">
                  <c:v>9963.7874502246614</c:v>
                </c:pt>
                <c:pt idx="2651">
                  <c:v>9753.65312678179</c:v>
                </c:pt>
                <c:pt idx="2652">
                  <c:v>9948.2468689167854</c:v>
                </c:pt>
                <c:pt idx="2653">
                  <c:v>9862.3920453421852</c:v>
                </c:pt>
                <c:pt idx="2654">
                  <c:v>9956.4800797424723</c:v>
                </c:pt>
                <c:pt idx="2655">
                  <c:v>9837.197274982771</c:v>
                </c:pt>
                <c:pt idx="2656">
                  <c:v>9943.6671687037269</c:v>
                </c:pt>
                <c:pt idx="2657">
                  <c:v>9735.371124133726</c:v>
                </c:pt>
                <c:pt idx="2658">
                  <c:v>9917.0243621479858</c:v>
                </c:pt>
                <c:pt idx="2659">
                  <c:v>9802.4714062750318</c:v>
                </c:pt>
                <c:pt idx="2660">
                  <c:v>9929.9035949113913</c:v>
                </c:pt>
                <c:pt idx="2661">
                  <c:v>9707.2526246744019</c:v>
                </c:pt>
                <c:pt idx="2662">
                  <c:v>9936.3311701484818</c:v>
                </c:pt>
                <c:pt idx="2663">
                  <c:v>9867.0443383763177</c:v>
                </c:pt>
                <c:pt idx="2664">
                  <c:v>9922.547970885209</c:v>
                </c:pt>
                <c:pt idx="2665">
                  <c:v>9810.9396019443466</c:v>
                </c:pt>
                <c:pt idx="2666">
                  <c:v>9905.0362279508972</c:v>
                </c:pt>
                <c:pt idx="2667">
                  <c:v>9708.0197511276056</c:v>
                </c:pt>
                <c:pt idx="2668">
                  <c:v>9925.3075593019948</c:v>
                </c:pt>
                <c:pt idx="2669">
                  <c:v>9666.2407004186243</c:v>
                </c:pt>
                <c:pt idx="2670">
                  <c:v>9880.0485705402734</c:v>
                </c:pt>
                <c:pt idx="2671">
                  <c:v>9888.3912135366463</c:v>
                </c:pt>
                <c:pt idx="2672">
                  <c:v>9921.6277799502186</c:v>
                </c:pt>
                <c:pt idx="2673">
                  <c:v>9690.7322663838422</c:v>
                </c:pt>
                <c:pt idx="2674">
                  <c:v>9883.758072814875</c:v>
                </c:pt>
                <c:pt idx="2675">
                  <c:v>9863.3228381835452</c:v>
                </c:pt>
                <c:pt idx="2676">
                  <c:v>9901.3419659120755</c:v>
                </c:pt>
                <c:pt idx="2677">
                  <c:v>9644.3529682881017</c:v>
                </c:pt>
                <c:pt idx="2678">
                  <c:v>9891.1691071399564</c:v>
                </c:pt>
                <c:pt idx="2679">
                  <c:v>9594.3720461527373</c:v>
                </c:pt>
                <c:pt idx="2680">
                  <c:v>9873.5505370832761</c:v>
                </c:pt>
                <c:pt idx="2681">
                  <c:v>9594.077227116717</c:v>
                </c:pt>
                <c:pt idx="2682">
                  <c:v>9879.1207793362919</c:v>
                </c:pt>
                <c:pt idx="2683">
                  <c:v>9871.6924570750562</c:v>
                </c:pt>
                <c:pt idx="2684">
                  <c:v>9858.6672013656116</c:v>
                </c:pt>
                <c:pt idx="2685">
                  <c:v>9855.871810798968</c:v>
                </c:pt>
                <c:pt idx="2686">
                  <c:v>9864.2534638596935</c:v>
                </c:pt>
                <c:pt idx="2687">
                  <c:v>9853.0749122931975</c:v>
                </c:pt>
                <c:pt idx="2688">
                  <c:v>9856.8037751393804</c:v>
                </c:pt>
                <c:pt idx="2689">
                  <c:v>9848.4100602918825</c:v>
                </c:pt>
                <c:pt idx="2690">
                  <c:v>9845.6091342866766</c:v>
                </c:pt>
                <c:pt idx="2691">
                  <c:v>9798.7033385554314</c:v>
                </c:pt>
                <c:pt idx="2692">
                  <c:v>9847.4765862863951</c:v>
                </c:pt>
                <c:pt idx="2693">
                  <c:v>9835.3261205626641</c:v>
                </c:pt>
                <c:pt idx="2694">
                  <c:v>9832.5181242874169</c:v>
                </c:pt>
                <c:pt idx="2695">
                  <c:v>9803.4129973858235</c:v>
                </c:pt>
                <c:pt idx="2696">
                  <c:v>9815.638208147866</c:v>
                </c:pt>
                <c:pt idx="2697">
                  <c:v>9836.2617820504493</c:v>
                </c:pt>
                <c:pt idx="2698">
                  <c:v>9822.2091345762547</c:v>
                </c:pt>
                <c:pt idx="2699">
                  <c:v>9657.9224301613722</c:v>
                </c:pt>
                <c:pt idx="2700">
                  <c:v>9784.5487674573178</c:v>
                </c:pt>
                <c:pt idx="2701">
                  <c:v>9817.5164630277432</c:v>
                </c:pt>
                <c:pt idx="2702">
                  <c:v>9812.8195536372896</c:v>
                </c:pt>
                <c:pt idx="2703">
                  <c:v>9774.5229865057554</c:v>
                </c:pt>
                <c:pt idx="2704">
                  <c:v>9813.7592748300976</c:v>
                </c:pt>
                <c:pt idx="2705">
                  <c:v>9613.8890403447567</c:v>
                </c:pt>
                <c:pt idx="2706">
                  <c:v>9793.9894179445328</c:v>
                </c:pt>
                <c:pt idx="2707">
                  <c:v>9825.9602245924598</c:v>
                </c:pt>
                <c:pt idx="2708">
                  <c:v>9826.8975742703715</c:v>
                </c:pt>
                <c:pt idx="2709">
                  <c:v>9814.6988263176627</c:v>
                </c:pt>
                <c:pt idx="2710">
                  <c:v>9810.9396019443466</c:v>
                </c:pt>
                <c:pt idx="2711">
                  <c:v>9771.6820012120988</c:v>
                </c:pt>
                <c:pt idx="2712">
                  <c:v>9803.4129973858235</c:v>
                </c:pt>
                <c:pt idx="2713">
                  <c:v>9846.5429443006433</c:v>
                </c:pt>
                <c:pt idx="2714">
                  <c:v>9798.7033385554314</c:v>
                </c:pt>
                <c:pt idx="2715">
                  <c:v>9760.1127145328555</c:v>
                </c:pt>
                <c:pt idx="2716">
                  <c:v>9753.082779879207</c:v>
                </c:pt>
                <c:pt idx="2717">
                  <c:v>9547.1815800545864</c:v>
                </c:pt>
                <c:pt idx="2718">
                  <c:v>9773.6708532286448</c:v>
                </c:pt>
                <c:pt idx="2719">
                  <c:v>9559.6632620876771</c:v>
                </c:pt>
                <c:pt idx="2720">
                  <c:v>9776.6053935497694</c:v>
                </c:pt>
                <c:pt idx="2721">
                  <c:v>9553.7234032644574</c:v>
                </c:pt>
                <c:pt idx="2722">
                  <c:v>9787.3827579097997</c:v>
                </c:pt>
                <c:pt idx="2723">
                  <c:v>9669.3325258798977</c:v>
                </c:pt>
                <c:pt idx="2724">
                  <c:v>9760.017778393345</c:v>
                </c:pt>
                <c:pt idx="2725">
                  <c:v>9715.0146085185297</c:v>
                </c:pt>
                <c:pt idx="2726">
                  <c:v>9785.4936020665264</c:v>
                </c:pt>
                <c:pt idx="2727">
                  <c:v>9568.5601298278543</c:v>
                </c:pt>
                <c:pt idx="2728">
                  <c:v>9786.438265534749</c:v>
                </c:pt>
                <c:pt idx="2729">
                  <c:v>9629.5808713262122</c:v>
                </c:pt>
                <c:pt idx="2730">
                  <c:v>9774.1442777764514</c:v>
                </c:pt>
                <c:pt idx="2731">
                  <c:v>9407.2277203494123</c:v>
                </c:pt>
                <c:pt idx="2732">
                  <c:v>9761.5365497462826</c:v>
                </c:pt>
                <c:pt idx="2733">
                  <c:v>9461.9738530433824</c:v>
                </c:pt>
                <c:pt idx="2734">
                  <c:v>9745.3770047728449</c:v>
                </c:pt>
                <c:pt idx="2735">
                  <c:v>9495.6460096031078</c:v>
                </c:pt>
                <c:pt idx="2736">
                  <c:v>9755.2687719879141</c:v>
                </c:pt>
                <c:pt idx="2737">
                  <c:v>9435.9913608396746</c:v>
                </c:pt>
                <c:pt idx="2738">
                  <c:v>9741.5674948103333</c:v>
                </c:pt>
                <c:pt idx="2739">
                  <c:v>9349.2147715932333</c:v>
                </c:pt>
                <c:pt idx="2740">
                  <c:v>9745.0913876680188</c:v>
                </c:pt>
                <c:pt idx="2741">
                  <c:v>9347.6684335877871</c:v>
                </c:pt>
                <c:pt idx="2742">
                  <c:v>9752.9877160152791</c:v>
                </c:pt>
                <c:pt idx="2743">
                  <c:v>9562.7294874380968</c:v>
                </c:pt>
                <c:pt idx="2744">
                  <c:v>9745.7578033369191</c:v>
                </c:pt>
                <c:pt idx="2745">
                  <c:v>9696.2127887772203</c:v>
                </c:pt>
                <c:pt idx="2746">
                  <c:v>9741.0911111067562</c:v>
                </c:pt>
                <c:pt idx="2747">
                  <c:v>9684.3792589300683</c:v>
                </c:pt>
                <c:pt idx="2748">
                  <c:v>9761.4416394650052</c:v>
                </c:pt>
                <c:pt idx="2749">
                  <c:v>9662.7602292444517</c:v>
                </c:pt>
                <c:pt idx="2750">
                  <c:v>9730.5996930649781</c:v>
                </c:pt>
                <c:pt idx="2751">
                  <c:v>9614.2794626883533</c:v>
                </c:pt>
                <c:pt idx="2752">
                  <c:v>9729.6448853423408</c:v>
                </c:pt>
                <c:pt idx="2753">
                  <c:v>9682.7416357498332</c:v>
                </c:pt>
                <c:pt idx="2754">
                  <c:v>9752.5123707777202</c:v>
                </c:pt>
                <c:pt idx="2755">
                  <c:v>9527.8044589745714</c:v>
                </c:pt>
                <c:pt idx="2756">
                  <c:v>9710.1287713730217</c:v>
                </c:pt>
                <c:pt idx="2757">
                  <c:v>9552.1382749215682</c:v>
                </c:pt>
                <c:pt idx="2758">
                  <c:v>9725.632792846809</c:v>
                </c:pt>
                <c:pt idx="2759">
                  <c:v>9458.7458265273108</c:v>
                </c:pt>
                <c:pt idx="2760">
                  <c:v>9738.1365644776342</c:v>
                </c:pt>
                <c:pt idx="2761">
                  <c:v>9336.7277923771289</c:v>
                </c:pt>
                <c:pt idx="2762">
                  <c:v>9740.9958291649546</c:v>
                </c:pt>
                <c:pt idx="2763">
                  <c:v>9292.8370223276688</c:v>
                </c:pt>
                <c:pt idx="2764">
                  <c:v>9715.7806019503532</c:v>
                </c:pt>
                <c:pt idx="2765">
                  <c:v>9375.7396745443748</c:v>
                </c:pt>
                <c:pt idx="2766">
                  <c:v>9719.8959023553434</c:v>
                </c:pt>
                <c:pt idx="2767">
                  <c:v>9521.0300243820766</c:v>
                </c:pt>
                <c:pt idx="2768">
                  <c:v>9728.5943959363412</c:v>
                </c:pt>
                <c:pt idx="2769">
                  <c:v>9682.6452891124609</c:v>
                </c:pt>
                <c:pt idx="2770">
                  <c:v>9645.7114835901684</c:v>
                </c:pt>
                <c:pt idx="2771">
                  <c:v>9642.0232724948983</c:v>
                </c:pt>
                <c:pt idx="2772">
                  <c:v>9694.674972894416</c:v>
                </c:pt>
                <c:pt idx="2773">
                  <c:v>9611.3505944689186</c:v>
                </c:pt>
                <c:pt idx="2774">
                  <c:v>9716.355023675158</c:v>
                </c:pt>
                <c:pt idx="2775">
                  <c:v>9287.1028223264711</c:v>
                </c:pt>
                <c:pt idx="2776">
                  <c:v>9716.9293825407622</c:v>
                </c:pt>
                <c:pt idx="2777">
                  <c:v>9578.5259820231986</c:v>
                </c:pt>
                <c:pt idx="2778">
                  <c:v>9695.2517065447482</c:v>
                </c:pt>
                <c:pt idx="2779">
                  <c:v>9619.2548297266494</c:v>
                </c:pt>
                <c:pt idx="2780">
                  <c:v>9692.4635745776286</c:v>
                </c:pt>
                <c:pt idx="2781">
                  <c:v>9516.4422326799922</c:v>
                </c:pt>
                <c:pt idx="2782">
                  <c:v>9669.139339883106</c:v>
                </c:pt>
                <c:pt idx="2783">
                  <c:v>9640.6638091543518</c:v>
                </c:pt>
                <c:pt idx="2784">
                  <c:v>9695.4439370420423</c:v>
                </c:pt>
                <c:pt idx="2785">
                  <c:v>9485.3165741026914</c:v>
                </c:pt>
                <c:pt idx="2786">
                  <c:v>9691.982712778974</c:v>
                </c:pt>
                <c:pt idx="2787">
                  <c:v>9447.7351237818821</c:v>
                </c:pt>
                <c:pt idx="2788">
                  <c:v>9706.2935590506168</c:v>
                </c:pt>
                <c:pt idx="2789">
                  <c:v>9489.4307829771915</c:v>
                </c:pt>
                <c:pt idx="2790">
                  <c:v>9684.3792589300683</c:v>
                </c:pt>
                <c:pt idx="2791">
                  <c:v>9629.6781910340487</c:v>
                </c:pt>
                <c:pt idx="2792">
                  <c:v>9685.8237976967612</c:v>
                </c:pt>
                <c:pt idx="2793">
                  <c:v>9489.4307829771915</c:v>
                </c:pt>
                <c:pt idx="2794">
                  <c:v>9698.5186697509889</c:v>
                </c:pt>
                <c:pt idx="2795">
                  <c:v>9454.9099099018604</c:v>
                </c:pt>
                <c:pt idx="2796">
                  <c:v>9683.4160128583226</c:v>
                </c:pt>
                <c:pt idx="2797">
                  <c:v>9663.4371673679652</c:v>
                </c:pt>
                <c:pt idx="2798">
                  <c:v>9684.7645080229977</c:v>
                </c:pt>
                <c:pt idx="2799">
                  <c:v>9525.314899576153</c:v>
                </c:pt>
                <c:pt idx="2800">
                  <c:v>9680.1396576772513</c:v>
                </c:pt>
                <c:pt idx="2801">
                  <c:v>9434.9777113999153</c:v>
                </c:pt>
                <c:pt idx="2802">
                  <c:v>9677.9221435845229</c:v>
                </c:pt>
                <c:pt idx="2803">
                  <c:v>9337.1410667504788</c:v>
                </c:pt>
                <c:pt idx="2804">
                  <c:v>9688.9041561887207</c:v>
                </c:pt>
                <c:pt idx="2805">
                  <c:v>9315.3994790264569</c:v>
                </c:pt>
                <c:pt idx="2806">
                  <c:v>9658.0192296073892</c:v>
                </c:pt>
                <c:pt idx="2807">
                  <c:v>9298.1485403798906</c:v>
                </c:pt>
                <c:pt idx="2808">
                  <c:v>9635.3196753748089</c:v>
                </c:pt>
                <c:pt idx="2809">
                  <c:v>9489.5310883358616</c:v>
                </c:pt>
                <c:pt idx="2810">
                  <c:v>9655.695552946625</c:v>
                </c:pt>
                <c:pt idx="2811">
                  <c:v>9502.4540608543211</c:v>
                </c:pt>
                <c:pt idx="2812">
                  <c:v>9649.7849357905743</c:v>
                </c:pt>
                <c:pt idx="2813">
                  <c:v>9402.0270487575399</c:v>
                </c:pt>
                <c:pt idx="2814">
                  <c:v>9654.1458669110416</c:v>
                </c:pt>
                <c:pt idx="2815">
                  <c:v>9625.1022305099013</c:v>
                </c:pt>
                <c:pt idx="2816">
                  <c:v>9643.6735797077054</c:v>
                </c:pt>
                <c:pt idx="2817">
                  <c:v>9456.121561278107</c:v>
                </c:pt>
                <c:pt idx="2818">
                  <c:v>9642.5087104366667</c:v>
                </c:pt>
                <c:pt idx="2819">
                  <c:v>9426.962855681626</c:v>
                </c:pt>
                <c:pt idx="2820">
                  <c:v>9615.0602211711102</c:v>
                </c:pt>
                <c:pt idx="2821">
                  <c:v>9322.8640155475332</c:v>
                </c:pt>
                <c:pt idx="2822">
                  <c:v>9638.3324873360707</c:v>
                </c:pt>
                <c:pt idx="2823">
                  <c:v>9295.3372368096607</c:v>
                </c:pt>
                <c:pt idx="2824">
                  <c:v>9628.0235127172218</c:v>
                </c:pt>
                <c:pt idx="2825">
                  <c:v>9324.3142060942555</c:v>
                </c:pt>
                <c:pt idx="2826">
                  <c:v>9614.8650423250328</c:v>
                </c:pt>
                <c:pt idx="2827">
                  <c:v>9307.0929313796878</c:v>
                </c:pt>
                <c:pt idx="2828">
                  <c:v>9621.9844196726226</c:v>
                </c:pt>
                <c:pt idx="2829">
                  <c:v>9288.4587498300534</c:v>
                </c:pt>
                <c:pt idx="2830">
                  <c:v>9611.3505944689186</c:v>
                </c:pt>
                <c:pt idx="2831">
                  <c:v>9263.2642858788968</c:v>
                </c:pt>
                <c:pt idx="2832">
                  <c:v>9592.5045712692827</c:v>
                </c:pt>
                <c:pt idx="2833">
                  <c:v>9313.1165038562885</c:v>
                </c:pt>
                <c:pt idx="2834">
                  <c:v>9622.374246363448</c:v>
                </c:pt>
                <c:pt idx="2835">
                  <c:v>9382.5033031305957</c:v>
                </c:pt>
                <c:pt idx="2836">
                  <c:v>9662.5668024002607</c:v>
                </c:pt>
                <c:pt idx="2837">
                  <c:v>9312.1822698143114</c:v>
                </c:pt>
                <c:pt idx="2838">
                  <c:v>9593.5858242120357</c:v>
                </c:pt>
                <c:pt idx="2839">
                  <c:v>9333.6271830451169</c:v>
                </c:pt>
                <c:pt idx="2840">
                  <c:v>9636.0973394768844</c:v>
                </c:pt>
                <c:pt idx="2841">
                  <c:v>9346.84353102362</c:v>
                </c:pt>
                <c:pt idx="2842">
                  <c:v>9640.6638091543518</c:v>
                </c:pt>
                <c:pt idx="2843">
                  <c:v>9576.1596190433647</c:v>
                </c:pt>
                <c:pt idx="2844">
                  <c:v>9684.0903036106247</c:v>
                </c:pt>
                <c:pt idx="2845">
                  <c:v>9553.7234032644574</c:v>
                </c:pt>
                <c:pt idx="2846">
                  <c:v>9616.9140620371145</c:v>
                </c:pt>
                <c:pt idx="2847">
                  <c:v>9359.8204947348768</c:v>
                </c:pt>
                <c:pt idx="2848">
                  <c:v>9657.3415962116032</c:v>
                </c:pt>
                <c:pt idx="2849">
                  <c:v>9482.3040862868711</c:v>
                </c:pt>
                <c:pt idx="2850">
                  <c:v>9646.9726495514351</c:v>
                </c:pt>
                <c:pt idx="2851">
                  <c:v>9551.741916056526</c:v>
                </c:pt>
                <c:pt idx="2852">
                  <c:v>9629.7755089533093</c:v>
                </c:pt>
                <c:pt idx="2853">
                  <c:v>9571.5223139603695</c:v>
                </c:pt>
                <c:pt idx="2854">
                  <c:v>9654.5333310531605</c:v>
                </c:pt>
                <c:pt idx="2855">
                  <c:v>9635.8057288308828</c:v>
                </c:pt>
                <c:pt idx="2856">
                  <c:v>9644.9352318793899</c:v>
                </c:pt>
                <c:pt idx="2857">
                  <c:v>9560.8504062103857</c:v>
                </c:pt>
                <c:pt idx="2858">
                  <c:v>9644.3529682881017</c:v>
                </c:pt>
                <c:pt idx="2859">
                  <c:v>9680.4288298382835</c:v>
                </c:pt>
                <c:pt idx="2860">
                  <c:v>9610.1785943086561</c:v>
                </c:pt>
                <c:pt idx="2861">
                  <c:v>9539.8368465203766</c:v>
                </c:pt>
                <c:pt idx="2862">
                  <c:v>9637.0692589154824</c:v>
                </c:pt>
                <c:pt idx="2863">
                  <c:v>9500.4526309286957</c:v>
                </c:pt>
                <c:pt idx="2864">
                  <c:v>9658.6967760374409</c:v>
                </c:pt>
                <c:pt idx="2865">
                  <c:v>9485.9188595296255</c:v>
                </c:pt>
                <c:pt idx="2866">
                  <c:v>9669.4291162243371</c:v>
                </c:pt>
                <c:pt idx="2867">
                  <c:v>7403.4991011579805</c:v>
                </c:pt>
                <c:pt idx="2868">
                  <c:v>9416.4370026506476</c:v>
                </c:pt>
                <c:pt idx="2869">
                  <c:v>8820.2626549517008</c:v>
                </c:pt>
                <c:pt idx="2870">
                  <c:v>9410.5500261854795</c:v>
                </c:pt>
                <c:pt idx="2871">
                  <c:v>8869.0266376598374</c:v>
                </c:pt>
                <c:pt idx="2872">
                  <c:v>4362.9078818738581</c:v>
                </c:pt>
                <c:pt idx="2873">
                  <c:v>1645.2884695559069</c:v>
                </c:pt>
                <c:pt idx="2874">
                  <c:v>1044.8778324583427</c:v>
                </c:pt>
                <c:pt idx="2875">
                  <c:v>794.21475279855599</c:v>
                </c:pt>
                <c:pt idx="2876">
                  <c:v>718.35744960896568</c:v>
                </c:pt>
                <c:pt idx="2877">
                  <c:v>639.78962890699427</c:v>
                </c:pt>
                <c:pt idx="2878">
                  <c:v>659.78401294668936</c:v>
                </c:pt>
                <c:pt idx="2879">
                  <c:v>480.04721908539852</c:v>
                </c:pt>
                <c:pt idx="2880">
                  <c:v>574.51844388050824</c:v>
                </c:pt>
                <c:pt idx="2881">
                  <c:v>469.23996763928238</c:v>
                </c:pt>
                <c:pt idx="2882">
                  <c:v>532.34034162364719</c:v>
                </c:pt>
                <c:pt idx="2883">
                  <c:v>471.3908644399915</c:v>
                </c:pt>
                <c:pt idx="2884">
                  <c:v>475.84429144232752</c:v>
                </c:pt>
                <c:pt idx="2885">
                  <c:v>466.73192401243227</c:v>
                </c:pt>
                <c:pt idx="2886">
                  <c:v>474.73936497689584</c:v>
                </c:pt>
                <c:pt idx="2887">
                  <c:v>441.86861598739074</c:v>
                </c:pt>
                <c:pt idx="2888">
                  <c:v>490.37764372469434</c:v>
                </c:pt>
                <c:pt idx="2889">
                  <c:v>430.20505042318882</c:v>
                </c:pt>
                <c:pt idx="2890">
                  <c:v>451.29572478000841</c:v>
                </c:pt>
                <c:pt idx="2891">
                  <c:v>381.48463431241845</c:v>
                </c:pt>
                <c:pt idx="2892">
                  <c:v>477.74159232631536</c:v>
                </c:pt>
                <c:pt idx="2893">
                  <c:v>436.05944492707994</c:v>
                </c:pt>
                <c:pt idx="2894">
                  <c:v>418.35113475533677</c:v>
                </c:pt>
                <c:pt idx="2895">
                  <c:v>447.67577564801155</c:v>
                </c:pt>
                <c:pt idx="2896">
                  <c:v>419.33983723917157</c:v>
                </c:pt>
                <c:pt idx="2897">
                  <c:v>403.89669447409801</c:v>
                </c:pt>
                <c:pt idx="2898">
                  <c:v>451.67675831613923</c:v>
                </c:pt>
                <c:pt idx="2899">
                  <c:v>426.93542907284302</c:v>
                </c:pt>
                <c:pt idx="2900">
                  <c:v>442.0694622711934</c:v>
                </c:pt>
                <c:pt idx="2901">
                  <c:v>426.21658947039754</c:v>
                </c:pt>
                <c:pt idx="2902">
                  <c:v>440.65260393645235</c:v>
                </c:pt>
                <c:pt idx="2903">
                  <c:v>404.1684774081242</c:v>
                </c:pt>
                <c:pt idx="2904">
                  <c:v>418.52030539527556</c:v>
                </c:pt>
                <c:pt idx="2905">
                  <c:v>423.99286760670134</c:v>
                </c:pt>
                <c:pt idx="2906">
                  <c:v>431.24664435039006</c:v>
                </c:pt>
                <c:pt idx="2907">
                  <c:v>437.89268763709094</c:v>
                </c:pt>
                <c:pt idx="2908">
                  <c:v>453.40704874073458</c:v>
                </c:pt>
                <c:pt idx="2909">
                  <c:v>409.35137111428838</c:v>
                </c:pt>
                <c:pt idx="2910">
                  <c:v>433.13960720818881</c:v>
                </c:pt>
                <c:pt idx="2911">
                  <c:v>456.79965045620747</c:v>
                </c:pt>
                <c:pt idx="2912">
                  <c:v>431.59598599746232</c:v>
                </c:pt>
                <c:pt idx="2913">
                  <c:v>376.03404192268687</c:v>
                </c:pt>
                <c:pt idx="2914">
                  <c:v>458.57492798962562</c:v>
                </c:pt>
                <c:pt idx="2915">
                  <c:v>341.25149717974676</c:v>
                </c:pt>
                <c:pt idx="2916">
                  <c:v>421.50087465414043</c:v>
                </c:pt>
                <c:pt idx="2917">
                  <c:v>402.7779497609468</c:v>
                </c:pt>
                <c:pt idx="2918">
                  <c:v>422.58458830950593</c:v>
                </c:pt>
                <c:pt idx="2919">
                  <c:v>386.88075075619423</c:v>
                </c:pt>
                <c:pt idx="2920">
                  <c:v>401.16990062407274</c:v>
                </c:pt>
                <c:pt idx="2921">
                  <c:v>411.59161909557116</c:v>
                </c:pt>
                <c:pt idx="2922">
                  <c:v>412.20364963928245</c:v>
                </c:pt>
                <c:pt idx="2923">
                  <c:v>396.85801406796816</c:v>
                </c:pt>
                <c:pt idx="2924">
                  <c:v>434.44683396254919</c:v>
                </c:pt>
                <c:pt idx="2925">
                  <c:v>417.44819795081008</c:v>
                </c:pt>
                <c:pt idx="2926">
                  <c:v>392.01838648696622</c:v>
                </c:pt>
                <c:pt idx="2927">
                  <c:v>364.15504221367388</c:v>
                </c:pt>
                <c:pt idx="2928">
                  <c:v>363.27844567756648</c:v>
                </c:pt>
                <c:pt idx="2929">
                  <c:v>342.50052367495181</c:v>
                </c:pt>
                <c:pt idx="2930">
                  <c:v>371.56823529977902</c:v>
                </c:pt>
                <c:pt idx="2931">
                  <c:v>348.19862514936466</c:v>
                </c:pt>
                <c:pt idx="2932">
                  <c:v>335.3996407462198</c:v>
                </c:pt>
                <c:pt idx="2933">
                  <c:v>303.92823328891365</c:v>
                </c:pt>
                <c:pt idx="2934">
                  <c:v>318.81547017768344</c:v>
                </c:pt>
                <c:pt idx="2935">
                  <c:v>250.11742069816648</c:v>
                </c:pt>
                <c:pt idx="2936">
                  <c:v>318.12603740105823</c:v>
                </c:pt>
                <c:pt idx="2937">
                  <c:v>308.31608844413074</c:v>
                </c:pt>
                <c:pt idx="2938">
                  <c:v>296.5057139663104</c:v>
                </c:pt>
                <c:pt idx="2939">
                  <c:v>242.00380665735602</c:v>
                </c:pt>
                <c:pt idx="2940">
                  <c:v>312.3271710737028</c:v>
                </c:pt>
                <c:pt idx="2941">
                  <c:v>298.49987059372188</c:v>
                </c:pt>
                <c:pt idx="2942">
                  <c:v>296.98794058416746</c:v>
                </c:pt>
                <c:pt idx="2943">
                  <c:v>294.66943493436997</c:v>
                </c:pt>
                <c:pt idx="2944">
                  <c:v>283.24734244908444</c:v>
                </c:pt>
                <c:pt idx="2945">
                  <c:v>252.7564065588389</c:v>
                </c:pt>
                <c:pt idx="2946">
                  <c:v>289.86535807063666</c:v>
                </c:pt>
                <c:pt idx="2947">
                  <c:v>288.86850084688552</c:v>
                </c:pt>
                <c:pt idx="2948">
                  <c:v>305.38671594319607</c:v>
                </c:pt>
                <c:pt idx="2949">
                  <c:v>272.09844134610688</c:v>
                </c:pt>
                <c:pt idx="2950">
                  <c:v>283.95508301349491</c:v>
                </c:pt>
                <c:pt idx="2951">
                  <c:v>217.76851461652132</c:v>
                </c:pt>
                <c:pt idx="2952">
                  <c:v>256.59659234539436</c:v>
                </c:pt>
                <c:pt idx="2953">
                  <c:v>202.8880540758847</c:v>
                </c:pt>
                <c:pt idx="2954">
                  <c:v>198.54529412578844</c:v>
                </c:pt>
                <c:pt idx="2955">
                  <c:v>184.67414803456791</c:v>
                </c:pt>
                <c:pt idx="2956">
                  <c:v>185.18463385397186</c:v>
                </c:pt>
                <c:pt idx="2957">
                  <c:v>155.46707357000452</c:v>
                </c:pt>
                <c:pt idx="2958">
                  <c:v>163.26490966244731</c:v>
                </c:pt>
                <c:pt idx="2959">
                  <c:v>165.11317437584535</c:v>
                </c:pt>
                <c:pt idx="2960">
                  <c:v>151.71618530312014</c:v>
                </c:pt>
                <c:pt idx="2961">
                  <c:v>135.18677739119067</c:v>
                </c:pt>
                <c:pt idx="2962">
                  <c:v>140.62683073008256</c:v>
                </c:pt>
                <c:pt idx="2963">
                  <c:v>136.70344144187467</c:v>
                </c:pt>
                <c:pt idx="2964">
                  <c:v>137.59231085509364</c:v>
                </c:pt>
                <c:pt idx="2965">
                  <c:v>147.28939128170842</c:v>
                </c:pt>
                <c:pt idx="2966">
                  <c:v>141.11037415552445</c:v>
                </c:pt>
                <c:pt idx="2967">
                  <c:v>111.55241983228768</c:v>
                </c:pt>
                <c:pt idx="2968">
                  <c:v>127.73064096974613</c:v>
                </c:pt>
                <c:pt idx="2969">
                  <c:v>123.3626897543005</c:v>
                </c:pt>
                <c:pt idx="2970">
                  <c:v>124.83675531119199</c:v>
                </c:pt>
                <c:pt idx="2971">
                  <c:v>120.28100358489286</c:v>
                </c:pt>
                <c:pt idx="2972">
                  <c:v>119.25107326015149</c:v>
                </c:pt>
                <c:pt idx="2973">
                  <c:v>117.25718313251562</c:v>
                </c:pt>
                <c:pt idx="2974">
                  <c:v>134.57568257753064</c:v>
                </c:pt>
                <c:pt idx="2975">
                  <c:v>117.54150329621586</c:v>
                </c:pt>
                <c:pt idx="2976">
                  <c:v>121.76038090162253</c:v>
                </c:pt>
                <c:pt idx="2977">
                  <c:v>119.98408433910674</c:v>
                </c:pt>
                <c:pt idx="2978">
                  <c:v>128.33578142375544</c:v>
                </c:pt>
                <c:pt idx="2979">
                  <c:v>120.46081761478574</c:v>
                </c:pt>
                <c:pt idx="2980">
                  <c:v>131.61783727588781</c:v>
                </c:pt>
                <c:pt idx="2981">
                  <c:v>120.39398518284253</c:v>
                </c:pt>
                <c:pt idx="2982">
                  <c:v>125.12774701206811</c:v>
                </c:pt>
                <c:pt idx="2983">
                  <c:v>123.86422915898879</c:v>
                </c:pt>
                <c:pt idx="2984">
                  <c:v>125.3513126317317</c:v>
                </c:pt>
                <c:pt idx="2985">
                  <c:v>127.17347207860286</c:v>
                </c:pt>
                <c:pt idx="2986">
                  <c:v>131.83040544764717</c:v>
                </c:pt>
                <c:pt idx="2987">
                  <c:v>124.26425127715805</c:v>
                </c:pt>
                <c:pt idx="2988">
                  <c:v>135.73644656460013</c:v>
                </c:pt>
                <c:pt idx="2989">
                  <c:v>120.88447311137877</c:v>
                </c:pt>
                <c:pt idx="2990">
                  <c:v>138.65930466215426</c:v>
                </c:pt>
                <c:pt idx="2991">
                  <c:v>134.19776871145572</c:v>
                </c:pt>
                <c:pt idx="2992">
                  <c:v>129.1313581680775</c:v>
                </c:pt>
                <c:pt idx="2993">
                  <c:v>127.55020370259123</c:v>
                </c:pt>
                <c:pt idx="2994">
                  <c:v>138.9747665891334</c:v>
                </c:pt>
                <c:pt idx="2995">
                  <c:v>133.9441337046847</c:v>
                </c:pt>
                <c:pt idx="2996">
                  <c:v>149.48917771962471</c:v>
                </c:pt>
                <c:pt idx="2997">
                  <c:v>152.61350753292734</c:v>
                </c:pt>
                <c:pt idx="2998">
                  <c:v>143.34218945069665</c:v>
                </c:pt>
                <c:pt idx="2999">
                  <c:v>148.09546242846952</c:v>
                </c:pt>
                <c:pt idx="3000">
                  <c:v>143.41046337599514</c:v>
                </c:pt>
                <c:pt idx="3001">
                  <c:v>138.46151816374854</c:v>
                </c:pt>
                <c:pt idx="3002">
                  <c:v>154.76682307873756</c:v>
                </c:pt>
                <c:pt idx="3003">
                  <c:v>143.97090289527296</c:v>
                </c:pt>
                <c:pt idx="3004">
                  <c:v>154.92288618442527</c:v>
                </c:pt>
                <c:pt idx="3005">
                  <c:v>159.63196951013575</c:v>
                </c:pt>
                <c:pt idx="3006">
                  <c:v>158.8772777833338</c:v>
                </c:pt>
                <c:pt idx="3007">
                  <c:v>153.14103258120596</c:v>
                </c:pt>
                <c:pt idx="3008">
                  <c:v>175.28265695213557</c:v>
                </c:pt>
                <c:pt idx="3009">
                  <c:v>132.29729831706723</c:v>
                </c:pt>
                <c:pt idx="3010">
                  <c:v>167.504723497203</c:v>
                </c:pt>
                <c:pt idx="3011">
                  <c:v>153.67559752948219</c:v>
                </c:pt>
                <c:pt idx="3012">
                  <c:v>176.44523788739744</c:v>
                </c:pt>
                <c:pt idx="3013">
                  <c:v>212.99762480636952</c:v>
                </c:pt>
                <c:pt idx="3014">
                  <c:v>204.28241490542126</c:v>
                </c:pt>
                <c:pt idx="3015">
                  <c:v>161.42612228738594</c:v>
                </c:pt>
                <c:pt idx="3016">
                  <c:v>195.26454807213304</c:v>
                </c:pt>
                <c:pt idx="3017">
                  <c:v>198.29668856649022</c:v>
                </c:pt>
                <c:pt idx="3018">
                  <c:v>221.39821653427404</c:v>
                </c:pt>
                <c:pt idx="3019">
                  <c:v>178.11102113279043</c:v>
                </c:pt>
                <c:pt idx="3020">
                  <c:v>210.8866031065493</c:v>
                </c:pt>
                <c:pt idx="3021">
                  <c:v>196.53008609205429</c:v>
                </c:pt>
                <c:pt idx="3022">
                  <c:v>211.02788921106284</c:v>
                </c:pt>
                <c:pt idx="3023">
                  <c:v>207.5319551567068</c:v>
                </c:pt>
                <c:pt idx="3024">
                  <c:v>241.51241783691219</c:v>
                </c:pt>
                <c:pt idx="3025">
                  <c:v>217.33449290245875</c:v>
                </c:pt>
                <c:pt idx="3026">
                  <c:v>233.71933605124235</c:v>
                </c:pt>
                <c:pt idx="3027">
                  <c:v>229.58778703213864</c:v>
                </c:pt>
                <c:pt idx="3028">
                  <c:v>253.84239045847249</c:v>
                </c:pt>
                <c:pt idx="3029">
                  <c:v>233.71933605124235</c:v>
                </c:pt>
                <c:pt idx="3030">
                  <c:v>266.80952403860459</c:v>
                </c:pt>
                <c:pt idx="3031">
                  <c:v>229.20278013174791</c:v>
                </c:pt>
                <c:pt idx="3032">
                  <c:v>267.92279631592612</c:v>
                </c:pt>
                <c:pt idx="3033">
                  <c:v>254.92009411387207</c:v>
                </c:pt>
                <c:pt idx="3034">
                  <c:v>296.94237503930145</c:v>
                </c:pt>
                <c:pt idx="3035">
                  <c:v>275.05152084119732</c:v>
                </c:pt>
                <c:pt idx="3036">
                  <c:v>290.55268068238252</c:v>
                </c:pt>
                <c:pt idx="3037">
                  <c:v>309.41816285043831</c:v>
                </c:pt>
                <c:pt idx="3038">
                  <c:v>330.85954852373806</c:v>
                </c:pt>
                <c:pt idx="3039">
                  <c:v>330.63960633572708</c:v>
                </c:pt>
                <c:pt idx="3040">
                  <c:v>330.43789317473761</c:v>
                </c:pt>
                <c:pt idx="3041">
                  <c:v>322.76551581523796</c:v>
                </c:pt>
                <c:pt idx="3042">
                  <c:v>359.22612264609671</c:v>
                </c:pt>
                <c:pt idx="3043">
                  <c:v>316.60505652373945</c:v>
                </c:pt>
                <c:pt idx="3044">
                  <c:v>361.67462245950162</c:v>
                </c:pt>
                <c:pt idx="3045">
                  <c:v>354.87017073857663</c:v>
                </c:pt>
                <c:pt idx="3046">
                  <c:v>391.63503987316358</c:v>
                </c:pt>
                <c:pt idx="3047">
                  <c:v>414.06888536350522</c:v>
                </c:pt>
                <c:pt idx="3048">
                  <c:v>370.59730942709581</c:v>
                </c:pt>
                <c:pt idx="3049">
                  <c:v>438.14085900731908</c:v>
                </c:pt>
                <c:pt idx="3050">
                  <c:v>393.05392940828091</c:v>
                </c:pt>
                <c:pt idx="3051">
                  <c:v>460.34976773147332</c:v>
                </c:pt>
                <c:pt idx="3052">
                  <c:v>415.68489916730982</c:v>
                </c:pt>
                <c:pt idx="3053">
                  <c:v>389.61802652512898</c:v>
                </c:pt>
                <c:pt idx="3054">
                  <c:v>438.44139204126577</c:v>
                </c:pt>
                <c:pt idx="3055">
                  <c:v>410.89267552551092</c:v>
                </c:pt>
                <c:pt idx="3056">
                  <c:v>439.87826815036601</c:v>
                </c:pt>
                <c:pt idx="3057">
                  <c:v>435.90138034759821</c:v>
                </c:pt>
                <c:pt idx="3058">
                  <c:v>481.73801965260168</c:v>
                </c:pt>
                <c:pt idx="3059">
                  <c:v>462.00279377989233</c:v>
                </c:pt>
                <c:pt idx="3060">
                  <c:v>493.13755465988208</c:v>
                </c:pt>
                <c:pt idx="3061">
                  <c:v>471.74800025532215</c:v>
                </c:pt>
                <c:pt idx="3062">
                  <c:v>504.23052770000777</c:v>
                </c:pt>
                <c:pt idx="3063">
                  <c:v>462.50916404039305</c:v>
                </c:pt>
                <c:pt idx="3064">
                  <c:v>494.24937126577748</c:v>
                </c:pt>
                <c:pt idx="3065">
                  <c:v>485.88713668708061</c:v>
                </c:pt>
                <c:pt idx="3066">
                  <c:v>521.09977200114395</c:v>
                </c:pt>
                <c:pt idx="3067">
                  <c:v>505.4670945495273</c:v>
                </c:pt>
                <c:pt idx="3068">
                  <c:v>596.02582542587697</c:v>
                </c:pt>
                <c:pt idx="3069">
                  <c:v>545.93817194988333</c:v>
                </c:pt>
                <c:pt idx="3070">
                  <c:v>618.40474859004325</c:v>
                </c:pt>
                <c:pt idx="3071">
                  <c:v>594.67308442582589</c:v>
                </c:pt>
                <c:pt idx="3072">
                  <c:v>655.6259021806078</c:v>
                </c:pt>
                <c:pt idx="3073">
                  <c:v>645.23563380859673</c:v>
                </c:pt>
                <c:pt idx="3074">
                  <c:v>653.96343216069818</c:v>
                </c:pt>
                <c:pt idx="3075">
                  <c:v>629.04730694318607</c:v>
                </c:pt>
                <c:pt idx="3076">
                  <c:v>729.92437523432454</c:v>
                </c:pt>
                <c:pt idx="3077">
                  <c:v>707.20465377507082</c:v>
                </c:pt>
                <c:pt idx="3078">
                  <c:v>714.21628092388426</c:v>
                </c:pt>
                <c:pt idx="3079">
                  <c:v>701.62040947996547</c:v>
                </c:pt>
                <c:pt idx="3080">
                  <c:v>798.5057088197949</c:v>
                </c:pt>
                <c:pt idx="3081">
                  <c:v>769.44298996448799</c:v>
                </c:pt>
                <c:pt idx="3082">
                  <c:v>848.79254365414783</c:v>
                </c:pt>
                <c:pt idx="3083">
                  <c:v>767.82410655597221</c:v>
                </c:pt>
                <c:pt idx="3084">
                  <c:v>951.46619806627541</c:v>
                </c:pt>
                <c:pt idx="3085">
                  <c:v>829.38931446803929</c:v>
                </c:pt>
                <c:pt idx="3086">
                  <c:v>1001.1330348405648</c:v>
                </c:pt>
                <c:pt idx="3087">
                  <c:v>999.03914873498366</c:v>
                </c:pt>
                <c:pt idx="3088">
                  <c:v>1081.4833413903659</c:v>
                </c:pt>
                <c:pt idx="3089">
                  <c:v>1026.2182053075676</c:v>
                </c:pt>
                <c:pt idx="3090">
                  <c:v>1300.0426036508088</c:v>
                </c:pt>
                <c:pt idx="3091">
                  <c:v>1120.8325171595159</c:v>
                </c:pt>
                <c:pt idx="3092">
                  <c:v>1268.6549954993488</c:v>
                </c:pt>
                <c:pt idx="3093">
                  <c:v>1221.5215440478869</c:v>
                </c:pt>
                <c:pt idx="3094">
                  <c:v>1469.4318719052064</c:v>
                </c:pt>
                <c:pt idx="3095">
                  <c:v>1300.3753763790546</c:v>
                </c:pt>
                <c:pt idx="3096">
                  <c:v>1609.2240312886959</c:v>
                </c:pt>
                <c:pt idx="3097">
                  <c:v>1802.4711217524193</c:v>
                </c:pt>
                <c:pt idx="3098">
                  <c:v>1809.9809041309798</c:v>
                </c:pt>
                <c:pt idx="3099">
                  <c:v>1710.2679568638609</c:v>
                </c:pt>
                <c:pt idx="3100">
                  <c:v>1933.1909015613062</c:v>
                </c:pt>
                <c:pt idx="3101">
                  <c:v>1766.1751585665122</c:v>
                </c:pt>
                <c:pt idx="3102">
                  <c:v>1934.2805569571337</c:v>
                </c:pt>
                <c:pt idx="3103">
                  <c:v>1921.9600116109577</c:v>
                </c:pt>
                <c:pt idx="3104">
                  <c:v>2121.0665229826468</c:v>
                </c:pt>
                <c:pt idx="3105">
                  <c:v>2049.7763841893457</c:v>
                </c:pt>
                <c:pt idx="3106">
                  <c:v>2312.2085578491988</c:v>
                </c:pt>
                <c:pt idx="3107">
                  <c:v>2053.2590238659832</c:v>
                </c:pt>
                <c:pt idx="3108">
                  <c:v>2054.6359281887567</c:v>
                </c:pt>
                <c:pt idx="3109">
                  <c:v>2319.1138759181376</c:v>
                </c:pt>
                <c:pt idx="3110">
                  <c:v>2527.2634841195504</c:v>
                </c:pt>
                <c:pt idx="3111">
                  <c:v>2249.141071599624</c:v>
                </c:pt>
                <c:pt idx="3112">
                  <c:v>2615.1759866549301</c:v>
                </c:pt>
                <c:pt idx="3113">
                  <c:v>2326.392291517956</c:v>
                </c:pt>
                <c:pt idx="3114">
                  <c:v>2767.7593634849286</c:v>
                </c:pt>
                <c:pt idx="3115">
                  <c:v>2552.3176876913367</c:v>
                </c:pt>
                <c:pt idx="3116">
                  <c:v>3018.0870666756837</c:v>
                </c:pt>
                <c:pt idx="3117">
                  <c:v>3083.2694705409795</c:v>
                </c:pt>
                <c:pt idx="3118">
                  <c:v>3031.2639575540138</c:v>
                </c:pt>
                <c:pt idx="3119">
                  <c:v>2888.671627729751</c:v>
                </c:pt>
                <c:pt idx="3120">
                  <c:v>3409.7635490432772</c:v>
                </c:pt>
                <c:pt idx="3121">
                  <c:v>3265.1494381117514</c:v>
                </c:pt>
                <c:pt idx="3122">
                  <c:v>3521.4212838934677</c:v>
                </c:pt>
                <c:pt idx="3123">
                  <c:v>3480.6410495007854</c:v>
                </c:pt>
                <c:pt idx="3124">
                  <c:v>4224.1106371835176</c:v>
                </c:pt>
                <c:pt idx="3125">
                  <c:v>4063.5942533011357</c:v>
                </c:pt>
                <c:pt idx="3126">
                  <c:v>4904.6068286470545</c:v>
                </c:pt>
                <c:pt idx="3127">
                  <c:v>4600.620480639609</c:v>
                </c:pt>
                <c:pt idx="3128">
                  <c:v>6060.9807503780467</c:v>
                </c:pt>
                <c:pt idx="3129">
                  <c:v>6271.5309823934422</c:v>
                </c:pt>
                <c:pt idx="3130">
                  <c:v>7056.5709572200249</c:v>
                </c:pt>
                <c:pt idx="3131">
                  <c:v>6870.3539159913717</c:v>
                </c:pt>
                <c:pt idx="3132">
                  <c:v>9237.1227053787334</c:v>
                </c:pt>
                <c:pt idx="3133">
                  <c:v>9657.0043022910249</c:v>
                </c:pt>
                <c:pt idx="3134">
                  <c:v>8950.4146315357757</c:v>
                </c:pt>
                <c:pt idx="3135">
                  <c:v>9358.2040657340913</c:v>
                </c:pt>
                <c:pt idx="3136">
                  <c:v>10393.133003652487</c:v>
                </c:pt>
                <c:pt idx="3137">
                  <c:v>10274.876686397689</c:v>
                </c:pt>
                <c:pt idx="3138">
                  <c:v>9782.0479622024905</c:v>
                </c:pt>
                <c:pt idx="3139">
                  <c:v>10336.227687836919</c:v>
                </c:pt>
                <c:pt idx="3140">
                  <c:v>10495.583302652203</c:v>
                </c:pt>
                <c:pt idx="3141">
                  <c:v>10302.231983794511</c:v>
                </c:pt>
                <c:pt idx="3142">
                  <c:v>10513.628281745552</c:v>
                </c:pt>
                <c:pt idx="3143">
                  <c:v>10303.084546998114</c:v>
                </c:pt>
                <c:pt idx="3144">
                  <c:v>10486.53711469265</c:v>
                </c:pt>
                <c:pt idx="3145">
                  <c:v>10310.751440690641</c:v>
                </c:pt>
                <c:pt idx="3146">
                  <c:v>10371.877792396452</c:v>
                </c:pt>
                <c:pt idx="3147">
                  <c:v>10383.455881115866</c:v>
                </c:pt>
                <c:pt idx="3148">
                  <c:v>10493.117730368835</c:v>
                </c:pt>
                <c:pt idx="3149">
                  <c:v>10239.357584355699</c:v>
                </c:pt>
                <c:pt idx="3150">
                  <c:v>10506.253868874252</c:v>
                </c:pt>
                <c:pt idx="3151">
                  <c:v>10345.538218510854</c:v>
                </c:pt>
                <c:pt idx="3152">
                  <c:v>10517.720626066288</c:v>
                </c:pt>
                <c:pt idx="3153">
                  <c:v>10429.429635382598</c:v>
                </c:pt>
                <c:pt idx="3154">
                  <c:v>10515.265609282702</c:v>
                </c:pt>
                <c:pt idx="3155">
                  <c:v>10317.557137017629</c:v>
                </c:pt>
                <c:pt idx="3156">
                  <c:v>10516.08407811603</c:v>
                </c:pt>
                <c:pt idx="3157">
                  <c:v>10356.520370851926</c:v>
                </c:pt>
                <c:pt idx="3158">
                  <c:v>10516.902417033622</c:v>
                </c:pt>
                <c:pt idx="3159">
                  <c:v>10348.919786202325</c:v>
                </c:pt>
                <c:pt idx="3160">
                  <c:v>10524.261626173953</c:v>
                </c:pt>
                <c:pt idx="3161">
                  <c:v>10311.602632136204</c:v>
                </c:pt>
                <c:pt idx="3162">
                  <c:v>10512.809422980159</c:v>
                </c:pt>
                <c:pt idx="3163">
                  <c:v>10346.383814258605</c:v>
                </c:pt>
                <c:pt idx="3164">
                  <c:v>10577.909849031388</c:v>
                </c:pt>
                <c:pt idx="3165">
                  <c:v>10334.533094113936</c:v>
                </c:pt>
                <c:pt idx="3166">
                  <c:v>10494.76157594695</c:v>
                </c:pt>
                <c:pt idx="3167">
                  <c:v>10311.602632136204</c:v>
                </c:pt>
                <c:pt idx="3168">
                  <c:v>10500.510919630571</c:v>
                </c:pt>
                <c:pt idx="3169">
                  <c:v>10349.764838509755</c:v>
                </c:pt>
                <c:pt idx="3170">
                  <c:v>10514.447010502809</c:v>
                </c:pt>
                <c:pt idx="3171">
                  <c:v>10335.380459106214</c:v>
                </c:pt>
                <c:pt idx="3172">
                  <c:v>10517.720626066288</c:v>
                </c:pt>
                <c:pt idx="3173">
                  <c:v>10330.294224265175</c:v>
                </c:pt>
                <c:pt idx="3174">
                  <c:v>10522.62715440686</c:v>
                </c:pt>
                <c:pt idx="3175">
                  <c:v>10354.83230172868</c:v>
                </c:pt>
                <c:pt idx="3176">
                  <c:v>10548.716630505076</c:v>
                </c:pt>
                <c:pt idx="3177">
                  <c:v>10341.308200273988</c:v>
                </c:pt>
                <c:pt idx="3178">
                  <c:v>10509.532687221947</c:v>
                </c:pt>
                <c:pt idx="3179">
                  <c:v>10317.557137017629</c:v>
                </c:pt>
                <c:pt idx="3180">
                  <c:v>10545.462672635687</c:v>
                </c:pt>
                <c:pt idx="3181">
                  <c:v>10331.142270978333</c:v>
                </c:pt>
                <c:pt idx="3182">
                  <c:v>10572.246380802702</c:v>
                </c:pt>
                <c:pt idx="3183">
                  <c:v>10347.229274104566</c:v>
                </c:pt>
                <c:pt idx="3184">
                  <c:v>10516.08407811603</c:v>
                </c:pt>
                <c:pt idx="3185">
                  <c:v>10334.533094113936</c:v>
                </c:pt>
                <c:pt idx="3186">
                  <c:v>10520.992163964715</c:v>
                </c:pt>
                <c:pt idx="3187">
                  <c:v>10330.294224265175</c:v>
                </c:pt>
                <c:pt idx="3188">
                  <c:v>10549.529798213493</c:v>
                </c:pt>
                <c:pt idx="3189">
                  <c:v>10331.142270978333</c:v>
                </c:pt>
                <c:pt idx="3190">
                  <c:v>10537.318757757745</c:v>
                </c:pt>
                <c:pt idx="3191">
                  <c:v>10384.295389022091</c:v>
                </c:pt>
                <c:pt idx="3192">
                  <c:v>10530.794331445737</c:v>
                </c:pt>
                <c:pt idx="3193">
                  <c:v>10345.538218510854</c:v>
                </c:pt>
                <c:pt idx="3194">
                  <c:v>10525.078667631709</c:v>
                </c:pt>
                <c:pt idx="3195">
                  <c:v>10343.000615579314</c:v>
                </c:pt>
                <c:pt idx="3196">
                  <c:v>10563.333992843538</c:v>
                </c:pt>
                <c:pt idx="3197">
                  <c:v>10326.051943750303</c:v>
                </c:pt>
                <c:pt idx="3198">
                  <c:v>10525.078667631709</c:v>
                </c:pt>
                <c:pt idx="3199">
                  <c:v>10423.600887838205</c:v>
                </c:pt>
                <c:pt idx="3200">
                  <c:v>10517.720626066288</c:v>
                </c:pt>
                <c:pt idx="3201">
                  <c:v>10400.220491073842</c:v>
                </c:pt>
                <c:pt idx="3202">
                  <c:v>10533.241960648858</c:v>
                </c:pt>
                <c:pt idx="3203">
                  <c:v>10321.806249140602</c:v>
                </c:pt>
                <c:pt idx="3204">
                  <c:v>10516.902417033622</c:v>
                </c:pt>
                <c:pt idx="3205">
                  <c:v>10364.109974563093</c:v>
                </c:pt>
                <c:pt idx="3206">
                  <c:v>10534.873067071287</c:v>
                </c:pt>
                <c:pt idx="3207">
                  <c:v>10329.446041125362</c:v>
                </c:pt>
                <c:pt idx="3208">
                  <c:v>10533.241960648858</c:v>
                </c:pt>
                <c:pt idx="3209">
                  <c:v>10291.990506378927</c:v>
                </c:pt>
                <c:pt idx="3210">
                  <c:v>10507.07376881138</c:v>
                </c:pt>
                <c:pt idx="3211">
                  <c:v>10320.107014584088</c:v>
                </c:pt>
                <c:pt idx="3212">
                  <c:v>10519.356654600213</c:v>
                </c:pt>
                <c:pt idx="3213">
                  <c:v>10411.088710653825</c:v>
                </c:pt>
                <c:pt idx="3214">
                  <c:v>10525.078667631709</c:v>
                </c:pt>
                <c:pt idx="3215">
                  <c:v>10291.136155866379</c:v>
                </c:pt>
                <c:pt idx="3216">
                  <c:v>10511.99043417585</c:v>
                </c:pt>
                <c:pt idx="3217">
                  <c:v>10314.155384419129</c:v>
                </c:pt>
                <c:pt idx="3218">
                  <c:v>10488.183054102501</c:v>
                </c:pt>
                <c:pt idx="3219">
                  <c:v>10352.299180800295</c:v>
                </c:pt>
                <c:pt idx="3220">
                  <c:v>10496.404898675519</c:v>
                </c:pt>
                <c:pt idx="3221">
                  <c:v>10348.074598076535</c:v>
                </c:pt>
                <c:pt idx="3222">
                  <c:v>10488.183054102501</c:v>
                </c:pt>
                <c:pt idx="3223">
                  <c:v>10303.936972904434</c:v>
                </c:pt>
                <c:pt idx="3224">
                  <c:v>10482.419972852613</c:v>
                </c:pt>
                <c:pt idx="3225">
                  <c:v>10282.585074340812</c:v>
                </c:pt>
                <c:pt idx="3226">
                  <c:v>10493.117730368835</c:v>
                </c:pt>
                <c:pt idx="3227">
                  <c:v>10446.047304157119</c:v>
                </c:pt>
                <c:pt idx="3228">
                  <c:v>10470.048857079759</c:v>
                </c:pt>
                <c:pt idx="3229">
                  <c:v>10262.006149343099</c:v>
                </c:pt>
                <c:pt idx="3230">
                  <c:v>10480.772198154425</c:v>
                </c:pt>
                <c:pt idx="3231">
                  <c:v>10358.207897706181</c:v>
                </c:pt>
                <c:pt idx="3232">
                  <c:v>10506.253868874252</c:v>
                </c:pt>
                <c:pt idx="3233">
                  <c:v>10332.837955234501</c:v>
                </c:pt>
                <c:pt idx="3234">
                  <c:v>10471.700048024504</c:v>
                </c:pt>
                <c:pt idx="3235">
                  <c:v>10256.848960895783</c:v>
                </c:pt>
                <c:pt idx="3236">
                  <c:v>10450.193431816173</c:v>
                </c:pt>
                <c:pt idx="3237">
                  <c:v>10243.934128015839</c:v>
                </c:pt>
                <c:pt idx="3238">
                  <c:v>10459.303272279938</c:v>
                </c:pt>
                <c:pt idx="3239">
                  <c:v>10255.988944095086</c:v>
                </c:pt>
                <c:pt idx="3240">
                  <c:v>10449.36447107626</c:v>
                </c:pt>
                <c:pt idx="3241">
                  <c:v>10427.764944751963</c:v>
                </c:pt>
                <c:pt idx="3242">
                  <c:v>10410.253496867317</c:v>
                </c:pt>
                <c:pt idx="3243">
                  <c:v>10343.000615579314</c:v>
                </c:pt>
                <c:pt idx="3244">
                  <c:v>10448.535377970047</c:v>
                </c:pt>
                <c:pt idx="3245">
                  <c:v>10379.256321056449</c:v>
                </c:pt>
                <c:pt idx="3246">
                  <c:v>10430.261781071898</c:v>
                </c:pt>
                <c:pt idx="3247">
                  <c:v>10291.990506378927</c:v>
                </c:pt>
                <c:pt idx="3248">
                  <c:v>10431.093793716276</c:v>
                </c:pt>
                <c:pt idx="3249">
                  <c:v>10284.296393306835</c:v>
                </c:pt>
                <c:pt idx="3250">
                  <c:v>10420.267243458788</c:v>
                </c:pt>
                <c:pt idx="3251">
                  <c:v>10294.552732147285</c:v>
                </c:pt>
                <c:pt idx="3252">
                  <c:v>10412.75873710887</c:v>
                </c:pt>
                <c:pt idx="3253">
                  <c:v>10186.170270295032</c:v>
                </c:pt>
                <c:pt idx="3254">
                  <c:v>10436.083077283542</c:v>
                </c:pt>
                <c:pt idx="3255">
                  <c:v>10319.25719218676</c:v>
                </c:pt>
                <c:pt idx="3256">
                  <c:v>10423.600887838205</c:v>
                </c:pt>
                <c:pt idx="3257">
                  <c:v>10244.796089717443</c:v>
                </c:pt>
                <c:pt idx="3258">
                  <c:v>10389.329610113062</c:v>
                </c:pt>
                <c:pt idx="3259">
                  <c:v>10144.929196162084</c:v>
                </c:pt>
                <c:pt idx="3260">
                  <c:v>10403.566969336938</c:v>
                </c:pt>
                <c:pt idx="3261">
                  <c:v>10183.547822572009</c:v>
                </c:pt>
                <c:pt idx="3262">
                  <c:v>10391.844905006386</c:v>
                </c:pt>
                <c:pt idx="3263">
                  <c:v>10143.166826169741</c:v>
                </c:pt>
                <c:pt idx="3264">
                  <c:v>10380.096502566936</c:v>
                </c:pt>
                <c:pt idx="3265">
                  <c:v>10134.34582206459</c:v>
                </c:pt>
                <c:pt idx="3266">
                  <c:v>10351.454535780871</c:v>
                </c:pt>
                <c:pt idx="3267">
                  <c:v>10173.044493037438</c:v>
                </c:pt>
                <c:pt idx="3268">
                  <c:v>10376.734967574503</c:v>
                </c:pt>
                <c:pt idx="3269">
                  <c:v>10239.622232265003</c:v>
                </c:pt>
                <c:pt idx="3270">
                  <c:v>10366.637405789048</c:v>
                </c:pt>
                <c:pt idx="3271">
                  <c:v>10120.200389811514</c:v>
                </c:pt>
                <c:pt idx="3272">
                  <c:v>10357.364202048682</c:v>
                </c:pt>
                <c:pt idx="3273">
                  <c:v>10170.415269685915</c:v>
                </c:pt>
                <c:pt idx="3274">
                  <c:v>10363.26722689561</c:v>
                </c:pt>
                <c:pt idx="3275">
                  <c:v>10243.934128015839</c:v>
                </c:pt>
                <c:pt idx="3276">
                  <c:v>10353.988063746294</c:v>
                </c:pt>
                <c:pt idx="3277">
                  <c:v>10083.772699434774</c:v>
                </c:pt>
                <c:pt idx="3278">
                  <c:v>10333.685592832553</c:v>
                </c:pt>
                <c:pt idx="3279">
                  <c:v>10077.527286088101</c:v>
                </c:pt>
                <c:pt idx="3280">
                  <c:v>10345.538218510854</c:v>
                </c:pt>
                <c:pt idx="3281">
                  <c:v>10110.45259717204</c:v>
                </c:pt>
                <c:pt idx="3282">
                  <c:v>10329.446041125362</c:v>
                </c:pt>
                <c:pt idx="3283">
                  <c:v>10074.848342263724</c:v>
                </c:pt>
                <c:pt idx="3284">
                  <c:v>10331.142270978333</c:v>
                </c:pt>
                <c:pt idx="3285">
                  <c:v>10085.555702091397</c:v>
                </c:pt>
                <c:pt idx="3286">
                  <c:v>10329.446041125362</c:v>
                </c:pt>
                <c:pt idx="3287">
                  <c:v>10081.989074357671</c:v>
                </c:pt>
                <c:pt idx="3288">
                  <c:v>10333.685592832553</c:v>
                </c:pt>
                <c:pt idx="3289">
                  <c:v>10100.686147968856</c:v>
                </c:pt>
                <c:pt idx="3290">
                  <c:v>10315.006027919293</c:v>
                </c:pt>
                <c:pt idx="3291">
                  <c:v>10117.543747560574</c:v>
                </c:pt>
                <c:pt idx="3292">
                  <c:v>10320.107014584088</c:v>
                </c:pt>
                <c:pt idx="3293">
                  <c:v>10294.552732147285</c:v>
                </c:pt>
                <c:pt idx="3294">
                  <c:v>10274.877307957862</c:v>
                </c:pt>
                <c:pt idx="3295">
                  <c:v>10113.112933668008</c:v>
                </c:pt>
                <c:pt idx="3296">
                  <c:v>10297.967107375589</c:v>
                </c:pt>
                <c:pt idx="3297">
                  <c:v>10180.924022245621</c:v>
                </c:pt>
                <c:pt idx="3298">
                  <c:v>10285.151845947858</c:v>
                </c:pt>
                <c:pt idx="3299">
                  <c:v>10060.536886606873</c:v>
                </c:pt>
                <c:pt idx="3300">
                  <c:v>10278.304362530922</c:v>
                </c:pt>
                <c:pt idx="3301">
                  <c:v>10163.39736041351</c:v>
                </c:pt>
                <c:pt idx="3302">
                  <c:v>10290.281667681069</c:v>
                </c:pt>
                <c:pt idx="3303">
                  <c:v>10081.989074357671</c:v>
                </c:pt>
                <c:pt idx="3304">
                  <c:v>10284.296393306835</c:v>
                </c:pt>
                <c:pt idx="3305">
                  <c:v>10292.844719245451</c:v>
                </c:pt>
                <c:pt idx="3306">
                  <c:v>10261.146964514091</c:v>
                </c:pt>
                <c:pt idx="3307">
                  <c:v>10100.686147968856</c:v>
                </c:pt>
                <c:pt idx="3308">
                  <c:v>10221.474219363392</c:v>
                </c:pt>
                <c:pt idx="3309">
                  <c:v>10195.774360028843</c:v>
                </c:pt>
                <c:pt idx="3310">
                  <c:v>10285.151845947858</c:v>
                </c:pt>
                <c:pt idx="3311">
                  <c:v>10132.579787781828</c:v>
                </c:pt>
                <c:pt idx="3312">
                  <c:v>10251.686778276347</c:v>
                </c:pt>
                <c:pt idx="3313">
                  <c:v>10202.395896450758</c:v>
                </c:pt>
                <c:pt idx="3314">
                  <c:v>10302.231983794511</c:v>
                </c:pt>
                <c:pt idx="3315">
                  <c:v>10238.759435486365</c:v>
                </c:pt>
                <c:pt idx="3316">
                  <c:v>10259.428179039649</c:v>
                </c:pt>
                <c:pt idx="3317">
                  <c:v>10207.605800089155</c:v>
                </c:pt>
                <c:pt idx="3318">
                  <c:v>10249.964939950787</c:v>
                </c:pt>
                <c:pt idx="3319">
                  <c:v>10125.509526564236</c:v>
                </c:pt>
                <c:pt idx="3320">
                  <c:v>10244.796089717443</c:v>
                </c:pt>
                <c:pt idx="3321">
                  <c:v>10219.742625971438</c:v>
                </c:pt>
                <c:pt idx="3322">
                  <c:v>10230.987994284711</c:v>
                </c:pt>
                <c:pt idx="3323">
                  <c:v>10043.489868440336</c:v>
                </c:pt>
                <c:pt idx="3324">
                  <c:v>10251.686778276347</c:v>
                </c:pt>
                <c:pt idx="3325">
                  <c:v>10194.902010076445</c:v>
                </c:pt>
                <c:pt idx="3326">
                  <c:v>10224.935729006858</c:v>
                </c:pt>
                <c:pt idx="3327">
                  <c:v>10170.415269685915</c:v>
                </c:pt>
                <c:pt idx="3328">
                  <c:v>10224.070561175287</c:v>
                </c:pt>
                <c:pt idx="3329">
                  <c:v>10125.509526564236</c:v>
                </c:pt>
                <c:pt idx="3330">
                  <c:v>10194.029510440992</c:v>
                </c:pt>
                <c:pt idx="3331">
                  <c:v>9920.7074248706449</c:v>
                </c:pt>
                <c:pt idx="3332">
                  <c:v>10187.044119175305</c:v>
                </c:pt>
                <c:pt idx="3333">
                  <c:v>9975.6398331332148</c:v>
                </c:pt>
                <c:pt idx="3334">
                  <c:v>10192.284061934566</c:v>
                </c:pt>
                <c:pt idx="3335">
                  <c:v>9924.3878605131667</c:v>
                </c:pt>
                <c:pt idx="3336">
                  <c:v>10203.264564404351</c:v>
                </c:pt>
                <c:pt idx="3337">
                  <c:v>9916.1031856265763</c:v>
                </c:pt>
                <c:pt idx="3338">
                  <c:v>10155.490631884739</c:v>
                </c:pt>
                <c:pt idx="3339">
                  <c:v>9905.0362279508972</c:v>
                </c:pt>
                <c:pt idx="3340">
                  <c:v>10178.298868055277</c:v>
                </c:pt>
                <c:pt idx="3341">
                  <c:v>9914.2603392393212</c:v>
                </c:pt>
                <c:pt idx="3342">
                  <c:v>10178.298868055277</c:v>
                </c:pt>
                <c:pt idx="3343">
                  <c:v>9910.5726717449161</c:v>
                </c:pt>
                <c:pt idx="3344">
                  <c:v>10163.39736041351</c:v>
                </c:pt>
                <c:pt idx="3345">
                  <c:v>9893.0202074956378</c:v>
                </c:pt>
                <c:pt idx="3346">
                  <c:v>10138.758232601438</c:v>
                </c:pt>
                <c:pt idx="3347">
                  <c:v>9930.8223107017657</c:v>
                </c:pt>
                <c:pt idx="3348">
                  <c:v>10125.509526564236</c:v>
                </c:pt>
                <c:pt idx="3349">
                  <c:v>9861.4610852876685</c:v>
                </c:pt>
                <c:pt idx="3350">
                  <c:v>10147.571608644908</c:v>
                </c:pt>
                <c:pt idx="3351">
                  <c:v>10145.810152610151</c:v>
                </c:pt>
                <c:pt idx="3352">
                  <c:v>10104.239746619744</c:v>
                </c:pt>
                <c:pt idx="3353">
                  <c:v>10062.328010312796</c:v>
                </c:pt>
                <c:pt idx="3354">
                  <c:v>10127.278011234897</c:v>
                </c:pt>
                <c:pt idx="3355">
                  <c:v>9966.5250408054635</c:v>
                </c:pt>
                <c:pt idx="3356">
                  <c:v>10098.908420596166</c:v>
                </c:pt>
                <c:pt idx="3357">
                  <c:v>9958.3078953517488</c:v>
                </c:pt>
                <c:pt idx="3358">
                  <c:v>10091.791315298176</c:v>
                </c:pt>
                <c:pt idx="3359">
                  <c:v>10090.900979327163</c:v>
                </c:pt>
                <c:pt idx="3360">
                  <c:v>10061.432526855253</c:v>
                </c:pt>
                <c:pt idx="3361">
                  <c:v>9873.5505370832761</c:v>
                </c:pt>
                <c:pt idx="3362">
                  <c:v>10085.555702091397</c:v>
                </c:pt>
                <c:pt idx="3363">
                  <c:v>10140.522127735865</c:v>
                </c:pt>
                <c:pt idx="3364">
                  <c:v>10078.419955426056</c:v>
                </c:pt>
                <c:pt idx="3365">
                  <c:v>10016.45745560646</c:v>
                </c:pt>
                <c:pt idx="3366">
                  <c:v>10109.565510030145</c:v>
                </c:pt>
                <c:pt idx="3367">
                  <c:v>9986.5562939484571</c:v>
                </c:pt>
                <c:pt idx="3368">
                  <c:v>10055.159749849259</c:v>
                </c:pt>
                <c:pt idx="3369">
                  <c:v>9971.9958547153183</c:v>
                </c:pt>
                <c:pt idx="3370">
                  <c:v>10054.263010735041</c:v>
                </c:pt>
                <c:pt idx="3371">
                  <c:v>9802.4714062750318</c:v>
                </c:pt>
                <c:pt idx="3372">
                  <c:v>10041.692138563536</c:v>
                </c:pt>
                <c:pt idx="3373">
                  <c:v>9779.0653493720602</c:v>
                </c:pt>
                <c:pt idx="3374">
                  <c:v>10060.536886606873</c:v>
                </c:pt>
                <c:pt idx="3375">
                  <c:v>9891.1691071399564</c:v>
                </c:pt>
                <c:pt idx="3376">
                  <c:v>10020.070026092695</c:v>
                </c:pt>
                <c:pt idx="3377">
                  <c:v>9999.2629149385666</c:v>
                </c:pt>
                <c:pt idx="3378">
                  <c:v>10006.509746026024</c:v>
                </c:pt>
                <c:pt idx="3379">
                  <c:v>9983.8293520406132</c:v>
                </c:pt>
                <c:pt idx="3380">
                  <c:v>10008.319855891179</c:v>
                </c:pt>
                <c:pt idx="3381">
                  <c:v>9780.4840273419759</c:v>
                </c:pt>
                <c:pt idx="3382">
                  <c:v>9991.097982847481</c:v>
                </c:pt>
                <c:pt idx="3383">
                  <c:v>9925.3075593019948</c:v>
                </c:pt>
                <c:pt idx="3384">
                  <c:v>9982.9200496898393</c:v>
                </c:pt>
                <c:pt idx="3385">
                  <c:v>9905.0362279508972</c:v>
                </c:pt>
                <c:pt idx="3386">
                  <c:v>9961.0484021707889</c:v>
                </c:pt>
                <c:pt idx="3387">
                  <c:v>9940.0004749163072</c:v>
                </c:pt>
                <c:pt idx="3388">
                  <c:v>9956.4800797424723</c:v>
                </c:pt>
                <c:pt idx="3389">
                  <c:v>9669.9120414090048</c:v>
                </c:pt>
                <c:pt idx="3390">
                  <c:v>9971.0844564532345</c:v>
                </c:pt>
                <c:pt idx="3391">
                  <c:v>9668.4631331564924</c:v>
                </c:pt>
                <c:pt idx="3392">
                  <c:v>9940.917393022828</c:v>
                </c:pt>
                <c:pt idx="3393">
                  <c:v>9658.5032002162388</c:v>
                </c:pt>
                <c:pt idx="3394">
                  <c:v>9940.917393022828</c:v>
                </c:pt>
                <c:pt idx="3395">
                  <c:v>9910.5726717449161</c:v>
                </c:pt>
                <c:pt idx="3396">
                  <c:v>9942.7507398686394</c:v>
                </c:pt>
                <c:pt idx="3397">
                  <c:v>9926.227094137932</c:v>
                </c:pt>
                <c:pt idx="3398">
                  <c:v>9938.1661490965525</c:v>
                </c:pt>
                <c:pt idx="3399">
                  <c:v>9967.4372473394596</c:v>
                </c:pt>
                <c:pt idx="3400">
                  <c:v>9916.1031856265763</c:v>
                </c:pt>
                <c:pt idx="3401">
                  <c:v>9820.3325741147091</c:v>
                </c:pt>
                <c:pt idx="3402">
                  <c:v>9904.1129100722046</c:v>
                </c:pt>
                <c:pt idx="3403">
                  <c:v>9712.4285552022848</c:v>
                </c:pt>
                <c:pt idx="3404">
                  <c:v>9882.8309465315178</c:v>
                </c:pt>
                <c:pt idx="3405">
                  <c:v>9899.4938438891422</c:v>
                </c:pt>
                <c:pt idx="3406">
                  <c:v>9897.6450606857743</c:v>
                </c:pt>
                <c:pt idx="3407">
                  <c:v>9794.9325432962723</c:v>
                </c:pt>
                <c:pt idx="3408">
                  <c:v>9899.4938438891422</c:v>
                </c:pt>
                <c:pt idx="3409">
                  <c:v>9738.2318984543017</c:v>
                </c:pt>
                <c:pt idx="3410">
                  <c:v>9894.8706453282957</c:v>
                </c:pt>
                <c:pt idx="3411">
                  <c:v>9853.0749122931975</c:v>
                </c:pt>
                <c:pt idx="3412">
                  <c:v>9871.6924570750562</c:v>
                </c:pt>
                <c:pt idx="3413">
                  <c:v>9868.9040864404033</c:v>
                </c:pt>
                <c:pt idx="3414">
                  <c:v>9880.976195442172</c:v>
                </c:pt>
                <c:pt idx="3415">
                  <c:v>9843.7410099824247</c:v>
                </c:pt>
                <c:pt idx="3416">
                  <c:v>9886.5384551951374</c:v>
                </c:pt>
                <c:pt idx="3417">
                  <c:v>9848.4100602918825</c:v>
                </c:pt>
                <c:pt idx="3418">
                  <c:v>9853.0749122931975</c:v>
                </c:pt>
                <c:pt idx="3419">
                  <c:v>9793.9894179445328</c:v>
                </c:pt>
                <c:pt idx="3420">
                  <c:v>9861.4610852876685</c:v>
                </c:pt>
                <c:pt idx="3421">
                  <c:v>9879.1207793362919</c:v>
                </c:pt>
                <c:pt idx="3422">
                  <c:v>9866.1142139081239</c:v>
                </c:pt>
                <c:pt idx="3423">
                  <c:v>9877.2646978302728</c:v>
                </c:pt>
                <c:pt idx="3424">
                  <c:v>9865.1839224185642</c:v>
                </c:pt>
                <c:pt idx="3425">
                  <c:v>9800.5877131662564</c:v>
                </c:pt>
                <c:pt idx="3426">
                  <c:v>9846.5429443006433</c:v>
                </c:pt>
                <c:pt idx="3427">
                  <c:v>9863.3228381835452</c:v>
                </c:pt>
                <c:pt idx="3428">
                  <c:v>9841.8722129901253</c:v>
                </c:pt>
                <c:pt idx="3429">
                  <c:v>9664.8874566746454</c:v>
                </c:pt>
                <c:pt idx="3430">
                  <c:v>9836.2617820504493</c:v>
                </c:pt>
                <c:pt idx="3431">
                  <c:v>9553.1290377112418</c:v>
                </c:pt>
                <c:pt idx="3432">
                  <c:v>9847.4765862863951</c:v>
                </c:pt>
                <c:pt idx="3433">
                  <c:v>9805.2956689595067</c:v>
                </c:pt>
                <c:pt idx="3434">
                  <c:v>9850.2765045538054</c:v>
                </c:pt>
                <c:pt idx="3435">
                  <c:v>9816.577420368596</c:v>
                </c:pt>
                <c:pt idx="3436">
                  <c:v>9830.6452831147544</c:v>
                </c:pt>
                <c:pt idx="3437">
                  <c:v>9791.1590174350367</c:v>
                </c:pt>
                <c:pt idx="3438">
                  <c:v>9825.0227058320161</c:v>
                </c:pt>
                <c:pt idx="3439">
                  <c:v>9650.7543427376313</c:v>
                </c:pt>
                <c:pt idx="3440">
                  <c:v>9842.8066955962422</c:v>
                </c:pt>
                <c:pt idx="3441">
                  <c:v>9578.3288269734167</c:v>
                </c:pt>
                <c:pt idx="3442">
                  <c:v>9796.8182820597285</c:v>
                </c:pt>
                <c:pt idx="3443">
                  <c:v>9679.3684542958708</c:v>
                </c:pt>
                <c:pt idx="3444">
                  <c:v>9816.577420368596</c:v>
                </c:pt>
                <c:pt idx="3445">
                  <c:v>9805.2956689595067</c:v>
                </c:pt>
                <c:pt idx="3446">
                  <c:v>9784.5487674573178</c:v>
                </c:pt>
                <c:pt idx="3447">
                  <c:v>9533.8739085067464</c:v>
                </c:pt>
                <c:pt idx="3448">
                  <c:v>9806.2367495181497</c:v>
                </c:pt>
                <c:pt idx="3449">
                  <c:v>9652.401926441491</c:v>
                </c:pt>
                <c:pt idx="3450">
                  <c:v>9796.8182820597285</c:v>
                </c:pt>
                <c:pt idx="3451">
                  <c:v>9598.6941032685245</c:v>
                </c:pt>
                <c:pt idx="3452">
                  <c:v>9781.6186920512191</c:v>
                </c:pt>
                <c:pt idx="3453">
                  <c:v>9591.3247613368476</c:v>
                </c:pt>
                <c:pt idx="3454">
                  <c:v>9807.1776599884943</c:v>
                </c:pt>
                <c:pt idx="3455">
                  <c:v>9564.5090326903355</c:v>
                </c:pt>
                <c:pt idx="3456">
                  <c:v>9769.8819106976389</c:v>
                </c:pt>
                <c:pt idx="3457">
                  <c:v>9724.5814992207906</c:v>
                </c:pt>
                <c:pt idx="3458">
                  <c:v>9769.7871519015225</c:v>
                </c:pt>
                <c:pt idx="3459">
                  <c:v>9721.5219917671693</c:v>
                </c:pt>
                <c:pt idx="3460">
                  <c:v>9770.7346625001355</c:v>
                </c:pt>
                <c:pt idx="3461">
                  <c:v>9700.0553621166946</c:v>
                </c:pt>
                <c:pt idx="3462">
                  <c:v>9763.8138795569976</c:v>
                </c:pt>
                <c:pt idx="3463">
                  <c:v>9648.2335146607093</c:v>
                </c:pt>
                <c:pt idx="3464">
                  <c:v>9758.2136640782355</c:v>
                </c:pt>
                <c:pt idx="3465">
                  <c:v>9524.2191098995627</c:v>
                </c:pt>
                <c:pt idx="3466">
                  <c:v>9722.2870359476146</c:v>
                </c:pt>
                <c:pt idx="3467">
                  <c:v>9438.5246112758014</c:v>
                </c:pt>
                <c:pt idx="3468">
                  <c:v>9764.8573241273261</c:v>
                </c:pt>
                <c:pt idx="3469">
                  <c:v>9495.044865068985</c:v>
                </c:pt>
                <c:pt idx="3470">
                  <c:v>9766.7539623510274</c:v>
                </c:pt>
                <c:pt idx="3471">
                  <c:v>9457.7366522967623</c:v>
                </c:pt>
                <c:pt idx="3472">
                  <c:v>9736.6109848266115</c:v>
                </c:pt>
                <c:pt idx="3473">
                  <c:v>9520.9303334575052</c:v>
                </c:pt>
                <c:pt idx="3474">
                  <c:v>9739.1851427935908</c:v>
                </c:pt>
                <c:pt idx="3475">
                  <c:v>9579.3145261314676</c:v>
                </c:pt>
                <c:pt idx="3476">
                  <c:v>9732.2224671189269</c:v>
                </c:pt>
                <c:pt idx="3477">
                  <c:v>9635.7085217110671</c:v>
                </c:pt>
                <c:pt idx="3478">
                  <c:v>9735.9434039930529</c:v>
                </c:pt>
                <c:pt idx="3479">
                  <c:v>9728.5943959363412</c:v>
                </c:pt>
                <c:pt idx="3480">
                  <c:v>9716.5464836142146</c:v>
                </c:pt>
                <c:pt idx="3481">
                  <c:v>9494.5438574655218</c:v>
                </c:pt>
                <c:pt idx="3482">
                  <c:v>9710.8954778977968</c:v>
                </c:pt>
                <c:pt idx="3483">
                  <c:v>9694.867224471318</c:v>
                </c:pt>
                <c:pt idx="3484">
                  <c:v>9731.6497807074502</c:v>
                </c:pt>
                <c:pt idx="3485">
                  <c:v>9549.5613930657892</c:v>
                </c:pt>
                <c:pt idx="3486">
                  <c:v>9708.403272347301</c:v>
                </c:pt>
                <c:pt idx="3487">
                  <c:v>9726.3016881646872</c:v>
                </c:pt>
                <c:pt idx="3488">
                  <c:v>9704.6627455919479</c:v>
                </c:pt>
                <c:pt idx="3489">
                  <c:v>9615.352975973241</c:v>
                </c:pt>
                <c:pt idx="3490">
                  <c:v>9697.1736954031858</c:v>
                </c:pt>
                <c:pt idx="3491">
                  <c:v>9416.7995459941558</c:v>
                </c:pt>
                <c:pt idx="3492">
                  <c:v>9720.3742162664566</c:v>
                </c:pt>
                <c:pt idx="3493">
                  <c:v>9584.1417040486322</c:v>
                </c:pt>
                <c:pt idx="3494">
                  <c:v>9724.9638121967091</c:v>
                </c:pt>
                <c:pt idx="3495">
                  <c:v>9468.8266833228736</c:v>
                </c:pt>
                <c:pt idx="3496">
                  <c:v>9720.6611836836637</c:v>
                </c:pt>
                <c:pt idx="3497">
                  <c:v>9496.0467334869554</c:v>
                </c:pt>
                <c:pt idx="3498">
                  <c:v>9713.7696307490023</c:v>
                </c:pt>
                <c:pt idx="3499">
                  <c:v>9382.4008899743003</c:v>
                </c:pt>
                <c:pt idx="3500">
                  <c:v>9680.8143680260982</c:v>
                </c:pt>
                <c:pt idx="3501">
                  <c:v>9395.9018894893234</c:v>
                </c:pt>
                <c:pt idx="3502">
                  <c:v>9685.2460297510752</c:v>
                </c:pt>
                <c:pt idx="3503">
                  <c:v>9403.2512081786263</c:v>
                </c:pt>
                <c:pt idx="3504">
                  <c:v>9701.2075866803661</c:v>
                </c:pt>
                <c:pt idx="3505">
                  <c:v>9468.0209422891567</c:v>
                </c:pt>
                <c:pt idx="3506">
                  <c:v>9681.1035031484862</c:v>
                </c:pt>
                <c:pt idx="3507">
                  <c:v>9341.3752285998671</c:v>
                </c:pt>
                <c:pt idx="3508">
                  <c:v>9688.807922268812</c:v>
                </c:pt>
                <c:pt idx="3509">
                  <c:v>9338.2774012600566</c:v>
                </c:pt>
                <c:pt idx="3510">
                  <c:v>9664.8874566746454</c:v>
                </c:pt>
                <c:pt idx="3511">
                  <c:v>9356.6307678118956</c:v>
                </c:pt>
                <c:pt idx="3512">
                  <c:v>9672.2294667882288</c:v>
                </c:pt>
                <c:pt idx="3513">
                  <c:v>9571.1274552784489</c:v>
                </c:pt>
                <c:pt idx="3514">
                  <c:v>9638.8182641180829</c:v>
                </c:pt>
                <c:pt idx="3515">
                  <c:v>9543.312021102156</c:v>
                </c:pt>
                <c:pt idx="3516">
                  <c:v>9689.770182288481</c:v>
                </c:pt>
                <c:pt idx="3517">
                  <c:v>9283.6592631039257</c:v>
                </c:pt>
                <c:pt idx="3518">
                  <c:v>9661.0191323619019</c:v>
                </c:pt>
                <c:pt idx="3519">
                  <c:v>9412.4231508396006</c:v>
                </c:pt>
                <c:pt idx="3520">
                  <c:v>9621.2046802584609</c:v>
                </c:pt>
                <c:pt idx="3521">
                  <c:v>9534.5699426777574</c:v>
                </c:pt>
                <c:pt idx="3522">
                  <c:v>9620.5223141574297</c:v>
                </c:pt>
                <c:pt idx="3523">
                  <c:v>9528.8994817717685</c:v>
                </c:pt>
                <c:pt idx="3524">
                  <c:v>9648.3304918261456</c:v>
                </c:pt>
                <c:pt idx="3525">
                  <c:v>9235.7354453989374</c:v>
                </c:pt>
                <c:pt idx="3526">
                  <c:v>9635.7085217110671</c:v>
                </c:pt>
                <c:pt idx="3527">
                  <c:v>9254.7689791769335</c:v>
                </c:pt>
                <c:pt idx="3528">
                  <c:v>9613.3033529431796</c:v>
                </c:pt>
                <c:pt idx="3529">
                  <c:v>9282.5109029503546</c:v>
                </c:pt>
                <c:pt idx="3530">
                  <c:v>9620.4248261142748</c:v>
                </c:pt>
                <c:pt idx="3531">
                  <c:v>9305.8458015905198</c:v>
                </c:pt>
                <c:pt idx="3532">
                  <c:v>9617.7919710295428</c:v>
                </c:pt>
                <c:pt idx="3533">
                  <c:v>9280.735665504495</c:v>
                </c:pt>
                <c:pt idx="3534">
                  <c:v>9592.5045712692827</c:v>
                </c:pt>
                <c:pt idx="3535">
                  <c:v>9290.2313521698761</c:v>
                </c:pt>
                <c:pt idx="3536">
                  <c:v>9615.352975973241</c:v>
                </c:pt>
                <c:pt idx="3537">
                  <c:v>9528.6008624146853</c:v>
                </c:pt>
                <c:pt idx="3538">
                  <c:v>9644.1588661731421</c:v>
                </c:pt>
                <c:pt idx="3539">
                  <c:v>9529.1980837136143</c:v>
                </c:pt>
                <c:pt idx="3540">
                  <c:v>9629.3862265446696</c:v>
                </c:pt>
                <c:pt idx="3541">
                  <c:v>9570.337646361817</c:v>
                </c:pt>
                <c:pt idx="3542">
                  <c:v>9636.2917376468176</c:v>
                </c:pt>
                <c:pt idx="3543">
                  <c:v>9429.2975825600643</c:v>
                </c:pt>
                <c:pt idx="3544">
                  <c:v>9600.6574652929557</c:v>
                </c:pt>
                <c:pt idx="3545">
                  <c:v>9321.6206721186882</c:v>
                </c:pt>
                <c:pt idx="3546">
                  <c:v>9573.6934914192989</c:v>
                </c:pt>
                <c:pt idx="3547">
                  <c:v>9535.4647047046165</c:v>
                </c:pt>
                <c:pt idx="3548">
                  <c:v>9572.2132432366179</c:v>
                </c:pt>
                <c:pt idx="3549">
                  <c:v>9249.5180395474563</c:v>
                </c:pt>
                <c:pt idx="3550">
                  <c:v>9588.5708106634956</c:v>
                </c:pt>
                <c:pt idx="3551">
                  <c:v>9552.3364428353725</c:v>
                </c:pt>
                <c:pt idx="3552">
                  <c:v>9566.979595908404</c:v>
                </c:pt>
                <c:pt idx="3553">
                  <c:v>9570.9300144941608</c:v>
                </c:pt>
                <c:pt idx="3554">
                  <c:v>9579.8073043857949</c:v>
                </c:pt>
                <c:pt idx="3555">
                  <c:v>9457.3329271168059</c:v>
                </c:pt>
                <c:pt idx="3556">
                  <c:v>9579.7087525383122</c:v>
                </c:pt>
                <c:pt idx="3557">
                  <c:v>9377.1751239789537</c:v>
                </c:pt>
                <c:pt idx="3558">
                  <c:v>9563.5204729278321</c:v>
                </c:pt>
                <c:pt idx="3559">
                  <c:v>9373.277975705927</c:v>
                </c:pt>
                <c:pt idx="3560">
                  <c:v>9568.7576622012311</c:v>
                </c:pt>
                <c:pt idx="3561">
                  <c:v>9406.6161488338985</c:v>
                </c:pt>
                <c:pt idx="3562">
                  <c:v>9566.5843860393907</c:v>
                </c:pt>
                <c:pt idx="3563">
                  <c:v>9392.9387867410751</c:v>
                </c:pt>
                <c:pt idx="3564">
                  <c:v>9549.9579209427939</c:v>
                </c:pt>
                <c:pt idx="3565">
                  <c:v>9409.3676494866831</c:v>
                </c:pt>
                <c:pt idx="3566">
                  <c:v>9562.5317219391618</c:v>
                </c:pt>
                <c:pt idx="3567">
                  <c:v>9293.7747437756861</c:v>
                </c:pt>
                <c:pt idx="3568">
                  <c:v>9560.2568686083614</c:v>
                </c:pt>
                <c:pt idx="3569">
                  <c:v>9521.329085514828</c:v>
                </c:pt>
                <c:pt idx="3570">
                  <c:v>9504.5547217682033</c:v>
                </c:pt>
                <c:pt idx="3571">
                  <c:v>9337.9675165748722</c:v>
                </c:pt>
                <c:pt idx="3572">
                  <c:v>9564.607878151648</c:v>
                </c:pt>
                <c:pt idx="3573">
                  <c:v>9301.6865369671359</c:v>
                </c:pt>
                <c:pt idx="3574">
                  <c:v>9557.6840757593109</c:v>
                </c:pt>
                <c:pt idx="3575">
                  <c:v>9411.2011676546481</c:v>
                </c:pt>
                <c:pt idx="3576">
                  <c:v>9557.0901704288553</c:v>
                </c:pt>
                <c:pt idx="3577">
                  <c:v>9365.6803462727694</c:v>
                </c:pt>
                <c:pt idx="3578">
                  <c:v>9578.4274054495381</c:v>
                </c:pt>
                <c:pt idx="3579">
                  <c:v>9316.6443148279413</c:v>
                </c:pt>
                <c:pt idx="3580">
                  <c:v>9537.6512424956891</c:v>
                </c:pt>
                <c:pt idx="3581">
                  <c:v>9285.9552227015593</c:v>
                </c:pt>
                <c:pt idx="3582">
                  <c:v>9566.8807963062991</c:v>
                </c:pt>
                <c:pt idx="3583">
                  <c:v>9377.0726051045604</c:v>
                </c:pt>
                <c:pt idx="3584">
                  <c:v>9544.8998865477643</c:v>
                </c:pt>
                <c:pt idx="3585">
                  <c:v>9364.4472451534912</c:v>
                </c:pt>
                <c:pt idx="3586">
                  <c:v>9552.7327556281398</c:v>
                </c:pt>
                <c:pt idx="3587">
                  <c:v>9455.0108917586349</c:v>
                </c:pt>
                <c:pt idx="3588">
                  <c:v>9560.553646023327</c:v>
                </c:pt>
                <c:pt idx="3589">
                  <c:v>9296.691017367084</c:v>
                </c:pt>
                <c:pt idx="3590">
                  <c:v>9548.0741396880421</c:v>
                </c:pt>
                <c:pt idx="3591">
                  <c:v>9468.6252599130348</c:v>
                </c:pt>
                <c:pt idx="3592">
                  <c:v>9522.624815352332</c:v>
                </c:pt>
                <c:pt idx="3593">
                  <c:v>9282.9285178085975</c:v>
                </c:pt>
                <c:pt idx="3594">
                  <c:v>9546.487259320651</c:v>
                </c:pt>
                <c:pt idx="3595">
                  <c:v>9410.3863512112475</c:v>
                </c:pt>
                <c:pt idx="3596">
                  <c:v>9525.5141088742748</c:v>
                </c:pt>
                <c:pt idx="3597">
                  <c:v>9496.2470836888078</c:v>
                </c:pt>
                <c:pt idx="3598">
                  <c:v>9532.680486838397</c:v>
                </c:pt>
                <c:pt idx="3599">
                  <c:v>9376.7650362722106</c:v>
                </c:pt>
                <c:pt idx="3600">
                  <c:v>9541.82294956234</c:v>
                </c:pt>
                <c:pt idx="3601">
                  <c:v>9309.4824261349222</c:v>
                </c:pt>
                <c:pt idx="3602">
                  <c:v>9567.3747752176023</c:v>
                </c:pt>
                <c:pt idx="3603">
                  <c:v>9516.6417873398896</c:v>
                </c:pt>
                <c:pt idx="3604">
                  <c:v>9539.8368465203766</c:v>
                </c:pt>
                <c:pt idx="3605">
                  <c:v>9388.9512397559338</c:v>
                </c:pt>
                <c:pt idx="3606">
                  <c:v>9560.2568686083614</c:v>
                </c:pt>
                <c:pt idx="3607">
                  <c:v>9525.314899576153</c:v>
                </c:pt>
                <c:pt idx="3608">
                  <c:v>9558.7727230534838</c:v>
                </c:pt>
                <c:pt idx="3609">
                  <c:v>9435.4845610756511</c:v>
                </c:pt>
                <c:pt idx="3610">
                  <c:v>9553.8224574741562</c:v>
                </c:pt>
                <c:pt idx="3611">
                  <c:v>8856.9821904802429</c:v>
                </c:pt>
                <c:pt idx="3612">
                  <c:v>9554.0205601377202</c:v>
                </c:pt>
                <c:pt idx="3613">
                  <c:v>8869.1191278352799</c:v>
                </c:pt>
                <c:pt idx="3614">
                  <c:v>8550.8310330148634</c:v>
                </c:pt>
                <c:pt idx="3615">
                  <c:v>8356.4517294582347</c:v>
                </c:pt>
                <c:pt idx="3616">
                  <c:v>7944.3664711341125</c:v>
                </c:pt>
                <c:pt idx="3617">
                  <c:v>5545.4035311574689</c:v>
                </c:pt>
                <c:pt idx="3618">
                  <c:v>882.99893115161171</c:v>
                </c:pt>
                <c:pt idx="3619">
                  <c:v>260.56545498986554</c:v>
                </c:pt>
                <c:pt idx="3620">
                  <c:v>170.57555565426759</c:v>
                </c:pt>
                <c:pt idx="3621">
                  <c:v>127.15743007114808</c:v>
                </c:pt>
                <c:pt idx="3622">
                  <c:v>144.32714066796737</c:v>
                </c:pt>
                <c:pt idx="3623">
                  <c:v>138.95591395180821</c:v>
                </c:pt>
                <c:pt idx="3624">
                  <c:v>140.7870092053825</c:v>
                </c:pt>
                <c:pt idx="3625">
                  <c:v>136.57018864190269</c:v>
                </c:pt>
                <c:pt idx="3626">
                  <c:v>134.58723295223808</c:v>
                </c:pt>
                <c:pt idx="3627">
                  <c:v>149.95184735192231</c:v>
                </c:pt>
                <c:pt idx="3628">
                  <c:v>131.19392640740838</c:v>
                </c:pt>
                <c:pt idx="3629">
                  <c:v>163.28489029155696</c:v>
                </c:pt>
                <c:pt idx="3630">
                  <c:v>125.10814523260977</c:v>
                </c:pt>
                <c:pt idx="3631">
                  <c:v>139.55215739348674</c:v>
                </c:pt>
                <c:pt idx="3632">
                  <c:v>131.3374549922778</c:v>
                </c:pt>
                <c:pt idx="3633">
                  <c:v>124.46265740617218</c:v>
                </c:pt>
                <c:pt idx="3634">
                  <c:v>128.09287215206953</c:v>
                </c:pt>
                <c:pt idx="3635">
                  <c:v>175.60277790642292</c:v>
                </c:pt>
                <c:pt idx="3636">
                  <c:v>134.55644337548216</c:v>
                </c:pt>
                <c:pt idx="3637">
                  <c:v>136.41474771638156</c:v>
                </c:pt>
                <c:pt idx="3638">
                  <c:v>128.38599849564832</c:v>
                </c:pt>
                <c:pt idx="3639">
                  <c:v>123.42315830967327</c:v>
                </c:pt>
                <c:pt idx="3640">
                  <c:v>134.89731665131964</c:v>
                </c:pt>
                <c:pt idx="3641">
                  <c:v>123.73116659980748</c:v>
                </c:pt>
                <c:pt idx="3642">
                  <c:v>134.81688130747864</c:v>
                </c:pt>
                <c:pt idx="3643">
                  <c:v>126.73291723530316</c:v>
                </c:pt>
                <c:pt idx="3644">
                  <c:v>128.51695249628941</c:v>
                </c:pt>
                <c:pt idx="3645">
                  <c:v>124.83122887352724</c:v>
                </c:pt>
                <c:pt idx="3646">
                  <c:v>123.11751819422807</c:v>
                </c:pt>
                <c:pt idx="3647">
                  <c:v>103.18225414569071</c:v>
                </c:pt>
                <c:pt idx="3648">
                  <c:v>131.95716190025126</c:v>
                </c:pt>
                <c:pt idx="3649">
                  <c:v>146.89596855113894</c:v>
                </c:pt>
                <c:pt idx="3650">
                  <c:v>128.70774931933641</c:v>
                </c:pt>
                <c:pt idx="3651">
                  <c:v>137.15413135981393</c:v>
                </c:pt>
                <c:pt idx="3652">
                  <c:v>131.82621191139123</c:v>
                </c:pt>
                <c:pt idx="3653">
                  <c:v>110.73300115514807</c:v>
                </c:pt>
                <c:pt idx="3654">
                  <c:v>132.31429122152636</c:v>
                </c:pt>
                <c:pt idx="3655">
                  <c:v>118.44478518165543</c:v>
                </c:pt>
                <c:pt idx="3656">
                  <c:v>132.5487093084069</c:v>
                </c:pt>
                <c:pt idx="3657">
                  <c:v>131.07646022741713</c:v>
                </c:pt>
                <c:pt idx="3658">
                  <c:v>126.48536033829799</c:v>
                </c:pt>
                <c:pt idx="3659">
                  <c:v>133.28557505497591</c:v>
                </c:pt>
                <c:pt idx="3660">
                  <c:v>129.13222540606995</c:v>
                </c:pt>
                <c:pt idx="3661">
                  <c:v>124.08830735701895</c:v>
                </c:pt>
                <c:pt idx="3662">
                  <c:v>129.26424006747848</c:v>
                </c:pt>
                <c:pt idx="3663">
                  <c:v>130.38932013227731</c:v>
                </c:pt>
                <c:pt idx="3664">
                  <c:v>129.60973604472773</c:v>
                </c:pt>
                <c:pt idx="3665">
                  <c:v>127.43257214262771</c:v>
                </c:pt>
                <c:pt idx="3666">
                  <c:v>136.06926768545566</c:v>
                </c:pt>
                <c:pt idx="3667">
                  <c:v>124.52365377591812</c:v>
                </c:pt>
                <c:pt idx="3668">
                  <c:v>132.73275095531648</c:v>
                </c:pt>
                <c:pt idx="3669">
                  <c:v>124.43204165244103</c:v>
                </c:pt>
                <c:pt idx="3670">
                  <c:v>136.68028106728738</c:v>
                </c:pt>
                <c:pt idx="3671">
                  <c:v>130.71751210977646</c:v>
                </c:pt>
                <c:pt idx="3672">
                  <c:v>133.32749201077323</c:v>
                </c:pt>
                <c:pt idx="3673">
                  <c:v>128.38720602097465</c:v>
                </c:pt>
                <c:pt idx="3674">
                  <c:v>136.37993914736504</c:v>
                </c:pt>
                <c:pt idx="3675">
                  <c:v>133.93218404898079</c:v>
                </c:pt>
                <c:pt idx="3676">
                  <c:v>139.65985982792859</c:v>
                </c:pt>
                <c:pt idx="3677">
                  <c:v>125.22447615115981</c:v>
                </c:pt>
                <c:pt idx="3678">
                  <c:v>140.19808694827819</c:v>
                </c:pt>
                <c:pt idx="3679">
                  <c:v>144.52874453031814</c:v>
                </c:pt>
                <c:pt idx="3680">
                  <c:v>148.22471434978098</c:v>
                </c:pt>
                <c:pt idx="3681">
                  <c:v>137.93445196231809</c:v>
                </c:pt>
                <c:pt idx="3682">
                  <c:v>150.81404336387769</c:v>
                </c:pt>
                <c:pt idx="3683">
                  <c:v>138.78395515395795</c:v>
                </c:pt>
                <c:pt idx="3684">
                  <c:v>151.06814452438527</c:v>
                </c:pt>
                <c:pt idx="3685">
                  <c:v>138.25749397183912</c:v>
                </c:pt>
                <c:pt idx="3686">
                  <c:v>155.03361508762586</c:v>
                </c:pt>
                <c:pt idx="3687">
                  <c:v>152.11793609336169</c:v>
                </c:pt>
                <c:pt idx="3688">
                  <c:v>155.77476493967623</c:v>
                </c:pt>
                <c:pt idx="3689">
                  <c:v>148.48589537860275</c:v>
                </c:pt>
                <c:pt idx="3690">
                  <c:v>155.64638641649236</c:v>
                </c:pt>
                <c:pt idx="3691">
                  <c:v>155.82907071159318</c:v>
                </c:pt>
                <c:pt idx="3692">
                  <c:v>148.27823493302134</c:v>
                </c:pt>
                <c:pt idx="3693">
                  <c:v>177.77994146984483</c:v>
                </c:pt>
                <c:pt idx="3694">
                  <c:v>180.59893969213124</c:v>
                </c:pt>
                <c:pt idx="3695">
                  <c:v>174.95617015519602</c:v>
                </c:pt>
                <c:pt idx="3696">
                  <c:v>181.14106994745021</c:v>
                </c:pt>
                <c:pt idx="3697">
                  <c:v>171.95738885499529</c:v>
                </c:pt>
                <c:pt idx="3698">
                  <c:v>185.88385887697905</c:v>
                </c:pt>
                <c:pt idx="3699">
                  <c:v>185.61244253980212</c:v>
                </c:pt>
                <c:pt idx="3700">
                  <c:v>201.22131581019542</c:v>
                </c:pt>
                <c:pt idx="3701">
                  <c:v>200.72845285512327</c:v>
                </c:pt>
                <c:pt idx="3702">
                  <c:v>240.3180744021131</c:v>
                </c:pt>
                <c:pt idx="3703">
                  <c:v>207.34244170975737</c:v>
                </c:pt>
                <c:pt idx="3704">
                  <c:v>230.02243647944519</c:v>
                </c:pt>
                <c:pt idx="3705">
                  <c:v>255.36755883818185</c:v>
                </c:pt>
                <c:pt idx="3706">
                  <c:v>229.7324914487468</c:v>
                </c:pt>
                <c:pt idx="3707">
                  <c:v>215.7554931303001</c:v>
                </c:pt>
                <c:pt idx="3708">
                  <c:v>248.65750418537974</c:v>
                </c:pt>
                <c:pt idx="3709">
                  <c:v>242.73619610289199</c:v>
                </c:pt>
                <c:pt idx="3710">
                  <c:v>262.40646244750826</c:v>
                </c:pt>
                <c:pt idx="3711">
                  <c:v>263.45318442381495</c:v>
                </c:pt>
                <c:pt idx="3712">
                  <c:v>283.11086063795301</c:v>
                </c:pt>
                <c:pt idx="3713">
                  <c:v>276.22461417290054</c:v>
                </c:pt>
                <c:pt idx="3714">
                  <c:v>285.68940227228609</c:v>
                </c:pt>
                <c:pt idx="3715">
                  <c:v>350.27107221413087</c:v>
                </c:pt>
                <c:pt idx="3716">
                  <c:v>291.92033786960468</c:v>
                </c:pt>
                <c:pt idx="3717">
                  <c:v>340.24120468636801</c:v>
                </c:pt>
                <c:pt idx="3718">
                  <c:v>314.70071937973989</c:v>
                </c:pt>
                <c:pt idx="3719">
                  <c:v>319.10456784063047</c:v>
                </c:pt>
                <c:pt idx="3720">
                  <c:v>343.32321645170254</c:v>
                </c:pt>
                <c:pt idx="3721">
                  <c:v>343.21119154710584</c:v>
                </c:pt>
                <c:pt idx="3722">
                  <c:v>325.86992827737311</c:v>
                </c:pt>
                <c:pt idx="3723">
                  <c:v>316.27476593701289</c:v>
                </c:pt>
                <c:pt idx="3724">
                  <c:v>353.13127460325842</c:v>
                </c:pt>
                <c:pt idx="3725">
                  <c:v>343.9992351279617</c:v>
                </c:pt>
                <c:pt idx="3726">
                  <c:v>373.31299985466808</c:v>
                </c:pt>
                <c:pt idx="3727">
                  <c:v>353.25619394990116</c:v>
                </c:pt>
                <c:pt idx="3728">
                  <c:v>370.77358758636211</c:v>
                </c:pt>
                <c:pt idx="3729">
                  <c:v>390.02465391884101</c:v>
                </c:pt>
                <c:pt idx="3730">
                  <c:v>401.50650219260729</c:v>
                </c:pt>
                <c:pt idx="3731">
                  <c:v>401.60470214781782</c:v>
                </c:pt>
                <c:pt idx="3732">
                  <c:v>410.53895236124077</c:v>
                </c:pt>
                <c:pt idx="3733">
                  <c:v>436.02450427313408</c:v>
                </c:pt>
                <c:pt idx="3734">
                  <c:v>412.24747283496822</c:v>
                </c:pt>
                <c:pt idx="3735">
                  <c:v>450.7004572462144</c:v>
                </c:pt>
                <c:pt idx="3736">
                  <c:v>434.58851164549645</c:v>
                </c:pt>
                <c:pt idx="3737">
                  <c:v>513.48784361456796</c:v>
                </c:pt>
                <c:pt idx="3738">
                  <c:v>394.30000360003419</c:v>
                </c:pt>
                <c:pt idx="3739">
                  <c:v>488.73196985720585</c:v>
                </c:pt>
                <c:pt idx="3740">
                  <c:v>430.3365118731241</c:v>
                </c:pt>
                <c:pt idx="3741">
                  <c:v>491.90297970577348</c:v>
                </c:pt>
                <c:pt idx="3742">
                  <c:v>458.7231176504838</c:v>
                </c:pt>
                <c:pt idx="3743">
                  <c:v>532.26359307753376</c:v>
                </c:pt>
                <c:pt idx="3744">
                  <c:v>452.24812407447507</c:v>
                </c:pt>
                <c:pt idx="3745">
                  <c:v>530.70491303719518</c:v>
                </c:pt>
                <c:pt idx="3746">
                  <c:v>535.11747502455705</c:v>
                </c:pt>
                <c:pt idx="3747">
                  <c:v>580.1671394732773</c:v>
                </c:pt>
                <c:pt idx="3748">
                  <c:v>544.55996114946174</c:v>
                </c:pt>
                <c:pt idx="3749">
                  <c:v>605.58224778324188</c:v>
                </c:pt>
                <c:pt idx="3750">
                  <c:v>625.09948027929545</c:v>
                </c:pt>
                <c:pt idx="3751">
                  <c:v>691.78537064066313</c:v>
                </c:pt>
                <c:pt idx="3752">
                  <c:v>560.17766318253803</c:v>
                </c:pt>
                <c:pt idx="3753">
                  <c:v>688.09527666507677</c:v>
                </c:pt>
                <c:pt idx="3754">
                  <c:v>752.69200004863274</c:v>
                </c:pt>
                <c:pt idx="3755">
                  <c:v>731.24547698076765</c:v>
                </c:pt>
                <c:pt idx="3756">
                  <c:v>663.0085464418504</c:v>
                </c:pt>
                <c:pt idx="3757">
                  <c:v>731.24547698076765</c:v>
                </c:pt>
                <c:pt idx="3758">
                  <c:v>759.76912260936626</c:v>
                </c:pt>
                <c:pt idx="3759">
                  <c:v>776.65829299089557</c:v>
                </c:pt>
                <c:pt idx="3760">
                  <c:v>743.21346548718213</c:v>
                </c:pt>
                <c:pt idx="3761">
                  <c:v>944.64824795041295</c:v>
                </c:pt>
                <c:pt idx="3762">
                  <c:v>764.7239288103608</c:v>
                </c:pt>
                <c:pt idx="3763">
                  <c:v>922.80769756937866</c:v>
                </c:pt>
                <c:pt idx="3764">
                  <c:v>929.27599462757212</c:v>
                </c:pt>
                <c:pt idx="3765">
                  <c:v>920.84097997579306</c:v>
                </c:pt>
                <c:pt idx="3766">
                  <c:v>929.74015120697857</c:v>
                </c:pt>
                <c:pt idx="3767">
                  <c:v>1032.6943749561428</c:v>
                </c:pt>
                <c:pt idx="3768">
                  <c:v>1021.1917215597449</c:v>
                </c:pt>
                <c:pt idx="3769">
                  <c:v>1154.6557632093484</c:v>
                </c:pt>
                <c:pt idx="3770">
                  <c:v>1086.3164411150747</c:v>
                </c:pt>
                <c:pt idx="3771">
                  <c:v>1239.2707960344649</c:v>
                </c:pt>
                <c:pt idx="3772">
                  <c:v>1216.8560847576989</c:v>
                </c:pt>
                <c:pt idx="3773">
                  <c:v>1384.8412105088319</c:v>
                </c:pt>
                <c:pt idx="3774">
                  <c:v>1313.7946027475439</c:v>
                </c:pt>
                <c:pt idx="3775">
                  <c:v>1602.469548832373</c:v>
                </c:pt>
                <c:pt idx="3776">
                  <c:v>1303.9806784656232</c:v>
                </c:pt>
                <c:pt idx="3777">
                  <c:v>1654.9791730482314</c:v>
                </c:pt>
                <c:pt idx="3778">
                  <c:v>1596.069064244534</c:v>
                </c:pt>
                <c:pt idx="3779">
                  <c:v>1756.6166119518803</c:v>
                </c:pt>
                <c:pt idx="3780">
                  <c:v>1925.0198213811307</c:v>
                </c:pt>
                <c:pt idx="3781">
                  <c:v>1930.1213524172094</c:v>
                </c:pt>
                <c:pt idx="3782">
                  <c:v>1921.0800367361962</c:v>
                </c:pt>
                <c:pt idx="3783">
                  <c:v>2107.4952241095402</c:v>
                </c:pt>
                <c:pt idx="3784">
                  <c:v>1887.4770322259828</c:v>
                </c:pt>
                <c:pt idx="3785">
                  <c:v>2119.2635354241561</c:v>
                </c:pt>
                <c:pt idx="3786">
                  <c:v>2062.550400455973</c:v>
                </c:pt>
                <c:pt idx="3787">
                  <c:v>2184.3954896166661</c:v>
                </c:pt>
                <c:pt idx="3788">
                  <c:v>2083.8584196510801</c:v>
                </c:pt>
                <c:pt idx="3789">
                  <c:v>2403.6611993534525</c:v>
                </c:pt>
                <c:pt idx="3790">
                  <c:v>2197.1566998657099</c:v>
                </c:pt>
                <c:pt idx="3791">
                  <c:v>2623.1172143903532</c:v>
                </c:pt>
                <c:pt idx="3792">
                  <c:v>2835.1933936654223</c:v>
                </c:pt>
                <c:pt idx="3793">
                  <c:v>2546.2473910278463</c:v>
                </c:pt>
                <c:pt idx="3794">
                  <c:v>2352.5424059646302</c:v>
                </c:pt>
                <c:pt idx="3795">
                  <c:v>2715.0991538931476</c:v>
                </c:pt>
                <c:pt idx="3796">
                  <c:v>2418.3048250486117</c:v>
                </c:pt>
                <c:pt idx="3797">
                  <c:v>2704.7978467550483</c:v>
                </c:pt>
                <c:pt idx="3798">
                  <c:v>2743.2887925875743</c:v>
                </c:pt>
                <c:pt idx="3799">
                  <c:v>3079.983830903001</c:v>
                </c:pt>
                <c:pt idx="3800">
                  <c:v>2830.5149636457841</c:v>
                </c:pt>
                <c:pt idx="3801">
                  <c:v>3370.035764622748</c:v>
                </c:pt>
                <c:pt idx="3802">
                  <c:v>3332.7767054787678</c:v>
                </c:pt>
                <c:pt idx="3803">
                  <c:v>3471.4090421108808</c:v>
                </c:pt>
                <c:pt idx="3804">
                  <c:v>3310.5602481316164</c:v>
                </c:pt>
                <c:pt idx="3805">
                  <c:v>3589.2672330593405</c:v>
                </c:pt>
                <c:pt idx="3806">
                  <c:v>3536.9973462049657</c:v>
                </c:pt>
                <c:pt idx="3807">
                  <c:v>4180.7084847784645</c:v>
                </c:pt>
                <c:pt idx="3808">
                  <c:v>4156.2715972834676</c:v>
                </c:pt>
                <c:pt idx="3809">
                  <c:v>4599.9687931724966</c:v>
                </c:pt>
                <c:pt idx="3810">
                  <c:v>4877.3793125112561</c:v>
                </c:pt>
                <c:pt idx="3811">
                  <c:v>5047.4310763209569</c:v>
                </c:pt>
                <c:pt idx="3812">
                  <c:v>5905.1859793327831</c:v>
                </c:pt>
                <c:pt idx="3813">
                  <c:v>6669.3517783308316</c:v>
                </c:pt>
                <c:pt idx="3814">
                  <c:v>7852.9105508054399</c:v>
                </c:pt>
                <c:pt idx="3815">
                  <c:v>8841.3667278461635</c:v>
                </c:pt>
                <c:pt idx="3816">
                  <c:v>8913.4459299221598</c:v>
                </c:pt>
                <c:pt idx="3817">
                  <c:v>9673.8452451262328</c:v>
                </c:pt>
                <c:pt idx="3818">
                  <c:v>9520.6987274949188</c:v>
                </c:pt>
                <c:pt idx="3819">
                  <c:v>9955.8720741891575</c:v>
                </c:pt>
                <c:pt idx="3820">
                  <c:v>9789.4850008827434</c:v>
                </c:pt>
                <c:pt idx="3821">
                  <c:v>10323.504936894868</c:v>
                </c:pt>
                <c:pt idx="3822">
                  <c:v>10250.825928567918</c:v>
                </c:pt>
                <c:pt idx="3823">
                  <c:v>10319.25719218676</c:v>
                </c:pt>
                <c:pt idx="3824">
                  <c:v>10166.907524469047</c:v>
                </c:pt>
                <c:pt idx="3825">
                  <c:v>10349.764838509755</c:v>
                </c:pt>
                <c:pt idx="3826">
                  <c:v>10249.103812399078</c:v>
                </c:pt>
                <c:pt idx="3827">
                  <c:v>10303.084546998114</c:v>
                </c:pt>
                <c:pt idx="3828">
                  <c:v>10154.611348185203</c:v>
                </c:pt>
                <c:pt idx="3829">
                  <c:v>10329.446041125362</c:v>
                </c:pt>
                <c:pt idx="3830">
                  <c:v>10166.907524469047</c:v>
                </c:pt>
                <c:pt idx="3831">
                  <c:v>10343.846619198966</c:v>
                </c:pt>
                <c:pt idx="3832">
                  <c:v>10206.737833413496</c:v>
                </c:pt>
                <c:pt idx="3833">
                  <c:v>10360.738171723147</c:v>
                </c:pt>
                <c:pt idx="3834">
                  <c:v>10206.737833413496</c:v>
                </c:pt>
                <c:pt idx="3835">
                  <c:v>10364.109974563093</c:v>
                </c:pt>
                <c:pt idx="3836">
                  <c:v>10281.729207962697</c:v>
                </c:pt>
                <c:pt idx="3837">
                  <c:v>10364.109974563093</c:v>
                </c:pt>
                <c:pt idx="3838">
                  <c:v>10276.591111492788</c:v>
                </c:pt>
                <c:pt idx="3839">
                  <c:v>10371.688617781294</c:v>
                </c:pt>
                <c:pt idx="3840">
                  <c:v>10239.622232265003</c:v>
                </c:pt>
                <c:pt idx="3841">
                  <c:v>10395.196750367651</c:v>
                </c:pt>
                <c:pt idx="3842">
                  <c:v>10304.789261540449</c:v>
                </c:pt>
                <c:pt idx="3843">
                  <c:v>10442.728017480362</c:v>
                </c:pt>
                <c:pt idx="3844">
                  <c:v>10258.568578342045</c:v>
                </c:pt>
                <c:pt idx="3845">
                  <c:v>10448.535377970047</c:v>
                </c:pt>
                <c:pt idx="3846">
                  <c:v>10242.209787241238</c:v>
                </c:pt>
                <c:pt idx="3847">
                  <c:v>10403.566969336938</c:v>
                </c:pt>
                <c:pt idx="3848">
                  <c:v>10224.935729006858</c:v>
                </c:pt>
                <c:pt idx="3849">
                  <c:v>10400.220491073842</c:v>
                </c:pt>
                <c:pt idx="3850">
                  <c:v>10282.585074340812</c:v>
                </c:pt>
                <c:pt idx="3851">
                  <c:v>10460.957889628397</c:v>
                </c:pt>
                <c:pt idx="3852">
                  <c:v>10273.16295171497</c:v>
                </c:pt>
                <c:pt idx="3853">
                  <c:v>10431.093793716276</c:v>
                </c:pt>
                <c:pt idx="3854">
                  <c:v>10207.605800089155</c:v>
                </c:pt>
                <c:pt idx="3855">
                  <c:v>10447.706152467899</c:v>
                </c:pt>
                <c:pt idx="3856">
                  <c:v>10268.874641627319</c:v>
                </c:pt>
                <c:pt idx="3857">
                  <c:v>10431.093793716276</c:v>
                </c:pt>
                <c:pt idx="3858">
                  <c:v>10299.673470130929</c:v>
                </c:pt>
                <c:pt idx="3859">
                  <c:v>10470.048857079759</c:v>
                </c:pt>
                <c:pt idx="3860">
                  <c:v>10306.493427109373</c:v>
                </c:pt>
                <c:pt idx="3861">
                  <c:v>10428.597356619059</c:v>
                </c:pt>
                <c:pt idx="3862">
                  <c:v>10280.873203619134</c:v>
                </c:pt>
                <c:pt idx="3863">
                  <c:v>10485.71394847846</c:v>
                </c:pt>
                <c:pt idx="3864">
                  <c:v>10232.715957059236</c:v>
                </c:pt>
                <c:pt idx="3865">
                  <c:v>10469.223064192587</c:v>
                </c:pt>
                <c:pt idx="3866">
                  <c:v>10325.203078065495</c:v>
                </c:pt>
                <c:pt idx="3867">
                  <c:v>10520.992163964715</c:v>
                </c:pt>
                <c:pt idx="3868">
                  <c:v>10241.34740811677</c:v>
                </c:pt>
                <c:pt idx="3869">
                  <c:v>10476.65046438703</c:v>
                </c:pt>
                <c:pt idx="3870">
                  <c:v>10257.708838969436</c:v>
                </c:pt>
                <c:pt idx="3871">
                  <c:v>10452.679520135111</c:v>
                </c:pt>
                <c:pt idx="3872">
                  <c:v>10325.203078065495</c:v>
                </c:pt>
                <c:pt idx="3873">
                  <c:v>10472.525446142194</c:v>
                </c:pt>
                <c:pt idx="3874">
                  <c:v>10310.751440690641</c:v>
                </c:pt>
                <c:pt idx="3875">
                  <c:v>10477.475073778089</c:v>
                </c:pt>
                <c:pt idx="3876">
                  <c:v>10304.789261540449</c:v>
                </c:pt>
                <c:pt idx="3877">
                  <c:v>10476.65046438703</c:v>
                </c:pt>
                <c:pt idx="3878">
                  <c:v>10318.407233007019</c:v>
                </c:pt>
                <c:pt idx="3879">
                  <c:v>10470.048857079759</c:v>
                </c:pt>
                <c:pt idx="3880">
                  <c:v>10286.007160729619</c:v>
                </c:pt>
                <c:pt idx="3881">
                  <c:v>10476.65046438703</c:v>
                </c:pt>
                <c:pt idx="3882">
                  <c:v>10297.967107375589</c:v>
                </c:pt>
                <c:pt idx="3883">
                  <c:v>10504.613678115567</c:v>
                </c:pt>
                <c:pt idx="3884">
                  <c:v>10297.113719823463</c:v>
                </c:pt>
                <c:pt idx="3885">
                  <c:v>10482.419972852613</c:v>
                </c:pt>
                <c:pt idx="3886">
                  <c:v>10393.521096329114</c:v>
                </c:pt>
                <c:pt idx="3887">
                  <c:v>10478.299551820175</c:v>
                </c:pt>
                <c:pt idx="3888">
                  <c:v>10311.602632136204</c:v>
                </c:pt>
                <c:pt idx="3889">
                  <c:v>10446.047304157119</c:v>
                </c:pt>
                <c:pt idx="3890">
                  <c:v>10303.084546998114</c:v>
                </c:pt>
                <c:pt idx="3891">
                  <c:v>10496.404898675519</c:v>
                </c:pt>
                <c:pt idx="3892">
                  <c:v>10391.844905006386</c:v>
                </c:pt>
                <c:pt idx="3893">
                  <c:v>10485.71394847846</c:v>
                </c:pt>
                <c:pt idx="3894">
                  <c:v>10273.16295171497</c:v>
                </c:pt>
                <c:pt idx="3895">
                  <c:v>10489.005827358811</c:v>
                </c:pt>
                <c:pt idx="3896">
                  <c:v>10251.686778276347</c:v>
                </c:pt>
                <c:pt idx="3897">
                  <c:v>10517.720626066288</c:v>
                </c:pt>
                <c:pt idx="3898">
                  <c:v>10268.874641627319</c:v>
                </c:pt>
                <c:pt idx="3899">
                  <c:v>10506.253868874252</c:v>
                </c:pt>
                <c:pt idx="3900">
                  <c:v>10322.655661354367</c:v>
                </c:pt>
                <c:pt idx="3901">
                  <c:v>10518.538705244868</c:v>
                </c:pt>
                <c:pt idx="3902">
                  <c:v>10341.308200273988</c:v>
                </c:pt>
                <c:pt idx="3903">
                  <c:v>10490.650981125962</c:v>
                </c:pt>
                <c:pt idx="3904">
                  <c:v>10360.738171723147</c:v>
                </c:pt>
                <c:pt idx="3905">
                  <c:v>10520.992163964715</c:v>
                </c:pt>
                <c:pt idx="3906">
                  <c:v>10311.602632136204</c:v>
                </c:pt>
                <c:pt idx="3907">
                  <c:v>10485.71394847846</c:v>
                </c:pt>
                <c:pt idx="3908">
                  <c:v>10264.582872510548</c:v>
                </c:pt>
                <c:pt idx="3909">
                  <c:v>10311.602632136204</c:v>
                </c:pt>
                <c:pt idx="3910">
                  <c:v>10505.433838652538</c:v>
                </c:pt>
                <c:pt idx="3911">
                  <c:v>10312.45368655472</c:v>
                </c:pt>
                <c:pt idx="3912">
                  <c:v>10529.978196368478</c:v>
                </c:pt>
                <c:pt idx="3913">
                  <c:v>10342.1544759469</c:v>
                </c:pt>
                <c:pt idx="3914">
                  <c:v>10335.380459106214</c:v>
                </c:pt>
                <c:pt idx="3915">
                  <c:v>10538.948572613994</c:v>
                </c:pt>
                <c:pt idx="3916">
                  <c:v>10326.051943750303</c:v>
                </c:pt>
                <c:pt idx="3917">
                  <c:v>10534.057578477303</c:v>
                </c:pt>
                <c:pt idx="3918">
                  <c:v>10342.1544759469</c:v>
                </c:pt>
                <c:pt idx="3919">
                  <c:v>10539.763286455232</c:v>
                </c:pt>
                <c:pt idx="3920">
                  <c:v>10489.828469689843</c:v>
                </c:pt>
                <c:pt idx="3921">
                  <c:v>10534.057578477303</c:v>
                </c:pt>
                <c:pt idx="3922">
                  <c:v>9783.7538228441936</c:v>
                </c:pt>
                <c:pt idx="3923">
                  <c:v>10524.261626173953</c:v>
                </c:pt>
                <c:pt idx="3924">
                  <c:v>10482.419972852613</c:v>
                </c:pt>
                <c:pt idx="3925">
                  <c:v>10511.171315301875</c:v>
                </c:pt>
                <c:pt idx="3926">
                  <c:v>10301.379283266731</c:v>
                </c:pt>
                <c:pt idx="3927">
                  <c:v>10509.532687221947</c:v>
                </c:pt>
                <c:pt idx="3928">
                  <c:v>10315.856534500963</c:v>
                </c:pt>
                <c:pt idx="3929">
                  <c:v>10511.171315301875</c:v>
                </c:pt>
                <c:pt idx="3930">
                  <c:v>10436.083077283542</c:v>
                </c:pt>
                <c:pt idx="3931">
                  <c:v>10540.577871280137</c:v>
                </c:pt>
                <c:pt idx="3932">
                  <c:v>10495.583302652203</c:v>
                </c:pt>
                <c:pt idx="3933">
                  <c:v>10514.447010502809</c:v>
                </c:pt>
                <c:pt idx="3934">
                  <c:v>10401.05731170445</c:v>
                </c:pt>
                <c:pt idx="3935">
                  <c:v>10533.241960648858</c:v>
                </c:pt>
                <c:pt idx="3936">
                  <c:v>10358.207897706181</c:v>
                </c:pt>
                <c:pt idx="3937">
                  <c:v>10327.749265455863</c:v>
                </c:pt>
                <c:pt idx="3938">
                  <c:v>10506.253868874252</c:v>
                </c:pt>
                <c:pt idx="3939">
                  <c:v>10255.988944095086</c:v>
                </c:pt>
                <c:pt idx="3940">
                  <c:v>10308.197043920813</c:v>
                </c:pt>
                <c:pt idx="3941">
                  <c:v>10315.006027919293</c:v>
                </c:pt>
                <c:pt idx="3942">
                  <c:v>10465.092124408096</c:v>
                </c:pt>
                <c:pt idx="3943">
                  <c:v>10211.943531256831</c:v>
                </c:pt>
                <c:pt idx="3944">
                  <c:v>10455.992453234736</c:v>
                </c:pt>
                <c:pt idx="3945">
                  <c:v>10256.848960895783</c:v>
                </c:pt>
                <c:pt idx="3946">
                  <c:v>10421.10085457451</c:v>
                </c:pt>
                <c:pt idx="3947">
                  <c:v>10406.07542118606</c:v>
                </c:pt>
                <c:pt idx="3948">
                  <c:v>10454.336251060866</c:v>
                </c:pt>
                <c:pt idx="3949">
                  <c:v>10359.051457852414</c:v>
                </c:pt>
                <c:pt idx="3950">
                  <c:v>10434.420514431706</c:v>
                </c:pt>
                <c:pt idx="3951">
                  <c:v>10200.658139527735</c:v>
                </c:pt>
                <c:pt idx="3952">
                  <c:v>10416.09718635949</c:v>
                </c:pt>
                <c:pt idx="3953">
                  <c:v>10184.422122040038</c:v>
                </c:pt>
                <c:pt idx="3954">
                  <c:v>10411.923790724675</c:v>
                </c:pt>
                <c:pt idx="3955">
                  <c:v>10325.203078065495</c:v>
                </c:pt>
                <c:pt idx="3956">
                  <c:v>10440.237160242632</c:v>
                </c:pt>
                <c:pt idx="3957">
                  <c:v>10159.884774522578</c:v>
                </c:pt>
                <c:pt idx="3958">
                  <c:v>10404.403253890765</c:v>
                </c:pt>
                <c:pt idx="3959">
                  <c:v>10140.522127735865</c:v>
                </c:pt>
                <c:pt idx="3960">
                  <c:v>10428.597356619059</c:v>
                </c:pt>
                <c:pt idx="3961">
                  <c:v>10160.763148206333</c:v>
                </c:pt>
                <c:pt idx="3962">
                  <c:v>10442.728017480362</c:v>
                </c:pt>
                <c:pt idx="3963">
                  <c:v>10135.228609811589</c:v>
                </c:pt>
                <c:pt idx="3964">
                  <c:v>10420.267243458788</c:v>
                </c:pt>
                <c:pt idx="3965">
                  <c:v>10270.590380562022</c:v>
                </c:pt>
                <c:pt idx="3966">
                  <c:v>10396.871867351445</c:v>
                </c:pt>
                <c:pt idx="3967">
                  <c:v>10355.676404087902</c:v>
                </c:pt>
                <c:pt idx="3968">
                  <c:v>10455.164418226899</c:v>
                </c:pt>
                <c:pt idx="3969">
                  <c:v>10348.074598076535</c:v>
                </c:pt>
                <c:pt idx="3970">
                  <c:v>10416.09718635949</c:v>
                </c:pt>
                <c:pt idx="3971">
                  <c:v>10247.381140388516</c:v>
                </c:pt>
                <c:pt idx="3972">
                  <c:v>10383.455881115866</c:v>
                </c:pt>
                <c:pt idx="3973">
                  <c:v>10308.197043920813</c:v>
                </c:pt>
                <c:pt idx="3974">
                  <c:v>10358.207897706181</c:v>
                </c:pt>
                <c:pt idx="3975">
                  <c:v>10144.929196162084</c:v>
                </c:pt>
                <c:pt idx="3976">
                  <c:v>10377.575553588609</c:v>
                </c:pt>
                <c:pt idx="3977">
                  <c:v>10097.130074021081</c:v>
                </c:pt>
                <c:pt idx="3978">
                  <c:v>10359.051457852414</c:v>
                </c:pt>
                <c:pt idx="3979">
                  <c:v>10182.673372814719</c:v>
                </c:pt>
                <c:pt idx="3980">
                  <c:v>10377.575553588609</c:v>
                </c:pt>
                <c:pt idx="3981">
                  <c:v>10094.46139232643</c:v>
                </c:pt>
                <c:pt idx="3982">
                  <c:v>10343.846619198966</c:v>
                </c:pt>
                <c:pt idx="3983">
                  <c:v>10108.678268654616</c:v>
                </c:pt>
                <c:pt idx="3984">
                  <c:v>10317.557137017629</c:v>
                </c:pt>
                <c:pt idx="3985">
                  <c:v>10242.209787241238</c:v>
                </c:pt>
                <c:pt idx="3986">
                  <c:v>10402.730550807173</c:v>
                </c:pt>
                <c:pt idx="3987">
                  <c:v>10075.741479554337</c:v>
                </c:pt>
                <c:pt idx="3988">
                  <c:v>10307.34530409628</c:v>
                </c:pt>
                <c:pt idx="3989">
                  <c:v>10075.741479554337</c:v>
                </c:pt>
                <c:pt idx="3990">
                  <c:v>10291.990506378927</c:v>
                </c:pt>
                <c:pt idx="3991">
                  <c:v>10051.571850176995</c:v>
                </c:pt>
                <c:pt idx="3992">
                  <c:v>10306.493427109373</c:v>
                </c:pt>
                <c:pt idx="3993">
                  <c:v>10081.097028293014</c:v>
                </c:pt>
                <c:pt idx="3994">
                  <c:v>10276.591111492788</c:v>
                </c:pt>
                <c:pt idx="3995">
                  <c:v>10043.489868440336</c:v>
                </c:pt>
                <c:pt idx="3996">
                  <c:v>10262.006149343099</c:v>
                </c:pt>
                <c:pt idx="3997">
                  <c:v>10020.972771145764</c:v>
                </c:pt>
                <c:pt idx="3998">
                  <c:v>10286.007160729619</c:v>
                </c:pt>
                <c:pt idx="3999">
                  <c:v>10121.085629830686</c:v>
                </c:pt>
                <c:pt idx="4000">
                  <c:v>10271.448042553264</c:v>
                </c:pt>
                <c:pt idx="4001">
                  <c:v>10280.017061283652</c:v>
                </c:pt>
                <c:pt idx="4002">
                  <c:v>10249.964939950787</c:v>
                </c:pt>
                <c:pt idx="4003">
                  <c:v>10156.369763797773</c:v>
                </c:pt>
                <c:pt idx="4004">
                  <c:v>10236.170209431657</c:v>
                </c:pt>
                <c:pt idx="4005">
                  <c:v>10225.80075716112</c:v>
                </c:pt>
                <c:pt idx="4006">
                  <c:v>10235.306855421801</c:v>
                </c:pt>
                <c:pt idx="4007">
                  <c:v>10106.015618654068</c:v>
                </c:pt>
                <c:pt idx="4008">
                  <c:v>10238.759435486365</c:v>
                </c:pt>
                <c:pt idx="4009">
                  <c:v>10053.366114449935</c:v>
                </c:pt>
                <c:pt idx="4010">
                  <c:v>10213.677643159674</c:v>
                </c:pt>
                <c:pt idx="4011">
                  <c:v>10001.981675861736</c:v>
                </c:pt>
                <c:pt idx="4012">
                  <c:v>10277.447806060753</c:v>
                </c:pt>
                <c:pt idx="4013">
                  <c:v>10209.341312923292</c:v>
                </c:pt>
                <c:pt idx="4014">
                  <c:v>10202.395896450758</c:v>
                </c:pt>
                <c:pt idx="4015">
                  <c:v>10202.395896450758</c:v>
                </c:pt>
                <c:pt idx="4016">
                  <c:v>10226.66564566345</c:v>
                </c:pt>
                <c:pt idx="4017">
                  <c:v>10063.223337026981</c:v>
                </c:pt>
                <c:pt idx="4018">
                  <c:v>10217.144187102273</c:v>
                </c:pt>
                <c:pt idx="4019">
                  <c:v>10189.664765387064</c:v>
                </c:pt>
                <c:pt idx="4020">
                  <c:v>10237.89649943834</c:v>
                </c:pt>
                <c:pt idx="4021">
                  <c:v>9959.2215597895447</c:v>
                </c:pt>
                <c:pt idx="4022">
                  <c:v>10144.929196162084</c:v>
                </c:pt>
                <c:pt idx="4023">
                  <c:v>10173.92059905912</c:v>
                </c:pt>
                <c:pt idx="4024">
                  <c:v>10189.664765387064</c:v>
                </c:pt>
                <c:pt idx="4025">
                  <c:v>9992.9135345237992</c:v>
                </c:pt>
                <c:pt idx="4026">
                  <c:v>10190.538014136748</c:v>
                </c:pt>
                <c:pt idx="4027">
                  <c:v>10098.019324732566</c:v>
                </c:pt>
                <c:pt idx="4028">
                  <c:v>10162.519441104954</c:v>
                </c:pt>
                <c:pt idx="4029">
                  <c:v>10152.852325238959</c:v>
                </c:pt>
                <c:pt idx="4030">
                  <c:v>10175.672358739783</c:v>
                </c:pt>
                <c:pt idx="4031">
                  <c:v>10134.34582206459</c:v>
                </c:pt>
                <c:pt idx="4032">
                  <c:v>10151.972585898442</c:v>
                </c:pt>
                <c:pt idx="4033">
                  <c:v>10039.893777340229</c:v>
                </c:pt>
                <c:pt idx="4034">
                  <c:v>10175.672358739783</c:v>
                </c:pt>
                <c:pt idx="4035">
                  <c:v>10142.285412531475</c:v>
                </c:pt>
                <c:pt idx="4036">
                  <c:v>10134.34582206459</c:v>
                </c:pt>
                <c:pt idx="4037">
                  <c:v>10130.81314146701</c:v>
                </c:pt>
                <c:pt idx="4038">
                  <c:v>10144.048087364281</c:v>
                </c:pt>
                <c:pt idx="4039">
                  <c:v>10007.414880782349</c:v>
                </c:pt>
                <c:pt idx="4040">
                  <c:v>10110.45259717204</c:v>
                </c:pt>
                <c:pt idx="4041">
                  <c:v>10049.776956650168</c:v>
                </c:pt>
                <c:pt idx="4042">
                  <c:v>10115.771883760552</c:v>
                </c:pt>
                <c:pt idx="4043">
                  <c:v>9920.7074248706449</c:v>
                </c:pt>
                <c:pt idx="4044">
                  <c:v>10105.127759871795</c:v>
                </c:pt>
                <c:pt idx="4045">
                  <c:v>9877.2646978302728</c:v>
                </c:pt>
                <c:pt idx="4046">
                  <c:v>10112.226308943755</c:v>
                </c:pt>
                <c:pt idx="4047">
                  <c:v>9866.1142139081239</c:v>
                </c:pt>
                <c:pt idx="4048">
                  <c:v>10114.885721029212</c:v>
                </c:pt>
                <c:pt idx="4049">
                  <c:v>9928.0656721428804</c:v>
                </c:pt>
                <c:pt idx="4050">
                  <c:v>10067.697621109281</c:v>
                </c:pt>
                <c:pt idx="4051">
                  <c:v>10073.061599397925</c:v>
                </c:pt>
                <c:pt idx="4052">
                  <c:v>10077.527286088101</c:v>
                </c:pt>
                <c:pt idx="4053">
                  <c:v>9929.9035949113913</c:v>
                </c:pt>
                <c:pt idx="4054">
                  <c:v>10077.527286088101</c:v>
                </c:pt>
                <c:pt idx="4055">
                  <c:v>9770.5451741328779</c:v>
                </c:pt>
                <c:pt idx="4056">
                  <c:v>10086.446970130455</c:v>
                </c:pt>
                <c:pt idx="4057">
                  <c:v>9903.1894271381316</c:v>
                </c:pt>
                <c:pt idx="4058">
                  <c:v>10059.64108952017</c:v>
                </c:pt>
                <c:pt idx="4059">
                  <c:v>9907.8051917341472</c:v>
                </c:pt>
                <c:pt idx="4060">
                  <c:v>10082.880964722455</c:v>
                </c:pt>
                <c:pt idx="4061">
                  <c:v>9832.5181242874169</c:v>
                </c:pt>
                <c:pt idx="4062">
                  <c:v>10057.849024641782</c:v>
                </c:pt>
                <c:pt idx="4063">
                  <c:v>9818.4553361732214</c:v>
                </c:pt>
                <c:pt idx="4064">
                  <c:v>10056.056331840113</c:v>
                </c:pt>
                <c:pt idx="4065">
                  <c:v>9819.3940398529085</c:v>
                </c:pt>
                <c:pt idx="4066">
                  <c:v>10024.582162514283</c:v>
                </c:pt>
                <c:pt idx="4067">
                  <c:v>9853.0749122931975</c:v>
                </c:pt>
                <c:pt idx="4068">
                  <c:v>10020.972771145764</c:v>
                </c:pt>
                <c:pt idx="4069">
                  <c:v>9795.8754979853893</c:v>
                </c:pt>
                <c:pt idx="4070">
                  <c:v>10041.692138563536</c:v>
                </c:pt>
                <c:pt idx="4071">
                  <c:v>9838.1325994075796</c:v>
                </c:pt>
                <c:pt idx="4072">
                  <c:v>10021.875357266797</c:v>
                </c:pt>
                <c:pt idx="4073">
                  <c:v>9856.8037751393804</c:v>
                </c:pt>
                <c:pt idx="4074">
                  <c:v>9983.8293520406132</c:v>
                </c:pt>
                <c:pt idx="4075">
                  <c:v>9905.9593808221543</c:v>
                </c:pt>
                <c:pt idx="4076">
                  <c:v>9993.8210697209288</c:v>
                </c:pt>
                <c:pt idx="4077">
                  <c:v>9969.2611752051071</c:v>
                </c:pt>
                <c:pt idx="4078">
                  <c:v>9960.1350620466001</c:v>
                </c:pt>
                <c:pt idx="4079">
                  <c:v>9882.8309465315178</c:v>
                </c:pt>
                <c:pt idx="4080">
                  <c:v>9946.4154774324816</c:v>
                </c:pt>
                <c:pt idx="4081">
                  <c:v>9961.0484021707889</c:v>
                </c:pt>
                <c:pt idx="4082">
                  <c:v>9959.2215597895447</c:v>
                </c:pt>
                <c:pt idx="4083">
                  <c:v>9909.6503431916899</c:v>
                </c:pt>
                <c:pt idx="4084">
                  <c:v>9963.7874502246614</c:v>
                </c:pt>
                <c:pt idx="4085">
                  <c:v>9873.5505370832761</c:v>
                </c:pt>
                <c:pt idx="4086">
                  <c:v>9948.2468689167854</c:v>
                </c:pt>
                <c:pt idx="4087">
                  <c:v>9903.1894271381316</c:v>
                </c:pt>
                <c:pt idx="4088">
                  <c:v>9979.2812304379568</c:v>
                </c:pt>
                <c:pt idx="4089">
                  <c:v>9888.3912135366463</c:v>
                </c:pt>
                <c:pt idx="4090">
                  <c:v>9939.0833936235122</c:v>
                </c:pt>
                <c:pt idx="4091">
                  <c:v>9664.8874566746454</c:v>
                </c:pt>
                <c:pt idx="4092">
                  <c:v>9928.9847154077306</c:v>
                </c:pt>
                <c:pt idx="4093">
                  <c:v>9665.177466701547</c:v>
                </c:pt>
                <c:pt idx="4094">
                  <c:v>9960.1350620466001</c:v>
                </c:pt>
                <c:pt idx="4095">
                  <c:v>9643.4794526493133</c:v>
                </c:pt>
                <c:pt idx="4096">
                  <c:v>9937.2487412875016</c:v>
                </c:pt>
                <c:pt idx="4097">
                  <c:v>9661.6962938527049</c:v>
                </c:pt>
                <c:pt idx="4098">
                  <c:v>9928.0656721428804</c:v>
                </c:pt>
                <c:pt idx="4099">
                  <c:v>9845.6091342866766</c:v>
                </c:pt>
                <c:pt idx="4100">
                  <c:v>9895.7956159183814</c:v>
                </c:pt>
                <c:pt idx="4101">
                  <c:v>9860.5299579720249</c:v>
                </c:pt>
                <c:pt idx="4102">
                  <c:v>9889.3173438776557</c:v>
                </c:pt>
                <c:pt idx="4103">
                  <c:v>9820.3325741147091</c:v>
                </c:pt>
                <c:pt idx="4104">
                  <c:v>9847.4765862863951</c:v>
                </c:pt>
                <c:pt idx="4105">
                  <c:v>9767.7020233080275</c:v>
                </c:pt>
                <c:pt idx="4106">
                  <c:v>9871.6924570750562</c:v>
                </c:pt>
                <c:pt idx="4107">
                  <c:v>9922.547970885209</c:v>
                </c:pt>
                <c:pt idx="4108">
                  <c:v>9905.9593808221543</c:v>
                </c:pt>
                <c:pt idx="4109">
                  <c:v>9829.7086092879126</c:v>
                </c:pt>
                <c:pt idx="4110">
                  <c:v>9853.0749122931975</c:v>
                </c:pt>
                <c:pt idx="4111">
                  <c:v>9727.3526370118761</c:v>
                </c:pt>
                <c:pt idx="4112">
                  <c:v>9866.1142139081239</c:v>
                </c:pt>
                <c:pt idx="4113">
                  <c:v>9573.7921593844439</c:v>
                </c:pt>
                <c:pt idx="4114">
                  <c:v>9865.1839224185642</c:v>
                </c:pt>
                <c:pt idx="4115">
                  <c:v>9560.7514880621457</c:v>
                </c:pt>
                <c:pt idx="4116">
                  <c:v>9866.1142139081239</c:v>
                </c:pt>
                <c:pt idx="4117">
                  <c:v>9639.7896838769739</c:v>
                </c:pt>
                <c:pt idx="4118">
                  <c:v>9861.4610852876685</c:v>
                </c:pt>
                <c:pt idx="4119">
                  <c:v>9762.4855577745002</c:v>
                </c:pt>
                <c:pt idx="4120">
                  <c:v>9819.3940398529085</c:v>
                </c:pt>
                <c:pt idx="4121">
                  <c:v>9507.4542200822816</c:v>
                </c:pt>
                <c:pt idx="4122">
                  <c:v>9826.8975742703715</c:v>
                </c:pt>
                <c:pt idx="4123">
                  <c:v>9702.5515295224577</c:v>
                </c:pt>
                <c:pt idx="4124">
                  <c:v>9814.6988263176627</c:v>
                </c:pt>
                <c:pt idx="4125">
                  <c:v>9755.9338926090477</c:v>
                </c:pt>
                <c:pt idx="4126">
                  <c:v>9822.2091345762547</c:v>
                </c:pt>
                <c:pt idx="4127">
                  <c:v>9788.3270792395342</c:v>
                </c:pt>
                <c:pt idx="4128">
                  <c:v>9801.5296448844638</c:v>
                </c:pt>
                <c:pt idx="4129">
                  <c:v>9530.3923173641324</c:v>
                </c:pt>
                <c:pt idx="4130">
                  <c:v>9812.8195536372896</c:v>
                </c:pt>
                <c:pt idx="4131">
                  <c:v>9763.3395176801441</c:v>
                </c:pt>
                <c:pt idx="4132">
                  <c:v>9799.6456110725212</c:v>
                </c:pt>
                <c:pt idx="4133">
                  <c:v>9648.4274672120537</c:v>
                </c:pt>
                <c:pt idx="4134">
                  <c:v>9791.1590174350367</c:v>
                </c:pt>
                <c:pt idx="4135">
                  <c:v>9612.9128587469404</c:v>
                </c:pt>
                <c:pt idx="4136">
                  <c:v>9858.6672013656116</c:v>
                </c:pt>
                <c:pt idx="4137">
                  <c:v>9533.0783249762171</c:v>
                </c:pt>
                <c:pt idx="4138">
                  <c:v>9803.4129973858235</c:v>
                </c:pt>
                <c:pt idx="4139">
                  <c:v>9735.2757380792955</c:v>
                </c:pt>
                <c:pt idx="4140">
                  <c:v>9791.1590174350367</c:v>
                </c:pt>
                <c:pt idx="4141">
                  <c:v>9469.4309061655076</c:v>
                </c:pt>
                <c:pt idx="4142">
                  <c:v>9844.6751561965866</c:v>
                </c:pt>
                <c:pt idx="4143">
                  <c:v>9447.4317432582448</c:v>
                </c:pt>
                <c:pt idx="4144">
                  <c:v>9787.3827579097997</c:v>
                </c:pt>
                <c:pt idx="4145">
                  <c:v>9381.3766466772522</c:v>
                </c:pt>
                <c:pt idx="4146">
                  <c:v>9788.3270792395342</c:v>
                </c:pt>
                <c:pt idx="4147">
                  <c:v>9361.1575368460908</c:v>
                </c:pt>
                <c:pt idx="4148">
                  <c:v>9778.0247403400444</c:v>
                </c:pt>
                <c:pt idx="4149">
                  <c:v>9378.7126629619015</c:v>
                </c:pt>
                <c:pt idx="4150">
                  <c:v>9771.3978176437722</c:v>
                </c:pt>
                <c:pt idx="4151">
                  <c:v>9389.7694493332001</c:v>
                </c:pt>
                <c:pt idx="4152">
                  <c:v>9785.4936020665264</c:v>
                </c:pt>
                <c:pt idx="4153">
                  <c:v>9418.6304222535891</c:v>
                </c:pt>
                <c:pt idx="4154">
                  <c:v>9760.967062204425</c:v>
                </c:pt>
                <c:pt idx="4155">
                  <c:v>9389.1558043110927</c:v>
                </c:pt>
                <c:pt idx="4156">
                  <c:v>9738.2318984543017</c:v>
                </c:pt>
                <c:pt idx="4157">
                  <c:v>9375.5345777726034</c:v>
                </c:pt>
                <c:pt idx="4158">
                  <c:v>9754.7936340314009</c:v>
                </c:pt>
                <c:pt idx="4159">
                  <c:v>9572.4106344413376</c:v>
                </c:pt>
                <c:pt idx="4160">
                  <c:v>9768.2707773001948</c:v>
                </c:pt>
                <c:pt idx="4161">
                  <c:v>9389.3603607586538</c:v>
                </c:pt>
                <c:pt idx="4162">
                  <c:v>9730.3132690098373</c:v>
                </c:pt>
                <c:pt idx="4163">
                  <c:v>9316.9554771005332</c:v>
                </c:pt>
                <c:pt idx="4164">
                  <c:v>9729.3584091079756</c:v>
                </c:pt>
                <c:pt idx="4165">
                  <c:v>9292.8370223276688</c:v>
                </c:pt>
                <c:pt idx="4166">
                  <c:v>9683.8976579208702</c:v>
                </c:pt>
                <c:pt idx="4167">
                  <c:v>9285.3291524625492</c:v>
                </c:pt>
                <c:pt idx="4168">
                  <c:v>9701.6876057159934</c:v>
                </c:pt>
                <c:pt idx="4169">
                  <c:v>9228.3557469115894</c:v>
                </c:pt>
                <c:pt idx="4170">
                  <c:v>9693.0405507253399</c:v>
                </c:pt>
                <c:pt idx="4171">
                  <c:v>9242.4734772450483</c:v>
                </c:pt>
                <c:pt idx="4172">
                  <c:v>9694.2904486583375</c:v>
                </c:pt>
                <c:pt idx="4173">
                  <c:v>9568.1650421731665</c:v>
                </c:pt>
                <c:pt idx="4174">
                  <c:v>9726.4927854416746</c:v>
                </c:pt>
                <c:pt idx="4175">
                  <c:v>9312.4936998547</c:v>
                </c:pt>
                <c:pt idx="4176">
                  <c:v>9649.0092821600138</c:v>
                </c:pt>
                <c:pt idx="4177">
                  <c:v>9205.7300752392603</c:v>
                </c:pt>
                <c:pt idx="4178">
                  <c:v>9659.5677794014664</c:v>
                </c:pt>
                <c:pt idx="4179">
                  <c:v>9339.8265465916429</c:v>
                </c:pt>
                <c:pt idx="4180">
                  <c:v>9662.5668024002607</c:v>
                </c:pt>
                <c:pt idx="4181">
                  <c:v>9355.6014038554931</c:v>
                </c:pt>
                <c:pt idx="4182">
                  <c:v>9650.8512736506254</c:v>
                </c:pt>
                <c:pt idx="4183">
                  <c:v>9235.3140293253327</c:v>
                </c:pt>
                <c:pt idx="4184">
                  <c:v>9676.6683530642294</c:v>
                </c:pt>
                <c:pt idx="4185">
                  <c:v>9141.0164739730899</c:v>
                </c:pt>
                <c:pt idx="4186">
                  <c:v>9647.6516142953387</c:v>
                </c:pt>
                <c:pt idx="4187">
                  <c:v>9168.5133206971241</c:v>
                </c:pt>
                <c:pt idx="4188">
                  <c:v>9622.0818790336234</c:v>
                </c:pt>
                <c:pt idx="4189">
                  <c:v>9189.3872693185458</c:v>
                </c:pt>
                <c:pt idx="4190">
                  <c:v>9626.2709367258103</c:v>
                </c:pt>
                <c:pt idx="4191">
                  <c:v>9229.7270514590491</c:v>
                </c:pt>
                <c:pt idx="4192">
                  <c:v>9645.9055287089122</c:v>
                </c:pt>
                <c:pt idx="4193">
                  <c:v>9395.6975922010079</c:v>
                </c:pt>
                <c:pt idx="4194">
                  <c:v>9638.3324873360707</c:v>
                </c:pt>
                <c:pt idx="4195">
                  <c:v>9466.2075627444356</c:v>
                </c:pt>
                <c:pt idx="4196">
                  <c:v>9598.9886557331374</c:v>
                </c:pt>
                <c:pt idx="4197">
                  <c:v>9300.8542840295431</c:v>
                </c:pt>
                <c:pt idx="4198">
                  <c:v>9624.9074210718773</c:v>
                </c:pt>
                <c:pt idx="4199">
                  <c:v>9540.4327583781342</c:v>
                </c:pt>
                <c:pt idx="4200">
                  <c:v>9602.4238454485785</c:v>
                </c:pt>
                <c:pt idx="4201">
                  <c:v>9552.3364428353725</c:v>
                </c:pt>
                <c:pt idx="4202">
                  <c:v>9628.2182075905512</c:v>
                </c:pt>
                <c:pt idx="4203">
                  <c:v>9509.6527459437675</c:v>
                </c:pt>
                <c:pt idx="4204">
                  <c:v>9622.2767923789997</c:v>
                </c:pt>
                <c:pt idx="4205">
                  <c:v>9444.700512941472</c:v>
                </c:pt>
                <c:pt idx="4206">
                  <c:v>9624.6151934831887</c:v>
                </c:pt>
                <c:pt idx="4207">
                  <c:v>9515.4443427768856</c:v>
                </c:pt>
                <c:pt idx="4208">
                  <c:v>9601.1481877870319</c:v>
                </c:pt>
                <c:pt idx="4209">
                  <c:v>9471.4444691100271</c:v>
                </c:pt>
                <c:pt idx="4210">
                  <c:v>9651.8204849817412</c:v>
                </c:pt>
                <c:pt idx="4211">
                  <c:v>9620.1323512264735</c:v>
                </c:pt>
                <c:pt idx="4212">
                  <c:v>9617.3042617567116</c:v>
                </c:pt>
                <c:pt idx="4213">
                  <c:v>9502.9542962888245</c:v>
                </c:pt>
                <c:pt idx="4214">
                  <c:v>9622.8614894052571</c:v>
                </c:pt>
                <c:pt idx="4215">
                  <c:v>9400.394384043766</c:v>
                </c:pt>
                <c:pt idx="4216">
                  <c:v>9635.8057288308828</c:v>
                </c:pt>
                <c:pt idx="4217">
                  <c:v>9516.9411047567282</c:v>
                </c:pt>
                <c:pt idx="4218">
                  <c:v>9556.1991830657971</c:v>
                </c:pt>
                <c:pt idx="4219">
                  <c:v>9377.8926991302942</c:v>
                </c:pt>
                <c:pt idx="4220">
                  <c:v>9618.6697346837482</c:v>
                </c:pt>
                <c:pt idx="4221">
                  <c:v>9361.2603719206218</c:v>
                </c:pt>
                <c:pt idx="4222">
                  <c:v>9674.4493772381538</c:v>
                </c:pt>
                <c:pt idx="4223">
                  <c:v>9254.1391457218779</c:v>
                </c:pt>
                <c:pt idx="4224">
                  <c:v>9621.4970959823986</c:v>
                </c:pt>
                <c:pt idx="4225">
                  <c:v>9491.5367838029215</c:v>
                </c:pt>
                <c:pt idx="4226">
                  <c:v>9590.1446786688848</c:v>
                </c:pt>
                <c:pt idx="4227">
                  <c:v>9418.732118526068</c:v>
                </c:pt>
                <c:pt idx="4228">
                  <c:v>9599.8722111298284</c:v>
                </c:pt>
                <c:pt idx="4229">
                  <c:v>9502.4540608543211</c:v>
                </c:pt>
                <c:pt idx="4230">
                  <c:v>9593.9789503204229</c:v>
                </c:pt>
                <c:pt idx="4231">
                  <c:v>9658.2128231750266</c:v>
                </c:pt>
                <c:pt idx="4232">
                  <c:v>9631.3323524543757</c:v>
                </c:pt>
                <c:pt idx="4233">
                  <c:v>9590.7347541017862</c:v>
                </c:pt>
                <c:pt idx="4234">
                  <c:v>9593.6841085777287</c:v>
                </c:pt>
                <c:pt idx="4235">
                  <c:v>9377.4826683938518</c:v>
                </c:pt>
                <c:pt idx="4236">
                  <c:v>9627.3420242929824</c:v>
                </c:pt>
                <c:pt idx="4237">
                  <c:v>9538.9428486006636</c:v>
                </c:pt>
                <c:pt idx="4238">
                  <c:v>9619.4498470583494</c:v>
                </c:pt>
                <c:pt idx="4239">
                  <c:v>9401.1087384547318</c:v>
                </c:pt>
                <c:pt idx="4240">
                  <c:v>9602.1294912171143</c:v>
                </c:pt>
                <c:pt idx="4241">
                  <c:v>9498.6506758321575</c:v>
                </c:pt>
                <c:pt idx="4242">
                  <c:v>9616.9140620371145</c:v>
                </c:pt>
                <c:pt idx="4243">
                  <c:v>9399.9861370952513</c:v>
                </c:pt>
                <c:pt idx="4244">
                  <c:v>9632.7914775764984</c:v>
                </c:pt>
                <c:pt idx="4245">
                  <c:v>9429.3990684120618</c:v>
                </c:pt>
                <c:pt idx="4246">
                  <c:v>9606.0745543336125</c:v>
                </c:pt>
                <c:pt idx="4247">
                  <c:v>9431.4283654424671</c:v>
                </c:pt>
                <c:pt idx="4248">
                  <c:v>9621.5945643052801</c:v>
                </c:pt>
                <c:pt idx="4249">
                  <c:v>9364.9610730340428</c:v>
                </c:pt>
                <c:pt idx="4250">
                  <c:v>9584.5355580223186</c:v>
                </c:pt>
                <c:pt idx="4251">
                  <c:v>9510.4519761342945</c:v>
                </c:pt>
                <c:pt idx="4252">
                  <c:v>9555.605105225035</c:v>
                </c:pt>
                <c:pt idx="4253">
                  <c:v>9342.8202473213314</c:v>
                </c:pt>
                <c:pt idx="4254">
                  <c:v>9592.2096443490391</c:v>
                </c:pt>
                <c:pt idx="4255">
                  <c:v>9442.3727649038265</c:v>
                </c:pt>
                <c:pt idx="4256">
                  <c:v>9608.2246853221041</c:v>
                </c:pt>
                <c:pt idx="4257">
                  <c:v>9251.7240786462589</c:v>
                </c:pt>
                <c:pt idx="4258">
                  <c:v>9608.5178175327237</c:v>
                </c:pt>
                <c:pt idx="4259">
                  <c:v>9319.5477702560493</c:v>
                </c:pt>
                <c:pt idx="4260">
                  <c:v>9590.7347541017862</c:v>
                </c:pt>
                <c:pt idx="4261">
                  <c:v>9290.2313521698761</c:v>
                </c:pt>
                <c:pt idx="4262">
                  <c:v>9598.3995338014647</c:v>
                </c:pt>
                <c:pt idx="4263">
                  <c:v>9301.2704271735038</c:v>
                </c:pt>
                <c:pt idx="4264">
                  <c:v>9591.7180616127662</c:v>
                </c:pt>
                <c:pt idx="4265">
                  <c:v>9384.8582452337287</c:v>
                </c:pt>
                <c:pt idx="4266">
                  <c:v>9601.9332456283955</c:v>
                </c:pt>
                <c:pt idx="4267">
                  <c:v>9238.2632273295276</c:v>
                </c:pt>
                <c:pt idx="4268">
                  <c:v>9605.5857667229011</c:v>
                </c:pt>
                <c:pt idx="4269">
                  <c:v>9331.5590786352459</c:v>
                </c:pt>
                <c:pt idx="4270">
                  <c:v>9570.337646361817</c:v>
                </c:pt>
                <c:pt idx="4271">
                  <c:v>9312.9089108298213</c:v>
                </c:pt>
                <c:pt idx="4272">
                  <c:v>9587.4884948987328</c:v>
                </c:pt>
                <c:pt idx="4273">
                  <c:v>9284.3899057017388</c:v>
                </c:pt>
                <c:pt idx="4274">
                  <c:v>9602.9143981009856</c:v>
                </c:pt>
                <c:pt idx="4275">
                  <c:v>9324.6249084365263</c:v>
                </c:pt>
                <c:pt idx="4276">
                  <c:v>9588.0788773944769</c:v>
                </c:pt>
                <c:pt idx="4277">
                  <c:v>9383.7321025871352</c:v>
                </c:pt>
                <c:pt idx="4278">
                  <c:v>9610.8622925278651</c:v>
                </c:pt>
                <c:pt idx="4279">
                  <c:v>9333.7305665967906</c:v>
                </c:pt>
                <c:pt idx="4280">
                  <c:v>9642.3145406073709</c:v>
                </c:pt>
                <c:pt idx="4281">
                  <c:v>9358.7917655062593</c:v>
                </c:pt>
                <c:pt idx="4282">
                  <c:v>9618.3771629456041</c:v>
                </c:pt>
                <c:pt idx="4283">
                  <c:v>9324.5213430583426</c:v>
                </c:pt>
                <c:pt idx="4284">
                  <c:v>9612.0341416971496</c:v>
                </c:pt>
                <c:pt idx="4285">
                  <c:v>9341.4784575989561</c:v>
                </c:pt>
                <c:pt idx="4286">
                  <c:v>9626.9525629639738</c:v>
                </c:pt>
                <c:pt idx="4287">
                  <c:v>9394.7781542770153</c:v>
                </c:pt>
                <c:pt idx="4288">
                  <c:v>9653.467736257604</c:v>
                </c:pt>
                <c:pt idx="4289">
                  <c:v>9381.7863683762935</c:v>
                </c:pt>
                <c:pt idx="4290">
                  <c:v>9619.5473530339295</c:v>
                </c:pt>
                <c:pt idx="4291">
                  <c:v>9547.1815800545864</c:v>
                </c:pt>
                <c:pt idx="4292">
                  <c:v>9641.8290848403794</c:v>
                </c:pt>
                <c:pt idx="4293">
                  <c:v>9606.7587813930968</c:v>
                </c:pt>
                <c:pt idx="4294">
                  <c:v>9652.0143059124875</c:v>
                </c:pt>
                <c:pt idx="4295">
                  <c:v>9329.386680175814</c:v>
                </c:pt>
                <c:pt idx="4296">
                  <c:v>9661.4060924242567</c:v>
                </c:pt>
                <c:pt idx="4297">
                  <c:v>9357.6599269466187</c:v>
                </c:pt>
                <c:pt idx="4298">
                  <c:v>9670.7811952984812</c:v>
                </c:pt>
                <c:pt idx="4299">
                  <c:v>9411.3030106534588</c:v>
                </c:pt>
                <c:pt idx="4300">
                  <c:v>9697.4619331548147</c:v>
                </c:pt>
                <c:pt idx="4301">
                  <c:v>9535.1664680743907</c:v>
                </c:pt>
                <c:pt idx="4302">
                  <c:v>9694.674972894416</c:v>
                </c:pt>
                <c:pt idx="4303">
                  <c:v>9420.8672766239888</c:v>
                </c:pt>
                <c:pt idx="4304">
                  <c:v>9698.9028849530459</c:v>
                </c:pt>
                <c:pt idx="4305">
                  <c:v>9682.6452891124609</c:v>
                </c:pt>
                <c:pt idx="4306">
                  <c:v>9569.9426961188146</c:v>
                </c:pt>
                <c:pt idx="4307">
                  <c:v>9706.9649233707805</c:v>
                </c:pt>
                <c:pt idx="4308">
                  <c:v>9412.7286013698631</c:v>
                </c:pt>
                <c:pt idx="4309">
                  <c:v>9720.2785569726093</c:v>
                </c:pt>
                <c:pt idx="4310">
                  <c:v>9325.0391492583822</c:v>
                </c:pt>
                <c:pt idx="4311">
                  <c:v>9727.1615710707047</c:v>
                </c:pt>
                <c:pt idx="4312">
                  <c:v>9491.8375705037488</c:v>
                </c:pt>
                <c:pt idx="4313">
                  <c:v>9732.0315786016963</c:v>
                </c:pt>
                <c:pt idx="4314">
                  <c:v>9433.5582667067265</c:v>
                </c:pt>
                <c:pt idx="4315">
                  <c:v>9714.7273321614666</c:v>
                </c:pt>
                <c:pt idx="4316">
                  <c:v>9489.4307829771915</c:v>
                </c:pt>
                <c:pt idx="4317">
                  <c:v>9768.3655636115691</c:v>
                </c:pt>
                <c:pt idx="4318">
                  <c:v>9691.7903557527679</c:v>
                </c:pt>
                <c:pt idx="4319">
                  <c:v>9756.2189184081144</c:v>
                </c:pt>
                <c:pt idx="4320">
                  <c:v>9602.0313693662411</c:v>
                </c:pt>
                <c:pt idx="4321">
                  <c:v>9720.6611836836637</c:v>
                </c:pt>
                <c:pt idx="4322">
                  <c:v>9516.5420109815223</c:v>
                </c:pt>
                <c:pt idx="4323">
                  <c:v>9774.1442777764514</c:v>
                </c:pt>
                <c:pt idx="4324">
                  <c:v>9370.5071617791509</c:v>
                </c:pt>
                <c:pt idx="4325">
                  <c:v>9788.3270792395342</c:v>
                </c:pt>
                <c:pt idx="4326">
                  <c:v>9617.0116146589771</c:v>
                </c:pt>
                <c:pt idx="4327">
                  <c:v>9743.7583017459292</c:v>
                </c:pt>
                <c:pt idx="4328">
                  <c:v>9692.4635745776286</c:v>
                </c:pt>
                <c:pt idx="4329">
                  <c:v>9793.0461218823002</c:v>
                </c:pt>
                <c:pt idx="4330">
                  <c:v>9385.7794519934905</c:v>
                </c:pt>
                <c:pt idx="4331">
                  <c:v>9749.4691380070071</c:v>
                </c:pt>
                <c:pt idx="4332">
                  <c:v>9435.5859250211288</c:v>
                </c:pt>
                <c:pt idx="4333">
                  <c:v>9723.2431842934566</c:v>
                </c:pt>
                <c:pt idx="4334">
                  <c:v>9690.443659624465</c:v>
                </c:pt>
                <c:pt idx="4335">
                  <c:v>9756.8839181921303</c:v>
                </c:pt>
                <c:pt idx="4336">
                  <c:v>9381.274211172662</c:v>
                </c:pt>
                <c:pt idx="4337">
                  <c:v>9772.8185808433136</c:v>
                </c:pt>
                <c:pt idx="4338">
                  <c:v>9543.2127631474341</c:v>
                </c:pt>
                <c:pt idx="4339">
                  <c:v>9769.5976291511943</c:v>
                </c:pt>
                <c:pt idx="4340">
                  <c:v>9463.2846598203541</c:v>
                </c:pt>
                <c:pt idx="4341">
                  <c:v>9740.0429143798538</c:v>
                </c:pt>
                <c:pt idx="4342">
                  <c:v>9734.0355613178981</c:v>
                </c:pt>
                <c:pt idx="4343">
                  <c:v>9754.9836943943301</c:v>
                </c:pt>
                <c:pt idx="4344">
                  <c:v>9664.3073887902319</c:v>
                </c:pt>
                <c:pt idx="4345">
                  <c:v>9784.5487674573178</c:v>
                </c:pt>
                <c:pt idx="4346">
                  <c:v>9467.2150748507393</c:v>
                </c:pt>
                <c:pt idx="4347">
                  <c:v>9766.185043177964</c:v>
                </c:pt>
                <c:pt idx="4348">
                  <c:v>9463.4862927249433</c:v>
                </c:pt>
                <c:pt idx="4349">
                  <c:v>9776.7946620917028</c:v>
                </c:pt>
                <c:pt idx="4350">
                  <c:v>9464.1919455857624</c:v>
                </c:pt>
                <c:pt idx="4351">
                  <c:v>9793.9894179445328</c:v>
                </c:pt>
                <c:pt idx="4352">
                  <c:v>9435.8900048794167</c:v>
                </c:pt>
                <c:pt idx="4353">
                  <c:v>9804.354418264691</c:v>
                </c:pt>
                <c:pt idx="4354">
                  <c:v>9502.7542079717568</c:v>
                </c:pt>
                <c:pt idx="4355">
                  <c:v>9800.5877131662564</c:v>
                </c:pt>
                <c:pt idx="4356">
                  <c:v>9519.0358371652601</c:v>
                </c:pt>
                <c:pt idx="4357">
                  <c:v>9799.6456110725212</c:v>
                </c:pt>
                <c:pt idx="4358">
                  <c:v>9500.7528952249831</c:v>
                </c:pt>
                <c:pt idx="4359">
                  <c:v>9824.0850179411009</c:v>
                </c:pt>
                <c:pt idx="4360">
                  <c:v>9489.73169317047</c:v>
                </c:pt>
                <c:pt idx="4361">
                  <c:v>9861.4610852876685</c:v>
                </c:pt>
                <c:pt idx="4362">
                  <c:v>9497.9497444821409</c:v>
                </c:pt>
                <c:pt idx="4363">
                  <c:v>9822.2091345762547</c:v>
                </c:pt>
                <c:pt idx="4364">
                  <c:v>9653.467736257604</c:v>
                </c:pt>
                <c:pt idx="4365">
                  <c:v>9825.0227058320161</c:v>
                </c:pt>
                <c:pt idx="4366">
                  <c:v>9799.6456110725212</c:v>
                </c:pt>
                <c:pt idx="4367">
                  <c:v>9861.4610852876685</c:v>
                </c:pt>
                <c:pt idx="4368">
                  <c:v>9607.7360956592547</c:v>
                </c:pt>
                <c:pt idx="4369">
                  <c:v>9888.3912135366463</c:v>
                </c:pt>
                <c:pt idx="4370">
                  <c:v>9612.6199692351729</c:v>
                </c:pt>
                <c:pt idx="4371">
                  <c:v>9867.9742958711049</c:v>
                </c:pt>
                <c:pt idx="4372">
                  <c:v>9535.762923958493</c:v>
                </c:pt>
                <c:pt idx="4373">
                  <c:v>9893.9455092033622</c:v>
                </c:pt>
                <c:pt idx="4374">
                  <c:v>9546.0904623008792</c:v>
                </c:pt>
                <c:pt idx="4375">
                  <c:v>9868.9040864404033</c:v>
                </c:pt>
                <c:pt idx="4376">
                  <c:v>9541.723662716573</c:v>
                </c:pt>
                <c:pt idx="4377">
                  <c:v>9898.5695349589823</c:v>
                </c:pt>
                <c:pt idx="4378">
                  <c:v>9548.3716249600366</c:v>
                </c:pt>
                <c:pt idx="4379">
                  <c:v>9902.2657791007405</c:v>
                </c:pt>
                <c:pt idx="4380">
                  <c:v>9591.9147003880407</c:v>
                </c:pt>
                <c:pt idx="4381">
                  <c:v>9911.4948355783417</c:v>
                </c:pt>
                <c:pt idx="4382">
                  <c:v>9565.596227640397</c:v>
                </c:pt>
                <c:pt idx="4383">
                  <c:v>9917.0243621479858</c:v>
                </c:pt>
                <c:pt idx="4384">
                  <c:v>9611.3505944689186</c:v>
                </c:pt>
                <c:pt idx="4385">
                  <c:v>9976.550424319199</c:v>
                </c:pt>
                <c:pt idx="4386">
                  <c:v>9585.9138077520674</c:v>
                </c:pt>
                <c:pt idx="4387">
                  <c:v>9920.7074248706449</c:v>
                </c:pt>
                <c:pt idx="4388">
                  <c:v>9688.5192099505857</c:v>
                </c:pt>
                <c:pt idx="4389">
                  <c:v>9932.6592513343621</c:v>
                </c:pt>
                <c:pt idx="4390">
                  <c:v>9638.8182641180829</c:v>
                </c:pt>
                <c:pt idx="4391">
                  <c:v>9936.3311701484818</c:v>
                </c:pt>
                <c:pt idx="4392">
                  <c:v>9650.2696614964225</c:v>
                </c:pt>
                <c:pt idx="4393">
                  <c:v>9933.5774762724086</c:v>
                </c:pt>
                <c:pt idx="4394">
                  <c:v>9639.8868160418642</c:v>
                </c:pt>
                <c:pt idx="4395">
                  <c:v>9934.4955376888392</c:v>
                </c:pt>
                <c:pt idx="4396">
                  <c:v>9666.14405166291</c:v>
                </c:pt>
                <c:pt idx="4397">
                  <c:v>9974.7290806276505</c:v>
                </c:pt>
                <c:pt idx="4398">
                  <c:v>9749.4691380070071</c:v>
                </c:pt>
                <c:pt idx="4399">
                  <c:v>10008.319855891179</c:v>
                </c:pt>
                <c:pt idx="4400">
                  <c:v>9741.7580361568052</c:v>
                </c:pt>
                <c:pt idx="4401">
                  <c:v>10024.582162514283</c:v>
                </c:pt>
                <c:pt idx="4402">
                  <c:v>9780.9568342934363</c:v>
                </c:pt>
                <c:pt idx="4403">
                  <c:v>9993.8210697209288</c:v>
                </c:pt>
                <c:pt idx="4404">
                  <c:v>9687.6529779583889</c:v>
                </c:pt>
                <c:pt idx="4405">
                  <c:v>9996.5427133214107</c:v>
                </c:pt>
                <c:pt idx="4406">
                  <c:v>9778.8761631636899</c:v>
                </c:pt>
                <c:pt idx="4407">
                  <c:v>10027.287539089213</c:v>
                </c:pt>
                <c:pt idx="4408">
                  <c:v>9707.9238664472377</c:v>
                </c:pt>
                <c:pt idx="4409">
                  <c:v>10017.360836864464</c:v>
                </c:pt>
                <c:pt idx="4410">
                  <c:v>9715.4933675125394</c:v>
                </c:pt>
                <c:pt idx="4411">
                  <c:v>10010.129327357257</c:v>
                </c:pt>
                <c:pt idx="4412">
                  <c:v>9737.564524176023</c:v>
                </c:pt>
                <c:pt idx="4413">
                  <c:v>10019.167122059895</c:v>
                </c:pt>
                <c:pt idx="4414">
                  <c:v>9776.7946620917028</c:v>
                </c:pt>
                <c:pt idx="4415">
                  <c:v>10088.229039866817</c:v>
                </c:pt>
                <c:pt idx="4416">
                  <c:v>9755.3637943990598</c:v>
                </c:pt>
                <c:pt idx="4417">
                  <c:v>10057.849024641782</c:v>
                </c:pt>
                <c:pt idx="4418">
                  <c:v>9754.603566760914</c:v>
                </c:pt>
                <c:pt idx="4419">
                  <c:v>10069.486239200194</c:v>
                </c:pt>
                <c:pt idx="4420">
                  <c:v>9778.4977701694916</c:v>
                </c:pt>
                <c:pt idx="4421">
                  <c:v>10057.849024641782</c:v>
                </c:pt>
                <c:pt idx="4422">
                  <c:v>9819.3940398529085</c:v>
                </c:pt>
                <c:pt idx="4423">
                  <c:v>10056.056331840113</c:v>
                </c:pt>
                <c:pt idx="4424">
                  <c:v>9918.8662220860406</c:v>
                </c:pt>
                <c:pt idx="4425">
                  <c:v>10072.167993727906</c:v>
                </c:pt>
                <c:pt idx="4426">
                  <c:v>9805.2956689595067</c:v>
                </c:pt>
                <c:pt idx="4427">
                  <c:v>10073.955048894059</c:v>
                </c:pt>
                <c:pt idx="4428">
                  <c:v>9789.2712295717647</c:v>
                </c:pt>
                <c:pt idx="4429">
                  <c:v>10100.686147968856</c:v>
                </c:pt>
                <c:pt idx="4430">
                  <c:v>9929.9035949113913</c:v>
                </c:pt>
                <c:pt idx="4431">
                  <c:v>10081.989074357671</c:v>
                </c:pt>
                <c:pt idx="4432">
                  <c:v>9972.907091466539</c:v>
                </c:pt>
                <c:pt idx="4433">
                  <c:v>10096.240668414424</c:v>
                </c:pt>
                <c:pt idx="4434">
                  <c:v>9998.3563412069579</c:v>
                </c:pt>
                <c:pt idx="4435">
                  <c:v>10096.240668414424</c:v>
                </c:pt>
                <c:pt idx="4436">
                  <c:v>9990.1899662727501</c:v>
                </c:pt>
                <c:pt idx="4437">
                  <c:v>10124.625054175396</c:v>
                </c:pt>
                <c:pt idx="4438">
                  <c:v>9911.4948355783417</c:v>
                </c:pt>
                <c:pt idx="4439">
                  <c:v>10096.240668414424</c:v>
                </c:pt>
                <c:pt idx="4440">
                  <c:v>9912.41683473993</c:v>
                </c:pt>
                <c:pt idx="4441">
                  <c:v>10113.999404347414</c:v>
                </c:pt>
                <c:pt idx="4442">
                  <c:v>9881.9036540899288</c:v>
                </c:pt>
                <c:pt idx="4443">
                  <c:v>10106.015618654068</c:v>
                </c:pt>
                <c:pt idx="4444">
                  <c:v>9868.9040864404033</c:v>
                </c:pt>
                <c:pt idx="4445">
                  <c:v>10141.403846402516</c:v>
                </c:pt>
                <c:pt idx="4446">
                  <c:v>9893.9455092033622</c:v>
                </c:pt>
                <c:pt idx="4447">
                  <c:v>10129.929588679899</c:v>
                </c:pt>
                <c:pt idx="4448">
                  <c:v>9907.8051917341472</c:v>
                </c:pt>
                <c:pt idx="4449">
                  <c:v>10140.522127735865</c:v>
                </c:pt>
                <c:pt idx="4450">
                  <c:v>9919.7869055985666</c:v>
                </c:pt>
                <c:pt idx="4451">
                  <c:v>10127.278011234897</c:v>
                </c:pt>
                <c:pt idx="4452">
                  <c:v>9917.9453742851692</c:v>
                </c:pt>
                <c:pt idx="4453">
                  <c:v>10144.929196162084</c:v>
                </c:pt>
                <c:pt idx="4454">
                  <c:v>9928.0656721428804</c:v>
                </c:pt>
                <c:pt idx="4455">
                  <c:v>10144.048087364281</c:v>
                </c:pt>
                <c:pt idx="4456">
                  <c:v>9928.0656721428804</c:v>
                </c:pt>
                <c:pt idx="4457">
                  <c:v>10178.298868055277</c:v>
                </c:pt>
                <c:pt idx="4458">
                  <c:v>9987.4649530288971</c:v>
                </c:pt>
                <c:pt idx="4459">
                  <c:v>10140.522127735865</c:v>
                </c:pt>
                <c:pt idx="4460">
                  <c:v>9941.8341479909723</c:v>
                </c:pt>
                <c:pt idx="4461">
                  <c:v>10151.972585898442</c:v>
                </c:pt>
                <c:pt idx="4462">
                  <c:v>9928.9847154077306</c:v>
                </c:pt>
                <c:pt idx="4463">
                  <c:v>10169.538559984014</c:v>
                </c:pt>
                <c:pt idx="4464">
                  <c:v>9974.7290806276505</c:v>
                </c:pt>
                <c:pt idx="4465">
                  <c:v>10235.306855421801</c:v>
                </c:pt>
                <c:pt idx="4466">
                  <c:v>9993.8210697209288</c:v>
                </c:pt>
                <c:pt idx="4467">
                  <c:v>10204.133092052502</c:v>
                </c:pt>
                <c:pt idx="4468">
                  <c:v>9970.1728966324445</c:v>
                </c:pt>
                <c:pt idx="4469">
                  <c:v>10277.447806060753</c:v>
                </c:pt>
                <c:pt idx="4470">
                  <c:v>9935.4134356315553</c:v>
                </c:pt>
                <c:pt idx="4471">
                  <c:v>10213.677643159674</c:v>
                </c:pt>
                <c:pt idx="4472">
                  <c:v>10038.994359854663</c:v>
                </c:pt>
                <c:pt idx="4473">
                  <c:v>10193.1568610759</c:v>
                </c:pt>
                <c:pt idx="4474">
                  <c:v>9981.1009621292742</c:v>
                </c:pt>
                <c:pt idx="4475">
                  <c:v>10194.029510440992</c:v>
                </c:pt>
                <c:pt idx="4476">
                  <c:v>9997.4496073504979</c:v>
                </c:pt>
                <c:pt idx="4477">
                  <c:v>10233.579729261141</c:v>
                </c:pt>
                <c:pt idx="4478">
                  <c:v>10015.553915178005</c:v>
                </c:pt>
                <c:pt idx="4479">
                  <c:v>10245.657912329563</c:v>
                </c:pt>
                <c:pt idx="4480">
                  <c:v>9988.3734514112311</c:v>
                </c:pt>
                <c:pt idx="4481">
                  <c:v>10244.796089717443</c:v>
                </c:pt>
                <c:pt idx="4482">
                  <c:v>10018.264058999714</c:v>
                </c:pt>
                <c:pt idx="4483">
                  <c:v>10249.103812399078</c:v>
                </c:pt>
                <c:pt idx="4484">
                  <c:v>10019.167122059895</c:v>
                </c:pt>
                <c:pt idx="4485">
                  <c:v>10222.339806378865</c:v>
                </c:pt>
                <c:pt idx="4486">
                  <c:v>10017.360836864464</c:v>
                </c:pt>
                <c:pt idx="4487">
                  <c:v>10278.304362530922</c:v>
                </c:pt>
                <c:pt idx="4488">
                  <c:v>10045.286967351276</c:v>
                </c:pt>
                <c:pt idx="4489">
                  <c:v>10245.657912329563</c:v>
                </c:pt>
                <c:pt idx="4490">
                  <c:v>10067.697621109281</c:v>
                </c:pt>
                <c:pt idx="4491">
                  <c:v>10245.657912329563</c:v>
                </c:pt>
                <c:pt idx="4492">
                  <c:v>10093.571521750491</c:v>
                </c:pt>
                <c:pt idx="4493">
                  <c:v>10259.428179039649</c:v>
                </c:pt>
                <c:pt idx="4494">
                  <c:v>10195.774360028843</c:v>
                </c:pt>
                <c:pt idx="4495">
                  <c:v>10291.136155866379</c:v>
                </c:pt>
                <c:pt idx="4496">
                  <c:v>10094.46139232643</c:v>
                </c:pt>
                <c:pt idx="4497">
                  <c:v>10297.967107375589</c:v>
                </c:pt>
                <c:pt idx="4498">
                  <c:v>10138.758232601438</c:v>
                </c:pt>
                <c:pt idx="4499">
                  <c:v>10299.673470130929</c:v>
                </c:pt>
                <c:pt idx="4500">
                  <c:v>10159.006249286715</c:v>
                </c:pt>
                <c:pt idx="4501">
                  <c:v>10298.820357469125</c:v>
                </c:pt>
                <c:pt idx="4502">
                  <c:v>10223.205253641067</c:v>
                </c:pt>
                <c:pt idx="4503">
                  <c:v>10320.956700226263</c:v>
                </c:pt>
                <c:pt idx="4504">
                  <c:v>10116.657892588613</c:v>
                </c:pt>
                <c:pt idx="4505">
                  <c:v>10321.806249140602</c:v>
                </c:pt>
                <c:pt idx="4506">
                  <c:v>10142.285412531475</c:v>
                </c:pt>
                <c:pt idx="4507">
                  <c:v>10338.768556735577</c:v>
                </c:pt>
                <c:pt idx="4508">
                  <c:v>10159.884774522578</c:v>
                </c:pt>
                <c:pt idx="4509">
                  <c:v>10351.454535780871</c:v>
                </c:pt>
                <c:pt idx="4510">
                  <c:v>10064.345581146927</c:v>
                </c:pt>
                <c:pt idx="4511">
                  <c:v>10359.051457852414</c:v>
                </c:pt>
                <c:pt idx="4512">
                  <c:v>10145.810152610151</c:v>
                </c:pt>
                <c:pt idx="4513">
                  <c:v>10360.738171723147</c:v>
                </c:pt>
                <c:pt idx="4514">
                  <c:v>10207.605800089155</c:v>
                </c:pt>
                <c:pt idx="4515">
                  <c:v>10383.455881115866</c:v>
                </c:pt>
                <c:pt idx="4516">
                  <c:v>10213.677643159674</c:v>
                </c:pt>
                <c:pt idx="4517">
                  <c:v>10419.433498947192</c:v>
                </c:pt>
                <c:pt idx="4518">
                  <c:v>10155.490631884739</c:v>
                </c:pt>
                <c:pt idx="4519">
                  <c:v>10426.932399752008</c:v>
                </c:pt>
                <c:pt idx="4520">
                  <c:v>10196.646560344758</c:v>
                </c:pt>
                <c:pt idx="4521">
                  <c:v>10437.745108778576</c:v>
                </c:pt>
                <c:pt idx="4522">
                  <c:v>10201.527088166838</c:v>
                </c:pt>
                <c:pt idx="4523">
                  <c:v>10397.709224519582</c:v>
                </c:pt>
                <c:pt idx="4524">
                  <c:v>10193.1568610759</c:v>
                </c:pt>
                <c:pt idx="4525">
                  <c:v>10421.10085457451</c:v>
                </c:pt>
                <c:pt idx="4526">
                  <c:v>10350.609755026644</c:v>
                </c:pt>
                <c:pt idx="4527">
                  <c:v>10407.747052924089</c:v>
                </c:pt>
                <c:pt idx="4528">
                  <c:v>10371.688617781294</c:v>
                </c:pt>
                <c:pt idx="4529">
                  <c:v>10454.336251060866</c:v>
                </c:pt>
                <c:pt idx="4530">
                  <c:v>10401.893998272613</c:v>
                </c:pt>
                <c:pt idx="4531">
                  <c:v>10358.207897706181</c:v>
                </c:pt>
                <c:pt idx="4532">
                  <c:v>10489.005827358811</c:v>
                </c:pt>
                <c:pt idx="4533">
                  <c:v>10230.987994284711</c:v>
                </c:pt>
                <c:pt idx="4534">
                  <c:v>10443.558037980454</c:v>
                </c:pt>
                <c:pt idx="4535">
                  <c:v>10234.443362040147</c:v>
                </c:pt>
                <c:pt idx="4536">
                  <c:v>10446.876794540132</c:v>
                </c:pt>
                <c:pt idx="4537">
                  <c:v>10258.568578342045</c:v>
                </c:pt>
                <c:pt idx="4538">
                  <c:v>10479.94811397814</c:v>
                </c:pt>
                <c:pt idx="4539">
                  <c:v>10253.408061070741</c:v>
                </c:pt>
                <c:pt idx="4540">
                  <c:v>10464.265541171571</c:v>
                </c:pt>
                <c:pt idx="4541">
                  <c:v>10338.768556735577</c:v>
                </c:pt>
                <c:pt idx="4542">
                  <c:v>10472.525446142194</c:v>
                </c:pt>
                <c:pt idx="4543">
                  <c:v>10231.852045408938</c:v>
                </c:pt>
                <c:pt idx="4544">
                  <c:v>10483.243663434987</c:v>
                </c:pt>
                <c:pt idx="4545">
                  <c:v>10421.10085457451</c:v>
                </c:pt>
                <c:pt idx="4546">
                  <c:v>10483.243663434987</c:v>
                </c:pt>
                <c:pt idx="4547">
                  <c:v>10426.099721589911</c:v>
                </c:pt>
                <c:pt idx="4548">
                  <c:v>10485.71394847846</c:v>
                </c:pt>
                <c:pt idx="4549">
                  <c:v>10311.602632136204</c:v>
                </c:pt>
                <c:pt idx="4550">
                  <c:v>10495.583302652203</c:v>
                </c:pt>
                <c:pt idx="4551">
                  <c:v>10320.107014584088</c:v>
                </c:pt>
                <c:pt idx="4552">
                  <c:v>10511.99043417585</c:v>
                </c:pt>
                <c:pt idx="4553">
                  <c:v>10331.142270978333</c:v>
                </c:pt>
                <c:pt idx="4554">
                  <c:v>10493.939718529318</c:v>
                </c:pt>
                <c:pt idx="4555">
                  <c:v>10308.197043920813</c:v>
                </c:pt>
                <c:pt idx="4556">
                  <c:v>10475.000851437393</c:v>
                </c:pt>
                <c:pt idx="4557">
                  <c:v>10299.673470130929</c:v>
                </c:pt>
                <c:pt idx="4558">
                  <c:v>10511.99043417585</c:v>
                </c:pt>
                <c:pt idx="4559">
                  <c:v>10305.641412933095</c:v>
                </c:pt>
                <c:pt idx="4560">
                  <c:v>10515.265609282702</c:v>
                </c:pt>
                <c:pt idx="4561">
                  <c:v>10334.533094113936</c:v>
                </c:pt>
                <c:pt idx="4562">
                  <c:v>10503.793387232749</c:v>
                </c:pt>
                <c:pt idx="4563">
                  <c:v>10331.142270978333</c:v>
                </c:pt>
                <c:pt idx="4564">
                  <c:v>10532.426213554842</c:v>
                </c:pt>
                <c:pt idx="4565">
                  <c:v>10327.749265455863</c:v>
                </c:pt>
                <c:pt idx="4566">
                  <c:v>10540.577871280137</c:v>
                </c:pt>
                <c:pt idx="4567">
                  <c:v>10331.990181292264</c:v>
                </c:pt>
                <c:pt idx="4568">
                  <c:v>10523.444455109327</c:v>
                </c:pt>
                <c:pt idx="4569">
                  <c:v>10332.837955234501</c:v>
                </c:pt>
                <c:pt idx="4570">
                  <c:v>10505.433838652538</c:v>
                </c:pt>
                <c:pt idx="4571">
                  <c:v>10335.380459106214</c:v>
                </c:pt>
                <c:pt idx="4572">
                  <c:v>10518.538705244868</c:v>
                </c:pt>
                <c:pt idx="4573">
                  <c:v>10368.321683740736</c:v>
                </c:pt>
                <c:pt idx="4574">
                  <c:v>10504.613678115567</c:v>
                </c:pt>
                <c:pt idx="4575">
                  <c:v>10341.308200273988</c:v>
                </c:pt>
                <c:pt idx="4576">
                  <c:v>10544.648861252759</c:v>
                </c:pt>
                <c:pt idx="4577">
                  <c:v>10312.45368655472</c:v>
                </c:pt>
                <c:pt idx="4578">
                  <c:v>10504.613678115567</c:v>
                </c:pt>
                <c:pt idx="4579">
                  <c:v>10347.229274104566</c:v>
                </c:pt>
                <c:pt idx="4580">
                  <c:v>10557.654405230496</c:v>
                </c:pt>
                <c:pt idx="4581">
                  <c:v>10331.142270978333</c:v>
                </c:pt>
                <c:pt idx="4582">
                  <c:v>10540.577871280137</c:v>
                </c:pt>
                <c:pt idx="4583">
                  <c:v>10313.304603973333</c:v>
                </c:pt>
                <c:pt idx="4584">
                  <c:v>10551.968529618993</c:v>
                </c:pt>
                <c:pt idx="4585">
                  <c:v>10311.602632136204</c:v>
                </c:pt>
                <c:pt idx="4586">
                  <c:v>10548.716630505076</c:v>
                </c:pt>
                <c:pt idx="4587">
                  <c:v>10305.641412933095</c:v>
                </c:pt>
                <c:pt idx="4588">
                  <c:v>10552.781182952198</c:v>
                </c:pt>
                <c:pt idx="4589">
                  <c:v>10278.304362530922</c:v>
                </c:pt>
                <c:pt idx="4590">
                  <c:v>10550.342837281032</c:v>
                </c:pt>
                <c:pt idx="4591">
                  <c:v>10287.717376821798</c:v>
                </c:pt>
                <c:pt idx="4592">
                  <c:v>10553.593707770116</c:v>
                </c:pt>
                <c:pt idx="4593">
                  <c:v>10299.673470130929</c:v>
                </c:pt>
                <c:pt idx="4594">
                  <c:v>10538.948572613994</c:v>
                </c:pt>
                <c:pt idx="4595">
                  <c:v>10317.557137017629</c:v>
                </c:pt>
                <c:pt idx="4596">
                  <c:v>10531.610337164155</c:v>
                </c:pt>
                <c:pt idx="4597">
                  <c:v>10300.526445387834</c:v>
                </c:pt>
                <c:pt idx="4598">
                  <c:v>10517.720626066288</c:v>
                </c:pt>
                <c:pt idx="4599">
                  <c:v>10312.45368655472</c:v>
                </c:pt>
                <c:pt idx="4600">
                  <c:v>10570.627097681887</c:v>
                </c:pt>
                <c:pt idx="4601">
                  <c:v>10337.921736624006</c:v>
                </c:pt>
                <c:pt idx="4602">
                  <c:v>10546.276355221067</c:v>
                </c:pt>
                <c:pt idx="4603">
                  <c:v>10286.007160729619</c:v>
                </c:pt>
                <c:pt idx="4604">
                  <c:v>10555.218371985735</c:v>
                </c:pt>
                <c:pt idx="4605">
                  <c:v>10268.016564631293</c:v>
                </c:pt>
                <c:pt idx="4606">
                  <c:v>10574.674347382064</c:v>
                </c:pt>
                <c:pt idx="4607">
                  <c:v>10295.406532236104</c:v>
                </c:pt>
                <c:pt idx="4608">
                  <c:v>10573.055830711011</c:v>
                </c:pt>
                <c:pt idx="4609">
                  <c:v>10279.160780929727</c:v>
                </c:pt>
                <c:pt idx="4610">
                  <c:v>10569.007303277329</c:v>
                </c:pt>
                <c:pt idx="4611">
                  <c:v>10326.900672871307</c:v>
                </c:pt>
                <c:pt idx="4612">
                  <c:v>10554.40610410414</c:v>
                </c:pt>
                <c:pt idx="4613">
                  <c:v>10283.440802780011</c:v>
                </c:pt>
                <c:pt idx="4614">
                  <c:v>10589.218048768103</c:v>
                </c:pt>
                <c:pt idx="4615">
                  <c:v>10288.572278185453</c:v>
                </c:pt>
                <c:pt idx="4616">
                  <c:v>10573.865152893546</c:v>
                </c:pt>
                <c:pt idx="4617">
                  <c:v>10297.113719823463</c:v>
                </c:pt>
                <c:pt idx="4618">
                  <c:v>10569.81726440592</c:v>
                </c:pt>
                <c:pt idx="4619">
                  <c:v>10270.590380562022</c:v>
                </c:pt>
                <c:pt idx="4620">
                  <c:v>10590.024823119446</c:v>
                </c:pt>
                <c:pt idx="4621">
                  <c:v>10333.685592832553</c:v>
                </c:pt>
                <c:pt idx="4622">
                  <c:v>10602.111209574778</c:v>
                </c:pt>
                <c:pt idx="4623">
                  <c:v>10276.591111492788</c:v>
                </c:pt>
                <c:pt idx="4624">
                  <c:v>10590.831470414409</c:v>
                </c:pt>
                <c:pt idx="4625">
                  <c:v>10264.582872510548</c:v>
                </c:pt>
                <c:pt idx="4626">
                  <c:v>10588.411147328376</c:v>
                </c:pt>
                <c:pt idx="4627">
                  <c:v>10370.005420996249</c:v>
                </c:pt>
                <c:pt idx="4628">
                  <c:v>10569.007303277329</c:v>
                </c:pt>
                <c:pt idx="4629">
                  <c:v>10267.158349247824</c:v>
                </c:pt>
                <c:pt idx="4630">
                  <c:v>10602.111209574778</c:v>
                </c:pt>
                <c:pt idx="4631">
                  <c:v>10246.519595877999</c:v>
                </c:pt>
                <c:pt idx="4632">
                  <c:v>10564.144849827015</c:v>
                </c:pt>
                <c:pt idx="4633">
                  <c:v>10260.287641088305</c:v>
                </c:pt>
                <c:pt idx="4634">
                  <c:v>10551.968529618993</c:v>
                </c:pt>
                <c:pt idx="4635">
                  <c:v>10378.416004739802</c:v>
                </c:pt>
                <c:pt idx="4636">
                  <c:v>10550.342837281032</c:v>
                </c:pt>
                <c:pt idx="4637">
                  <c:v>10153.904596245353</c:v>
                </c:pt>
                <c:pt idx="4638">
                  <c:v>10564.144849827015</c:v>
                </c:pt>
                <c:pt idx="4639">
                  <c:v>10255.128788541337</c:v>
                </c:pt>
                <c:pt idx="4640">
                  <c:v>10613.366140102131</c:v>
                </c:pt>
                <c:pt idx="4641">
                  <c:v>10322.655661354367</c:v>
                </c:pt>
                <c:pt idx="4642">
                  <c:v>10556.842522517449</c:v>
                </c:pt>
                <c:pt idx="4643">
                  <c:v>10243.072027199012</c:v>
                </c:pt>
                <c:pt idx="4644">
                  <c:v>10581.14331011964</c:v>
                </c:pt>
                <c:pt idx="4645">
                  <c:v>10340.461788532921</c:v>
                </c:pt>
                <c:pt idx="4646">
                  <c:v>10564.144849827015</c:v>
                </c:pt>
                <c:pt idx="4647">
                  <c:v>10538.948572613994</c:v>
                </c:pt>
                <c:pt idx="4648">
                  <c:v>10556.842522517449</c:v>
                </c:pt>
                <c:pt idx="4649">
                  <c:v>10237.033424095303</c:v>
                </c:pt>
                <c:pt idx="4650">
                  <c:v>10556.03051144635</c:v>
                </c:pt>
                <c:pt idx="4651">
                  <c:v>10231.852045408938</c:v>
                </c:pt>
                <c:pt idx="4652">
                  <c:v>10534.057578477303</c:v>
                </c:pt>
                <c:pt idx="4653">
                  <c:v>10257.708838969436</c:v>
                </c:pt>
                <c:pt idx="4654">
                  <c:v>10547.903334124439</c:v>
                </c:pt>
                <c:pt idx="4655">
                  <c:v>10280.017061283652</c:v>
                </c:pt>
                <c:pt idx="4656">
                  <c:v>10499.689976559383</c:v>
                </c:pt>
                <c:pt idx="4657">
                  <c:v>10261.146964514091</c:v>
                </c:pt>
                <c:pt idx="4658">
                  <c:v>10520.992163964715</c:v>
                </c:pt>
                <c:pt idx="4659">
                  <c:v>10372.530013568006</c:v>
                </c:pt>
                <c:pt idx="4660">
                  <c:v>10533.241960648858</c:v>
                </c:pt>
                <c:pt idx="4661">
                  <c:v>10337.074780333656</c:v>
                </c:pt>
                <c:pt idx="4662">
                  <c:v>10562.523007754307</c:v>
                </c:pt>
                <c:pt idx="4663">
                  <c:v>10487.360149890557</c:v>
                </c:pt>
                <c:pt idx="4664">
                  <c:v>10505.433838652538</c:v>
                </c:pt>
                <c:pt idx="4665">
                  <c:v>10213.677643159674</c:v>
                </c:pt>
                <c:pt idx="4666">
                  <c:v>10493.117730368835</c:v>
                </c:pt>
                <c:pt idx="4667">
                  <c:v>10227.53039453919</c:v>
                </c:pt>
                <c:pt idx="4668">
                  <c:v>10517.720626066288</c:v>
                </c:pt>
                <c:pt idx="4669">
                  <c:v>10195.774360028843</c:v>
                </c:pt>
                <c:pt idx="4670">
                  <c:v>10489.828469689843</c:v>
                </c:pt>
                <c:pt idx="4671">
                  <c:v>10423.600887838205</c:v>
                </c:pt>
                <c:pt idx="4672">
                  <c:v>10473.350712730169</c:v>
                </c:pt>
                <c:pt idx="4673">
                  <c:v>10445.217681289228</c:v>
                </c:pt>
                <c:pt idx="4674">
                  <c:v>10478.299551820175</c:v>
                </c:pt>
                <c:pt idx="4675">
                  <c:v>10126.393845568358</c:v>
                </c:pt>
                <c:pt idx="4676">
                  <c:v>10467.571083438539</c:v>
                </c:pt>
                <c:pt idx="4677">
                  <c:v>10237.033424095303</c:v>
                </c:pt>
                <c:pt idx="4678">
                  <c:v>10475.000851437393</c:v>
                </c:pt>
                <c:pt idx="4679">
                  <c:v>10239.622232265003</c:v>
                </c:pt>
                <c:pt idx="4680">
                  <c:v>10449.36447107626</c:v>
                </c:pt>
                <c:pt idx="4681">
                  <c:v>10391.844905006386</c:v>
                </c:pt>
                <c:pt idx="4682">
                  <c:v>10428.597356619059</c:v>
                </c:pt>
                <c:pt idx="4683">
                  <c:v>10210.208859131795</c:v>
                </c:pt>
                <c:pt idx="4684">
                  <c:v>10421.10085457451</c:v>
                </c:pt>
                <c:pt idx="4685">
                  <c:v>10328.597721531407</c:v>
                </c:pt>
                <c:pt idx="4686">
                  <c:v>10439.406609152446</c:v>
                </c:pt>
                <c:pt idx="4687">
                  <c:v>10352.299180800295</c:v>
                </c:pt>
                <c:pt idx="4688">
                  <c:v>10427.764944751963</c:v>
                </c:pt>
                <c:pt idx="4689">
                  <c:v>10073.061599397925</c:v>
                </c:pt>
                <c:pt idx="4690">
                  <c:v>10416.09718635949</c:v>
                </c:pt>
                <c:pt idx="4691">
                  <c:v>10195.774360028843</c:v>
                </c:pt>
                <c:pt idx="4692">
                  <c:v>10417.765609619855</c:v>
                </c:pt>
                <c:pt idx="4693">
                  <c:v>10222.339806378865</c:v>
                </c:pt>
                <c:pt idx="4694">
                  <c:v>10422.767676735037</c:v>
                </c:pt>
                <c:pt idx="4695">
                  <c:v>10310.751440690641</c:v>
                </c:pt>
                <c:pt idx="4696">
                  <c:v>10371.688617781294</c:v>
                </c:pt>
                <c:pt idx="4697">
                  <c:v>10315.006027919293</c:v>
                </c:pt>
                <c:pt idx="4698">
                  <c:v>10375.053390844094</c:v>
                </c:pt>
                <c:pt idx="4699">
                  <c:v>10159.884774522578</c:v>
                </c:pt>
                <c:pt idx="4700">
                  <c:v>10347.229274104566</c:v>
                </c:pt>
                <c:pt idx="4701">
                  <c:v>10303.084546998114</c:v>
                </c:pt>
                <c:pt idx="4702">
                  <c:v>10383.455881115866</c:v>
                </c:pt>
                <c:pt idx="4703">
                  <c:v>9931.7408628267876</c:v>
                </c:pt>
                <c:pt idx="4704">
                  <c:v>10351.454535780871</c:v>
                </c:pt>
                <c:pt idx="4705">
                  <c:v>9959.2215597895447</c:v>
                </c:pt>
                <c:pt idx="4706">
                  <c:v>10350.609755026644</c:v>
                </c:pt>
                <c:pt idx="4707">
                  <c:v>10025.484113383778</c:v>
                </c:pt>
                <c:pt idx="4708">
                  <c:v>10342.1544759469</c:v>
                </c:pt>
                <c:pt idx="4709">
                  <c:v>10011.938160805985</c:v>
                </c:pt>
                <c:pt idx="4710">
                  <c:v>10313.304603973333</c:v>
                </c:pt>
                <c:pt idx="4711">
                  <c:v>9962.8745962119629</c:v>
                </c:pt>
                <c:pt idx="4712">
                  <c:v>10356.520370851926</c:v>
                </c:pt>
                <c:pt idx="4713">
                  <c:v>10019.167122059895</c:v>
                </c:pt>
                <c:pt idx="4714">
                  <c:v>10332.837955234501</c:v>
                </c:pt>
                <c:pt idx="4715">
                  <c:v>10076.634460813331</c:v>
                </c:pt>
                <c:pt idx="4716">
                  <c:v>10270.590380562022</c:v>
                </c:pt>
                <c:pt idx="4717">
                  <c:v>10214.544489090516</c:v>
                </c:pt>
                <c:pt idx="4718">
                  <c:v>10314.155384419129</c:v>
                </c:pt>
                <c:pt idx="4719">
                  <c:v>9986.5562939484571</c:v>
                </c:pt>
                <c:pt idx="4720">
                  <c:v>10280.873203619134</c:v>
                </c:pt>
                <c:pt idx="4721">
                  <c:v>10279.160780929727</c:v>
                </c:pt>
                <c:pt idx="4722">
                  <c:v>10297.967107375589</c:v>
                </c:pt>
                <c:pt idx="4723">
                  <c:v>9891.1691071399564</c:v>
                </c:pt>
                <c:pt idx="4724">
                  <c:v>10292.844719245451</c:v>
                </c:pt>
                <c:pt idx="4725">
                  <c:v>10088.229039866817</c:v>
                </c:pt>
                <c:pt idx="4726">
                  <c:v>10292.844719245451</c:v>
                </c:pt>
                <c:pt idx="4727">
                  <c:v>9887.4649173251146</c:v>
                </c:pt>
                <c:pt idx="4728">
                  <c:v>10279.160780929727</c:v>
                </c:pt>
                <c:pt idx="4729">
                  <c:v>9869.8337101321977</c:v>
                </c:pt>
                <c:pt idx="4730">
                  <c:v>10243.072027199012</c:v>
                </c:pt>
                <c:pt idx="4731">
                  <c:v>9857.7355719789521</c:v>
                </c:pt>
                <c:pt idx="4732">
                  <c:v>10268.874641627319</c:v>
                </c:pt>
                <c:pt idx="4733">
                  <c:v>9854.0073794238142</c:v>
                </c:pt>
                <c:pt idx="4734">
                  <c:v>10247.381140388516</c:v>
                </c:pt>
                <c:pt idx="4735">
                  <c:v>9851.2094749061253</c:v>
                </c:pt>
                <c:pt idx="4736">
                  <c:v>10236.170209431657</c:v>
                </c:pt>
                <c:pt idx="4737">
                  <c:v>9839.0677553727764</c:v>
                </c:pt>
                <c:pt idx="4738">
                  <c:v>10241.34740811677</c:v>
                </c:pt>
                <c:pt idx="4739">
                  <c:v>9824.0850179411009</c:v>
                </c:pt>
                <c:pt idx="4740">
                  <c:v>10246.519595877999</c:v>
                </c:pt>
                <c:pt idx="4741">
                  <c:v>10211.943531256831</c:v>
                </c:pt>
                <c:pt idx="4742">
                  <c:v>10273.16295171497</c:v>
                </c:pt>
                <c:pt idx="4743">
                  <c:v>9914.2603392393212</c:v>
                </c:pt>
                <c:pt idx="4744">
                  <c:v>10210.208859131795</c:v>
                </c:pt>
                <c:pt idx="4745">
                  <c:v>10173.92059905912</c:v>
                </c:pt>
                <c:pt idx="4746">
                  <c:v>10221.474219363392</c:v>
                </c:pt>
                <c:pt idx="4747">
                  <c:v>9969.2611752051071</c:v>
                </c:pt>
                <c:pt idx="4748">
                  <c:v>10178.298868055277</c:v>
                </c:pt>
                <c:pt idx="4749">
                  <c:v>10053.366114449935</c:v>
                </c:pt>
                <c:pt idx="4750">
                  <c:v>10207.605800089155</c:v>
                </c:pt>
                <c:pt idx="4751">
                  <c:v>9927.1464650689322</c:v>
                </c:pt>
                <c:pt idx="4752">
                  <c:v>10220.608492569338</c:v>
                </c:pt>
                <c:pt idx="4753">
                  <c:v>9986.5562939484571</c:v>
                </c:pt>
                <c:pt idx="4754">
                  <c:v>10176.548012492278</c:v>
                </c:pt>
                <c:pt idx="4755">
                  <c:v>9961.9615802099634</c:v>
                </c:pt>
                <c:pt idx="4756">
                  <c:v>10123.740428354748</c:v>
                </c:pt>
                <c:pt idx="4757">
                  <c:v>9990.1899662727501</c:v>
                </c:pt>
                <c:pt idx="4758">
                  <c:v>10191.411112970376</c:v>
                </c:pt>
                <c:pt idx="4759">
                  <c:v>9866.1142139081239</c:v>
                </c:pt>
                <c:pt idx="4760">
                  <c:v>10163.39736041351</c:v>
                </c:pt>
                <c:pt idx="4761">
                  <c:v>9873.5505370832761</c:v>
                </c:pt>
                <c:pt idx="4762">
                  <c:v>10186.170270295032</c:v>
                </c:pt>
                <c:pt idx="4763">
                  <c:v>9846.5429443006433</c:v>
                </c:pt>
                <c:pt idx="4764">
                  <c:v>10167.784687422372</c:v>
                </c:pt>
                <c:pt idx="4765">
                  <c:v>9893.0202074956378</c:v>
                </c:pt>
                <c:pt idx="4766">
                  <c:v>10169.538559984014</c:v>
                </c:pt>
                <c:pt idx="4767">
                  <c:v>10098.019324732566</c:v>
                </c:pt>
                <c:pt idx="4768">
                  <c:v>10176.548012492278</c:v>
                </c:pt>
                <c:pt idx="4769">
                  <c:v>9770.8294041054487</c:v>
                </c:pt>
                <c:pt idx="4770">
                  <c:v>10144.048087364281</c:v>
                </c:pt>
                <c:pt idx="4771">
                  <c:v>9718.7477710357871</c:v>
                </c:pt>
                <c:pt idx="4772">
                  <c:v>10130.81314146701</c:v>
                </c:pt>
                <c:pt idx="4773">
                  <c:v>10031.793328713697</c:v>
                </c:pt>
                <c:pt idx="4774">
                  <c:v>10146.690956755447</c:v>
                </c:pt>
                <c:pt idx="4775">
                  <c:v>9827.8347549136379</c:v>
                </c:pt>
                <c:pt idx="4776">
                  <c:v>10123.740428354748</c:v>
                </c:pt>
                <c:pt idx="4777">
                  <c:v>10098.019324732566</c:v>
                </c:pt>
                <c:pt idx="4778">
                  <c:v>10128.162023610934</c:v>
                </c:pt>
                <c:pt idx="4779">
                  <c:v>9705.5261804761321</c:v>
                </c:pt>
                <c:pt idx="4780">
                  <c:v>10094.46139232643</c:v>
                </c:pt>
                <c:pt idx="4781">
                  <c:v>9756.5989286406857</c:v>
                </c:pt>
                <c:pt idx="4782">
                  <c:v>10103.351578850679</c:v>
                </c:pt>
                <c:pt idx="4783">
                  <c:v>10030.892487699857</c:v>
                </c:pt>
                <c:pt idx="4784">
                  <c:v>10090.010488129818</c:v>
                </c:pt>
                <c:pt idx="4785">
                  <c:v>9700.6315059683893</c:v>
                </c:pt>
                <c:pt idx="4786">
                  <c:v>10091.791315298176</c:v>
                </c:pt>
                <c:pt idx="4787">
                  <c:v>9982.0105864019934</c:v>
                </c:pt>
                <c:pt idx="4788">
                  <c:v>10038.994359854663</c:v>
                </c:pt>
                <c:pt idx="4789">
                  <c:v>9711.7578889562537</c:v>
                </c:pt>
                <c:pt idx="4790">
                  <c:v>10027.287539089213</c:v>
                </c:pt>
                <c:pt idx="4791">
                  <c:v>9940.917393022828</c:v>
                </c:pt>
                <c:pt idx="4792">
                  <c:v>10046.18528031347</c:v>
                </c:pt>
                <c:pt idx="4793">
                  <c:v>9978.371122923767</c:v>
                </c:pt>
                <c:pt idx="4794">
                  <c:v>10033.5945357082</c:v>
                </c:pt>
                <c:pt idx="4795">
                  <c:v>10001.075582218209</c:v>
                </c:pt>
                <c:pt idx="4796">
                  <c:v>10019.167122059895</c:v>
                </c:pt>
                <c:pt idx="4797">
                  <c:v>10005.604451574498</c:v>
                </c:pt>
                <c:pt idx="4798">
                  <c:v>10023.680052903388</c:v>
                </c:pt>
                <c:pt idx="4799">
                  <c:v>9935.4134356315553</c:v>
                </c:pt>
                <c:pt idx="4800">
                  <c:v>10034.494901784103</c:v>
                </c:pt>
                <c:pt idx="4801">
                  <c:v>9861.4610852876685</c:v>
                </c:pt>
                <c:pt idx="4802">
                  <c:v>10017.360836864464</c:v>
                </c:pt>
                <c:pt idx="4803">
                  <c:v>9939.0833936235122</c:v>
                </c:pt>
                <c:pt idx="4804">
                  <c:v>10005.604451574498</c:v>
                </c:pt>
                <c:pt idx="4805">
                  <c:v>9534.1722204549696</c:v>
                </c:pt>
                <c:pt idx="4806">
                  <c:v>10008.319855891179</c:v>
                </c:pt>
                <c:pt idx="4807">
                  <c:v>9816.577420368596</c:v>
                </c:pt>
                <c:pt idx="4808">
                  <c:v>10011.938160805985</c:v>
                </c:pt>
                <c:pt idx="4809">
                  <c:v>9707.4444167903785</c:v>
                </c:pt>
                <c:pt idx="4810">
                  <c:v>9997.4496073504979</c:v>
                </c:pt>
                <c:pt idx="4811">
                  <c:v>9479.6918325639181</c:v>
                </c:pt>
                <c:pt idx="4812">
                  <c:v>9998.3563412069579</c:v>
                </c:pt>
                <c:pt idx="4813">
                  <c:v>9777.8355164022942</c:v>
                </c:pt>
                <c:pt idx="4814">
                  <c:v>9980.1911768238588</c:v>
                </c:pt>
                <c:pt idx="4815">
                  <c:v>9758.6884913708691</c:v>
                </c:pt>
                <c:pt idx="4816">
                  <c:v>9983.8293520406132</c:v>
                </c:pt>
                <c:pt idx="4817">
                  <c:v>9866.1142139081239</c:v>
                </c:pt>
                <c:pt idx="4818">
                  <c:v>9936.3311701484818</c:v>
                </c:pt>
                <c:pt idx="4819">
                  <c:v>9901.3419659120755</c:v>
                </c:pt>
                <c:pt idx="4820">
                  <c:v>9936.3311701484818</c:v>
                </c:pt>
                <c:pt idx="4821">
                  <c:v>9897.6450606857743</c:v>
                </c:pt>
                <c:pt idx="4822">
                  <c:v>9934.4955376888392</c:v>
                </c:pt>
                <c:pt idx="4823">
                  <c:v>9907.8051917341472</c:v>
                </c:pt>
                <c:pt idx="4824">
                  <c:v>9905.0362279508972</c:v>
                </c:pt>
                <c:pt idx="4825">
                  <c:v>9751.561550694094</c:v>
                </c:pt>
                <c:pt idx="4826">
                  <c:v>9914.2603392393212</c:v>
                </c:pt>
                <c:pt idx="4827">
                  <c:v>9530.1932977658616</c:v>
                </c:pt>
                <c:pt idx="4828">
                  <c:v>9910.5726717449161</c:v>
                </c:pt>
                <c:pt idx="4829">
                  <c:v>9822.2091345762547</c:v>
                </c:pt>
                <c:pt idx="4830">
                  <c:v>9909.6503431916899</c:v>
                </c:pt>
                <c:pt idx="4831">
                  <c:v>9830.6452831147544</c:v>
                </c:pt>
                <c:pt idx="4832">
                  <c:v>9897.6450606857743</c:v>
                </c:pt>
                <c:pt idx="4833">
                  <c:v>9329.2832099086336</c:v>
                </c:pt>
                <c:pt idx="4834">
                  <c:v>9879.1207793362919</c:v>
                </c:pt>
                <c:pt idx="4835">
                  <c:v>9823.1471608718166</c:v>
                </c:pt>
                <c:pt idx="4836">
                  <c:v>9885.6118270987336</c:v>
                </c:pt>
                <c:pt idx="4837">
                  <c:v>9677.1506154954623</c:v>
                </c:pt>
                <c:pt idx="4838">
                  <c:v>9901.3419659120755</c:v>
                </c:pt>
                <c:pt idx="4839">
                  <c:v>9831.5817880986124</c:v>
                </c:pt>
                <c:pt idx="4840">
                  <c:v>9877.2646978302728</c:v>
                </c:pt>
                <c:pt idx="4841">
                  <c:v>9829.7086092879126</c:v>
                </c:pt>
                <c:pt idx="4842">
                  <c:v>9867.9742958711049</c:v>
                </c:pt>
                <c:pt idx="4843">
                  <c:v>9812.8195536372896</c:v>
                </c:pt>
                <c:pt idx="4844">
                  <c:v>9856.8037751393804</c:v>
                </c:pt>
                <c:pt idx="4845">
                  <c:v>9371.3282985972419</c:v>
                </c:pt>
                <c:pt idx="4846">
                  <c:v>9882.8309465315178</c:v>
                </c:pt>
                <c:pt idx="4847">
                  <c:v>9501.6535826297913</c:v>
                </c:pt>
                <c:pt idx="4848">
                  <c:v>9849.3433663650394</c:v>
                </c:pt>
                <c:pt idx="4849">
                  <c:v>9591.8163819472375</c:v>
                </c:pt>
                <c:pt idx="4850">
                  <c:v>9837.197274982771</c:v>
                </c:pt>
                <c:pt idx="4851">
                  <c:v>9819.3940398529085</c:v>
                </c:pt>
                <c:pt idx="4852">
                  <c:v>9833.4542917290873</c:v>
                </c:pt>
                <c:pt idx="4853">
                  <c:v>9809.0589708557727</c:v>
                </c:pt>
                <c:pt idx="4854">
                  <c:v>9809.0589708557727</c:v>
                </c:pt>
                <c:pt idx="4855">
                  <c:v>9442.6764439539875</c:v>
                </c:pt>
                <c:pt idx="4856">
                  <c:v>9813.7592748300976</c:v>
                </c:pt>
                <c:pt idx="4857">
                  <c:v>9649.3001656141787</c:v>
                </c:pt>
                <c:pt idx="4858">
                  <c:v>9838.1325994075796</c:v>
                </c:pt>
                <c:pt idx="4859">
                  <c:v>9531.586272512397</c:v>
                </c:pt>
                <c:pt idx="4860">
                  <c:v>9809.9993713484528</c:v>
                </c:pt>
                <c:pt idx="4861">
                  <c:v>9763.7190106265189</c:v>
                </c:pt>
                <c:pt idx="4862">
                  <c:v>9787.3827579097997</c:v>
                </c:pt>
                <c:pt idx="4863">
                  <c:v>9451.6774427313103</c:v>
                </c:pt>
                <c:pt idx="4864">
                  <c:v>9797.760895567113</c:v>
                </c:pt>
                <c:pt idx="4865">
                  <c:v>9735.2757380792955</c:v>
                </c:pt>
                <c:pt idx="4866">
                  <c:v>9813.7592748300976</c:v>
                </c:pt>
                <c:pt idx="4867">
                  <c:v>9325.867531600119</c:v>
                </c:pt>
                <c:pt idx="4868">
                  <c:v>9801.5296448844638</c:v>
                </c:pt>
                <c:pt idx="4869">
                  <c:v>9689.9626131799741</c:v>
                </c:pt>
                <c:pt idx="4870">
                  <c:v>9774.6176593955825</c:v>
                </c:pt>
                <c:pt idx="4871">
                  <c:v>9709.3619529007829</c:v>
                </c:pt>
                <c:pt idx="4872">
                  <c:v>9785.4936020665264</c:v>
                </c:pt>
                <c:pt idx="4873">
                  <c:v>9378.0977022925526</c:v>
                </c:pt>
                <c:pt idx="4874">
                  <c:v>9768.64991222549</c:v>
                </c:pt>
                <c:pt idx="4875">
                  <c:v>9305.1181708071472</c:v>
                </c:pt>
                <c:pt idx="4876">
                  <c:v>9779.9166024395308</c:v>
                </c:pt>
                <c:pt idx="4877">
                  <c:v>9283.3460991253378</c:v>
                </c:pt>
                <c:pt idx="4878">
                  <c:v>9789.2712295717647</c:v>
                </c:pt>
                <c:pt idx="4879">
                  <c:v>9574.2854706287799</c:v>
                </c:pt>
                <c:pt idx="4880">
                  <c:v>9748.2323188857899</c:v>
                </c:pt>
                <c:pt idx="4881">
                  <c:v>9508.7534629797919</c:v>
                </c:pt>
                <c:pt idx="4882">
                  <c:v>9784.5487674573178</c:v>
                </c:pt>
                <c:pt idx="4883">
                  <c:v>9315.6069724086556</c:v>
                </c:pt>
                <c:pt idx="4884">
                  <c:v>9771.9661693149337</c:v>
                </c:pt>
                <c:pt idx="4885">
                  <c:v>9373.38056991347</c:v>
                </c:pt>
                <c:pt idx="4886">
                  <c:v>9753.4630180579443</c:v>
                </c:pt>
                <c:pt idx="4887">
                  <c:v>9286.9985055573234</c:v>
                </c:pt>
                <c:pt idx="4888">
                  <c:v>9820.3325741147091</c:v>
                </c:pt>
                <c:pt idx="4889">
                  <c:v>9234.0495768712317</c:v>
                </c:pt>
                <c:pt idx="4890">
                  <c:v>9780.5785921599581</c:v>
                </c:pt>
                <c:pt idx="4891">
                  <c:v>9395.9018894893234</c:v>
                </c:pt>
                <c:pt idx="4892">
                  <c:v>9764.0036122509173</c:v>
                </c:pt>
                <c:pt idx="4893">
                  <c:v>9668.1733037289905</c:v>
                </c:pt>
                <c:pt idx="4894">
                  <c:v>9750.4203384260618</c:v>
                </c:pt>
                <c:pt idx="4895">
                  <c:v>9252.6692381943049</c:v>
                </c:pt>
                <c:pt idx="4896">
                  <c:v>9726.2061369145067</c:v>
                </c:pt>
                <c:pt idx="4897">
                  <c:v>9504.1546622338374</c:v>
                </c:pt>
                <c:pt idx="4898">
                  <c:v>9718.6520820851056</c:v>
                </c:pt>
                <c:pt idx="4899">
                  <c:v>9583.353904958869</c:v>
                </c:pt>
                <c:pt idx="4900">
                  <c:v>9720.1828959346312</c:v>
                </c:pt>
                <c:pt idx="4901">
                  <c:v>9498.6506758321575</c:v>
                </c:pt>
                <c:pt idx="4902">
                  <c:v>9744.8057549774039</c:v>
                </c:pt>
                <c:pt idx="4903">
                  <c:v>9626.3683172729652</c:v>
                </c:pt>
                <c:pt idx="4904">
                  <c:v>9707.2526246744019</c:v>
                </c:pt>
                <c:pt idx="4905">
                  <c:v>9294.7122959919834</c:v>
                </c:pt>
                <c:pt idx="4906">
                  <c:v>9715.7806019503532</c:v>
                </c:pt>
                <c:pt idx="4907">
                  <c:v>9616.1335764482683</c:v>
                </c:pt>
                <c:pt idx="4908">
                  <c:v>9687.171676354923</c:v>
                </c:pt>
                <c:pt idx="4909">
                  <c:v>9537.551874676863</c:v>
                </c:pt>
                <c:pt idx="4910">
                  <c:v>9692.4635745776286</c:v>
                </c:pt>
                <c:pt idx="4911">
                  <c:v>9344.3680342173393</c:v>
                </c:pt>
                <c:pt idx="4912">
                  <c:v>9701.9755960966668</c:v>
                </c:pt>
                <c:pt idx="4913">
                  <c:v>9557.4861149809185</c:v>
                </c:pt>
                <c:pt idx="4914">
                  <c:v>9701.5916054157678</c:v>
                </c:pt>
                <c:pt idx="4915">
                  <c:v>9378.2002008224244</c:v>
                </c:pt>
                <c:pt idx="4916">
                  <c:v>9728.8809139243731</c:v>
                </c:pt>
                <c:pt idx="4917">
                  <c:v>9135.6501372919774</c:v>
                </c:pt>
                <c:pt idx="4918">
                  <c:v>9719.4175448360111</c:v>
                </c:pt>
                <c:pt idx="4919">
                  <c:v>9292.7328206071088</c:v>
                </c:pt>
                <c:pt idx="4920">
                  <c:v>9688.807922268812</c:v>
                </c:pt>
                <c:pt idx="4921">
                  <c:v>9583.747819695529</c:v>
                </c:pt>
                <c:pt idx="4922">
                  <c:v>9743.8535334281314</c:v>
                </c:pt>
                <c:pt idx="4923">
                  <c:v>9131.4605921444017</c:v>
                </c:pt>
                <c:pt idx="4924">
                  <c:v>9676.9577158196516</c:v>
                </c:pt>
                <c:pt idx="4925">
                  <c:v>9176.8302591387001</c:v>
                </c:pt>
                <c:pt idx="4926">
                  <c:v>9673.2912797339359</c:v>
                </c:pt>
                <c:pt idx="4927">
                  <c:v>9099.553951949476</c:v>
                </c:pt>
                <c:pt idx="4928">
                  <c:v>9680.0432634290137</c:v>
                </c:pt>
                <c:pt idx="4929">
                  <c:v>9203.6105143403493</c:v>
                </c:pt>
                <c:pt idx="4930">
                  <c:v>9675.8966413561175</c:v>
                </c:pt>
                <c:pt idx="4931">
                  <c:v>9223.3949466903232</c:v>
                </c:pt>
                <c:pt idx="4932">
                  <c:v>9686.2089411028446</c:v>
                </c:pt>
                <c:pt idx="4933">
                  <c:v>9566.3867696436555</c:v>
                </c:pt>
                <c:pt idx="4934">
                  <c:v>9714.4400400823033</c:v>
                </c:pt>
                <c:pt idx="4935">
                  <c:v>9327.7309079300576</c:v>
                </c:pt>
                <c:pt idx="4936">
                  <c:v>9680.525217030874</c:v>
                </c:pt>
                <c:pt idx="4937">
                  <c:v>9212.0836088632041</c:v>
                </c:pt>
                <c:pt idx="4938">
                  <c:v>9683.4160128583226</c:v>
                </c:pt>
                <c:pt idx="4939">
                  <c:v>9172.9933108294899</c:v>
                </c:pt>
                <c:pt idx="4940">
                  <c:v>9672.3260040762016</c:v>
                </c:pt>
                <c:pt idx="4941">
                  <c:v>9188.96210035884</c:v>
                </c:pt>
                <c:pt idx="4942">
                  <c:v>9687.2679401964724</c:v>
                </c:pt>
                <c:pt idx="4943">
                  <c:v>9086.0217053651395</c:v>
                </c:pt>
                <c:pt idx="4944">
                  <c:v>9713.5780694995628</c:v>
                </c:pt>
                <c:pt idx="4945">
                  <c:v>9177.0433406362426</c:v>
                </c:pt>
                <c:pt idx="4946">
                  <c:v>9659.277460914991</c:v>
                </c:pt>
                <c:pt idx="4947">
                  <c:v>9572.5093271840396</c:v>
                </c:pt>
                <c:pt idx="4948">
                  <c:v>9684.2829422522082</c:v>
                </c:pt>
                <c:pt idx="4949">
                  <c:v>9377.2776408185837</c:v>
                </c:pt>
                <c:pt idx="4950">
                  <c:v>9678.1150079551389</c:v>
                </c:pt>
                <c:pt idx="4951">
                  <c:v>9372.8675785020023</c:v>
                </c:pt>
                <c:pt idx="4952">
                  <c:v>9686.8828742669466</c:v>
                </c:pt>
                <c:pt idx="4953">
                  <c:v>9451.3742947121391</c:v>
                </c:pt>
                <c:pt idx="4954">
                  <c:v>9673.5808279659232</c:v>
                </c:pt>
                <c:pt idx="4955">
                  <c:v>9601.7369924915438</c:v>
                </c:pt>
                <c:pt idx="4956">
                  <c:v>9702.1675809176268</c:v>
                </c:pt>
                <c:pt idx="4957">
                  <c:v>9398.1486258470704</c:v>
                </c:pt>
                <c:pt idx="4958">
                  <c:v>9676.4754357322672</c:v>
                </c:pt>
                <c:pt idx="4959">
                  <c:v>9420.9689287474266</c:v>
                </c:pt>
                <c:pt idx="4960">
                  <c:v>9692.6559069913565</c:v>
                </c:pt>
                <c:pt idx="4961">
                  <c:v>9163.2818265470523</c:v>
                </c:pt>
                <c:pt idx="4962">
                  <c:v>9704.7586898082136</c:v>
                </c:pt>
                <c:pt idx="4963">
                  <c:v>9140.9092008705775</c:v>
                </c:pt>
                <c:pt idx="4964">
                  <c:v>9684.2829422522082</c:v>
                </c:pt>
                <c:pt idx="4965">
                  <c:v>9151.5186354337002</c:v>
                </c:pt>
                <c:pt idx="4966">
                  <c:v>9672.1329277323821</c:v>
                </c:pt>
                <c:pt idx="4967">
                  <c:v>9438.3219971274975</c:v>
                </c:pt>
                <c:pt idx="4968">
                  <c:v>9730.6951642719741</c:v>
                </c:pt>
                <c:pt idx="4969">
                  <c:v>9175.6581560938484</c:v>
                </c:pt>
                <c:pt idx="4970">
                  <c:v>9696.5971724977353</c:v>
                </c:pt>
                <c:pt idx="4971">
                  <c:v>9179.280173663592</c:v>
                </c:pt>
                <c:pt idx="4972">
                  <c:v>9708.307394667554</c:v>
                </c:pt>
                <c:pt idx="4973">
                  <c:v>9301.4784862388333</c:v>
                </c:pt>
                <c:pt idx="4974">
                  <c:v>9722.7651319068009</c:v>
                </c:pt>
                <c:pt idx="4975">
                  <c:v>9183.1125252969323</c:v>
                </c:pt>
                <c:pt idx="4976">
                  <c:v>9659.8580819214476</c:v>
                </c:pt>
                <c:pt idx="4977">
                  <c:v>9131.0307065950055</c:v>
                </c:pt>
                <c:pt idx="4978">
                  <c:v>9683.9939816467922</c:v>
                </c:pt>
                <c:pt idx="4979">
                  <c:v>9256.2382945476893</c:v>
                </c:pt>
                <c:pt idx="4980">
                  <c:v>9638.3324873360707</c:v>
                </c:pt>
                <c:pt idx="4981">
                  <c:v>9571.6210238631829</c:v>
                </c:pt>
                <c:pt idx="4982">
                  <c:v>9689.770182288481</c:v>
                </c:pt>
                <c:pt idx="4983">
                  <c:v>9129.8483402973616</c:v>
                </c:pt>
                <c:pt idx="4984">
                  <c:v>9679.7540700999398</c:v>
                </c:pt>
                <c:pt idx="4985">
                  <c:v>9235.5247416163656</c:v>
                </c:pt>
                <c:pt idx="4986">
                  <c:v>9649.3001656141787</c:v>
                </c:pt>
                <c:pt idx="4987">
                  <c:v>9344.7806992429469</c:v>
                </c:pt>
                <c:pt idx="4988">
                  <c:v>9642.7028731365481</c:v>
                </c:pt>
                <c:pt idx="4989">
                  <c:v>9211.1310708287656</c:v>
                </c:pt>
                <c:pt idx="4990">
                  <c:v>9677.9221435845229</c:v>
                </c:pt>
                <c:pt idx="4991">
                  <c:v>9352.6150894928014</c:v>
                </c:pt>
                <c:pt idx="4992">
                  <c:v>9662.2766488394282</c:v>
                </c:pt>
                <c:pt idx="4993">
                  <c:v>9517.0408733431304</c:v>
                </c:pt>
                <c:pt idx="4994">
                  <c:v>9668.2699153079393</c:v>
                </c:pt>
                <c:pt idx="4995">
                  <c:v>9442.4739932457269</c:v>
                </c:pt>
                <c:pt idx="4996">
                  <c:v>9712.2369450157548</c:v>
                </c:pt>
                <c:pt idx="4997">
                  <c:v>9292.5244108960524</c:v>
                </c:pt>
                <c:pt idx="4998">
                  <c:v>9721.0437824915261</c:v>
                </c:pt>
                <c:pt idx="4999">
                  <c:v>9246.7854588480677</c:v>
                </c:pt>
                <c:pt idx="5000">
                  <c:v>9642.411626413219</c:v>
                </c:pt>
                <c:pt idx="5001">
                  <c:v>9304.8062978159141</c:v>
                </c:pt>
                <c:pt idx="5002">
                  <c:v>9672.3260040762016</c:v>
                </c:pt>
                <c:pt idx="5003">
                  <c:v>9283.032916282129</c:v>
                </c:pt>
                <c:pt idx="5004">
                  <c:v>9656.3733976123258</c:v>
                </c:pt>
                <c:pt idx="5005">
                  <c:v>9366.6049791096029</c:v>
                </c:pt>
                <c:pt idx="5006">
                  <c:v>9742.6153864169701</c:v>
                </c:pt>
                <c:pt idx="5007">
                  <c:v>9276.660770643055</c:v>
                </c:pt>
                <c:pt idx="5008">
                  <c:v>9650.7543427376313</c:v>
                </c:pt>
                <c:pt idx="5009">
                  <c:v>9275.8245000269744</c:v>
                </c:pt>
                <c:pt idx="5010">
                  <c:v>9643.4794526493133</c:v>
                </c:pt>
                <c:pt idx="5011">
                  <c:v>9216.2092691625694</c:v>
                </c:pt>
                <c:pt idx="5012">
                  <c:v>9654.7270524649757</c:v>
                </c:pt>
                <c:pt idx="5013">
                  <c:v>9363.1110536007836</c:v>
                </c:pt>
                <c:pt idx="5014">
                  <c:v>9666.2407004186243</c:v>
                </c:pt>
                <c:pt idx="5015">
                  <c:v>9465.8045025701758</c:v>
                </c:pt>
                <c:pt idx="5016">
                  <c:v>9700.0553621166946</c:v>
                </c:pt>
                <c:pt idx="5017">
                  <c:v>9413.2376453594243</c:v>
                </c:pt>
                <c:pt idx="5018">
                  <c:v>9636.97207500486</c:v>
                </c:pt>
                <c:pt idx="5019">
                  <c:v>9173.9528111222389</c:v>
                </c:pt>
                <c:pt idx="5020">
                  <c:v>9665.7574389311194</c:v>
                </c:pt>
                <c:pt idx="5021">
                  <c:v>9247.2059491207747</c:v>
                </c:pt>
                <c:pt idx="5022">
                  <c:v>9664.8874566746454</c:v>
                </c:pt>
                <c:pt idx="5023">
                  <c:v>9427.6735368100872</c:v>
                </c:pt>
                <c:pt idx="5024">
                  <c:v>9647.6516142953387</c:v>
                </c:pt>
                <c:pt idx="5025">
                  <c:v>9574.2854706287799</c:v>
                </c:pt>
                <c:pt idx="5026">
                  <c:v>9679.6576687953002</c:v>
                </c:pt>
                <c:pt idx="5027">
                  <c:v>9192.6811589827812</c:v>
                </c:pt>
                <c:pt idx="5028">
                  <c:v>9681.3926223992858</c:v>
                </c:pt>
                <c:pt idx="5029">
                  <c:v>9424.2207378895819</c:v>
                </c:pt>
                <c:pt idx="5030">
                  <c:v>9644.0618124433604</c:v>
                </c:pt>
                <c:pt idx="5031">
                  <c:v>9251.3039527069486</c:v>
                </c:pt>
                <c:pt idx="5032">
                  <c:v>9637.7494963125391</c:v>
                </c:pt>
                <c:pt idx="5033">
                  <c:v>9253.1942527688079</c:v>
                </c:pt>
                <c:pt idx="5034">
                  <c:v>9669.8154599102545</c:v>
                </c:pt>
                <c:pt idx="5035">
                  <c:v>9423.306374063397</c:v>
                </c:pt>
                <c:pt idx="5036">
                  <c:v>9717.4079669187377</c:v>
                </c:pt>
                <c:pt idx="5037">
                  <c:v>9349.5239837540958</c:v>
                </c:pt>
                <c:pt idx="5038">
                  <c:v>9666.8205557679175</c:v>
                </c:pt>
                <c:pt idx="5039">
                  <c:v>9544.3044947550898</c:v>
                </c:pt>
                <c:pt idx="5040">
                  <c:v>9686.1126578929343</c:v>
                </c:pt>
                <c:pt idx="5041">
                  <c:v>9361.671691767533</c:v>
                </c:pt>
                <c:pt idx="5042">
                  <c:v>9675.0283305793055</c:v>
                </c:pt>
                <c:pt idx="5043">
                  <c:v>9515.6439363064146</c:v>
                </c:pt>
                <c:pt idx="5044">
                  <c:v>9647.9425724867651</c:v>
                </c:pt>
                <c:pt idx="5045">
                  <c:v>9401.6189310325553</c:v>
                </c:pt>
                <c:pt idx="5046">
                  <c:v>9704.1829982313538</c:v>
                </c:pt>
                <c:pt idx="5047">
                  <c:v>9390.2807644557925</c:v>
                </c:pt>
                <c:pt idx="5048">
                  <c:v>9675.3177834016278</c:v>
                </c:pt>
                <c:pt idx="5049">
                  <c:v>9254.1391457218779</c:v>
                </c:pt>
                <c:pt idx="5050">
                  <c:v>9670.7811952984812</c:v>
                </c:pt>
                <c:pt idx="5051">
                  <c:v>9241.9473818236675</c:v>
                </c:pt>
                <c:pt idx="5052">
                  <c:v>9671.6502059335726</c:v>
                </c:pt>
                <c:pt idx="5053">
                  <c:v>9313.0127083814259</c:v>
                </c:pt>
                <c:pt idx="5054">
                  <c:v>9674.352878831196</c:v>
                </c:pt>
                <c:pt idx="5055">
                  <c:v>9364.8583115437177</c:v>
                </c:pt>
                <c:pt idx="5056">
                  <c:v>9698.4226115632773</c:v>
                </c:pt>
                <c:pt idx="5057">
                  <c:v>9351.9970160642424</c:v>
                </c:pt>
                <c:pt idx="5058">
                  <c:v>9677.0541665402998</c:v>
                </c:pt>
                <c:pt idx="5059">
                  <c:v>9408.5525431290625</c:v>
                </c:pt>
                <c:pt idx="5060">
                  <c:v>9653.2739686497716</c:v>
                </c:pt>
                <c:pt idx="5061">
                  <c:v>9216.5264928008764</c:v>
                </c:pt>
                <c:pt idx="5062">
                  <c:v>9662.8569400077813</c:v>
                </c:pt>
                <c:pt idx="5063">
                  <c:v>9321.2061580391655</c:v>
                </c:pt>
                <c:pt idx="5064">
                  <c:v>9708.8826344965109</c:v>
                </c:pt>
                <c:pt idx="5065">
                  <c:v>9474.6645286541952</c:v>
                </c:pt>
                <c:pt idx="5066">
                  <c:v>9681.4889919560865</c:v>
                </c:pt>
                <c:pt idx="5067">
                  <c:v>9414.8662483047738</c:v>
                </c:pt>
                <c:pt idx="5068">
                  <c:v>9691.6941746023294</c:v>
                </c:pt>
                <c:pt idx="5069">
                  <c:v>9156.4409935070562</c:v>
                </c:pt>
                <c:pt idx="5070">
                  <c:v>9693.7136095928672</c:v>
                </c:pt>
                <c:pt idx="5071">
                  <c:v>9418.5287239735535</c:v>
                </c:pt>
                <c:pt idx="5072">
                  <c:v>9681.2962510791167</c:v>
                </c:pt>
                <c:pt idx="5073">
                  <c:v>9562.0372747146921</c:v>
                </c:pt>
                <c:pt idx="5074">
                  <c:v>9681.2962510791167</c:v>
                </c:pt>
                <c:pt idx="5075">
                  <c:v>9519.2352908255179</c:v>
                </c:pt>
                <c:pt idx="5076">
                  <c:v>9719.8959023553434</c:v>
                </c:pt>
                <c:pt idx="5077">
                  <c:v>9428.790123290737</c:v>
                </c:pt>
                <c:pt idx="5078">
                  <c:v>9745.9481922302602</c:v>
                </c:pt>
                <c:pt idx="5079">
                  <c:v>9325.1427042914856</c:v>
                </c:pt>
                <c:pt idx="5080">
                  <c:v>9718.7477710357871</c:v>
                </c:pt>
                <c:pt idx="5081">
                  <c:v>9387.1097938297771</c:v>
                </c:pt>
                <c:pt idx="5082">
                  <c:v>9700.7275238048132</c:v>
                </c:pt>
                <c:pt idx="5083">
                  <c:v>9395.5954405229804</c:v>
                </c:pt>
                <c:pt idx="5084">
                  <c:v>9818.4553361732214</c:v>
                </c:pt>
                <c:pt idx="5085">
                  <c:v>9447.2294796328551</c:v>
                </c:pt>
                <c:pt idx="5086">
                  <c:v>9713.4822862536603</c:v>
                </c:pt>
                <c:pt idx="5087">
                  <c:v>9516.7415617551687</c:v>
                </c:pt>
                <c:pt idx="5088">
                  <c:v>9808.1184004184179</c:v>
                </c:pt>
                <c:pt idx="5089">
                  <c:v>9498.7508010619367</c:v>
                </c:pt>
                <c:pt idx="5090">
                  <c:v>9737.7552112181183</c:v>
                </c:pt>
                <c:pt idx="5091">
                  <c:v>9444.4981418788793</c:v>
                </c:pt>
                <c:pt idx="5092">
                  <c:v>9746.233762585427</c:v>
                </c:pt>
                <c:pt idx="5093">
                  <c:v>9539.4395333927678</c:v>
                </c:pt>
                <c:pt idx="5094">
                  <c:v>9751.9418994670032</c:v>
                </c:pt>
                <c:pt idx="5095">
                  <c:v>9549.3631175989049</c:v>
                </c:pt>
                <c:pt idx="5096">
                  <c:v>9768.1759892687169</c:v>
                </c:pt>
                <c:pt idx="5097">
                  <c:v>9484.4130134083425</c:v>
                </c:pt>
                <c:pt idx="5098">
                  <c:v>9765.0470189362932</c:v>
                </c:pt>
                <c:pt idx="5099">
                  <c:v>9503.8545970946143</c:v>
                </c:pt>
                <c:pt idx="5100">
                  <c:v>9772.0608885793208</c:v>
                </c:pt>
                <c:pt idx="5101">
                  <c:v>9646.1965830318095</c:v>
                </c:pt>
                <c:pt idx="5102">
                  <c:v>9791.1590174350367</c:v>
                </c:pt>
                <c:pt idx="5103">
                  <c:v>9503.9546207590938</c:v>
                </c:pt>
                <c:pt idx="5104">
                  <c:v>9786.438265534749</c:v>
                </c:pt>
                <c:pt idx="5105">
                  <c:v>9546.5864537667749</c:v>
                </c:pt>
                <c:pt idx="5106">
                  <c:v>9756.2189184081144</c:v>
                </c:pt>
                <c:pt idx="5107">
                  <c:v>9504.0546424721524</c:v>
                </c:pt>
                <c:pt idx="5108">
                  <c:v>9779.8220256229361</c:v>
                </c:pt>
                <c:pt idx="5109">
                  <c:v>9579.4130855858457</c:v>
                </c:pt>
                <c:pt idx="5110">
                  <c:v>9793.0461218823002</c:v>
                </c:pt>
                <c:pt idx="5111">
                  <c:v>9522.724473302389</c:v>
                </c:pt>
                <c:pt idx="5112">
                  <c:v>9789.2712295717647</c:v>
                </c:pt>
                <c:pt idx="5113">
                  <c:v>9486.2199757376584</c:v>
                </c:pt>
                <c:pt idx="5114">
                  <c:v>9809.9993713484528</c:v>
                </c:pt>
                <c:pt idx="5115">
                  <c:v>9640.8580395990084</c:v>
                </c:pt>
                <c:pt idx="5116">
                  <c:v>9838.1325994075796</c:v>
                </c:pt>
                <c:pt idx="5117">
                  <c:v>9435.2818271952219</c:v>
                </c:pt>
                <c:pt idx="5118">
                  <c:v>9837.197274982771</c:v>
                </c:pt>
                <c:pt idx="5119">
                  <c:v>9465.5021866861498</c:v>
                </c:pt>
                <c:pt idx="5120">
                  <c:v>9867.9742958711049</c:v>
                </c:pt>
                <c:pt idx="5121">
                  <c:v>9526.3108685819298</c:v>
                </c:pt>
                <c:pt idx="5122">
                  <c:v>9847.4765862863951</c:v>
                </c:pt>
                <c:pt idx="5123">
                  <c:v>9537.3531332511466</c:v>
                </c:pt>
                <c:pt idx="5124">
                  <c:v>9818.4553361732214</c:v>
                </c:pt>
                <c:pt idx="5125">
                  <c:v>9564.212484836462</c:v>
                </c:pt>
                <c:pt idx="5126">
                  <c:v>9861.4610852876685</c:v>
                </c:pt>
                <c:pt idx="5127">
                  <c:v>9670.4914932541797</c:v>
                </c:pt>
                <c:pt idx="5128">
                  <c:v>9904.1129100722046</c:v>
                </c:pt>
                <c:pt idx="5129">
                  <c:v>9765.710896535631</c:v>
                </c:pt>
                <c:pt idx="5130">
                  <c:v>9900.417987524188</c:v>
                </c:pt>
                <c:pt idx="5131">
                  <c:v>9707.1567259905187</c:v>
                </c:pt>
                <c:pt idx="5132">
                  <c:v>9882.8309465315178</c:v>
                </c:pt>
                <c:pt idx="5133">
                  <c:v>9636.2917376468176</c:v>
                </c:pt>
                <c:pt idx="5134">
                  <c:v>9895.7956159183814</c:v>
                </c:pt>
                <c:pt idx="5135">
                  <c:v>9592.5045712692827</c:v>
                </c:pt>
                <c:pt idx="5136">
                  <c:v>9931.7408628267876</c:v>
                </c:pt>
                <c:pt idx="5137">
                  <c:v>9807.1776599884943</c:v>
                </c:pt>
                <c:pt idx="5138">
                  <c:v>9928.0656721428804</c:v>
                </c:pt>
                <c:pt idx="5139">
                  <c:v>9685.4386261116797</c:v>
                </c:pt>
                <c:pt idx="5140">
                  <c:v>9937.2487412875016</c:v>
                </c:pt>
                <c:pt idx="5141">
                  <c:v>9793.0461218823002</c:v>
                </c:pt>
                <c:pt idx="5142">
                  <c:v>9932.6592513343621</c:v>
                </c:pt>
                <c:pt idx="5143">
                  <c:v>9690.6360658895519</c:v>
                </c:pt>
                <c:pt idx="5144">
                  <c:v>9947.3312545761837</c:v>
                </c:pt>
                <c:pt idx="5145">
                  <c:v>9659.083906386426</c:v>
                </c:pt>
                <c:pt idx="5146">
                  <c:v>9966.5250408054635</c:v>
                </c:pt>
                <c:pt idx="5147">
                  <c:v>9648.3304918261456</c:v>
                </c:pt>
                <c:pt idx="5148">
                  <c:v>9982.0105864019934</c:v>
                </c:pt>
                <c:pt idx="5149">
                  <c:v>9713.2907145192657</c:v>
                </c:pt>
                <c:pt idx="5150">
                  <c:v>9966.5250408054635</c:v>
                </c:pt>
                <c:pt idx="5151">
                  <c:v>9579.2159647752105</c:v>
                </c:pt>
                <c:pt idx="5152">
                  <c:v>9963.7874502246614</c:v>
                </c:pt>
                <c:pt idx="5153">
                  <c:v>9728.8809139243731</c:v>
                </c:pt>
                <c:pt idx="5154">
                  <c:v>9977.4608542334518</c:v>
                </c:pt>
                <c:pt idx="5155">
                  <c:v>9773.9549131090989</c:v>
                </c:pt>
                <c:pt idx="5156">
                  <c:v>10002.887609571388</c:v>
                </c:pt>
                <c:pt idx="5157">
                  <c:v>9963.7874502246614</c:v>
                </c:pt>
                <c:pt idx="5158">
                  <c:v>10021.875357266797</c:v>
                </c:pt>
                <c:pt idx="5159">
                  <c:v>9729.4539029256484</c:v>
                </c:pt>
                <c:pt idx="5160">
                  <c:v>9992.9135345237992</c:v>
                </c:pt>
                <c:pt idx="5161">
                  <c:v>9766.2798673427624</c:v>
                </c:pt>
                <c:pt idx="5162">
                  <c:v>10073.061599397925</c:v>
                </c:pt>
                <c:pt idx="5163">
                  <c:v>9826.8975742703715</c:v>
                </c:pt>
                <c:pt idx="5164">
                  <c:v>9987.4649530288971</c:v>
                </c:pt>
                <c:pt idx="5165">
                  <c:v>9719.4175448360111</c:v>
                </c:pt>
                <c:pt idx="5166">
                  <c:v>10019.167122059895</c:v>
                </c:pt>
                <c:pt idx="5167">
                  <c:v>9740.0429143798538</c:v>
                </c:pt>
                <c:pt idx="5168">
                  <c:v>10006.509746026024</c:v>
                </c:pt>
                <c:pt idx="5169">
                  <c:v>9811.8796626913336</c:v>
                </c:pt>
                <c:pt idx="5170">
                  <c:v>10044.388496742753</c:v>
                </c:pt>
                <c:pt idx="5171">
                  <c:v>9726.3972376737311</c:v>
                </c:pt>
                <c:pt idx="5172">
                  <c:v>10008.319855891179</c:v>
                </c:pt>
                <c:pt idx="5173">
                  <c:v>9735.0849607603832</c:v>
                </c:pt>
                <c:pt idx="5174">
                  <c:v>10020.972771145764</c:v>
                </c:pt>
                <c:pt idx="5175">
                  <c:v>9747.6613806774276</c:v>
                </c:pt>
                <c:pt idx="5176">
                  <c:v>10043.489868440336</c:v>
                </c:pt>
                <c:pt idx="5177">
                  <c:v>9734.2263768502198</c:v>
                </c:pt>
                <c:pt idx="5178">
                  <c:v>10036.295159331299</c:v>
                </c:pt>
                <c:pt idx="5179">
                  <c:v>9750.4203384260618</c:v>
                </c:pt>
                <c:pt idx="5180">
                  <c:v>10033.5945357082</c:v>
                </c:pt>
                <c:pt idx="5181">
                  <c:v>9740.0429143798538</c:v>
                </c:pt>
                <c:pt idx="5182">
                  <c:v>10043.489868440336</c:v>
                </c:pt>
                <c:pt idx="5183">
                  <c:v>9763.1497608716018</c:v>
                </c:pt>
                <c:pt idx="5184">
                  <c:v>10065.013520415205</c:v>
                </c:pt>
                <c:pt idx="5185">
                  <c:v>9779.6328668468395</c:v>
                </c:pt>
                <c:pt idx="5186">
                  <c:v>10054.263010735041</c:v>
                </c:pt>
                <c:pt idx="5187">
                  <c:v>9770.16617677043</c:v>
                </c:pt>
                <c:pt idx="5188">
                  <c:v>10051.571850176995</c:v>
                </c:pt>
                <c:pt idx="5189">
                  <c:v>9860.5299579720249</c:v>
                </c:pt>
                <c:pt idx="5190">
                  <c:v>10033.5945357082</c:v>
                </c:pt>
                <c:pt idx="5191">
                  <c:v>9788.3270792395342</c:v>
                </c:pt>
                <c:pt idx="5192">
                  <c:v>10069.486239200194</c:v>
                </c:pt>
                <c:pt idx="5193">
                  <c:v>9770.0714231320471</c:v>
                </c:pt>
                <c:pt idx="5194">
                  <c:v>10078.419955426056</c:v>
                </c:pt>
                <c:pt idx="5195">
                  <c:v>9802.4714062750318</c:v>
                </c:pt>
                <c:pt idx="5196">
                  <c:v>10092.681496090177</c:v>
                </c:pt>
                <c:pt idx="5197">
                  <c:v>9825.9602245924598</c:v>
                </c:pt>
                <c:pt idx="5198">
                  <c:v>10136.993726752078</c:v>
                </c:pt>
                <c:pt idx="5199">
                  <c:v>9867.9742958711049</c:v>
                </c:pt>
                <c:pt idx="5200">
                  <c:v>10133.462881403688</c:v>
                </c:pt>
                <c:pt idx="5201">
                  <c:v>9843.7410099824247</c:v>
                </c:pt>
                <c:pt idx="5202">
                  <c:v>10173.92059905912</c:v>
                </c:pt>
                <c:pt idx="5203">
                  <c:v>9827.8347549136379</c:v>
                </c:pt>
                <c:pt idx="5204">
                  <c:v>10171.291828397603</c:v>
                </c:pt>
                <c:pt idx="5205">
                  <c:v>9895.7956159183814</c:v>
                </c:pt>
                <c:pt idx="5206">
                  <c:v>10148.452108325539</c:v>
                </c:pt>
                <c:pt idx="5207">
                  <c:v>9889.3173438776557</c:v>
                </c:pt>
                <c:pt idx="5208">
                  <c:v>10144.929196162084</c:v>
                </c:pt>
                <c:pt idx="5209">
                  <c:v>9982.9200496898393</c:v>
                </c:pt>
                <c:pt idx="5210">
                  <c:v>10173.044493037438</c:v>
                </c:pt>
                <c:pt idx="5211">
                  <c:v>9892.0947401571539</c:v>
                </c:pt>
                <c:pt idx="5212">
                  <c:v>10173.92059905912</c:v>
                </c:pt>
                <c:pt idx="5213">
                  <c:v>9953.7371387763742</c:v>
                </c:pt>
                <c:pt idx="5214">
                  <c:v>10201.527088166838</c:v>
                </c:pt>
                <c:pt idx="5215">
                  <c:v>9955.5659284752655</c:v>
                </c:pt>
                <c:pt idx="5216">
                  <c:v>10223.205253641067</c:v>
                </c:pt>
                <c:pt idx="5217">
                  <c:v>9952.8225002489417</c:v>
                </c:pt>
                <c:pt idx="5218">
                  <c:v>10207.605800089155</c:v>
                </c:pt>
                <c:pt idx="5219">
                  <c:v>9943.6671687037269</c:v>
                </c:pt>
                <c:pt idx="5220">
                  <c:v>10221.474219363392</c:v>
                </c:pt>
                <c:pt idx="5221">
                  <c:v>9941.8341479909723</c:v>
                </c:pt>
                <c:pt idx="5222">
                  <c:v>10211.076265234624</c:v>
                </c:pt>
                <c:pt idx="5223">
                  <c:v>9950.0776093801578</c:v>
                </c:pt>
                <c:pt idx="5224">
                  <c:v>10240.484889799916</c:v>
                </c:pt>
                <c:pt idx="5225">
                  <c:v>9938.1661490965525</c:v>
                </c:pt>
                <c:pt idx="5226">
                  <c:v>10225.80075716112</c:v>
                </c:pt>
                <c:pt idx="5227">
                  <c:v>9957.3940686853475</c:v>
                </c:pt>
                <c:pt idx="5228">
                  <c:v>10262.865195601427</c:v>
                </c:pt>
                <c:pt idx="5229">
                  <c:v>9986.5562939484571</c:v>
                </c:pt>
                <c:pt idx="5230">
                  <c:v>10284.296393306835</c:v>
                </c:pt>
                <c:pt idx="5231">
                  <c:v>9981.1009621292742</c:v>
                </c:pt>
                <c:pt idx="5232">
                  <c:v>10268.874641627319</c:v>
                </c:pt>
                <c:pt idx="5233">
                  <c:v>9982.9200496898393</c:v>
                </c:pt>
                <c:pt idx="5234">
                  <c:v>10224.935729006858</c:v>
                </c:pt>
                <c:pt idx="5235">
                  <c:v>10017.360836864464</c:v>
                </c:pt>
                <c:pt idx="5236">
                  <c:v>10294.552732147285</c:v>
                </c:pt>
                <c:pt idx="5237">
                  <c:v>10061.432526855253</c:v>
                </c:pt>
                <c:pt idx="5238">
                  <c:v>10272.305566262139</c:v>
                </c:pt>
                <c:pt idx="5239">
                  <c:v>10020.972771145764</c:v>
                </c:pt>
                <c:pt idx="5240">
                  <c:v>10295.406532236104</c:v>
                </c:pt>
                <c:pt idx="5241">
                  <c:v>10046.18528031347</c:v>
                </c:pt>
                <c:pt idx="5242">
                  <c:v>10315.856534500963</c:v>
                </c:pt>
                <c:pt idx="5243">
                  <c:v>10021.875357266797</c:v>
                </c:pt>
                <c:pt idx="5244">
                  <c:v>10328.597721531407</c:v>
                </c:pt>
                <c:pt idx="5245">
                  <c:v>10047.981433489114</c:v>
                </c:pt>
                <c:pt idx="5246">
                  <c:v>10339.615240695999</c:v>
                </c:pt>
                <c:pt idx="5247">
                  <c:v>10117.543747560574</c:v>
                </c:pt>
                <c:pt idx="5248">
                  <c:v>10277.447806060753</c:v>
                </c:pt>
                <c:pt idx="5249">
                  <c:v>10064.118507045288</c:v>
                </c:pt>
                <c:pt idx="5250">
                  <c:v>10324.354075789461</c:v>
                </c:pt>
                <c:pt idx="5251">
                  <c:v>10059.64108952017</c:v>
                </c:pt>
                <c:pt idx="5252">
                  <c:v>10366.637405789048</c:v>
                </c:pt>
                <c:pt idx="5253">
                  <c:v>10064.118507045288</c:v>
                </c:pt>
                <c:pt idx="5254">
                  <c:v>10331.990181292264</c:v>
                </c:pt>
                <c:pt idx="5255">
                  <c:v>10096.240668414424</c:v>
                </c:pt>
                <c:pt idx="5256">
                  <c:v>10344.692486833559</c:v>
                </c:pt>
                <c:pt idx="5257">
                  <c:v>10138.758232601438</c:v>
                </c:pt>
                <c:pt idx="5258">
                  <c:v>10375.894246669119</c:v>
                </c:pt>
                <c:pt idx="5259">
                  <c:v>10115.771883760552</c:v>
                </c:pt>
                <c:pt idx="5260">
                  <c:v>10349.764838509755</c:v>
                </c:pt>
                <c:pt idx="5261">
                  <c:v>10113.999404347414</c:v>
                </c:pt>
                <c:pt idx="5262">
                  <c:v>10359.051457852414</c:v>
                </c:pt>
                <c:pt idx="5263">
                  <c:v>10120.200389811514</c:v>
                </c:pt>
                <c:pt idx="5264">
                  <c:v>10364.952586915737</c:v>
                </c:pt>
                <c:pt idx="5265">
                  <c:v>10124.625054175396</c:v>
                </c:pt>
                <c:pt idx="5266">
                  <c:v>10382.616238545708</c:v>
                </c:pt>
                <c:pt idx="5267">
                  <c:v>10146.690956755447</c:v>
                </c:pt>
                <c:pt idx="5268">
                  <c:v>10390.168176170233</c:v>
                </c:pt>
                <c:pt idx="5269">
                  <c:v>10144.048087364281</c:v>
                </c:pt>
                <c:pt idx="5270">
                  <c:v>10396.034375977033</c:v>
                </c:pt>
                <c:pt idx="5271">
                  <c:v>10166.030210338324</c:v>
                </c:pt>
                <c:pt idx="5272">
                  <c:v>10388.490909591681</c:v>
                </c:pt>
                <c:pt idx="5273">
                  <c:v>10122.855649055162</c:v>
                </c:pt>
                <c:pt idx="5274">
                  <c:v>10406.911303985275</c:v>
                </c:pt>
                <c:pt idx="5275">
                  <c:v>10130.81314146701</c:v>
                </c:pt>
                <c:pt idx="5276">
                  <c:v>10409.41814933615</c:v>
                </c:pt>
                <c:pt idx="5277">
                  <c:v>10168.661699245098</c:v>
                </c:pt>
                <c:pt idx="5278">
                  <c:v>10383.455881115866</c:v>
                </c:pt>
                <c:pt idx="5279">
                  <c:v>10165.152744983367</c:v>
                </c:pt>
                <c:pt idx="5280">
                  <c:v>10408.582668031397</c:v>
                </c:pt>
                <c:pt idx="5281">
                  <c:v>10129.045882743578</c:v>
                </c:pt>
                <c:pt idx="5282">
                  <c:v>10419.433498947192</c:v>
                </c:pt>
                <c:pt idx="5283">
                  <c:v>10159.006249286715</c:v>
                </c:pt>
                <c:pt idx="5284">
                  <c:v>10423.600887838205</c:v>
                </c:pt>
                <c:pt idx="5285">
                  <c:v>10182.673372814719</c:v>
                </c:pt>
                <c:pt idx="5286">
                  <c:v>10417.765609619855</c:v>
                </c:pt>
                <c:pt idx="5287">
                  <c:v>10176.548012492278</c:v>
                </c:pt>
                <c:pt idx="5288">
                  <c:v>10435.251862291949</c:v>
                </c:pt>
                <c:pt idx="5289">
                  <c:v>10151.092694583771</c:v>
                </c:pt>
                <c:pt idx="5290">
                  <c:v>10486.53711469265</c:v>
                </c:pt>
                <c:pt idx="5291">
                  <c:v>10167.784687422372</c:v>
                </c:pt>
                <c:pt idx="5292">
                  <c:v>10441.067578641007</c:v>
                </c:pt>
                <c:pt idx="5293">
                  <c:v>10125.509526564236</c:v>
                </c:pt>
                <c:pt idx="5294">
                  <c:v>10479.94811397814</c:v>
                </c:pt>
                <c:pt idx="5295">
                  <c:v>10181.798772721484</c:v>
                </c:pt>
                <c:pt idx="5296">
                  <c:v>10457.648126894952</c:v>
                </c:pt>
                <c:pt idx="5297">
                  <c:v>10194.902010076445</c:v>
                </c:pt>
                <c:pt idx="5298">
                  <c:v>10470.874518347055</c:v>
                </c:pt>
                <c:pt idx="5299">
                  <c:v>10192.284061934566</c:v>
                </c:pt>
                <c:pt idx="5300">
                  <c:v>10427.764944751963</c:v>
                </c:pt>
                <c:pt idx="5301">
                  <c:v>10209.341312923292</c:v>
                </c:pt>
                <c:pt idx="5302">
                  <c:v>10486.53711469265</c:v>
                </c:pt>
                <c:pt idx="5303">
                  <c:v>10278.304362530922</c:v>
                </c:pt>
                <c:pt idx="5304">
                  <c:v>10488.183054102501</c:v>
                </c:pt>
                <c:pt idx="5305">
                  <c:v>10243.072027199012</c:v>
                </c:pt>
                <c:pt idx="5306">
                  <c:v>10496.404898675519</c:v>
                </c:pt>
                <c:pt idx="5307">
                  <c:v>10223.205253641067</c:v>
                </c:pt>
                <c:pt idx="5308">
                  <c:v>10495.583302652203</c:v>
                </c:pt>
                <c:pt idx="5309">
                  <c:v>10234.443362040147</c:v>
                </c:pt>
                <c:pt idx="5310">
                  <c:v>10458.475765606934</c:v>
                </c:pt>
                <c:pt idx="5311">
                  <c:v>10207.605800089155</c:v>
                </c:pt>
                <c:pt idx="5312">
                  <c:v>10524.261626173953</c:v>
                </c:pt>
                <c:pt idx="5313">
                  <c:v>10224.070561175287</c:v>
                </c:pt>
                <c:pt idx="5314">
                  <c:v>10537.318757757745</c:v>
                </c:pt>
                <c:pt idx="5315">
                  <c:v>10234.443362040147</c:v>
                </c:pt>
                <c:pt idx="5316">
                  <c:v>10495.583302652203</c:v>
                </c:pt>
                <c:pt idx="5317">
                  <c:v>10284.296393306835</c:v>
                </c:pt>
                <c:pt idx="5318">
                  <c:v>10502.152414307027</c:v>
                </c:pt>
                <c:pt idx="5319">
                  <c:v>10239.622232265003</c:v>
                </c:pt>
                <c:pt idx="5320">
                  <c:v>10493.939718529318</c:v>
                </c:pt>
                <c:pt idx="5321">
                  <c:v>10243.934128015839</c:v>
                </c:pt>
                <c:pt idx="5322">
                  <c:v>10575.48341420832</c:v>
                </c:pt>
                <c:pt idx="5323">
                  <c:v>10187.917817952957</c:v>
                </c:pt>
                <c:pt idx="5324">
                  <c:v>10516.08407811603</c:v>
                </c:pt>
                <c:pt idx="5325">
                  <c:v>10229.259473512595</c:v>
                </c:pt>
                <c:pt idx="5326">
                  <c:v>10548.716630505076</c:v>
                </c:pt>
                <c:pt idx="5327">
                  <c:v>10197.518611070778</c:v>
                </c:pt>
                <c:pt idx="5328">
                  <c:v>10525.078667631709</c:v>
                </c:pt>
                <c:pt idx="5329">
                  <c:v>10219.742625971438</c:v>
                </c:pt>
                <c:pt idx="5330">
                  <c:v>10502.972965973442</c:v>
                </c:pt>
                <c:pt idx="5331">
                  <c:v>10205.869726532137</c:v>
                </c:pt>
                <c:pt idx="5332">
                  <c:v>10545.462672635687</c:v>
                </c:pt>
                <c:pt idx="5333">
                  <c:v>10230.987994284711</c:v>
                </c:pt>
                <c:pt idx="5334">
                  <c:v>10555.218371985735</c:v>
                </c:pt>
                <c:pt idx="5335">
                  <c:v>10219.742625971438</c:v>
                </c:pt>
                <c:pt idx="5336">
                  <c:v>10543.020851969111</c:v>
                </c:pt>
                <c:pt idx="5337">
                  <c:v>10262.865195601427</c:v>
                </c:pt>
                <c:pt idx="5338">
                  <c:v>10507.893538494591</c:v>
                </c:pt>
                <c:pt idx="5339">
                  <c:v>10165.152744983367</c:v>
                </c:pt>
                <c:pt idx="5340">
                  <c:v>10543.020851969111</c:v>
                </c:pt>
                <c:pt idx="5341">
                  <c:v>10206.737833413496</c:v>
                </c:pt>
                <c:pt idx="5342">
                  <c:v>10529.161931901372</c:v>
                </c:pt>
                <c:pt idx="5343">
                  <c:v>10188.791366674666</c:v>
                </c:pt>
                <c:pt idx="5344">
                  <c:v>10551.155747739065</c:v>
                </c:pt>
                <c:pt idx="5345">
                  <c:v>10202.395896450758</c:v>
                </c:pt>
                <c:pt idx="5346">
                  <c:v>10518.538705244868</c:v>
                </c:pt>
                <c:pt idx="5347">
                  <c:v>10189.664765387064</c:v>
                </c:pt>
                <c:pt idx="5348">
                  <c:v>10544.648861252759</c:v>
                </c:pt>
                <c:pt idx="5349">
                  <c:v>10171.291828397603</c:v>
                </c:pt>
                <c:pt idx="5350">
                  <c:v>10501.331732202938</c:v>
                </c:pt>
                <c:pt idx="5351">
                  <c:v>10243.072027199012</c:v>
                </c:pt>
                <c:pt idx="5352">
                  <c:v>10525.078667631709</c:v>
                </c:pt>
                <c:pt idx="5353">
                  <c:v>10226.66564566345</c:v>
                </c:pt>
                <c:pt idx="5354">
                  <c:v>10580.335136038775</c:v>
                </c:pt>
                <c:pt idx="5355">
                  <c:v>10145.810152610151</c:v>
                </c:pt>
                <c:pt idx="5356">
                  <c:v>10514.447010502809</c:v>
                </c:pt>
                <c:pt idx="5357">
                  <c:v>10139.64025648451</c:v>
                </c:pt>
                <c:pt idx="5358">
                  <c:v>10475.000851437393</c:v>
                </c:pt>
                <c:pt idx="5359">
                  <c:v>10146.690956755447</c:v>
                </c:pt>
                <c:pt idx="5360">
                  <c:v>10493.939718529318</c:v>
                </c:pt>
                <c:pt idx="5361">
                  <c:v>10145.810152610151</c:v>
                </c:pt>
                <c:pt idx="5362">
                  <c:v>10554.40610410414</c:v>
                </c:pt>
                <c:pt idx="5363">
                  <c:v>10155.490631884739</c:v>
                </c:pt>
                <c:pt idx="5364">
                  <c:v>10543.020851969111</c:v>
                </c:pt>
                <c:pt idx="5365">
                  <c:v>10180.049121340433</c:v>
                </c:pt>
                <c:pt idx="5366">
                  <c:v>10524.261626173953</c:v>
                </c:pt>
                <c:pt idx="5367">
                  <c:v>10338.768556735577</c:v>
                </c:pt>
                <c:pt idx="5368">
                  <c:v>10507.893538494591</c:v>
                </c:pt>
                <c:pt idx="5369">
                  <c:v>10163.39736041351</c:v>
                </c:pt>
                <c:pt idx="5370">
                  <c:v>10517.720626066288</c:v>
                </c:pt>
                <c:pt idx="5371">
                  <c:v>10228.395003813772</c:v>
                </c:pt>
                <c:pt idx="5372">
                  <c:v>10528.345538013342</c:v>
                </c:pt>
                <c:pt idx="5373">
                  <c:v>10205.001479420125</c:v>
                </c:pt>
                <c:pt idx="5374">
                  <c:v>10525.078667631709</c:v>
                </c:pt>
                <c:pt idx="5375">
                  <c:v>10228.395003813772</c:v>
                </c:pt>
                <c:pt idx="5376">
                  <c:v>10530.794331445737</c:v>
                </c:pt>
                <c:pt idx="5377">
                  <c:v>10213.677643159674</c:v>
                </c:pt>
                <c:pt idx="5378">
                  <c:v>10493.939718529318</c:v>
                </c:pt>
                <c:pt idx="5379">
                  <c:v>10262.006149343099</c:v>
                </c:pt>
                <c:pt idx="5380">
                  <c:v>10528.345538013342</c:v>
                </c:pt>
                <c:pt idx="5381">
                  <c:v>10216.277761036665</c:v>
                </c:pt>
                <c:pt idx="5382">
                  <c:v>10507.893538494591</c:v>
                </c:pt>
                <c:pt idx="5383">
                  <c:v>10214.544489090516</c:v>
                </c:pt>
                <c:pt idx="5384">
                  <c:v>10486.53711469265</c:v>
                </c:pt>
                <c:pt idx="5385">
                  <c:v>10235.306855421801</c:v>
                </c:pt>
                <c:pt idx="5386">
                  <c:v>10510.35206632749</c:v>
                </c:pt>
                <c:pt idx="5387">
                  <c:v>10155.490631884739</c:v>
                </c:pt>
                <c:pt idx="5388">
                  <c:v>10510.35206632749</c:v>
                </c:pt>
                <c:pt idx="5389">
                  <c:v>10263.724103315197</c:v>
                </c:pt>
                <c:pt idx="5390">
                  <c:v>10496.404898675519</c:v>
                </c:pt>
                <c:pt idx="5391">
                  <c:v>10263.724103315197</c:v>
                </c:pt>
                <c:pt idx="5392">
                  <c:v>10478.299551820175</c:v>
                </c:pt>
                <c:pt idx="5393">
                  <c:v>10196.646560344758</c:v>
                </c:pt>
                <c:pt idx="5394">
                  <c:v>10475.000851437393</c:v>
                </c:pt>
                <c:pt idx="5395">
                  <c:v>10142.285412531475</c:v>
                </c:pt>
                <c:pt idx="5396">
                  <c:v>10496.404898675519</c:v>
                </c:pt>
                <c:pt idx="5397">
                  <c:v>10425.266910236418</c:v>
                </c:pt>
                <c:pt idx="5398">
                  <c:v>10475.825723616837</c:v>
                </c:pt>
                <c:pt idx="5399">
                  <c:v>10219.742625971438</c:v>
                </c:pt>
                <c:pt idx="5400">
                  <c:v>10481.596151102502</c:v>
                </c:pt>
                <c:pt idx="5401">
                  <c:v>10218.010473263128</c:v>
                </c:pt>
                <c:pt idx="5402">
                  <c:v>10492.29561143506</c:v>
                </c:pt>
                <c:pt idx="5403">
                  <c:v>10408.582668031397</c:v>
                </c:pt>
                <c:pt idx="5404">
                  <c:v>10489.828469689843</c:v>
                </c:pt>
                <c:pt idx="5405">
                  <c:v>10127.278011234897</c:v>
                </c:pt>
                <c:pt idx="5406">
                  <c:v>10492.29561143506</c:v>
                </c:pt>
                <c:pt idx="5407">
                  <c:v>10167.784687422372</c:v>
                </c:pt>
                <c:pt idx="5408">
                  <c:v>10473.350712730169</c:v>
                </c:pt>
                <c:pt idx="5409">
                  <c:v>10103.351578850679</c:v>
                </c:pt>
                <c:pt idx="5410">
                  <c:v>10478.299551820175</c:v>
                </c:pt>
                <c:pt idx="5411">
                  <c:v>10159.006249286715</c:v>
                </c:pt>
                <c:pt idx="5412">
                  <c:v>10534.873067071287</c:v>
                </c:pt>
                <c:pt idx="5413">
                  <c:v>10242.209787241238</c:v>
                </c:pt>
                <c:pt idx="5414">
                  <c:v>10471.700048024504</c:v>
                </c:pt>
                <c:pt idx="5415">
                  <c:v>10235.306855421801</c:v>
                </c:pt>
                <c:pt idx="5416">
                  <c:v>10446.876794540132</c:v>
                </c:pt>
                <c:pt idx="5417">
                  <c:v>10389.329610113062</c:v>
                </c:pt>
                <c:pt idx="5418">
                  <c:v>10450.193431816173</c:v>
                </c:pt>
                <c:pt idx="5419">
                  <c:v>10037.195050897806</c:v>
                </c:pt>
                <c:pt idx="5420">
                  <c:v>10436.083077283542</c:v>
                </c:pt>
                <c:pt idx="5421">
                  <c:v>10100.686147968856</c:v>
                </c:pt>
                <c:pt idx="5422">
                  <c:v>10449.36447107626</c:v>
                </c:pt>
                <c:pt idx="5423">
                  <c:v>10082.880964722455</c:v>
                </c:pt>
                <c:pt idx="5424">
                  <c:v>10417.765609619855</c:v>
                </c:pt>
                <c:pt idx="5425">
                  <c:v>10056.056331840113</c:v>
                </c:pt>
                <c:pt idx="5426">
                  <c:v>10430.261781071898</c:v>
                </c:pt>
                <c:pt idx="5427">
                  <c:v>10103.351578850679</c:v>
                </c:pt>
                <c:pt idx="5428">
                  <c:v>10407.747052924089</c:v>
                </c:pt>
                <c:pt idx="5429">
                  <c:v>10072.167993727906</c:v>
                </c:pt>
                <c:pt idx="5430">
                  <c:v>10397.709224519582</c:v>
                </c:pt>
                <c:pt idx="5431">
                  <c:v>10116.657892588613</c:v>
                </c:pt>
                <c:pt idx="5432">
                  <c:v>10392.683067842607</c:v>
                </c:pt>
                <c:pt idx="5433">
                  <c:v>10069.486239200194</c:v>
                </c:pt>
                <c:pt idx="5434">
                  <c:v>10380.936549299695</c:v>
                </c:pt>
                <c:pt idx="5435">
                  <c:v>10059.64108952017</c:v>
                </c:pt>
                <c:pt idx="5436">
                  <c:v>10373.371274321848</c:v>
                </c:pt>
                <c:pt idx="5437">
                  <c:v>10018.264058999714</c:v>
                </c:pt>
                <c:pt idx="5438">
                  <c:v>10349.764838509755</c:v>
                </c:pt>
                <c:pt idx="5439">
                  <c:v>9983.8293520406132</c:v>
                </c:pt>
                <c:pt idx="5440">
                  <c:v>10331.990181292264</c:v>
                </c:pt>
                <c:pt idx="5441">
                  <c:v>10000.169328593065</c:v>
                </c:pt>
                <c:pt idx="5442">
                  <c:v>10344.692486833559</c:v>
                </c:pt>
                <c:pt idx="5443">
                  <c:v>9941.8341479909723</c:v>
                </c:pt>
                <c:pt idx="5444">
                  <c:v>10336.227687836919</c:v>
                </c:pt>
                <c:pt idx="5445">
                  <c:v>10022.777784503447</c:v>
                </c:pt>
                <c:pt idx="5446">
                  <c:v>10344.692486833559</c:v>
                </c:pt>
                <c:pt idx="5447">
                  <c:v>9992.9135345237992</c:v>
                </c:pt>
                <c:pt idx="5448">
                  <c:v>10361.581325503734</c:v>
                </c:pt>
                <c:pt idx="5449">
                  <c:v>10035.395109642592</c:v>
                </c:pt>
                <c:pt idx="5450">
                  <c:v>10333.685592832553</c:v>
                </c:pt>
                <c:pt idx="5451">
                  <c:v>9947.3312545761837</c:v>
                </c:pt>
                <c:pt idx="5452">
                  <c:v>10309.048646610014</c:v>
                </c:pt>
                <c:pt idx="5453">
                  <c:v>10126.393845568358</c:v>
                </c:pt>
                <c:pt idx="5454">
                  <c:v>10317.557137017629</c:v>
                </c:pt>
                <c:pt idx="5455">
                  <c:v>10184.422122040038</c:v>
                </c:pt>
                <c:pt idx="5456">
                  <c:v>10309.900112190933</c:v>
                </c:pt>
                <c:pt idx="5457">
                  <c:v>10274.877307957862</c:v>
                </c:pt>
                <c:pt idx="5458">
                  <c:v>10289.427041796322</c:v>
                </c:pt>
                <c:pt idx="5459">
                  <c:v>10231.852045408938</c:v>
                </c:pt>
                <c:pt idx="5460">
                  <c:v>10293.698794492653</c:v>
                </c:pt>
                <c:pt idx="5461">
                  <c:v>10247.381140388516</c:v>
                </c:pt>
                <c:pt idx="5462">
                  <c:v>10277.447806060753</c:v>
                </c:pt>
                <c:pt idx="5463">
                  <c:v>10236.170209431657</c:v>
                </c:pt>
                <c:pt idx="5464">
                  <c:v>10284.296393306835</c:v>
                </c:pt>
                <c:pt idx="5465">
                  <c:v>10103.351578850679</c:v>
                </c:pt>
                <c:pt idx="5466">
                  <c:v>10264.582872510548</c:v>
                </c:pt>
                <c:pt idx="5467">
                  <c:v>10079.312468874603</c:v>
                </c:pt>
                <c:pt idx="5468">
                  <c:v>10233.579729261141</c:v>
                </c:pt>
                <c:pt idx="5469">
                  <c:v>10249.103812399078</c:v>
                </c:pt>
                <c:pt idx="5470">
                  <c:v>9947.3312545761837</c:v>
                </c:pt>
                <c:pt idx="5471">
                  <c:v>10274.877307957862</c:v>
                </c:pt>
                <c:pt idx="5472">
                  <c:v>10138.758232601438</c:v>
                </c:pt>
                <c:pt idx="5473">
                  <c:v>10243.072027199012</c:v>
                </c:pt>
                <c:pt idx="5474">
                  <c:v>10223.205253641067</c:v>
                </c:pt>
                <c:pt idx="5475">
                  <c:v>10237.033424095303</c:v>
                </c:pt>
                <c:pt idx="5476">
                  <c:v>10197.518611070778</c:v>
                </c:pt>
                <c:pt idx="5477">
                  <c:v>10248.242545886938</c:v>
                </c:pt>
                <c:pt idx="5478">
                  <c:v>10171.291828397603</c:v>
                </c:pt>
                <c:pt idx="5479">
                  <c:v>10221.474219363392</c:v>
                </c:pt>
                <c:pt idx="5480">
                  <c:v>10160.763148206333</c:v>
                </c:pt>
                <c:pt idx="5481">
                  <c:v>10223.205253641067</c:v>
                </c:pt>
                <c:pt idx="5482">
                  <c:v>10089.119841658821</c:v>
                </c:pt>
                <c:pt idx="5483">
                  <c:v>10228.395003813772</c:v>
                </c:pt>
                <c:pt idx="5484">
                  <c:v>9897.6450606857743</c:v>
                </c:pt>
                <c:pt idx="5485">
                  <c:v>10220.608492569338</c:v>
                </c:pt>
                <c:pt idx="5486">
                  <c:v>9915.1818446729976</c:v>
                </c:pt>
                <c:pt idx="5487">
                  <c:v>10209.341312923292</c:v>
                </c:pt>
                <c:pt idx="5488">
                  <c:v>9903.1894271381316</c:v>
                </c:pt>
                <c:pt idx="5489">
                  <c:v>10212.810657223488</c:v>
                </c:pt>
                <c:pt idx="5490">
                  <c:v>9896.7204210215532</c:v>
                </c:pt>
                <c:pt idx="5491">
                  <c:v>10223.205253641067</c:v>
                </c:pt>
                <c:pt idx="5492">
                  <c:v>9905.0362279508972</c:v>
                </c:pt>
                <c:pt idx="5493">
                  <c:v>10200.658139527735</c:v>
                </c:pt>
                <c:pt idx="5494">
                  <c:v>9995.6356590719734</c:v>
                </c:pt>
                <c:pt idx="5495">
                  <c:v>10207.605800089155</c:v>
                </c:pt>
                <c:pt idx="5496">
                  <c:v>9912.41683473993</c:v>
                </c:pt>
                <c:pt idx="5497">
                  <c:v>10201.527088166838</c:v>
                </c:pt>
                <c:pt idx="5498">
                  <c:v>9874.479327106772</c:v>
                </c:pt>
                <c:pt idx="5499">
                  <c:v>10171.291828397603</c:v>
                </c:pt>
                <c:pt idx="5500">
                  <c:v>10065.013520415205</c:v>
                </c:pt>
                <c:pt idx="5501">
                  <c:v>10163.39736041351</c:v>
                </c:pt>
                <c:pt idx="5502">
                  <c:v>9969.2611752051071</c:v>
                </c:pt>
                <c:pt idx="5503">
                  <c:v>10171.291828397603</c:v>
                </c:pt>
                <c:pt idx="5504">
                  <c:v>9959.2215597895447</c:v>
                </c:pt>
                <c:pt idx="5505">
                  <c:v>10152.852325238959</c:v>
                </c:pt>
                <c:pt idx="5506">
                  <c:v>9896.7204210215532</c:v>
                </c:pt>
                <c:pt idx="5507">
                  <c:v>10151.092694583771</c:v>
                </c:pt>
                <c:pt idx="5508">
                  <c:v>9999.2629149385666</c:v>
                </c:pt>
                <c:pt idx="5509">
                  <c:v>10138.758232601438</c:v>
                </c:pt>
                <c:pt idx="5510">
                  <c:v>9883.758072814875</c:v>
                </c:pt>
                <c:pt idx="5511">
                  <c:v>10116.657892588613</c:v>
                </c:pt>
                <c:pt idx="5512">
                  <c:v>9871.6924570750562</c:v>
                </c:pt>
                <c:pt idx="5513">
                  <c:v>10115.771883760552</c:v>
                </c:pt>
                <c:pt idx="5514">
                  <c:v>10075.741479554337</c:v>
                </c:pt>
                <c:pt idx="5515">
                  <c:v>10101.5747795725</c:v>
                </c:pt>
                <c:pt idx="5516">
                  <c:v>9818.4553361732214</c:v>
                </c:pt>
                <c:pt idx="5517">
                  <c:v>10104.239746619744</c:v>
                </c:pt>
                <c:pt idx="5518">
                  <c:v>9853.0749122931975</c:v>
                </c:pt>
                <c:pt idx="5519">
                  <c:v>10071.274231836569</c:v>
                </c:pt>
                <c:pt idx="5520">
                  <c:v>10069.486239200194</c:v>
                </c:pt>
                <c:pt idx="5521">
                  <c:v>10103.351578850679</c:v>
                </c:pt>
                <c:pt idx="5522">
                  <c:v>9789.2712295717647</c:v>
                </c:pt>
                <c:pt idx="5523">
                  <c:v>10098.908420596166</c:v>
                </c:pt>
                <c:pt idx="5524">
                  <c:v>9773.7655415727859</c:v>
                </c:pt>
                <c:pt idx="5525">
                  <c:v>10099.797361659181</c:v>
                </c:pt>
                <c:pt idx="5526">
                  <c:v>9835.3261205626641</c:v>
                </c:pt>
                <c:pt idx="5527">
                  <c:v>10087.338082706479</c:v>
                </c:pt>
                <c:pt idx="5528">
                  <c:v>9763.7190106265189</c:v>
                </c:pt>
                <c:pt idx="5529">
                  <c:v>10041.692138563536</c:v>
                </c:pt>
                <c:pt idx="5530">
                  <c:v>9773.8602281995918</c:v>
                </c:pt>
                <c:pt idx="5531">
                  <c:v>10050.674482094082</c:v>
                </c:pt>
                <c:pt idx="5532">
                  <c:v>9968.3492921233938</c:v>
                </c:pt>
                <c:pt idx="5533">
                  <c:v>10072.167993727906</c:v>
                </c:pt>
                <c:pt idx="5534">
                  <c:v>9700.0553621166946</c:v>
                </c:pt>
                <c:pt idx="5535">
                  <c:v>10056.056331840113</c:v>
                </c:pt>
                <c:pt idx="5536">
                  <c:v>9720.7568360014357</c:v>
                </c:pt>
                <c:pt idx="5537">
                  <c:v>10041.692138563536</c:v>
                </c:pt>
                <c:pt idx="5538">
                  <c:v>9705.2383846129142</c:v>
                </c:pt>
                <c:pt idx="5539">
                  <c:v>10030.892487699857</c:v>
                </c:pt>
                <c:pt idx="5540">
                  <c:v>9710.703811760337</c:v>
                </c:pt>
                <c:pt idx="5541">
                  <c:v>10060.536886606873</c:v>
                </c:pt>
                <c:pt idx="5542">
                  <c:v>9796.8182820597285</c:v>
                </c:pt>
                <c:pt idx="5543">
                  <c:v>10011.938160805985</c:v>
                </c:pt>
                <c:pt idx="5544">
                  <c:v>9944.5834345441344</c:v>
                </c:pt>
                <c:pt idx="5545">
                  <c:v>10020.070026092695</c:v>
                </c:pt>
                <c:pt idx="5546">
                  <c:v>9965.6126724735641</c:v>
                </c:pt>
                <c:pt idx="5547">
                  <c:v>9969.2611752051071</c:v>
                </c:pt>
                <c:pt idx="5548">
                  <c:v>9793.9894179445328</c:v>
                </c:pt>
                <c:pt idx="5549">
                  <c:v>9981.1009621292742</c:v>
                </c:pt>
                <c:pt idx="5550">
                  <c:v>9550.4535375630785</c:v>
                </c:pt>
                <c:pt idx="5551">
                  <c:v>9985.6474741221245</c:v>
                </c:pt>
                <c:pt idx="5552">
                  <c:v>9767.986408045248</c:v>
                </c:pt>
                <c:pt idx="5553">
                  <c:v>9986.5562939484571</c:v>
                </c:pt>
                <c:pt idx="5554">
                  <c:v>9873.5505370832761</c:v>
                </c:pt>
                <c:pt idx="5555">
                  <c:v>9965.6126724735641</c:v>
                </c:pt>
                <c:pt idx="5556">
                  <c:v>9634.6391255296585</c:v>
                </c:pt>
                <c:pt idx="5557">
                  <c:v>9952.8225002489417</c:v>
                </c:pt>
                <c:pt idx="5558">
                  <c:v>9988.3734514112311</c:v>
                </c:pt>
                <c:pt idx="5559">
                  <c:v>9985.6474741221245</c:v>
                </c:pt>
                <c:pt idx="5560">
                  <c:v>9811.8796626913336</c:v>
                </c:pt>
                <c:pt idx="5561">
                  <c:v>9927.1464650689322</c:v>
                </c:pt>
                <c:pt idx="5562">
                  <c:v>9589.0626965373885</c:v>
                </c:pt>
                <c:pt idx="5563">
                  <c:v>9964.7001422959147</c:v>
                </c:pt>
                <c:pt idx="5564">
                  <c:v>9827.8347549136379</c:v>
                </c:pt>
                <c:pt idx="5565">
                  <c:v>9922.547970885209</c:v>
                </c:pt>
                <c:pt idx="5566">
                  <c:v>9874.479327106772</c:v>
                </c:pt>
                <c:pt idx="5567">
                  <c:v>9879.1207793362919</c:v>
                </c:pt>
                <c:pt idx="5568">
                  <c:v>9742.7106388913835</c:v>
                </c:pt>
                <c:pt idx="5569">
                  <c:v>9915.1818446729976</c:v>
                </c:pt>
                <c:pt idx="5570">
                  <c:v>9803.4129973858235</c:v>
                </c:pt>
                <c:pt idx="5571">
                  <c:v>9892.0947401571539</c:v>
                </c:pt>
                <c:pt idx="5572">
                  <c:v>9874.479327106772</c:v>
                </c:pt>
                <c:pt idx="5573">
                  <c:v>9917.0243621479858</c:v>
                </c:pt>
                <c:pt idx="5574">
                  <c:v>9789.2712295717647</c:v>
                </c:pt>
                <c:pt idx="5575">
                  <c:v>9901.3419659120755</c:v>
                </c:pt>
                <c:pt idx="5576">
                  <c:v>9562.6306056450558</c:v>
                </c:pt>
                <c:pt idx="5577">
                  <c:v>9917.9453742851692</c:v>
                </c:pt>
                <c:pt idx="5578">
                  <c:v>9551.9400993288</c:v>
                </c:pt>
                <c:pt idx="5579">
                  <c:v>9888.3912135366463</c:v>
                </c:pt>
                <c:pt idx="5580">
                  <c:v>9789.2712295717647</c:v>
                </c:pt>
                <c:pt idx="5581">
                  <c:v>9886.5384551951374</c:v>
                </c:pt>
                <c:pt idx="5582">
                  <c:v>9769.5976291511943</c:v>
                </c:pt>
                <c:pt idx="5583">
                  <c:v>9854.0073794238142</c:v>
                </c:pt>
                <c:pt idx="5584">
                  <c:v>9519.5344567557095</c:v>
                </c:pt>
                <c:pt idx="5585">
                  <c:v>9881.9036540899288</c:v>
                </c:pt>
                <c:pt idx="5586">
                  <c:v>9571.3248884336808</c:v>
                </c:pt>
                <c:pt idx="5587">
                  <c:v>9876.3364074323108</c:v>
                </c:pt>
                <c:pt idx="5588">
                  <c:v>9796.8182820597285</c:v>
                </c:pt>
                <c:pt idx="5589">
                  <c:v>9843.7410099824247</c:v>
                </c:pt>
                <c:pt idx="5590">
                  <c:v>9800.5877131662564</c:v>
                </c:pt>
                <c:pt idx="5591">
                  <c:v>9850.2765045538054</c:v>
                </c:pt>
                <c:pt idx="5592">
                  <c:v>9722.000157454806</c:v>
                </c:pt>
                <c:pt idx="5593">
                  <c:v>9850.2765045538054</c:v>
                </c:pt>
                <c:pt idx="5594">
                  <c:v>9654.1458669110416</c:v>
                </c:pt>
                <c:pt idx="5595">
                  <c:v>9884.6850329879599</c:v>
                </c:pt>
                <c:pt idx="5596">
                  <c:v>9413.8484317818074</c:v>
                </c:pt>
                <c:pt idx="5597">
                  <c:v>9849.3433663650394</c:v>
                </c:pt>
                <c:pt idx="5598">
                  <c:v>9415.1715540633068</c:v>
                </c:pt>
                <c:pt idx="5599">
                  <c:v>9826.8975742703715</c:v>
                </c:pt>
                <c:pt idx="5600">
                  <c:v>9496.8480873403241</c:v>
                </c:pt>
                <c:pt idx="5601">
                  <c:v>9829.7086092879126</c:v>
                </c:pt>
                <c:pt idx="5602">
                  <c:v>9702.3595587260916</c:v>
                </c:pt>
                <c:pt idx="5603">
                  <c:v>9815.638208147866</c:v>
                </c:pt>
                <c:pt idx="5604">
                  <c:v>9406.208394182413</c:v>
                </c:pt>
                <c:pt idx="5605">
                  <c:v>9825.9602245924598</c:v>
                </c:pt>
                <c:pt idx="5606">
                  <c:v>9403.2512081786263</c:v>
                </c:pt>
                <c:pt idx="5607">
                  <c:v>9814.6988263176627</c:v>
                </c:pt>
                <c:pt idx="5608">
                  <c:v>9445.7122488405348</c:v>
                </c:pt>
                <c:pt idx="5609">
                  <c:v>9822.2091345762547</c:v>
                </c:pt>
                <c:pt idx="5610">
                  <c:v>9402.945195566077</c:v>
                </c:pt>
                <c:pt idx="5611">
                  <c:v>9823.1471608718166</c:v>
                </c:pt>
                <c:pt idx="5612">
                  <c:v>9411.2011676546481</c:v>
                </c:pt>
                <c:pt idx="5613">
                  <c:v>9842.8066955962422</c:v>
                </c:pt>
                <c:pt idx="5614">
                  <c:v>9377.8926991302942</c:v>
                </c:pt>
                <c:pt idx="5615">
                  <c:v>9806.2367495181497</c:v>
                </c:pt>
                <c:pt idx="5616">
                  <c:v>9387.4167471089258</c:v>
                </c:pt>
                <c:pt idx="5617">
                  <c:v>9819.3940398529085</c:v>
                </c:pt>
                <c:pt idx="5618">
                  <c:v>9433.5582667067265</c:v>
                </c:pt>
                <c:pt idx="5619">
                  <c:v>9829.7086092879126</c:v>
                </c:pt>
                <c:pt idx="5620">
                  <c:v>9381.1717736360151</c:v>
                </c:pt>
                <c:pt idx="5621">
                  <c:v>9782.8476337328266</c:v>
                </c:pt>
                <c:pt idx="5622">
                  <c:v>9729.3584091079756</c:v>
                </c:pt>
                <c:pt idx="5623">
                  <c:v>9787.3827579097997</c:v>
                </c:pt>
                <c:pt idx="5624">
                  <c:v>9609.8855538177304</c:v>
                </c:pt>
                <c:pt idx="5625">
                  <c:v>9779.0653493720602</c:v>
                </c:pt>
                <c:pt idx="5626">
                  <c:v>9725.5372294073113</c:v>
                </c:pt>
                <c:pt idx="5627">
                  <c:v>9788.3270792395342</c:v>
                </c:pt>
                <c:pt idx="5628">
                  <c:v>9664.6941077995034</c:v>
                </c:pt>
                <c:pt idx="5629">
                  <c:v>9786.438265534749</c:v>
                </c:pt>
                <c:pt idx="5630">
                  <c:v>9559.861138586406</c:v>
                </c:pt>
                <c:pt idx="5631">
                  <c:v>9796.8182820597285</c:v>
                </c:pt>
                <c:pt idx="5632">
                  <c:v>9558.3768781300587</c:v>
                </c:pt>
                <c:pt idx="5633">
                  <c:v>9777.646285603405</c:v>
                </c:pt>
                <c:pt idx="5634">
                  <c:v>9460.2592164238267</c:v>
                </c:pt>
                <c:pt idx="5635">
                  <c:v>9797.760895567113</c:v>
                </c:pt>
                <c:pt idx="5636">
                  <c:v>9483.9109664977495</c:v>
                </c:pt>
                <c:pt idx="5637">
                  <c:v>9796.8182820597285</c:v>
                </c:pt>
                <c:pt idx="5638">
                  <c:v>9401.5168965546927</c:v>
                </c:pt>
                <c:pt idx="5639">
                  <c:v>9773.8602281995918</c:v>
                </c:pt>
                <c:pt idx="5640">
                  <c:v>9369.5832268639861</c:v>
                </c:pt>
                <c:pt idx="5641">
                  <c:v>9791.1590174350367</c:v>
                </c:pt>
                <c:pt idx="5642">
                  <c:v>9285.2248000913805</c:v>
                </c:pt>
                <c:pt idx="5643">
                  <c:v>9783.3202265309501</c:v>
                </c:pt>
                <c:pt idx="5644">
                  <c:v>9351.0697674574494</c:v>
                </c:pt>
                <c:pt idx="5645">
                  <c:v>9779.7274470920547</c:v>
                </c:pt>
                <c:pt idx="5646">
                  <c:v>9482.0027402336782</c:v>
                </c:pt>
                <c:pt idx="5647">
                  <c:v>9771.4925472183531</c:v>
                </c:pt>
                <c:pt idx="5648">
                  <c:v>9528.401773167292</c:v>
                </c:pt>
                <c:pt idx="5649">
                  <c:v>9796.8182820597285</c:v>
                </c:pt>
                <c:pt idx="5650">
                  <c:v>9729.835860801144</c:v>
                </c:pt>
                <c:pt idx="5651">
                  <c:v>9749.659391925783</c:v>
                </c:pt>
                <c:pt idx="5652">
                  <c:v>9433.4568628192264</c:v>
                </c:pt>
                <c:pt idx="5653">
                  <c:v>9761.1568982796889</c:v>
                </c:pt>
                <c:pt idx="5654">
                  <c:v>9719.6088930771184</c:v>
                </c:pt>
                <c:pt idx="5655">
                  <c:v>9785.4936020665264</c:v>
                </c:pt>
                <c:pt idx="5656">
                  <c:v>9582.2704827340567</c:v>
                </c:pt>
                <c:pt idx="5657">
                  <c:v>9772.3450360634779</c:v>
                </c:pt>
                <c:pt idx="5658">
                  <c:v>9643.1882486974664</c:v>
                </c:pt>
                <c:pt idx="5659">
                  <c:v>9792.1026550617462</c:v>
                </c:pt>
                <c:pt idx="5660">
                  <c:v>9373.1753794610813</c:v>
                </c:pt>
                <c:pt idx="5661">
                  <c:v>9750.5154489572215</c:v>
                </c:pt>
                <c:pt idx="5662">
                  <c:v>9483.8105512220318</c:v>
                </c:pt>
                <c:pt idx="5663">
                  <c:v>9764.1933380558075</c:v>
                </c:pt>
                <c:pt idx="5664">
                  <c:v>9426.5567081356185</c:v>
                </c:pt>
                <c:pt idx="5665">
                  <c:v>9755.8388805567829</c:v>
                </c:pt>
                <c:pt idx="5666">
                  <c:v>9663.8239501641347</c:v>
                </c:pt>
                <c:pt idx="5667">
                  <c:v>9715.3018691548205</c:v>
                </c:pt>
                <c:pt idx="5668">
                  <c:v>9422.1885977790807</c:v>
                </c:pt>
                <c:pt idx="5669">
                  <c:v>9733.0813794116566</c:v>
                </c:pt>
                <c:pt idx="5670">
                  <c:v>9663.7272571231715</c:v>
                </c:pt>
                <c:pt idx="5671">
                  <c:v>9723.8167896500527</c:v>
                </c:pt>
                <c:pt idx="5672">
                  <c:v>9652.305023975674</c:v>
                </c:pt>
                <c:pt idx="5673">
                  <c:v>9711.7578889562537</c:v>
                </c:pt>
                <c:pt idx="5674">
                  <c:v>9406.5142131943467</c:v>
                </c:pt>
                <c:pt idx="5675">
                  <c:v>9749.0886094143534</c:v>
                </c:pt>
                <c:pt idx="5676">
                  <c:v>9325.2462572557615</c:v>
                </c:pt>
                <c:pt idx="5677">
                  <c:v>9735.0849607603832</c:v>
                </c:pt>
                <c:pt idx="5678">
                  <c:v>9551.5437251042385</c:v>
                </c:pt>
                <c:pt idx="5679">
                  <c:v>9718.9391437024842</c:v>
                </c:pt>
                <c:pt idx="5680">
                  <c:v>9355.4984561920628</c:v>
                </c:pt>
                <c:pt idx="5681">
                  <c:v>9736.038777892174</c:v>
                </c:pt>
                <c:pt idx="5682">
                  <c:v>9458.5440075327188</c:v>
                </c:pt>
                <c:pt idx="5683">
                  <c:v>9702.8394725701201</c:v>
                </c:pt>
                <c:pt idx="5684">
                  <c:v>9606.3678053005679</c:v>
                </c:pt>
                <c:pt idx="5685">
                  <c:v>9716.0678206707926</c:v>
                </c:pt>
                <c:pt idx="5686">
                  <c:v>9476.5754840638801</c:v>
                </c:pt>
                <c:pt idx="5687">
                  <c:v>9724.5814992207906</c:v>
                </c:pt>
                <c:pt idx="5688">
                  <c:v>9386.598164465564</c:v>
                </c:pt>
                <c:pt idx="5689">
                  <c:v>9711.4704343404828</c:v>
                </c:pt>
                <c:pt idx="5690">
                  <c:v>9440.752840484316</c:v>
                </c:pt>
                <c:pt idx="5691">
                  <c:v>9709.1702307880842</c:v>
                </c:pt>
                <c:pt idx="5692">
                  <c:v>9610.7646267469427</c:v>
                </c:pt>
                <c:pt idx="5693">
                  <c:v>9695.6361605135517</c:v>
                </c:pt>
                <c:pt idx="5694">
                  <c:v>9352.9240985197484</c:v>
                </c:pt>
                <c:pt idx="5695">
                  <c:v>9718.6520820851056</c:v>
                </c:pt>
                <c:pt idx="5696">
                  <c:v>9510.2521802709362</c:v>
                </c:pt>
                <c:pt idx="5697">
                  <c:v>9701.5916054157678</c:v>
                </c:pt>
                <c:pt idx="5698">
                  <c:v>9661.4060924242567</c:v>
                </c:pt>
                <c:pt idx="5699">
                  <c:v>9694.0020370328093</c:v>
                </c:pt>
                <c:pt idx="5700">
                  <c:v>9663.8239501641347</c:v>
                </c:pt>
                <c:pt idx="5701">
                  <c:v>9692.8482323737935</c:v>
                </c:pt>
                <c:pt idx="5702">
                  <c:v>9433.4568628192264</c:v>
                </c:pt>
                <c:pt idx="5703">
                  <c:v>9676.2825113371819</c:v>
                </c:pt>
                <c:pt idx="5704">
                  <c:v>9619.4498470583494</c:v>
                </c:pt>
                <c:pt idx="5705">
                  <c:v>9689.0966187495833</c:v>
                </c:pt>
                <c:pt idx="5706">
                  <c:v>9456.2225193356899</c:v>
                </c:pt>
                <c:pt idx="5707">
                  <c:v>9708.9785016767637</c:v>
                </c:pt>
                <c:pt idx="5708">
                  <c:v>9555.1099876280459</c:v>
                </c:pt>
                <c:pt idx="5709">
                  <c:v>9685.6312154267744</c:v>
                </c:pt>
                <c:pt idx="5710">
                  <c:v>9263.5786608948511</c:v>
                </c:pt>
                <c:pt idx="5711">
                  <c:v>9685.7275074423796</c:v>
                </c:pt>
                <c:pt idx="5712">
                  <c:v>9518.2379448584325</c:v>
                </c:pt>
                <c:pt idx="5713">
                  <c:v>9706.4853861824922</c:v>
                </c:pt>
                <c:pt idx="5714">
                  <c:v>9502.1538961651004</c:v>
                </c:pt>
                <c:pt idx="5715">
                  <c:v>9660.5353923833027</c:v>
                </c:pt>
                <c:pt idx="5716">
                  <c:v>9282.8241172387206</c:v>
                </c:pt>
                <c:pt idx="5717">
                  <c:v>9694.2904486583375</c:v>
                </c:pt>
                <c:pt idx="5718">
                  <c:v>9291.7949110658083</c:v>
                </c:pt>
                <c:pt idx="5719">
                  <c:v>9703.2233720948516</c:v>
                </c:pt>
                <c:pt idx="5720">
                  <c:v>9270.385461961796</c:v>
                </c:pt>
                <c:pt idx="5721">
                  <c:v>9694.4827142902232</c:v>
                </c:pt>
                <c:pt idx="5722">
                  <c:v>9254.7689791769335</c:v>
                </c:pt>
                <c:pt idx="5723">
                  <c:v>9661.0191323619019</c:v>
                </c:pt>
                <c:pt idx="5724">
                  <c:v>9437.3088066991677</c:v>
                </c:pt>
                <c:pt idx="5725">
                  <c:v>9699.4791551149847</c:v>
                </c:pt>
                <c:pt idx="5726">
                  <c:v>9405.9025570291669</c:v>
                </c:pt>
                <c:pt idx="5727">
                  <c:v>9682.6452891124609</c:v>
                </c:pt>
                <c:pt idx="5728">
                  <c:v>9620.0348560109196</c:v>
                </c:pt>
                <c:pt idx="5729">
                  <c:v>9737.2784805963256</c:v>
                </c:pt>
                <c:pt idx="5730">
                  <c:v>9398.9653783294489</c:v>
                </c:pt>
                <c:pt idx="5731">
                  <c:v>9660.5353923833027</c:v>
                </c:pt>
                <c:pt idx="5732">
                  <c:v>9280.8401080155109</c:v>
                </c:pt>
                <c:pt idx="5733">
                  <c:v>9681.2962510791167</c:v>
                </c:pt>
                <c:pt idx="5734">
                  <c:v>9359.203281755541</c:v>
                </c:pt>
                <c:pt idx="5735">
                  <c:v>9687.9417377966565</c:v>
                </c:pt>
                <c:pt idx="5736">
                  <c:v>9319.6514350331345</c:v>
                </c:pt>
                <c:pt idx="5737">
                  <c:v>9683.9939816467922</c:v>
                </c:pt>
                <c:pt idx="5738">
                  <c:v>9379.0201158401051</c:v>
                </c:pt>
                <c:pt idx="5739">
                  <c:v>9655.9860684580817</c:v>
                </c:pt>
                <c:pt idx="5740">
                  <c:v>9402.5371504991872</c:v>
                </c:pt>
                <c:pt idx="5741">
                  <c:v>9626.7578215603462</c:v>
                </c:pt>
                <c:pt idx="5742">
                  <c:v>9393.4497879444498</c:v>
                </c:pt>
                <c:pt idx="5743">
                  <c:v>9675.3177834016278</c:v>
                </c:pt>
                <c:pt idx="5744">
                  <c:v>9415.3750811864684</c:v>
                </c:pt>
                <c:pt idx="5745">
                  <c:v>9685.920086189939</c:v>
                </c:pt>
                <c:pt idx="5746">
                  <c:v>9576.2582393901539</c:v>
                </c:pt>
                <c:pt idx="5747">
                  <c:v>9632.6942150795676</c:v>
                </c:pt>
                <c:pt idx="5748">
                  <c:v>9403.3532083474383</c:v>
                </c:pt>
                <c:pt idx="5749">
                  <c:v>9679.1756358078619</c:v>
                </c:pt>
                <c:pt idx="5750">
                  <c:v>9298.4608135294548</c:v>
                </c:pt>
                <c:pt idx="5751">
                  <c:v>9669.8154599102545</c:v>
                </c:pt>
                <c:pt idx="5752">
                  <c:v>9354.9836871392199</c:v>
                </c:pt>
                <c:pt idx="5753">
                  <c:v>9728.5943959363412</c:v>
                </c:pt>
                <c:pt idx="5754">
                  <c:v>9550.0570481089562</c:v>
                </c:pt>
                <c:pt idx="5755">
                  <c:v>9709.4578113327698</c:v>
                </c:pt>
                <c:pt idx="5756">
                  <c:v>9353.027097427359</c:v>
                </c:pt>
                <c:pt idx="5757">
                  <c:v>9675.6072203267977</c:v>
                </c:pt>
                <c:pt idx="5758">
                  <c:v>9497.3488699229838</c:v>
                </c:pt>
                <c:pt idx="5759">
                  <c:v>9692.2712351322498</c:v>
                </c:pt>
                <c:pt idx="5760">
                  <c:v>9377.4826683938518</c:v>
                </c:pt>
                <c:pt idx="5761">
                  <c:v>9647.6516142953387</c:v>
                </c:pt>
                <c:pt idx="5762">
                  <c:v>9503.8545970946143</c:v>
                </c:pt>
                <c:pt idx="5763">
                  <c:v>9655.0176212596889</c:v>
                </c:pt>
                <c:pt idx="5764">
                  <c:v>9450.6668798202172</c:v>
                </c:pt>
                <c:pt idx="5765">
                  <c:v>9685.8237976967612</c:v>
                </c:pt>
                <c:pt idx="5766">
                  <c:v>9357.8657342009028</c:v>
                </c:pt>
                <c:pt idx="5767">
                  <c:v>9691.982712778974</c:v>
                </c:pt>
                <c:pt idx="5768">
                  <c:v>9460.158337627774</c:v>
                </c:pt>
                <c:pt idx="5769">
                  <c:v>9683.2233424970345</c:v>
                </c:pt>
                <c:pt idx="5770">
                  <c:v>9490.9351574901648</c:v>
                </c:pt>
                <c:pt idx="5771">
                  <c:v>9706.7731137480314</c:v>
                </c:pt>
                <c:pt idx="5772">
                  <c:v>9470.0350579388742</c:v>
                </c:pt>
                <c:pt idx="5773">
                  <c:v>9693.7136095928672</c:v>
                </c:pt>
                <c:pt idx="5774">
                  <c:v>9582.0734721782665</c:v>
                </c:pt>
                <c:pt idx="5775">
                  <c:v>9668.7529466566284</c:v>
                </c:pt>
                <c:pt idx="5776">
                  <c:v>9373.5857522169026</c:v>
                </c:pt>
                <c:pt idx="5777">
                  <c:v>9654.5333310531605</c:v>
                </c:pt>
                <c:pt idx="5778">
                  <c:v>9357.2482878670235</c:v>
                </c:pt>
                <c:pt idx="5779">
                  <c:v>9669.6222916055794</c:v>
                </c:pt>
                <c:pt idx="5780">
                  <c:v>9405.2908282914705</c:v>
                </c:pt>
                <c:pt idx="5781">
                  <c:v>9663.6305623101871</c:v>
                </c:pt>
                <c:pt idx="5782">
                  <c:v>9371.4309315251649</c:v>
                </c:pt>
                <c:pt idx="5783">
                  <c:v>9665.8540947704914</c:v>
                </c:pt>
                <c:pt idx="5784">
                  <c:v>9376.0473044344581</c:v>
                </c:pt>
                <c:pt idx="5785">
                  <c:v>9713.1949260306774</c:v>
                </c:pt>
                <c:pt idx="5786">
                  <c:v>9585.4216184098041</c:v>
                </c:pt>
                <c:pt idx="5787">
                  <c:v>9662.1799274404075</c:v>
                </c:pt>
                <c:pt idx="5788">
                  <c:v>9633.9584881621558</c:v>
                </c:pt>
                <c:pt idx="5789">
                  <c:v>9668.8495476174812</c:v>
                </c:pt>
                <c:pt idx="5790">
                  <c:v>9334.7642886486119</c:v>
                </c:pt>
                <c:pt idx="5791">
                  <c:v>9680.9107481638221</c:v>
                </c:pt>
                <c:pt idx="5792">
                  <c:v>9331.7659262304896</c:v>
                </c:pt>
                <c:pt idx="5793">
                  <c:v>9696.5010792015328</c:v>
                </c:pt>
                <c:pt idx="5794">
                  <c:v>9420.0539874123042</c:v>
                </c:pt>
                <c:pt idx="5795">
                  <c:v>9696.308887341329</c:v>
                </c:pt>
                <c:pt idx="5796">
                  <c:v>9490.5340340825624</c:v>
                </c:pt>
                <c:pt idx="5797">
                  <c:v>9701.3035939944948</c:v>
                </c:pt>
                <c:pt idx="5798">
                  <c:v>9479.9933143081471</c:v>
                </c:pt>
                <c:pt idx="5799">
                  <c:v>9705.8139605762099</c:v>
                </c:pt>
                <c:pt idx="5800">
                  <c:v>9395.1868135835084</c:v>
                </c:pt>
                <c:pt idx="5801">
                  <c:v>9703.1273998426859</c:v>
                </c:pt>
                <c:pt idx="5802">
                  <c:v>9444.5993284054166</c:v>
                </c:pt>
                <c:pt idx="5803">
                  <c:v>9741.8533042298859</c:v>
                </c:pt>
                <c:pt idx="5804">
                  <c:v>9584.5355580223186</c:v>
                </c:pt>
                <c:pt idx="5805">
                  <c:v>9727.4481673715018</c:v>
                </c:pt>
                <c:pt idx="5806">
                  <c:v>9541.82294956234</c:v>
                </c:pt>
                <c:pt idx="5807">
                  <c:v>9704.1829982313538</c:v>
                </c:pt>
                <c:pt idx="5808">
                  <c:v>9481.9022876176241</c:v>
                </c:pt>
                <c:pt idx="5809">
                  <c:v>9750.4203384260618</c:v>
                </c:pt>
                <c:pt idx="5810">
                  <c:v>9572.5093271840396</c:v>
                </c:pt>
                <c:pt idx="5811">
                  <c:v>9748.4226177799628</c:v>
                </c:pt>
                <c:pt idx="5812">
                  <c:v>9566.5843860393907</c:v>
                </c:pt>
                <c:pt idx="5813">
                  <c:v>9739.6616999086182</c:v>
                </c:pt>
                <c:pt idx="5814">
                  <c:v>9635.0280218714488</c:v>
                </c:pt>
                <c:pt idx="5815">
                  <c:v>9736.1341500550006</c:v>
                </c:pt>
                <c:pt idx="5816">
                  <c:v>9484.0113798088405</c:v>
                </c:pt>
                <c:pt idx="5817">
                  <c:v>9742.8058896328566</c:v>
                </c:pt>
                <c:pt idx="5818">
                  <c:v>9548.9665436058258</c:v>
                </c:pt>
                <c:pt idx="5819">
                  <c:v>9758.6884913708691</c:v>
                </c:pt>
                <c:pt idx="5820">
                  <c:v>9537.7506083852422</c:v>
                </c:pt>
                <c:pt idx="5821">
                  <c:v>9760.492441849201</c:v>
                </c:pt>
                <c:pt idx="5822">
                  <c:v>9591.8163819472375</c:v>
                </c:pt>
                <c:pt idx="5823">
                  <c:v>9768.0811995170843</c:v>
                </c:pt>
                <c:pt idx="5824">
                  <c:v>9726.1105839231404</c:v>
                </c:pt>
                <c:pt idx="5825">
                  <c:v>9777.9301292287782</c:v>
                </c:pt>
                <c:pt idx="5826">
                  <c:v>9584.5355580223186</c:v>
                </c:pt>
                <c:pt idx="5827">
                  <c:v>9792.1026550617462</c:v>
                </c:pt>
                <c:pt idx="5828">
                  <c:v>9703.0314258378785</c:v>
                </c:pt>
                <c:pt idx="5829">
                  <c:v>9826.8975742703715</c:v>
                </c:pt>
                <c:pt idx="5830">
                  <c:v>9684.3792589300683</c:v>
                </c:pt>
                <c:pt idx="5831">
                  <c:v>8938.2317540324602</c:v>
                </c:pt>
                <c:pt idx="5832">
                  <c:v>9428.5416143151742</c:v>
                </c:pt>
                <c:pt idx="5833">
                  <c:v>8658.196626190027</c:v>
                </c:pt>
                <c:pt idx="5834">
                  <c:v>7909.7117798411609</c:v>
                </c:pt>
                <c:pt idx="5835">
                  <c:v>8069.1563830717896</c:v>
                </c:pt>
                <c:pt idx="5836">
                  <c:v>9399.2485607465605</c:v>
                </c:pt>
                <c:pt idx="5837">
                  <c:v>8084.2516521949483</c:v>
                </c:pt>
                <c:pt idx="5838">
                  <c:v>7625.3382497143757</c:v>
                </c:pt>
                <c:pt idx="5839">
                  <c:v>7813.6378214449696</c:v>
                </c:pt>
                <c:pt idx="5840">
                  <c:v>7624.3245245605776</c:v>
                </c:pt>
                <c:pt idx="5841">
                  <c:v>7051.8985303850923</c:v>
                </c:pt>
                <c:pt idx="5842">
                  <c:v>6834.9091711776719</c:v>
                </c:pt>
                <c:pt idx="5843">
                  <c:v>7044.7443383615237</c:v>
                </c:pt>
                <c:pt idx="5844">
                  <c:v>7071.7478427748156</c:v>
                </c:pt>
                <c:pt idx="5845">
                  <c:v>7043.7222985481658</c:v>
                </c:pt>
                <c:pt idx="5846">
                  <c:v>5163.8987908152612</c:v>
                </c:pt>
                <c:pt idx="5847">
                  <c:v>6358.9438251929423</c:v>
                </c:pt>
                <c:pt idx="5848">
                  <c:v>6169.8869812629337</c:v>
                </c:pt>
                <c:pt idx="5849">
                  <c:v>6361.4829081026774</c:v>
                </c:pt>
                <c:pt idx="5850">
                  <c:v>6162.7392556306104</c:v>
                </c:pt>
                <c:pt idx="5851">
                  <c:v>6131.46902785574</c:v>
                </c:pt>
                <c:pt idx="5852">
                  <c:v>5337.8990082209957</c:v>
                </c:pt>
                <c:pt idx="5853">
                  <c:v>6356.122875152797</c:v>
                </c:pt>
                <c:pt idx="5854">
                  <c:v>5166.98968216701</c:v>
                </c:pt>
                <c:pt idx="5855">
                  <c:v>5752.6415832982138</c:v>
                </c:pt>
                <c:pt idx="5856">
                  <c:v>5011.6656707144175</c:v>
                </c:pt>
                <c:pt idx="5857">
                  <c:v>5195.0429534849145</c:v>
                </c:pt>
                <c:pt idx="5858">
                  <c:v>5349.770448599782</c:v>
                </c:pt>
                <c:pt idx="5859">
                  <c:v>5385.5404018109875</c:v>
                </c:pt>
                <c:pt idx="5860">
                  <c:v>4808.4573044745994</c:v>
                </c:pt>
                <c:pt idx="5861">
                  <c:v>4861.2213239384473</c:v>
                </c:pt>
                <c:pt idx="5862">
                  <c:v>4503.3241372398306</c:v>
                </c:pt>
                <c:pt idx="5863">
                  <c:v>5204.0613688129461</c:v>
                </c:pt>
                <c:pt idx="5864">
                  <c:v>5017.1312303972009</c:v>
                </c:pt>
                <c:pt idx="5865">
                  <c:v>4562.2773195127638</c:v>
                </c:pt>
                <c:pt idx="5866">
                  <c:v>4657.2913986757576</c:v>
                </c:pt>
                <c:pt idx="5867">
                  <c:v>4700.1352820245875</c:v>
                </c:pt>
                <c:pt idx="5868">
                  <c:v>4520.507290559779</c:v>
                </c:pt>
                <c:pt idx="5869">
                  <c:v>4130.827317048168</c:v>
                </c:pt>
                <c:pt idx="5870">
                  <c:v>3653.1312112959054</c:v>
                </c:pt>
                <c:pt idx="5871">
                  <c:v>4133.6062800161108</c:v>
                </c:pt>
                <c:pt idx="5872">
                  <c:v>3783.5452558617226</c:v>
                </c:pt>
                <c:pt idx="5873">
                  <c:v>4126.3356471132174</c:v>
                </c:pt>
                <c:pt idx="5874">
                  <c:v>3675.626446491654</c:v>
                </c:pt>
                <c:pt idx="5875">
                  <c:v>4014.9148128110983</c:v>
                </c:pt>
                <c:pt idx="5876">
                  <c:v>3435.9511873297961</c:v>
                </c:pt>
                <c:pt idx="5877">
                  <c:v>3754.0475589664607</c:v>
                </c:pt>
                <c:pt idx="5878">
                  <c:v>4678.8433866562673</c:v>
                </c:pt>
                <c:pt idx="5879">
                  <c:v>3882.6281181138302</c:v>
                </c:pt>
                <c:pt idx="5880">
                  <c:v>3439.2330107183525</c:v>
                </c:pt>
                <c:pt idx="5881">
                  <c:v>3097.4565250976711</c:v>
                </c:pt>
                <c:pt idx="5882">
                  <c:v>3103.6096947846331</c:v>
                </c:pt>
                <c:pt idx="5883">
                  <c:v>3519.4128873772511</c:v>
                </c:pt>
                <c:pt idx="5884">
                  <c:v>3223.0796570702369</c:v>
                </c:pt>
                <c:pt idx="5885">
                  <c:v>3537.576850464583</c:v>
                </c:pt>
                <c:pt idx="5886">
                  <c:v>3029.7329009425671</c:v>
                </c:pt>
                <c:pt idx="5887">
                  <c:v>3213.0996747923105</c:v>
                </c:pt>
                <c:pt idx="5888">
                  <c:v>2774.7778642574613</c:v>
                </c:pt>
                <c:pt idx="5889">
                  <c:v>3216.6434301780691</c:v>
                </c:pt>
                <c:pt idx="5890">
                  <c:v>3742.6333807104843</c:v>
                </c:pt>
                <c:pt idx="5891">
                  <c:v>3208.3266512141668</c:v>
                </c:pt>
                <c:pt idx="5892">
                  <c:v>3163.7717341867487</c:v>
                </c:pt>
                <c:pt idx="5893">
                  <c:v>2924.5782819710316</c:v>
                </c:pt>
                <c:pt idx="5894">
                  <c:v>3608.6304796844715</c:v>
                </c:pt>
                <c:pt idx="5895">
                  <c:v>3220.9670792504471</c:v>
                </c:pt>
                <c:pt idx="5896">
                  <c:v>3135.6643382322732</c:v>
                </c:pt>
                <c:pt idx="5897">
                  <c:v>3227.3085420359444</c:v>
                </c:pt>
                <c:pt idx="5898">
                  <c:v>3242.8227576154627</c:v>
                </c:pt>
                <c:pt idx="5899">
                  <c:v>3025.3507308142393</c:v>
                </c:pt>
                <c:pt idx="5900">
                  <c:v>1758.8852820126199</c:v>
                </c:pt>
                <c:pt idx="5901">
                  <c:v>3121.572180721254</c:v>
                </c:pt>
                <c:pt idx="5902">
                  <c:v>3601.1127432286926</c:v>
                </c:pt>
                <c:pt idx="5903">
                  <c:v>3034.5372279415164</c:v>
                </c:pt>
                <c:pt idx="5904">
                  <c:v>2796.9648180331665</c:v>
                </c:pt>
                <c:pt idx="5905">
                  <c:v>3026.0497105078148</c:v>
                </c:pt>
                <c:pt idx="5906">
                  <c:v>2956.8521939740103</c:v>
                </c:pt>
                <c:pt idx="5907">
                  <c:v>3129.8831419965309</c:v>
                </c:pt>
                <c:pt idx="5908">
                  <c:v>2758.04389980425</c:v>
                </c:pt>
                <c:pt idx="5909">
                  <c:v>3341.4878945128494</c:v>
                </c:pt>
                <c:pt idx="5910">
                  <c:v>2949.5470840460407</c:v>
                </c:pt>
                <c:pt idx="5911">
                  <c:v>3339.0745386697358</c:v>
                </c:pt>
                <c:pt idx="5912">
                  <c:v>2862.5347120157699</c:v>
                </c:pt>
                <c:pt idx="5913">
                  <c:v>3041.242416264854</c:v>
                </c:pt>
                <c:pt idx="5914">
                  <c:v>3073.0125804043332</c:v>
                </c:pt>
                <c:pt idx="5915">
                  <c:v>3237.1441260526612</c:v>
                </c:pt>
                <c:pt idx="5916">
                  <c:v>3388.5774038697959</c:v>
                </c:pt>
                <c:pt idx="5917">
                  <c:v>3343.2139712382764</c:v>
                </c:pt>
                <c:pt idx="5918">
                  <c:v>3058.1557003221915</c:v>
                </c:pt>
                <c:pt idx="5919">
                  <c:v>3442.7842982404322</c:v>
                </c:pt>
                <c:pt idx="5920">
                  <c:v>3861.4369794758527</c:v>
                </c:pt>
                <c:pt idx="5921">
                  <c:v>3246.9441542901077</c:v>
                </c:pt>
                <c:pt idx="5922">
                  <c:v>3523.8724753179545</c:v>
                </c:pt>
                <c:pt idx="5923">
                  <c:v>3565.1299047739735</c:v>
                </c:pt>
                <c:pt idx="5924">
                  <c:v>3165.8407881102753</c:v>
                </c:pt>
                <c:pt idx="5925">
                  <c:v>3668.0538424910837</c:v>
                </c:pt>
                <c:pt idx="5926">
                  <c:v>3296.2110900787598</c:v>
                </c:pt>
                <c:pt idx="5927">
                  <c:v>3341.8486174225154</c:v>
                </c:pt>
                <c:pt idx="5928">
                  <c:v>3272.7174705136363</c:v>
                </c:pt>
                <c:pt idx="5929">
                  <c:v>3451.4848922493261</c:v>
                </c:pt>
                <c:pt idx="5930">
                  <c:v>3499.077089301145</c:v>
                </c:pt>
                <c:pt idx="5931">
                  <c:v>3788.830220028593</c:v>
                </c:pt>
                <c:pt idx="5932">
                  <c:v>3612.5417911632321</c:v>
                </c:pt>
                <c:pt idx="5933">
                  <c:v>3916.9387792319626</c:v>
                </c:pt>
                <c:pt idx="5934">
                  <c:v>3724.9064082219347</c:v>
                </c:pt>
                <c:pt idx="5935">
                  <c:v>3927.296380624291</c:v>
                </c:pt>
                <c:pt idx="5936">
                  <c:v>3740.0155885168019</c:v>
                </c:pt>
                <c:pt idx="5937">
                  <c:v>3922.6742142925045</c:v>
                </c:pt>
                <c:pt idx="5938">
                  <c:v>3850.4210287303695</c:v>
                </c:pt>
                <c:pt idx="5939">
                  <c:v>4180.165722691595</c:v>
                </c:pt>
                <c:pt idx="5940">
                  <c:v>3725.9168892105167</c:v>
                </c:pt>
                <c:pt idx="5941">
                  <c:v>4450.3388675202368</c:v>
                </c:pt>
                <c:pt idx="5942">
                  <c:v>3864.9699563751783</c:v>
                </c:pt>
                <c:pt idx="5943">
                  <c:v>4039.7861052079552</c:v>
                </c:pt>
                <c:pt idx="5944">
                  <c:v>4559.4212781923843</c:v>
                </c:pt>
                <c:pt idx="5945">
                  <c:v>4047.0301425797161</c:v>
                </c:pt>
                <c:pt idx="5946">
                  <c:v>4129.97131344846</c:v>
                </c:pt>
                <c:pt idx="5947">
                  <c:v>4181.8730952601263</c:v>
                </c:pt>
                <c:pt idx="5948">
                  <c:v>4140.0300843293298</c:v>
                </c:pt>
                <c:pt idx="5949">
                  <c:v>4457.6957659982809</c:v>
                </c:pt>
                <c:pt idx="5950">
                  <c:v>4414.0504880891449</c:v>
                </c:pt>
                <c:pt idx="5951">
                  <c:v>4452.5745346089707</c:v>
                </c:pt>
                <c:pt idx="5952">
                  <c:v>4279.0662722529451</c:v>
                </c:pt>
                <c:pt idx="5953">
                  <c:v>4736.9408627975135</c:v>
                </c:pt>
                <c:pt idx="5954">
                  <c:v>4718.6596910867911</c:v>
                </c:pt>
                <c:pt idx="5955">
                  <c:v>5548.8851438037618</c:v>
                </c:pt>
                <c:pt idx="5956">
                  <c:v>4875.004843502099</c:v>
                </c:pt>
                <c:pt idx="5957">
                  <c:v>5207.9162903052666</c:v>
                </c:pt>
                <c:pt idx="5958">
                  <c:v>5555.6093665182061</c:v>
                </c:pt>
                <c:pt idx="5959">
                  <c:v>5216.3123061880979</c:v>
                </c:pt>
                <c:pt idx="5960">
                  <c:v>5207.5774941686841</c:v>
                </c:pt>
                <c:pt idx="5961">
                  <c:v>5732.5493827719802</c:v>
                </c:pt>
                <c:pt idx="5962">
                  <c:v>5206.61562729241</c:v>
                </c:pt>
                <c:pt idx="5963">
                  <c:v>5894.0237799548968</c:v>
                </c:pt>
                <c:pt idx="5964">
                  <c:v>6115.3135119824474</c:v>
                </c:pt>
                <c:pt idx="5965">
                  <c:v>6480.6078578697752</c:v>
                </c:pt>
                <c:pt idx="5966">
                  <c:v>6110.3680311250082</c:v>
                </c:pt>
                <c:pt idx="5967">
                  <c:v>6481.2620779841427</c:v>
                </c:pt>
                <c:pt idx="5968">
                  <c:v>6532.7579682913765</c:v>
                </c:pt>
                <c:pt idx="5969">
                  <c:v>6488.5835128565286</c:v>
                </c:pt>
                <c:pt idx="5970">
                  <c:v>6959.1064229071926</c:v>
                </c:pt>
                <c:pt idx="5971">
                  <c:v>7089.5809348004741</c:v>
                </c:pt>
                <c:pt idx="5972">
                  <c:v>7197.0821584579617</c:v>
                </c:pt>
                <c:pt idx="5973">
                  <c:v>8306.6364962092412</c:v>
                </c:pt>
                <c:pt idx="5974">
                  <c:v>7919.0757578248476</c:v>
                </c:pt>
                <c:pt idx="5975">
                  <c:v>8297.1098208587446</c:v>
                </c:pt>
                <c:pt idx="5976">
                  <c:v>8986.1021244343956</c:v>
                </c:pt>
                <c:pt idx="5977">
                  <c:v>9393.3514304599667</c:v>
                </c:pt>
                <c:pt idx="5978">
                  <c:v>9605.2774779297397</c:v>
                </c:pt>
                <c:pt idx="5979">
                  <c:v>8820.0270582032936</c:v>
                </c:pt>
                <c:pt idx="5980">
                  <c:v>9028.2873055859673</c:v>
                </c:pt>
                <c:pt idx="5981">
                  <c:v>10315.006027919293</c:v>
                </c:pt>
                <c:pt idx="5982">
                  <c:v>10109.565510030145</c:v>
                </c:pt>
                <c:pt idx="5983">
                  <c:v>10283.395619006138</c:v>
                </c:pt>
                <c:pt idx="5984">
                  <c:v>10140.522127735865</c:v>
                </c:pt>
                <c:pt idx="5985">
                  <c:v>10298.820357469125</c:v>
                </c:pt>
                <c:pt idx="5986">
                  <c:v>10187.044119175305</c:v>
                </c:pt>
                <c:pt idx="5987">
                  <c:v>10315.006027919293</c:v>
                </c:pt>
                <c:pt idx="5988">
                  <c:v>10133.462881403688</c:v>
                </c:pt>
                <c:pt idx="5989">
                  <c:v>10333.685592832553</c:v>
                </c:pt>
                <c:pt idx="5990">
                  <c:v>10157.248743971195</c:v>
                </c:pt>
                <c:pt idx="5991">
                  <c:v>10341.308200273988</c:v>
                </c:pt>
                <c:pt idx="5992">
                  <c:v>10159.006249286715</c:v>
                </c:pt>
                <c:pt idx="5993">
                  <c:v>10297.967107375589</c:v>
                </c:pt>
                <c:pt idx="5994">
                  <c:v>10161.641370384834</c:v>
                </c:pt>
                <c:pt idx="5995">
                  <c:v>10396.034375977033</c:v>
                </c:pt>
                <c:pt idx="5996">
                  <c:v>10146.690956755447</c:v>
                </c:pt>
                <c:pt idx="5997">
                  <c:v>10380.936549299695</c:v>
                </c:pt>
                <c:pt idx="5998">
                  <c:v>10143.166826169741</c:v>
                </c:pt>
                <c:pt idx="5999">
                  <c:v>10374.212400071106</c:v>
                </c:pt>
                <c:pt idx="6000">
                  <c:v>10176.548012492278</c:v>
                </c:pt>
                <c:pt idx="6001">
                  <c:v>10393.521096329114</c:v>
                </c:pt>
                <c:pt idx="6002">
                  <c:v>10200.658139527735</c:v>
                </c:pt>
                <c:pt idx="6003">
                  <c:v>10365.795063981664</c:v>
                </c:pt>
                <c:pt idx="6004">
                  <c:v>10251.686778276347</c:v>
                </c:pt>
                <c:pt idx="6005">
                  <c:v>10380.936549299695</c:v>
                </c:pt>
                <c:pt idx="6006">
                  <c:v>10200.658139527735</c:v>
                </c:pt>
                <c:pt idx="6007">
                  <c:v>10373.371274321848</c:v>
                </c:pt>
                <c:pt idx="6008">
                  <c:v>10202.395896450758</c:v>
                </c:pt>
                <c:pt idx="6009">
                  <c:v>10396.034375977033</c:v>
                </c:pt>
                <c:pt idx="6010">
                  <c:v>10265.441503213659</c:v>
                </c:pt>
                <c:pt idx="6011">
                  <c:v>10373.371274321848</c:v>
                </c:pt>
                <c:pt idx="6012">
                  <c:v>10267.158349247824</c:v>
                </c:pt>
                <c:pt idx="6013">
                  <c:v>10405.239404497514</c:v>
                </c:pt>
                <c:pt idx="6014">
                  <c:v>10236.170209431657</c:v>
                </c:pt>
                <c:pt idx="6015">
                  <c:v>10455.992453234736</c:v>
                </c:pt>
                <c:pt idx="6016">
                  <c:v>10338.768556735577</c:v>
                </c:pt>
                <c:pt idx="6017">
                  <c:v>10413.593549835417</c:v>
                </c:pt>
                <c:pt idx="6018">
                  <c:v>9385.3379890589149</c:v>
                </c:pt>
                <c:pt idx="6019">
                  <c:v>10434.420514431706</c:v>
                </c:pt>
                <c:pt idx="6020">
                  <c:v>10194.029510440992</c:v>
                </c:pt>
                <c:pt idx="6021">
                  <c:v>10444.387925906873</c:v>
                </c:pt>
                <c:pt idx="6022">
                  <c:v>10225.80075716112</c:v>
                </c:pt>
                <c:pt idx="6023">
                  <c:v>10443.558037980454</c:v>
                </c:pt>
                <c:pt idx="6024">
                  <c:v>10240.484889799916</c:v>
                </c:pt>
                <c:pt idx="6025">
                  <c:v>10440.237160242632</c:v>
                </c:pt>
                <c:pt idx="6026">
                  <c:v>10230.987994284711</c:v>
                </c:pt>
                <c:pt idx="6027">
                  <c:v>10450.193431816173</c:v>
                </c:pt>
                <c:pt idx="6028">
                  <c:v>10246.519595877999</c:v>
                </c:pt>
                <c:pt idx="6029">
                  <c:v>10498.047698798331</c:v>
                </c:pt>
                <c:pt idx="6030">
                  <c:v>10212.810657223488</c:v>
                </c:pt>
                <c:pt idx="6031">
                  <c:v>10461.785000363572</c:v>
                </c:pt>
                <c:pt idx="6032">
                  <c:v>10202.395896450758</c:v>
                </c:pt>
                <c:pt idx="6033">
                  <c:v>10461.785000363572</c:v>
                </c:pt>
                <c:pt idx="6034">
                  <c:v>10211.076265234624</c:v>
                </c:pt>
                <c:pt idx="6035">
                  <c:v>10459.303272279938</c:v>
                </c:pt>
                <c:pt idx="6036">
                  <c:v>10194.029510440992</c:v>
                </c:pt>
                <c:pt idx="6037">
                  <c:v>10460.957889628397</c:v>
                </c:pt>
                <c:pt idx="6038">
                  <c:v>10223.205253641067</c:v>
                </c:pt>
                <c:pt idx="6039">
                  <c:v>10416.931464745858</c:v>
                </c:pt>
                <c:pt idx="6040">
                  <c:v>10224.070561175287</c:v>
                </c:pt>
                <c:pt idx="6041">
                  <c:v>10458.475765606934</c:v>
                </c:pt>
                <c:pt idx="6042">
                  <c:v>10248.242545886938</c:v>
                </c:pt>
                <c:pt idx="6043">
                  <c:v>10432.757419987676</c:v>
                </c:pt>
                <c:pt idx="6044">
                  <c:v>10235.306855421801</c:v>
                </c:pt>
                <c:pt idx="6045">
                  <c:v>10422.767676735037</c:v>
                </c:pt>
                <c:pt idx="6046">
                  <c:v>10308.197043920813</c:v>
                </c:pt>
                <c:pt idx="6047">
                  <c:v>10458.475765606934</c:v>
                </c:pt>
                <c:pt idx="6048">
                  <c:v>10435.251862291949</c:v>
                </c:pt>
                <c:pt idx="6049">
                  <c:v>10494.76157594695</c:v>
                </c:pt>
                <c:pt idx="6050">
                  <c:v>10214.544489090516</c:v>
                </c:pt>
                <c:pt idx="6051">
                  <c:v>10455.164418226899</c:v>
                </c:pt>
                <c:pt idx="6052">
                  <c:v>10255.128788541337</c:v>
                </c:pt>
                <c:pt idx="6053">
                  <c:v>10468.397139655526</c:v>
                </c:pt>
                <c:pt idx="6054">
                  <c:v>10274.877307957862</c:v>
                </c:pt>
                <c:pt idx="6055">
                  <c:v>10467.571083438539</c:v>
                </c:pt>
                <c:pt idx="6056">
                  <c:v>10283.440802780011</c:v>
                </c:pt>
                <c:pt idx="6057">
                  <c:v>10461.785000363572</c:v>
                </c:pt>
                <c:pt idx="6058">
                  <c:v>10289.427041796322</c:v>
                </c:pt>
                <c:pt idx="6059">
                  <c:v>10541.392327119942</c:v>
                </c:pt>
                <c:pt idx="6060">
                  <c:v>10320.956700226263</c:v>
                </c:pt>
                <c:pt idx="6061">
                  <c:v>10453.507951706848</c:v>
                </c:pt>
                <c:pt idx="6062">
                  <c:v>10258.568578342045</c:v>
                </c:pt>
                <c:pt idx="6063">
                  <c:v>10468.397139655526</c:v>
                </c:pt>
                <c:pt idx="6064">
                  <c:v>10257.708838969436</c:v>
                </c:pt>
                <c:pt idx="6065">
                  <c:v>10472.525446142194</c:v>
                </c:pt>
                <c:pt idx="6066">
                  <c:v>10268.874641627319</c:v>
                </c:pt>
                <c:pt idx="6067">
                  <c:v>10469.223064192587</c:v>
                </c:pt>
                <c:pt idx="6068">
                  <c:v>10252.547489101991</c:v>
                </c:pt>
                <c:pt idx="6069">
                  <c:v>10455.164418226899</c:v>
                </c:pt>
                <c:pt idx="6070">
                  <c:v>10253.408061070741</c:v>
                </c:pt>
                <c:pt idx="6071">
                  <c:v>10451.850956315906</c:v>
                </c:pt>
                <c:pt idx="6072">
                  <c:v>10265.441503213659</c:v>
                </c:pt>
                <c:pt idx="6073">
                  <c:v>10469.223064192587</c:v>
                </c:pt>
                <c:pt idx="6074">
                  <c:v>10271.448042553264</c:v>
                </c:pt>
                <c:pt idx="6075">
                  <c:v>10471.700048024504</c:v>
                </c:pt>
                <c:pt idx="6076">
                  <c:v>10255.988944095086</c:v>
                </c:pt>
                <c:pt idx="6077">
                  <c:v>10485.71394847846</c:v>
                </c:pt>
                <c:pt idx="6078">
                  <c:v>10250.825928567918</c:v>
                </c:pt>
                <c:pt idx="6079">
                  <c:v>10461.785000363572</c:v>
                </c:pt>
                <c:pt idx="6080">
                  <c:v>10298.820357469125</c:v>
                </c:pt>
                <c:pt idx="6081">
                  <c:v>10507.07376881138</c:v>
                </c:pt>
                <c:pt idx="6082">
                  <c:v>10255.128788541337</c:v>
                </c:pt>
                <c:pt idx="6083">
                  <c:v>10501.331732202938</c:v>
                </c:pt>
                <c:pt idx="6084">
                  <c:v>10262.865195601427</c:v>
                </c:pt>
                <c:pt idx="6085">
                  <c:v>10510.35206632749</c:v>
                </c:pt>
                <c:pt idx="6086">
                  <c:v>10252.547489101991</c:v>
                </c:pt>
                <c:pt idx="6087">
                  <c:v>10483.243663434987</c:v>
                </c:pt>
                <c:pt idx="6088">
                  <c:v>10258.568578342045</c:v>
                </c:pt>
                <c:pt idx="6089">
                  <c:v>10464.265541171571</c:v>
                </c:pt>
                <c:pt idx="6090">
                  <c:v>10244.796089717443</c:v>
                </c:pt>
                <c:pt idx="6091">
                  <c:v>10465.092124408096</c:v>
                </c:pt>
                <c:pt idx="6092">
                  <c:v>10374.212400071106</c:v>
                </c:pt>
                <c:pt idx="6093">
                  <c:v>10509.532687221947</c:v>
                </c:pt>
                <c:pt idx="6094">
                  <c:v>10233.579729261141</c:v>
                </c:pt>
                <c:pt idx="6095">
                  <c:v>10504.613678115567</c:v>
                </c:pt>
                <c:pt idx="6096">
                  <c:v>10273.16295171497</c:v>
                </c:pt>
                <c:pt idx="6097">
                  <c:v>10476.65046438703</c:v>
                </c:pt>
                <c:pt idx="6098">
                  <c:v>10277.447806060753</c:v>
                </c:pt>
                <c:pt idx="6099">
                  <c:v>10485.71394847846</c:v>
                </c:pt>
                <c:pt idx="6100">
                  <c:v>10272.305566262139</c:v>
                </c:pt>
                <c:pt idx="6101">
                  <c:v>10448.535377970047</c:v>
                </c:pt>
                <c:pt idx="6102">
                  <c:v>10367.479612366</c:v>
                </c:pt>
                <c:pt idx="6103">
                  <c:v>10491.473361697566</c:v>
                </c:pt>
                <c:pt idx="6104">
                  <c:v>10252.547489101991</c:v>
                </c:pt>
                <c:pt idx="6105">
                  <c:v>10489.828469689843</c:v>
                </c:pt>
                <c:pt idx="6106">
                  <c:v>10251.686778276347</c:v>
                </c:pt>
                <c:pt idx="6107">
                  <c:v>10516.08407811603</c:v>
                </c:pt>
                <c:pt idx="6108">
                  <c:v>10234.443362040147</c:v>
                </c:pt>
                <c:pt idx="6109">
                  <c:v>10508.713177954558</c:v>
                </c:pt>
                <c:pt idx="6110">
                  <c:v>10318.407233007019</c:v>
                </c:pt>
                <c:pt idx="6111">
                  <c:v>10484.890651217644</c:v>
                </c:pt>
                <c:pt idx="6112">
                  <c:v>10250.825928567918</c:v>
                </c:pt>
                <c:pt idx="6113">
                  <c:v>10452.679520135111</c:v>
                </c:pt>
                <c:pt idx="6114">
                  <c:v>10249.964939950787</c:v>
                </c:pt>
                <c:pt idx="6115">
                  <c:v>10470.048857079759</c:v>
                </c:pt>
                <c:pt idx="6116">
                  <c:v>10252.547489101991</c:v>
                </c:pt>
                <c:pt idx="6117">
                  <c:v>10477.475073778089</c:v>
                </c:pt>
                <c:pt idx="6118">
                  <c:v>10231.852045408938</c:v>
                </c:pt>
                <c:pt idx="6119">
                  <c:v>10477.475073778089</c:v>
                </c:pt>
                <c:pt idx="6120">
                  <c:v>10268.874641627319</c:v>
                </c:pt>
                <c:pt idx="6121">
                  <c:v>10475.825723616837</c:v>
                </c:pt>
                <c:pt idx="6122">
                  <c:v>10441.89786437707</c:v>
                </c:pt>
                <c:pt idx="6123">
                  <c:v>10483.243663434987</c:v>
                </c:pt>
                <c:pt idx="6124">
                  <c:v>10334.533094113936</c:v>
                </c:pt>
                <c:pt idx="6125">
                  <c:v>10461.785000363572</c:v>
                </c:pt>
                <c:pt idx="6126">
                  <c:v>10187.917817952957</c:v>
                </c:pt>
                <c:pt idx="6127">
                  <c:v>10470.048857079759</c:v>
                </c:pt>
                <c:pt idx="6128">
                  <c:v>10201.527088166838</c:v>
                </c:pt>
                <c:pt idx="6129">
                  <c:v>10454.336251060866</c:v>
                </c:pt>
                <c:pt idx="6130">
                  <c:v>10381.776461283145</c:v>
                </c:pt>
                <c:pt idx="6131">
                  <c:v>10459.303272279938</c:v>
                </c:pt>
                <c:pt idx="6132">
                  <c:v>10328.597721531407</c:v>
                </c:pt>
                <c:pt idx="6133">
                  <c:v>10437.745108778576</c:v>
                </c:pt>
                <c:pt idx="6134">
                  <c:v>10427.764944751963</c:v>
                </c:pt>
                <c:pt idx="6135">
                  <c:v>10422.767676735037</c:v>
                </c:pt>
                <c:pt idx="6136">
                  <c:v>10157.248743971195</c:v>
                </c:pt>
                <c:pt idx="6137">
                  <c:v>10433.589033673414</c:v>
                </c:pt>
                <c:pt idx="6138">
                  <c:v>10129.929588679899</c:v>
                </c:pt>
                <c:pt idx="6139">
                  <c:v>10417.765609619855</c:v>
                </c:pt>
                <c:pt idx="6140">
                  <c:v>10148.452108325539</c:v>
                </c:pt>
                <c:pt idx="6141">
                  <c:v>10433.589033673414</c:v>
                </c:pt>
                <c:pt idx="6142">
                  <c:v>10142.285412531475</c:v>
                </c:pt>
                <c:pt idx="6143">
                  <c:v>10446.876794540132</c:v>
                </c:pt>
                <c:pt idx="6144">
                  <c:v>10090.010488129818</c:v>
                </c:pt>
                <c:pt idx="6145">
                  <c:v>10398.546447510183</c:v>
                </c:pt>
                <c:pt idx="6146">
                  <c:v>10179.174069959221</c:v>
                </c:pt>
                <c:pt idx="6147">
                  <c:v>10399.383536352014</c:v>
                </c:pt>
                <c:pt idx="6148">
                  <c:v>10172.168236165851</c:v>
                </c:pt>
                <c:pt idx="6149">
                  <c:v>10445.217681289228</c:v>
                </c:pt>
                <c:pt idx="6150">
                  <c:v>10354.83230172868</c:v>
                </c:pt>
                <c:pt idx="6151">
                  <c:v>10379.256321056449</c:v>
                </c:pt>
                <c:pt idx="6152">
                  <c:v>10160.763148206333</c:v>
                </c:pt>
                <c:pt idx="6153">
                  <c:v>10374.212400071106</c:v>
                </c:pt>
                <c:pt idx="6154">
                  <c:v>10100.686147968856</c:v>
                </c:pt>
                <c:pt idx="6155">
                  <c:v>10372.530013568006</c:v>
                </c:pt>
                <c:pt idx="6156">
                  <c:v>10159.884774522578</c:v>
                </c:pt>
                <c:pt idx="6157">
                  <c:v>10377.575553588609</c:v>
                </c:pt>
                <c:pt idx="6158">
                  <c:v>10159.006249286715</c:v>
                </c:pt>
                <c:pt idx="6159">
                  <c:v>10345.538218510854</c:v>
                </c:pt>
                <c:pt idx="6160">
                  <c:v>10240.484889799916</c:v>
                </c:pt>
                <c:pt idx="6161">
                  <c:v>10331.990181292264</c:v>
                </c:pt>
                <c:pt idx="6162">
                  <c:v>10164.275128357371</c:v>
                </c:pt>
                <c:pt idx="6163">
                  <c:v>10320.956700226263</c:v>
                </c:pt>
                <c:pt idx="6164">
                  <c:v>10270.590380562022</c:v>
                </c:pt>
                <c:pt idx="6165">
                  <c:v>10323.504936894868</c:v>
                </c:pt>
                <c:pt idx="6166">
                  <c:v>10224.070561175287</c:v>
                </c:pt>
                <c:pt idx="6167">
                  <c:v>10337.074780333656</c:v>
                </c:pt>
                <c:pt idx="6168">
                  <c:v>10022.777784503447</c:v>
                </c:pt>
                <c:pt idx="6169">
                  <c:v>10320.107014584088</c:v>
                </c:pt>
                <c:pt idx="6170">
                  <c:v>10036.295159331299</c:v>
                </c:pt>
                <c:pt idx="6171">
                  <c:v>10315.006027919293</c:v>
                </c:pt>
                <c:pt idx="6172">
                  <c:v>10169.538559984014</c:v>
                </c:pt>
                <c:pt idx="6173">
                  <c:v>10296.2601947859</c:v>
                </c:pt>
                <c:pt idx="6174">
                  <c:v>10017.360836864464</c:v>
                </c:pt>
                <c:pt idx="6175">
                  <c:v>10311.602632136204</c:v>
                </c:pt>
                <c:pt idx="6176">
                  <c:v>10072.167993727906</c:v>
                </c:pt>
                <c:pt idx="6177">
                  <c:v>10225.80075716112</c:v>
                </c:pt>
                <c:pt idx="6178">
                  <c:v>10189.664765387064</c:v>
                </c:pt>
                <c:pt idx="6179">
                  <c:v>10300.526445387834</c:v>
                </c:pt>
                <c:pt idx="6180">
                  <c:v>10001.981675861736</c:v>
                </c:pt>
                <c:pt idx="6181">
                  <c:v>10313.304603973333</c:v>
                </c:pt>
                <c:pt idx="6182">
                  <c:v>10129.929588679899</c:v>
                </c:pt>
                <c:pt idx="6183">
                  <c:v>10252.547489101991</c:v>
                </c:pt>
                <c:pt idx="6184">
                  <c:v>10240.484889799916</c:v>
                </c:pt>
                <c:pt idx="6185">
                  <c:v>10273.16295171497</c:v>
                </c:pt>
                <c:pt idx="6186">
                  <c:v>9935.4134356315553</c:v>
                </c:pt>
                <c:pt idx="6187">
                  <c:v>10261.146964514091</c:v>
                </c:pt>
                <c:pt idx="6188">
                  <c:v>9931.7408628267876</c:v>
                </c:pt>
                <c:pt idx="6189">
                  <c:v>10259.428179039649</c:v>
                </c:pt>
                <c:pt idx="6190">
                  <c:v>9913.3386692776112</c:v>
                </c:pt>
                <c:pt idx="6191">
                  <c:v>10248.242545886938</c:v>
                </c:pt>
                <c:pt idx="6192">
                  <c:v>9908.7278498707547</c:v>
                </c:pt>
                <c:pt idx="6193">
                  <c:v>10264.582872510548</c:v>
                </c:pt>
                <c:pt idx="6194">
                  <c:v>10047.083435676896</c:v>
                </c:pt>
                <c:pt idx="6195">
                  <c:v>10261.146964514091</c:v>
                </c:pt>
                <c:pt idx="6196">
                  <c:v>9981.1009621292742</c:v>
                </c:pt>
                <c:pt idx="6197">
                  <c:v>10230.123803661087</c:v>
                </c:pt>
                <c:pt idx="6198">
                  <c:v>9950.9927355987111</c:v>
                </c:pt>
                <c:pt idx="6199">
                  <c:v>10202.395896450758</c:v>
                </c:pt>
                <c:pt idx="6200">
                  <c:v>10112.226308943755</c:v>
                </c:pt>
                <c:pt idx="6201">
                  <c:v>10175.672358739783</c:v>
                </c:pt>
                <c:pt idx="6202">
                  <c:v>9925.3075593019948</c:v>
                </c:pt>
                <c:pt idx="6203">
                  <c:v>10200.658139527735</c:v>
                </c:pt>
                <c:pt idx="6204">
                  <c:v>10030.892487699857</c:v>
                </c:pt>
                <c:pt idx="6205">
                  <c:v>10177.42351558187</c:v>
                </c:pt>
                <c:pt idx="6206">
                  <c:v>10125.509526564236</c:v>
                </c:pt>
                <c:pt idx="6207">
                  <c:v>10182.673372814719</c:v>
                </c:pt>
                <c:pt idx="6208">
                  <c:v>10150.212651248026</c:v>
                </c:pt>
                <c:pt idx="6209">
                  <c:v>10167.784687422372</c:v>
                </c:pt>
                <c:pt idx="6210">
                  <c:v>10142.285412531475</c:v>
                </c:pt>
                <c:pt idx="6211">
                  <c:v>10164.275128357371</c:v>
                </c:pt>
                <c:pt idx="6212">
                  <c:v>9850.2765045538054</c:v>
                </c:pt>
                <c:pt idx="6213">
                  <c:v>10151.972585898442</c:v>
                </c:pt>
                <c:pt idx="6214">
                  <c:v>10027.287539089213</c:v>
                </c:pt>
                <c:pt idx="6215">
                  <c:v>10163.39736041351</c:v>
                </c:pt>
                <c:pt idx="6216">
                  <c:v>9757.3588662617458</c:v>
                </c:pt>
                <c:pt idx="6217">
                  <c:v>10150.212651248026</c:v>
                </c:pt>
                <c:pt idx="6218">
                  <c:v>9781.6186920512191</c:v>
                </c:pt>
                <c:pt idx="6219">
                  <c:v>10144.929196162084</c:v>
                </c:pt>
                <c:pt idx="6220">
                  <c:v>9812.8195536372896</c:v>
                </c:pt>
                <c:pt idx="6221">
                  <c:v>10141.403846402516</c:v>
                </c:pt>
                <c:pt idx="6222">
                  <c:v>9843.7410099824247</c:v>
                </c:pt>
                <c:pt idx="6223">
                  <c:v>10126.393845568358</c:v>
                </c:pt>
                <c:pt idx="6224">
                  <c:v>9772.8185808433136</c:v>
                </c:pt>
                <c:pt idx="6225">
                  <c:v>10136.993726752078</c:v>
                </c:pt>
                <c:pt idx="6226">
                  <c:v>10027.287539089213</c:v>
                </c:pt>
                <c:pt idx="6227">
                  <c:v>10100.686147968856</c:v>
                </c:pt>
                <c:pt idx="6228">
                  <c:v>9911.4948355783417</c:v>
                </c:pt>
                <c:pt idx="6229">
                  <c:v>10087.338082706479</c:v>
                </c:pt>
                <c:pt idx="6230">
                  <c:v>10065.013520415205</c:v>
                </c:pt>
                <c:pt idx="6231">
                  <c:v>10096.240668414424</c:v>
                </c:pt>
                <c:pt idx="6232">
                  <c:v>9675.4142641429644</c:v>
                </c:pt>
                <c:pt idx="6233">
                  <c:v>10090.010488129818</c:v>
                </c:pt>
                <c:pt idx="6234">
                  <c:v>9738.2318984543017</c:v>
                </c:pt>
                <c:pt idx="6235">
                  <c:v>10055.159749849259</c:v>
                </c:pt>
                <c:pt idx="6236">
                  <c:v>9691.5979916935794</c:v>
                </c:pt>
                <c:pt idx="6237">
                  <c:v>10052.469060946434</c:v>
                </c:pt>
                <c:pt idx="6238">
                  <c:v>9713.3865012602491</c:v>
                </c:pt>
                <c:pt idx="6239">
                  <c:v>10026.385905559539</c:v>
                </c:pt>
                <c:pt idx="6240">
                  <c:v>10049.776956650168</c:v>
                </c:pt>
                <c:pt idx="6241">
                  <c:v>10086.446970130455</c:v>
                </c:pt>
                <c:pt idx="6242">
                  <c:v>9740.9958291649546</c:v>
                </c:pt>
                <c:pt idx="6243">
                  <c:v>10029.090330400857</c:v>
                </c:pt>
                <c:pt idx="6244">
                  <c:v>9613.3033529431796</c:v>
                </c:pt>
                <c:pt idx="6245">
                  <c:v>10037.195050897806</c:v>
                </c:pt>
                <c:pt idx="6246">
                  <c:v>9601.2463266229443</c:v>
                </c:pt>
                <c:pt idx="6247">
                  <c:v>10007.414880782349</c:v>
                </c:pt>
                <c:pt idx="6248">
                  <c:v>9615.8408647346496</c:v>
                </c:pt>
                <c:pt idx="6249">
                  <c:v>10011.938160805985</c:v>
                </c:pt>
                <c:pt idx="6250">
                  <c:v>9595.8458859482034</c:v>
                </c:pt>
                <c:pt idx="6251">
                  <c:v>10047.981433489114</c:v>
                </c:pt>
                <c:pt idx="6252">
                  <c:v>9565.3985730319073</c:v>
                </c:pt>
                <c:pt idx="6253">
                  <c:v>10001.075582218209</c:v>
                </c:pt>
                <c:pt idx="6254">
                  <c:v>9602.5219597522282</c:v>
                </c:pt>
                <c:pt idx="6255">
                  <c:v>9993.8210697209288</c:v>
                </c:pt>
                <c:pt idx="6256">
                  <c:v>9717.1208215290389</c:v>
                </c:pt>
                <c:pt idx="6257">
                  <c:v>9987.4649530288971</c:v>
                </c:pt>
                <c:pt idx="6258">
                  <c:v>9803.4129973858235</c:v>
                </c:pt>
                <c:pt idx="6259">
                  <c:v>9971.9958547153183</c:v>
                </c:pt>
                <c:pt idx="6260">
                  <c:v>9882.8309465315178</c:v>
                </c:pt>
                <c:pt idx="6261">
                  <c:v>9933.5774762724086</c:v>
                </c:pt>
                <c:pt idx="6262">
                  <c:v>9426.8613217984002</c:v>
                </c:pt>
                <c:pt idx="6263">
                  <c:v>9942.7507398686394</c:v>
                </c:pt>
                <c:pt idx="6264">
                  <c:v>9415.2733186297628</c:v>
                </c:pt>
                <c:pt idx="6265">
                  <c:v>9947.3312545761837</c:v>
                </c:pt>
                <c:pt idx="6266">
                  <c:v>9431.6312511557553</c:v>
                </c:pt>
                <c:pt idx="6267">
                  <c:v>9924.3878605131667</c:v>
                </c:pt>
                <c:pt idx="6268">
                  <c:v>9700.4394650338563</c:v>
                </c:pt>
                <c:pt idx="6269">
                  <c:v>9895.7956159183814</c:v>
                </c:pt>
                <c:pt idx="6270">
                  <c:v>9886.5384551951374</c:v>
                </c:pt>
                <c:pt idx="6271">
                  <c:v>9898.5695349589823</c:v>
                </c:pt>
                <c:pt idx="6272">
                  <c:v>9893.0202074956378</c:v>
                </c:pt>
                <c:pt idx="6273">
                  <c:v>9864.2534638596935</c:v>
                </c:pt>
                <c:pt idx="6274">
                  <c:v>9501.5535140641587</c:v>
                </c:pt>
                <c:pt idx="6275">
                  <c:v>9897.6450606857743</c:v>
                </c:pt>
                <c:pt idx="6276">
                  <c:v>9850.2765045538054</c:v>
                </c:pt>
                <c:pt idx="6277">
                  <c:v>9883.758072814875</c:v>
                </c:pt>
                <c:pt idx="6278">
                  <c:v>9792.1026550617462</c:v>
                </c:pt>
                <c:pt idx="6279">
                  <c:v>9853.0749122931975</c:v>
                </c:pt>
                <c:pt idx="6280">
                  <c:v>9537.551874676863</c:v>
                </c:pt>
                <c:pt idx="6281">
                  <c:v>9847.4765862863951</c:v>
                </c:pt>
                <c:pt idx="6282">
                  <c:v>9602.6200721692294</c:v>
                </c:pt>
                <c:pt idx="6283">
                  <c:v>9854.0073794238142</c:v>
                </c:pt>
                <c:pt idx="6284">
                  <c:v>9714.3442725619061</c:v>
                </c:pt>
                <c:pt idx="6285">
                  <c:v>9847.4765862863951</c:v>
                </c:pt>
                <c:pt idx="6286">
                  <c:v>9710.7996457034933</c:v>
                </c:pt>
                <c:pt idx="6287">
                  <c:v>9831.5817880986124</c:v>
                </c:pt>
                <c:pt idx="6288">
                  <c:v>9693.0405507253399</c:v>
                </c:pt>
                <c:pt idx="6289">
                  <c:v>9807.1776599884943</c:v>
                </c:pt>
                <c:pt idx="6290">
                  <c:v>9706.9649233707805</c:v>
                </c:pt>
                <c:pt idx="6291">
                  <c:v>9856.8037751393804</c:v>
                </c:pt>
                <c:pt idx="6292">
                  <c:v>9295.6496790260317</c:v>
                </c:pt>
                <c:pt idx="6293">
                  <c:v>9803.4129973858235</c:v>
                </c:pt>
                <c:pt idx="6294">
                  <c:v>9294.0872799822027</c:v>
                </c:pt>
                <c:pt idx="6295">
                  <c:v>9819.3940398529085</c:v>
                </c:pt>
                <c:pt idx="6296">
                  <c:v>9292.0033500405661</c:v>
                </c:pt>
                <c:pt idx="6297">
                  <c:v>9796.8182820597285</c:v>
                </c:pt>
                <c:pt idx="6298">
                  <c:v>9491.4365176501869</c:v>
                </c:pt>
                <c:pt idx="6299">
                  <c:v>9811.8796626913336</c:v>
                </c:pt>
                <c:pt idx="6300">
                  <c:v>9680.525217030874</c:v>
                </c:pt>
                <c:pt idx="6301">
                  <c:v>9796.8182820597285</c:v>
                </c:pt>
                <c:pt idx="6302">
                  <c:v>9653.0801939334578</c:v>
                </c:pt>
                <c:pt idx="6303">
                  <c:v>9797.760895567113</c:v>
                </c:pt>
                <c:pt idx="6304">
                  <c:v>9722.3826586255364</c:v>
                </c:pt>
                <c:pt idx="6305">
                  <c:v>9780.01117754191</c:v>
                </c:pt>
                <c:pt idx="6306">
                  <c:v>9726.5883314685798</c:v>
                </c:pt>
                <c:pt idx="6307">
                  <c:v>9782.1859318786937</c:v>
                </c:pt>
                <c:pt idx="6308">
                  <c:v>9780.5785921599581</c:v>
                </c:pt>
                <c:pt idx="6309">
                  <c:v>9756.1239115346634</c:v>
                </c:pt>
                <c:pt idx="6310">
                  <c:v>9777.646285603405</c:v>
                </c:pt>
                <c:pt idx="6311">
                  <c:v>9746.0433840799069</c:v>
                </c:pt>
                <c:pt idx="6312">
                  <c:v>9483.4088704716378</c:v>
                </c:pt>
                <c:pt idx="6313">
                  <c:v>9741.5674948103333</c:v>
                </c:pt>
                <c:pt idx="6314">
                  <c:v>9378.2002008224244</c:v>
                </c:pt>
                <c:pt idx="6315">
                  <c:v>9787.3827579097997</c:v>
                </c:pt>
                <c:pt idx="6316">
                  <c:v>9387.6213724880581</c:v>
                </c:pt>
                <c:pt idx="6317">
                  <c:v>9746.9952073640288</c:v>
                </c:pt>
                <c:pt idx="6318">
                  <c:v>9616.6213934029984</c:v>
                </c:pt>
                <c:pt idx="6319">
                  <c:v>9741.3769465297901</c:v>
                </c:pt>
                <c:pt idx="6320">
                  <c:v>9658.6967760374409</c:v>
                </c:pt>
                <c:pt idx="6321">
                  <c:v>9762.200873459944</c:v>
                </c:pt>
                <c:pt idx="6322">
                  <c:v>9601.344463571384</c:v>
                </c:pt>
                <c:pt idx="6323">
                  <c:v>9781.1459450777566</c:v>
                </c:pt>
                <c:pt idx="6324">
                  <c:v>9529.7952353587189</c:v>
                </c:pt>
                <c:pt idx="6325">
                  <c:v>9727.1615710707047</c:v>
                </c:pt>
                <c:pt idx="6326">
                  <c:v>9224.5564075001694</c:v>
                </c:pt>
                <c:pt idx="6327">
                  <c:v>9770.3556788897677</c:v>
                </c:pt>
                <c:pt idx="6328">
                  <c:v>9239.9477351165278</c:v>
                </c:pt>
                <c:pt idx="6329">
                  <c:v>9758.3086329869093</c:v>
                </c:pt>
                <c:pt idx="6330">
                  <c:v>9659.7613161887639</c:v>
                </c:pt>
                <c:pt idx="6331">
                  <c:v>9736.8970648572376</c:v>
                </c:pt>
                <c:pt idx="6332">
                  <c:v>9638.5268034016972</c:v>
                </c:pt>
                <c:pt idx="6333">
                  <c:v>9788.3270792395342</c:v>
                </c:pt>
                <c:pt idx="6334">
                  <c:v>9682.5489407123532</c:v>
                </c:pt>
                <c:pt idx="6335">
                  <c:v>9759.5430718309071</c:v>
                </c:pt>
                <c:pt idx="6336">
                  <c:v>9189.3872693185458</c:v>
                </c:pt>
                <c:pt idx="6337">
                  <c:v>9757.0739025971579</c:v>
                </c:pt>
                <c:pt idx="6338">
                  <c:v>9451.1721861026945</c:v>
                </c:pt>
                <c:pt idx="6339">
                  <c:v>9732.2224671189269</c:v>
                </c:pt>
                <c:pt idx="6340">
                  <c:v>9388.5420863207437</c:v>
                </c:pt>
                <c:pt idx="6341">
                  <c:v>9744.9009676061214</c:v>
                </c:pt>
                <c:pt idx="6342">
                  <c:v>9628.5102364811173</c:v>
                </c:pt>
                <c:pt idx="6343">
                  <c:v>9723.6255948345442</c:v>
                </c:pt>
                <c:pt idx="6344">
                  <c:v>9498.2501553631355</c:v>
                </c:pt>
                <c:pt idx="6345">
                  <c:v>9722.0957853622822</c:v>
                </c:pt>
                <c:pt idx="6346">
                  <c:v>9546.5864537667749</c:v>
                </c:pt>
                <c:pt idx="6347">
                  <c:v>9714.5358058556685</c:v>
                </c:pt>
                <c:pt idx="6348">
                  <c:v>9553.9215097652213</c:v>
                </c:pt>
                <c:pt idx="6349">
                  <c:v>9721.5219917671693</c:v>
                </c:pt>
                <c:pt idx="6350">
                  <c:v>9500.9530616547017</c:v>
                </c:pt>
                <c:pt idx="6351">
                  <c:v>9717.4079669187377</c:v>
                </c:pt>
                <c:pt idx="6352">
                  <c:v>9640.8580395990084</c:v>
                </c:pt>
                <c:pt idx="6353">
                  <c:v>9724.7726591925511</c:v>
                </c:pt>
                <c:pt idx="6354">
                  <c:v>9561.740583421697</c:v>
                </c:pt>
                <c:pt idx="6355">
                  <c:v>9718.6520820851056</c:v>
                </c:pt>
                <c:pt idx="6356">
                  <c:v>9331.6625034651388</c:v>
                </c:pt>
                <c:pt idx="6357">
                  <c:v>9705.6221089275587</c:v>
                </c:pt>
                <c:pt idx="6358">
                  <c:v>9627.5367442191255</c:v>
                </c:pt>
                <c:pt idx="6359">
                  <c:v>9705.7180356275621</c:v>
                </c:pt>
                <c:pt idx="6360">
                  <c:v>9296.5868929273129</c:v>
                </c:pt>
                <c:pt idx="6361">
                  <c:v>9701.6876057159934</c:v>
                </c:pt>
                <c:pt idx="6362">
                  <c:v>9411.6085275760324</c:v>
                </c:pt>
                <c:pt idx="6363">
                  <c:v>9719.2261896166292</c:v>
                </c:pt>
                <c:pt idx="6364">
                  <c:v>9250.5686508102826</c:v>
                </c:pt>
                <c:pt idx="6365">
                  <c:v>9722.0957853622822</c:v>
                </c:pt>
                <c:pt idx="6366">
                  <c:v>9356.1161114406113</c:v>
                </c:pt>
                <c:pt idx="6367">
                  <c:v>9702.6475122912143</c:v>
                </c:pt>
                <c:pt idx="6368">
                  <c:v>9530.3923173641324</c:v>
                </c:pt>
                <c:pt idx="6369">
                  <c:v>9694.4827142902232</c:v>
                </c:pt>
                <c:pt idx="6370">
                  <c:v>9641.8290848403794</c:v>
                </c:pt>
                <c:pt idx="6371">
                  <c:v>9719.7045645809285</c:v>
                </c:pt>
                <c:pt idx="6372">
                  <c:v>9471.4444691100271</c:v>
                </c:pt>
                <c:pt idx="6373">
                  <c:v>9715.0146085185297</c:v>
                </c:pt>
                <c:pt idx="6374">
                  <c:v>9462.0746962063749</c:v>
                </c:pt>
                <c:pt idx="6375">
                  <c:v>9714.3442725619061</c:v>
                </c:pt>
                <c:pt idx="6376">
                  <c:v>9430.4138169172984</c:v>
                </c:pt>
                <c:pt idx="6377">
                  <c:v>9712.5243576734629</c:v>
                </c:pt>
                <c:pt idx="6378">
                  <c:v>9539.2408652606591</c:v>
                </c:pt>
                <c:pt idx="6379">
                  <c:v>9692.2712351322498</c:v>
                </c:pt>
                <c:pt idx="6380">
                  <c:v>9345.2964842660385</c:v>
                </c:pt>
                <c:pt idx="6381">
                  <c:v>9719.8959023553434</c:v>
                </c:pt>
                <c:pt idx="6382">
                  <c:v>9497.3488699229838</c:v>
                </c:pt>
                <c:pt idx="6383">
                  <c:v>9706.2935590506168</c:v>
                </c:pt>
                <c:pt idx="6384">
                  <c:v>9556.9911794997824</c:v>
                </c:pt>
                <c:pt idx="6385">
                  <c:v>9717.6950965983578</c:v>
                </c:pt>
                <c:pt idx="6386">
                  <c:v>9559.5643209661666</c:v>
                </c:pt>
                <c:pt idx="6387">
                  <c:v>9716.1635567517551</c:v>
                </c:pt>
                <c:pt idx="6388">
                  <c:v>9357.145372977755</c:v>
                </c:pt>
                <c:pt idx="6389">
                  <c:v>9715.6848588841749</c:v>
                </c:pt>
                <c:pt idx="6390">
                  <c:v>9123.071486788318</c:v>
                </c:pt>
                <c:pt idx="6391">
                  <c:v>9694.5788444707505</c:v>
                </c:pt>
                <c:pt idx="6392">
                  <c:v>9355.3955064796828</c:v>
                </c:pt>
                <c:pt idx="6393">
                  <c:v>9685.0534263445898</c:v>
                </c:pt>
                <c:pt idx="6394">
                  <c:v>9272.6872873825851</c:v>
                </c:pt>
                <c:pt idx="6395">
                  <c:v>9693.9058963100488</c:v>
                </c:pt>
                <c:pt idx="6396">
                  <c:v>9165.417760178736</c:v>
                </c:pt>
                <c:pt idx="6397">
                  <c:v>9698.5186697509889</c:v>
                </c:pt>
                <c:pt idx="6398">
                  <c:v>9213.9881644126126</c:v>
                </c:pt>
                <c:pt idx="6399">
                  <c:v>9679.0792239172042</c:v>
                </c:pt>
                <c:pt idx="6400">
                  <c:v>9222.8669245657711</c:v>
                </c:pt>
                <c:pt idx="6401">
                  <c:v>9704.7586898082136</c:v>
                </c:pt>
                <c:pt idx="6402">
                  <c:v>9215.0459510590754</c:v>
                </c:pt>
                <c:pt idx="6403">
                  <c:v>9702.0715893837369</c:v>
                </c:pt>
                <c:pt idx="6404">
                  <c:v>9416.0873628160571</c:v>
                </c:pt>
                <c:pt idx="6405">
                  <c:v>9697.3658556597748</c:v>
                </c:pt>
                <c:pt idx="6406">
                  <c:v>9564.212484836462</c:v>
                </c:pt>
                <c:pt idx="6407">
                  <c:v>9689.2890742721393</c:v>
                </c:pt>
                <c:pt idx="6408">
                  <c:v>9377.7901944977766</c:v>
                </c:pt>
                <c:pt idx="6409">
                  <c:v>9686.8828742669466</c:v>
                </c:pt>
                <c:pt idx="6410">
                  <c:v>9535.762923958493</c:v>
                </c:pt>
                <c:pt idx="6411">
                  <c:v>9667.883458372833</c:v>
                </c:pt>
                <c:pt idx="6412">
                  <c:v>9481.1990642551245</c:v>
                </c:pt>
                <c:pt idx="6413">
                  <c:v>9701.5916054157678</c:v>
                </c:pt>
                <c:pt idx="6414">
                  <c:v>9153.7663710545021</c:v>
                </c:pt>
                <c:pt idx="6415">
                  <c:v>9695.2517065447482</c:v>
                </c:pt>
                <c:pt idx="6416">
                  <c:v>9385.6771038041916</c:v>
                </c:pt>
                <c:pt idx="6417">
                  <c:v>9665.5641219392237</c:v>
                </c:pt>
                <c:pt idx="6418">
                  <c:v>9654.1458669110416</c:v>
                </c:pt>
                <c:pt idx="6419">
                  <c:v>9652.9833039094974</c:v>
                </c:pt>
                <c:pt idx="6420">
                  <c:v>9427.4704950681116</c:v>
                </c:pt>
                <c:pt idx="6421">
                  <c:v>9678.9828102620395</c:v>
                </c:pt>
                <c:pt idx="6422">
                  <c:v>9516.1428861158547</c:v>
                </c:pt>
                <c:pt idx="6423">
                  <c:v>9661.5995618162924</c:v>
                </c:pt>
                <c:pt idx="6424">
                  <c:v>9575.271950236458</c:v>
                </c:pt>
                <c:pt idx="6425">
                  <c:v>9687.171676354923</c:v>
                </c:pt>
                <c:pt idx="6426">
                  <c:v>9550.9491061620629</c:v>
                </c:pt>
                <c:pt idx="6427">
                  <c:v>9655.1144739719912</c:v>
                </c:pt>
                <c:pt idx="6428">
                  <c:v>9334.8676495087857</c:v>
                </c:pt>
                <c:pt idx="6429">
                  <c:v>9659.3742355179475</c:v>
                </c:pt>
                <c:pt idx="6430">
                  <c:v>9342.7170450727335</c:v>
                </c:pt>
                <c:pt idx="6431">
                  <c:v>9645.7114835901684</c:v>
                </c:pt>
                <c:pt idx="6432">
                  <c:v>9354.8807271810274</c:v>
                </c:pt>
                <c:pt idx="6433">
                  <c:v>9628.8995832875535</c:v>
                </c:pt>
                <c:pt idx="6434">
                  <c:v>9624.5177807049949</c:v>
                </c:pt>
                <c:pt idx="6435">
                  <c:v>9636.2917376468176</c:v>
                </c:pt>
                <c:pt idx="6436">
                  <c:v>9500.7528952249831</c:v>
                </c:pt>
                <c:pt idx="6437">
                  <c:v>9662.6635167086297</c:v>
                </c:pt>
                <c:pt idx="6438">
                  <c:v>9580.102948519143</c:v>
                </c:pt>
                <c:pt idx="6439">
                  <c:v>9653.467736257604</c:v>
                </c:pt>
                <c:pt idx="6440">
                  <c:v>9213.8823739734089</c:v>
                </c:pt>
                <c:pt idx="6441">
                  <c:v>9653.2739686497716</c:v>
                </c:pt>
                <c:pt idx="6442">
                  <c:v>9328.0414055266883</c:v>
                </c:pt>
                <c:pt idx="6443">
                  <c:v>9645.0322695768718</c:v>
                </c:pt>
                <c:pt idx="6444">
                  <c:v>9128.8807521462768</c:v>
                </c:pt>
                <c:pt idx="6445">
                  <c:v>9669.2359337661601</c:v>
                </c:pt>
                <c:pt idx="6446">
                  <c:v>9443.4861671227027</c:v>
                </c:pt>
                <c:pt idx="6447">
                  <c:v>9666.14405166291</c:v>
                </c:pt>
                <c:pt idx="6448">
                  <c:v>9149.2699379228598</c:v>
                </c:pt>
                <c:pt idx="6449">
                  <c:v>9656.8575191041782</c:v>
                </c:pt>
                <c:pt idx="6450">
                  <c:v>9491.4365176501869</c:v>
                </c:pt>
                <c:pt idx="6451">
                  <c:v>9633.0832543451015</c:v>
                </c:pt>
                <c:pt idx="6452">
                  <c:v>9499.2513978892875</c:v>
                </c:pt>
                <c:pt idx="6453">
                  <c:v>9675.2213008939289</c:v>
                </c:pt>
                <c:pt idx="6454">
                  <c:v>9186.304012219307</c:v>
                </c:pt>
                <c:pt idx="6455">
                  <c:v>9651.7235718496522</c:v>
                </c:pt>
                <c:pt idx="6456">
                  <c:v>9299.1893778636695</c:v>
                </c:pt>
                <c:pt idx="6457">
                  <c:v>9668.7529466566284</c:v>
                </c:pt>
                <c:pt idx="6458">
                  <c:v>9367.5294465701554</c:v>
                </c:pt>
                <c:pt idx="6459">
                  <c:v>9668.3665251171024</c:v>
                </c:pt>
                <c:pt idx="6460">
                  <c:v>9495.1450607175339</c:v>
                </c:pt>
                <c:pt idx="6461">
                  <c:v>9679.1756358078619</c:v>
                </c:pt>
                <c:pt idx="6462">
                  <c:v>9286.5812175431529</c:v>
                </c:pt>
                <c:pt idx="6463">
                  <c:v>9648.6214126454688</c:v>
                </c:pt>
                <c:pt idx="6464">
                  <c:v>9190.8750889393905</c:v>
                </c:pt>
                <c:pt idx="6465">
                  <c:v>9669.4291162243371</c:v>
                </c:pt>
                <c:pt idx="6466">
                  <c:v>9303.7665858323544</c:v>
                </c:pt>
                <c:pt idx="6467">
                  <c:v>9654.2427356115059</c:v>
                </c:pt>
                <c:pt idx="6468">
                  <c:v>9411.2011676546481</c:v>
                </c:pt>
                <c:pt idx="6469">
                  <c:v>9657.2447843405917</c:v>
                </c:pt>
                <c:pt idx="6470">
                  <c:v>9509.0532414999088</c:v>
                </c:pt>
                <c:pt idx="6471">
                  <c:v>9637.5551516945598</c:v>
                </c:pt>
                <c:pt idx="6472">
                  <c:v>9197.3528023489162</c:v>
                </c:pt>
                <c:pt idx="6473">
                  <c:v>9648.3304918261456</c:v>
                </c:pt>
                <c:pt idx="6474">
                  <c:v>9415.6803567987645</c:v>
                </c:pt>
                <c:pt idx="6475">
                  <c:v>9664.0173309301717</c:v>
                </c:pt>
                <c:pt idx="6476">
                  <c:v>9432.8483975380968</c:v>
                </c:pt>
                <c:pt idx="6477">
                  <c:v>9639.5954141961029</c:v>
                </c:pt>
                <c:pt idx="6478">
                  <c:v>9533.6750242159378</c:v>
                </c:pt>
                <c:pt idx="6479">
                  <c:v>9644.4500166733687</c:v>
                </c:pt>
                <c:pt idx="6480">
                  <c:v>9200.7477442950149</c:v>
                </c:pt>
                <c:pt idx="6481">
                  <c:v>9670.0086211387588</c:v>
                </c:pt>
                <c:pt idx="6482">
                  <c:v>9299.8137802335023</c:v>
                </c:pt>
                <c:pt idx="6483">
                  <c:v>9719.6088930771184</c:v>
                </c:pt>
                <c:pt idx="6484">
                  <c:v>9447.5328720879897</c:v>
                </c:pt>
                <c:pt idx="6485">
                  <c:v>9666.14405166291</c:v>
                </c:pt>
                <c:pt idx="6486">
                  <c:v>9532.1831456835189</c:v>
                </c:pt>
                <c:pt idx="6487">
                  <c:v>9641.2464790908216</c:v>
                </c:pt>
                <c:pt idx="6488">
                  <c:v>9477.3798841415719</c:v>
                </c:pt>
                <c:pt idx="6489">
                  <c:v>9689.9626131799741</c:v>
                </c:pt>
                <c:pt idx="6490">
                  <c:v>9435.5859250211288</c:v>
                </c:pt>
                <c:pt idx="6491">
                  <c:v>9657.1479706943865</c:v>
                </c:pt>
                <c:pt idx="6492">
                  <c:v>9557.6840757593109</c:v>
                </c:pt>
                <c:pt idx="6493">
                  <c:v>9617.4993508491207</c:v>
                </c:pt>
                <c:pt idx="6494">
                  <c:v>9235.6300945711737</c:v>
                </c:pt>
                <c:pt idx="6495">
                  <c:v>9637.9438337918709</c:v>
                </c:pt>
                <c:pt idx="6496">
                  <c:v>9500.1523490487543</c:v>
                </c:pt>
                <c:pt idx="6497">
                  <c:v>9664.7907831228295</c:v>
                </c:pt>
                <c:pt idx="6498">
                  <c:v>9637.1664410410976</c:v>
                </c:pt>
                <c:pt idx="6499">
                  <c:v>9681.1998779955338</c:v>
                </c:pt>
                <c:pt idx="6500">
                  <c:v>9356.8366160224123</c:v>
                </c:pt>
                <c:pt idx="6501">
                  <c:v>9668.6563439262027</c:v>
                </c:pt>
                <c:pt idx="6502">
                  <c:v>9252.8792503716431</c:v>
                </c:pt>
                <c:pt idx="6503">
                  <c:v>9700.2474170834175</c:v>
                </c:pt>
                <c:pt idx="6504">
                  <c:v>9326.1781408487914</c:v>
                </c:pt>
                <c:pt idx="6505">
                  <c:v>9693.7136095928672</c:v>
                </c:pt>
                <c:pt idx="6506">
                  <c:v>9248.046827932345</c:v>
                </c:pt>
                <c:pt idx="6507">
                  <c:v>9683.6086761701226</c:v>
                </c:pt>
                <c:pt idx="6508">
                  <c:v>9453.596965223358</c:v>
                </c:pt>
                <c:pt idx="6509">
                  <c:v>9688.0379875557283</c:v>
                </c:pt>
                <c:pt idx="6510">
                  <c:v>9618.5722125649736</c:v>
                </c:pt>
                <c:pt idx="6511">
                  <c:v>9704.9505729852808</c:v>
                </c:pt>
                <c:pt idx="6512">
                  <c:v>9349.9362378953847</c:v>
                </c:pt>
                <c:pt idx="6513">
                  <c:v>9656.4702254617314</c:v>
                </c:pt>
                <c:pt idx="6514">
                  <c:v>9423.7127780279716</c:v>
                </c:pt>
                <c:pt idx="6515">
                  <c:v>9700.3434419356527</c:v>
                </c:pt>
                <c:pt idx="6516">
                  <c:v>9423.9159679847562</c:v>
                </c:pt>
                <c:pt idx="6517">
                  <c:v>9673.0017155958685</c:v>
                </c:pt>
                <c:pt idx="6518">
                  <c:v>9479.3903331131241</c:v>
                </c:pt>
                <c:pt idx="6519">
                  <c:v>9690.2512463237308</c:v>
                </c:pt>
                <c:pt idx="6520">
                  <c:v>9344.1616893673527</c:v>
                </c:pt>
                <c:pt idx="6521">
                  <c:v>9693.4251663372415</c:v>
                </c:pt>
                <c:pt idx="6522">
                  <c:v>9336.1078189785021</c:v>
                </c:pt>
                <c:pt idx="6523">
                  <c:v>9682.4525905494447</c:v>
                </c:pt>
                <c:pt idx="6524">
                  <c:v>9353.7480323682321</c:v>
                </c:pt>
                <c:pt idx="6525">
                  <c:v>9713.7696307490023</c:v>
                </c:pt>
                <c:pt idx="6526">
                  <c:v>9377.2776408185837</c:v>
                </c:pt>
                <c:pt idx="6527">
                  <c:v>9706.9649233707805</c:v>
                </c:pt>
                <c:pt idx="6528">
                  <c:v>9514.6458908984787</c:v>
                </c:pt>
                <c:pt idx="6529">
                  <c:v>9701.4956033621402</c:v>
                </c:pt>
                <c:pt idx="6530">
                  <c:v>9523.6213076018757</c:v>
                </c:pt>
                <c:pt idx="6531">
                  <c:v>9700.0553621166946</c:v>
                </c:pt>
                <c:pt idx="6532">
                  <c:v>9686.1126578929343</c:v>
                </c:pt>
                <c:pt idx="6533">
                  <c:v>9683.0306650858802</c:v>
                </c:pt>
                <c:pt idx="6534">
                  <c:v>9499.4516229380642</c:v>
                </c:pt>
                <c:pt idx="6535">
                  <c:v>9726.0150291905265</c:v>
                </c:pt>
                <c:pt idx="6536">
                  <c:v>9349.008619887416</c:v>
                </c:pt>
                <c:pt idx="6537">
                  <c:v>9756.978911257549</c:v>
                </c:pt>
                <c:pt idx="6538">
                  <c:v>9424.9317975351478</c:v>
                </c:pt>
                <c:pt idx="6539">
                  <c:v>9732.127023729432</c:v>
                </c:pt>
                <c:pt idx="6540">
                  <c:v>9412.0158553029287</c:v>
                </c:pt>
                <c:pt idx="6541">
                  <c:v>9800.5877131662564</c:v>
                </c:pt>
                <c:pt idx="6542">
                  <c:v>9603.2087070552334</c:v>
                </c:pt>
                <c:pt idx="6543">
                  <c:v>9717.8865076575712</c:v>
                </c:pt>
                <c:pt idx="6544">
                  <c:v>9584.4370973767418</c:v>
                </c:pt>
                <c:pt idx="6545">
                  <c:v>9758.4985656289464</c:v>
                </c:pt>
                <c:pt idx="6546">
                  <c:v>9656.9543380762316</c:v>
                </c:pt>
                <c:pt idx="6547">
                  <c:v>9760.3975126062742</c:v>
                </c:pt>
                <c:pt idx="6548">
                  <c:v>9515.4443427768856</c:v>
                </c:pt>
                <c:pt idx="6549">
                  <c:v>9732.127023729432</c:v>
                </c:pt>
                <c:pt idx="6550">
                  <c:v>9601.344463571384</c:v>
                </c:pt>
                <c:pt idx="6551">
                  <c:v>9799.6456110725212</c:v>
                </c:pt>
                <c:pt idx="6552">
                  <c:v>9460.6627118068736</c:v>
                </c:pt>
                <c:pt idx="6553">
                  <c:v>9770.5451741328779</c:v>
                </c:pt>
                <c:pt idx="6554">
                  <c:v>9462.7805429394011</c:v>
                </c:pt>
                <c:pt idx="6555">
                  <c:v>9760.3975126062742</c:v>
                </c:pt>
                <c:pt idx="6556">
                  <c:v>9455.2128495213401</c:v>
                </c:pt>
                <c:pt idx="6557">
                  <c:v>9768.5551310741721</c:v>
                </c:pt>
                <c:pt idx="6558">
                  <c:v>9512.4495064794228</c:v>
                </c:pt>
                <c:pt idx="6559">
                  <c:v>9769.0290196321057</c:v>
                </c:pt>
                <c:pt idx="6560">
                  <c:v>9467.6180243726467</c:v>
                </c:pt>
                <c:pt idx="6561">
                  <c:v>9782.2804658538662</c:v>
                </c:pt>
                <c:pt idx="6562">
                  <c:v>9532.3820879436134</c:v>
                </c:pt>
                <c:pt idx="6563">
                  <c:v>9788.3270792395342</c:v>
                </c:pt>
                <c:pt idx="6564">
                  <c:v>9533.3766832904385</c:v>
                </c:pt>
                <c:pt idx="6565">
                  <c:v>9755.078721985592</c:v>
                </c:pt>
                <c:pt idx="6566">
                  <c:v>9434.7749575524795</c:v>
                </c:pt>
                <c:pt idx="6567">
                  <c:v>9761.2518137317511</c:v>
                </c:pt>
                <c:pt idx="6568">
                  <c:v>9531.1883184006856</c:v>
                </c:pt>
                <c:pt idx="6569">
                  <c:v>9802.4714062750318</c:v>
                </c:pt>
                <c:pt idx="6570">
                  <c:v>9768.1759892687169</c:v>
                </c:pt>
                <c:pt idx="6571">
                  <c:v>9796.8182820597285</c:v>
                </c:pt>
                <c:pt idx="6572">
                  <c:v>9538.3467632115753</c:v>
                </c:pt>
                <c:pt idx="6573">
                  <c:v>9777.0785520361569</c:v>
                </c:pt>
                <c:pt idx="6574">
                  <c:v>9646.8756474676466</c:v>
                </c:pt>
                <c:pt idx="6575">
                  <c:v>9802.4714062750318</c:v>
                </c:pt>
                <c:pt idx="6576">
                  <c:v>9638.8182641180829</c:v>
                </c:pt>
                <c:pt idx="6577">
                  <c:v>9808.1184004184179</c:v>
                </c:pt>
                <c:pt idx="6578">
                  <c:v>9475.4692281430143</c:v>
                </c:pt>
                <c:pt idx="6579">
                  <c:v>9795.8754979853893</c:v>
                </c:pt>
                <c:pt idx="6580">
                  <c:v>9508.853391101351</c:v>
                </c:pt>
                <c:pt idx="6581">
                  <c:v>9805.2956689595067</c:v>
                </c:pt>
                <c:pt idx="6582">
                  <c:v>9592.7994811505414</c:v>
                </c:pt>
                <c:pt idx="6583">
                  <c:v>9777.7409018605158</c:v>
                </c:pt>
                <c:pt idx="6584">
                  <c:v>9722.7651319068009</c:v>
                </c:pt>
                <c:pt idx="6585">
                  <c:v>9802.4714062750318</c:v>
                </c:pt>
                <c:pt idx="6586">
                  <c:v>9568.1650421731665</c:v>
                </c:pt>
                <c:pt idx="6587">
                  <c:v>9830.6452831147544</c:v>
                </c:pt>
                <c:pt idx="6588">
                  <c:v>9565.6950520782648</c:v>
                </c:pt>
                <c:pt idx="6589">
                  <c:v>9824.0850179411009</c:v>
                </c:pt>
                <c:pt idx="6590">
                  <c:v>9685.920086189939</c:v>
                </c:pt>
                <c:pt idx="6591">
                  <c:v>9850.2765045538054</c:v>
                </c:pt>
                <c:pt idx="6592">
                  <c:v>9684.3792589300683</c:v>
                </c:pt>
                <c:pt idx="6593">
                  <c:v>9854.0073794238142</c:v>
                </c:pt>
                <c:pt idx="6594">
                  <c:v>9722.6695162009546</c:v>
                </c:pt>
                <c:pt idx="6595">
                  <c:v>9865.1839224185642</c:v>
                </c:pt>
                <c:pt idx="6596">
                  <c:v>9740.8052600798965</c:v>
                </c:pt>
                <c:pt idx="6597">
                  <c:v>9880.0485705402734</c:v>
                </c:pt>
                <c:pt idx="6598">
                  <c:v>9600.3630091425766</c:v>
                </c:pt>
                <c:pt idx="6599">
                  <c:v>9867.0443383763177</c:v>
                </c:pt>
                <c:pt idx="6600">
                  <c:v>9639.1097087771432</c:v>
                </c:pt>
                <c:pt idx="6601">
                  <c:v>9842.8066955962422</c:v>
                </c:pt>
                <c:pt idx="6602">
                  <c:v>9563.7182001763522</c:v>
                </c:pt>
                <c:pt idx="6603">
                  <c:v>9841.8722129901253</c:v>
                </c:pt>
                <c:pt idx="6604">
                  <c:v>9810.9396019443466</c:v>
                </c:pt>
                <c:pt idx="6605">
                  <c:v>9859.5986633473167</c:v>
                </c:pt>
                <c:pt idx="6606">
                  <c:v>9743.5678331842173</c:v>
                </c:pt>
                <c:pt idx="6607">
                  <c:v>9903.1894271381316</c:v>
                </c:pt>
                <c:pt idx="6608">
                  <c:v>9663.3404672386241</c:v>
                </c:pt>
                <c:pt idx="6609">
                  <c:v>9917.9453742851692</c:v>
                </c:pt>
                <c:pt idx="6610">
                  <c:v>9726.0150291905265</c:v>
                </c:pt>
                <c:pt idx="6611">
                  <c:v>9878.1928217822733</c:v>
                </c:pt>
                <c:pt idx="6612">
                  <c:v>9695.5400496559942</c:v>
                </c:pt>
                <c:pt idx="6613">
                  <c:v>9885.6118270987336</c:v>
                </c:pt>
                <c:pt idx="6614">
                  <c:v>9687.171676354923</c:v>
                </c:pt>
                <c:pt idx="6615">
                  <c:v>9899.4938438891422</c:v>
                </c:pt>
                <c:pt idx="6616">
                  <c:v>9739.7570061280185</c:v>
                </c:pt>
                <c:pt idx="6617">
                  <c:v>9900.417987524188</c:v>
                </c:pt>
                <c:pt idx="6618">
                  <c:v>9737.8505521360239</c:v>
                </c:pt>
                <c:pt idx="6619">
                  <c:v>9902.2657791007405</c:v>
                </c:pt>
                <c:pt idx="6620">
                  <c:v>9669.3325258798977</c:v>
                </c:pt>
                <c:pt idx="6621">
                  <c:v>9906.8823687339209</c:v>
                </c:pt>
                <c:pt idx="6622">
                  <c:v>9712.6201583966649</c:v>
                </c:pt>
                <c:pt idx="6623">
                  <c:v>9910.5726717449161</c:v>
                </c:pt>
                <c:pt idx="6624">
                  <c:v>9772.0608885793208</c:v>
                </c:pt>
                <c:pt idx="6625">
                  <c:v>9950.0776093801578</c:v>
                </c:pt>
                <c:pt idx="6626">
                  <c:v>9726.6838757544811</c:v>
                </c:pt>
                <c:pt idx="6627">
                  <c:v>9943.6671687037269</c:v>
                </c:pt>
                <c:pt idx="6628">
                  <c:v>9818.4553361732214</c:v>
                </c:pt>
                <c:pt idx="6629">
                  <c:v>9959.2215597895447</c:v>
                </c:pt>
                <c:pt idx="6630">
                  <c:v>9750.8958737919766</c:v>
                </c:pt>
                <c:pt idx="6631">
                  <c:v>9954.6516148358678</c:v>
                </c:pt>
                <c:pt idx="6632">
                  <c:v>9717.9822105691583</c:v>
                </c:pt>
                <c:pt idx="6633">
                  <c:v>9993.8210697209288</c:v>
                </c:pt>
                <c:pt idx="6634">
                  <c:v>9908.7278498707547</c:v>
                </c:pt>
                <c:pt idx="6635">
                  <c:v>9971.9958547153183</c:v>
                </c:pt>
                <c:pt idx="6636">
                  <c:v>9687.2679401964724</c:v>
                </c:pt>
                <c:pt idx="6637">
                  <c:v>9976.550424319199</c:v>
                </c:pt>
                <c:pt idx="6638">
                  <c:v>9723.0519685671152</c:v>
                </c:pt>
                <c:pt idx="6639">
                  <c:v>10031.793328713697</c:v>
                </c:pt>
                <c:pt idx="6640">
                  <c:v>9810.9396019443466</c:v>
                </c:pt>
                <c:pt idx="6641">
                  <c:v>9999.2629149385666</c:v>
                </c:pt>
                <c:pt idx="6642">
                  <c:v>9787.3827579097997</c:v>
                </c:pt>
                <c:pt idx="6643">
                  <c:v>9987.4649530288971</c:v>
                </c:pt>
                <c:pt idx="6644">
                  <c:v>9738.3272306957824</c:v>
                </c:pt>
                <c:pt idx="6645">
                  <c:v>10007.414880782349</c:v>
                </c:pt>
                <c:pt idx="6646">
                  <c:v>9808.1184004184179</c:v>
                </c:pt>
                <c:pt idx="6647">
                  <c:v>9987.4649530288971</c:v>
                </c:pt>
                <c:pt idx="6648">
                  <c:v>9773.9549131090989</c:v>
                </c:pt>
                <c:pt idx="6649">
                  <c:v>10009.224671400243</c:v>
                </c:pt>
                <c:pt idx="6650">
                  <c:v>9771.5872750744402</c:v>
                </c:pt>
                <c:pt idx="6651">
                  <c:v>10074.848342263724</c:v>
                </c:pt>
                <c:pt idx="6652">
                  <c:v>9752.9877160152791</c:v>
                </c:pt>
                <c:pt idx="6653">
                  <c:v>10024.582162514283</c:v>
                </c:pt>
                <c:pt idx="6654">
                  <c:v>9784.5487674573178</c:v>
                </c:pt>
                <c:pt idx="6655">
                  <c:v>10047.083435676896</c:v>
                </c:pt>
                <c:pt idx="6656">
                  <c:v>9856.8037751393804</c:v>
                </c:pt>
                <c:pt idx="6657">
                  <c:v>10053.366114449935</c:v>
                </c:pt>
                <c:pt idx="6658">
                  <c:v>9761.7263651383964</c:v>
                </c:pt>
                <c:pt idx="6659">
                  <c:v>10037.195050897806</c:v>
                </c:pt>
                <c:pt idx="6660">
                  <c:v>9854.0073794238142</c:v>
                </c:pt>
                <c:pt idx="6661">
                  <c:v>10055.159749849259</c:v>
                </c:pt>
                <c:pt idx="6662">
                  <c:v>9883.758072814875</c:v>
                </c:pt>
                <c:pt idx="6663">
                  <c:v>10081.989074357671</c:v>
                </c:pt>
                <c:pt idx="6664">
                  <c:v>9894.8706453282957</c:v>
                </c:pt>
                <c:pt idx="6665">
                  <c:v>10062.328010312796</c:v>
                </c:pt>
                <c:pt idx="6666">
                  <c:v>9961.9615802099634</c:v>
                </c:pt>
                <c:pt idx="6667">
                  <c:v>10064.118507045288</c:v>
                </c:pt>
                <c:pt idx="6668">
                  <c:v>9900.417987524188</c:v>
                </c:pt>
                <c:pt idx="6669">
                  <c:v>10100.686147968856</c:v>
                </c:pt>
                <c:pt idx="6670">
                  <c:v>9906.8823687339209</c:v>
                </c:pt>
                <c:pt idx="6671">
                  <c:v>10074.848342263724</c:v>
                </c:pt>
                <c:pt idx="6672">
                  <c:v>9928.0656721428804</c:v>
                </c:pt>
                <c:pt idx="6673">
                  <c:v>10073.061599397925</c:v>
                </c:pt>
                <c:pt idx="6674">
                  <c:v>9918.8662220860406</c:v>
                </c:pt>
                <c:pt idx="6675">
                  <c:v>10144.048087364281</c:v>
                </c:pt>
                <c:pt idx="6676">
                  <c:v>9961.9615802099634</c:v>
                </c:pt>
                <c:pt idx="6677">
                  <c:v>10129.929588679899</c:v>
                </c:pt>
                <c:pt idx="6678">
                  <c:v>9928.9847154077306</c:v>
                </c:pt>
                <c:pt idx="6679">
                  <c:v>10126.393845568358</c:v>
                </c:pt>
                <c:pt idx="6680">
                  <c:v>9956.4800797424723</c:v>
                </c:pt>
                <c:pt idx="6681">
                  <c:v>10136.111244691734</c:v>
                </c:pt>
                <c:pt idx="6682">
                  <c:v>9960.1350620466001</c:v>
                </c:pt>
                <c:pt idx="6683">
                  <c:v>10144.929196162084</c:v>
                </c:pt>
                <c:pt idx="6684">
                  <c:v>10000.169328593065</c:v>
                </c:pt>
                <c:pt idx="6685">
                  <c:v>10141.403846402516</c:v>
                </c:pt>
                <c:pt idx="6686">
                  <c:v>10017.360836864464</c:v>
                </c:pt>
                <c:pt idx="6687">
                  <c:v>10130.81314146701</c:v>
                </c:pt>
                <c:pt idx="6688">
                  <c:v>10035.395109642592</c:v>
                </c:pt>
                <c:pt idx="6689">
                  <c:v>10155.490631884739</c:v>
                </c:pt>
                <c:pt idx="6690">
                  <c:v>9997.4496073504979</c:v>
                </c:pt>
                <c:pt idx="6691">
                  <c:v>10158.127572451889</c:v>
                </c:pt>
                <c:pt idx="6692">
                  <c:v>9964.7001422959147</c:v>
                </c:pt>
                <c:pt idx="6693">
                  <c:v>10174.796554277644</c:v>
                </c:pt>
                <c:pt idx="6694">
                  <c:v>9997.4496073504979</c:v>
                </c:pt>
                <c:pt idx="6695">
                  <c:v>10183.547822572009</c:v>
                </c:pt>
                <c:pt idx="6696">
                  <c:v>10007.414880782349</c:v>
                </c:pt>
                <c:pt idx="6697">
                  <c:v>10156.369763797773</c:v>
                </c:pt>
                <c:pt idx="6698">
                  <c:v>9987.4649530288971</c:v>
                </c:pt>
                <c:pt idx="6699">
                  <c:v>10195.774360028843</c:v>
                </c:pt>
                <c:pt idx="6700">
                  <c:v>10033.5945357082</c:v>
                </c:pt>
                <c:pt idx="6701">
                  <c:v>10169.538559984014</c:v>
                </c:pt>
                <c:pt idx="6702">
                  <c:v>10005.604451574498</c:v>
                </c:pt>
                <c:pt idx="6703">
                  <c:v>10177.42351558187</c:v>
                </c:pt>
                <c:pt idx="6704">
                  <c:v>10012.842338393122</c:v>
                </c:pt>
                <c:pt idx="6705">
                  <c:v>10204.133092052502</c:v>
                </c:pt>
                <c:pt idx="6706">
                  <c:v>10055.159749849259</c:v>
                </c:pt>
                <c:pt idx="6707">
                  <c:v>10218.010473263128</c:v>
                </c:pt>
                <c:pt idx="6708">
                  <c:v>10029.090330400857</c:v>
                </c:pt>
                <c:pt idx="6709">
                  <c:v>10218.876619544451</c:v>
                </c:pt>
                <c:pt idx="6710">
                  <c:v>10061.432526855253</c:v>
                </c:pt>
                <c:pt idx="6711">
                  <c:v>10228.395003813772</c:v>
                </c:pt>
                <c:pt idx="6712">
                  <c:v>10059.64108952017</c:v>
                </c:pt>
                <c:pt idx="6713">
                  <c:v>10231.852045408938</c:v>
                </c:pt>
                <c:pt idx="6714">
                  <c:v>10055.159749849259</c:v>
                </c:pt>
                <c:pt idx="6715">
                  <c:v>10235.306855421801</c:v>
                </c:pt>
                <c:pt idx="6716">
                  <c:v>10057.849024641782</c:v>
                </c:pt>
                <c:pt idx="6717">
                  <c:v>10224.070561175287</c:v>
                </c:pt>
                <c:pt idx="6718">
                  <c:v>10068.592008360285</c:v>
                </c:pt>
                <c:pt idx="6719">
                  <c:v>10270.590380562022</c:v>
                </c:pt>
                <c:pt idx="6720">
                  <c:v>10131.69654115195</c:v>
                </c:pt>
                <c:pt idx="6721">
                  <c:v>10272.305566262139</c:v>
                </c:pt>
                <c:pt idx="6722">
                  <c:v>10182.673372814719</c:v>
                </c:pt>
                <c:pt idx="6723">
                  <c:v>10268.016564631293</c:v>
                </c:pt>
                <c:pt idx="6724">
                  <c:v>10170.415269685915</c:v>
                </c:pt>
                <c:pt idx="6725">
                  <c:v>10290.281667681069</c:v>
                </c:pt>
                <c:pt idx="6726">
                  <c:v>10099.797361659181</c:v>
                </c:pt>
                <c:pt idx="6727">
                  <c:v>10309.048646610014</c:v>
                </c:pt>
                <c:pt idx="6728">
                  <c:v>10109.565510030145</c:v>
                </c:pt>
                <c:pt idx="6729">
                  <c:v>10303.084546998114</c:v>
                </c:pt>
                <c:pt idx="6730">
                  <c:v>10140.522127735865</c:v>
                </c:pt>
                <c:pt idx="6731">
                  <c:v>10312.45368655472</c:v>
                </c:pt>
                <c:pt idx="6732">
                  <c:v>10118.429448723613</c:v>
                </c:pt>
                <c:pt idx="6733">
                  <c:v>10286.007160729619</c:v>
                </c:pt>
                <c:pt idx="6734">
                  <c:v>10140.522127735865</c:v>
                </c:pt>
                <c:pt idx="6735">
                  <c:v>10334.533094113936</c:v>
                </c:pt>
                <c:pt idx="6736">
                  <c:v>10165.152744983367</c:v>
                </c:pt>
                <c:pt idx="6737">
                  <c:v>10304.789261540449</c:v>
                </c:pt>
                <c:pt idx="6738">
                  <c:v>10163.39736041351</c:v>
                </c:pt>
                <c:pt idx="6739">
                  <c:v>10295.406532236104</c:v>
                </c:pt>
                <c:pt idx="6740">
                  <c:v>10169.538559984014</c:v>
                </c:pt>
                <c:pt idx="6741">
                  <c:v>10326.051943750303</c:v>
                </c:pt>
                <c:pt idx="6742">
                  <c:v>10193.1568610759</c:v>
                </c:pt>
                <c:pt idx="6743">
                  <c:v>10383.455881115866</c:v>
                </c:pt>
                <c:pt idx="6744">
                  <c:v>10171.291828397603</c:v>
                </c:pt>
                <c:pt idx="6745">
                  <c:v>10391.006607791798</c:v>
                </c:pt>
                <c:pt idx="6746">
                  <c:v>10203.264564404351</c:v>
                </c:pt>
                <c:pt idx="6747">
                  <c:v>10386.813105042045</c:v>
                </c:pt>
                <c:pt idx="6748">
                  <c:v>10243.072027199012</c:v>
                </c:pt>
                <c:pt idx="6749">
                  <c:v>10364.109974563093</c:v>
                </c:pt>
                <c:pt idx="6750">
                  <c:v>10170.415269685915</c:v>
                </c:pt>
                <c:pt idx="6751">
                  <c:v>10391.844905006386</c:v>
                </c:pt>
                <c:pt idx="6752">
                  <c:v>10189.664765387064</c:v>
                </c:pt>
                <c:pt idx="6753">
                  <c:v>10451.850956315906</c:v>
                </c:pt>
                <c:pt idx="6754">
                  <c:v>10294.552732147285</c:v>
                </c:pt>
                <c:pt idx="6755">
                  <c:v>10411.088710653825</c:v>
                </c:pt>
                <c:pt idx="6756">
                  <c:v>10151.092694583771</c:v>
                </c:pt>
                <c:pt idx="6757">
                  <c:v>10411.923790724675</c:v>
                </c:pt>
                <c:pt idx="6758">
                  <c:v>10176.548012492278</c:v>
                </c:pt>
                <c:pt idx="6759">
                  <c:v>10422.767676735037</c:v>
                </c:pt>
                <c:pt idx="6760">
                  <c:v>10227.53039453919</c:v>
                </c:pt>
                <c:pt idx="6761">
                  <c:v>10391.006607791798</c:v>
                </c:pt>
                <c:pt idx="6762">
                  <c:v>10250.825928567918</c:v>
                </c:pt>
                <c:pt idx="6763">
                  <c:v>10432.757419987676</c:v>
                </c:pt>
                <c:pt idx="6764">
                  <c:v>10211.076265234624</c:v>
                </c:pt>
                <c:pt idx="6765">
                  <c:v>10420.267243458788</c:v>
                </c:pt>
                <c:pt idx="6766">
                  <c:v>10255.988944095086</c:v>
                </c:pt>
                <c:pt idx="6767">
                  <c:v>10417.765609619855</c:v>
                </c:pt>
                <c:pt idx="6768">
                  <c:v>10193.1568610759</c:v>
                </c:pt>
                <c:pt idx="6769">
                  <c:v>10421.934332323532</c:v>
                </c:pt>
                <c:pt idx="6770">
                  <c:v>10205.869726532137</c:v>
                </c:pt>
                <c:pt idx="6771">
                  <c:v>10426.932399752008</c:v>
                </c:pt>
                <c:pt idx="6772">
                  <c:v>10214.544489090516</c:v>
                </c:pt>
                <c:pt idx="6773">
                  <c:v>10441.067578641007</c:v>
                </c:pt>
                <c:pt idx="6774">
                  <c:v>10242.209787241238</c:v>
                </c:pt>
                <c:pt idx="6775">
                  <c:v>10428.597356619059</c:v>
                </c:pt>
                <c:pt idx="6776">
                  <c:v>10378.416004739802</c:v>
                </c:pt>
                <c:pt idx="6777">
                  <c:v>10464.265541171571</c:v>
                </c:pt>
                <c:pt idx="6778">
                  <c:v>10203.264564404351</c:v>
                </c:pt>
                <c:pt idx="6779">
                  <c:v>10449.36447107626</c:v>
                </c:pt>
                <c:pt idx="6780">
                  <c:v>10255.128788541337</c:v>
                </c:pt>
                <c:pt idx="6781">
                  <c:v>10460.957889628397</c:v>
                </c:pt>
                <c:pt idx="6782">
                  <c:v>10225.80075716112</c:v>
                </c:pt>
                <c:pt idx="6783">
                  <c:v>10445.217681289228</c:v>
                </c:pt>
                <c:pt idx="6784">
                  <c:v>10238.759435486365</c:v>
                </c:pt>
                <c:pt idx="6785">
                  <c:v>10437.745108778576</c:v>
                </c:pt>
                <c:pt idx="6786">
                  <c:v>10193.1568610759</c:v>
                </c:pt>
                <c:pt idx="6787">
                  <c:v>10430.261781071898</c:v>
                </c:pt>
                <c:pt idx="6788">
                  <c:v>10221.474219363392</c:v>
                </c:pt>
                <c:pt idx="6789">
                  <c:v>10462.611979179213</c:v>
                </c:pt>
                <c:pt idx="6790">
                  <c:v>10390.168176170233</c:v>
                </c:pt>
                <c:pt idx="6791">
                  <c:v>10460.957889628397</c:v>
                </c:pt>
                <c:pt idx="6792">
                  <c:v>10257.708838969436</c:v>
                </c:pt>
                <c:pt idx="6793">
                  <c:v>10456.820356114162</c:v>
                </c:pt>
                <c:pt idx="6794">
                  <c:v>10196.646560344758</c:v>
                </c:pt>
                <c:pt idx="6795">
                  <c:v>10466.744895511629</c:v>
                </c:pt>
                <c:pt idx="6796">
                  <c:v>10196.646560344758</c:v>
                </c:pt>
                <c:pt idx="6797">
                  <c:v>10474.17584781854</c:v>
                </c:pt>
                <c:pt idx="6798">
                  <c:v>10242.209787241238</c:v>
                </c:pt>
                <c:pt idx="6799">
                  <c:v>10470.048857079759</c:v>
                </c:pt>
                <c:pt idx="6800">
                  <c:v>10221.474219363392</c:v>
                </c:pt>
                <c:pt idx="6801">
                  <c:v>10435.251862291949</c:v>
                </c:pt>
                <c:pt idx="6802">
                  <c:v>10226.66564566345</c:v>
                </c:pt>
                <c:pt idx="6803">
                  <c:v>10460.130646943808</c:v>
                </c:pt>
                <c:pt idx="6804">
                  <c:v>10186.170270295032</c:v>
                </c:pt>
                <c:pt idx="6805">
                  <c:v>10502.152414307027</c:v>
                </c:pt>
                <c:pt idx="6806">
                  <c:v>10166.030210338324</c:v>
                </c:pt>
                <c:pt idx="6807">
                  <c:v>10431.925673345086</c:v>
                </c:pt>
                <c:pt idx="6808">
                  <c:v>10193.1568610759</c:v>
                </c:pt>
                <c:pt idx="6809">
                  <c:v>10490.650981125962</c:v>
                </c:pt>
                <c:pt idx="6810">
                  <c:v>10402.730550807173</c:v>
                </c:pt>
                <c:pt idx="6811">
                  <c:v>10452.679520135111</c:v>
                </c:pt>
                <c:pt idx="6812">
                  <c:v>10345.538218510854</c:v>
                </c:pt>
                <c:pt idx="6813">
                  <c:v>10454.336251060866</c:v>
                </c:pt>
                <c:pt idx="6814">
                  <c:v>10196.646560344758</c:v>
                </c:pt>
                <c:pt idx="6815">
                  <c:v>10465.092124408096</c:v>
                </c:pt>
                <c:pt idx="6816">
                  <c:v>10210.208859131795</c:v>
                </c:pt>
                <c:pt idx="6817">
                  <c:v>10465.918575844809</c:v>
                </c:pt>
                <c:pt idx="6818">
                  <c:v>10230.123803661087</c:v>
                </c:pt>
                <c:pt idx="6819">
                  <c:v>10467.571083438539</c:v>
                </c:pt>
                <c:pt idx="6820">
                  <c:v>10240.484889799916</c:v>
                </c:pt>
                <c:pt idx="6821">
                  <c:v>10472.525446142194</c:v>
                </c:pt>
                <c:pt idx="6822">
                  <c:v>10224.935729006858</c:v>
                </c:pt>
                <c:pt idx="6823">
                  <c:v>10440.237160242632</c:v>
                </c:pt>
                <c:pt idx="6824">
                  <c:v>10237.89649943834</c:v>
                </c:pt>
                <c:pt idx="6825">
                  <c:v>10437.745108778576</c:v>
                </c:pt>
                <c:pt idx="6826">
                  <c:v>10207.605800089155</c:v>
                </c:pt>
                <c:pt idx="6827">
                  <c:v>10436.914159435939</c:v>
                </c:pt>
                <c:pt idx="6828">
                  <c:v>10224.070561175287</c:v>
                </c:pt>
                <c:pt idx="6829">
                  <c:v>10429.429635382598</c:v>
                </c:pt>
                <c:pt idx="6830">
                  <c:v>10187.917817952957</c:v>
                </c:pt>
                <c:pt idx="6831">
                  <c:v>10426.932399752008</c:v>
                </c:pt>
                <c:pt idx="6832">
                  <c:v>10202.395896450758</c:v>
                </c:pt>
                <c:pt idx="6833">
                  <c:v>10443.558037980454</c:v>
                </c:pt>
                <c:pt idx="6834">
                  <c:v>10150.212651248026</c:v>
                </c:pt>
                <c:pt idx="6835">
                  <c:v>10431.925673345086</c:v>
                </c:pt>
                <c:pt idx="6836">
                  <c:v>10168.661699245098</c:v>
                </c:pt>
                <c:pt idx="6837">
                  <c:v>10412.75873710887</c:v>
                </c:pt>
                <c:pt idx="6838">
                  <c:v>10222.339806378865</c:v>
                </c:pt>
                <c:pt idx="6839">
                  <c:v>10423.600887838205</c:v>
                </c:pt>
                <c:pt idx="6840">
                  <c:v>10162.519441104954</c:v>
                </c:pt>
                <c:pt idx="6841">
                  <c:v>10421.10085457451</c:v>
                </c:pt>
                <c:pt idx="6842">
                  <c:v>10154.611348185203</c:v>
                </c:pt>
                <c:pt idx="6843">
                  <c:v>10421.10085457451</c:v>
                </c:pt>
                <c:pt idx="6844">
                  <c:v>10203.264564404351</c:v>
                </c:pt>
                <c:pt idx="6845">
                  <c:v>10407.747052924089</c:v>
                </c:pt>
                <c:pt idx="6846">
                  <c:v>10148.452108325539</c:v>
                </c:pt>
                <c:pt idx="6847">
                  <c:v>10383.455881115866</c:v>
                </c:pt>
                <c:pt idx="6848">
                  <c:v>10125.509526564236</c:v>
                </c:pt>
                <c:pt idx="6849">
                  <c:v>10404.403253890765</c:v>
                </c:pt>
                <c:pt idx="6850">
                  <c:v>10146.690956755447</c:v>
                </c:pt>
                <c:pt idx="6851">
                  <c:v>10419.433498947192</c:v>
                </c:pt>
                <c:pt idx="6852">
                  <c:v>10163.39736041351</c:v>
                </c:pt>
                <c:pt idx="6853">
                  <c:v>10389.329610113062</c:v>
                </c:pt>
                <c:pt idx="6854">
                  <c:v>10157.248743971195</c:v>
                </c:pt>
                <c:pt idx="6855">
                  <c:v>10394.358990494571</c:v>
                </c:pt>
                <c:pt idx="6856">
                  <c:v>10144.048087364281</c:v>
                </c:pt>
                <c:pt idx="6857">
                  <c:v>10366.637405789048</c:v>
                </c:pt>
                <c:pt idx="6858">
                  <c:v>10148.452108325539</c:v>
                </c:pt>
                <c:pt idx="6859">
                  <c:v>10391.006607791798</c:v>
                </c:pt>
                <c:pt idx="6860">
                  <c:v>10117.543747560574</c:v>
                </c:pt>
                <c:pt idx="6861">
                  <c:v>10374.212400071106</c:v>
                </c:pt>
                <c:pt idx="6862">
                  <c:v>10286.862337678733</c:v>
                </c:pt>
                <c:pt idx="6863">
                  <c:v>10385.974000956658</c:v>
                </c:pt>
                <c:pt idx="6864">
                  <c:v>10284.296393306835</c:v>
                </c:pt>
                <c:pt idx="6865">
                  <c:v>10346.383814258605</c:v>
                </c:pt>
                <c:pt idx="6866">
                  <c:v>10289.427041796322</c:v>
                </c:pt>
                <c:pt idx="6867">
                  <c:v>10374.212400071106</c:v>
                </c:pt>
                <c:pt idx="6868">
                  <c:v>10146.690956755447</c:v>
                </c:pt>
                <c:pt idx="6869">
                  <c:v>10359.051457852414</c:v>
                </c:pt>
                <c:pt idx="6870">
                  <c:v>10303.084546998114</c:v>
                </c:pt>
                <c:pt idx="6871">
                  <c:v>10381.776461283145</c:v>
                </c:pt>
                <c:pt idx="6872">
                  <c:v>10120.200389811514</c:v>
                </c:pt>
                <c:pt idx="6873">
                  <c:v>10369.163619941408</c:v>
                </c:pt>
                <c:pt idx="6874">
                  <c:v>10107.790872998254</c:v>
                </c:pt>
                <c:pt idx="6875">
                  <c:v>10370.847086933474</c:v>
                </c:pt>
                <c:pt idx="6876">
                  <c:v>10101.5747795725</c:v>
                </c:pt>
                <c:pt idx="6877">
                  <c:v>10377.575553588609</c:v>
                </c:pt>
                <c:pt idx="6878">
                  <c:v>10104.239746619744</c:v>
                </c:pt>
                <c:pt idx="6879">
                  <c:v>10404.403253890765</c:v>
                </c:pt>
                <c:pt idx="6880">
                  <c:v>10184.422122040038</c:v>
                </c:pt>
                <c:pt idx="6881">
                  <c:v>10373.371274321848</c:v>
                </c:pt>
                <c:pt idx="6882">
                  <c:v>10093.571521750491</c:v>
                </c:pt>
                <c:pt idx="6883">
                  <c:v>10353.988063746294</c:v>
                </c:pt>
                <c:pt idx="6884">
                  <c:v>10166.907524469047</c:v>
                </c:pt>
                <c:pt idx="6885">
                  <c:v>10358.207897706181</c:v>
                </c:pt>
                <c:pt idx="6886">
                  <c:v>10237.033424095303</c:v>
                </c:pt>
                <c:pt idx="6887">
                  <c:v>10353.143690112802</c:v>
                </c:pt>
                <c:pt idx="6888">
                  <c:v>10267.158349247824</c:v>
                </c:pt>
                <c:pt idx="6889">
                  <c:v>10324.354075789461</c:v>
                </c:pt>
                <c:pt idx="6890">
                  <c:v>10090.900979327163</c:v>
                </c:pt>
                <c:pt idx="6891">
                  <c:v>10301.379283266731</c:v>
                </c:pt>
                <c:pt idx="6892">
                  <c:v>10053.366114449935</c:v>
                </c:pt>
                <c:pt idx="6893">
                  <c:v>10340.461788532921</c:v>
                </c:pt>
                <c:pt idx="6894">
                  <c:v>10086.446970130455</c:v>
                </c:pt>
                <c:pt idx="6895">
                  <c:v>10337.074780333656</c:v>
                </c:pt>
                <c:pt idx="6896">
                  <c:v>10050.674482094082</c:v>
                </c:pt>
                <c:pt idx="6897">
                  <c:v>10286.862337678733</c:v>
                </c:pt>
                <c:pt idx="6898">
                  <c:v>10304.789261540449</c:v>
                </c:pt>
                <c:pt idx="6899">
                  <c:v>10286.007160729619</c:v>
                </c:pt>
                <c:pt idx="6900">
                  <c:v>10227.53039453919</c:v>
                </c:pt>
                <c:pt idx="6901">
                  <c:v>10299.673470130929</c:v>
                </c:pt>
                <c:pt idx="6902">
                  <c:v>10298.820357469125</c:v>
                </c:pt>
                <c:pt idx="6903">
                  <c:v>10292.844719245451</c:v>
                </c:pt>
                <c:pt idx="6904">
                  <c:v>10095.351107865305</c:v>
                </c:pt>
                <c:pt idx="6905">
                  <c:v>10295.406532236104</c:v>
                </c:pt>
                <c:pt idx="6906">
                  <c:v>10228.395003813772</c:v>
                </c:pt>
                <c:pt idx="6907">
                  <c:v>10279.160780929727</c:v>
                </c:pt>
                <c:pt idx="6908">
                  <c:v>10023.680052903388</c:v>
                </c:pt>
                <c:pt idx="6909">
                  <c:v>10269.732580262144</c:v>
                </c:pt>
                <c:pt idx="6910">
                  <c:v>10247.381140388516</c:v>
                </c:pt>
                <c:pt idx="6911">
                  <c:v>10283.440802780011</c:v>
                </c:pt>
                <c:pt idx="6912">
                  <c:v>10192.284061934566</c:v>
                </c:pt>
                <c:pt idx="6913">
                  <c:v>10295.406532236104</c:v>
                </c:pt>
                <c:pt idx="6914">
                  <c:v>10223.205253641067</c:v>
                </c:pt>
                <c:pt idx="6915">
                  <c:v>10260.287641088305</c:v>
                </c:pt>
                <c:pt idx="6916">
                  <c:v>10038.094784389737</c:v>
                </c:pt>
                <c:pt idx="6917">
                  <c:v>10274.877307957862</c:v>
                </c:pt>
                <c:pt idx="6918">
                  <c:v>10016.45745560646</c:v>
                </c:pt>
                <c:pt idx="6919">
                  <c:v>10243.934128015839</c:v>
                </c:pt>
                <c:pt idx="6920">
                  <c:v>9979.2812304379568</c:v>
                </c:pt>
                <c:pt idx="6921">
                  <c:v>10250.825928567918</c:v>
                </c:pt>
                <c:pt idx="6922">
                  <c:v>10073.955048894059</c:v>
                </c:pt>
                <c:pt idx="6923">
                  <c:v>10230.987994284711</c:v>
                </c:pt>
                <c:pt idx="6924">
                  <c:v>9965.6126724735641</c:v>
                </c:pt>
                <c:pt idx="6925">
                  <c:v>10213.677643159674</c:v>
                </c:pt>
                <c:pt idx="6926">
                  <c:v>10159.006249286715</c:v>
                </c:pt>
                <c:pt idx="6927">
                  <c:v>10232.715957059236</c:v>
                </c:pt>
                <c:pt idx="6928">
                  <c:v>10132.579787781828</c:v>
                </c:pt>
                <c:pt idx="6929">
                  <c:v>10211.076265234624</c:v>
                </c:pt>
                <c:pt idx="6930">
                  <c:v>10218.876619544451</c:v>
                </c:pt>
                <c:pt idx="6931">
                  <c:v>10159.006249286715</c:v>
                </c:pt>
                <c:pt idx="6932">
                  <c:v>10131.69654115195</c:v>
                </c:pt>
                <c:pt idx="6933">
                  <c:v>10222.339806378865</c:v>
                </c:pt>
                <c:pt idx="6934">
                  <c:v>10057.849024641782</c:v>
                </c:pt>
                <c:pt idx="6935">
                  <c:v>10171.291828397603</c:v>
                </c:pt>
                <c:pt idx="6936">
                  <c:v>10159.006249286715</c:v>
                </c:pt>
                <c:pt idx="6937">
                  <c:v>10162.519441104954</c:v>
                </c:pt>
                <c:pt idx="6938">
                  <c:v>9990.1899662727501</c:v>
                </c:pt>
                <c:pt idx="6939">
                  <c:v>10173.044493037438</c:v>
                </c:pt>
                <c:pt idx="6940">
                  <c:v>9838.1325994075796</c:v>
                </c:pt>
                <c:pt idx="6941">
                  <c:v>10180.049121340433</c:v>
                </c:pt>
                <c:pt idx="6942">
                  <c:v>9993.8210697209288</c:v>
                </c:pt>
                <c:pt idx="6943">
                  <c:v>10153.731912652238</c:v>
                </c:pt>
                <c:pt idx="6944">
                  <c:v>10136.111244691734</c:v>
                </c:pt>
                <c:pt idx="6945">
                  <c:v>10145.810152610151</c:v>
                </c:pt>
                <c:pt idx="6946">
                  <c:v>10098.908420596166</c:v>
                </c:pt>
                <c:pt idx="6947">
                  <c:v>10123.740428354748</c:v>
                </c:pt>
                <c:pt idx="6948">
                  <c:v>9945.4995374377613</c:v>
                </c:pt>
                <c:pt idx="6949">
                  <c:v>10154.611348185203</c:v>
                </c:pt>
                <c:pt idx="6950">
                  <c:v>9974.7290806276505</c:v>
                </c:pt>
                <c:pt idx="6951">
                  <c:v>10136.993726752078</c:v>
                </c:pt>
                <c:pt idx="6952">
                  <c:v>10021.875357266797</c:v>
                </c:pt>
                <c:pt idx="6953">
                  <c:v>10133.462881403688</c:v>
                </c:pt>
                <c:pt idx="6954">
                  <c:v>10117.543747560574</c:v>
                </c:pt>
                <c:pt idx="6955">
                  <c:v>10106.015618654068</c:v>
                </c:pt>
                <c:pt idx="6956">
                  <c:v>10090.010488129818</c:v>
                </c:pt>
                <c:pt idx="6957">
                  <c:v>10099.797361659181</c:v>
                </c:pt>
                <c:pt idx="6958">
                  <c:v>10001.075582218209</c:v>
                </c:pt>
                <c:pt idx="6959">
                  <c:v>10078.419955426056</c:v>
                </c:pt>
                <c:pt idx="6960">
                  <c:v>10049.776956650168</c:v>
                </c:pt>
                <c:pt idx="6961">
                  <c:v>10077.527286088101</c:v>
                </c:pt>
                <c:pt idx="6962">
                  <c:v>10037.195050897806</c:v>
                </c:pt>
                <c:pt idx="6963">
                  <c:v>10079.312468874603</c:v>
                </c:pt>
                <c:pt idx="6964">
                  <c:v>9678.0185766523446</c:v>
                </c:pt>
                <c:pt idx="6965">
                  <c:v>10079.312468874603</c:v>
                </c:pt>
                <c:pt idx="6966">
                  <c:v>9644.3529682881017</c:v>
                </c:pt>
                <c:pt idx="6967">
                  <c:v>10053.366114449935</c:v>
                </c:pt>
                <c:pt idx="6968">
                  <c:v>9722.1914115265408</c:v>
                </c:pt>
                <c:pt idx="6969">
                  <c:v>10065.013520415205</c:v>
                </c:pt>
                <c:pt idx="6970">
                  <c:v>10050.674482094082</c:v>
                </c:pt>
                <c:pt idx="6971">
                  <c:v>10014.650215531432</c:v>
                </c:pt>
                <c:pt idx="6972">
                  <c:v>9970.1728966324445</c:v>
                </c:pt>
                <c:pt idx="6973">
                  <c:v>10032.694011367264</c:v>
                </c:pt>
                <c:pt idx="6974">
                  <c:v>9692.6559069913565</c:v>
                </c:pt>
                <c:pt idx="6975">
                  <c:v>10035.395109642592</c:v>
                </c:pt>
                <c:pt idx="6976">
                  <c:v>9947.3312545761837</c:v>
                </c:pt>
                <c:pt idx="6977">
                  <c:v>9985.6474741221245</c:v>
                </c:pt>
                <c:pt idx="6978">
                  <c:v>10001.981675861736</c:v>
                </c:pt>
                <c:pt idx="6979">
                  <c:v>9995.6356590719734</c:v>
                </c:pt>
                <c:pt idx="6980">
                  <c:v>9853.0749122931975</c:v>
                </c:pt>
                <c:pt idx="6981">
                  <c:v>9957.3940686853475</c:v>
                </c:pt>
                <c:pt idx="6982">
                  <c:v>9960.1350620466001</c:v>
                </c:pt>
                <c:pt idx="6983">
                  <c:v>9977.4608542334518</c:v>
                </c:pt>
                <c:pt idx="6984">
                  <c:v>9951.9076992056689</c:v>
                </c:pt>
                <c:pt idx="6985">
                  <c:v>9974.7290806276505</c:v>
                </c:pt>
                <c:pt idx="6986">
                  <c:v>9772.6291680851718</c:v>
                </c:pt>
                <c:pt idx="6987">
                  <c:v>9972.907091466539</c:v>
                </c:pt>
                <c:pt idx="6988">
                  <c:v>9882.8309465315178</c:v>
                </c:pt>
                <c:pt idx="6989">
                  <c:v>9963.7874502246614</c:v>
                </c:pt>
                <c:pt idx="6990">
                  <c:v>9798.7033385554314</c:v>
                </c:pt>
                <c:pt idx="6991">
                  <c:v>9956.4800797424723</c:v>
                </c:pt>
                <c:pt idx="6992">
                  <c:v>9925.3075593019948</c:v>
                </c:pt>
                <c:pt idx="6993">
                  <c:v>9927.1464650689322</c:v>
                </c:pt>
                <c:pt idx="6994">
                  <c:v>9945.4995374377613</c:v>
                </c:pt>
                <c:pt idx="6995">
                  <c:v>9950.9927355987111</c:v>
                </c:pt>
                <c:pt idx="6996">
                  <c:v>9926.227094137932</c:v>
                </c:pt>
                <c:pt idx="6997">
                  <c:v>9924.3878605131667</c:v>
                </c:pt>
                <c:pt idx="6998">
                  <c:v>9864.2534638596935</c:v>
                </c:pt>
                <c:pt idx="6999">
                  <c:v>9911.4948355783417</c:v>
                </c:pt>
                <c:pt idx="7000">
                  <c:v>9628.4128953067975</c:v>
                </c:pt>
                <c:pt idx="7001">
                  <c:v>9916.1031856265763</c:v>
                </c:pt>
                <c:pt idx="7002">
                  <c:v>9900.417987524188</c:v>
                </c:pt>
                <c:pt idx="7003">
                  <c:v>9925.3075593019948</c:v>
                </c:pt>
                <c:pt idx="7004">
                  <c:v>9888.3912135366463</c:v>
                </c:pt>
                <c:pt idx="7005">
                  <c:v>9888.3912135366463</c:v>
                </c:pt>
                <c:pt idx="7006">
                  <c:v>9620.9122484006002</c:v>
                </c:pt>
                <c:pt idx="7007">
                  <c:v>9904.1129100722046</c:v>
                </c:pt>
                <c:pt idx="7008">
                  <c:v>9769.3133321297701</c:v>
                </c:pt>
                <c:pt idx="7009">
                  <c:v>9901.3419659120755</c:v>
                </c:pt>
                <c:pt idx="7010">
                  <c:v>9880.976195442172</c:v>
                </c:pt>
                <c:pt idx="7011">
                  <c:v>9872.6215804220137</c:v>
                </c:pt>
                <c:pt idx="7012">
                  <c:v>9948.2468689167854</c:v>
                </c:pt>
                <c:pt idx="7013">
                  <c:v>9867.0443383763177</c:v>
                </c:pt>
                <c:pt idx="7014">
                  <c:v>9871.6924570750562</c:v>
                </c:pt>
                <c:pt idx="7015">
                  <c:v>9881.9036540899288</c:v>
                </c:pt>
                <c:pt idx="7016">
                  <c:v>9841.8722129901253</c:v>
                </c:pt>
                <c:pt idx="7017">
                  <c:v>9875.4079505404625</c:v>
                </c:pt>
                <c:pt idx="7018">
                  <c:v>9660.4386390670188</c:v>
                </c:pt>
                <c:pt idx="7019">
                  <c:v>9873.5505370832761</c:v>
                </c:pt>
                <c:pt idx="7020">
                  <c:v>9851.2094749061253</c:v>
                </c:pt>
                <c:pt idx="7021">
                  <c:v>9854.0073794238142</c:v>
                </c:pt>
                <c:pt idx="7022">
                  <c:v>9808.1184004184179</c:v>
                </c:pt>
                <c:pt idx="7023">
                  <c:v>9876.3364074323108</c:v>
                </c:pt>
                <c:pt idx="7024">
                  <c:v>9727.925793062097</c:v>
                </c:pt>
                <c:pt idx="7025">
                  <c:v>9861.4610852876685</c:v>
                </c:pt>
                <c:pt idx="7026">
                  <c:v>9828.7717665701784</c:v>
                </c:pt>
                <c:pt idx="7027">
                  <c:v>9844.6751561965866</c:v>
                </c:pt>
                <c:pt idx="7028">
                  <c:v>9560.7514880621457</c:v>
                </c:pt>
                <c:pt idx="7029">
                  <c:v>9852.1422774699477</c:v>
                </c:pt>
                <c:pt idx="7030">
                  <c:v>9578.1316643134978</c:v>
                </c:pt>
                <c:pt idx="7031">
                  <c:v>9853.0749122931975</c:v>
                </c:pt>
                <c:pt idx="7032">
                  <c:v>9777.2678034207274</c:v>
                </c:pt>
                <c:pt idx="7033">
                  <c:v>9825.9602245924598</c:v>
                </c:pt>
                <c:pt idx="7034">
                  <c:v>9758.7834516544044</c:v>
                </c:pt>
                <c:pt idx="7035">
                  <c:v>9817.5164630277432</c:v>
                </c:pt>
                <c:pt idx="7036">
                  <c:v>9748.042013070899</c:v>
                </c:pt>
                <c:pt idx="7037">
                  <c:v>9863.3228381835452</c:v>
                </c:pt>
                <c:pt idx="7038">
                  <c:v>9590.7347541017862</c:v>
                </c:pt>
                <c:pt idx="7039">
                  <c:v>9836.2617820504493</c:v>
                </c:pt>
                <c:pt idx="7040">
                  <c:v>9733.2722296934462</c:v>
                </c:pt>
                <c:pt idx="7041">
                  <c:v>9803.4129973858235</c:v>
                </c:pt>
                <c:pt idx="7042">
                  <c:v>9545.4952090583265</c:v>
                </c:pt>
                <c:pt idx="7043">
                  <c:v>9781.3350490076446</c:v>
                </c:pt>
                <c:pt idx="7044">
                  <c:v>9401.9250223541367</c:v>
                </c:pt>
                <c:pt idx="7045">
                  <c:v>9799.6456110725212</c:v>
                </c:pt>
                <c:pt idx="7046">
                  <c:v>9729.2629135506741</c:v>
                </c:pt>
                <c:pt idx="7047">
                  <c:v>9794.9325432962723</c:v>
                </c:pt>
                <c:pt idx="7048">
                  <c:v>9571.8184379480535</c:v>
                </c:pt>
                <c:pt idx="7049">
                  <c:v>9783.603761659313</c:v>
                </c:pt>
                <c:pt idx="7050">
                  <c:v>9415.8838638260986</c:v>
                </c:pt>
                <c:pt idx="7051">
                  <c:v>9764.098476014462</c:v>
                </c:pt>
                <c:pt idx="7052">
                  <c:v>9425.2365073308647</c:v>
                </c:pt>
                <c:pt idx="7053">
                  <c:v>9769.5976291511943</c:v>
                </c:pt>
                <c:pt idx="7054">
                  <c:v>9738.8991877084281</c:v>
                </c:pt>
                <c:pt idx="7055">
                  <c:v>9766.4695105090741</c:v>
                </c:pt>
                <c:pt idx="7056">
                  <c:v>9393.5519821126163</c:v>
                </c:pt>
                <c:pt idx="7057">
                  <c:v>9765.9953896848456</c:v>
                </c:pt>
                <c:pt idx="7058">
                  <c:v>9570.2389116628965</c:v>
                </c:pt>
                <c:pt idx="7059">
                  <c:v>9766.7539623510274</c:v>
                </c:pt>
                <c:pt idx="7060">
                  <c:v>9647.9425724867651</c:v>
                </c:pt>
                <c:pt idx="7061">
                  <c:v>9728.5943959363412</c:v>
                </c:pt>
                <c:pt idx="7062">
                  <c:v>9758.6884913708691</c:v>
                </c:pt>
                <c:pt idx="7063">
                  <c:v>9750.4203384260618</c:v>
                </c:pt>
                <c:pt idx="7064">
                  <c:v>9654.1458669110416</c:v>
                </c:pt>
                <c:pt idx="7065">
                  <c:v>9723.7211931135116</c:v>
                </c:pt>
                <c:pt idx="7066">
                  <c:v>9464.3935428895311</c:v>
                </c:pt>
                <c:pt idx="7067">
                  <c:v>9726.2061369145067</c:v>
                </c:pt>
                <c:pt idx="7068">
                  <c:v>9605.3902390778385</c:v>
                </c:pt>
                <c:pt idx="7069">
                  <c:v>9697.8462255809191</c:v>
                </c:pt>
                <c:pt idx="7070">
                  <c:v>9643.3823864473179</c:v>
                </c:pt>
                <c:pt idx="7071">
                  <c:v>9686.305222551764</c:v>
                </c:pt>
                <c:pt idx="7072">
                  <c:v>9517.0408733431304</c:v>
                </c:pt>
                <c:pt idx="7073">
                  <c:v>9720.9481354053205</c:v>
                </c:pt>
                <c:pt idx="7074">
                  <c:v>9591.8163819472375</c:v>
                </c:pt>
                <c:pt idx="7075">
                  <c:v>9713.4822862536603</c:v>
                </c:pt>
                <c:pt idx="7076">
                  <c:v>9401.4148600580447</c:v>
                </c:pt>
                <c:pt idx="7077">
                  <c:v>9721.5219917671693</c:v>
                </c:pt>
                <c:pt idx="7078">
                  <c:v>9329.8005405848053</c:v>
                </c:pt>
                <c:pt idx="7079">
                  <c:v>9695.155588661326</c:v>
                </c:pt>
                <c:pt idx="7080">
                  <c:v>9341.0655292531501</c:v>
                </c:pt>
                <c:pt idx="7081">
                  <c:v>9666.4339926177272</c:v>
                </c:pt>
                <c:pt idx="7082">
                  <c:v>9391.6099467350377</c:v>
                </c:pt>
                <c:pt idx="7083">
                  <c:v>9680.6216024596779</c:v>
                </c:pt>
                <c:pt idx="7084">
                  <c:v>9583.353904958869</c:v>
                </c:pt>
                <c:pt idx="7085">
                  <c:v>9684.0903036106247</c:v>
                </c:pt>
                <c:pt idx="7086">
                  <c:v>9433.2540490507654</c:v>
                </c:pt>
                <c:pt idx="7087">
                  <c:v>9687.5567211584603</c:v>
                </c:pt>
                <c:pt idx="7088">
                  <c:v>9345.9153584585001</c:v>
                </c:pt>
                <c:pt idx="7089">
                  <c:v>9681.6817257797902</c:v>
                </c:pt>
                <c:pt idx="7090">
                  <c:v>9339.8265465916429</c:v>
                </c:pt>
                <c:pt idx="7091">
                  <c:v>9681.2962510791167</c:v>
                </c:pt>
                <c:pt idx="7092">
                  <c:v>9310.6248391433619</c:v>
                </c:pt>
                <c:pt idx="7093">
                  <c:v>9642.6057926777576</c:v>
                </c:pt>
                <c:pt idx="7094">
                  <c:v>9288.667322666488</c:v>
                </c:pt>
                <c:pt idx="7095">
                  <c:v>9668.7529466566284</c:v>
                </c:pt>
                <c:pt idx="7096">
                  <c:v>9298.3567245659087</c:v>
                </c:pt>
                <c:pt idx="7097">
                  <c:v>9647.1666483785011</c:v>
                </c:pt>
                <c:pt idx="7098">
                  <c:v>9633.8612471068864</c:v>
                </c:pt>
                <c:pt idx="7099">
                  <c:v>9709.8412275660812</c:v>
                </c:pt>
                <c:pt idx="7100">
                  <c:v>9556.1001748854087</c:v>
                </c:pt>
                <c:pt idx="7101">
                  <c:v>9664.3073887902319</c:v>
                </c:pt>
                <c:pt idx="7102">
                  <c:v>9306.1576121322942</c:v>
                </c:pt>
                <c:pt idx="7103">
                  <c:v>9654.0489964338794</c:v>
                </c:pt>
                <c:pt idx="7104">
                  <c:v>9240.2635197770906</c:v>
                </c:pt>
                <c:pt idx="7105">
                  <c:v>9642.5087104366667</c:v>
                </c:pt>
                <c:pt idx="7106">
                  <c:v>9285.2248000913805</c:v>
                </c:pt>
                <c:pt idx="7107">
                  <c:v>9635.5141021144264</c:v>
                </c:pt>
                <c:pt idx="7108">
                  <c:v>9501.6535826297913</c:v>
                </c:pt>
                <c:pt idx="7109">
                  <c:v>9618.0845750612862</c:v>
                </c:pt>
                <c:pt idx="7110">
                  <c:v>9539.2408652606591</c:v>
                </c:pt>
                <c:pt idx="7111">
                  <c:v>9676.8612633334506</c:v>
                </c:pt>
                <c:pt idx="7112">
                  <c:v>9595.8458859482034</c:v>
                </c:pt>
                <c:pt idx="7113">
                  <c:v>9607.0519945665746</c:v>
                </c:pt>
                <c:pt idx="7114">
                  <c:v>9288.9801662267673</c:v>
                </c:pt>
                <c:pt idx="7115">
                  <c:v>9655.5987108909994</c:v>
                </c:pt>
                <c:pt idx="7116">
                  <c:v>9495.044865068985</c:v>
                </c:pt>
                <c:pt idx="7117">
                  <c:v>9611.9364974847049</c:v>
                </c:pt>
                <c:pt idx="7118">
                  <c:v>9186.304012219307</c:v>
                </c:pt>
                <c:pt idx="7119">
                  <c:v>9598.9886557331374</c:v>
                </c:pt>
                <c:pt idx="7120">
                  <c:v>9190.8750889393905</c:v>
                </c:pt>
                <c:pt idx="7121">
                  <c:v>9618.9622902770152</c:v>
                </c:pt>
                <c:pt idx="7122">
                  <c:v>9204.9883266118832</c:v>
                </c:pt>
                <c:pt idx="7123">
                  <c:v>9588.8659478747213</c:v>
                </c:pt>
                <c:pt idx="7124">
                  <c:v>9359.40902760073</c:v>
                </c:pt>
                <c:pt idx="7125">
                  <c:v>9614.4746630840218</c:v>
                </c:pt>
                <c:pt idx="7126">
                  <c:v>9181.090244458017</c:v>
                </c:pt>
                <c:pt idx="7127">
                  <c:v>9606.4655520232682</c:v>
                </c:pt>
                <c:pt idx="7128">
                  <c:v>9540.8299944003047</c:v>
                </c:pt>
                <c:pt idx="7129">
                  <c:v>9602.3257292582166</c:v>
                </c:pt>
                <c:pt idx="7130">
                  <c:v>9272.6872873825851</c:v>
                </c:pt>
                <c:pt idx="7131">
                  <c:v>9541.0286008480525</c:v>
                </c:pt>
                <c:pt idx="7132">
                  <c:v>9512.8489191310346</c:v>
                </c:pt>
                <c:pt idx="7133">
                  <c:v>9614.3770637841608</c:v>
                </c:pt>
                <c:pt idx="7134">
                  <c:v>9219.1692745078417</c:v>
                </c:pt>
                <c:pt idx="7135">
                  <c:v>9576.4554743721164</c:v>
                </c:pt>
                <c:pt idx="7136">
                  <c:v>9367.7348613300273</c:v>
                </c:pt>
                <c:pt idx="7137">
                  <c:v>9573.4961497722215</c:v>
                </c:pt>
                <c:pt idx="7138">
                  <c:v>9513.8473145784137</c:v>
                </c:pt>
                <c:pt idx="7139">
                  <c:v>9565.9915139271288</c:v>
                </c:pt>
                <c:pt idx="7140">
                  <c:v>9480.9981255977527</c:v>
                </c:pt>
                <c:pt idx="7141">
                  <c:v>9562.5317219391618</c:v>
                </c:pt>
                <c:pt idx="7142">
                  <c:v>9408.1449416124578</c:v>
                </c:pt>
                <c:pt idx="7143">
                  <c:v>9569.9426961188146</c:v>
                </c:pt>
                <c:pt idx="7144">
                  <c:v>9326.7993035082236</c:v>
                </c:pt>
                <c:pt idx="7145">
                  <c:v>9566.979595908404</c:v>
                </c:pt>
                <c:pt idx="7146">
                  <c:v>9335.2810723255916</c:v>
                </c:pt>
                <c:pt idx="7147">
                  <c:v>9570.2389116628965</c:v>
                </c:pt>
                <c:pt idx="7148">
                  <c:v>9497.7494607846675</c:v>
                </c:pt>
                <c:pt idx="7149">
                  <c:v>9572.6080180203826</c:v>
                </c:pt>
                <c:pt idx="7150">
                  <c:v>9531.7852379684318</c:v>
                </c:pt>
                <c:pt idx="7151">
                  <c:v>9568.3625898186729</c:v>
                </c:pt>
                <c:pt idx="7152">
                  <c:v>9128.9882707223078</c:v>
                </c:pt>
                <c:pt idx="7153">
                  <c:v>9571.8184379480535</c:v>
                </c:pt>
                <c:pt idx="7154">
                  <c:v>9018.4955985979286</c:v>
                </c:pt>
                <c:pt idx="7155">
                  <c:v>9553.7234032644574</c:v>
                </c:pt>
                <c:pt idx="7156">
                  <c:v>9287.4157600724047</c:v>
                </c:pt>
                <c:pt idx="7157">
                  <c:v>9556.5951966172925</c:v>
                </c:pt>
                <c:pt idx="7158">
                  <c:v>9248.6773980410835</c:v>
                </c:pt>
                <c:pt idx="7159">
                  <c:v>9536.2599174389197</c:v>
                </c:pt>
                <c:pt idx="7160">
                  <c:v>9450.7679450494179</c:v>
                </c:pt>
                <c:pt idx="7161">
                  <c:v>9538.0486944789336</c:v>
                </c:pt>
                <c:pt idx="7162">
                  <c:v>9402.6391647929049</c:v>
                </c:pt>
                <c:pt idx="7163">
                  <c:v>9538.0486944789336</c:v>
                </c:pt>
                <c:pt idx="7164">
                  <c:v>9132.5351524508842</c:v>
                </c:pt>
                <c:pt idx="7165">
                  <c:v>9527.1075043389865</c:v>
                </c:pt>
                <c:pt idx="7166">
                  <c:v>9285.5378509206203</c:v>
                </c:pt>
                <c:pt idx="7167">
                  <c:v>9544.8006593939535</c:v>
                </c:pt>
                <c:pt idx="7168">
                  <c:v>9507.0543867731158</c:v>
                </c:pt>
                <c:pt idx="7169">
                  <c:v>9510.8515444956211</c:v>
                </c:pt>
                <c:pt idx="7170">
                  <c:v>9493.3412395237283</c:v>
                </c:pt>
                <c:pt idx="7171">
                  <c:v>9546.487259320651</c:v>
                </c:pt>
                <c:pt idx="7172">
                  <c:v>9338.0708135302848</c:v>
                </c:pt>
                <c:pt idx="7173">
                  <c:v>9524.717225182505</c:v>
                </c:pt>
                <c:pt idx="7174">
                  <c:v>9327.0063411854608</c:v>
                </c:pt>
                <c:pt idx="7175">
                  <c:v>9570.8312912409674</c:v>
                </c:pt>
                <c:pt idx="7176">
                  <c:v>9358.4831068281128</c:v>
                </c:pt>
                <c:pt idx="7177">
                  <c:v>9573.3974760901565</c:v>
                </c:pt>
                <c:pt idx="7178">
                  <c:v>9158.793535199</c:v>
                </c:pt>
                <c:pt idx="7179">
                  <c:v>9521.6281291875384</c:v>
                </c:pt>
                <c:pt idx="7180">
                  <c:v>9271.850377763185</c:v>
                </c:pt>
                <c:pt idx="7181">
                  <c:v>9537.2537596441307</c:v>
                </c:pt>
                <c:pt idx="7182">
                  <c:v>9375.7396745443748</c:v>
                </c:pt>
                <c:pt idx="7183">
                  <c:v>9502.4540608543211</c:v>
                </c:pt>
                <c:pt idx="7184">
                  <c:v>9362.1857955661053</c:v>
                </c:pt>
                <c:pt idx="7185">
                  <c:v>9542.1207985407182</c:v>
                </c:pt>
                <c:pt idx="7186">
                  <c:v>9410.8956265833913</c:v>
                </c:pt>
                <c:pt idx="7187">
                  <c:v>9518.7366421133465</c:v>
                </c:pt>
                <c:pt idx="7188">
                  <c:v>9489.3304756575417</c:v>
                </c:pt>
                <c:pt idx="7189">
                  <c:v>9565.0032408820771</c:v>
                </c:pt>
                <c:pt idx="7190">
                  <c:v>9176.8302591387001</c:v>
                </c:pt>
                <c:pt idx="7191">
                  <c:v>9517.2404046875545</c:v>
                </c:pt>
                <c:pt idx="7192">
                  <c:v>9319.5477702560493</c:v>
                </c:pt>
                <c:pt idx="7193">
                  <c:v>9556.5951966172925</c:v>
                </c:pt>
                <c:pt idx="7194">
                  <c:v>9413.339448123812</c:v>
                </c:pt>
                <c:pt idx="7195">
                  <c:v>9512.1499265595685</c:v>
                </c:pt>
                <c:pt idx="7196">
                  <c:v>9459.3512359650558</c:v>
                </c:pt>
                <c:pt idx="7197">
                  <c:v>9492.2385920068209</c:v>
                </c:pt>
                <c:pt idx="7198">
                  <c:v>9423.61118004329</c:v>
                </c:pt>
                <c:pt idx="7199">
                  <c:v>9489.4307829771915</c:v>
                </c:pt>
                <c:pt idx="7200">
                  <c:v>9411.3030106534588</c:v>
                </c:pt>
                <c:pt idx="7201">
                  <c:v>9530.3923173641324</c:v>
                </c:pt>
                <c:pt idx="7202">
                  <c:v>9352.9240985197484</c:v>
                </c:pt>
                <c:pt idx="7203">
                  <c:v>9479.1893236413944</c:v>
                </c:pt>
                <c:pt idx="7204">
                  <c:v>9220.3316751339353</c:v>
                </c:pt>
                <c:pt idx="7205">
                  <c:v>9445.206405766965</c:v>
                </c:pt>
                <c:pt idx="7206">
                  <c:v>9103.4448163160523</c:v>
                </c:pt>
                <c:pt idx="7207">
                  <c:v>9491.6370479960424</c:v>
                </c:pt>
                <c:pt idx="7208">
                  <c:v>9383.0153384445293</c:v>
                </c:pt>
                <c:pt idx="7209">
                  <c:v>9465.6029606241264</c:v>
                </c:pt>
                <c:pt idx="7210">
                  <c:v>9047.8370420193787</c:v>
                </c:pt>
                <c:pt idx="7211">
                  <c:v>9514.0469703266735</c:v>
                </c:pt>
                <c:pt idx="7212">
                  <c:v>9247.2059491207747</c:v>
                </c:pt>
                <c:pt idx="7213">
                  <c:v>9499.6518401692574</c:v>
                </c:pt>
                <c:pt idx="7214">
                  <c:v>9332.1795966476802</c:v>
                </c:pt>
                <c:pt idx="7215">
                  <c:v>9482.8062903961854</c:v>
                </c:pt>
                <c:pt idx="7216">
                  <c:v>9335.1777197148385</c:v>
                </c:pt>
                <c:pt idx="7217">
                  <c:v>9499.151282433133</c:v>
                </c:pt>
                <c:pt idx="7218">
                  <c:v>9173.419777075158</c:v>
                </c:pt>
                <c:pt idx="7219">
                  <c:v>9506.3546034278334</c:v>
                </c:pt>
                <c:pt idx="7220">
                  <c:v>9217.3723283747568</c:v>
                </c:pt>
                <c:pt idx="7221">
                  <c:v>9545.7928443372148</c:v>
                </c:pt>
                <c:pt idx="7222">
                  <c:v>9438.6259153582159</c:v>
                </c:pt>
                <c:pt idx="7223">
                  <c:v>9477.0782488811401</c:v>
                </c:pt>
                <c:pt idx="7224">
                  <c:v>9233.3118380974556</c:v>
                </c:pt>
                <c:pt idx="7225">
                  <c:v>9497.649316002673</c:v>
                </c:pt>
                <c:pt idx="7226">
                  <c:v>9334.8676495087857</c:v>
                </c:pt>
                <c:pt idx="7227">
                  <c:v>9478.7872810846839</c:v>
                </c:pt>
                <c:pt idx="7228">
                  <c:v>9404.2711190837745</c:v>
                </c:pt>
                <c:pt idx="7229">
                  <c:v>9490.1328793107314</c:v>
                </c:pt>
                <c:pt idx="7230">
                  <c:v>9240.6845362548884</c:v>
                </c:pt>
                <c:pt idx="7231">
                  <c:v>9456.121561278107</c:v>
                </c:pt>
                <c:pt idx="7232">
                  <c:v>9411.3030106534588</c:v>
                </c:pt>
                <c:pt idx="7233">
                  <c:v>9504.3546959033592</c:v>
                </c:pt>
                <c:pt idx="7234">
                  <c:v>9343.233035743835</c:v>
                </c:pt>
                <c:pt idx="7235">
                  <c:v>9471.6457819936732</c:v>
                </c:pt>
                <c:pt idx="7236">
                  <c:v>9302.1026134147851</c:v>
                </c:pt>
                <c:pt idx="7237">
                  <c:v>9505.154752539891</c:v>
                </c:pt>
                <c:pt idx="7238">
                  <c:v>9305.7418605805397</c:v>
                </c:pt>
                <c:pt idx="7239">
                  <c:v>9518.2379448584325</c:v>
                </c:pt>
                <c:pt idx="7240">
                  <c:v>9342.8202473213314</c:v>
                </c:pt>
                <c:pt idx="7241">
                  <c:v>9477.178795936974</c:v>
                </c:pt>
                <c:pt idx="7242">
                  <c:v>9175.6581560938484</c:v>
                </c:pt>
                <c:pt idx="7243">
                  <c:v>9533.1777796798124</c:v>
                </c:pt>
                <c:pt idx="7244">
                  <c:v>6197.1936730401185</c:v>
                </c:pt>
                <c:pt idx="7245">
                  <c:v>8880.6134575364322</c:v>
                </c:pt>
                <c:pt idx="7246">
                  <c:v>8373.9178289454067</c:v>
                </c:pt>
                <c:pt idx="7247">
                  <c:v>7990.8947748156061</c:v>
                </c:pt>
                <c:pt idx="7248">
                  <c:v>6683.9249259372764</c:v>
                </c:pt>
                <c:pt idx="7249">
                  <c:v>7694.0970871617183</c:v>
                </c:pt>
                <c:pt idx="7250">
                  <c:v>7159.7117936294153</c:v>
                </c:pt>
                <c:pt idx="7251">
                  <c:v>7145.144545518735</c:v>
                </c:pt>
                <c:pt idx="7252">
                  <c:v>6422.425648317686</c:v>
                </c:pt>
                <c:pt idx="7253">
                  <c:v>6430.8441288185059</c:v>
                </c:pt>
                <c:pt idx="7254">
                  <c:v>5769.2527903614991</c:v>
                </c:pt>
                <c:pt idx="7255">
                  <c:v>6674.8547572303341</c:v>
                </c:pt>
                <c:pt idx="7256">
                  <c:v>7499.0010594348641</c:v>
                </c:pt>
                <c:pt idx="7257">
                  <c:v>6202.8090942264362</c:v>
                </c:pt>
                <c:pt idx="7258">
                  <c:v>6442.9084941060246</c:v>
                </c:pt>
                <c:pt idx="7259">
                  <c:v>5565.737528425836</c:v>
                </c:pt>
                <c:pt idx="7260">
                  <c:v>4781.3816942357125</c:v>
                </c:pt>
                <c:pt idx="7261">
                  <c:v>4515.787676685487</c:v>
                </c:pt>
                <c:pt idx="7262">
                  <c:v>3284.5786320956558</c:v>
                </c:pt>
                <c:pt idx="7263">
                  <c:v>3286.5876265019488</c:v>
                </c:pt>
                <c:pt idx="7264">
                  <c:v>2983.0280761123531</c:v>
                </c:pt>
                <c:pt idx="7265">
                  <c:v>2420.9003776505911</c:v>
                </c:pt>
                <c:pt idx="7266">
                  <c:v>1871.1686891770751</c:v>
                </c:pt>
                <c:pt idx="7267">
                  <c:v>1863.0350879206749</c:v>
                </c:pt>
                <c:pt idx="7268">
                  <c:v>1595.906964885713</c:v>
                </c:pt>
                <c:pt idx="7269">
                  <c:v>1800.5625997253164</c:v>
                </c:pt>
                <c:pt idx="7270">
                  <c:v>1888.6710206454488</c:v>
                </c:pt>
                <c:pt idx="7271">
                  <c:v>1649.0024224397775</c:v>
                </c:pt>
                <c:pt idx="7272">
                  <c:v>1381.484037753979</c:v>
                </c:pt>
                <c:pt idx="7273">
                  <c:v>1461.7154181149226</c:v>
                </c:pt>
                <c:pt idx="7274">
                  <c:v>1375.3865175093297</c:v>
                </c:pt>
                <c:pt idx="7275">
                  <c:v>1495.1389057739261</c:v>
                </c:pt>
                <c:pt idx="7276">
                  <c:v>1375.8185859443236</c:v>
                </c:pt>
                <c:pt idx="7277">
                  <c:v>1286.9349936134886</c:v>
                </c:pt>
                <c:pt idx="7278">
                  <c:v>1175.7174595547112</c:v>
                </c:pt>
                <c:pt idx="7279">
                  <c:v>1288.5434519465723</c:v>
                </c:pt>
                <c:pt idx="7280">
                  <c:v>1043.5139719960375</c:v>
                </c:pt>
                <c:pt idx="7281">
                  <c:v>1250.4844717399558</c:v>
                </c:pt>
                <c:pt idx="7282">
                  <c:v>1091.0133476765809</c:v>
                </c:pt>
                <c:pt idx="7283">
                  <c:v>1207.7994553459084</c:v>
                </c:pt>
                <c:pt idx="7284">
                  <c:v>1414.1587164533503</c:v>
                </c:pt>
                <c:pt idx="7285">
                  <c:v>1055.2437538537449</c:v>
                </c:pt>
                <c:pt idx="7286">
                  <c:v>989.90112059382943</c:v>
                </c:pt>
                <c:pt idx="7287">
                  <c:v>1118.9759127523259</c:v>
                </c:pt>
                <c:pt idx="7288">
                  <c:v>965.16986306667548</c:v>
                </c:pt>
                <c:pt idx="7289">
                  <c:v>1082.4499713611347</c:v>
                </c:pt>
                <c:pt idx="7290">
                  <c:v>1002.2355841147757</c:v>
                </c:pt>
                <c:pt idx="7291">
                  <c:v>1079.4632865798428</c:v>
                </c:pt>
                <c:pt idx="7292">
                  <c:v>974.02435853794225</c:v>
                </c:pt>
                <c:pt idx="7293">
                  <c:v>983.85165161797613</c:v>
                </c:pt>
                <c:pt idx="7294">
                  <c:v>962.48073154835618</c:v>
                </c:pt>
                <c:pt idx="7295">
                  <c:v>1046.6283527262951</c:v>
                </c:pt>
                <c:pt idx="7296">
                  <c:v>989.95364629439405</c:v>
                </c:pt>
                <c:pt idx="7297">
                  <c:v>903.36965730046279</c:v>
                </c:pt>
                <c:pt idx="7298">
                  <c:v>873.17679833778095</c:v>
                </c:pt>
                <c:pt idx="7299">
                  <c:v>961.30470385931233</c:v>
                </c:pt>
                <c:pt idx="7300">
                  <c:v>823.88546479114427</c:v>
                </c:pt>
                <c:pt idx="7301">
                  <c:v>834.09669231429382</c:v>
                </c:pt>
                <c:pt idx="7302">
                  <c:v>819.95282808335662</c:v>
                </c:pt>
                <c:pt idx="7303">
                  <c:v>992.54477349596027</c:v>
                </c:pt>
                <c:pt idx="7304">
                  <c:v>806.87137880119997</c:v>
                </c:pt>
                <c:pt idx="7305">
                  <c:v>1058.3037214314843</c:v>
                </c:pt>
                <c:pt idx="7306">
                  <c:v>990.47469809180916</c:v>
                </c:pt>
                <c:pt idx="7307">
                  <c:v>889.60692644762116</c:v>
                </c:pt>
                <c:pt idx="7308">
                  <c:v>1026.9224531152552</c:v>
                </c:pt>
                <c:pt idx="7309">
                  <c:v>868.14383420619436</c:v>
                </c:pt>
                <c:pt idx="7310">
                  <c:v>779.60766670479438</c:v>
                </c:pt>
                <c:pt idx="7311">
                  <c:v>845.40534739255122</c:v>
                </c:pt>
                <c:pt idx="7312">
                  <c:v>747.59417860370763</c:v>
                </c:pt>
                <c:pt idx="7313">
                  <c:v>891.89319471568376</c:v>
                </c:pt>
                <c:pt idx="7314">
                  <c:v>957.40468695677316</c:v>
                </c:pt>
                <c:pt idx="7315">
                  <c:v>795.53438996964053</c:v>
                </c:pt>
                <c:pt idx="7316">
                  <c:v>812.55282988607746</c:v>
                </c:pt>
                <c:pt idx="7317">
                  <c:v>847.28708599983486</c:v>
                </c:pt>
                <c:pt idx="7318">
                  <c:v>687.66659312808076</c:v>
                </c:pt>
                <c:pt idx="7319">
                  <c:v>825.44534599799135</c:v>
                </c:pt>
                <c:pt idx="7320">
                  <c:v>805.42561243363753</c:v>
                </c:pt>
                <c:pt idx="7321">
                  <c:v>754.80708348932819</c:v>
                </c:pt>
                <c:pt idx="7322">
                  <c:v>623.2323395982155</c:v>
                </c:pt>
                <c:pt idx="7323">
                  <c:v>739.15700603883261</c:v>
                </c:pt>
                <c:pt idx="7324">
                  <c:v>647.79880629902084</c:v>
                </c:pt>
                <c:pt idx="7325">
                  <c:v>661.96697860392317</c:v>
                </c:pt>
                <c:pt idx="7326">
                  <c:v>689.87737701551191</c:v>
                </c:pt>
                <c:pt idx="7327">
                  <c:v>642.35741835796773</c:v>
                </c:pt>
                <c:pt idx="7328">
                  <c:v>634.51346488722629</c:v>
                </c:pt>
                <c:pt idx="7329">
                  <c:v>642.12145268178142</c:v>
                </c:pt>
                <c:pt idx="7330">
                  <c:v>509.5832126161614</c:v>
                </c:pt>
                <c:pt idx="7331">
                  <c:v>564.05173574779258</c:v>
                </c:pt>
                <c:pt idx="7332">
                  <c:v>662.85464653473696</c:v>
                </c:pt>
                <c:pt idx="7333">
                  <c:v>589.81011240107273</c:v>
                </c:pt>
                <c:pt idx="7334">
                  <c:v>643.61335582126026</c:v>
                </c:pt>
                <c:pt idx="7335">
                  <c:v>562.13094903921217</c:v>
                </c:pt>
                <c:pt idx="7336">
                  <c:v>480.5312347911904</c:v>
                </c:pt>
                <c:pt idx="7337">
                  <c:v>518.95127162766437</c:v>
                </c:pt>
                <c:pt idx="7338">
                  <c:v>610.21854990494057</c:v>
                </c:pt>
                <c:pt idx="7339">
                  <c:v>507.31865166187498</c:v>
                </c:pt>
                <c:pt idx="7340">
                  <c:v>496.93852423569768</c:v>
                </c:pt>
                <c:pt idx="7341">
                  <c:v>580.86533049742832</c:v>
                </c:pt>
                <c:pt idx="7342">
                  <c:v>521.37993547465794</c:v>
                </c:pt>
                <c:pt idx="7343">
                  <c:v>534.6311099857071</c:v>
                </c:pt>
                <c:pt idx="7344">
                  <c:v>524.5975649054559</c:v>
                </c:pt>
                <c:pt idx="7345">
                  <c:v>550.3398120338594</c:v>
                </c:pt>
                <c:pt idx="7346">
                  <c:v>480.09523041478928</c:v>
                </c:pt>
                <c:pt idx="7347">
                  <c:v>535.53389739873205</c:v>
                </c:pt>
                <c:pt idx="7348">
                  <c:v>512.71472438878334</c:v>
                </c:pt>
                <c:pt idx="7349">
                  <c:v>579.29515854195199</c:v>
                </c:pt>
                <c:pt idx="7350">
                  <c:v>360.12268045247532</c:v>
                </c:pt>
                <c:pt idx="7351">
                  <c:v>552.96289976346009</c:v>
                </c:pt>
                <c:pt idx="7352">
                  <c:v>649.66536417636826</c:v>
                </c:pt>
                <c:pt idx="7353">
                  <c:v>562.99741429292828</c:v>
                </c:pt>
                <c:pt idx="7354">
                  <c:v>593.88628763069596</c:v>
                </c:pt>
                <c:pt idx="7355">
                  <c:v>566.92629041506916</c:v>
                </c:pt>
                <c:pt idx="7356">
                  <c:v>554.70682873649798</c:v>
                </c:pt>
                <c:pt idx="7357">
                  <c:v>604.15809925386861</c:v>
                </c:pt>
                <c:pt idx="7358">
                  <c:v>465.41790548798002</c:v>
                </c:pt>
                <c:pt idx="7359">
                  <c:v>522.67731618191624</c:v>
                </c:pt>
                <c:pt idx="7360">
                  <c:v>455.43575088587573</c:v>
                </c:pt>
                <c:pt idx="7361">
                  <c:v>496.66708569139962</c:v>
                </c:pt>
                <c:pt idx="7362">
                  <c:v>456.88588990393561</c:v>
                </c:pt>
                <c:pt idx="7363">
                  <c:v>508.94626905815443</c:v>
                </c:pt>
                <c:pt idx="7364">
                  <c:v>482.04536230560882</c:v>
                </c:pt>
                <c:pt idx="7365">
                  <c:v>499.56374046562297</c:v>
                </c:pt>
                <c:pt idx="7366">
                  <c:v>524.48064206256129</c:v>
                </c:pt>
                <c:pt idx="7367">
                  <c:v>538.363310582689</c:v>
                </c:pt>
                <c:pt idx="7368">
                  <c:v>467.39120481054778</c:v>
                </c:pt>
                <c:pt idx="7369">
                  <c:v>498.31942645460151</c:v>
                </c:pt>
                <c:pt idx="7370">
                  <c:v>469.36769540518372</c:v>
                </c:pt>
                <c:pt idx="7371">
                  <c:v>499.45756348011258</c:v>
                </c:pt>
                <c:pt idx="7372">
                  <c:v>512.54415118348436</c:v>
                </c:pt>
                <c:pt idx="7373">
                  <c:v>513.54551807719486</c:v>
                </c:pt>
                <c:pt idx="7374">
                  <c:v>469.03603149594721</c:v>
                </c:pt>
                <c:pt idx="7375">
                  <c:v>476.22802994808961</c:v>
                </c:pt>
                <c:pt idx="7376">
                  <c:v>524.18849264167079</c:v>
                </c:pt>
                <c:pt idx="7377">
                  <c:v>515.69076538369791</c:v>
                </c:pt>
                <c:pt idx="7378">
                  <c:v>469.22627585976579</c:v>
                </c:pt>
                <c:pt idx="7379">
                  <c:v>530.20126649051394</c:v>
                </c:pt>
                <c:pt idx="7380">
                  <c:v>527.42170931801331</c:v>
                </c:pt>
                <c:pt idx="7381">
                  <c:v>532.19969565315148</c:v>
                </c:pt>
                <c:pt idx="7382">
                  <c:v>525.77161780824383</c:v>
                </c:pt>
                <c:pt idx="7383">
                  <c:v>576.13078763227543</c:v>
                </c:pt>
                <c:pt idx="7384">
                  <c:v>500.34020700950526</c:v>
                </c:pt>
                <c:pt idx="7385">
                  <c:v>562.84268116573583</c:v>
                </c:pt>
                <c:pt idx="7386">
                  <c:v>541.6406373006397</c:v>
                </c:pt>
                <c:pt idx="7387">
                  <c:v>569.37021827688613</c:v>
                </c:pt>
                <c:pt idx="7388">
                  <c:v>529.5694193885563</c:v>
                </c:pt>
                <c:pt idx="7389">
                  <c:v>582.61059636227856</c:v>
                </c:pt>
                <c:pt idx="7390">
                  <c:v>557.57111550680429</c:v>
                </c:pt>
                <c:pt idx="7391">
                  <c:v>568.39109328713494</c:v>
                </c:pt>
                <c:pt idx="7392">
                  <c:v>655.31102547949627</c:v>
                </c:pt>
                <c:pt idx="7393">
                  <c:v>617.27907459255971</c:v>
                </c:pt>
                <c:pt idx="7394">
                  <c:v>523.44212450917803</c:v>
                </c:pt>
                <c:pt idx="7395">
                  <c:v>653.7530878735987</c:v>
                </c:pt>
                <c:pt idx="7396">
                  <c:v>562.29068216465998</c:v>
                </c:pt>
                <c:pt idx="7397">
                  <c:v>676.88447466756088</c:v>
                </c:pt>
                <c:pt idx="7398">
                  <c:v>630.21264437536956</c:v>
                </c:pt>
                <c:pt idx="7399">
                  <c:v>692.41185716097289</c:v>
                </c:pt>
                <c:pt idx="7400">
                  <c:v>689.75079251551676</c:v>
                </c:pt>
                <c:pt idx="7401">
                  <c:v>638.59491998575515</c:v>
                </c:pt>
                <c:pt idx="7402">
                  <c:v>593.62927298383829</c:v>
                </c:pt>
                <c:pt idx="7403">
                  <c:v>715.56831236822939</c:v>
                </c:pt>
                <c:pt idx="7404">
                  <c:v>639.67421501613455</c:v>
                </c:pt>
                <c:pt idx="7405">
                  <c:v>697.20365769671241</c:v>
                </c:pt>
                <c:pt idx="7406">
                  <c:v>665.62217256432405</c:v>
                </c:pt>
                <c:pt idx="7407">
                  <c:v>697.82535759525035</c:v>
                </c:pt>
                <c:pt idx="7408">
                  <c:v>665.31176884457841</c:v>
                </c:pt>
                <c:pt idx="7409">
                  <c:v>740.9329086413303</c:v>
                </c:pt>
                <c:pt idx="7410">
                  <c:v>709.46679746406153</c:v>
                </c:pt>
                <c:pt idx="7411">
                  <c:v>801.93214908841105</c:v>
                </c:pt>
                <c:pt idx="7412">
                  <c:v>753.7215538219333</c:v>
                </c:pt>
                <c:pt idx="7413">
                  <c:v>812.41799361240464</c:v>
                </c:pt>
                <c:pt idx="7414">
                  <c:v>687.87149570619749</c:v>
                </c:pt>
                <c:pt idx="7415">
                  <c:v>779.57921095252823</c:v>
                </c:pt>
                <c:pt idx="7416">
                  <c:v>822.51379698584867</c:v>
                </c:pt>
                <c:pt idx="7417">
                  <c:v>909.70451263864402</c:v>
                </c:pt>
                <c:pt idx="7418">
                  <c:v>877.96405121218129</c:v>
                </c:pt>
                <c:pt idx="7419">
                  <c:v>958.94300734416117</c:v>
                </c:pt>
                <c:pt idx="7420">
                  <c:v>877.25500875258172</c:v>
                </c:pt>
                <c:pt idx="7421">
                  <c:v>1028.1036174083094</c:v>
                </c:pt>
                <c:pt idx="7422">
                  <c:v>933.15912825889063</c:v>
                </c:pt>
                <c:pt idx="7423">
                  <c:v>1057.9508066185451</c:v>
                </c:pt>
                <c:pt idx="7424">
                  <c:v>989.7474457066894</c:v>
                </c:pt>
                <c:pt idx="7425">
                  <c:v>1155.9090853147356</c:v>
                </c:pt>
                <c:pt idx="7426">
                  <c:v>989.86975531240705</c:v>
                </c:pt>
                <c:pt idx="7427">
                  <c:v>1124.9525683452716</c:v>
                </c:pt>
                <c:pt idx="7428">
                  <c:v>1047.8299594955818</c:v>
                </c:pt>
                <c:pt idx="7429">
                  <c:v>1375.4883653086126</c:v>
                </c:pt>
                <c:pt idx="7430">
                  <c:v>1146.0907118786656</c:v>
                </c:pt>
                <c:pt idx="7431">
                  <c:v>1509.3440044581214</c:v>
                </c:pt>
                <c:pt idx="7432">
                  <c:v>1334.8604141863011</c:v>
                </c:pt>
                <c:pt idx="7433">
                  <c:v>1430.6177260895486</c:v>
                </c:pt>
                <c:pt idx="7434">
                  <c:v>1418.5797207951377</c:v>
                </c:pt>
                <c:pt idx="7435">
                  <c:v>1610.4972459558392</c:v>
                </c:pt>
                <c:pt idx="7436">
                  <c:v>1512.2387290535792</c:v>
                </c:pt>
                <c:pt idx="7437">
                  <c:v>1686.9091316789152</c:v>
                </c:pt>
                <c:pt idx="7438">
                  <c:v>1805.8611764894042</c:v>
                </c:pt>
                <c:pt idx="7439">
                  <c:v>2114.0359066265169</c:v>
                </c:pt>
                <c:pt idx="7440">
                  <c:v>1865.4005674185873</c:v>
                </c:pt>
                <c:pt idx="7441">
                  <c:v>2054.9918868494465</c:v>
                </c:pt>
                <c:pt idx="7442">
                  <c:v>2107.2397637735494</c:v>
                </c:pt>
                <c:pt idx="7443">
                  <c:v>2181.5001962566275</c:v>
                </c:pt>
                <c:pt idx="7444">
                  <c:v>2182.8809163900082</c:v>
                </c:pt>
                <c:pt idx="7445">
                  <c:v>2315.6396598547271</c:v>
                </c:pt>
                <c:pt idx="7446">
                  <c:v>2199.3542263039253</c:v>
                </c:pt>
                <c:pt idx="7447">
                  <c:v>2464.4666855201949</c:v>
                </c:pt>
                <c:pt idx="7448">
                  <c:v>2317.0255323610686</c:v>
                </c:pt>
                <c:pt idx="7449">
                  <c:v>2710.4288425975215</c:v>
                </c:pt>
                <c:pt idx="7450">
                  <c:v>2722.3695505643395</c:v>
                </c:pt>
                <c:pt idx="7451">
                  <c:v>2794.340485765209</c:v>
                </c:pt>
                <c:pt idx="7452">
                  <c:v>2636.0012511107984</c:v>
                </c:pt>
                <c:pt idx="7453">
                  <c:v>3066.6502294363595</c:v>
                </c:pt>
                <c:pt idx="7454">
                  <c:v>2811.6635006248102</c:v>
                </c:pt>
                <c:pt idx="7455">
                  <c:v>3074.0853471064638</c:v>
                </c:pt>
                <c:pt idx="7456">
                  <c:v>3085.694904865732</c:v>
                </c:pt>
                <c:pt idx="7457">
                  <c:v>3471.2695880939955</c:v>
                </c:pt>
                <c:pt idx="7458">
                  <c:v>3636.2894528823736</c:v>
                </c:pt>
                <c:pt idx="7459">
                  <c:v>4058.8136812267262</c:v>
                </c:pt>
                <c:pt idx="7460">
                  <c:v>4281.8028219432008</c:v>
                </c:pt>
                <c:pt idx="7461">
                  <c:v>4447.9362423557259</c:v>
                </c:pt>
                <c:pt idx="7462">
                  <c:v>3642.5891019534224</c:v>
                </c:pt>
                <c:pt idx="7463">
                  <c:v>5202.5818753347412</c:v>
                </c:pt>
                <c:pt idx="7464">
                  <c:v>5934.24991317084</c:v>
                </c:pt>
                <c:pt idx="7465">
                  <c:v>6700.8549618582547</c:v>
                </c:pt>
                <c:pt idx="7466">
                  <c:v>6302.667038268286</c:v>
                </c:pt>
                <c:pt idx="7467">
                  <c:v>7342.334347654587</c:v>
                </c:pt>
                <c:pt idx="7468">
                  <c:v>7857.72782254913</c:v>
                </c:pt>
                <c:pt idx="7469">
                  <c:v>9139.2842901245058</c:v>
                </c:pt>
                <c:pt idx="7470">
                  <c:v>7897.4693288649978</c:v>
                </c:pt>
                <c:pt idx="7471">
                  <c:v>8570.0706624093764</c:v>
                </c:pt>
                <c:pt idx="7472">
                  <c:v>9279.1007380709034</c:v>
                </c:pt>
                <c:pt idx="7473">
                  <c:v>9111.1797879922833</c:v>
                </c:pt>
                <c:pt idx="7474">
                  <c:v>9273.70492400896</c:v>
                </c:pt>
                <c:pt idx="7475">
                  <c:v>10305.641412933095</c:v>
                </c:pt>
                <c:pt idx="7476">
                  <c:v>10145.810152610151</c:v>
                </c:pt>
                <c:pt idx="7477">
                  <c:v>10298.820357469125</c:v>
                </c:pt>
                <c:pt idx="7478">
                  <c:v>10151.972585898442</c:v>
                </c:pt>
                <c:pt idx="7479">
                  <c:v>10280.84137921153</c:v>
                </c:pt>
                <c:pt idx="7480">
                  <c:v>10125.509526564236</c:v>
                </c:pt>
                <c:pt idx="7481">
                  <c:v>10305.641412933095</c:v>
                </c:pt>
                <c:pt idx="7482">
                  <c:v>10121.085629830686</c:v>
                </c:pt>
                <c:pt idx="7483">
                  <c:v>10331.142270978333</c:v>
                </c:pt>
                <c:pt idx="7484">
                  <c:v>10122.855649055162</c:v>
                </c:pt>
                <c:pt idx="7485">
                  <c:v>10314.155384419129</c:v>
                </c:pt>
                <c:pt idx="7486">
                  <c:v>10145.810152610151</c:v>
                </c:pt>
                <c:pt idx="7487">
                  <c:v>10338.768556735577</c:v>
                </c:pt>
                <c:pt idx="7488">
                  <c:v>10125.509526564236</c:v>
                </c:pt>
                <c:pt idx="7489">
                  <c:v>10332.837955234501</c:v>
                </c:pt>
                <c:pt idx="7490">
                  <c:v>10138.758232601438</c:v>
                </c:pt>
                <c:pt idx="7491">
                  <c:v>10347.229274104566</c:v>
                </c:pt>
                <c:pt idx="7492">
                  <c:v>10114.885721029212</c:v>
                </c:pt>
                <c:pt idx="7493">
                  <c:v>10348.074598076535</c:v>
                </c:pt>
                <c:pt idx="7494">
                  <c:v>10210.208859131795</c:v>
                </c:pt>
                <c:pt idx="7495">
                  <c:v>10358.207897706181</c:v>
                </c:pt>
                <c:pt idx="7496">
                  <c:v>10136.993726752078</c:v>
                </c:pt>
                <c:pt idx="7497">
                  <c:v>10330.294224265175</c:v>
                </c:pt>
                <c:pt idx="7498">
                  <c:v>10146.690956755447</c:v>
                </c:pt>
                <c:pt idx="7499">
                  <c:v>10372.530013568006</c:v>
                </c:pt>
                <c:pt idx="7500">
                  <c:v>10230.123803661087</c:v>
                </c:pt>
                <c:pt idx="7501">
                  <c:v>10338.768556735577</c:v>
                </c:pt>
                <c:pt idx="7502">
                  <c:v>10186.170270295032</c:v>
                </c:pt>
                <c:pt idx="7503">
                  <c:v>10337.921736624006</c:v>
                </c:pt>
                <c:pt idx="7504">
                  <c:v>10172.168236165851</c:v>
                </c:pt>
                <c:pt idx="7505">
                  <c:v>10352.299180800295</c:v>
                </c:pt>
                <c:pt idx="7506">
                  <c:v>10150.212651248026</c:v>
                </c:pt>
                <c:pt idx="7507">
                  <c:v>10320.107014584088</c:v>
                </c:pt>
                <c:pt idx="7508">
                  <c:v>10183.547822572009</c:v>
                </c:pt>
                <c:pt idx="7509">
                  <c:v>10355.676404087902</c:v>
                </c:pt>
                <c:pt idx="7510">
                  <c:v>10224.935729006858</c:v>
                </c:pt>
                <c:pt idx="7511">
                  <c:v>10345.538218510854</c:v>
                </c:pt>
                <c:pt idx="7512">
                  <c:v>10178.298868055277</c:v>
                </c:pt>
                <c:pt idx="7513">
                  <c:v>10363.26722689561</c:v>
                </c:pt>
                <c:pt idx="7514">
                  <c:v>10170.415269685915</c:v>
                </c:pt>
                <c:pt idx="7515">
                  <c:v>10370.005420996249</c:v>
                </c:pt>
                <c:pt idx="7516">
                  <c:v>10241.34740811677</c:v>
                </c:pt>
                <c:pt idx="7517">
                  <c:v>10365.795063981664</c:v>
                </c:pt>
                <c:pt idx="7518">
                  <c:v>10144.048087364281</c:v>
                </c:pt>
                <c:pt idx="7519">
                  <c:v>10398.546447510183</c:v>
                </c:pt>
                <c:pt idx="7520">
                  <c:v>10178.298868055277</c:v>
                </c:pt>
                <c:pt idx="7521">
                  <c:v>10370.005420996249</c:v>
                </c:pt>
                <c:pt idx="7522">
                  <c:v>10151.092694583771</c:v>
                </c:pt>
                <c:pt idx="7523">
                  <c:v>10401.893998272613</c:v>
                </c:pt>
                <c:pt idx="7524">
                  <c:v>10166.907524469047</c:v>
                </c:pt>
                <c:pt idx="7525">
                  <c:v>10414.42822893333</c:v>
                </c:pt>
                <c:pt idx="7526">
                  <c:v>10136.993726752078</c:v>
                </c:pt>
                <c:pt idx="7527">
                  <c:v>10396.871867351445</c:v>
                </c:pt>
                <c:pt idx="7528">
                  <c:v>10125.509526564236</c:v>
                </c:pt>
                <c:pt idx="7529">
                  <c:v>10382.616238545708</c:v>
                </c:pt>
                <c:pt idx="7530">
                  <c:v>10121.085629830686</c:v>
                </c:pt>
                <c:pt idx="7531">
                  <c:v>10419.433498947192</c:v>
                </c:pt>
                <c:pt idx="7532">
                  <c:v>10190.538014136748</c:v>
                </c:pt>
                <c:pt idx="7533">
                  <c:v>10447.706152467899</c:v>
                </c:pt>
                <c:pt idx="7534">
                  <c:v>10194.902010076445</c:v>
                </c:pt>
                <c:pt idx="7535">
                  <c:v>10401.05731170445</c:v>
                </c:pt>
                <c:pt idx="7536">
                  <c:v>10158.127572451889</c:v>
                </c:pt>
                <c:pt idx="7537">
                  <c:v>10420.267243458788</c:v>
                </c:pt>
                <c:pt idx="7538">
                  <c:v>10211.076265234624</c:v>
                </c:pt>
                <c:pt idx="7539">
                  <c:v>10408.582668031397</c:v>
                </c:pt>
                <c:pt idx="7540">
                  <c:v>10191.411112970376</c:v>
                </c:pt>
                <c:pt idx="7541">
                  <c:v>10411.088710653825</c:v>
                </c:pt>
                <c:pt idx="7542">
                  <c:v>10309.048646610014</c:v>
                </c:pt>
                <c:pt idx="7543">
                  <c:v>10416.931464745858</c:v>
                </c:pt>
                <c:pt idx="7544">
                  <c:v>10258.568578342045</c:v>
                </c:pt>
                <c:pt idx="7545">
                  <c:v>10411.923790724675</c:v>
                </c:pt>
                <c:pt idx="7546">
                  <c:v>10321.806249140602</c:v>
                </c:pt>
                <c:pt idx="7547">
                  <c:v>10431.093793716276</c:v>
                </c:pt>
                <c:pt idx="7548">
                  <c:v>10171.291828397603</c:v>
                </c:pt>
                <c:pt idx="7549">
                  <c:v>10411.923790724675</c:v>
                </c:pt>
                <c:pt idx="7550">
                  <c:v>10186.170270295032</c:v>
                </c:pt>
                <c:pt idx="7551">
                  <c:v>10417.765609619855</c:v>
                </c:pt>
                <c:pt idx="7552">
                  <c:v>10145.810152610151</c:v>
                </c:pt>
                <c:pt idx="7553">
                  <c:v>10438.575925340916</c:v>
                </c:pt>
                <c:pt idx="7554">
                  <c:v>10168.661699245098</c:v>
                </c:pt>
                <c:pt idx="7555">
                  <c:v>10423.600887838205</c:v>
                </c:pt>
                <c:pt idx="7556">
                  <c:v>10190.538014136748</c:v>
                </c:pt>
                <c:pt idx="7557">
                  <c:v>10422.767676735037</c:v>
                </c:pt>
                <c:pt idx="7558">
                  <c:v>10195.774360028843</c:v>
                </c:pt>
                <c:pt idx="7559">
                  <c:v>10425.266910236418</c:v>
                </c:pt>
                <c:pt idx="7560">
                  <c:v>10191.411112970376</c:v>
                </c:pt>
                <c:pt idx="7561">
                  <c:v>10436.083077283542</c:v>
                </c:pt>
                <c:pt idx="7562">
                  <c:v>10199.789050508592</c:v>
                </c:pt>
                <c:pt idx="7563">
                  <c:v>10443.558037980454</c:v>
                </c:pt>
                <c:pt idx="7564">
                  <c:v>10200.658139527735</c:v>
                </c:pt>
                <c:pt idx="7565">
                  <c:v>10412.75873710887</c:v>
                </c:pt>
                <c:pt idx="7566">
                  <c:v>10196.646560344758</c:v>
                </c:pt>
                <c:pt idx="7567">
                  <c:v>10444.387925906873</c:v>
                </c:pt>
                <c:pt idx="7568">
                  <c:v>10194.029510440992</c:v>
                </c:pt>
                <c:pt idx="7569">
                  <c:v>10415.262774431681</c:v>
                </c:pt>
                <c:pt idx="7570">
                  <c:v>10207.605800089155</c:v>
                </c:pt>
                <c:pt idx="7571">
                  <c:v>10416.09718635949</c:v>
                </c:pt>
                <c:pt idx="7572">
                  <c:v>10231.852045408938</c:v>
                </c:pt>
                <c:pt idx="7573">
                  <c:v>10437.745108778576</c:v>
                </c:pt>
                <c:pt idx="7574">
                  <c:v>10203.264564404351</c:v>
                </c:pt>
                <c:pt idx="7575">
                  <c:v>10412.75873710887</c:v>
                </c:pt>
                <c:pt idx="7576">
                  <c:v>10175.672358739783</c:v>
                </c:pt>
                <c:pt idx="7577">
                  <c:v>10422.767676735037</c:v>
                </c:pt>
                <c:pt idx="7578">
                  <c:v>10185.29627126549</c:v>
                </c:pt>
                <c:pt idx="7579">
                  <c:v>10404.403253890765</c:v>
                </c:pt>
                <c:pt idx="7580">
                  <c:v>10182.673372814719</c:v>
                </c:pt>
                <c:pt idx="7581">
                  <c:v>10419.433498947192</c:v>
                </c:pt>
                <c:pt idx="7582">
                  <c:v>10253.408061070741</c:v>
                </c:pt>
                <c:pt idx="7583">
                  <c:v>10409.41814933615</c:v>
                </c:pt>
                <c:pt idx="7584">
                  <c:v>10194.029510440992</c:v>
                </c:pt>
                <c:pt idx="7585">
                  <c:v>10414.42822893333</c:v>
                </c:pt>
                <c:pt idx="7586">
                  <c:v>10286.007160729619</c:v>
                </c:pt>
                <c:pt idx="7587">
                  <c:v>10407.747052924089</c:v>
                </c:pt>
                <c:pt idx="7588">
                  <c:v>10174.796554277644</c:v>
                </c:pt>
                <c:pt idx="7589">
                  <c:v>10361.581325503734</c:v>
                </c:pt>
                <c:pt idx="7590">
                  <c:v>10159.884774522578</c:v>
                </c:pt>
                <c:pt idx="7591">
                  <c:v>10412.75873710887</c:v>
                </c:pt>
                <c:pt idx="7592">
                  <c:v>10130.81314146701</c:v>
                </c:pt>
                <c:pt idx="7593">
                  <c:v>10380.096502566936</c:v>
                </c:pt>
                <c:pt idx="7594">
                  <c:v>10364.109974563093</c:v>
                </c:pt>
                <c:pt idx="7595">
                  <c:v>10414.42822893333</c:v>
                </c:pt>
                <c:pt idx="7596">
                  <c:v>10315.856534500963</c:v>
                </c:pt>
                <c:pt idx="7597">
                  <c:v>10369.163619941408</c:v>
                </c:pt>
                <c:pt idx="7598">
                  <c:v>10364.109974563093</c:v>
                </c:pt>
                <c:pt idx="7599">
                  <c:v>10380.936549299695</c:v>
                </c:pt>
                <c:pt idx="7600">
                  <c:v>10293.698794492653</c:v>
                </c:pt>
                <c:pt idx="7601">
                  <c:v>10402.730550807173</c:v>
                </c:pt>
                <c:pt idx="7602">
                  <c:v>10147.571608644908</c:v>
                </c:pt>
                <c:pt idx="7603">
                  <c:v>10381.776461283145</c:v>
                </c:pt>
                <c:pt idx="7604">
                  <c:v>10327.749265455863</c:v>
                </c:pt>
                <c:pt idx="7605">
                  <c:v>10368.321683740736</c:v>
                </c:pt>
                <c:pt idx="7606">
                  <c:v>10197.518611070778</c:v>
                </c:pt>
                <c:pt idx="7607">
                  <c:v>10387.652074577534</c:v>
                </c:pt>
                <c:pt idx="7608">
                  <c:v>10113.112933668008</c:v>
                </c:pt>
                <c:pt idx="7609">
                  <c:v>10375.894246669119</c:v>
                </c:pt>
                <c:pt idx="7610">
                  <c:v>10113.112933668008</c:v>
                </c:pt>
                <c:pt idx="7611">
                  <c:v>10359.894882515391</c:v>
                </c:pt>
                <c:pt idx="7612">
                  <c:v>10098.908420596166</c:v>
                </c:pt>
                <c:pt idx="7613">
                  <c:v>10369.163619941408</c:v>
                </c:pt>
                <c:pt idx="7614">
                  <c:v>10148.452108325539</c:v>
                </c:pt>
                <c:pt idx="7615">
                  <c:v>10353.988063746294</c:v>
                </c:pt>
                <c:pt idx="7616">
                  <c:v>10207.605800089155</c:v>
                </c:pt>
                <c:pt idx="7617">
                  <c:v>10372.530013568006</c:v>
                </c:pt>
                <c:pt idx="7618">
                  <c:v>10062.328010312796</c:v>
                </c:pt>
                <c:pt idx="7619">
                  <c:v>10320.956700226263</c:v>
                </c:pt>
                <c:pt idx="7620">
                  <c:v>10141.403846402516</c:v>
                </c:pt>
                <c:pt idx="7621">
                  <c:v>10335.380459106214</c:v>
                </c:pt>
                <c:pt idx="7622">
                  <c:v>10029.090330400857</c:v>
                </c:pt>
                <c:pt idx="7623">
                  <c:v>10320.956700226263</c:v>
                </c:pt>
                <c:pt idx="7624">
                  <c:v>10030.892487699857</c:v>
                </c:pt>
                <c:pt idx="7625">
                  <c:v>10316.706904191353</c:v>
                </c:pt>
                <c:pt idx="7626">
                  <c:v>10031.793328713697</c:v>
                </c:pt>
                <c:pt idx="7627">
                  <c:v>10309.900112190933</c:v>
                </c:pt>
                <c:pt idx="7628">
                  <c:v>10029.991488278116</c:v>
                </c:pt>
                <c:pt idx="7629">
                  <c:v>10309.900112190933</c:v>
                </c:pt>
                <c:pt idx="7630">
                  <c:v>10013.74635661904</c:v>
                </c:pt>
                <c:pt idx="7631">
                  <c:v>10311.602632136204</c:v>
                </c:pt>
                <c:pt idx="7632">
                  <c:v>10082.880964722455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309504"/>
        <c:axId val="82311424"/>
      </c:scatterChart>
      <c:scatterChart>
        <c:scatterStyle val="lineMarker"/>
        <c:varyColors val="0"/>
        <c:ser>
          <c:idx val="4"/>
          <c:order val="4"/>
          <c:tx>
            <c:strRef>
              <c:f>'precip data'!$G$1</c:f>
              <c:strCache>
                <c:ptCount val="1"/>
                <c:pt idx="0">
                  <c:v>Precipitation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3"/>
            <c:spPr>
              <a:noFill/>
              <a:ln>
                <a:solidFill>
                  <a:srgbClr val="000080"/>
                </a:solidFill>
                <a:prstDash val="solid"/>
              </a:ln>
            </c:spPr>
          </c:marker>
          <c:errBars>
            <c:errDir val="y"/>
            <c:errBarType val="minus"/>
            <c:errValType val="percentage"/>
            <c:noEndCap val="0"/>
            <c:val val="10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'precip data'!$A$2:$A$5998</c:f>
              <c:numCache>
                <c:formatCode>mm/dd/yy;@</c:formatCode>
                <c:ptCount val="5997"/>
                <c:pt idx="0">
                  <c:v>36892</c:v>
                </c:pt>
                <c:pt idx="1">
                  <c:v>36893</c:v>
                </c:pt>
                <c:pt idx="2">
                  <c:v>36894</c:v>
                </c:pt>
                <c:pt idx="3">
                  <c:v>36895</c:v>
                </c:pt>
                <c:pt idx="4">
                  <c:v>36896</c:v>
                </c:pt>
                <c:pt idx="5">
                  <c:v>36897</c:v>
                </c:pt>
                <c:pt idx="6">
                  <c:v>36898</c:v>
                </c:pt>
                <c:pt idx="7">
                  <c:v>36899</c:v>
                </c:pt>
                <c:pt idx="8">
                  <c:v>36900</c:v>
                </c:pt>
                <c:pt idx="9">
                  <c:v>36901</c:v>
                </c:pt>
                <c:pt idx="10">
                  <c:v>36902</c:v>
                </c:pt>
                <c:pt idx="11">
                  <c:v>36903</c:v>
                </c:pt>
                <c:pt idx="12">
                  <c:v>36904</c:v>
                </c:pt>
                <c:pt idx="13">
                  <c:v>36905</c:v>
                </c:pt>
                <c:pt idx="14">
                  <c:v>36906</c:v>
                </c:pt>
                <c:pt idx="15">
                  <c:v>36907</c:v>
                </c:pt>
                <c:pt idx="16">
                  <c:v>36908</c:v>
                </c:pt>
                <c:pt idx="17">
                  <c:v>36909</c:v>
                </c:pt>
                <c:pt idx="18">
                  <c:v>36910</c:v>
                </c:pt>
                <c:pt idx="19">
                  <c:v>36911</c:v>
                </c:pt>
                <c:pt idx="20">
                  <c:v>36912</c:v>
                </c:pt>
                <c:pt idx="21">
                  <c:v>36913</c:v>
                </c:pt>
                <c:pt idx="22">
                  <c:v>36914</c:v>
                </c:pt>
                <c:pt idx="23">
                  <c:v>36915</c:v>
                </c:pt>
                <c:pt idx="24">
                  <c:v>36916</c:v>
                </c:pt>
                <c:pt idx="25">
                  <c:v>36917</c:v>
                </c:pt>
                <c:pt idx="26">
                  <c:v>36918</c:v>
                </c:pt>
                <c:pt idx="27">
                  <c:v>36919</c:v>
                </c:pt>
                <c:pt idx="28">
                  <c:v>36920</c:v>
                </c:pt>
                <c:pt idx="29">
                  <c:v>36921</c:v>
                </c:pt>
                <c:pt idx="30">
                  <c:v>36922</c:v>
                </c:pt>
                <c:pt idx="31">
                  <c:v>36923</c:v>
                </c:pt>
                <c:pt idx="32">
                  <c:v>36924</c:v>
                </c:pt>
                <c:pt idx="33">
                  <c:v>36925</c:v>
                </c:pt>
                <c:pt idx="34">
                  <c:v>36926</c:v>
                </c:pt>
                <c:pt idx="35">
                  <c:v>36927</c:v>
                </c:pt>
                <c:pt idx="36">
                  <c:v>36928</c:v>
                </c:pt>
                <c:pt idx="37">
                  <c:v>36929</c:v>
                </c:pt>
                <c:pt idx="38">
                  <c:v>36930</c:v>
                </c:pt>
                <c:pt idx="39">
                  <c:v>36931</c:v>
                </c:pt>
                <c:pt idx="40">
                  <c:v>36932</c:v>
                </c:pt>
                <c:pt idx="41">
                  <c:v>36933</c:v>
                </c:pt>
                <c:pt idx="42">
                  <c:v>36934</c:v>
                </c:pt>
                <c:pt idx="43">
                  <c:v>36935</c:v>
                </c:pt>
                <c:pt idx="44">
                  <c:v>36936</c:v>
                </c:pt>
                <c:pt idx="45">
                  <c:v>36937</c:v>
                </c:pt>
                <c:pt idx="46">
                  <c:v>36938</c:v>
                </c:pt>
                <c:pt idx="47">
                  <c:v>36939</c:v>
                </c:pt>
                <c:pt idx="48">
                  <c:v>36940</c:v>
                </c:pt>
                <c:pt idx="49">
                  <c:v>36941</c:v>
                </c:pt>
                <c:pt idx="50">
                  <c:v>36942</c:v>
                </c:pt>
                <c:pt idx="51">
                  <c:v>36943</c:v>
                </c:pt>
                <c:pt idx="52">
                  <c:v>36944</c:v>
                </c:pt>
                <c:pt idx="53">
                  <c:v>36945</c:v>
                </c:pt>
                <c:pt idx="54">
                  <c:v>36946</c:v>
                </c:pt>
                <c:pt idx="55">
                  <c:v>36947</c:v>
                </c:pt>
                <c:pt idx="56">
                  <c:v>36948</c:v>
                </c:pt>
                <c:pt idx="57">
                  <c:v>36949</c:v>
                </c:pt>
                <c:pt idx="58">
                  <c:v>36950</c:v>
                </c:pt>
                <c:pt idx="59">
                  <c:v>36951</c:v>
                </c:pt>
                <c:pt idx="60">
                  <c:v>36952</c:v>
                </c:pt>
                <c:pt idx="61">
                  <c:v>36953</c:v>
                </c:pt>
                <c:pt idx="62">
                  <c:v>36954</c:v>
                </c:pt>
                <c:pt idx="63">
                  <c:v>36955</c:v>
                </c:pt>
                <c:pt idx="64">
                  <c:v>36956</c:v>
                </c:pt>
                <c:pt idx="65">
                  <c:v>36957</c:v>
                </c:pt>
                <c:pt idx="66">
                  <c:v>36958</c:v>
                </c:pt>
                <c:pt idx="67">
                  <c:v>36959</c:v>
                </c:pt>
                <c:pt idx="68">
                  <c:v>36960</c:v>
                </c:pt>
                <c:pt idx="69">
                  <c:v>36961</c:v>
                </c:pt>
                <c:pt idx="70">
                  <c:v>36962</c:v>
                </c:pt>
                <c:pt idx="71">
                  <c:v>36963</c:v>
                </c:pt>
                <c:pt idx="72">
                  <c:v>36964</c:v>
                </c:pt>
                <c:pt idx="73">
                  <c:v>36965</c:v>
                </c:pt>
                <c:pt idx="74">
                  <c:v>36966</c:v>
                </c:pt>
                <c:pt idx="75">
                  <c:v>36967</c:v>
                </c:pt>
                <c:pt idx="76">
                  <c:v>36968</c:v>
                </c:pt>
                <c:pt idx="77">
                  <c:v>36969</c:v>
                </c:pt>
                <c:pt idx="78">
                  <c:v>36970</c:v>
                </c:pt>
                <c:pt idx="79">
                  <c:v>36971</c:v>
                </c:pt>
                <c:pt idx="80">
                  <c:v>36972</c:v>
                </c:pt>
                <c:pt idx="81">
                  <c:v>36973</c:v>
                </c:pt>
                <c:pt idx="82">
                  <c:v>36974</c:v>
                </c:pt>
                <c:pt idx="83">
                  <c:v>36975</c:v>
                </c:pt>
                <c:pt idx="84">
                  <c:v>36976</c:v>
                </c:pt>
                <c:pt idx="85">
                  <c:v>36977</c:v>
                </c:pt>
                <c:pt idx="86">
                  <c:v>36978</c:v>
                </c:pt>
                <c:pt idx="87">
                  <c:v>36979</c:v>
                </c:pt>
                <c:pt idx="88">
                  <c:v>36980</c:v>
                </c:pt>
                <c:pt idx="89">
                  <c:v>36981</c:v>
                </c:pt>
                <c:pt idx="90">
                  <c:v>36982</c:v>
                </c:pt>
                <c:pt idx="91">
                  <c:v>36983</c:v>
                </c:pt>
                <c:pt idx="92">
                  <c:v>36984</c:v>
                </c:pt>
                <c:pt idx="93">
                  <c:v>36985</c:v>
                </c:pt>
                <c:pt idx="94">
                  <c:v>36986</c:v>
                </c:pt>
                <c:pt idx="95">
                  <c:v>36987</c:v>
                </c:pt>
                <c:pt idx="96">
                  <c:v>36988</c:v>
                </c:pt>
                <c:pt idx="97">
                  <c:v>36989</c:v>
                </c:pt>
                <c:pt idx="98">
                  <c:v>36990</c:v>
                </c:pt>
                <c:pt idx="99">
                  <c:v>36991</c:v>
                </c:pt>
                <c:pt idx="100">
                  <c:v>36992</c:v>
                </c:pt>
                <c:pt idx="101">
                  <c:v>36993</c:v>
                </c:pt>
                <c:pt idx="102">
                  <c:v>36994</c:v>
                </c:pt>
                <c:pt idx="103">
                  <c:v>36995</c:v>
                </c:pt>
                <c:pt idx="104">
                  <c:v>36996</c:v>
                </c:pt>
                <c:pt idx="105">
                  <c:v>36997</c:v>
                </c:pt>
                <c:pt idx="106">
                  <c:v>36998</c:v>
                </c:pt>
                <c:pt idx="107">
                  <c:v>36999</c:v>
                </c:pt>
                <c:pt idx="108">
                  <c:v>37000</c:v>
                </c:pt>
                <c:pt idx="109">
                  <c:v>37001</c:v>
                </c:pt>
                <c:pt idx="110">
                  <c:v>37002</c:v>
                </c:pt>
                <c:pt idx="111">
                  <c:v>37003</c:v>
                </c:pt>
                <c:pt idx="112">
                  <c:v>37004</c:v>
                </c:pt>
                <c:pt idx="113">
                  <c:v>37005</c:v>
                </c:pt>
                <c:pt idx="114">
                  <c:v>37006</c:v>
                </c:pt>
                <c:pt idx="115">
                  <c:v>37007</c:v>
                </c:pt>
                <c:pt idx="116">
                  <c:v>37008</c:v>
                </c:pt>
                <c:pt idx="117">
                  <c:v>37009</c:v>
                </c:pt>
                <c:pt idx="118">
                  <c:v>37010</c:v>
                </c:pt>
                <c:pt idx="119">
                  <c:v>37011</c:v>
                </c:pt>
                <c:pt idx="120">
                  <c:v>37012</c:v>
                </c:pt>
                <c:pt idx="121">
                  <c:v>37013</c:v>
                </c:pt>
                <c:pt idx="122">
                  <c:v>37014</c:v>
                </c:pt>
                <c:pt idx="123">
                  <c:v>37015</c:v>
                </c:pt>
                <c:pt idx="124">
                  <c:v>37016</c:v>
                </c:pt>
                <c:pt idx="125">
                  <c:v>37017</c:v>
                </c:pt>
                <c:pt idx="126">
                  <c:v>37018</c:v>
                </c:pt>
                <c:pt idx="127">
                  <c:v>37019</c:v>
                </c:pt>
                <c:pt idx="128">
                  <c:v>37020</c:v>
                </c:pt>
                <c:pt idx="129">
                  <c:v>37021</c:v>
                </c:pt>
                <c:pt idx="130">
                  <c:v>37022</c:v>
                </c:pt>
                <c:pt idx="131">
                  <c:v>37023</c:v>
                </c:pt>
                <c:pt idx="132">
                  <c:v>37024</c:v>
                </c:pt>
                <c:pt idx="133">
                  <c:v>37025</c:v>
                </c:pt>
                <c:pt idx="134">
                  <c:v>37026</c:v>
                </c:pt>
                <c:pt idx="135">
                  <c:v>37027</c:v>
                </c:pt>
                <c:pt idx="136">
                  <c:v>37028</c:v>
                </c:pt>
                <c:pt idx="137">
                  <c:v>37029</c:v>
                </c:pt>
                <c:pt idx="138">
                  <c:v>37030</c:v>
                </c:pt>
                <c:pt idx="139">
                  <c:v>37031</c:v>
                </c:pt>
                <c:pt idx="140">
                  <c:v>37032</c:v>
                </c:pt>
                <c:pt idx="141">
                  <c:v>37033</c:v>
                </c:pt>
                <c:pt idx="142">
                  <c:v>37034</c:v>
                </c:pt>
                <c:pt idx="143">
                  <c:v>37035</c:v>
                </c:pt>
                <c:pt idx="144">
                  <c:v>37036</c:v>
                </c:pt>
                <c:pt idx="145">
                  <c:v>37037</c:v>
                </c:pt>
                <c:pt idx="146">
                  <c:v>37038</c:v>
                </c:pt>
                <c:pt idx="147">
                  <c:v>37039</c:v>
                </c:pt>
                <c:pt idx="148">
                  <c:v>37040</c:v>
                </c:pt>
                <c:pt idx="149">
                  <c:v>37041</c:v>
                </c:pt>
                <c:pt idx="150">
                  <c:v>37042</c:v>
                </c:pt>
                <c:pt idx="151">
                  <c:v>37043</c:v>
                </c:pt>
                <c:pt idx="152">
                  <c:v>37044</c:v>
                </c:pt>
                <c:pt idx="153">
                  <c:v>37045</c:v>
                </c:pt>
                <c:pt idx="154">
                  <c:v>37046</c:v>
                </c:pt>
                <c:pt idx="155">
                  <c:v>37047</c:v>
                </c:pt>
                <c:pt idx="156">
                  <c:v>37048</c:v>
                </c:pt>
                <c:pt idx="157">
                  <c:v>37049</c:v>
                </c:pt>
                <c:pt idx="158">
                  <c:v>37050</c:v>
                </c:pt>
                <c:pt idx="159">
                  <c:v>37051</c:v>
                </c:pt>
                <c:pt idx="160">
                  <c:v>37052</c:v>
                </c:pt>
                <c:pt idx="161">
                  <c:v>37053</c:v>
                </c:pt>
                <c:pt idx="162">
                  <c:v>37054</c:v>
                </c:pt>
                <c:pt idx="163">
                  <c:v>37055</c:v>
                </c:pt>
                <c:pt idx="164">
                  <c:v>37056</c:v>
                </c:pt>
                <c:pt idx="165">
                  <c:v>37057</c:v>
                </c:pt>
                <c:pt idx="166">
                  <c:v>37058</c:v>
                </c:pt>
                <c:pt idx="167">
                  <c:v>37059</c:v>
                </c:pt>
                <c:pt idx="168">
                  <c:v>37060</c:v>
                </c:pt>
                <c:pt idx="169">
                  <c:v>37061</c:v>
                </c:pt>
                <c:pt idx="170">
                  <c:v>37062</c:v>
                </c:pt>
                <c:pt idx="171">
                  <c:v>37063</c:v>
                </c:pt>
                <c:pt idx="172">
                  <c:v>37064</c:v>
                </c:pt>
                <c:pt idx="173">
                  <c:v>37065</c:v>
                </c:pt>
                <c:pt idx="174">
                  <c:v>37066</c:v>
                </c:pt>
                <c:pt idx="175">
                  <c:v>37067</c:v>
                </c:pt>
                <c:pt idx="176">
                  <c:v>37068</c:v>
                </c:pt>
                <c:pt idx="177">
                  <c:v>37069</c:v>
                </c:pt>
                <c:pt idx="178">
                  <c:v>37070</c:v>
                </c:pt>
                <c:pt idx="179">
                  <c:v>37071</c:v>
                </c:pt>
                <c:pt idx="180">
                  <c:v>37072</c:v>
                </c:pt>
                <c:pt idx="181">
                  <c:v>37073</c:v>
                </c:pt>
                <c:pt idx="182">
                  <c:v>37074</c:v>
                </c:pt>
                <c:pt idx="183">
                  <c:v>37075</c:v>
                </c:pt>
                <c:pt idx="184">
                  <c:v>37076</c:v>
                </c:pt>
                <c:pt idx="185">
                  <c:v>37077</c:v>
                </c:pt>
                <c:pt idx="186">
                  <c:v>37078</c:v>
                </c:pt>
                <c:pt idx="187">
                  <c:v>37079</c:v>
                </c:pt>
                <c:pt idx="188">
                  <c:v>37080</c:v>
                </c:pt>
                <c:pt idx="189">
                  <c:v>37081</c:v>
                </c:pt>
                <c:pt idx="190">
                  <c:v>37082</c:v>
                </c:pt>
                <c:pt idx="191">
                  <c:v>37083</c:v>
                </c:pt>
                <c:pt idx="192">
                  <c:v>37084</c:v>
                </c:pt>
                <c:pt idx="193">
                  <c:v>37085</c:v>
                </c:pt>
                <c:pt idx="194">
                  <c:v>37086</c:v>
                </c:pt>
                <c:pt idx="195">
                  <c:v>37087</c:v>
                </c:pt>
                <c:pt idx="196">
                  <c:v>37088</c:v>
                </c:pt>
                <c:pt idx="197">
                  <c:v>37089</c:v>
                </c:pt>
                <c:pt idx="198">
                  <c:v>37090</c:v>
                </c:pt>
                <c:pt idx="199">
                  <c:v>37091</c:v>
                </c:pt>
                <c:pt idx="200">
                  <c:v>37092</c:v>
                </c:pt>
                <c:pt idx="201">
                  <c:v>37093</c:v>
                </c:pt>
                <c:pt idx="202">
                  <c:v>37094</c:v>
                </c:pt>
                <c:pt idx="203">
                  <c:v>37095</c:v>
                </c:pt>
                <c:pt idx="204">
                  <c:v>37096</c:v>
                </c:pt>
                <c:pt idx="205">
                  <c:v>37097</c:v>
                </c:pt>
                <c:pt idx="206">
                  <c:v>37098</c:v>
                </c:pt>
                <c:pt idx="207">
                  <c:v>37099</c:v>
                </c:pt>
                <c:pt idx="208">
                  <c:v>37100</c:v>
                </c:pt>
                <c:pt idx="209">
                  <c:v>37101</c:v>
                </c:pt>
                <c:pt idx="210">
                  <c:v>37102</c:v>
                </c:pt>
                <c:pt idx="211">
                  <c:v>37103</c:v>
                </c:pt>
                <c:pt idx="212">
                  <c:v>37104</c:v>
                </c:pt>
                <c:pt idx="213">
                  <c:v>37105</c:v>
                </c:pt>
                <c:pt idx="214">
                  <c:v>37106</c:v>
                </c:pt>
                <c:pt idx="215">
                  <c:v>37107</c:v>
                </c:pt>
                <c:pt idx="216">
                  <c:v>37108</c:v>
                </c:pt>
                <c:pt idx="217">
                  <c:v>37109</c:v>
                </c:pt>
                <c:pt idx="218">
                  <c:v>37110</c:v>
                </c:pt>
                <c:pt idx="219">
                  <c:v>37111</c:v>
                </c:pt>
                <c:pt idx="220">
                  <c:v>37112</c:v>
                </c:pt>
                <c:pt idx="221">
                  <c:v>37113</c:v>
                </c:pt>
                <c:pt idx="222">
                  <c:v>37114</c:v>
                </c:pt>
                <c:pt idx="223">
                  <c:v>37115</c:v>
                </c:pt>
                <c:pt idx="224">
                  <c:v>37116</c:v>
                </c:pt>
                <c:pt idx="225">
                  <c:v>37117</c:v>
                </c:pt>
                <c:pt idx="226">
                  <c:v>37118</c:v>
                </c:pt>
                <c:pt idx="227">
                  <c:v>37119</c:v>
                </c:pt>
                <c:pt idx="228">
                  <c:v>37120</c:v>
                </c:pt>
                <c:pt idx="229">
                  <c:v>37121</c:v>
                </c:pt>
                <c:pt idx="230">
                  <c:v>37122</c:v>
                </c:pt>
                <c:pt idx="231">
                  <c:v>37123</c:v>
                </c:pt>
                <c:pt idx="232">
                  <c:v>37124</c:v>
                </c:pt>
                <c:pt idx="233">
                  <c:v>37125</c:v>
                </c:pt>
                <c:pt idx="234">
                  <c:v>37126</c:v>
                </c:pt>
                <c:pt idx="235">
                  <c:v>37127</c:v>
                </c:pt>
                <c:pt idx="236">
                  <c:v>37128</c:v>
                </c:pt>
                <c:pt idx="237">
                  <c:v>37129</c:v>
                </c:pt>
                <c:pt idx="238">
                  <c:v>37130</c:v>
                </c:pt>
                <c:pt idx="239">
                  <c:v>37131</c:v>
                </c:pt>
                <c:pt idx="240">
                  <c:v>37132</c:v>
                </c:pt>
                <c:pt idx="241">
                  <c:v>37133</c:v>
                </c:pt>
                <c:pt idx="242">
                  <c:v>37134</c:v>
                </c:pt>
                <c:pt idx="243">
                  <c:v>37135</c:v>
                </c:pt>
                <c:pt idx="244">
                  <c:v>37136</c:v>
                </c:pt>
                <c:pt idx="245">
                  <c:v>37137</c:v>
                </c:pt>
                <c:pt idx="246">
                  <c:v>37138</c:v>
                </c:pt>
                <c:pt idx="247">
                  <c:v>37139</c:v>
                </c:pt>
                <c:pt idx="248">
                  <c:v>37140</c:v>
                </c:pt>
                <c:pt idx="249">
                  <c:v>37141</c:v>
                </c:pt>
                <c:pt idx="250">
                  <c:v>37142</c:v>
                </c:pt>
                <c:pt idx="251">
                  <c:v>37143</c:v>
                </c:pt>
                <c:pt idx="252">
                  <c:v>37144</c:v>
                </c:pt>
                <c:pt idx="253">
                  <c:v>37145</c:v>
                </c:pt>
                <c:pt idx="254">
                  <c:v>37146</c:v>
                </c:pt>
                <c:pt idx="255">
                  <c:v>37147</c:v>
                </c:pt>
                <c:pt idx="256">
                  <c:v>37148</c:v>
                </c:pt>
                <c:pt idx="257">
                  <c:v>37149</c:v>
                </c:pt>
                <c:pt idx="258">
                  <c:v>37150</c:v>
                </c:pt>
                <c:pt idx="259">
                  <c:v>37151</c:v>
                </c:pt>
                <c:pt idx="260">
                  <c:v>37152</c:v>
                </c:pt>
                <c:pt idx="261">
                  <c:v>37153</c:v>
                </c:pt>
                <c:pt idx="262">
                  <c:v>37154</c:v>
                </c:pt>
                <c:pt idx="263">
                  <c:v>37155</c:v>
                </c:pt>
                <c:pt idx="264">
                  <c:v>37156</c:v>
                </c:pt>
                <c:pt idx="265">
                  <c:v>37157</c:v>
                </c:pt>
                <c:pt idx="266">
                  <c:v>37158</c:v>
                </c:pt>
                <c:pt idx="267">
                  <c:v>37159</c:v>
                </c:pt>
                <c:pt idx="268">
                  <c:v>37160</c:v>
                </c:pt>
                <c:pt idx="269">
                  <c:v>37161</c:v>
                </c:pt>
                <c:pt idx="270">
                  <c:v>37162</c:v>
                </c:pt>
                <c:pt idx="271">
                  <c:v>37163</c:v>
                </c:pt>
                <c:pt idx="272">
                  <c:v>37164</c:v>
                </c:pt>
                <c:pt idx="273" formatCode="m/d/yyyy">
                  <c:v>37165</c:v>
                </c:pt>
                <c:pt idx="274" formatCode="m/d/yyyy">
                  <c:v>37166</c:v>
                </c:pt>
                <c:pt idx="275" formatCode="m/d/yyyy">
                  <c:v>37167</c:v>
                </c:pt>
                <c:pt idx="276" formatCode="m/d/yyyy">
                  <c:v>37168</c:v>
                </c:pt>
                <c:pt idx="277" formatCode="m/d/yyyy">
                  <c:v>37169</c:v>
                </c:pt>
                <c:pt idx="278" formatCode="m/d/yyyy">
                  <c:v>37170</c:v>
                </c:pt>
                <c:pt idx="279" formatCode="m/d/yyyy">
                  <c:v>37171</c:v>
                </c:pt>
                <c:pt idx="280" formatCode="m/d/yyyy">
                  <c:v>37172</c:v>
                </c:pt>
                <c:pt idx="281" formatCode="m/d/yyyy">
                  <c:v>37173</c:v>
                </c:pt>
                <c:pt idx="282" formatCode="m/d/yyyy">
                  <c:v>37174</c:v>
                </c:pt>
                <c:pt idx="283" formatCode="m/d/yyyy">
                  <c:v>37175</c:v>
                </c:pt>
                <c:pt idx="284" formatCode="m/d/yyyy">
                  <c:v>37176</c:v>
                </c:pt>
                <c:pt idx="285" formatCode="m/d/yyyy">
                  <c:v>37177</c:v>
                </c:pt>
                <c:pt idx="286" formatCode="m/d/yyyy">
                  <c:v>37178</c:v>
                </c:pt>
                <c:pt idx="287" formatCode="m/d/yyyy">
                  <c:v>37179</c:v>
                </c:pt>
                <c:pt idx="288" formatCode="m/d/yyyy">
                  <c:v>37180</c:v>
                </c:pt>
                <c:pt idx="289" formatCode="m/d/yyyy">
                  <c:v>37181</c:v>
                </c:pt>
                <c:pt idx="290" formatCode="m/d/yyyy">
                  <c:v>37182</c:v>
                </c:pt>
                <c:pt idx="291" formatCode="m/d/yyyy">
                  <c:v>37183</c:v>
                </c:pt>
                <c:pt idx="292" formatCode="m/d/yyyy">
                  <c:v>37184</c:v>
                </c:pt>
                <c:pt idx="293" formatCode="m/d/yyyy">
                  <c:v>37185</c:v>
                </c:pt>
                <c:pt idx="294" formatCode="m/d/yyyy">
                  <c:v>37186</c:v>
                </c:pt>
                <c:pt idx="295" formatCode="m/d/yyyy">
                  <c:v>37187</c:v>
                </c:pt>
                <c:pt idx="296" formatCode="m/d/yyyy">
                  <c:v>37188</c:v>
                </c:pt>
                <c:pt idx="297" formatCode="m/d/yyyy">
                  <c:v>37189</c:v>
                </c:pt>
                <c:pt idx="298" formatCode="m/d/yyyy">
                  <c:v>37190</c:v>
                </c:pt>
                <c:pt idx="299" formatCode="m/d/yyyy">
                  <c:v>37191</c:v>
                </c:pt>
                <c:pt idx="300" formatCode="m/d/yyyy">
                  <c:v>37192</c:v>
                </c:pt>
                <c:pt idx="301" formatCode="m/d/yyyy">
                  <c:v>37193</c:v>
                </c:pt>
                <c:pt idx="302" formatCode="m/d/yyyy">
                  <c:v>37194</c:v>
                </c:pt>
                <c:pt idx="303" formatCode="m/d/yyyy">
                  <c:v>37195</c:v>
                </c:pt>
                <c:pt idx="304" formatCode="m/d/yyyy">
                  <c:v>37196</c:v>
                </c:pt>
                <c:pt idx="305" formatCode="m/d/yyyy">
                  <c:v>37197</c:v>
                </c:pt>
                <c:pt idx="306" formatCode="m/d/yyyy">
                  <c:v>37198</c:v>
                </c:pt>
                <c:pt idx="307" formatCode="m/d/yyyy">
                  <c:v>37199</c:v>
                </c:pt>
                <c:pt idx="308" formatCode="m/d/yyyy">
                  <c:v>37200</c:v>
                </c:pt>
                <c:pt idx="309" formatCode="m/d/yyyy">
                  <c:v>37201</c:v>
                </c:pt>
                <c:pt idx="310" formatCode="m/d/yyyy">
                  <c:v>37202</c:v>
                </c:pt>
                <c:pt idx="311" formatCode="m/d/yyyy">
                  <c:v>37203</c:v>
                </c:pt>
                <c:pt idx="312" formatCode="m/d/yyyy">
                  <c:v>37204</c:v>
                </c:pt>
                <c:pt idx="313" formatCode="m/d/yyyy">
                  <c:v>37205</c:v>
                </c:pt>
                <c:pt idx="314" formatCode="m/d/yyyy">
                  <c:v>37206</c:v>
                </c:pt>
                <c:pt idx="315" formatCode="m/d/yyyy">
                  <c:v>37207</c:v>
                </c:pt>
                <c:pt idx="316" formatCode="m/d/yyyy">
                  <c:v>37208</c:v>
                </c:pt>
                <c:pt idx="317" formatCode="m/d/yyyy">
                  <c:v>37209</c:v>
                </c:pt>
                <c:pt idx="318" formatCode="m/d/yyyy">
                  <c:v>37210</c:v>
                </c:pt>
                <c:pt idx="319" formatCode="m/d/yyyy">
                  <c:v>37211</c:v>
                </c:pt>
                <c:pt idx="320" formatCode="m/d/yyyy">
                  <c:v>37212</c:v>
                </c:pt>
                <c:pt idx="321" formatCode="m/d/yyyy">
                  <c:v>37213</c:v>
                </c:pt>
                <c:pt idx="322" formatCode="m/d/yyyy">
                  <c:v>37214</c:v>
                </c:pt>
                <c:pt idx="323" formatCode="m/d/yyyy">
                  <c:v>37215</c:v>
                </c:pt>
                <c:pt idx="324" formatCode="m/d/yyyy">
                  <c:v>37216</c:v>
                </c:pt>
                <c:pt idx="325" formatCode="m/d/yyyy">
                  <c:v>37217</c:v>
                </c:pt>
                <c:pt idx="326" formatCode="m/d/yyyy">
                  <c:v>37218</c:v>
                </c:pt>
                <c:pt idx="327" formatCode="m/d/yyyy">
                  <c:v>37219</c:v>
                </c:pt>
                <c:pt idx="328" formatCode="m/d/yyyy">
                  <c:v>37220</c:v>
                </c:pt>
                <c:pt idx="329" formatCode="m/d/yyyy">
                  <c:v>37221</c:v>
                </c:pt>
                <c:pt idx="330" formatCode="m/d/yyyy">
                  <c:v>37222</c:v>
                </c:pt>
                <c:pt idx="331" formatCode="m/d/yyyy">
                  <c:v>37223</c:v>
                </c:pt>
                <c:pt idx="332" formatCode="m/d/yyyy">
                  <c:v>37224</c:v>
                </c:pt>
                <c:pt idx="333" formatCode="m/d/yyyy">
                  <c:v>37225</c:v>
                </c:pt>
                <c:pt idx="334" formatCode="m/d/yyyy">
                  <c:v>37226</c:v>
                </c:pt>
                <c:pt idx="335" formatCode="m/d/yyyy">
                  <c:v>37227</c:v>
                </c:pt>
                <c:pt idx="336" formatCode="m/d/yyyy">
                  <c:v>37228</c:v>
                </c:pt>
                <c:pt idx="337" formatCode="m/d/yyyy">
                  <c:v>37229</c:v>
                </c:pt>
                <c:pt idx="338" formatCode="m/d/yyyy">
                  <c:v>37230</c:v>
                </c:pt>
                <c:pt idx="339" formatCode="m/d/yyyy">
                  <c:v>37231</c:v>
                </c:pt>
                <c:pt idx="340" formatCode="m/d/yyyy">
                  <c:v>37232</c:v>
                </c:pt>
                <c:pt idx="341" formatCode="m/d/yyyy">
                  <c:v>37233</c:v>
                </c:pt>
                <c:pt idx="342" formatCode="m/d/yyyy">
                  <c:v>37234</c:v>
                </c:pt>
                <c:pt idx="343" formatCode="m/d/yyyy">
                  <c:v>37235</c:v>
                </c:pt>
                <c:pt idx="344" formatCode="m/d/yyyy">
                  <c:v>37236</c:v>
                </c:pt>
                <c:pt idx="345" formatCode="m/d/yyyy">
                  <c:v>37237</c:v>
                </c:pt>
                <c:pt idx="346" formatCode="m/d/yyyy">
                  <c:v>37238</c:v>
                </c:pt>
                <c:pt idx="347" formatCode="m/d/yyyy">
                  <c:v>37239</c:v>
                </c:pt>
                <c:pt idx="348" formatCode="m/d/yyyy">
                  <c:v>37240</c:v>
                </c:pt>
                <c:pt idx="349" formatCode="m/d/yyyy">
                  <c:v>37241</c:v>
                </c:pt>
                <c:pt idx="350" formatCode="m/d/yyyy">
                  <c:v>37242</c:v>
                </c:pt>
                <c:pt idx="351" formatCode="m/d/yyyy">
                  <c:v>37243</c:v>
                </c:pt>
                <c:pt idx="352" formatCode="m/d/yyyy">
                  <c:v>37244</c:v>
                </c:pt>
                <c:pt idx="353" formatCode="m/d/yyyy">
                  <c:v>37245</c:v>
                </c:pt>
                <c:pt idx="354" formatCode="m/d/yyyy">
                  <c:v>37246</c:v>
                </c:pt>
                <c:pt idx="355" formatCode="m/d/yyyy">
                  <c:v>37247</c:v>
                </c:pt>
                <c:pt idx="356" formatCode="m/d/yyyy">
                  <c:v>37248</c:v>
                </c:pt>
                <c:pt idx="357" formatCode="m/d/yyyy">
                  <c:v>37249</c:v>
                </c:pt>
                <c:pt idx="358" formatCode="m/d/yyyy">
                  <c:v>37250</c:v>
                </c:pt>
                <c:pt idx="359" formatCode="m/d/yyyy">
                  <c:v>37251</c:v>
                </c:pt>
                <c:pt idx="360" formatCode="m/d/yyyy">
                  <c:v>37252</c:v>
                </c:pt>
                <c:pt idx="361" formatCode="m/d/yyyy">
                  <c:v>37253</c:v>
                </c:pt>
                <c:pt idx="362" formatCode="m/d/yyyy">
                  <c:v>37254</c:v>
                </c:pt>
                <c:pt idx="363" formatCode="m/d/yyyy">
                  <c:v>37255</c:v>
                </c:pt>
                <c:pt idx="364" formatCode="m/d/yyyy">
                  <c:v>37256</c:v>
                </c:pt>
                <c:pt idx="365" formatCode="m/d/yyyy">
                  <c:v>37257</c:v>
                </c:pt>
                <c:pt idx="366" formatCode="m/d/yyyy">
                  <c:v>37258</c:v>
                </c:pt>
                <c:pt idx="367" formatCode="m/d/yyyy">
                  <c:v>37259</c:v>
                </c:pt>
                <c:pt idx="368" formatCode="m/d/yyyy">
                  <c:v>37260</c:v>
                </c:pt>
                <c:pt idx="369" formatCode="m/d/yyyy">
                  <c:v>37261</c:v>
                </c:pt>
                <c:pt idx="370" formatCode="m/d/yyyy">
                  <c:v>37262</c:v>
                </c:pt>
                <c:pt idx="371" formatCode="m/d/yyyy">
                  <c:v>37263</c:v>
                </c:pt>
                <c:pt idx="372" formatCode="m/d/yyyy">
                  <c:v>37264</c:v>
                </c:pt>
                <c:pt idx="373" formatCode="m/d/yyyy">
                  <c:v>37265</c:v>
                </c:pt>
                <c:pt idx="374" formatCode="m/d/yyyy">
                  <c:v>37266</c:v>
                </c:pt>
                <c:pt idx="375" formatCode="m/d/yyyy">
                  <c:v>37267</c:v>
                </c:pt>
                <c:pt idx="376" formatCode="m/d/yyyy">
                  <c:v>37268</c:v>
                </c:pt>
                <c:pt idx="377" formatCode="m/d/yyyy">
                  <c:v>37269</c:v>
                </c:pt>
                <c:pt idx="378" formatCode="m/d/yyyy">
                  <c:v>37270</c:v>
                </c:pt>
                <c:pt idx="379" formatCode="m/d/yyyy">
                  <c:v>37271</c:v>
                </c:pt>
                <c:pt idx="380" formatCode="m/d/yyyy">
                  <c:v>37272</c:v>
                </c:pt>
                <c:pt idx="381" formatCode="m/d/yyyy">
                  <c:v>37273</c:v>
                </c:pt>
                <c:pt idx="382" formatCode="m/d/yyyy">
                  <c:v>37274</c:v>
                </c:pt>
                <c:pt idx="383" formatCode="m/d/yyyy">
                  <c:v>37275</c:v>
                </c:pt>
                <c:pt idx="384" formatCode="m/d/yyyy">
                  <c:v>37276</c:v>
                </c:pt>
                <c:pt idx="385" formatCode="m/d/yyyy">
                  <c:v>37277</c:v>
                </c:pt>
                <c:pt idx="386" formatCode="m/d/yyyy">
                  <c:v>37278</c:v>
                </c:pt>
                <c:pt idx="387" formatCode="m/d/yyyy">
                  <c:v>37279</c:v>
                </c:pt>
                <c:pt idx="388" formatCode="m/d/yyyy">
                  <c:v>37280</c:v>
                </c:pt>
                <c:pt idx="389" formatCode="m/d/yyyy">
                  <c:v>37281</c:v>
                </c:pt>
                <c:pt idx="390" formatCode="m/d/yyyy">
                  <c:v>37282</c:v>
                </c:pt>
                <c:pt idx="391" formatCode="m/d/yyyy">
                  <c:v>37283</c:v>
                </c:pt>
                <c:pt idx="392" formatCode="m/d/yyyy">
                  <c:v>37284</c:v>
                </c:pt>
                <c:pt idx="393" formatCode="m/d/yyyy">
                  <c:v>37285</c:v>
                </c:pt>
                <c:pt idx="394" formatCode="m/d/yyyy">
                  <c:v>37286</c:v>
                </c:pt>
                <c:pt idx="395" formatCode="m/d/yyyy">
                  <c:v>37287</c:v>
                </c:pt>
                <c:pt idx="396" formatCode="m/d/yyyy">
                  <c:v>37288</c:v>
                </c:pt>
                <c:pt idx="397" formatCode="m/d/yyyy">
                  <c:v>37289</c:v>
                </c:pt>
                <c:pt idx="398" formatCode="m/d/yyyy">
                  <c:v>37290</c:v>
                </c:pt>
                <c:pt idx="399" formatCode="m/d/yyyy">
                  <c:v>37291</c:v>
                </c:pt>
                <c:pt idx="400" formatCode="m/d/yyyy">
                  <c:v>37292</c:v>
                </c:pt>
                <c:pt idx="401" formatCode="m/d/yyyy">
                  <c:v>37293</c:v>
                </c:pt>
                <c:pt idx="402" formatCode="m/d/yyyy">
                  <c:v>37294</c:v>
                </c:pt>
                <c:pt idx="403" formatCode="m/d/yyyy">
                  <c:v>37295</c:v>
                </c:pt>
                <c:pt idx="404" formatCode="m/d/yyyy">
                  <c:v>37296</c:v>
                </c:pt>
                <c:pt idx="405" formatCode="m/d/yyyy">
                  <c:v>37297</c:v>
                </c:pt>
                <c:pt idx="406" formatCode="m/d/yyyy">
                  <c:v>37298</c:v>
                </c:pt>
                <c:pt idx="407" formatCode="m/d/yyyy">
                  <c:v>37299</c:v>
                </c:pt>
                <c:pt idx="408" formatCode="m/d/yyyy">
                  <c:v>37300</c:v>
                </c:pt>
                <c:pt idx="409" formatCode="m/d/yyyy">
                  <c:v>37301</c:v>
                </c:pt>
                <c:pt idx="410" formatCode="m/d/yyyy">
                  <c:v>37302</c:v>
                </c:pt>
                <c:pt idx="411" formatCode="m/d/yyyy">
                  <c:v>37303</c:v>
                </c:pt>
                <c:pt idx="412" formatCode="m/d/yyyy">
                  <c:v>37304</c:v>
                </c:pt>
                <c:pt idx="413" formatCode="m/d/yyyy">
                  <c:v>37305</c:v>
                </c:pt>
                <c:pt idx="414" formatCode="m/d/yyyy">
                  <c:v>37306</c:v>
                </c:pt>
                <c:pt idx="415" formatCode="m/d/yyyy">
                  <c:v>37307</c:v>
                </c:pt>
                <c:pt idx="416" formatCode="m/d/yyyy">
                  <c:v>37308</c:v>
                </c:pt>
                <c:pt idx="417" formatCode="m/d/yyyy">
                  <c:v>37309</c:v>
                </c:pt>
                <c:pt idx="418" formatCode="m/d/yyyy">
                  <c:v>37310</c:v>
                </c:pt>
                <c:pt idx="419" formatCode="m/d/yyyy">
                  <c:v>37311</c:v>
                </c:pt>
                <c:pt idx="420" formatCode="m/d/yyyy">
                  <c:v>37312</c:v>
                </c:pt>
                <c:pt idx="421" formatCode="m/d/yyyy">
                  <c:v>37313</c:v>
                </c:pt>
                <c:pt idx="422" formatCode="m/d/yyyy">
                  <c:v>37314</c:v>
                </c:pt>
                <c:pt idx="423" formatCode="m/d/yyyy">
                  <c:v>37315</c:v>
                </c:pt>
                <c:pt idx="424" formatCode="m/d/yyyy">
                  <c:v>37316</c:v>
                </c:pt>
                <c:pt idx="425" formatCode="m/d/yyyy">
                  <c:v>37317</c:v>
                </c:pt>
                <c:pt idx="426" formatCode="m/d/yyyy">
                  <c:v>37318</c:v>
                </c:pt>
                <c:pt idx="427" formatCode="m/d/yyyy">
                  <c:v>37319</c:v>
                </c:pt>
                <c:pt idx="428" formatCode="m/d/yyyy">
                  <c:v>37320</c:v>
                </c:pt>
                <c:pt idx="429" formatCode="m/d/yyyy">
                  <c:v>37321</c:v>
                </c:pt>
                <c:pt idx="430" formatCode="m/d/yyyy">
                  <c:v>37322</c:v>
                </c:pt>
                <c:pt idx="431" formatCode="m/d/yyyy">
                  <c:v>37323</c:v>
                </c:pt>
                <c:pt idx="432" formatCode="m/d/yyyy">
                  <c:v>37324</c:v>
                </c:pt>
                <c:pt idx="433" formatCode="m/d/yyyy">
                  <c:v>37325</c:v>
                </c:pt>
                <c:pt idx="434" formatCode="m/d/yyyy">
                  <c:v>37326</c:v>
                </c:pt>
                <c:pt idx="435" formatCode="m/d/yyyy">
                  <c:v>37327</c:v>
                </c:pt>
                <c:pt idx="436" formatCode="m/d/yyyy">
                  <c:v>37328</c:v>
                </c:pt>
                <c:pt idx="437" formatCode="m/d/yyyy">
                  <c:v>37329</c:v>
                </c:pt>
                <c:pt idx="438" formatCode="m/d/yyyy">
                  <c:v>37330</c:v>
                </c:pt>
                <c:pt idx="439" formatCode="m/d/yyyy">
                  <c:v>37331</c:v>
                </c:pt>
                <c:pt idx="440" formatCode="m/d/yyyy">
                  <c:v>37332</c:v>
                </c:pt>
                <c:pt idx="441" formatCode="m/d/yyyy">
                  <c:v>37333</c:v>
                </c:pt>
                <c:pt idx="442" formatCode="m/d/yyyy">
                  <c:v>37334</c:v>
                </c:pt>
                <c:pt idx="443" formatCode="m/d/yyyy">
                  <c:v>37335</c:v>
                </c:pt>
                <c:pt idx="444" formatCode="m/d/yyyy">
                  <c:v>37336</c:v>
                </c:pt>
                <c:pt idx="445" formatCode="m/d/yyyy">
                  <c:v>37337</c:v>
                </c:pt>
                <c:pt idx="446" formatCode="m/d/yyyy">
                  <c:v>37338</c:v>
                </c:pt>
                <c:pt idx="447" formatCode="m/d/yyyy">
                  <c:v>37339</c:v>
                </c:pt>
                <c:pt idx="448" formatCode="m/d/yyyy">
                  <c:v>37340</c:v>
                </c:pt>
                <c:pt idx="449" formatCode="m/d/yyyy">
                  <c:v>37341</c:v>
                </c:pt>
                <c:pt idx="450" formatCode="m/d/yyyy">
                  <c:v>37342</c:v>
                </c:pt>
                <c:pt idx="451" formatCode="m/d/yyyy">
                  <c:v>37343</c:v>
                </c:pt>
                <c:pt idx="452" formatCode="m/d/yyyy">
                  <c:v>37344</c:v>
                </c:pt>
                <c:pt idx="453" formatCode="m/d/yyyy">
                  <c:v>37345</c:v>
                </c:pt>
                <c:pt idx="454" formatCode="m/d/yyyy">
                  <c:v>37346</c:v>
                </c:pt>
                <c:pt idx="455" formatCode="m/d/yyyy">
                  <c:v>37347</c:v>
                </c:pt>
                <c:pt idx="456" formatCode="m/d/yyyy">
                  <c:v>37348</c:v>
                </c:pt>
                <c:pt idx="457" formatCode="m/d/yyyy">
                  <c:v>37349</c:v>
                </c:pt>
                <c:pt idx="458" formatCode="m/d/yyyy">
                  <c:v>37350</c:v>
                </c:pt>
                <c:pt idx="459" formatCode="m/d/yyyy">
                  <c:v>37351</c:v>
                </c:pt>
                <c:pt idx="460" formatCode="m/d/yyyy">
                  <c:v>37352</c:v>
                </c:pt>
                <c:pt idx="461" formatCode="m/d/yyyy">
                  <c:v>37353</c:v>
                </c:pt>
                <c:pt idx="462" formatCode="m/d/yyyy">
                  <c:v>37354</c:v>
                </c:pt>
                <c:pt idx="463" formatCode="m/d/yyyy">
                  <c:v>37355</c:v>
                </c:pt>
                <c:pt idx="464" formatCode="m/d/yyyy">
                  <c:v>37356</c:v>
                </c:pt>
                <c:pt idx="465" formatCode="m/d/yyyy">
                  <c:v>37357</c:v>
                </c:pt>
                <c:pt idx="466" formatCode="m/d/yyyy">
                  <c:v>37358</c:v>
                </c:pt>
                <c:pt idx="467" formatCode="m/d/yyyy">
                  <c:v>37359</c:v>
                </c:pt>
                <c:pt idx="468" formatCode="m/d/yyyy">
                  <c:v>37360</c:v>
                </c:pt>
                <c:pt idx="469" formatCode="m/d/yyyy">
                  <c:v>37361</c:v>
                </c:pt>
                <c:pt idx="470" formatCode="m/d/yyyy">
                  <c:v>37362</c:v>
                </c:pt>
                <c:pt idx="471" formatCode="m/d/yyyy">
                  <c:v>37363</c:v>
                </c:pt>
                <c:pt idx="472" formatCode="m/d/yyyy">
                  <c:v>37364</c:v>
                </c:pt>
                <c:pt idx="473" formatCode="m/d/yyyy">
                  <c:v>37365</c:v>
                </c:pt>
                <c:pt idx="474" formatCode="m/d/yyyy">
                  <c:v>37366</c:v>
                </c:pt>
                <c:pt idx="475" formatCode="m/d/yyyy">
                  <c:v>37367</c:v>
                </c:pt>
                <c:pt idx="476" formatCode="m/d/yyyy">
                  <c:v>37368</c:v>
                </c:pt>
                <c:pt idx="477" formatCode="m/d/yyyy">
                  <c:v>37369</c:v>
                </c:pt>
                <c:pt idx="478" formatCode="m/d/yyyy">
                  <c:v>37370</c:v>
                </c:pt>
                <c:pt idx="479" formatCode="m/d/yyyy">
                  <c:v>37371</c:v>
                </c:pt>
                <c:pt idx="480" formatCode="m/d/yyyy">
                  <c:v>37372</c:v>
                </c:pt>
                <c:pt idx="481" formatCode="m/d/yyyy">
                  <c:v>37373</c:v>
                </c:pt>
                <c:pt idx="482" formatCode="m/d/yyyy">
                  <c:v>37374</c:v>
                </c:pt>
                <c:pt idx="483" formatCode="m/d/yyyy">
                  <c:v>37375</c:v>
                </c:pt>
                <c:pt idx="484" formatCode="m/d/yyyy">
                  <c:v>37376</c:v>
                </c:pt>
                <c:pt idx="485" formatCode="m/d/yyyy">
                  <c:v>37377</c:v>
                </c:pt>
                <c:pt idx="486" formatCode="m/d/yyyy">
                  <c:v>37378</c:v>
                </c:pt>
                <c:pt idx="487" formatCode="m/d/yyyy">
                  <c:v>37379</c:v>
                </c:pt>
                <c:pt idx="488" formatCode="m/d/yyyy">
                  <c:v>37380</c:v>
                </c:pt>
                <c:pt idx="489" formatCode="m/d/yyyy">
                  <c:v>37381</c:v>
                </c:pt>
                <c:pt idx="490" formatCode="m/d/yyyy">
                  <c:v>37382</c:v>
                </c:pt>
                <c:pt idx="491" formatCode="m/d/yyyy">
                  <c:v>37383</c:v>
                </c:pt>
                <c:pt idx="492" formatCode="m/d/yyyy">
                  <c:v>37384</c:v>
                </c:pt>
                <c:pt idx="493" formatCode="m/d/yyyy">
                  <c:v>37385</c:v>
                </c:pt>
                <c:pt idx="494" formatCode="m/d/yyyy">
                  <c:v>37386</c:v>
                </c:pt>
                <c:pt idx="495" formatCode="m/d/yyyy">
                  <c:v>37387</c:v>
                </c:pt>
                <c:pt idx="496" formatCode="m/d/yyyy">
                  <c:v>37388</c:v>
                </c:pt>
                <c:pt idx="497" formatCode="m/d/yyyy">
                  <c:v>37389</c:v>
                </c:pt>
                <c:pt idx="498" formatCode="m/d/yyyy">
                  <c:v>37390</c:v>
                </c:pt>
                <c:pt idx="499" formatCode="m/d/yyyy">
                  <c:v>37391</c:v>
                </c:pt>
                <c:pt idx="500" formatCode="m/d/yyyy">
                  <c:v>37392</c:v>
                </c:pt>
                <c:pt idx="501" formatCode="m/d/yyyy">
                  <c:v>37393</c:v>
                </c:pt>
                <c:pt idx="502" formatCode="m/d/yyyy">
                  <c:v>37394</c:v>
                </c:pt>
                <c:pt idx="503" formatCode="m/d/yyyy">
                  <c:v>37395</c:v>
                </c:pt>
                <c:pt idx="504" formatCode="m/d/yyyy">
                  <c:v>37396</c:v>
                </c:pt>
                <c:pt idx="505" formatCode="m/d/yyyy">
                  <c:v>37397</c:v>
                </c:pt>
                <c:pt idx="506" formatCode="m/d/yyyy">
                  <c:v>37398</c:v>
                </c:pt>
                <c:pt idx="507" formatCode="m/d/yyyy">
                  <c:v>37399</c:v>
                </c:pt>
                <c:pt idx="508" formatCode="m/d/yyyy">
                  <c:v>37400</c:v>
                </c:pt>
                <c:pt idx="509" formatCode="m/d/yyyy">
                  <c:v>37401</c:v>
                </c:pt>
                <c:pt idx="510" formatCode="m/d/yyyy">
                  <c:v>37402</c:v>
                </c:pt>
                <c:pt idx="511" formatCode="m/d/yyyy">
                  <c:v>37403</c:v>
                </c:pt>
                <c:pt idx="512" formatCode="m/d/yyyy">
                  <c:v>37404</c:v>
                </c:pt>
                <c:pt idx="513" formatCode="m/d/yyyy">
                  <c:v>37405</c:v>
                </c:pt>
                <c:pt idx="514" formatCode="m/d/yyyy">
                  <c:v>37406</c:v>
                </c:pt>
                <c:pt idx="515" formatCode="m/d/yyyy">
                  <c:v>37407</c:v>
                </c:pt>
                <c:pt idx="516" formatCode="m/d/yyyy">
                  <c:v>37408</c:v>
                </c:pt>
                <c:pt idx="517" formatCode="m/d/yyyy">
                  <c:v>37409</c:v>
                </c:pt>
                <c:pt idx="518" formatCode="m/d/yyyy">
                  <c:v>37410</c:v>
                </c:pt>
                <c:pt idx="519" formatCode="m/d/yyyy">
                  <c:v>37411</c:v>
                </c:pt>
                <c:pt idx="520" formatCode="m/d/yyyy">
                  <c:v>37412</c:v>
                </c:pt>
                <c:pt idx="521" formatCode="m/d/yyyy">
                  <c:v>37413</c:v>
                </c:pt>
                <c:pt idx="522" formatCode="m/d/yyyy">
                  <c:v>37414</c:v>
                </c:pt>
                <c:pt idx="523" formatCode="m/d/yyyy">
                  <c:v>37415</c:v>
                </c:pt>
                <c:pt idx="524" formatCode="m/d/yyyy">
                  <c:v>37416</c:v>
                </c:pt>
                <c:pt idx="525" formatCode="m/d/yyyy">
                  <c:v>37417</c:v>
                </c:pt>
                <c:pt idx="526" formatCode="m/d/yyyy">
                  <c:v>37418</c:v>
                </c:pt>
                <c:pt idx="527" formatCode="m/d/yyyy">
                  <c:v>37419</c:v>
                </c:pt>
                <c:pt idx="528" formatCode="m/d/yyyy">
                  <c:v>37420</c:v>
                </c:pt>
                <c:pt idx="529" formatCode="m/d/yyyy">
                  <c:v>37421</c:v>
                </c:pt>
                <c:pt idx="530" formatCode="m/d/yyyy">
                  <c:v>37422</c:v>
                </c:pt>
                <c:pt idx="531" formatCode="m/d/yyyy">
                  <c:v>37423</c:v>
                </c:pt>
                <c:pt idx="532" formatCode="m/d/yyyy">
                  <c:v>37424</c:v>
                </c:pt>
                <c:pt idx="533" formatCode="m/d/yyyy">
                  <c:v>37425</c:v>
                </c:pt>
                <c:pt idx="534" formatCode="m/d/yyyy">
                  <c:v>37426</c:v>
                </c:pt>
                <c:pt idx="535" formatCode="m/d/yyyy">
                  <c:v>37427</c:v>
                </c:pt>
                <c:pt idx="536" formatCode="m/d/yyyy">
                  <c:v>37428</c:v>
                </c:pt>
                <c:pt idx="537" formatCode="m/d/yyyy">
                  <c:v>37429</c:v>
                </c:pt>
                <c:pt idx="538" formatCode="m/d/yyyy">
                  <c:v>37430</c:v>
                </c:pt>
                <c:pt idx="539" formatCode="m/d/yyyy">
                  <c:v>37431</c:v>
                </c:pt>
                <c:pt idx="540" formatCode="m/d/yyyy">
                  <c:v>37432</c:v>
                </c:pt>
                <c:pt idx="541" formatCode="m/d/yyyy">
                  <c:v>37433</c:v>
                </c:pt>
                <c:pt idx="542" formatCode="m/d/yyyy">
                  <c:v>37434</c:v>
                </c:pt>
                <c:pt idx="543" formatCode="m/d/yyyy">
                  <c:v>37435</c:v>
                </c:pt>
                <c:pt idx="544" formatCode="m/d/yyyy">
                  <c:v>37436</c:v>
                </c:pt>
                <c:pt idx="545" formatCode="m/d/yyyy">
                  <c:v>37437</c:v>
                </c:pt>
                <c:pt idx="546" formatCode="m/d/yyyy">
                  <c:v>37438</c:v>
                </c:pt>
                <c:pt idx="547" formatCode="m/d/yyyy">
                  <c:v>37439</c:v>
                </c:pt>
                <c:pt idx="548" formatCode="m/d/yyyy">
                  <c:v>37440</c:v>
                </c:pt>
                <c:pt idx="549" formatCode="m/d/yyyy">
                  <c:v>37441</c:v>
                </c:pt>
                <c:pt idx="550" formatCode="m/d/yyyy">
                  <c:v>37442</c:v>
                </c:pt>
                <c:pt idx="551" formatCode="m/d/yyyy">
                  <c:v>37443</c:v>
                </c:pt>
                <c:pt idx="552" formatCode="m/d/yyyy">
                  <c:v>37444</c:v>
                </c:pt>
                <c:pt idx="553" formatCode="m/d/yyyy">
                  <c:v>37445</c:v>
                </c:pt>
                <c:pt idx="554" formatCode="m/d/yyyy">
                  <c:v>37446</c:v>
                </c:pt>
                <c:pt idx="555" formatCode="m/d/yyyy">
                  <c:v>37447</c:v>
                </c:pt>
                <c:pt idx="556" formatCode="m/d/yyyy">
                  <c:v>37448</c:v>
                </c:pt>
                <c:pt idx="557" formatCode="m/d/yyyy">
                  <c:v>37449</c:v>
                </c:pt>
                <c:pt idx="558" formatCode="m/d/yyyy">
                  <c:v>37450</c:v>
                </c:pt>
                <c:pt idx="559" formatCode="m/d/yyyy">
                  <c:v>37451</c:v>
                </c:pt>
                <c:pt idx="560" formatCode="m/d/yyyy">
                  <c:v>37452</c:v>
                </c:pt>
                <c:pt idx="561" formatCode="m/d/yyyy">
                  <c:v>37453</c:v>
                </c:pt>
                <c:pt idx="562" formatCode="m/d/yyyy">
                  <c:v>37454</c:v>
                </c:pt>
                <c:pt idx="563" formatCode="m/d/yyyy">
                  <c:v>37455</c:v>
                </c:pt>
                <c:pt idx="564" formatCode="m/d/yyyy">
                  <c:v>37456</c:v>
                </c:pt>
                <c:pt idx="565" formatCode="m/d/yyyy">
                  <c:v>37457</c:v>
                </c:pt>
                <c:pt idx="566" formatCode="m/d/yyyy">
                  <c:v>37458</c:v>
                </c:pt>
                <c:pt idx="567" formatCode="m/d/yyyy">
                  <c:v>37459</c:v>
                </c:pt>
                <c:pt idx="568" formatCode="m/d/yyyy">
                  <c:v>37460</c:v>
                </c:pt>
                <c:pt idx="569" formatCode="m/d/yyyy">
                  <c:v>37461</c:v>
                </c:pt>
                <c:pt idx="570" formatCode="m/d/yyyy">
                  <c:v>37462</c:v>
                </c:pt>
                <c:pt idx="571" formatCode="m/d/yyyy">
                  <c:v>37463</c:v>
                </c:pt>
                <c:pt idx="572" formatCode="m/d/yyyy">
                  <c:v>37464</c:v>
                </c:pt>
                <c:pt idx="573" formatCode="m/d/yyyy">
                  <c:v>37465</c:v>
                </c:pt>
                <c:pt idx="574" formatCode="m/d/yyyy">
                  <c:v>37466</c:v>
                </c:pt>
                <c:pt idx="575" formatCode="m/d/yyyy">
                  <c:v>37467</c:v>
                </c:pt>
                <c:pt idx="576" formatCode="m/d/yyyy">
                  <c:v>37468</c:v>
                </c:pt>
                <c:pt idx="577" formatCode="m/d/yyyy">
                  <c:v>37469</c:v>
                </c:pt>
                <c:pt idx="578" formatCode="m/d/yyyy">
                  <c:v>37470</c:v>
                </c:pt>
                <c:pt idx="579" formatCode="m/d/yyyy">
                  <c:v>37471</c:v>
                </c:pt>
                <c:pt idx="580" formatCode="m/d/yyyy">
                  <c:v>37472</c:v>
                </c:pt>
                <c:pt idx="581" formatCode="m/d/yyyy">
                  <c:v>37473</c:v>
                </c:pt>
                <c:pt idx="582" formatCode="m/d/yyyy">
                  <c:v>37474</c:v>
                </c:pt>
                <c:pt idx="583" formatCode="m/d/yyyy">
                  <c:v>37475</c:v>
                </c:pt>
                <c:pt idx="584" formatCode="m/d/yyyy">
                  <c:v>37476</c:v>
                </c:pt>
                <c:pt idx="585" formatCode="m/d/yyyy">
                  <c:v>37477</c:v>
                </c:pt>
                <c:pt idx="586" formatCode="m/d/yyyy">
                  <c:v>37478</c:v>
                </c:pt>
                <c:pt idx="587" formatCode="m/d/yyyy">
                  <c:v>37479</c:v>
                </c:pt>
                <c:pt idx="588" formatCode="m/d/yyyy">
                  <c:v>37480</c:v>
                </c:pt>
                <c:pt idx="589" formatCode="m/d/yyyy">
                  <c:v>37481</c:v>
                </c:pt>
                <c:pt idx="590" formatCode="m/d/yyyy">
                  <c:v>37482</c:v>
                </c:pt>
                <c:pt idx="591" formatCode="m/d/yyyy">
                  <c:v>37483</c:v>
                </c:pt>
                <c:pt idx="592" formatCode="m/d/yyyy">
                  <c:v>37484</c:v>
                </c:pt>
                <c:pt idx="593" formatCode="m/d/yyyy">
                  <c:v>37485</c:v>
                </c:pt>
                <c:pt idx="594" formatCode="m/d/yyyy">
                  <c:v>37486</c:v>
                </c:pt>
                <c:pt idx="595" formatCode="m/d/yyyy">
                  <c:v>37487</c:v>
                </c:pt>
                <c:pt idx="596" formatCode="m/d/yyyy">
                  <c:v>37488</c:v>
                </c:pt>
                <c:pt idx="597" formatCode="m/d/yyyy">
                  <c:v>37489</c:v>
                </c:pt>
                <c:pt idx="598" formatCode="m/d/yyyy">
                  <c:v>37490</c:v>
                </c:pt>
                <c:pt idx="599" formatCode="m/d/yyyy">
                  <c:v>37491</c:v>
                </c:pt>
                <c:pt idx="600" formatCode="m/d/yyyy">
                  <c:v>37492</c:v>
                </c:pt>
                <c:pt idx="601" formatCode="m/d/yyyy">
                  <c:v>37493</c:v>
                </c:pt>
                <c:pt idx="602" formatCode="m/d/yyyy">
                  <c:v>37494</c:v>
                </c:pt>
                <c:pt idx="603" formatCode="m/d/yyyy">
                  <c:v>37495</c:v>
                </c:pt>
                <c:pt idx="604" formatCode="m/d/yyyy">
                  <c:v>37496</c:v>
                </c:pt>
                <c:pt idx="605" formatCode="m/d/yyyy">
                  <c:v>37497</c:v>
                </c:pt>
                <c:pt idx="606" formatCode="m/d/yyyy">
                  <c:v>37498</c:v>
                </c:pt>
                <c:pt idx="607" formatCode="m/d/yyyy">
                  <c:v>37499</c:v>
                </c:pt>
                <c:pt idx="608" formatCode="m/d/yyyy">
                  <c:v>37500</c:v>
                </c:pt>
                <c:pt idx="609" formatCode="m/d/yyyy">
                  <c:v>37501</c:v>
                </c:pt>
                <c:pt idx="610" formatCode="m/d/yyyy">
                  <c:v>37502</c:v>
                </c:pt>
                <c:pt idx="611" formatCode="m/d/yyyy">
                  <c:v>37503</c:v>
                </c:pt>
                <c:pt idx="612" formatCode="m/d/yyyy">
                  <c:v>37504</c:v>
                </c:pt>
                <c:pt idx="613" formatCode="m/d/yyyy">
                  <c:v>37505</c:v>
                </c:pt>
                <c:pt idx="614" formatCode="m/d/yyyy">
                  <c:v>37506</c:v>
                </c:pt>
                <c:pt idx="615" formatCode="m/d/yyyy">
                  <c:v>37507</c:v>
                </c:pt>
                <c:pt idx="616" formatCode="m/d/yyyy">
                  <c:v>37508</c:v>
                </c:pt>
                <c:pt idx="617" formatCode="m/d/yyyy">
                  <c:v>37509</c:v>
                </c:pt>
                <c:pt idx="618" formatCode="m/d/yyyy">
                  <c:v>37510</c:v>
                </c:pt>
                <c:pt idx="619" formatCode="m/d/yyyy">
                  <c:v>37511</c:v>
                </c:pt>
                <c:pt idx="620" formatCode="m/d/yyyy">
                  <c:v>37512</c:v>
                </c:pt>
                <c:pt idx="621" formatCode="m/d/yyyy">
                  <c:v>37513</c:v>
                </c:pt>
                <c:pt idx="622" formatCode="m/d/yyyy">
                  <c:v>37514</c:v>
                </c:pt>
                <c:pt idx="623" formatCode="m/d/yyyy">
                  <c:v>37515</c:v>
                </c:pt>
                <c:pt idx="624" formatCode="m/d/yyyy">
                  <c:v>37516</c:v>
                </c:pt>
                <c:pt idx="625" formatCode="m/d/yyyy">
                  <c:v>37517</c:v>
                </c:pt>
                <c:pt idx="626" formatCode="m/d/yyyy">
                  <c:v>37518</c:v>
                </c:pt>
                <c:pt idx="627" formatCode="m/d/yyyy">
                  <c:v>37519</c:v>
                </c:pt>
                <c:pt idx="628" formatCode="m/d/yyyy">
                  <c:v>37520</c:v>
                </c:pt>
                <c:pt idx="629" formatCode="m/d/yyyy">
                  <c:v>37521</c:v>
                </c:pt>
                <c:pt idx="630" formatCode="m/d/yyyy">
                  <c:v>37522</c:v>
                </c:pt>
                <c:pt idx="631" formatCode="m/d/yyyy">
                  <c:v>37523</c:v>
                </c:pt>
                <c:pt idx="632" formatCode="m/d/yyyy">
                  <c:v>37524</c:v>
                </c:pt>
                <c:pt idx="633" formatCode="m/d/yyyy">
                  <c:v>37525</c:v>
                </c:pt>
                <c:pt idx="634" formatCode="m/d/yyyy">
                  <c:v>37526</c:v>
                </c:pt>
                <c:pt idx="635" formatCode="m/d/yyyy">
                  <c:v>37527</c:v>
                </c:pt>
                <c:pt idx="636" formatCode="m/d/yyyy">
                  <c:v>37528</c:v>
                </c:pt>
                <c:pt idx="637" formatCode="m/d/yyyy">
                  <c:v>37529</c:v>
                </c:pt>
                <c:pt idx="638" formatCode="m/d/yyyy">
                  <c:v>37530</c:v>
                </c:pt>
                <c:pt idx="639" formatCode="m/d/yyyy">
                  <c:v>37531</c:v>
                </c:pt>
                <c:pt idx="640" formatCode="m/d/yyyy">
                  <c:v>37532</c:v>
                </c:pt>
                <c:pt idx="641" formatCode="m/d/yyyy">
                  <c:v>37533</c:v>
                </c:pt>
                <c:pt idx="642" formatCode="m/d/yyyy">
                  <c:v>37534</c:v>
                </c:pt>
                <c:pt idx="643" formatCode="m/d/yyyy">
                  <c:v>37535</c:v>
                </c:pt>
                <c:pt idx="644" formatCode="m/d/yyyy">
                  <c:v>37536</c:v>
                </c:pt>
                <c:pt idx="645" formatCode="m/d/yyyy">
                  <c:v>37537</c:v>
                </c:pt>
                <c:pt idx="646" formatCode="m/d/yyyy">
                  <c:v>37538</c:v>
                </c:pt>
                <c:pt idx="647" formatCode="m/d/yyyy">
                  <c:v>37539</c:v>
                </c:pt>
                <c:pt idx="648" formatCode="m/d/yyyy">
                  <c:v>37540</c:v>
                </c:pt>
                <c:pt idx="649" formatCode="m/d/yyyy">
                  <c:v>37541</c:v>
                </c:pt>
                <c:pt idx="650" formatCode="m/d/yyyy">
                  <c:v>37542</c:v>
                </c:pt>
                <c:pt idx="651" formatCode="m/d/yyyy">
                  <c:v>37543</c:v>
                </c:pt>
                <c:pt idx="652" formatCode="m/d/yyyy">
                  <c:v>37544</c:v>
                </c:pt>
                <c:pt idx="653" formatCode="m/d/yyyy">
                  <c:v>37545</c:v>
                </c:pt>
                <c:pt idx="654" formatCode="m/d/yyyy">
                  <c:v>37546</c:v>
                </c:pt>
                <c:pt idx="655" formatCode="m/d/yyyy">
                  <c:v>37547</c:v>
                </c:pt>
                <c:pt idx="656" formatCode="m/d/yyyy">
                  <c:v>37548</c:v>
                </c:pt>
                <c:pt idx="657" formatCode="m/d/yyyy">
                  <c:v>37549</c:v>
                </c:pt>
                <c:pt idx="658" formatCode="m/d/yyyy">
                  <c:v>37550</c:v>
                </c:pt>
                <c:pt idx="659" formatCode="m/d/yyyy">
                  <c:v>37551</c:v>
                </c:pt>
                <c:pt idx="660" formatCode="m/d/yyyy">
                  <c:v>37552</c:v>
                </c:pt>
                <c:pt idx="661" formatCode="m/d/yyyy">
                  <c:v>37553</c:v>
                </c:pt>
                <c:pt idx="662" formatCode="m/d/yyyy">
                  <c:v>37554</c:v>
                </c:pt>
                <c:pt idx="663" formatCode="m/d/yyyy">
                  <c:v>37555</c:v>
                </c:pt>
                <c:pt idx="664" formatCode="m/d/yyyy">
                  <c:v>37556</c:v>
                </c:pt>
                <c:pt idx="665" formatCode="m/d/yyyy">
                  <c:v>37557</c:v>
                </c:pt>
                <c:pt idx="666" formatCode="m/d/yyyy">
                  <c:v>37558</c:v>
                </c:pt>
                <c:pt idx="667" formatCode="m/d/yyyy">
                  <c:v>37559</c:v>
                </c:pt>
                <c:pt idx="668" formatCode="m/d/yyyy">
                  <c:v>37560</c:v>
                </c:pt>
                <c:pt idx="669" formatCode="m/d/yyyy">
                  <c:v>37561</c:v>
                </c:pt>
                <c:pt idx="670" formatCode="m/d/yyyy">
                  <c:v>37562</c:v>
                </c:pt>
                <c:pt idx="671" formatCode="m/d/yyyy">
                  <c:v>37563</c:v>
                </c:pt>
                <c:pt idx="672" formatCode="m/d/yyyy">
                  <c:v>37564</c:v>
                </c:pt>
                <c:pt idx="673" formatCode="m/d/yyyy">
                  <c:v>37565</c:v>
                </c:pt>
                <c:pt idx="674" formatCode="m/d/yyyy">
                  <c:v>37566</c:v>
                </c:pt>
                <c:pt idx="675" formatCode="m/d/yyyy">
                  <c:v>37567</c:v>
                </c:pt>
                <c:pt idx="676" formatCode="m/d/yyyy">
                  <c:v>37568</c:v>
                </c:pt>
                <c:pt idx="677" formatCode="m/d/yyyy">
                  <c:v>37569</c:v>
                </c:pt>
                <c:pt idx="678" formatCode="m/d/yyyy">
                  <c:v>37570</c:v>
                </c:pt>
                <c:pt idx="679" formatCode="m/d/yyyy">
                  <c:v>37571</c:v>
                </c:pt>
                <c:pt idx="680" formatCode="m/d/yyyy">
                  <c:v>37572</c:v>
                </c:pt>
                <c:pt idx="681" formatCode="m/d/yyyy">
                  <c:v>37573</c:v>
                </c:pt>
                <c:pt idx="682" formatCode="m/d/yyyy">
                  <c:v>37574</c:v>
                </c:pt>
                <c:pt idx="683" formatCode="m/d/yyyy">
                  <c:v>37575</c:v>
                </c:pt>
                <c:pt idx="684" formatCode="m/d/yyyy">
                  <c:v>37576</c:v>
                </c:pt>
                <c:pt idx="685" formatCode="m/d/yyyy">
                  <c:v>37577</c:v>
                </c:pt>
                <c:pt idx="686" formatCode="m/d/yyyy">
                  <c:v>37578</c:v>
                </c:pt>
                <c:pt idx="687" formatCode="m/d/yyyy">
                  <c:v>37579</c:v>
                </c:pt>
                <c:pt idx="688" formatCode="m/d/yyyy">
                  <c:v>37580</c:v>
                </c:pt>
                <c:pt idx="689" formatCode="m/d/yyyy">
                  <c:v>37581</c:v>
                </c:pt>
                <c:pt idx="690" formatCode="m/d/yyyy">
                  <c:v>37582</c:v>
                </c:pt>
                <c:pt idx="691" formatCode="m/d/yyyy">
                  <c:v>37583</c:v>
                </c:pt>
                <c:pt idx="692" formatCode="m/d/yyyy">
                  <c:v>37584</c:v>
                </c:pt>
                <c:pt idx="693" formatCode="m/d/yyyy">
                  <c:v>37585</c:v>
                </c:pt>
                <c:pt idx="694" formatCode="m/d/yyyy">
                  <c:v>37586</c:v>
                </c:pt>
                <c:pt idx="695" formatCode="m/d/yyyy">
                  <c:v>37587</c:v>
                </c:pt>
                <c:pt idx="696" formatCode="m/d/yyyy">
                  <c:v>37588</c:v>
                </c:pt>
                <c:pt idx="697" formatCode="m/d/yyyy">
                  <c:v>37589</c:v>
                </c:pt>
                <c:pt idx="698" formatCode="m/d/yyyy">
                  <c:v>37590</c:v>
                </c:pt>
                <c:pt idx="699" formatCode="m/d/yyyy">
                  <c:v>37591</c:v>
                </c:pt>
                <c:pt idx="700" formatCode="m/d/yyyy">
                  <c:v>37592</c:v>
                </c:pt>
                <c:pt idx="701" formatCode="m/d/yyyy">
                  <c:v>37593</c:v>
                </c:pt>
                <c:pt idx="702" formatCode="m/d/yyyy">
                  <c:v>37594</c:v>
                </c:pt>
                <c:pt idx="703" formatCode="m/d/yyyy">
                  <c:v>37595</c:v>
                </c:pt>
                <c:pt idx="704" formatCode="m/d/yyyy">
                  <c:v>37596</c:v>
                </c:pt>
                <c:pt idx="705" formatCode="m/d/yyyy">
                  <c:v>37597</c:v>
                </c:pt>
                <c:pt idx="706" formatCode="m/d/yyyy">
                  <c:v>37598</c:v>
                </c:pt>
                <c:pt idx="707" formatCode="m/d/yyyy">
                  <c:v>37599</c:v>
                </c:pt>
                <c:pt idx="708" formatCode="m/d/yyyy">
                  <c:v>37600</c:v>
                </c:pt>
                <c:pt idx="709" formatCode="m/d/yyyy">
                  <c:v>37601</c:v>
                </c:pt>
                <c:pt idx="710" formatCode="m/d/yyyy">
                  <c:v>37602</c:v>
                </c:pt>
                <c:pt idx="711" formatCode="m/d/yyyy">
                  <c:v>37603</c:v>
                </c:pt>
                <c:pt idx="712" formatCode="m/d/yyyy">
                  <c:v>37604</c:v>
                </c:pt>
                <c:pt idx="713" formatCode="m/d/yyyy">
                  <c:v>37605</c:v>
                </c:pt>
                <c:pt idx="714" formatCode="m/d/yyyy">
                  <c:v>37606</c:v>
                </c:pt>
                <c:pt idx="715" formatCode="m/d/yyyy">
                  <c:v>37607</c:v>
                </c:pt>
                <c:pt idx="716" formatCode="m/d/yyyy">
                  <c:v>37608</c:v>
                </c:pt>
                <c:pt idx="717" formatCode="m/d/yyyy">
                  <c:v>37609</c:v>
                </c:pt>
                <c:pt idx="718" formatCode="m/d/yyyy">
                  <c:v>37610</c:v>
                </c:pt>
                <c:pt idx="719" formatCode="m/d/yyyy">
                  <c:v>37611</c:v>
                </c:pt>
                <c:pt idx="720" formatCode="m/d/yyyy">
                  <c:v>37612</c:v>
                </c:pt>
                <c:pt idx="721" formatCode="m/d/yyyy">
                  <c:v>37613</c:v>
                </c:pt>
                <c:pt idx="722" formatCode="m/d/yyyy">
                  <c:v>37614</c:v>
                </c:pt>
                <c:pt idx="723" formatCode="m/d/yyyy">
                  <c:v>37615</c:v>
                </c:pt>
                <c:pt idx="724" formatCode="m/d/yyyy">
                  <c:v>37616</c:v>
                </c:pt>
                <c:pt idx="725" formatCode="m/d/yyyy">
                  <c:v>37617</c:v>
                </c:pt>
                <c:pt idx="726" formatCode="m/d/yyyy">
                  <c:v>37618</c:v>
                </c:pt>
                <c:pt idx="727" formatCode="m/d/yyyy">
                  <c:v>37619</c:v>
                </c:pt>
                <c:pt idx="728" formatCode="m/d/yyyy">
                  <c:v>37620</c:v>
                </c:pt>
                <c:pt idx="729" formatCode="m/d/yyyy">
                  <c:v>37621</c:v>
                </c:pt>
                <c:pt idx="730" formatCode="m/d/yyyy">
                  <c:v>37622</c:v>
                </c:pt>
                <c:pt idx="731" formatCode="m/d/yyyy">
                  <c:v>37623</c:v>
                </c:pt>
                <c:pt idx="732" formatCode="m/d/yyyy">
                  <c:v>37624</c:v>
                </c:pt>
                <c:pt idx="733" formatCode="m/d/yyyy">
                  <c:v>37625</c:v>
                </c:pt>
                <c:pt idx="734" formatCode="m/d/yyyy">
                  <c:v>37626</c:v>
                </c:pt>
                <c:pt idx="735" formatCode="m/d/yyyy">
                  <c:v>37627</c:v>
                </c:pt>
                <c:pt idx="736" formatCode="m/d/yyyy">
                  <c:v>37628</c:v>
                </c:pt>
                <c:pt idx="737" formatCode="m/d/yyyy">
                  <c:v>37629</c:v>
                </c:pt>
                <c:pt idx="738" formatCode="m/d/yyyy">
                  <c:v>37630</c:v>
                </c:pt>
                <c:pt idx="739" formatCode="m/d/yyyy">
                  <c:v>37631</c:v>
                </c:pt>
                <c:pt idx="740" formatCode="m/d/yyyy">
                  <c:v>37632</c:v>
                </c:pt>
                <c:pt idx="741" formatCode="m/d/yyyy">
                  <c:v>37633</c:v>
                </c:pt>
                <c:pt idx="742" formatCode="m/d/yyyy">
                  <c:v>37634</c:v>
                </c:pt>
                <c:pt idx="743" formatCode="m/d/yyyy">
                  <c:v>37635</c:v>
                </c:pt>
                <c:pt idx="744" formatCode="m/d/yyyy">
                  <c:v>37636</c:v>
                </c:pt>
                <c:pt idx="745" formatCode="m/d/yyyy">
                  <c:v>37637</c:v>
                </c:pt>
                <c:pt idx="746" formatCode="m/d/yyyy">
                  <c:v>37638</c:v>
                </c:pt>
                <c:pt idx="747" formatCode="m/d/yyyy">
                  <c:v>37639</c:v>
                </c:pt>
                <c:pt idx="748" formatCode="m/d/yyyy">
                  <c:v>37640</c:v>
                </c:pt>
                <c:pt idx="749" formatCode="m/d/yyyy">
                  <c:v>37641</c:v>
                </c:pt>
                <c:pt idx="750" formatCode="m/d/yyyy">
                  <c:v>37642</c:v>
                </c:pt>
                <c:pt idx="751" formatCode="m/d/yyyy">
                  <c:v>37643</c:v>
                </c:pt>
                <c:pt idx="752" formatCode="m/d/yyyy">
                  <c:v>37644</c:v>
                </c:pt>
                <c:pt idx="753" formatCode="m/d/yyyy">
                  <c:v>37645</c:v>
                </c:pt>
                <c:pt idx="754" formatCode="m/d/yyyy">
                  <c:v>37646</c:v>
                </c:pt>
                <c:pt idx="755" formatCode="m/d/yyyy">
                  <c:v>37647</c:v>
                </c:pt>
                <c:pt idx="756" formatCode="m/d/yyyy">
                  <c:v>37648</c:v>
                </c:pt>
                <c:pt idx="757" formatCode="m/d/yyyy">
                  <c:v>37649</c:v>
                </c:pt>
                <c:pt idx="758" formatCode="m/d/yyyy">
                  <c:v>37650</c:v>
                </c:pt>
                <c:pt idx="759" formatCode="m/d/yyyy">
                  <c:v>37651</c:v>
                </c:pt>
                <c:pt idx="760" formatCode="m/d/yyyy">
                  <c:v>37652</c:v>
                </c:pt>
                <c:pt idx="761" formatCode="m/d/yyyy">
                  <c:v>37653</c:v>
                </c:pt>
                <c:pt idx="762" formatCode="m/d/yyyy">
                  <c:v>37654</c:v>
                </c:pt>
                <c:pt idx="763" formatCode="m/d/yyyy">
                  <c:v>37655</c:v>
                </c:pt>
                <c:pt idx="764" formatCode="m/d/yyyy">
                  <c:v>37656</c:v>
                </c:pt>
                <c:pt idx="765" formatCode="m/d/yyyy">
                  <c:v>37657</c:v>
                </c:pt>
                <c:pt idx="766" formatCode="m/d/yyyy">
                  <c:v>37658</c:v>
                </c:pt>
                <c:pt idx="767" formatCode="m/d/yyyy">
                  <c:v>37659</c:v>
                </c:pt>
                <c:pt idx="768" formatCode="m/d/yyyy">
                  <c:v>37660</c:v>
                </c:pt>
                <c:pt idx="769" formatCode="m/d/yyyy">
                  <c:v>37661</c:v>
                </c:pt>
                <c:pt idx="770" formatCode="m/d/yyyy">
                  <c:v>37662</c:v>
                </c:pt>
                <c:pt idx="771" formatCode="m/d/yyyy">
                  <c:v>37663</c:v>
                </c:pt>
                <c:pt idx="772" formatCode="m/d/yyyy">
                  <c:v>37664</c:v>
                </c:pt>
                <c:pt idx="773" formatCode="m/d/yyyy">
                  <c:v>37665</c:v>
                </c:pt>
                <c:pt idx="774" formatCode="m/d/yyyy">
                  <c:v>37666</c:v>
                </c:pt>
                <c:pt idx="775" formatCode="m/d/yyyy">
                  <c:v>37667</c:v>
                </c:pt>
                <c:pt idx="776" formatCode="m/d/yyyy">
                  <c:v>37668</c:v>
                </c:pt>
                <c:pt idx="777" formatCode="m/d/yyyy">
                  <c:v>37669</c:v>
                </c:pt>
                <c:pt idx="778" formatCode="m/d/yyyy">
                  <c:v>37670</c:v>
                </c:pt>
                <c:pt idx="779" formatCode="m/d/yyyy">
                  <c:v>37671</c:v>
                </c:pt>
                <c:pt idx="780" formatCode="m/d/yyyy">
                  <c:v>37672</c:v>
                </c:pt>
                <c:pt idx="781" formatCode="m/d/yyyy">
                  <c:v>37673</c:v>
                </c:pt>
                <c:pt idx="782" formatCode="m/d/yyyy">
                  <c:v>37674</c:v>
                </c:pt>
                <c:pt idx="783" formatCode="m/d/yyyy">
                  <c:v>37675</c:v>
                </c:pt>
                <c:pt idx="784" formatCode="m/d/yyyy">
                  <c:v>37676</c:v>
                </c:pt>
                <c:pt idx="785" formatCode="m/d/yyyy">
                  <c:v>37677</c:v>
                </c:pt>
                <c:pt idx="786" formatCode="m/d/yyyy">
                  <c:v>37678</c:v>
                </c:pt>
                <c:pt idx="787" formatCode="m/d/yyyy">
                  <c:v>37679</c:v>
                </c:pt>
                <c:pt idx="788" formatCode="m/d/yyyy">
                  <c:v>37680</c:v>
                </c:pt>
                <c:pt idx="789" formatCode="m/d/yyyy">
                  <c:v>37681</c:v>
                </c:pt>
                <c:pt idx="790" formatCode="m/d/yyyy">
                  <c:v>37682</c:v>
                </c:pt>
                <c:pt idx="791" formatCode="m/d/yyyy">
                  <c:v>37683</c:v>
                </c:pt>
                <c:pt idx="792" formatCode="m/d/yyyy">
                  <c:v>37684</c:v>
                </c:pt>
                <c:pt idx="793" formatCode="m/d/yyyy">
                  <c:v>37685</c:v>
                </c:pt>
                <c:pt idx="794" formatCode="m/d/yyyy">
                  <c:v>37686</c:v>
                </c:pt>
                <c:pt idx="795" formatCode="m/d/yyyy">
                  <c:v>37687</c:v>
                </c:pt>
                <c:pt idx="796" formatCode="m/d/yyyy">
                  <c:v>37688</c:v>
                </c:pt>
                <c:pt idx="797" formatCode="m/d/yyyy">
                  <c:v>37689</c:v>
                </c:pt>
                <c:pt idx="798" formatCode="m/d/yyyy">
                  <c:v>37690</c:v>
                </c:pt>
                <c:pt idx="799" formatCode="m/d/yyyy">
                  <c:v>37691</c:v>
                </c:pt>
                <c:pt idx="800" formatCode="m/d/yyyy">
                  <c:v>37692</c:v>
                </c:pt>
                <c:pt idx="801" formatCode="m/d/yyyy">
                  <c:v>37693</c:v>
                </c:pt>
                <c:pt idx="802" formatCode="m/d/yyyy">
                  <c:v>37694</c:v>
                </c:pt>
                <c:pt idx="803" formatCode="m/d/yyyy">
                  <c:v>37695</c:v>
                </c:pt>
                <c:pt idx="804" formatCode="m/d/yyyy">
                  <c:v>37696</c:v>
                </c:pt>
                <c:pt idx="805" formatCode="m/d/yyyy">
                  <c:v>37697</c:v>
                </c:pt>
                <c:pt idx="806" formatCode="m/d/yyyy">
                  <c:v>37698</c:v>
                </c:pt>
                <c:pt idx="807" formatCode="m/d/yyyy">
                  <c:v>37699</c:v>
                </c:pt>
                <c:pt idx="808" formatCode="m/d/yyyy">
                  <c:v>37700</c:v>
                </c:pt>
                <c:pt idx="809" formatCode="m/d/yyyy">
                  <c:v>37701</c:v>
                </c:pt>
                <c:pt idx="810" formatCode="m/d/yyyy">
                  <c:v>37702</c:v>
                </c:pt>
                <c:pt idx="811" formatCode="m/d/yyyy">
                  <c:v>37703</c:v>
                </c:pt>
                <c:pt idx="812" formatCode="m/d/yyyy">
                  <c:v>37704</c:v>
                </c:pt>
                <c:pt idx="813" formatCode="m/d/yyyy">
                  <c:v>37705</c:v>
                </c:pt>
                <c:pt idx="814" formatCode="m/d/yyyy">
                  <c:v>37706</c:v>
                </c:pt>
                <c:pt idx="815" formatCode="m/d/yyyy">
                  <c:v>37707</c:v>
                </c:pt>
                <c:pt idx="816" formatCode="m/d/yyyy">
                  <c:v>37708</c:v>
                </c:pt>
                <c:pt idx="817" formatCode="m/d/yyyy">
                  <c:v>37709</c:v>
                </c:pt>
                <c:pt idx="818" formatCode="m/d/yyyy">
                  <c:v>37710</c:v>
                </c:pt>
                <c:pt idx="819" formatCode="m/d/yyyy">
                  <c:v>37711</c:v>
                </c:pt>
                <c:pt idx="820" formatCode="m/d/yyyy">
                  <c:v>37712</c:v>
                </c:pt>
                <c:pt idx="821" formatCode="m/d/yyyy">
                  <c:v>37713</c:v>
                </c:pt>
                <c:pt idx="822" formatCode="m/d/yyyy">
                  <c:v>37714</c:v>
                </c:pt>
                <c:pt idx="823" formatCode="m/d/yyyy">
                  <c:v>37715</c:v>
                </c:pt>
                <c:pt idx="824" formatCode="m/d/yyyy">
                  <c:v>37716</c:v>
                </c:pt>
                <c:pt idx="825" formatCode="m/d/yyyy">
                  <c:v>37717</c:v>
                </c:pt>
                <c:pt idx="826" formatCode="m/d/yyyy">
                  <c:v>37718</c:v>
                </c:pt>
                <c:pt idx="827" formatCode="m/d/yyyy">
                  <c:v>37719</c:v>
                </c:pt>
                <c:pt idx="828" formatCode="m/d/yyyy">
                  <c:v>37720</c:v>
                </c:pt>
                <c:pt idx="829" formatCode="m/d/yyyy">
                  <c:v>37721</c:v>
                </c:pt>
                <c:pt idx="830" formatCode="m/d/yyyy">
                  <c:v>37722</c:v>
                </c:pt>
                <c:pt idx="831" formatCode="m/d/yyyy">
                  <c:v>37723</c:v>
                </c:pt>
                <c:pt idx="832" formatCode="m/d/yyyy">
                  <c:v>37724</c:v>
                </c:pt>
                <c:pt idx="833" formatCode="m/d/yyyy">
                  <c:v>37725</c:v>
                </c:pt>
                <c:pt idx="834" formatCode="m/d/yyyy">
                  <c:v>37726</c:v>
                </c:pt>
                <c:pt idx="835" formatCode="m/d/yyyy">
                  <c:v>37727</c:v>
                </c:pt>
                <c:pt idx="836" formatCode="m/d/yyyy">
                  <c:v>37728</c:v>
                </c:pt>
                <c:pt idx="837" formatCode="m/d/yyyy">
                  <c:v>37729</c:v>
                </c:pt>
                <c:pt idx="838" formatCode="m/d/yyyy">
                  <c:v>37730</c:v>
                </c:pt>
                <c:pt idx="839" formatCode="m/d/yyyy">
                  <c:v>37731</c:v>
                </c:pt>
                <c:pt idx="840" formatCode="m/d/yyyy">
                  <c:v>37732</c:v>
                </c:pt>
                <c:pt idx="841" formatCode="m/d/yyyy">
                  <c:v>37733</c:v>
                </c:pt>
                <c:pt idx="842" formatCode="m/d/yyyy">
                  <c:v>37734</c:v>
                </c:pt>
                <c:pt idx="843" formatCode="m/d/yyyy">
                  <c:v>37735</c:v>
                </c:pt>
                <c:pt idx="844" formatCode="m/d/yyyy">
                  <c:v>37736</c:v>
                </c:pt>
                <c:pt idx="845" formatCode="m/d/yyyy">
                  <c:v>37737</c:v>
                </c:pt>
                <c:pt idx="846" formatCode="m/d/yyyy">
                  <c:v>37738</c:v>
                </c:pt>
                <c:pt idx="847" formatCode="m/d/yyyy">
                  <c:v>37739</c:v>
                </c:pt>
                <c:pt idx="848" formatCode="m/d/yyyy">
                  <c:v>37740</c:v>
                </c:pt>
                <c:pt idx="849" formatCode="m/d/yyyy">
                  <c:v>37741</c:v>
                </c:pt>
                <c:pt idx="850" formatCode="m/d/yyyy">
                  <c:v>37742</c:v>
                </c:pt>
                <c:pt idx="851" formatCode="m/d/yyyy">
                  <c:v>37743</c:v>
                </c:pt>
                <c:pt idx="852" formatCode="m/d/yyyy">
                  <c:v>37744</c:v>
                </c:pt>
                <c:pt idx="853" formatCode="m/d/yyyy">
                  <c:v>37745</c:v>
                </c:pt>
                <c:pt idx="854" formatCode="m/d/yyyy">
                  <c:v>37746</c:v>
                </c:pt>
                <c:pt idx="855" formatCode="m/d/yyyy">
                  <c:v>37747</c:v>
                </c:pt>
                <c:pt idx="856" formatCode="m/d/yyyy">
                  <c:v>37748</c:v>
                </c:pt>
                <c:pt idx="857" formatCode="m/d/yyyy">
                  <c:v>37749</c:v>
                </c:pt>
                <c:pt idx="858" formatCode="m/d/yyyy">
                  <c:v>37750</c:v>
                </c:pt>
                <c:pt idx="859" formatCode="m/d/yyyy">
                  <c:v>37751</c:v>
                </c:pt>
                <c:pt idx="860" formatCode="m/d/yyyy">
                  <c:v>37752</c:v>
                </c:pt>
                <c:pt idx="861" formatCode="m/d/yyyy">
                  <c:v>37753</c:v>
                </c:pt>
                <c:pt idx="862" formatCode="m/d/yyyy">
                  <c:v>37754</c:v>
                </c:pt>
                <c:pt idx="863" formatCode="m/d/yyyy">
                  <c:v>37755</c:v>
                </c:pt>
                <c:pt idx="864" formatCode="m/d/yyyy">
                  <c:v>37756</c:v>
                </c:pt>
                <c:pt idx="865" formatCode="m/d/yyyy">
                  <c:v>37757</c:v>
                </c:pt>
                <c:pt idx="866" formatCode="m/d/yyyy">
                  <c:v>37758</c:v>
                </c:pt>
                <c:pt idx="867" formatCode="m/d/yyyy">
                  <c:v>37759</c:v>
                </c:pt>
                <c:pt idx="868" formatCode="m/d/yyyy">
                  <c:v>37760</c:v>
                </c:pt>
                <c:pt idx="869" formatCode="m/d/yyyy">
                  <c:v>37761</c:v>
                </c:pt>
                <c:pt idx="870" formatCode="m/d/yyyy">
                  <c:v>37762</c:v>
                </c:pt>
                <c:pt idx="871" formatCode="m/d/yyyy">
                  <c:v>37763</c:v>
                </c:pt>
                <c:pt idx="872" formatCode="m/d/yyyy">
                  <c:v>37764</c:v>
                </c:pt>
                <c:pt idx="873" formatCode="m/d/yyyy">
                  <c:v>37765</c:v>
                </c:pt>
                <c:pt idx="874" formatCode="m/d/yyyy">
                  <c:v>37766</c:v>
                </c:pt>
                <c:pt idx="875" formatCode="m/d/yyyy">
                  <c:v>37767</c:v>
                </c:pt>
                <c:pt idx="876" formatCode="m/d/yyyy">
                  <c:v>37768</c:v>
                </c:pt>
                <c:pt idx="877" formatCode="m/d/yyyy">
                  <c:v>37769</c:v>
                </c:pt>
                <c:pt idx="878" formatCode="m/d/yyyy">
                  <c:v>37770</c:v>
                </c:pt>
                <c:pt idx="879" formatCode="m/d/yyyy">
                  <c:v>37771</c:v>
                </c:pt>
                <c:pt idx="880" formatCode="m/d/yyyy">
                  <c:v>37772</c:v>
                </c:pt>
                <c:pt idx="881" formatCode="m/d/yyyy">
                  <c:v>37773</c:v>
                </c:pt>
                <c:pt idx="882" formatCode="m/d/yyyy">
                  <c:v>37774</c:v>
                </c:pt>
                <c:pt idx="883" formatCode="m/d/yyyy">
                  <c:v>37775</c:v>
                </c:pt>
                <c:pt idx="884" formatCode="m/d/yyyy">
                  <c:v>37776</c:v>
                </c:pt>
                <c:pt idx="885" formatCode="m/d/yyyy">
                  <c:v>37777</c:v>
                </c:pt>
                <c:pt idx="886" formatCode="m/d/yyyy">
                  <c:v>37778</c:v>
                </c:pt>
                <c:pt idx="887" formatCode="m/d/yyyy">
                  <c:v>37779</c:v>
                </c:pt>
                <c:pt idx="888" formatCode="m/d/yyyy">
                  <c:v>37780</c:v>
                </c:pt>
                <c:pt idx="889" formatCode="m/d/yyyy">
                  <c:v>37781</c:v>
                </c:pt>
                <c:pt idx="890" formatCode="m/d/yyyy">
                  <c:v>37782</c:v>
                </c:pt>
                <c:pt idx="891" formatCode="m/d/yyyy">
                  <c:v>37783</c:v>
                </c:pt>
                <c:pt idx="892" formatCode="m/d/yyyy">
                  <c:v>37784</c:v>
                </c:pt>
                <c:pt idx="893" formatCode="m/d/yyyy">
                  <c:v>37785</c:v>
                </c:pt>
                <c:pt idx="894" formatCode="m/d/yyyy">
                  <c:v>37786</c:v>
                </c:pt>
                <c:pt idx="895" formatCode="m/d/yyyy">
                  <c:v>37787</c:v>
                </c:pt>
                <c:pt idx="896" formatCode="m/d/yyyy">
                  <c:v>37788</c:v>
                </c:pt>
                <c:pt idx="897" formatCode="m/d/yyyy">
                  <c:v>37789</c:v>
                </c:pt>
                <c:pt idx="898" formatCode="m/d/yyyy">
                  <c:v>37790</c:v>
                </c:pt>
                <c:pt idx="899" formatCode="m/d/yyyy">
                  <c:v>37791</c:v>
                </c:pt>
                <c:pt idx="900" formatCode="m/d/yyyy">
                  <c:v>37792</c:v>
                </c:pt>
                <c:pt idx="901" formatCode="m/d/yyyy">
                  <c:v>37793</c:v>
                </c:pt>
                <c:pt idx="902" formatCode="m/d/yyyy">
                  <c:v>37794</c:v>
                </c:pt>
                <c:pt idx="903" formatCode="m/d/yyyy">
                  <c:v>37795</c:v>
                </c:pt>
                <c:pt idx="904" formatCode="m/d/yyyy">
                  <c:v>37796</c:v>
                </c:pt>
                <c:pt idx="905" formatCode="m/d/yyyy">
                  <c:v>37797</c:v>
                </c:pt>
                <c:pt idx="906" formatCode="m/d/yyyy">
                  <c:v>37798</c:v>
                </c:pt>
                <c:pt idx="907" formatCode="m/d/yyyy">
                  <c:v>37799</c:v>
                </c:pt>
                <c:pt idx="908" formatCode="m/d/yyyy">
                  <c:v>37800</c:v>
                </c:pt>
                <c:pt idx="909" formatCode="m/d/yyyy">
                  <c:v>37801</c:v>
                </c:pt>
                <c:pt idx="910" formatCode="m/d/yyyy">
                  <c:v>37802</c:v>
                </c:pt>
                <c:pt idx="911" formatCode="m/d/yyyy">
                  <c:v>37803</c:v>
                </c:pt>
                <c:pt idx="912" formatCode="m/d/yyyy">
                  <c:v>37804</c:v>
                </c:pt>
                <c:pt idx="913" formatCode="m/d/yyyy">
                  <c:v>37805</c:v>
                </c:pt>
                <c:pt idx="914" formatCode="m/d/yyyy">
                  <c:v>37806</c:v>
                </c:pt>
                <c:pt idx="915" formatCode="m/d/yyyy">
                  <c:v>37807</c:v>
                </c:pt>
                <c:pt idx="916" formatCode="m/d/yyyy">
                  <c:v>37808</c:v>
                </c:pt>
                <c:pt idx="917" formatCode="m/d/yyyy">
                  <c:v>37809</c:v>
                </c:pt>
                <c:pt idx="918" formatCode="m/d/yyyy">
                  <c:v>37810</c:v>
                </c:pt>
                <c:pt idx="919" formatCode="m/d/yyyy">
                  <c:v>37811</c:v>
                </c:pt>
                <c:pt idx="920" formatCode="m/d/yyyy">
                  <c:v>37812</c:v>
                </c:pt>
                <c:pt idx="921" formatCode="m/d/yyyy">
                  <c:v>37813</c:v>
                </c:pt>
                <c:pt idx="922" formatCode="m/d/yyyy">
                  <c:v>37814</c:v>
                </c:pt>
                <c:pt idx="923" formatCode="m/d/yyyy">
                  <c:v>37815</c:v>
                </c:pt>
                <c:pt idx="924" formatCode="m/d/yyyy">
                  <c:v>37816</c:v>
                </c:pt>
                <c:pt idx="925" formatCode="m/d/yyyy">
                  <c:v>37817</c:v>
                </c:pt>
                <c:pt idx="926" formatCode="m/d/yyyy">
                  <c:v>37818</c:v>
                </c:pt>
                <c:pt idx="927" formatCode="m/d/yyyy">
                  <c:v>37819</c:v>
                </c:pt>
                <c:pt idx="928" formatCode="m/d/yyyy">
                  <c:v>37820</c:v>
                </c:pt>
                <c:pt idx="929" formatCode="m/d/yyyy">
                  <c:v>37821</c:v>
                </c:pt>
                <c:pt idx="930" formatCode="m/d/yyyy">
                  <c:v>37822</c:v>
                </c:pt>
                <c:pt idx="931" formatCode="m/d/yyyy">
                  <c:v>37823</c:v>
                </c:pt>
                <c:pt idx="932" formatCode="m/d/yyyy">
                  <c:v>37824</c:v>
                </c:pt>
                <c:pt idx="933" formatCode="m/d/yyyy">
                  <c:v>37825</c:v>
                </c:pt>
                <c:pt idx="934" formatCode="m/d/yyyy">
                  <c:v>37826</c:v>
                </c:pt>
                <c:pt idx="935" formatCode="m/d/yyyy">
                  <c:v>37827</c:v>
                </c:pt>
                <c:pt idx="936" formatCode="m/d/yyyy">
                  <c:v>37828</c:v>
                </c:pt>
                <c:pt idx="937" formatCode="m/d/yyyy">
                  <c:v>37829</c:v>
                </c:pt>
                <c:pt idx="938" formatCode="m/d/yyyy">
                  <c:v>37830</c:v>
                </c:pt>
                <c:pt idx="939" formatCode="m/d/yyyy">
                  <c:v>37831</c:v>
                </c:pt>
                <c:pt idx="940" formatCode="m/d/yyyy">
                  <c:v>37832</c:v>
                </c:pt>
                <c:pt idx="941" formatCode="m/d/yyyy">
                  <c:v>37833</c:v>
                </c:pt>
                <c:pt idx="942" formatCode="m/d/yyyy">
                  <c:v>37834</c:v>
                </c:pt>
                <c:pt idx="943" formatCode="m/d/yyyy">
                  <c:v>37835</c:v>
                </c:pt>
                <c:pt idx="944" formatCode="m/d/yyyy">
                  <c:v>37836</c:v>
                </c:pt>
                <c:pt idx="945" formatCode="m/d/yyyy">
                  <c:v>37837</c:v>
                </c:pt>
                <c:pt idx="946" formatCode="m/d/yyyy">
                  <c:v>37838</c:v>
                </c:pt>
                <c:pt idx="947" formatCode="m/d/yyyy">
                  <c:v>37839</c:v>
                </c:pt>
                <c:pt idx="948" formatCode="m/d/yyyy">
                  <c:v>37840</c:v>
                </c:pt>
                <c:pt idx="949" formatCode="m/d/yyyy">
                  <c:v>37841</c:v>
                </c:pt>
                <c:pt idx="950" formatCode="m/d/yyyy">
                  <c:v>37842</c:v>
                </c:pt>
                <c:pt idx="951" formatCode="m/d/yyyy">
                  <c:v>37843</c:v>
                </c:pt>
                <c:pt idx="952" formatCode="m/d/yyyy">
                  <c:v>37844</c:v>
                </c:pt>
                <c:pt idx="953" formatCode="m/d/yyyy">
                  <c:v>37845</c:v>
                </c:pt>
                <c:pt idx="954" formatCode="m/d/yyyy">
                  <c:v>37846</c:v>
                </c:pt>
                <c:pt idx="955" formatCode="m/d/yyyy">
                  <c:v>37847</c:v>
                </c:pt>
                <c:pt idx="956" formatCode="m/d/yyyy">
                  <c:v>37848</c:v>
                </c:pt>
                <c:pt idx="957" formatCode="m/d/yyyy">
                  <c:v>37849</c:v>
                </c:pt>
                <c:pt idx="958" formatCode="m/d/yyyy">
                  <c:v>37850</c:v>
                </c:pt>
                <c:pt idx="959" formatCode="m/d/yyyy">
                  <c:v>37851</c:v>
                </c:pt>
                <c:pt idx="960" formatCode="m/d/yyyy">
                  <c:v>37852</c:v>
                </c:pt>
                <c:pt idx="961" formatCode="m/d/yyyy">
                  <c:v>37853</c:v>
                </c:pt>
                <c:pt idx="962" formatCode="m/d/yyyy">
                  <c:v>37854</c:v>
                </c:pt>
                <c:pt idx="963" formatCode="m/d/yyyy">
                  <c:v>37855</c:v>
                </c:pt>
                <c:pt idx="964" formatCode="m/d/yyyy">
                  <c:v>37856</c:v>
                </c:pt>
                <c:pt idx="965" formatCode="m/d/yyyy">
                  <c:v>37857</c:v>
                </c:pt>
                <c:pt idx="966" formatCode="m/d/yyyy">
                  <c:v>37858</c:v>
                </c:pt>
                <c:pt idx="967" formatCode="m/d/yyyy">
                  <c:v>37859</c:v>
                </c:pt>
                <c:pt idx="968" formatCode="m/d/yyyy">
                  <c:v>37860</c:v>
                </c:pt>
                <c:pt idx="969" formatCode="m/d/yyyy">
                  <c:v>37861</c:v>
                </c:pt>
                <c:pt idx="970" formatCode="m/d/yyyy">
                  <c:v>37862</c:v>
                </c:pt>
                <c:pt idx="971" formatCode="m/d/yyyy">
                  <c:v>37863</c:v>
                </c:pt>
                <c:pt idx="972" formatCode="m/d/yyyy">
                  <c:v>37864</c:v>
                </c:pt>
                <c:pt idx="973" formatCode="m/d/yyyy">
                  <c:v>37865</c:v>
                </c:pt>
                <c:pt idx="974" formatCode="m/d/yyyy">
                  <c:v>37866</c:v>
                </c:pt>
                <c:pt idx="975" formatCode="m/d/yyyy">
                  <c:v>37867</c:v>
                </c:pt>
                <c:pt idx="976" formatCode="m/d/yyyy">
                  <c:v>37868</c:v>
                </c:pt>
                <c:pt idx="977" formatCode="m/d/yyyy">
                  <c:v>37869</c:v>
                </c:pt>
                <c:pt idx="978" formatCode="m/d/yyyy">
                  <c:v>37870</c:v>
                </c:pt>
                <c:pt idx="979" formatCode="m/d/yyyy">
                  <c:v>37871</c:v>
                </c:pt>
                <c:pt idx="980" formatCode="m/d/yyyy">
                  <c:v>37872</c:v>
                </c:pt>
                <c:pt idx="981" formatCode="m/d/yyyy">
                  <c:v>37873</c:v>
                </c:pt>
                <c:pt idx="982" formatCode="m/d/yyyy">
                  <c:v>37874</c:v>
                </c:pt>
                <c:pt idx="983" formatCode="m/d/yyyy">
                  <c:v>37875</c:v>
                </c:pt>
                <c:pt idx="984" formatCode="m/d/yyyy">
                  <c:v>37876</c:v>
                </c:pt>
                <c:pt idx="985" formatCode="m/d/yyyy">
                  <c:v>37877</c:v>
                </c:pt>
                <c:pt idx="986" formatCode="m/d/yyyy">
                  <c:v>37878</c:v>
                </c:pt>
                <c:pt idx="987" formatCode="m/d/yyyy">
                  <c:v>37879</c:v>
                </c:pt>
                <c:pt idx="988" formatCode="m/d/yyyy">
                  <c:v>37880</c:v>
                </c:pt>
                <c:pt idx="989" formatCode="m/d/yyyy">
                  <c:v>37881</c:v>
                </c:pt>
                <c:pt idx="990" formatCode="m/d/yyyy">
                  <c:v>37882</c:v>
                </c:pt>
                <c:pt idx="991" formatCode="m/d/yyyy">
                  <c:v>37883</c:v>
                </c:pt>
                <c:pt idx="992" formatCode="m/d/yyyy">
                  <c:v>37884</c:v>
                </c:pt>
                <c:pt idx="993" formatCode="m/d/yyyy">
                  <c:v>37885</c:v>
                </c:pt>
                <c:pt idx="994" formatCode="m/d/yyyy">
                  <c:v>37886</c:v>
                </c:pt>
                <c:pt idx="995" formatCode="m/d/yyyy">
                  <c:v>37887</c:v>
                </c:pt>
                <c:pt idx="996" formatCode="m/d/yyyy">
                  <c:v>37888</c:v>
                </c:pt>
                <c:pt idx="997" formatCode="m/d/yyyy">
                  <c:v>37889</c:v>
                </c:pt>
                <c:pt idx="998" formatCode="m/d/yyyy">
                  <c:v>37890</c:v>
                </c:pt>
                <c:pt idx="999" formatCode="m/d/yyyy">
                  <c:v>37891</c:v>
                </c:pt>
                <c:pt idx="1000" formatCode="m/d/yyyy">
                  <c:v>37892</c:v>
                </c:pt>
                <c:pt idx="1001" formatCode="m/d/yyyy">
                  <c:v>37893</c:v>
                </c:pt>
                <c:pt idx="1002" formatCode="m/d/yyyy">
                  <c:v>37894</c:v>
                </c:pt>
                <c:pt idx="1003" formatCode="m/d/yyyy">
                  <c:v>37895</c:v>
                </c:pt>
                <c:pt idx="1004" formatCode="m/d/yyyy">
                  <c:v>37896</c:v>
                </c:pt>
                <c:pt idx="1005" formatCode="m/d/yyyy">
                  <c:v>37897</c:v>
                </c:pt>
                <c:pt idx="1006" formatCode="m/d/yyyy">
                  <c:v>37898</c:v>
                </c:pt>
                <c:pt idx="1007" formatCode="m/d/yyyy">
                  <c:v>37899</c:v>
                </c:pt>
                <c:pt idx="1008" formatCode="m/d/yyyy">
                  <c:v>37900</c:v>
                </c:pt>
                <c:pt idx="1009" formatCode="m/d/yyyy">
                  <c:v>37901</c:v>
                </c:pt>
                <c:pt idx="1010" formatCode="m/d/yyyy">
                  <c:v>37902</c:v>
                </c:pt>
                <c:pt idx="1011" formatCode="m/d/yyyy">
                  <c:v>37903</c:v>
                </c:pt>
                <c:pt idx="1012" formatCode="m/d/yyyy">
                  <c:v>37904</c:v>
                </c:pt>
                <c:pt idx="1013" formatCode="m/d/yyyy">
                  <c:v>37905</c:v>
                </c:pt>
                <c:pt idx="1014" formatCode="m/d/yyyy">
                  <c:v>37906</c:v>
                </c:pt>
                <c:pt idx="1015" formatCode="m/d/yyyy">
                  <c:v>37907</c:v>
                </c:pt>
                <c:pt idx="1016" formatCode="m/d/yyyy">
                  <c:v>37908</c:v>
                </c:pt>
                <c:pt idx="1017" formatCode="m/d/yyyy">
                  <c:v>37909</c:v>
                </c:pt>
                <c:pt idx="1018" formatCode="m/d/yyyy">
                  <c:v>37910</c:v>
                </c:pt>
                <c:pt idx="1019" formatCode="m/d/yyyy">
                  <c:v>37911</c:v>
                </c:pt>
                <c:pt idx="1020" formatCode="m/d/yyyy">
                  <c:v>37912</c:v>
                </c:pt>
                <c:pt idx="1021" formatCode="m/d/yyyy">
                  <c:v>37913</c:v>
                </c:pt>
                <c:pt idx="1022" formatCode="m/d/yyyy">
                  <c:v>37914</c:v>
                </c:pt>
                <c:pt idx="1023" formatCode="m/d/yyyy">
                  <c:v>37915</c:v>
                </c:pt>
                <c:pt idx="1024" formatCode="m/d/yyyy">
                  <c:v>37916</c:v>
                </c:pt>
                <c:pt idx="1025" formatCode="m/d/yyyy">
                  <c:v>37917</c:v>
                </c:pt>
                <c:pt idx="1026" formatCode="m/d/yyyy">
                  <c:v>37918</c:v>
                </c:pt>
                <c:pt idx="1027" formatCode="m/d/yyyy">
                  <c:v>37919</c:v>
                </c:pt>
                <c:pt idx="1028" formatCode="m/d/yyyy">
                  <c:v>37920</c:v>
                </c:pt>
                <c:pt idx="1029" formatCode="m/d/yyyy">
                  <c:v>37921</c:v>
                </c:pt>
                <c:pt idx="1030" formatCode="m/d/yyyy">
                  <c:v>37922</c:v>
                </c:pt>
                <c:pt idx="1031" formatCode="m/d/yyyy">
                  <c:v>37923</c:v>
                </c:pt>
                <c:pt idx="1032" formatCode="m/d/yyyy">
                  <c:v>37924</c:v>
                </c:pt>
                <c:pt idx="1033" formatCode="m/d/yyyy">
                  <c:v>37925</c:v>
                </c:pt>
                <c:pt idx="1034" formatCode="m/d/yyyy">
                  <c:v>37926</c:v>
                </c:pt>
                <c:pt idx="1035" formatCode="m/d/yyyy">
                  <c:v>37927</c:v>
                </c:pt>
                <c:pt idx="1036" formatCode="m/d/yyyy">
                  <c:v>37928</c:v>
                </c:pt>
                <c:pt idx="1037" formatCode="m/d/yyyy">
                  <c:v>37929</c:v>
                </c:pt>
                <c:pt idx="1038" formatCode="m/d/yyyy">
                  <c:v>37930</c:v>
                </c:pt>
                <c:pt idx="1039" formatCode="m/d/yyyy">
                  <c:v>37931</c:v>
                </c:pt>
                <c:pt idx="1040" formatCode="m/d/yyyy">
                  <c:v>37932</c:v>
                </c:pt>
                <c:pt idx="1041" formatCode="m/d/yyyy">
                  <c:v>37933</c:v>
                </c:pt>
                <c:pt idx="1042" formatCode="m/d/yyyy">
                  <c:v>37934</c:v>
                </c:pt>
                <c:pt idx="1043" formatCode="m/d/yyyy">
                  <c:v>37935</c:v>
                </c:pt>
                <c:pt idx="1044" formatCode="m/d/yyyy">
                  <c:v>37936</c:v>
                </c:pt>
                <c:pt idx="1045" formatCode="m/d/yyyy">
                  <c:v>37937</c:v>
                </c:pt>
                <c:pt idx="1046" formatCode="m/d/yyyy">
                  <c:v>37938</c:v>
                </c:pt>
                <c:pt idx="1047" formatCode="m/d/yyyy">
                  <c:v>37939</c:v>
                </c:pt>
                <c:pt idx="1048" formatCode="m/d/yyyy">
                  <c:v>37940</c:v>
                </c:pt>
                <c:pt idx="1049" formatCode="m/d/yyyy">
                  <c:v>37941</c:v>
                </c:pt>
                <c:pt idx="1050" formatCode="m/d/yyyy">
                  <c:v>37942</c:v>
                </c:pt>
                <c:pt idx="1051" formatCode="m/d/yyyy">
                  <c:v>37943</c:v>
                </c:pt>
                <c:pt idx="1052" formatCode="m/d/yyyy">
                  <c:v>37944</c:v>
                </c:pt>
                <c:pt idx="1053" formatCode="m/d/yyyy">
                  <c:v>37945</c:v>
                </c:pt>
                <c:pt idx="1054" formatCode="m/d/yyyy">
                  <c:v>37946</c:v>
                </c:pt>
                <c:pt idx="1055" formatCode="m/d/yyyy">
                  <c:v>37947</c:v>
                </c:pt>
                <c:pt idx="1056" formatCode="m/d/yyyy">
                  <c:v>37948</c:v>
                </c:pt>
                <c:pt idx="1057" formatCode="m/d/yyyy">
                  <c:v>37949</c:v>
                </c:pt>
                <c:pt idx="1058" formatCode="m/d/yyyy">
                  <c:v>37950</c:v>
                </c:pt>
                <c:pt idx="1059" formatCode="m/d/yyyy">
                  <c:v>37951</c:v>
                </c:pt>
                <c:pt idx="1060" formatCode="m/d/yyyy">
                  <c:v>37952</c:v>
                </c:pt>
                <c:pt idx="1061" formatCode="m/d/yyyy">
                  <c:v>37953</c:v>
                </c:pt>
                <c:pt idx="1062" formatCode="m/d/yyyy">
                  <c:v>37954</c:v>
                </c:pt>
                <c:pt idx="1063" formatCode="m/d/yyyy">
                  <c:v>37955</c:v>
                </c:pt>
                <c:pt idx="1064" formatCode="m/d/yyyy">
                  <c:v>37956</c:v>
                </c:pt>
                <c:pt idx="1065" formatCode="m/d/yyyy">
                  <c:v>37957</c:v>
                </c:pt>
                <c:pt idx="1066" formatCode="m/d/yyyy">
                  <c:v>37958</c:v>
                </c:pt>
                <c:pt idx="1067" formatCode="m/d/yyyy">
                  <c:v>37959</c:v>
                </c:pt>
                <c:pt idx="1068" formatCode="m/d/yyyy">
                  <c:v>37960</c:v>
                </c:pt>
                <c:pt idx="1069" formatCode="m/d/yyyy">
                  <c:v>37961</c:v>
                </c:pt>
                <c:pt idx="1070" formatCode="m/d/yyyy">
                  <c:v>37962</c:v>
                </c:pt>
                <c:pt idx="1071" formatCode="m/d/yyyy">
                  <c:v>37963</c:v>
                </c:pt>
                <c:pt idx="1072" formatCode="m/d/yyyy">
                  <c:v>37964</c:v>
                </c:pt>
                <c:pt idx="1073" formatCode="m/d/yyyy">
                  <c:v>37965</c:v>
                </c:pt>
                <c:pt idx="1074" formatCode="m/d/yyyy">
                  <c:v>37966</c:v>
                </c:pt>
                <c:pt idx="1075" formatCode="m/d/yyyy">
                  <c:v>37967</c:v>
                </c:pt>
                <c:pt idx="1076" formatCode="m/d/yyyy">
                  <c:v>37968</c:v>
                </c:pt>
                <c:pt idx="1077" formatCode="m/d/yyyy">
                  <c:v>37969</c:v>
                </c:pt>
                <c:pt idx="1078" formatCode="m/d/yyyy">
                  <c:v>37970</c:v>
                </c:pt>
                <c:pt idx="1079" formatCode="m/d/yyyy">
                  <c:v>37971</c:v>
                </c:pt>
                <c:pt idx="1080" formatCode="m/d/yyyy">
                  <c:v>37972</c:v>
                </c:pt>
                <c:pt idx="1081" formatCode="m/d/yyyy">
                  <c:v>37973</c:v>
                </c:pt>
                <c:pt idx="1082" formatCode="m/d/yyyy">
                  <c:v>37974</c:v>
                </c:pt>
                <c:pt idx="1083" formatCode="m/d/yyyy">
                  <c:v>37975</c:v>
                </c:pt>
                <c:pt idx="1084" formatCode="m/d/yyyy">
                  <c:v>37976</c:v>
                </c:pt>
                <c:pt idx="1085" formatCode="m/d/yyyy">
                  <c:v>37977</c:v>
                </c:pt>
                <c:pt idx="1086" formatCode="m/d/yyyy">
                  <c:v>37978</c:v>
                </c:pt>
                <c:pt idx="1087" formatCode="m/d/yyyy">
                  <c:v>37979</c:v>
                </c:pt>
                <c:pt idx="1088" formatCode="m/d/yyyy">
                  <c:v>37980</c:v>
                </c:pt>
                <c:pt idx="1089" formatCode="m/d/yyyy">
                  <c:v>37981</c:v>
                </c:pt>
                <c:pt idx="1090" formatCode="m/d/yyyy">
                  <c:v>37982</c:v>
                </c:pt>
                <c:pt idx="1091" formatCode="m/d/yyyy">
                  <c:v>37983</c:v>
                </c:pt>
                <c:pt idx="1092" formatCode="m/d/yyyy">
                  <c:v>37984</c:v>
                </c:pt>
                <c:pt idx="1093" formatCode="m/d/yyyy">
                  <c:v>37985</c:v>
                </c:pt>
                <c:pt idx="1094" formatCode="m/d/yyyy">
                  <c:v>37986</c:v>
                </c:pt>
                <c:pt idx="1095" formatCode="m/d/yyyy">
                  <c:v>37987</c:v>
                </c:pt>
                <c:pt idx="1096" formatCode="m/d/yyyy">
                  <c:v>37988</c:v>
                </c:pt>
                <c:pt idx="1097" formatCode="m/d/yyyy">
                  <c:v>37989</c:v>
                </c:pt>
                <c:pt idx="1098" formatCode="m/d/yyyy">
                  <c:v>37990</c:v>
                </c:pt>
                <c:pt idx="1099" formatCode="m/d/yyyy">
                  <c:v>37991</c:v>
                </c:pt>
                <c:pt idx="1100" formatCode="m/d/yyyy">
                  <c:v>37992</c:v>
                </c:pt>
                <c:pt idx="1101" formatCode="m/d/yyyy">
                  <c:v>37993</c:v>
                </c:pt>
                <c:pt idx="1102" formatCode="m/d/yyyy">
                  <c:v>37994</c:v>
                </c:pt>
                <c:pt idx="1103" formatCode="m/d/yyyy">
                  <c:v>37995</c:v>
                </c:pt>
                <c:pt idx="1104" formatCode="m/d/yyyy">
                  <c:v>37996</c:v>
                </c:pt>
                <c:pt idx="1105" formatCode="m/d/yyyy">
                  <c:v>37997</c:v>
                </c:pt>
                <c:pt idx="1106" formatCode="m/d/yyyy">
                  <c:v>37998</c:v>
                </c:pt>
                <c:pt idx="1107" formatCode="m/d/yyyy">
                  <c:v>37999</c:v>
                </c:pt>
                <c:pt idx="1108" formatCode="m/d/yyyy">
                  <c:v>38000</c:v>
                </c:pt>
                <c:pt idx="1109" formatCode="m/d/yyyy">
                  <c:v>38001</c:v>
                </c:pt>
                <c:pt idx="1110" formatCode="m/d/yyyy">
                  <c:v>38002</c:v>
                </c:pt>
                <c:pt idx="1111" formatCode="m/d/yyyy">
                  <c:v>38003</c:v>
                </c:pt>
                <c:pt idx="1112" formatCode="m/d/yyyy">
                  <c:v>38004</c:v>
                </c:pt>
                <c:pt idx="1113" formatCode="m/d/yyyy">
                  <c:v>38005</c:v>
                </c:pt>
                <c:pt idx="1114" formatCode="m/d/yyyy">
                  <c:v>38006</c:v>
                </c:pt>
                <c:pt idx="1115" formatCode="m/d/yyyy">
                  <c:v>38007</c:v>
                </c:pt>
                <c:pt idx="1116" formatCode="m/d/yyyy">
                  <c:v>38008</c:v>
                </c:pt>
                <c:pt idx="1117" formatCode="m/d/yyyy">
                  <c:v>38009</c:v>
                </c:pt>
                <c:pt idx="1118" formatCode="m/d/yyyy">
                  <c:v>38010</c:v>
                </c:pt>
                <c:pt idx="1119" formatCode="m/d/yyyy">
                  <c:v>38011</c:v>
                </c:pt>
                <c:pt idx="1120" formatCode="m/d/yyyy">
                  <c:v>38012</c:v>
                </c:pt>
                <c:pt idx="1121" formatCode="m/d/yyyy">
                  <c:v>38013</c:v>
                </c:pt>
                <c:pt idx="1122" formatCode="m/d/yyyy">
                  <c:v>38014</c:v>
                </c:pt>
                <c:pt idx="1123" formatCode="m/d/yyyy">
                  <c:v>38015</c:v>
                </c:pt>
                <c:pt idx="1124" formatCode="m/d/yyyy">
                  <c:v>38016</c:v>
                </c:pt>
                <c:pt idx="1125" formatCode="m/d/yyyy">
                  <c:v>38017</c:v>
                </c:pt>
                <c:pt idx="1126" formatCode="m/d/yyyy">
                  <c:v>38018</c:v>
                </c:pt>
                <c:pt idx="1127" formatCode="m/d/yyyy">
                  <c:v>38019</c:v>
                </c:pt>
                <c:pt idx="1128" formatCode="m/d/yyyy">
                  <c:v>38020</c:v>
                </c:pt>
                <c:pt idx="1129" formatCode="m/d/yyyy">
                  <c:v>38021</c:v>
                </c:pt>
                <c:pt idx="1130" formatCode="m/d/yyyy">
                  <c:v>38022</c:v>
                </c:pt>
                <c:pt idx="1131" formatCode="m/d/yyyy">
                  <c:v>38023</c:v>
                </c:pt>
                <c:pt idx="1132" formatCode="m/d/yyyy">
                  <c:v>38024</c:v>
                </c:pt>
                <c:pt idx="1133" formatCode="m/d/yyyy">
                  <c:v>38025</c:v>
                </c:pt>
                <c:pt idx="1134" formatCode="m/d/yyyy">
                  <c:v>38026</c:v>
                </c:pt>
                <c:pt idx="1135" formatCode="m/d/yyyy">
                  <c:v>38027</c:v>
                </c:pt>
                <c:pt idx="1136" formatCode="m/d/yyyy">
                  <c:v>38028</c:v>
                </c:pt>
                <c:pt idx="1137" formatCode="m/d/yyyy">
                  <c:v>38029</c:v>
                </c:pt>
                <c:pt idx="1138" formatCode="m/d/yyyy">
                  <c:v>38030</c:v>
                </c:pt>
                <c:pt idx="1139" formatCode="m/d/yyyy">
                  <c:v>38031</c:v>
                </c:pt>
                <c:pt idx="1140" formatCode="m/d/yyyy">
                  <c:v>38032</c:v>
                </c:pt>
                <c:pt idx="1141" formatCode="m/d/yyyy">
                  <c:v>38033</c:v>
                </c:pt>
                <c:pt idx="1142" formatCode="m/d/yyyy">
                  <c:v>38034</c:v>
                </c:pt>
                <c:pt idx="1143" formatCode="m/d/yyyy">
                  <c:v>38035</c:v>
                </c:pt>
                <c:pt idx="1144" formatCode="m/d/yyyy">
                  <c:v>38036</c:v>
                </c:pt>
                <c:pt idx="1145" formatCode="m/d/yyyy">
                  <c:v>38037</c:v>
                </c:pt>
                <c:pt idx="1146" formatCode="m/d/yyyy">
                  <c:v>38038</c:v>
                </c:pt>
                <c:pt idx="1147" formatCode="m/d/yyyy">
                  <c:v>38039</c:v>
                </c:pt>
                <c:pt idx="1148" formatCode="m/d/yyyy">
                  <c:v>38040</c:v>
                </c:pt>
                <c:pt idx="1149" formatCode="m/d/yyyy">
                  <c:v>38041</c:v>
                </c:pt>
                <c:pt idx="1150" formatCode="m/d/yyyy">
                  <c:v>38042</c:v>
                </c:pt>
                <c:pt idx="1151" formatCode="m/d/yyyy">
                  <c:v>38043</c:v>
                </c:pt>
                <c:pt idx="1152" formatCode="m/d/yyyy">
                  <c:v>38044</c:v>
                </c:pt>
                <c:pt idx="1153" formatCode="m/d/yyyy">
                  <c:v>38045</c:v>
                </c:pt>
                <c:pt idx="1154" formatCode="m/d/yyyy">
                  <c:v>38046</c:v>
                </c:pt>
                <c:pt idx="1155" formatCode="m/d/yyyy">
                  <c:v>38047</c:v>
                </c:pt>
                <c:pt idx="1156" formatCode="m/d/yyyy">
                  <c:v>38048</c:v>
                </c:pt>
                <c:pt idx="1157" formatCode="m/d/yyyy">
                  <c:v>38049</c:v>
                </c:pt>
                <c:pt idx="1158" formatCode="m/d/yyyy">
                  <c:v>38050</c:v>
                </c:pt>
                <c:pt idx="1159" formatCode="m/d/yyyy">
                  <c:v>38051</c:v>
                </c:pt>
                <c:pt idx="1160" formatCode="m/d/yyyy">
                  <c:v>38052</c:v>
                </c:pt>
                <c:pt idx="1161" formatCode="m/d/yyyy">
                  <c:v>38053</c:v>
                </c:pt>
                <c:pt idx="1162" formatCode="m/d/yyyy">
                  <c:v>38054</c:v>
                </c:pt>
                <c:pt idx="1163" formatCode="m/d/yyyy">
                  <c:v>38055</c:v>
                </c:pt>
                <c:pt idx="1164" formatCode="m/d/yyyy">
                  <c:v>38056</c:v>
                </c:pt>
                <c:pt idx="1165" formatCode="m/d/yyyy">
                  <c:v>38057</c:v>
                </c:pt>
                <c:pt idx="1166" formatCode="m/d/yyyy">
                  <c:v>38058</c:v>
                </c:pt>
                <c:pt idx="1167" formatCode="m/d/yyyy">
                  <c:v>38059</c:v>
                </c:pt>
                <c:pt idx="1168" formatCode="m/d/yyyy">
                  <c:v>38060</c:v>
                </c:pt>
                <c:pt idx="1169" formatCode="m/d/yyyy">
                  <c:v>38061</c:v>
                </c:pt>
                <c:pt idx="1170" formatCode="m/d/yyyy">
                  <c:v>38062</c:v>
                </c:pt>
                <c:pt idx="1171" formatCode="m/d/yyyy">
                  <c:v>38063</c:v>
                </c:pt>
                <c:pt idx="1172" formatCode="m/d/yyyy">
                  <c:v>38064</c:v>
                </c:pt>
                <c:pt idx="1173" formatCode="m/d/yyyy">
                  <c:v>38065</c:v>
                </c:pt>
                <c:pt idx="1174" formatCode="m/d/yyyy">
                  <c:v>38066</c:v>
                </c:pt>
                <c:pt idx="1175" formatCode="m/d/yyyy">
                  <c:v>38067</c:v>
                </c:pt>
                <c:pt idx="1176" formatCode="m/d/yyyy">
                  <c:v>38068</c:v>
                </c:pt>
                <c:pt idx="1177" formatCode="m/d/yyyy">
                  <c:v>38069</c:v>
                </c:pt>
                <c:pt idx="1178" formatCode="m/d/yyyy">
                  <c:v>38070</c:v>
                </c:pt>
                <c:pt idx="1179" formatCode="m/d/yyyy">
                  <c:v>38071</c:v>
                </c:pt>
                <c:pt idx="1180" formatCode="m/d/yyyy">
                  <c:v>38072</c:v>
                </c:pt>
                <c:pt idx="1181" formatCode="m/d/yyyy">
                  <c:v>38073</c:v>
                </c:pt>
                <c:pt idx="1182" formatCode="m/d/yyyy">
                  <c:v>38074</c:v>
                </c:pt>
                <c:pt idx="1183" formatCode="m/d/yyyy">
                  <c:v>38075</c:v>
                </c:pt>
                <c:pt idx="1184" formatCode="m/d/yyyy">
                  <c:v>38076</c:v>
                </c:pt>
                <c:pt idx="1185" formatCode="m/d/yyyy">
                  <c:v>38077</c:v>
                </c:pt>
                <c:pt idx="1186" formatCode="m/d/yyyy">
                  <c:v>38078</c:v>
                </c:pt>
                <c:pt idx="1187" formatCode="m/d/yyyy">
                  <c:v>38079</c:v>
                </c:pt>
                <c:pt idx="1188" formatCode="m/d/yyyy">
                  <c:v>38080</c:v>
                </c:pt>
                <c:pt idx="1189" formatCode="m/d/yyyy">
                  <c:v>38081</c:v>
                </c:pt>
                <c:pt idx="1190" formatCode="m/d/yyyy">
                  <c:v>38082</c:v>
                </c:pt>
                <c:pt idx="1191" formatCode="m/d/yyyy">
                  <c:v>38083</c:v>
                </c:pt>
                <c:pt idx="1192" formatCode="m/d/yyyy">
                  <c:v>38084</c:v>
                </c:pt>
                <c:pt idx="1193" formatCode="m/d/yyyy">
                  <c:v>38085</c:v>
                </c:pt>
                <c:pt idx="1194" formatCode="m/d/yyyy">
                  <c:v>38086</c:v>
                </c:pt>
                <c:pt idx="1195" formatCode="m/d/yyyy">
                  <c:v>38087</c:v>
                </c:pt>
                <c:pt idx="1196" formatCode="m/d/yyyy">
                  <c:v>38088</c:v>
                </c:pt>
                <c:pt idx="1197" formatCode="m/d/yyyy">
                  <c:v>38089</c:v>
                </c:pt>
                <c:pt idx="1198" formatCode="m/d/yyyy">
                  <c:v>38090</c:v>
                </c:pt>
                <c:pt idx="1199" formatCode="m/d/yyyy">
                  <c:v>38091</c:v>
                </c:pt>
                <c:pt idx="1200" formatCode="m/d/yyyy">
                  <c:v>38092</c:v>
                </c:pt>
                <c:pt idx="1201" formatCode="m/d/yyyy">
                  <c:v>38093</c:v>
                </c:pt>
                <c:pt idx="1202" formatCode="m/d/yyyy">
                  <c:v>38094</c:v>
                </c:pt>
                <c:pt idx="1203" formatCode="m/d/yyyy">
                  <c:v>38095</c:v>
                </c:pt>
                <c:pt idx="1204" formatCode="m/d/yyyy">
                  <c:v>38096</c:v>
                </c:pt>
                <c:pt idx="1205" formatCode="m/d/yyyy">
                  <c:v>38097</c:v>
                </c:pt>
                <c:pt idx="1206" formatCode="m/d/yyyy">
                  <c:v>38098</c:v>
                </c:pt>
                <c:pt idx="1207" formatCode="m/d/yyyy">
                  <c:v>38099</c:v>
                </c:pt>
                <c:pt idx="1208" formatCode="m/d/yyyy">
                  <c:v>38100</c:v>
                </c:pt>
                <c:pt idx="1209" formatCode="m/d/yyyy">
                  <c:v>38101</c:v>
                </c:pt>
                <c:pt idx="1210" formatCode="m/d/yyyy">
                  <c:v>38102</c:v>
                </c:pt>
                <c:pt idx="1211" formatCode="m/d/yyyy">
                  <c:v>38103</c:v>
                </c:pt>
                <c:pt idx="1212" formatCode="m/d/yyyy">
                  <c:v>38104</c:v>
                </c:pt>
                <c:pt idx="1213" formatCode="m/d/yyyy">
                  <c:v>38105</c:v>
                </c:pt>
                <c:pt idx="1214" formatCode="m/d/yyyy">
                  <c:v>38106</c:v>
                </c:pt>
                <c:pt idx="1215" formatCode="m/d/yyyy">
                  <c:v>38107</c:v>
                </c:pt>
                <c:pt idx="1216" formatCode="m/d/yyyy">
                  <c:v>38108</c:v>
                </c:pt>
                <c:pt idx="1217" formatCode="m/d/yyyy">
                  <c:v>38109</c:v>
                </c:pt>
                <c:pt idx="1218" formatCode="m/d/yyyy">
                  <c:v>38110</c:v>
                </c:pt>
                <c:pt idx="1219" formatCode="m/d/yyyy">
                  <c:v>38111</c:v>
                </c:pt>
                <c:pt idx="1220" formatCode="m/d/yyyy">
                  <c:v>38112</c:v>
                </c:pt>
                <c:pt idx="1221" formatCode="m/d/yyyy">
                  <c:v>38113</c:v>
                </c:pt>
                <c:pt idx="1222" formatCode="m/d/yyyy">
                  <c:v>38114</c:v>
                </c:pt>
                <c:pt idx="1223" formatCode="m/d/yyyy">
                  <c:v>38115</c:v>
                </c:pt>
                <c:pt idx="1224" formatCode="m/d/yyyy">
                  <c:v>38116</c:v>
                </c:pt>
                <c:pt idx="1225" formatCode="m/d/yyyy">
                  <c:v>38117</c:v>
                </c:pt>
                <c:pt idx="1226" formatCode="m/d/yyyy">
                  <c:v>38118</c:v>
                </c:pt>
                <c:pt idx="1227" formatCode="m/d/yyyy">
                  <c:v>38119</c:v>
                </c:pt>
                <c:pt idx="1228" formatCode="m/d/yyyy">
                  <c:v>38120</c:v>
                </c:pt>
                <c:pt idx="1229" formatCode="m/d/yyyy">
                  <c:v>38121</c:v>
                </c:pt>
                <c:pt idx="1230" formatCode="m/d/yyyy">
                  <c:v>38122</c:v>
                </c:pt>
                <c:pt idx="1231" formatCode="m/d/yyyy">
                  <c:v>38123</c:v>
                </c:pt>
                <c:pt idx="1232" formatCode="m/d/yyyy">
                  <c:v>38124</c:v>
                </c:pt>
                <c:pt idx="1233" formatCode="m/d/yyyy">
                  <c:v>38125</c:v>
                </c:pt>
                <c:pt idx="1234" formatCode="m/d/yyyy">
                  <c:v>38126</c:v>
                </c:pt>
                <c:pt idx="1235" formatCode="m/d/yyyy">
                  <c:v>38127</c:v>
                </c:pt>
                <c:pt idx="1236" formatCode="m/d/yyyy">
                  <c:v>38128</c:v>
                </c:pt>
                <c:pt idx="1237" formatCode="m/d/yyyy">
                  <c:v>38129</c:v>
                </c:pt>
                <c:pt idx="1238" formatCode="m/d/yyyy">
                  <c:v>38130</c:v>
                </c:pt>
                <c:pt idx="1239" formatCode="m/d/yyyy">
                  <c:v>38131</c:v>
                </c:pt>
                <c:pt idx="1240" formatCode="m/d/yyyy">
                  <c:v>38132</c:v>
                </c:pt>
                <c:pt idx="1241" formatCode="m/d/yyyy">
                  <c:v>38133</c:v>
                </c:pt>
                <c:pt idx="1242" formatCode="m/d/yyyy">
                  <c:v>38134</c:v>
                </c:pt>
                <c:pt idx="1243" formatCode="m/d/yyyy">
                  <c:v>38135</c:v>
                </c:pt>
                <c:pt idx="1244" formatCode="m/d/yyyy">
                  <c:v>38136</c:v>
                </c:pt>
                <c:pt idx="1245" formatCode="m/d/yyyy">
                  <c:v>38137</c:v>
                </c:pt>
                <c:pt idx="1246" formatCode="m/d/yyyy">
                  <c:v>38138</c:v>
                </c:pt>
                <c:pt idx="1247" formatCode="m/d/yyyy">
                  <c:v>38139</c:v>
                </c:pt>
                <c:pt idx="1248" formatCode="m/d/yyyy">
                  <c:v>38140</c:v>
                </c:pt>
                <c:pt idx="1249" formatCode="m/d/yyyy">
                  <c:v>38141</c:v>
                </c:pt>
                <c:pt idx="1250" formatCode="m/d/yyyy">
                  <c:v>38142</c:v>
                </c:pt>
                <c:pt idx="1251" formatCode="m/d/yyyy">
                  <c:v>38143</c:v>
                </c:pt>
                <c:pt idx="1252" formatCode="m/d/yyyy">
                  <c:v>38144</c:v>
                </c:pt>
                <c:pt idx="1253" formatCode="m/d/yyyy">
                  <c:v>38145</c:v>
                </c:pt>
                <c:pt idx="1254" formatCode="m/d/yyyy">
                  <c:v>38146</c:v>
                </c:pt>
                <c:pt idx="1255" formatCode="m/d/yyyy">
                  <c:v>38147</c:v>
                </c:pt>
                <c:pt idx="1256" formatCode="m/d/yyyy">
                  <c:v>38148</c:v>
                </c:pt>
                <c:pt idx="1257" formatCode="m/d/yyyy">
                  <c:v>38149</c:v>
                </c:pt>
                <c:pt idx="1258" formatCode="m/d/yyyy">
                  <c:v>38150</c:v>
                </c:pt>
                <c:pt idx="1259" formatCode="m/d/yyyy">
                  <c:v>38151</c:v>
                </c:pt>
                <c:pt idx="1260" formatCode="m/d/yyyy">
                  <c:v>38152</c:v>
                </c:pt>
                <c:pt idx="1261" formatCode="m/d/yyyy">
                  <c:v>38153</c:v>
                </c:pt>
                <c:pt idx="1262" formatCode="m/d/yyyy">
                  <c:v>38154</c:v>
                </c:pt>
                <c:pt idx="1263" formatCode="m/d/yyyy">
                  <c:v>38155</c:v>
                </c:pt>
                <c:pt idx="1264" formatCode="m/d/yyyy">
                  <c:v>38156</c:v>
                </c:pt>
                <c:pt idx="1265" formatCode="m/d/yyyy">
                  <c:v>38157</c:v>
                </c:pt>
                <c:pt idx="1266" formatCode="m/d/yyyy">
                  <c:v>38158</c:v>
                </c:pt>
                <c:pt idx="1267" formatCode="m/d/yyyy">
                  <c:v>38159</c:v>
                </c:pt>
                <c:pt idx="1268" formatCode="m/d/yyyy">
                  <c:v>38160</c:v>
                </c:pt>
                <c:pt idx="1269" formatCode="m/d/yyyy">
                  <c:v>38161</c:v>
                </c:pt>
                <c:pt idx="1270" formatCode="m/d/yyyy">
                  <c:v>38162</c:v>
                </c:pt>
                <c:pt idx="1271" formatCode="m/d/yyyy">
                  <c:v>38163</c:v>
                </c:pt>
                <c:pt idx="1272" formatCode="m/d/yyyy">
                  <c:v>38164</c:v>
                </c:pt>
                <c:pt idx="1273" formatCode="m/d/yyyy">
                  <c:v>38165</c:v>
                </c:pt>
                <c:pt idx="1274" formatCode="m/d/yyyy">
                  <c:v>38166</c:v>
                </c:pt>
                <c:pt idx="1275" formatCode="m/d/yyyy">
                  <c:v>38167</c:v>
                </c:pt>
                <c:pt idx="1276" formatCode="m/d/yyyy">
                  <c:v>38168</c:v>
                </c:pt>
                <c:pt idx="1277" formatCode="m/d/yyyy">
                  <c:v>38169</c:v>
                </c:pt>
                <c:pt idx="1278" formatCode="m/d/yyyy">
                  <c:v>38170</c:v>
                </c:pt>
                <c:pt idx="1279" formatCode="m/d/yyyy">
                  <c:v>38171</c:v>
                </c:pt>
                <c:pt idx="1280" formatCode="m/d/yyyy">
                  <c:v>38172</c:v>
                </c:pt>
                <c:pt idx="1281" formatCode="m/d/yyyy">
                  <c:v>38173</c:v>
                </c:pt>
                <c:pt idx="1282" formatCode="m/d/yyyy">
                  <c:v>38174</c:v>
                </c:pt>
                <c:pt idx="1283" formatCode="m/d/yyyy">
                  <c:v>38175</c:v>
                </c:pt>
                <c:pt idx="1284" formatCode="m/d/yyyy">
                  <c:v>38176</c:v>
                </c:pt>
                <c:pt idx="1285" formatCode="m/d/yyyy">
                  <c:v>38177</c:v>
                </c:pt>
                <c:pt idx="1286" formatCode="m/d/yyyy">
                  <c:v>38178</c:v>
                </c:pt>
                <c:pt idx="1287" formatCode="m/d/yyyy">
                  <c:v>38179</c:v>
                </c:pt>
                <c:pt idx="1288" formatCode="m/d/yyyy">
                  <c:v>38180</c:v>
                </c:pt>
                <c:pt idx="1289" formatCode="m/d/yyyy">
                  <c:v>38181</c:v>
                </c:pt>
                <c:pt idx="1290" formatCode="m/d/yyyy">
                  <c:v>38182</c:v>
                </c:pt>
                <c:pt idx="1291" formatCode="m/d/yyyy">
                  <c:v>38183</c:v>
                </c:pt>
                <c:pt idx="1292" formatCode="m/d/yyyy">
                  <c:v>38184</c:v>
                </c:pt>
                <c:pt idx="1293" formatCode="m/d/yyyy">
                  <c:v>38185</c:v>
                </c:pt>
                <c:pt idx="1294" formatCode="m/d/yyyy">
                  <c:v>38186</c:v>
                </c:pt>
                <c:pt idx="1295" formatCode="m/d/yyyy">
                  <c:v>38187</c:v>
                </c:pt>
                <c:pt idx="1296" formatCode="m/d/yyyy">
                  <c:v>38188</c:v>
                </c:pt>
                <c:pt idx="1297" formatCode="m/d/yyyy">
                  <c:v>38189</c:v>
                </c:pt>
                <c:pt idx="1298" formatCode="m/d/yyyy">
                  <c:v>38190</c:v>
                </c:pt>
                <c:pt idx="1299" formatCode="m/d/yyyy">
                  <c:v>38191</c:v>
                </c:pt>
                <c:pt idx="1300" formatCode="m/d/yyyy">
                  <c:v>38192</c:v>
                </c:pt>
                <c:pt idx="1301" formatCode="m/d/yyyy">
                  <c:v>38193</c:v>
                </c:pt>
                <c:pt idx="1302" formatCode="m/d/yyyy">
                  <c:v>38194</c:v>
                </c:pt>
                <c:pt idx="1303" formatCode="m/d/yyyy">
                  <c:v>38195</c:v>
                </c:pt>
                <c:pt idx="1304" formatCode="m/d/yyyy">
                  <c:v>38196</c:v>
                </c:pt>
                <c:pt idx="1305" formatCode="m/d/yyyy">
                  <c:v>38197</c:v>
                </c:pt>
                <c:pt idx="1306" formatCode="m/d/yyyy">
                  <c:v>38198</c:v>
                </c:pt>
                <c:pt idx="1307" formatCode="m/d/yyyy">
                  <c:v>38199</c:v>
                </c:pt>
                <c:pt idx="1308" formatCode="m/d/yyyy">
                  <c:v>38200</c:v>
                </c:pt>
                <c:pt idx="1309" formatCode="m/d/yyyy">
                  <c:v>38201</c:v>
                </c:pt>
                <c:pt idx="1310" formatCode="m/d/yyyy">
                  <c:v>38202</c:v>
                </c:pt>
                <c:pt idx="1311" formatCode="m/d/yyyy">
                  <c:v>38203</c:v>
                </c:pt>
                <c:pt idx="1312" formatCode="m/d/yyyy">
                  <c:v>38204</c:v>
                </c:pt>
                <c:pt idx="1313" formatCode="m/d/yyyy">
                  <c:v>38205</c:v>
                </c:pt>
                <c:pt idx="1314" formatCode="m/d/yyyy">
                  <c:v>38206</c:v>
                </c:pt>
                <c:pt idx="1315" formatCode="m/d/yyyy">
                  <c:v>38207</c:v>
                </c:pt>
                <c:pt idx="1316" formatCode="m/d/yyyy">
                  <c:v>38208</c:v>
                </c:pt>
                <c:pt idx="1317" formatCode="m/d/yyyy">
                  <c:v>38209</c:v>
                </c:pt>
                <c:pt idx="1318" formatCode="m/d/yyyy">
                  <c:v>38210</c:v>
                </c:pt>
                <c:pt idx="1319" formatCode="m/d/yyyy">
                  <c:v>38211</c:v>
                </c:pt>
                <c:pt idx="1320" formatCode="m/d/yyyy">
                  <c:v>38212</c:v>
                </c:pt>
                <c:pt idx="1321" formatCode="m/d/yyyy">
                  <c:v>38213</c:v>
                </c:pt>
                <c:pt idx="1322" formatCode="m/d/yyyy">
                  <c:v>38214</c:v>
                </c:pt>
                <c:pt idx="1323" formatCode="m/d/yyyy">
                  <c:v>38215</c:v>
                </c:pt>
                <c:pt idx="1324" formatCode="m/d/yyyy">
                  <c:v>38216</c:v>
                </c:pt>
                <c:pt idx="1325" formatCode="m/d/yyyy">
                  <c:v>38217</c:v>
                </c:pt>
                <c:pt idx="1326" formatCode="m/d/yyyy">
                  <c:v>38218</c:v>
                </c:pt>
                <c:pt idx="1327" formatCode="m/d/yyyy">
                  <c:v>38219</c:v>
                </c:pt>
                <c:pt idx="1328" formatCode="m/d/yyyy">
                  <c:v>38220</c:v>
                </c:pt>
                <c:pt idx="1329" formatCode="m/d/yyyy">
                  <c:v>38221</c:v>
                </c:pt>
                <c:pt idx="1330" formatCode="m/d/yyyy">
                  <c:v>38222</c:v>
                </c:pt>
                <c:pt idx="1331" formatCode="m/d/yyyy">
                  <c:v>38223</c:v>
                </c:pt>
                <c:pt idx="1332" formatCode="m/d/yyyy">
                  <c:v>38224</c:v>
                </c:pt>
                <c:pt idx="1333" formatCode="m/d/yyyy">
                  <c:v>38225</c:v>
                </c:pt>
                <c:pt idx="1334" formatCode="m/d/yyyy">
                  <c:v>38226</c:v>
                </c:pt>
                <c:pt idx="1335" formatCode="m/d/yyyy">
                  <c:v>38227</c:v>
                </c:pt>
                <c:pt idx="1336" formatCode="m/d/yyyy">
                  <c:v>38228</c:v>
                </c:pt>
                <c:pt idx="1337" formatCode="m/d/yyyy">
                  <c:v>38229</c:v>
                </c:pt>
                <c:pt idx="1338" formatCode="m/d/yyyy">
                  <c:v>38230</c:v>
                </c:pt>
                <c:pt idx="1339" formatCode="m/d/yyyy">
                  <c:v>38231</c:v>
                </c:pt>
                <c:pt idx="1340" formatCode="m/d/yyyy">
                  <c:v>38232</c:v>
                </c:pt>
                <c:pt idx="1341" formatCode="m/d/yyyy">
                  <c:v>38233</c:v>
                </c:pt>
                <c:pt idx="1342" formatCode="m/d/yyyy">
                  <c:v>38234</c:v>
                </c:pt>
                <c:pt idx="1343" formatCode="m/d/yyyy">
                  <c:v>38235</c:v>
                </c:pt>
                <c:pt idx="1344" formatCode="m/d/yyyy">
                  <c:v>38236</c:v>
                </c:pt>
                <c:pt idx="1345" formatCode="m/d/yyyy">
                  <c:v>38237</c:v>
                </c:pt>
                <c:pt idx="1346" formatCode="m/d/yyyy">
                  <c:v>38238</c:v>
                </c:pt>
                <c:pt idx="1347" formatCode="m/d/yyyy">
                  <c:v>38239</c:v>
                </c:pt>
                <c:pt idx="1348" formatCode="m/d/yyyy">
                  <c:v>38240</c:v>
                </c:pt>
                <c:pt idx="1349" formatCode="m/d/yyyy">
                  <c:v>38241</c:v>
                </c:pt>
                <c:pt idx="1350" formatCode="m/d/yyyy">
                  <c:v>38242</c:v>
                </c:pt>
                <c:pt idx="1351" formatCode="m/d/yyyy">
                  <c:v>38243</c:v>
                </c:pt>
                <c:pt idx="1352" formatCode="m/d/yyyy">
                  <c:v>38244</c:v>
                </c:pt>
                <c:pt idx="1353" formatCode="m/d/yyyy">
                  <c:v>38245</c:v>
                </c:pt>
                <c:pt idx="1354" formatCode="m/d/yyyy">
                  <c:v>38246</c:v>
                </c:pt>
                <c:pt idx="1355" formatCode="m/d/yyyy">
                  <c:v>38247</c:v>
                </c:pt>
                <c:pt idx="1356" formatCode="m/d/yyyy">
                  <c:v>38248</c:v>
                </c:pt>
                <c:pt idx="1357" formatCode="m/d/yyyy">
                  <c:v>38249</c:v>
                </c:pt>
                <c:pt idx="1358" formatCode="m/d/yyyy">
                  <c:v>38250</c:v>
                </c:pt>
                <c:pt idx="1359" formatCode="m/d/yyyy">
                  <c:v>38251</c:v>
                </c:pt>
                <c:pt idx="1360" formatCode="m/d/yyyy">
                  <c:v>38252</c:v>
                </c:pt>
                <c:pt idx="1361" formatCode="m/d/yyyy">
                  <c:v>38253</c:v>
                </c:pt>
                <c:pt idx="1362" formatCode="m/d/yyyy">
                  <c:v>38254</c:v>
                </c:pt>
                <c:pt idx="1363" formatCode="m/d/yyyy">
                  <c:v>38255</c:v>
                </c:pt>
                <c:pt idx="1364" formatCode="m/d/yyyy">
                  <c:v>38256</c:v>
                </c:pt>
                <c:pt idx="1365" formatCode="m/d/yyyy">
                  <c:v>38257</c:v>
                </c:pt>
                <c:pt idx="1366" formatCode="m/d/yyyy">
                  <c:v>38258</c:v>
                </c:pt>
                <c:pt idx="1367" formatCode="m/d/yyyy">
                  <c:v>38259</c:v>
                </c:pt>
                <c:pt idx="1368" formatCode="m/d/yyyy">
                  <c:v>38260</c:v>
                </c:pt>
                <c:pt idx="1369" formatCode="m/d/yyyy">
                  <c:v>38261</c:v>
                </c:pt>
                <c:pt idx="1370" formatCode="m/d/yyyy">
                  <c:v>38262</c:v>
                </c:pt>
                <c:pt idx="1371" formatCode="m/d/yyyy">
                  <c:v>38263</c:v>
                </c:pt>
                <c:pt idx="1372" formatCode="m/d/yyyy">
                  <c:v>38264</c:v>
                </c:pt>
                <c:pt idx="1373" formatCode="m/d/yyyy">
                  <c:v>38265</c:v>
                </c:pt>
                <c:pt idx="1374" formatCode="m/d/yyyy">
                  <c:v>38266</c:v>
                </c:pt>
                <c:pt idx="1375" formatCode="m/d/yyyy">
                  <c:v>38267</c:v>
                </c:pt>
                <c:pt idx="1376" formatCode="m/d/yyyy">
                  <c:v>38268</c:v>
                </c:pt>
                <c:pt idx="1377" formatCode="m/d/yyyy">
                  <c:v>38269</c:v>
                </c:pt>
                <c:pt idx="1378" formatCode="m/d/yyyy">
                  <c:v>38270</c:v>
                </c:pt>
                <c:pt idx="1379" formatCode="m/d/yyyy">
                  <c:v>38271</c:v>
                </c:pt>
                <c:pt idx="1380" formatCode="m/d/yyyy">
                  <c:v>38272</c:v>
                </c:pt>
                <c:pt idx="1381" formatCode="m/d/yyyy">
                  <c:v>38273</c:v>
                </c:pt>
                <c:pt idx="1382" formatCode="m/d/yyyy">
                  <c:v>38274</c:v>
                </c:pt>
                <c:pt idx="1383" formatCode="m/d/yyyy">
                  <c:v>38275</c:v>
                </c:pt>
                <c:pt idx="1384" formatCode="m/d/yyyy">
                  <c:v>38276</c:v>
                </c:pt>
                <c:pt idx="1385" formatCode="m/d/yyyy">
                  <c:v>38277</c:v>
                </c:pt>
                <c:pt idx="1386" formatCode="m/d/yyyy">
                  <c:v>38278</c:v>
                </c:pt>
                <c:pt idx="1387" formatCode="m/d/yyyy">
                  <c:v>38279</c:v>
                </c:pt>
                <c:pt idx="1388" formatCode="m/d/yyyy">
                  <c:v>38280</c:v>
                </c:pt>
                <c:pt idx="1389" formatCode="m/d/yyyy">
                  <c:v>38281</c:v>
                </c:pt>
                <c:pt idx="1390" formatCode="m/d/yyyy">
                  <c:v>38282</c:v>
                </c:pt>
                <c:pt idx="1391" formatCode="m/d/yyyy">
                  <c:v>38283</c:v>
                </c:pt>
                <c:pt idx="1392" formatCode="m/d/yyyy">
                  <c:v>38284</c:v>
                </c:pt>
                <c:pt idx="1393" formatCode="m/d/yyyy">
                  <c:v>38285</c:v>
                </c:pt>
                <c:pt idx="1394" formatCode="m/d/yyyy">
                  <c:v>38286</c:v>
                </c:pt>
                <c:pt idx="1395" formatCode="m/d/yyyy">
                  <c:v>38287</c:v>
                </c:pt>
                <c:pt idx="1396" formatCode="m/d/yyyy">
                  <c:v>38288</c:v>
                </c:pt>
                <c:pt idx="1397" formatCode="m/d/yyyy">
                  <c:v>38289</c:v>
                </c:pt>
                <c:pt idx="1398" formatCode="m/d/yyyy">
                  <c:v>38290</c:v>
                </c:pt>
                <c:pt idx="1399" formatCode="m/d/yyyy">
                  <c:v>38291</c:v>
                </c:pt>
                <c:pt idx="1400" formatCode="m/d/yyyy">
                  <c:v>38292</c:v>
                </c:pt>
                <c:pt idx="1401" formatCode="m/d/yyyy">
                  <c:v>38293</c:v>
                </c:pt>
                <c:pt idx="1402" formatCode="m/d/yyyy">
                  <c:v>38294</c:v>
                </c:pt>
                <c:pt idx="1403" formatCode="m/d/yyyy">
                  <c:v>38295</c:v>
                </c:pt>
                <c:pt idx="1404" formatCode="m/d/yyyy">
                  <c:v>38296</c:v>
                </c:pt>
                <c:pt idx="1405" formatCode="m/d/yyyy">
                  <c:v>38297</c:v>
                </c:pt>
                <c:pt idx="1406" formatCode="m/d/yyyy">
                  <c:v>38298</c:v>
                </c:pt>
                <c:pt idx="1407" formatCode="m/d/yyyy">
                  <c:v>38299</c:v>
                </c:pt>
                <c:pt idx="1408" formatCode="m/d/yyyy">
                  <c:v>38300</c:v>
                </c:pt>
                <c:pt idx="1409" formatCode="m/d/yyyy">
                  <c:v>38301</c:v>
                </c:pt>
                <c:pt idx="1410" formatCode="m/d/yyyy">
                  <c:v>38302</c:v>
                </c:pt>
                <c:pt idx="1411" formatCode="m/d/yyyy">
                  <c:v>38303</c:v>
                </c:pt>
                <c:pt idx="1412" formatCode="m/d/yyyy">
                  <c:v>38304</c:v>
                </c:pt>
                <c:pt idx="1413" formatCode="m/d/yyyy">
                  <c:v>38305</c:v>
                </c:pt>
                <c:pt idx="1414" formatCode="m/d/yyyy">
                  <c:v>38306</c:v>
                </c:pt>
                <c:pt idx="1415" formatCode="m/d/yyyy">
                  <c:v>38307</c:v>
                </c:pt>
                <c:pt idx="1416" formatCode="m/d/yyyy">
                  <c:v>38308</c:v>
                </c:pt>
                <c:pt idx="1417" formatCode="m/d/yyyy">
                  <c:v>38309</c:v>
                </c:pt>
                <c:pt idx="1418" formatCode="m/d/yyyy">
                  <c:v>38310</c:v>
                </c:pt>
                <c:pt idx="1419" formatCode="m/d/yyyy">
                  <c:v>38311</c:v>
                </c:pt>
                <c:pt idx="1420" formatCode="m/d/yyyy">
                  <c:v>38312</c:v>
                </c:pt>
                <c:pt idx="1421" formatCode="m/d/yyyy">
                  <c:v>38313</c:v>
                </c:pt>
                <c:pt idx="1422" formatCode="m/d/yyyy">
                  <c:v>38314</c:v>
                </c:pt>
                <c:pt idx="1423" formatCode="m/d/yyyy">
                  <c:v>38315</c:v>
                </c:pt>
                <c:pt idx="1424" formatCode="m/d/yyyy">
                  <c:v>38316</c:v>
                </c:pt>
                <c:pt idx="1425" formatCode="m/d/yyyy">
                  <c:v>38317</c:v>
                </c:pt>
                <c:pt idx="1426" formatCode="m/d/yyyy">
                  <c:v>38318</c:v>
                </c:pt>
                <c:pt idx="1427" formatCode="m/d/yyyy">
                  <c:v>38319</c:v>
                </c:pt>
                <c:pt idx="1428" formatCode="m/d/yyyy">
                  <c:v>38320</c:v>
                </c:pt>
                <c:pt idx="1429" formatCode="m/d/yyyy">
                  <c:v>38321</c:v>
                </c:pt>
                <c:pt idx="1430" formatCode="m/d/yyyy">
                  <c:v>38322</c:v>
                </c:pt>
                <c:pt idx="1431" formatCode="m/d/yyyy">
                  <c:v>38323</c:v>
                </c:pt>
                <c:pt idx="1432" formatCode="m/d/yyyy">
                  <c:v>38324</c:v>
                </c:pt>
                <c:pt idx="1433" formatCode="m/d/yyyy">
                  <c:v>38325</c:v>
                </c:pt>
                <c:pt idx="1434" formatCode="m/d/yyyy">
                  <c:v>38326</c:v>
                </c:pt>
                <c:pt idx="1435" formatCode="m/d/yyyy">
                  <c:v>38327</c:v>
                </c:pt>
                <c:pt idx="1436" formatCode="m/d/yyyy">
                  <c:v>38328</c:v>
                </c:pt>
                <c:pt idx="1437" formatCode="m/d/yyyy">
                  <c:v>38329</c:v>
                </c:pt>
                <c:pt idx="1438" formatCode="m/d/yyyy">
                  <c:v>38330</c:v>
                </c:pt>
                <c:pt idx="1439" formatCode="m/d/yyyy">
                  <c:v>38331</c:v>
                </c:pt>
                <c:pt idx="1440" formatCode="m/d/yyyy">
                  <c:v>38332</c:v>
                </c:pt>
                <c:pt idx="1441" formatCode="m/d/yyyy">
                  <c:v>38333</c:v>
                </c:pt>
                <c:pt idx="1442" formatCode="m/d/yyyy">
                  <c:v>38334</c:v>
                </c:pt>
                <c:pt idx="1443" formatCode="m/d/yyyy">
                  <c:v>38335</c:v>
                </c:pt>
                <c:pt idx="1444" formatCode="m/d/yyyy">
                  <c:v>38336</c:v>
                </c:pt>
                <c:pt idx="1445" formatCode="m/d/yyyy">
                  <c:v>38337</c:v>
                </c:pt>
                <c:pt idx="1446" formatCode="m/d/yyyy">
                  <c:v>38338</c:v>
                </c:pt>
                <c:pt idx="1447" formatCode="m/d/yyyy">
                  <c:v>38339</c:v>
                </c:pt>
                <c:pt idx="1448" formatCode="m/d/yyyy">
                  <c:v>38340</c:v>
                </c:pt>
                <c:pt idx="1449" formatCode="m/d/yyyy">
                  <c:v>38341</c:v>
                </c:pt>
                <c:pt idx="1450" formatCode="m/d/yyyy">
                  <c:v>38342</c:v>
                </c:pt>
                <c:pt idx="1451" formatCode="m/d/yyyy">
                  <c:v>38343</c:v>
                </c:pt>
                <c:pt idx="1452" formatCode="m/d/yyyy">
                  <c:v>38344</c:v>
                </c:pt>
                <c:pt idx="1453" formatCode="m/d/yyyy">
                  <c:v>38345</c:v>
                </c:pt>
                <c:pt idx="1454" formatCode="m/d/yyyy">
                  <c:v>38346</c:v>
                </c:pt>
                <c:pt idx="1455" formatCode="m/d/yyyy">
                  <c:v>38347</c:v>
                </c:pt>
                <c:pt idx="1456" formatCode="m/d/yyyy">
                  <c:v>38348</c:v>
                </c:pt>
                <c:pt idx="1457" formatCode="m/d/yyyy">
                  <c:v>38349</c:v>
                </c:pt>
                <c:pt idx="1458" formatCode="m/d/yyyy">
                  <c:v>38350</c:v>
                </c:pt>
                <c:pt idx="1459" formatCode="m/d/yyyy">
                  <c:v>38351</c:v>
                </c:pt>
                <c:pt idx="1460" formatCode="m/d/yyyy">
                  <c:v>38352</c:v>
                </c:pt>
                <c:pt idx="1461" formatCode="m/d/yyyy">
                  <c:v>38353</c:v>
                </c:pt>
                <c:pt idx="1462" formatCode="m/d/yyyy">
                  <c:v>38354</c:v>
                </c:pt>
                <c:pt idx="1463" formatCode="m/d/yyyy">
                  <c:v>38355</c:v>
                </c:pt>
                <c:pt idx="1464" formatCode="m/d/yyyy">
                  <c:v>38356</c:v>
                </c:pt>
                <c:pt idx="1465" formatCode="m/d/yyyy">
                  <c:v>38357</c:v>
                </c:pt>
                <c:pt idx="1466" formatCode="m/d/yyyy">
                  <c:v>38358</c:v>
                </c:pt>
                <c:pt idx="1467" formatCode="m/d/yyyy">
                  <c:v>38359</c:v>
                </c:pt>
                <c:pt idx="1468" formatCode="m/d/yyyy">
                  <c:v>38360</c:v>
                </c:pt>
                <c:pt idx="1469" formatCode="m/d/yyyy">
                  <c:v>38361</c:v>
                </c:pt>
                <c:pt idx="1470" formatCode="m/d/yyyy">
                  <c:v>38362</c:v>
                </c:pt>
                <c:pt idx="1471" formatCode="m/d/yyyy">
                  <c:v>38363</c:v>
                </c:pt>
                <c:pt idx="1472" formatCode="m/d/yyyy">
                  <c:v>38364</c:v>
                </c:pt>
                <c:pt idx="1473" formatCode="m/d/yyyy">
                  <c:v>38365</c:v>
                </c:pt>
                <c:pt idx="1474" formatCode="m/d/yyyy">
                  <c:v>38366</c:v>
                </c:pt>
                <c:pt idx="1475" formatCode="m/d/yyyy">
                  <c:v>38367</c:v>
                </c:pt>
                <c:pt idx="1476" formatCode="m/d/yyyy">
                  <c:v>38368</c:v>
                </c:pt>
                <c:pt idx="1477" formatCode="m/d/yyyy">
                  <c:v>38369</c:v>
                </c:pt>
                <c:pt idx="1478" formatCode="m/d/yyyy">
                  <c:v>38370</c:v>
                </c:pt>
                <c:pt idx="1479" formatCode="m/d/yyyy">
                  <c:v>38371</c:v>
                </c:pt>
                <c:pt idx="1480" formatCode="m/d/yyyy">
                  <c:v>38372</c:v>
                </c:pt>
                <c:pt idx="1481" formatCode="m/d/yyyy">
                  <c:v>38373</c:v>
                </c:pt>
                <c:pt idx="1482" formatCode="m/d/yyyy">
                  <c:v>38374</c:v>
                </c:pt>
                <c:pt idx="1483" formatCode="m/d/yyyy">
                  <c:v>38375</c:v>
                </c:pt>
                <c:pt idx="1484" formatCode="m/d/yyyy">
                  <c:v>38376</c:v>
                </c:pt>
                <c:pt idx="1485" formatCode="m/d/yyyy">
                  <c:v>38377</c:v>
                </c:pt>
                <c:pt idx="1486" formatCode="m/d/yyyy">
                  <c:v>38378</c:v>
                </c:pt>
                <c:pt idx="1487" formatCode="m/d/yyyy">
                  <c:v>38379</c:v>
                </c:pt>
                <c:pt idx="1488" formatCode="m/d/yyyy">
                  <c:v>38380</c:v>
                </c:pt>
                <c:pt idx="1489" formatCode="m/d/yyyy">
                  <c:v>38381</c:v>
                </c:pt>
                <c:pt idx="1490" formatCode="m/d/yyyy">
                  <c:v>38382</c:v>
                </c:pt>
                <c:pt idx="1491" formatCode="m/d/yyyy">
                  <c:v>38383</c:v>
                </c:pt>
                <c:pt idx="1492" formatCode="m/d/yyyy">
                  <c:v>38384</c:v>
                </c:pt>
                <c:pt idx="1493" formatCode="m/d/yyyy">
                  <c:v>38385</c:v>
                </c:pt>
                <c:pt idx="1494" formatCode="m/d/yyyy">
                  <c:v>38386</c:v>
                </c:pt>
                <c:pt idx="1495" formatCode="m/d/yyyy">
                  <c:v>38387</c:v>
                </c:pt>
                <c:pt idx="1496" formatCode="m/d/yyyy">
                  <c:v>38388</c:v>
                </c:pt>
                <c:pt idx="1497" formatCode="m/d/yyyy">
                  <c:v>38389</c:v>
                </c:pt>
                <c:pt idx="1498" formatCode="m/d/yyyy">
                  <c:v>38390</c:v>
                </c:pt>
                <c:pt idx="1499" formatCode="m/d/yyyy">
                  <c:v>38391</c:v>
                </c:pt>
                <c:pt idx="1500" formatCode="m/d/yyyy">
                  <c:v>38392</c:v>
                </c:pt>
                <c:pt idx="1501" formatCode="m/d/yyyy">
                  <c:v>38393</c:v>
                </c:pt>
                <c:pt idx="1502" formatCode="m/d/yyyy">
                  <c:v>38394</c:v>
                </c:pt>
                <c:pt idx="1503" formatCode="m/d/yyyy">
                  <c:v>38395</c:v>
                </c:pt>
                <c:pt idx="1504" formatCode="m/d/yyyy">
                  <c:v>38396</c:v>
                </c:pt>
                <c:pt idx="1505" formatCode="m/d/yyyy">
                  <c:v>38397</c:v>
                </c:pt>
                <c:pt idx="1506" formatCode="m/d/yyyy">
                  <c:v>38398</c:v>
                </c:pt>
                <c:pt idx="1507" formatCode="m/d/yyyy">
                  <c:v>38399</c:v>
                </c:pt>
                <c:pt idx="1508" formatCode="m/d/yyyy">
                  <c:v>38400</c:v>
                </c:pt>
                <c:pt idx="1509" formatCode="m/d/yyyy">
                  <c:v>38401</c:v>
                </c:pt>
                <c:pt idx="1510" formatCode="m/d/yyyy">
                  <c:v>38402</c:v>
                </c:pt>
                <c:pt idx="1511" formatCode="m/d/yyyy">
                  <c:v>38403</c:v>
                </c:pt>
                <c:pt idx="1512" formatCode="m/d/yyyy">
                  <c:v>38404</c:v>
                </c:pt>
                <c:pt idx="1513" formatCode="m/d/yyyy">
                  <c:v>38405</c:v>
                </c:pt>
                <c:pt idx="1514" formatCode="m/d/yyyy">
                  <c:v>38406</c:v>
                </c:pt>
                <c:pt idx="1515" formatCode="m/d/yyyy">
                  <c:v>38407</c:v>
                </c:pt>
                <c:pt idx="1516" formatCode="m/d/yyyy">
                  <c:v>38408</c:v>
                </c:pt>
                <c:pt idx="1517" formatCode="m/d/yyyy">
                  <c:v>38409</c:v>
                </c:pt>
                <c:pt idx="1518" formatCode="m/d/yyyy">
                  <c:v>38410</c:v>
                </c:pt>
                <c:pt idx="1519" formatCode="m/d/yyyy">
                  <c:v>38411</c:v>
                </c:pt>
                <c:pt idx="1520" formatCode="m/d/yyyy">
                  <c:v>38412</c:v>
                </c:pt>
                <c:pt idx="1521" formatCode="m/d/yyyy">
                  <c:v>38413</c:v>
                </c:pt>
                <c:pt idx="1522" formatCode="m/d/yyyy">
                  <c:v>38414</c:v>
                </c:pt>
                <c:pt idx="1523" formatCode="m/d/yyyy">
                  <c:v>38415</c:v>
                </c:pt>
                <c:pt idx="1524" formatCode="m/d/yyyy">
                  <c:v>38416</c:v>
                </c:pt>
                <c:pt idx="1525" formatCode="m/d/yyyy">
                  <c:v>38417</c:v>
                </c:pt>
                <c:pt idx="1526" formatCode="m/d/yyyy">
                  <c:v>38418</c:v>
                </c:pt>
                <c:pt idx="1527" formatCode="m/d/yyyy">
                  <c:v>38419</c:v>
                </c:pt>
                <c:pt idx="1528" formatCode="m/d/yyyy">
                  <c:v>38420</c:v>
                </c:pt>
                <c:pt idx="1529" formatCode="m/d/yyyy">
                  <c:v>38421</c:v>
                </c:pt>
                <c:pt idx="1530" formatCode="m/d/yyyy">
                  <c:v>38422</c:v>
                </c:pt>
                <c:pt idx="1531" formatCode="m/d/yyyy">
                  <c:v>38423</c:v>
                </c:pt>
                <c:pt idx="1532" formatCode="m/d/yyyy">
                  <c:v>38424</c:v>
                </c:pt>
                <c:pt idx="1533" formatCode="m/d/yyyy">
                  <c:v>38425</c:v>
                </c:pt>
                <c:pt idx="1534" formatCode="m/d/yyyy">
                  <c:v>38426</c:v>
                </c:pt>
                <c:pt idx="1535" formatCode="m/d/yyyy">
                  <c:v>38427</c:v>
                </c:pt>
                <c:pt idx="1536" formatCode="m/d/yyyy">
                  <c:v>38428</c:v>
                </c:pt>
                <c:pt idx="1537" formatCode="m/d/yyyy">
                  <c:v>38429</c:v>
                </c:pt>
                <c:pt idx="1538" formatCode="m/d/yyyy">
                  <c:v>38430</c:v>
                </c:pt>
                <c:pt idx="1539" formatCode="m/d/yyyy">
                  <c:v>38431</c:v>
                </c:pt>
                <c:pt idx="1540" formatCode="m/d/yyyy">
                  <c:v>38432</c:v>
                </c:pt>
                <c:pt idx="1541" formatCode="m/d/yyyy">
                  <c:v>38433</c:v>
                </c:pt>
                <c:pt idx="1542" formatCode="m/d/yyyy">
                  <c:v>38434</c:v>
                </c:pt>
                <c:pt idx="1543" formatCode="m/d/yyyy">
                  <c:v>38435</c:v>
                </c:pt>
                <c:pt idx="1544" formatCode="m/d/yyyy">
                  <c:v>38436</c:v>
                </c:pt>
                <c:pt idx="1545" formatCode="m/d/yyyy">
                  <c:v>38437</c:v>
                </c:pt>
                <c:pt idx="1546" formatCode="m/d/yyyy">
                  <c:v>38438</c:v>
                </c:pt>
                <c:pt idx="1547" formatCode="m/d/yyyy">
                  <c:v>38439</c:v>
                </c:pt>
                <c:pt idx="1548" formatCode="m/d/yyyy">
                  <c:v>38440</c:v>
                </c:pt>
                <c:pt idx="1549" formatCode="m/d/yyyy">
                  <c:v>38441</c:v>
                </c:pt>
                <c:pt idx="1550" formatCode="m/d/yyyy">
                  <c:v>38442</c:v>
                </c:pt>
                <c:pt idx="1551" formatCode="m/d/yyyy">
                  <c:v>38443</c:v>
                </c:pt>
                <c:pt idx="1552" formatCode="m/d/yyyy">
                  <c:v>38444</c:v>
                </c:pt>
                <c:pt idx="1553" formatCode="m/d/yyyy">
                  <c:v>38445</c:v>
                </c:pt>
                <c:pt idx="1554" formatCode="m/d/yyyy">
                  <c:v>38446</c:v>
                </c:pt>
                <c:pt idx="1555" formatCode="m/d/yyyy">
                  <c:v>38447</c:v>
                </c:pt>
                <c:pt idx="1556" formatCode="m/d/yyyy">
                  <c:v>38448</c:v>
                </c:pt>
                <c:pt idx="1557" formatCode="m/d/yyyy">
                  <c:v>38449</c:v>
                </c:pt>
                <c:pt idx="1558" formatCode="m/d/yyyy">
                  <c:v>38450</c:v>
                </c:pt>
                <c:pt idx="1559" formatCode="m/d/yyyy">
                  <c:v>38451</c:v>
                </c:pt>
                <c:pt idx="1560" formatCode="m/d/yyyy">
                  <c:v>38452</c:v>
                </c:pt>
                <c:pt idx="1561" formatCode="m/d/yyyy">
                  <c:v>38453</c:v>
                </c:pt>
                <c:pt idx="1562" formatCode="m/d/yyyy">
                  <c:v>38454</c:v>
                </c:pt>
                <c:pt idx="1563" formatCode="m/d/yyyy">
                  <c:v>38455</c:v>
                </c:pt>
                <c:pt idx="1564" formatCode="m/d/yyyy">
                  <c:v>38456</c:v>
                </c:pt>
                <c:pt idx="1565" formatCode="m/d/yyyy">
                  <c:v>38457</c:v>
                </c:pt>
                <c:pt idx="1566" formatCode="m/d/yyyy">
                  <c:v>38458</c:v>
                </c:pt>
                <c:pt idx="1567" formatCode="m/d/yyyy">
                  <c:v>38459</c:v>
                </c:pt>
                <c:pt idx="1568" formatCode="m/d/yyyy">
                  <c:v>38460</c:v>
                </c:pt>
                <c:pt idx="1569" formatCode="m/d/yyyy">
                  <c:v>38461</c:v>
                </c:pt>
                <c:pt idx="1570" formatCode="m/d/yyyy">
                  <c:v>38462</c:v>
                </c:pt>
                <c:pt idx="1571" formatCode="m/d/yyyy">
                  <c:v>38463</c:v>
                </c:pt>
                <c:pt idx="1572" formatCode="m/d/yyyy">
                  <c:v>38464</c:v>
                </c:pt>
                <c:pt idx="1573" formatCode="m/d/yyyy">
                  <c:v>38465</c:v>
                </c:pt>
                <c:pt idx="1574" formatCode="m/d/yyyy">
                  <c:v>38466</c:v>
                </c:pt>
                <c:pt idx="1575" formatCode="m/d/yyyy">
                  <c:v>38467</c:v>
                </c:pt>
                <c:pt idx="1576" formatCode="m/d/yyyy">
                  <c:v>38468</c:v>
                </c:pt>
                <c:pt idx="1577" formatCode="m/d/yyyy">
                  <c:v>38469</c:v>
                </c:pt>
                <c:pt idx="1578" formatCode="m/d/yyyy">
                  <c:v>38470</c:v>
                </c:pt>
                <c:pt idx="1579" formatCode="m/d/yyyy">
                  <c:v>38471</c:v>
                </c:pt>
                <c:pt idx="1580" formatCode="m/d/yyyy">
                  <c:v>38472</c:v>
                </c:pt>
                <c:pt idx="1581" formatCode="m/d/yyyy">
                  <c:v>38473</c:v>
                </c:pt>
                <c:pt idx="1582" formatCode="m/d/yyyy">
                  <c:v>38474</c:v>
                </c:pt>
                <c:pt idx="1583" formatCode="m/d/yyyy">
                  <c:v>38475</c:v>
                </c:pt>
                <c:pt idx="1584" formatCode="m/d/yyyy">
                  <c:v>38476</c:v>
                </c:pt>
                <c:pt idx="1585" formatCode="m/d/yyyy">
                  <c:v>38477</c:v>
                </c:pt>
                <c:pt idx="1586" formatCode="m/d/yyyy">
                  <c:v>38478</c:v>
                </c:pt>
                <c:pt idx="1587" formatCode="m/d/yyyy">
                  <c:v>38479</c:v>
                </c:pt>
                <c:pt idx="1588" formatCode="m/d/yyyy">
                  <c:v>38480</c:v>
                </c:pt>
                <c:pt idx="1589" formatCode="m/d/yyyy">
                  <c:v>38481</c:v>
                </c:pt>
                <c:pt idx="1590" formatCode="m/d/yyyy">
                  <c:v>38482</c:v>
                </c:pt>
                <c:pt idx="1591" formatCode="m/d/yyyy">
                  <c:v>38483</c:v>
                </c:pt>
                <c:pt idx="1592" formatCode="m/d/yyyy">
                  <c:v>38484</c:v>
                </c:pt>
                <c:pt idx="1593" formatCode="m/d/yyyy">
                  <c:v>38485</c:v>
                </c:pt>
                <c:pt idx="1594" formatCode="m/d/yyyy">
                  <c:v>38486</c:v>
                </c:pt>
                <c:pt idx="1595" formatCode="m/d/yyyy">
                  <c:v>38487</c:v>
                </c:pt>
                <c:pt idx="1596" formatCode="m/d/yyyy">
                  <c:v>38488</c:v>
                </c:pt>
                <c:pt idx="1597" formatCode="m/d/yyyy">
                  <c:v>38489</c:v>
                </c:pt>
                <c:pt idx="1598" formatCode="m/d/yyyy">
                  <c:v>38490</c:v>
                </c:pt>
                <c:pt idx="1599" formatCode="m/d/yyyy">
                  <c:v>38491</c:v>
                </c:pt>
                <c:pt idx="1600" formatCode="m/d/yyyy">
                  <c:v>38492</c:v>
                </c:pt>
                <c:pt idx="1601" formatCode="m/d/yyyy">
                  <c:v>38493</c:v>
                </c:pt>
                <c:pt idx="1602" formatCode="m/d/yyyy">
                  <c:v>38494</c:v>
                </c:pt>
                <c:pt idx="1603" formatCode="m/d/yyyy">
                  <c:v>38495</c:v>
                </c:pt>
                <c:pt idx="1604" formatCode="m/d/yyyy">
                  <c:v>38496</c:v>
                </c:pt>
                <c:pt idx="1605" formatCode="m/d/yyyy">
                  <c:v>38497</c:v>
                </c:pt>
                <c:pt idx="1606" formatCode="m/d/yyyy">
                  <c:v>38498</c:v>
                </c:pt>
                <c:pt idx="1607" formatCode="m/d/yyyy">
                  <c:v>38499</c:v>
                </c:pt>
                <c:pt idx="1608" formatCode="m/d/yyyy">
                  <c:v>38500</c:v>
                </c:pt>
                <c:pt idx="1609" formatCode="m/d/yyyy">
                  <c:v>38501</c:v>
                </c:pt>
                <c:pt idx="1610" formatCode="m/d/yyyy">
                  <c:v>38502</c:v>
                </c:pt>
                <c:pt idx="1611" formatCode="m/d/yyyy">
                  <c:v>38503</c:v>
                </c:pt>
                <c:pt idx="1612" formatCode="m/d/yyyy">
                  <c:v>38504</c:v>
                </c:pt>
                <c:pt idx="1613" formatCode="m/d/yyyy">
                  <c:v>38505</c:v>
                </c:pt>
                <c:pt idx="1614" formatCode="m/d/yyyy">
                  <c:v>38506</c:v>
                </c:pt>
                <c:pt idx="1615" formatCode="m/d/yyyy">
                  <c:v>38507</c:v>
                </c:pt>
                <c:pt idx="1616" formatCode="m/d/yyyy">
                  <c:v>38508</c:v>
                </c:pt>
                <c:pt idx="1617" formatCode="m/d/yyyy">
                  <c:v>38509</c:v>
                </c:pt>
                <c:pt idx="1618" formatCode="m/d/yyyy">
                  <c:v>38510</c:v>
                </c:pt>
                <c:pt idx="1619" formatCode="m/d/yyyy">
                  <c:v>38511</c:v>
                </c:pt>
                <c:pt idx="1620" formatCode="m/d/yyyy">
                  <c:v>38512</c:v>
                </c:pt>
                <c:pt idx="1621" formatCode="m/d/yyyy">
                  <c:v>38513</c:v>
                </c:pt>
                <c:pt idx="1622" formatCode="m/d/yyyy">
                  <c:v>38514</c:v>
                </c:pt>
                <c:pt idx="1623" formatCode="m/d/yyyy">
                  <c:v>38515</c:v>
                </c:pt>
                <c:pt idx="1624" formatCode="m/d/yyyy">
                  <c:v>38516</c:v>
                </c:pt>
                <c:pt idx="1625" formatCode="m/d/yyyy">
                  <c:v>38517</c:v>
                </c:pt>
                <c:pt idx="1626" formatCode="m/d/yyyy">
                  <c:v>38518</c:v>
                </c:pt>
                <c:pt idx="1627" formatCode="m/d/yyyy">
                  <c:v>38519</c:v>
                </c:pt>
                <c:pt idx="1628" formatCode="m/d/yyyy">
                  <c:v>38520</c:v>
                </c:pt>
                <c:pt idx="1629" formatCode="m/d/yyyy">
                  <c:v>38521</c:v>
                </c:pt>
                <c:pt idx="1630" formatCode="m/d/yyyy">
                  <c:v>38522</c:v>
                </c:pt>
                <c:pt idx="1631" formatCode="m/d/yyyy">
                  <c:v>38523</c:v>
                </c:pt>
                <c:pt idx="1632" formatCode="m/d/yyyy">
                  <c:v>38524</c:v>
                </c:pt>
                <c:pt idx="1633" formatCode="m/d/yyyy">
                  <c:v>38525</c:v>
                </c:pt>
                <c:pt idx="1634" formatCode="m/d/yyyy">
                  <c:v>38526</c:v>
                </c:pt>
                <c:pt idx="1635" formatCode="m/d/yyyy">
                  <c:v>38527</c:v>
                </c:pt>
                <c:pt idx="1636" formatCode="m/d/yyyy">
                  <c:v>38528</c:v>
                </c:pt>
                <c:pt idx="1637" formatCode="m/d/yyyy">
                  <c:v>38529</c:v>
                </c:pt>
                <c:pt idx="1638" formatCode="m/d/yyyy">
                  <c:v>38530</c:v>
                </c:pt>
                <c:pt idx="1639" formatCode="m/d/yyyy">
                  <c:v>38531</c:v>
                </c:pt>
                <c:pt idx="1640" formatCode="m/d/yyyy">
                  <c:v>38532</c:v>
                </c:pt>
                <c:pt idx="1641" formatCode="m/d/yyyy">
                  <c:v>38533</c:v>
                </c:pt>
                <c:pt idx="1642" formatCode="m/d/yyyy">
                  <c:v>38534</c:v>
                </c:pt>
                <c:pt idx="1643" formatCode="m/d/yyyy">
                  <c:v>38535</c:v>
                </c:pt>
                <c:pt idx="1644" formatCode="m/d/yyyy">
                  <c:v>38536</c:v>
                </c:pt>
                <c:pt idx="1645" formatCode="m/d/yyyy">
                  <c:v>38537</c:v>
                </c:pt>
                <c:pt idx="1646" formatCode="m/d/yyyy">
                  <c:v>38538</c:v>
                </c:pt>
                <c:pt idx="1647" formatCode="m/d/yyyy">
                  <c:v>38539</c:v>
                </c:pt>
                <c:pt idx="1648" formatCode="m/d/yyyy">
                  <c:v>38540</c:v>
                </c:pt>
                <c:pt idx="1649" formatCode="m/d/yyyy">
                  <c:v>38541</c:v>
                </c:pt>
                <c:pt idx="1650" formatCode="m/d/yyyy">
                  <c:v>38542</c:v>
                </c:pt>
                <c:pt idx="1651" formatCode="m/d/yyyy">
                  <c:v>38543</c:v>
                </c:pt>
                <c:pt idx="1652" formatCode="m/d/yyyy">
                  <c:v>38544</c:v>
                </c:pt>
                <c:pt idx="1653" formatCode="m/d/yyyy">
                  <c:v>38545</c:v>
                </c:pt>
                <c:pt idx="1654" formatCode="m/d/yyyy">
                  <c:v>38546</c:v>
                </c:pt>
                <c:pt idx="1655" formatCode="m/d/yyyy">
                  <c:v>38547</c:v>
                </c:pt>
                <c:pt idx="1656" formatCode="m/d/yyyy">
                  <c:v>38548</c:v>
                </c:pt>
                <c:pt idx="1657" formatCode="m/d/yyyy">
                  <c:v>38549</c:v>
                </c:pt>
                <c:pt idx="1658" formatCode="m/d/yyyy">
                  <c:v>38550</c:v>
                </c:pt>
                <c:pt idx="1659" formatCode="m/d/yyyy">
                  <c:v>38551</c:v>
                </c:pt>
                <c:pt idx="1660" formatCode="m/d/yyyy">
                  <c:v>38552</c:v>
                </c:pt>
                <c:pt idx="1661" formatCode="m/d/yyyy">
                  <c:v>38553</c:v>
                </c:pt>
                <c:pt idx="1662" formatCode="m/d/yyyy">
                  <c:v>38554</c:v>
                </c:pt>
                <c:pt idx="1663" formatCode="m/d/yyyy">
                  <c:v>38555</c:v>
                </c:pt>
                <c:pt idx="1664" formatCode="m/d/yyyy">
                  <c:v>38556</c:v>
                </c:pt>
                <c:pt idx="1665" formatCode="m/d/yyyy">
                  <c:v>38557</c:v>
                </c:pt>
                <c:pt idx="1666" formatCode="m/d/yyyy">
                  <c:v>38558</c:v>
                </c:pt>
                <c:pt idx="1667" formatCode="m/d/yyyy">
                  <c:v>38559</c:v>
                </c:pt>
                <c:pt idx="1668" formatCode="m/d/yyyy">
                  <c:v>38560</c:v>
                </c:pt>
                <c:pt idx="1669" formatCode="m/d/yyyy">
                  <c:v>38561</c:v>
                </c:pt>
                <c:pt idx="1670" formatCode="m/d/yyyy">
                  <c:v>38562</c:v>
                </c:pt>
                <c:pt idx="1671" formatCode="m/d/yyyy">
                  <c:v>38563</c:v>
                </c:pt>
                <c:pt idx="1672" formatCode="m/d/yyyy">
                  <c:v>38564</c:v>
                </c:pt>
                <c:pt idx="1673" formatCode="m/d/yyyy">
                  <c:v>38565</c:v>
                </c:pt>
                <c:pt idx="1674" formatCode="m/d/yyyy">
                  <c:v>38566</c:v>
                </c:pt>
                <c:pt idx="1675" formatCode="m/d/yyyy">
                  <c:v>38567</c:v>
                </c:pt>
                <c:pt idx="1676" formatCode="m/d/yyyy">
                  <c:v>38568</c:v>
                </c:pt>
                <c:pt idx="1677" formatCode="m/d/yyyy">
                  <c:v>38569</c:v>
                </c:pt>
                <c:pt idx="1678" formatCode="m/d/yyyy">
                  <c:v>38570</c:v>
                </c:pt>
                <c:pt idx="1679" formatCode="m/d/yyyy">
                  <c:v>38571</c:v>
                </c:pt>
                <c:pt idx="1680" formatCode="m/d/yyyy">
                  <c:v>38572</c:v>
                </c:pt>
                <c:pt idx="1681" formatCode="m/d/yyyy">
                  <c:v>38573</c:v>
                </c:pt>
                <c:pt idx="1682" formatCode="m/d/yyyy">
                  <c:v>38574</c:v>
                </c:pt>
                <c:pt idx="1683" formatCode="m/d/yyyy">
                  <c:v>38575</c:v>
                </c:pt>
                <c:pt idx="1684" formatCode="m/d/yyyy">
                  <c:v>38576</c:v>
                </c:pt>
                <c:pt idx="1685" formatCode="m/d/yyyy">
                  <c:v>38577</c:v>
                </c:pt>
                <c:pt idx="1686" formatCode="m/d/yyyy">
                  <c:v>38578</c:v>
                </c:pt>
                <c:pt idx="1687" formatCode="m/d/yyyy">
                  <c:v>38579</c:v>
                </c:pt>
                <c:pt idx="1688" formatCode="m/d/yyyy">
                  <c:v>38580</c:v>
                </c:pt>
                <c:pt idx="1689" formatCode="m/d/yyyy">
                  <c:v>38581</c:v>
                </c:pt>
                <c:pt idx="1690" formatCode="m/d/yyyy">
                  <c:v>38582</c:v>
                </c:pt>
                <c:pt idx="1691" formatCode="m/d/yyyy">
                  <c:v>38583</c:v>
                </c:pt>
                <c:pt idx="1692" formatCode="m/d/yyyy">
                  <c:v>38584</c:v>
                </c:pt>
                <c:pt idx="1693" formatCode="m/d/yyyy">
                  <c:v>38585</c:v>
                </c:pt>
                <c:pt idx="1694" formatCode="m/d/yyyy">
                  <c:v>38586</c:v>
                </c:pt>
                <c:pt idx="1695" formatCode="m/d/yyyy">
                  <c:v>38587</c:v>
                </c:pt>
                <c:pt idx="1696" formatCode="m/d/yyyy">
                  <c:v>38588</c:v>
                </c:pt>
                <c:pt idx="1697" formatCode="m/d/yyyy">
                  <c:v>38589</c:v>
                </c:pt>
                <c:pt idx="1698" formatCode="m/d/yyyy">
                  <c:v>38590</c:v>
                </c:pt>
                <c:pt idx="1699" formatCode="m/d/yyyy">
                  <c:v>38591</c:v>
                </c:pt>
                <c:pt idx="1700" formatCode="m/d/yyyy">
                  <c:v>38592</c:v>
                </c:pt>
                <c:pt idx="1701" formatCode="m/d/yyyy">
                  <c:v>38593</c:v>
                </c:pt>
                <c:pt idx="1702" formatCode="m/d/yyyy">
                  <c:v>38594</c:v>
                </c:pt>
                <c:pt idx="1703" formatCode="m/d/yyyy">
                  <c:v>38595</c:v>
                </c:pt>
                <c:pt idx="1704" formatCode="m/d/yyyy">
                  <c:v>38596</c:v>
                </c:pt>
                <c:pt idx="1705" formatCode="m/d/yyyy">
                  <c:v>38597</c:v>
                </c:pt>
                <c:pt idx="1706" formatCode="m/d/yyyy">
                  <c:v>38598</c:v>
                </c:pt>
                <c:pt idx="1707" formatCode="m/d/yyyy">
                  <c:v>38599</c:v>
                </c:pt>
                <c:pt idx="1708" formatCode="m/d/yyyy">
                  <c:v>38600</c:v>
                </c:pt>
                <c:pt idx="1709" formatCode="m/d/yyyy">
                  <c:v>38601</c:v>
                </c:pt>
                <c:pt idx="1710" formatCode="m/d/yyyy">
                  <c:v>38602</c:v>
                </c:pt>
                <c:pt idx="1711" formatCode="m/d/yyyy">
                  <c:v>38603</c:v>
                </c:pt>
                <c:pt idx="1712" formatCode="m/d/yyyy">
                  <c:v>38604</c:v>
                </c:pt>
                <c:pt idx="1713" formatCode="m/d/yyyy">
                  <c:v>38605</c:v>
                </c:pt>
                <c:pt idx="1714" formatCode="m/d/yyyy">
                  <c:v>38606</c:v>
                </c:pt>
                <c:pt idx="1715" formatCode="m/d/yyyy">
                  <c:v>38607</c:v>
                </c:pt>
                <c:pt idx="1716" formatCode="m/d/yyyy">
                  <c:v>38608</c:v>
                </c:pt>
                <c:pt idx="1717" formatCode="m/d/yyyy">
                  <c:v>38609</c:v>
                </c:pt>
                <c:pt idx="1718" formatCode="m/d/yyyy">
                  <c:v>38610</c:v>
                </c:pt>
                <c:pt idx="1719" formatCode="m/d/yyyy">
                  <c:v>38611</c:v>
                </c:pt>
                <c:pt idx="1720" formatCode="m/d/yyyy">
                  <c:v>38612</c:v>
                </c:pt>
                <c:pt idx="1721" formatCode="m/d/yyyy">
                  <c:v>38613</c:v>
                </c:pt>
                <c:pt idx="1722" formatCode="m/d/yyyy">
                  <c:v>38614</c:v>
                </c:pt>
                <c:pt idx="1723" formatCode="m/d/yyyy">
                  <c:v>38615</c:v>
                </c:pt>
                <c:pt idx="1724" formatCode="m/d/yyyy">
                  <c:v>38616</c:v>
                </c:pt>
                <c:pt idx="1725" formatCode="m/d/yyyy">
                  <c:v>38617</c:v>
                </c:pt>
                <c:pt idx="1726" formatCode="m/d/yyyy">
                  <c:v>38618</c:v>
                </c:pt>
                <c:pt idx="1727" formatCode="m/d/yyyy">
                  <c:v>38619</c:v>
                </c:pt>
                <c:pt idx="1728" formatCode="m/d/yyyy">
                  <c:v>38620</c:v>
                </c:pt>
                <c:pt idx="1729" formatCode="m/d/yyyy">
                  <c:v>38621</c:v>
                </c:pt>
                <c:pt idx="1730" formatCode="m/d/yyyy">
                  <c:v>38622</c:v>
                </c:pt>
                <c:pt idx="1731" formatCode="m/d/yyyy">
                  <c:v>38623</c:v>
                </c:pt>
                <c:pt idx="1732" formatCode="m/d/yyyy">
                  <c:v>38624</c:v>
                </c:pt>
                <c:pt idx="1733" formatCode="m/d/yyyy">
                  <c:v>38625</c:v>
                </c:pt>
                <c:pt idx="1734" formatCode="m/d/yyyy">
                  <c:v>38626</c:v>
                </c:pt>
                <c:pt idx="1735" formatCode="m/d/yyyy">
                  <c:v>38627</c:v>
                </c:pt>
                <c:pt idx="1736" formatCode="m/d/yyyy">
                  <c:v>38628</c:v>
                </c:pt>
                <c:pt idx="1737" formatCode="m/d/yyyy">
                  <c:v>38629</c:v>
                </c:pt>
                <c:pt idx="1738" formatCode="m/d/yyyy">
                  <c:v>38630</c:v>
                </c:pt>
                <c:pt idx="1739" formatCode="m/d/yyyy">
                  <c:v>38631</c:v>
                </c:pt>
                <c:pt idx="1740" formatCode="m/d/yyyy">
                  <c:v>38632</c:v>
                </c:pt>
                <c:pt idx="1741" formatCode="m/d/yyyy">
                  <c:v>38633</c:v>
                </c:pt>
                <c:pt idx="1742" formatCode="m/d/yyyy">
                  <c:v>38634</c:v>
                </c:pt>
                <c:pt idx="1743" formatCode="m/d/yyyy">
                  <c:v>38635</c:v>
                </c:pt>
                <c:pt idx="1744" formatCode="m/d/yyyy">
                  <c:v>38636</c:v>
                </c:pt>
                <c:pt idx="1745" formatCode="m/d/yyyy">
                  <c:v>38637</c:v>
                </c:pt>
                <c:pt idx="1746" formatCode="m/d/yyyy">
                  <c:v>38638</c:v>
                </c:pt>
                <c:pt idx="1747" formatCode="m/d/yyyy">
                  <c:v>38639</c:v>
                </c:pt>
                <c:pt idx="1748" formatCode="m/d/yyyy">
                  <c:v>38640</c:v>
                </c:pt>
                <c:pt idx="1749" formatCode="m/d/yyyy">
                  <c:v>38641</c:v>
                </c:pt>
                <c:pt idx="1750" formatCode="m/d/yyyy">
                  <c:v>38642</c:v>
                </c:pt>
                <c:pt idx="1751" formatCode="m/d/yyyy">
                  <c:v>38643</c:v>
                </c:pt>
                <c:pt idx="1752" formatCode="m/d/yyyy">
                  <c:v>38644</c:v>
                </c:pt>
                <c:pt idx="1753" formatCode="m/d/yyyy">
                  <c:v>38645</c:v>
                </c:pt>
                <c:pt idx="1754" formatCode="m/d/yyyy">
                  <c:v>38646</c:v>
                </c:pt>
                <c:pt idx="1755" formatCode="m/d/yyyy">
                  <c:v>38647</c:v>
                </c:pt>
                <c:pt idx="1756" formatCode="m/d/yyyy">
                  <c:v>38648</c:v>
                </c:pt>
                <c:pt idx="1757" formatCode="m/d/yyyy">
                  <c:v>38649</c:v>
                </c:pt>
                <c:pt idx="1758" formatCode="m/d/yyyy">
                  <c:v>38650</c:v>
                </c:pt>
                <c:pt idx="1759" formatCode="m/d/yyyy">
                  <c:v>38651</c:v>
                </c:pt>
                <c:pt idx="1760" formatCode="m/d/yyyy">
                  <c:v>38652</c:v>
                </c:pt>
                <c:pt idx="1761" formatCode="m/d/yyyy">
                  <c:v>38653</c:v>
                </c:pt>
                <c:pt idx="1762" formatCode="m/d/yyyy">
                  <c:v>38654</c:v>
                </c:pt>
                <c:pt idx="1763" formatCode="m/d/yyyy">
                  <c:v>38655</c:v>
                </c:pt>
                <c:pt idx="1764" formatCode="m/d/yyyy">
                  <c:v>38656</c:v>
                </c:pt>
                <c:pt idx="1765" formatCode="m/d/yyyy">
                  <c:v>38657</c:v>
                </c:pt>
                <c:pt idx="1766" formatCode="m/d/yyyy">
                  <c:v>38658</c:v>
                </c:pt>
                <c:pt idx="1767" formatCode="m/d/yyyy">
                  <c:v>38659</c:v>
                </c:pt>
                <c:pt idx="1768" formatCode="m/d/yyyy">
                  <c:v>38660</c:v>
                </c:pt>
                <c:pt idx="1769" formatCode="m/d/yyyy">
                  <c:v>38661</c:v>
                </c:pt>
                <c:pt idx="1770" formatCode="m/d/yyyy">
                  <c:v>38662</c:v>
                </c:pt>
                <c:pt idx="1771" formatCode="m/d/yyyy">
                  <c:v>38663</c:v>
                </c:pt>
                <c:pt idx="1772" formatCode="m/d/yyyy">
                  <c:v>38664</c:v>
                </c:pt>
                <c:pt idx="1773" formatCode="m/d/yyyy">
                  <c:v>38665</c:v>
                </c:pt>
                <c:pt idx="1774" formatCode="m/d/yyyy">
                  <c:v>38666</c:v>
                </c:pt>
                <c:pt idx="1775" formatCode="m/d/yyyy">
                  <c:v>38667</c:v>
                </c:pt>
                <c:pt idx="1776" formatCode="m/d/yyyy">
                  <c:v>38668</c:v>
                </c:pt>
                <c:pt idx="1777" formatCode="m/d/yyyy">
                  <c:v>38669</c:v>
                </c:pt>
                <c:pt idx="1778" formatCode="m/d/yyyy">
                  <c:v>38670</c:v>
                </c:pt>
                <c:pt idx="1779" formatCode="m/d/yyyy">
                  <c:v>38671</c:v>
                </c:pt>
                <c:pt idx="1780" formatCode="m/d/yyyy">
                  <c:v>38672</c:v>
                </c:pt>
                <c:pt idx="1781" formatCode="m/d/yyyy">
                  <c:v>38673</c:v>
                </c:pt>
                <c:pt idx="1782" formatCode="m/d/yyyy">
                  <c:v>38674</c:v>
                </c:pt>
                <c:pt idx="1783" formatCode="m/d/yyyy">
                  <c:v>38675</c:v>
                </c:pt>
                <c:pt idx="1784" formatCode="m/d/yyyy">
                  <c:v>38676</c:v>
                </c:pt>
                <c:pt idx="1785" formatCode="m/d/yyyy">
                  <c:v>38677</c:v>
                </c:pt>
                <c:pt idx="1786" formatCode="m/d/yyyy">
                  <c:v>38678</c:v>
                </c:pt>
                <c:pt idx="1787" formatCode="m/d/yyyy">
                  <c:v>38679</c:v>
                </c:pt>
                <c:pt idx="1788" formatCode="m/d/yyyy">
                  <c:v>38680</c:v>
                </c:pt>
                <c:pt idx="1789" formatCode="m/d/yyyy">
                  <c:v>38681</c:v>
                </c:pt>
                <c:pt idx="1790" formatCode="m/d/yyyy">
                  <c:v>38682</c:v>
                </c:pt>
                <c:pt idx="1791" formatCode="m/d/yyyy">
                  <c:v>38683</c:v>
                </c:pt>
                <c:pt idx="1792" formatCode="m/d/yyyy">
                  <c:v>38684</c:v>
                </c:pt>
                <c:pt idx="1793" formatCode="m/d/yyyy">
                  <c:v>38685</c:v>
                </c:pt>
                <c:pt idx="1794" formatCode="m/d/yyyy">
                  <c:v>38686</c:v>
                </c:pt>
                <c:pt idx="1795" formatCode="m/d/yyyy">
                  <c:v>38687</c:v>
                </c:pt>
                <c:pt idx="1796" formatCode="m/d/yyyy">
                  <c:v>38688</c:v>
                </c:pt>
                <c:pt idx="1797" formatCode="m/d/yyyy">
                  <c:v>38689</c:v>
                </c:pt>
                <c:pt idx="1798" formatCode="m/d/yyyy">
                  <c:v>38690</c:v>
                </c:pt>
                <c:pt idx="1799" formatCode="m/d/yyyy">
                  <c:v>38691</c:v>
                </c:pt>
                <c:pt idx="1800" formatCode="m/d/yyyy">
                  <c:v>38692</c:v>
                </c:pt>
                <c:pt idx="1801" formatCode="m/d/yyyy">
                  <c:v>38693</c:v>
                </c:pt>
                <c:pt idx="1802" formatCode="m/d/yyyy">
                  <c:v>38694</c:v>
                </c:pt>
                <c:pt idx="1803" formatCode="m/d/yyyy">
                  <c:v>38695</c:v>
                </c:pt>
                <c:pt idx="1804" formatCode="m/d/yyyy">
                  <c:v>38696</c:v>
                </c:pt>
                <c:pt idx="1805" formatCode="m/d/yyyy">
                  <c:v>38697</c:v>
                </c:pt>
                <c:pt idx="1806" formatCode="m/d/yyyy">
                  <c:v>38698</c:v>
                </c:pt>
                <c:pt idx="1807" formatCode="m/d/yyyy">
                  <c:v>38699</c:v>
                </c:pt>
                <c:pt idx="1808" formatCode="m/d/yyyy">
                  <c:v>38700</c:v>
                </c:pt>
                <c:pt idx="1809" formatCode="m/d/yyyy">
                  <c:v>38701</c:v>
                </c:pt>
                <c:pt idx="1810" formatCode="m/d/yyyy">
                  <c:v>38702</c:v>
                </c:pt>
                <c:pt idx="1811" formatCode="m/d/yyyy">
                  <c:v>38703</c:v>
                </c:pt>
                <c:pt idx="1812" formatCode="m/d/yyyy">
                  <c:v>38704</c:v>
                </c:pt>
                <c:pt idx="1813" formatCode="m/d/yyyy">
                  <c:v>38705</c:v>
                </c:pt>
                <c:pt idx="1814" formatCode="m/d/yyyy">
                  <c:v>38706</c:v>
                </c:pt>
                <c:pt idx="1815" formatCode="m/d/yyyy">
                  <c:v>38707</c:v>
                </c:pt>
                <c:pt idx="1816" formatCode="m/d/yyyy">
                  <c:v>38708</c:v>
                </c:pt>
                <c:pt idx="1817" formatCode="m/d/yyyy">
                  <c:v>38709</c:v>
                </c:pt>
                <c:pt idx="1818" formatCode="m/d/yyyy">
                  <c:v>38710</c:v>
                </c:pt>
                <c:pt idx="1819" formatCode="m/d/yyyy">
                  <c:v>38711</c:v>
                </c:pt>
                <c:pt idx="1820" formatCode="m/d/yyyy">
                  <c:v>38712</c:v>
                </c:pt>
                <c:pt idx="1821" formatCode="m/d/yyyy">
                  <c:v>38713</c:v>
                </c:pt>
                <c:pt idx="1822" formatCode="m/d/yyyy">
                  <c:v>38714</c:v>
                </c:pt>
                <c:pt idx="1823" formatCode="m/d/yyyy">
                  <c:v>38715</c:v>
                </c:pt>
                <c:pt idx="1824" formatCode="m/d/yyyy">
                  <c:v>38716</c:v>
                </c:pt>
                <c:pt idx="1825" formatCode="m/d/yyyy">
                  <c:v>38717</c:v>
                </c:pt>
                <c:pt idx="1826" formatCode="m/d/yyyy">
                  <c:v>38718</c:v>
                </c:pt>
                <c:pt idx="1827" formatCode="m/d/yyyy">
                  <c:v>38719</c:v>
                </c:pt>
                <c:pt idx="1828" formatCode="m/d/yyyy">
                  <c:v>38720</c:v>
                </c:pt>
                <c:pt idx="1829" formatCode="m/d/yyyy">
                  <c:v>38721</c:v>
                </c:pt>
                <c:pt idx="1830" formatCode="m/d/yyyy">
                  <c:v>38722</c:v>
                </c:pt>
                <c:pt idx="1831" formatCode="m/d/yyyy">
                  <c:v>38723</c:v>
                </c:pt>
                <c:pt idx="1832" formatCode="m/d/yyyy">
                  <c:v>38724</c:v>
                </c:pt>
                <c:pt idx="1833" formatCode="m/d/yyyy">
                  <c:v>38725</c:v>
                </c:pt>
                <c:pt idx="1834" formatCode="m/d/yyyy">
                  <c:v>38726</c:v>
                </c:pt>
                <c:pt idx="1835" formatCode="m/d/yyyy">
                  <c:v>38727</c:v>
                </c:pt>
                <c:pt idx="1836" formatCode="m/d/yyyy">
                  <c:v>38728</c:v>
                </c:pt>
                <c:pt idx="1837" formatCode="m/d/yyyy">
                  <c:v>38729</c:v>
                </c:pt>
                <c:pt idx="1838" formatCode="m/d/yyyy">
                  <c:v>38730</c:v>
                </c:pt>
                <c:pt idx="1839" formatCode="m/d/yyyy">
                  <c:v>38731</c:v>
                </c:pt>
                <c:pt idx="1840" formatCode="m/d/yyyy">
                  <c:v>38732</c:v>
                </c:pt>
                <c:pt idx="1841" formatCode="m/d/yyyy">
                  <c:v>38733</c:v>
                </c:pt>
                <c:pt idx="1842" formatCode="m/d/yyyy">
                  <c:v>38734</c:v>
                </c:pt>
                <c:pt idx="1843" formatCode="m/d/yyyy">
                  <c:v>38735</c:v>
                </c:pt>
                <c:pt idx="1844" formatCode="m/d/yyyy">
                  <c:v>38736</c:v>
                </c:pt>
                <c:pt idx="1845" formatCode="m/d/yyyy">
                  <c:v>38737</c:v>
                </c:pt>
                <c:pt idx="1846" formatCode="m/d/yyyy">
                  <c:v>38738</c:v>
                </c:pt>
                <c:pt idx="1847" formatCode="m/d/yyyy">
                  <c:v>38739</c:v>
                </c:pt>
                <c:pt idx="1848" formatCode="m/d/yyyy">
                  <c:v>38740</c:v>
                </c:pt>
                <c:pt idx="1849" formatCode="m/d/yyyy">
                  <c:v>38741</c:v>
                </c:pt>
                <c:pt idx="1850" formatCode="m/d/yyyy">
                  <c:v>38742</c:v>
                </c:pt>
                <c:pt idx="1851" formatCode="m/d/yyyy">
                  <c:v>38743</c:v>
                </c:pt>
                <c:pt idx="1852" formatCode="m/d/yyyy">
                  <c:v>38744</c:v>
                </c:pt>
                <c:pt idx="1853" formatCode="m/d/yyyy">
                  <c:v>38745</c:v>
                </c:pt>
                <c:pt idx="1854" formatCode="m/d/yyyy">
                  <c:v>38746</c:v>
                </c:pt>
                <c:pt idx="1855" formatCode="m/d/yyyy">
                  <c:v>38747</c:v>
                </c:pt>
                <c:pt idx="1856" formatCode="m/d/yyyy">
                  <c:v>38748</c:v>
                </c:pt>
                <c:pt idx="1857" formatCode="m/d/yyyy">
                  <c:v>38749</c:v>
                </c:pt>
                <c:pt idx="1858" formatCode="m/d/yyyy">
                  <c:v>38750</c:v>
                </c:pt>
                <c:pt idx="1859" formatCode="m/d/yyyy">
                  <c:v>38751</c:v>
                </c:pt>
                <c:pt idx="1860" formatCode="m/d/yyyy">
                  <c:v>38752</c:v>
                </c:pt>
                <c:pt idx="1861" formatCode="m/d/yyyy">
                  <c:v>38753</c:v>
                </c:pt>
                <c:pt idx="1862" formatCode="m/d/yyyy">
                  <c:v>38754</c:v>
                </c:pt>
                <c:pt idx="1863" formatCode="m/d/yyyy">
                  <c:v>38755</c:v>
                </c:pt>
                <c:pt idx="1864" formatCode="m/d/yyyy">
                  <c:v>38756</c:v>
                </c:pt>
                <c:pt idx="1865" formatCode="m/d/yyyy">
                  <c:v>38757</c:v>
                </c:pt>
                <c:pt idx="1866" formatCode="m/d/yyyy">
                  <c:v>38758</c:v>
                </c:pt>
                <c:pt idx="1867" formatCode="m/d/yyyy">
                  <c:v>38759</c:v>
                </c:pt>
                <c:pt idx="1868" formatCode="m/d/yyyy">
                  <c:v>38760</c:v>
                </c:pt>
                <c:pt idx="1869" formatCode="m/d/yyyy">
                  <c:v>38761</c:v>
                </c:pt>
                <c:pt idx="1870" formatCode="m/d/yyyy">
                  <c:v>38762</c:v>
                </c:pt>
                <c:pt idx="1871" formatCode="m/d/yyyy">
                  <c:v>38763</c:v>
                </c:pt>
                <c:pt idx="1872" formatCode="m/d/yyyy">
                  <c:v>38764</c:v>
                </c:pt>
                <c:pt idx="1873" formatCode="m/d/yyyy">
                  <c:v>38765</c:v>
                </c:pt>
                <c:pt idx="1874" formatCode="m/d/yyyy">
                  <c:v>38766</c:v>
                </c:pt>
                <c:pt idx="1875" formatCode="m/d/yyyy">
                  <c:v>38767</c:v>
                </c:pt>
                <c:pt idx="1876" formatCode="m/d/yyyy">
                  <c:v>38768</c:v>
                </c:pt>
                <c:pt idx="1877" formatCode="m/d/yyyy">
                  <c:v>38769</c:v>
                </c:pt>
                <c:pt idx="1878" formatCode="m/d/yyyy">
                  <c:v>38770</c:v>
                </c:pt>
                <c:pt idx="1879" formatCode="m/d/yyyy">
                  <c:v>38771</c:v>
                </c:pt>
                <c:pt idx="1880" formatCode="m/d/yyyy">
                  <c:v>38772</c:v>
                </c:pt>
                <c:pt idx="1881" formatCode="m/d/yyyy">
                  <c:v>38773</c:v>
                </c:pt>
                <c:pt idx="1882" formatCode="m/d/yyyy">
                  <c:v>38774</c:v>
                </c:pt>
                <c:pt idx="1883" formatCode="m/d/yyyy">
                  <c:v>38775</c:v>
                </c:pt>
                <c:pt idx="1884" formatCode="m/d/yyyy">
                  <c:v>38776</c:v>
                </c:pt>
                <c:pt idx="1885" formatCode="m/d/yyyy">
                  <c:v>38777</c:v>
                </c:pt>
                <c:pt idx="1886" formatCode="m/d/yyyy">
                  <c:v>38778</c:v>
                </c:pt>
                <c:pt idx="1887" formatCode="m/d/yyyy">
                  <c:v>38779</c:v>
                </c:pt>
                <c:pt idx="1888" formatCode="m/d/yyyy">
                  <c:v>38780</c:v>
                </c:pt>
                <c:pt idx="1889" formatCode="m/d/yyyy">
                  <c:v>38781</c:v>
                </c:pt>
                <c:pt idx="1890" formatCode="m/d/yyyy">
                  <c:v>38782</c:v>
                </c:pt>
                <c:pt idx="1891" formatCode="m/d/yyyy">
                  <c:v>38783</c:v>
                </c:pt>
                <c:pt idx="1892" formatCode="m/d/yyyy">
                  <c:v>38784</c:v>
                </c:pt>
                <c:pt idx="1893" formatCode="m/d/yyyy">
                  <c:v>38785</c:v>
                </c:pt>
                <c:pt idx="1894" formatCode="m/d/yyyy">
                  <c:v>38786</c:v>
                </c:pt>
                <c:pt idx="1895" formatCode="m/d/yyyy">
                  <c:v>38787</c:v>
                </c:pt>
                <c:pt idx="1896" formatCode="m/d/yyyy">
                  <c:v>38788</c:v>
                </c:pt>
                <c:pt idx="1897" formatCode="m/d/yyyy">
                  <c:v>38789</c:v>
                </c:pt>
                <c:pt idx="1898" formatCode="m/d/yyyy">
                  <c:v>38790</c:v>
                </c:pt>
                <c:pt idx="1899" formatCode="m/d/yyyy">
                  <c:v>38791</c:v>
                </c:pt>
                <c:pt idx="1900" formatCode="m/d/yyyy">
                  <c:v>38792</c:v>
                </c:pt>
                <c:pt idx="1901" formatCode="m/d/yyyy">
                  <c:v>38793</c:v>
                </c:pt>
                <c:pt idx="1902" formatCode="m/d/yyyy">
                  <c:v>38794</c:v>
                </c:pt>
                <c:pt idx="1903" formatCode="m/d/yyyy">
                  <c:v>38795</c:v>
                </c:pt>
                <c:pt idx="1904" formatCode="m/d/yyyy">
                  <c:v>38796</c:v>
                </c:pt>
                <c:pt idx="1905" formatCode="m/d/yyyy">
                  <c:v>38797</c:v>
                </c:pt>
                <c:pt idx="1906" formatCode="m/d/yyyy">
                  <c:v>38798</c:v>
                </c:pt>
                <c:pt idx="1907" formatCode="m/d/yyyy">
                  <c:v>38799</c:v>
                </c:pt>
                <c:pt idx="1908" formatCode="m/d/yyyy">
                  <c:v>38800</c:v>
                </c:pt>
                <c:pt idx="1909" formatCode="m/d/yyyy">
                  <c:v>38801</c:v>
                </c:pt>
                <c:pt idx="1910" formatCode="m/d/yyyy">
                  <c:v>38802</c:v>
                </c:pt>
                <c:pt idx="1911" formatCode="m/d/yyyy">
                  <c:v>38803</c:v>
                </c:pt>
                <c:pt idx="1912" formatCode="m/d/yyyy">
                  <c:v>38804</c:v>
                </c:pt>
                <c:pt idx="1913" formatCode="m/d/yyyy">
                  <c:v>38805</c:v>
                </c:pt>
                <c:pt idx="1914" formatCode="m/d/yyyy">
                  <c:v>38806</c:v>
                </c:pt>
                <c:pt idx="1915" formatCode="m/d/yyyy">
                  <c:v>38807</c:v>
                </c:pt>
                <c:pt idx="1916" formatCode="m/d/yyyy">
                  <c:v>38808</c:v>
                </c:pt>
                <c:pt idx="1917" formatCode="m/d/yyyy">
                  <c:v>38809</c:v>
                </c:pt>
                <c:pt idx="1918" formatCode="m/d/yyyy">
                  <c:v>38810</c:v>
                </c:pt>
                <c:pt idx="1919" formatCode="m/d/yyyy">
                  <c:v>38811</c:v>
                </c:pt>
                <c:pt idx="1920" formatCode="m/d/yyyy">
                  <c:v>38812</c:v>
                </c:pt>
                <c:pt idx="1921" formatCode="m/d/yyyy">
                  <c:v>38813</c:v>
                </c:pt>
                <c:pt idx="1922" formatCode="m/d/yyyy">
                  <c:v>38814</c:v>
                </c:pt>
                <c:pt idx="1923" formatCode="m/d/yyyy">
                  <c:v>38815</c:v>
                </c:pt>
                <c:pt idx="1924" formatCode="m/d/yyyy">
                  <c:v>38816</c:v>
                </c:pt>
                <c:pt idx="1925" formatCode="m/d/yyyy">
                  <c:v>38817</c:v>
                </c:pt>
                <c:pt idx="1926" formatCode="m/d/yyyy">
                  <c:v>38818</c:v>
                </c:pt>
                <c:pt idx="1927" formatCode="m/d/yyyy">
                  <c:v>38819</c:v>
                </c:pt>
                <c:pt idx="1928" formatCode="m/d/yyyy">
                  <c:v>38820</c:v>
                </c:pt>
                <c:pt idx="1929" formatCode="m/d/yyyy">
                  <c:v>38821</c:v>
                </c:pt>
                <c:pt idx="1930" formatCode="m/d/yyyy">
                  <c:v>38822</c:v>
                </c:pt>
                <c:pt idx="1931" formatCode="m/d/yyyy">
                  <c:v>38823</c:v>
                </c:pt>
                <c:pt idx="1932" formatCode="m/d/yyyy">
                  <c:v>38824</c:v>
                </c:pt>
                <c:pt idx="1933" formatCode="m/d/yyyy">
                  <c:v>38825</c:v>
                </c:pt>
                <c:pt idx="1934" formatCode="m/d/yyyy">
                  <c:v>38826</c:v>
                </c:pt>
                <c:pt idx="1935" formatCode="m/d/yyyy">
                  <c:v>38827</c:v>
                </c:pt>
                <c:pt idx="1936" formatCode="m/d/yyyy">
                  <c:v>38828</c:v>
                </c:pt>
                <c:pt idx="1937" formatCode="m/d/yyyy">
                  <c:v>38829</c:v>
                </c:pt>
                <c:pt idx="1938" formatCode="m/d/yyyy">
                  <c:v>38830</c:v>
                </c:pt>
                <c:pt idx="1939" formatCode="m/d/yyyy">
                  <c:v>38831</c:v>
                </c:pt>
                <c:pt idx="1940" formatCode="m/d/yyyy">
                  <c:v>38832</c:v>
                </c:pt>
                <c:pt idx="1941" formatCode="m/d/yyyy">
                  <c:v>38833</c:v>
                </c:pt>
                <c:pt idx="1942" formatCode="m/d/yyyy">
                  <c:v>38834</c:v>
                </c:pt>
                <c:pt idx="1943" formatCode="m/d/yyyy">
                  <c:v>38835</c:v>
                </c:pt>
                <c:pt idx="1944" formatCode="m/d/yyyy">
                  <c:v>38836</c:v>
                </c:pt>
                <c:pt idx="1945" formatCode="m/d/yyyy">
                  <c:v>38837</c:v>
                </c:pt>
                <c:pt idx="1946" formatCode="m/d/yyyy">
                  <c:v>38838</c:v>
                </c:pt>
                <c:pt idx="1947" formatCode="m/d/yyyy">
                  <c:v>38839</c:v>
                </c:pt>
                <c:pt idx="1948" formatCode="m/d/yyyy">
                  <c:v>38840</c:v>
                </c:pt>
                <c:pt idx="1949" formatCode="m/d/yyyy">
                  <c:v>38841</c:v>
                </c:pt>
                <c:pt idx="1950" formatCode="m/d/yyyy">
                  <c:v>38842</c:v>
                </c:pt>
                <c:pt idx="1951" formatCode="m/d/yyyy">
                  <c:v>38843</c:v>
                </c:pt>
                <c:pt idx="1952" formatCode="m/d/yyyy">
                  <c:v>38844</c:v>
                </c:pt>
                <c:pt idx="1953" formatCode="m/d/yyyy">
                  <c:v>38845</c:v>
                </c:pt>
                <c:pt idx="1954" formatCode="m/d/yyyy">
                  <c:v>38846</c:v>
                </c:pt>
                <c:pt idx="1955" formatCode="m/d/yyyy">
                  <c:v>38847</c:v>
                </c:pt>
                <c:pt idx="1956" formatCode="m/d/yyyy">
                  <c:v>38848</c:v>
                </c:pt>
                <c:pt idx="1957" formatCode="m/d/yyyy">
                  <c:v>38849</c:v>
                </c:pt>
                <c:pt idx="1958" formatCode="m/d/yyyy">
                  <c:v>38850</c:v>
                </c:pt>
                <c:pt idx="1959" formatCode="m/d/yyyy">
                  <c:v>38851</c:v>
                </c:pt>
                <c:pt idx="1960" formatCode="m/d/yyyy">
                  <c:v>38852</c:v>
                </c:pt>
                <c:pt idx="1961" formatCode="m/d/yyyy">
                  <c:v>38853</c:v>
                </c:pt>
                <c:pt idx="1962" formatCode="m/d/yyyy">
                  <c:v>38854</c:v>
                </c:pt>
                <c:pt idx="1963" formatCode="m/d/yyyy">
                  <c:v>38855</c:v>
                </c:pt>
                <c:pt idx="1964" formatCode="m/d/yyyy">
                  <c:v>38856</c:v>
                </c:pt>
                <c:pt idx="1965" formatCode="m/d/yyyy">
                  <c:v>38857</c:v>
                </c:pt>
                <c:pt idx="1966" formatCode="m/d/yyyy">
                  <c:v>38858</c:v>
                </c:pt>
                <c:pt idx="1967" formatCode="m/d/yyyy">
                  <c:v>38859</c:v>
                </c:pt>
                <c:pt idx="1968" formatCode="m/d/yyyy">
                  <c:v>38860</c:v>
                </c:pt>
                <c:pt idx="1969" formatCode="m/d/yyyy">
                  <c:v>38861</c:v>
                </c:pt>
                <c:pt idx="1970" formatCode="m/d/yyyy">
                  <c:v>38862</c:v>
                </c:pt>
                <c:pt idx="1971" formatCode="m/d/yyyy">
                  <c:v>38863</c:v>
                </c:pt>
                <c:pt idx="1972" formatCode="m/d/yyyy">
                  <c:v>38864</c:v>
                </c:pt>
                <c:pt idx="1973" formatCode="m/d/yyyy">
                  <c:v>38865</c:v>
                </c:pt>
                <c:pt idx="1974" formatCode="m/d/yyyy">
                  <c:v>38866</c:v>
                </c:pt>
                <c:pt idx="1975" formatCode="m/d/yyyy">
                  <c:v>38867</c:v>
                </c:pt>
                <c:pt idx="1976" formatCode="m/d/yyyy">
                  <c:v>38868</c:v>
                </c:pt>
                <c:pt idx="1977" formatCode="m/d/yyyy">
                  <c:v>38869</c:v>
                </c:pt>
                <c:pt idx="1978" formatCode="m/d/yyyy">
                  <c:v>38870</c:v>
                </c:pt>
                <c:pt idx="1979" formatCode="m/d/yyyy">
                  <c:v>38871</c:v>
                </c:pt>
                <c:pt idx="1980" formatCode="m/d/yyyy">
                  <c:v>38872</c:v>
                </c:pt>
                <c:pt idx="1981" formatCode="m/d/yyyy">
                  <c:v>38873</c:v>
                </c:pt>
                <c:pt idx="1982" formatCode="m/d/yyyy">
                  <c:v>38874</c:v>
                </c:pt>
                <c:pt idx="1983" formatCode="m/d/yyyy">
                  <c:v>38875</c:v>
                </c:pt>
                <c:pt idx="1984" formatCode="m/d/yyyy">
                  <c:v>38876</c:v>
                </c:pt>
                <c:pt idx="1985" formatCode="m/d/yyyy">
                  <c:v>38877</c:v>
                </c:pt>
                <c:pt idx="1986" formatCode="m/d/yyyy">
                  <c:v>38878</c:v>
                </c:pt>
                <c:pt idx="1987" formatCode="m/d/yyyy">
                  <c:v>38879</c:v>
                </c:pt>
                <c:pt idx="1988" formatCode="m/d/yyyy">
                  <c:v>38880</c:v>
                </c:pt>
                <c:pt idx="1989" formatCode="m/d/yyyy">
                  <c:v>38881</c:v>
                </c:pt>
                <c:pt idx="1990" formatCode="m/d/yyyy">
                  <c:v>38882</c:v>
                </c:pt>
                <c:pt idx="1991" formatCode="m/d/yyyy">
                  <c:v>38883</c:v>
                </c:pt>
                <c:pt idx="1992" formatCode="m/d/yyyy">
                  <c:v>38884</c:v>
                </c:pt>
                <c:pt idx="1993" formatCode="m/d/yyyy">
                  <c:v>38885</c:v>
                </c:pt>
                <c:pt idx="1994" formatCode="m/d/yyyy">
                  <c:v>38886</c:v>
                </c:pt>
                <c:pt idx="1995" formatCode="m/d/yyyy">
                  <c:v>38887</c:v>
                </c:pt>
                <c:pt idx="1996" formatCode="m/d/yyyy">
                  <c:v>38888</c:v>
                </c:pt>
                <c:pt idx="1997" formatCode="m/d/yyyy">
                  <c:v>38889</c:v>
                </c:pt>
                <c:pt idx="1998" formatCode="m/d/yyyy">
                  <c:v>38890</c:v>
                </c:pt>
                <c:pt idx="1999" formatCode="m/d/yyyy">
                  <c:v>38891</c:v>
                </c:pt>
                <c:pt idx="2000" formatCode="m/d/yyyy">
                  <c:v>38892</c:v>
                </c:pt>
                <c:pt idx="2001" formatCode="m/d/yyyy">
                  <c:v>38893</c:v>
                </c:pt>
                <c:pt idx="2002" formatCode="m/d/yyyy">
                  <c:v>38894</c:v>
                </c:pt>
                <c:pt idx="2003" formatCode="m/d/yyyy">
                  <c:v>38895</c:v>
                </c:pt>
                <c:pt idx="2004" formatCode="m/d/yyyy">
                  <c:v>38896</c:v>
                </c:pt>
                <c:pt idx="2005" formatCode="m/d/yyyy">
                  <c:v>38897</c:v>
                </c:pt>
                <c:pt idx="2006" formatCode="m/d/yyyy">
                  <c:v>38898</c:v>
                </c:pt>
                <c:pt idx="2007" formatCode="m/d/yyyy">
                  <c:v>38899</c:v>
                </c:pt>
                <c:pt idx="2008" formatCode="m/d/yyyy">
                  <c:v>38900</c:v>
                </c:pt>
                <c:pt idx="2009" formatCode="m/d/yyyy">
                  <c:v>38901</c:v>
                </c:pt>
                <c:pt idx="2010" formatCode="m/d/yyyy">
                  <c:v>38902</c:v>
                </c:pt>
                <c:pt idx="2011" formatCode="m/d/yyyy">
                  <c:v>38903</c:v>
                </c:pt>
                <c:pt idx="2012" formatCode="m/d/yyyy">
                  <c:v>38904</c:v>
                </c:pt>
                <c:pt idx="2013" formatCode="m/d/yyyy">
                  <c:v>38905</c:v>
                </c:pt>
                <c:pt idx="2014" formatCode="m/d/yyyy">
                  <c:v>38906</c:v>
                </c:pt>
                <c:pt idx="2015" formatCode="m/d/yyyy">
                  <c:v>38907</c:v>
                </c:pt>
                <c:pt idx="2016" formatCode="m/d/yyyy">
                  <c:v>38908</c:v>
                </c:pt>
                <c:pt idx="2017" formatCode="m/d/yyyy">
                  <c:v>38909</c:v>
                </c:pt>
                <c:pt idx="2018" formatCode="m/d/yyyy">
                  <c:v>38910</c:v>
                </c:pt>
                <c:pt idx="2019" formatCode="m/d/yyyy">
                  <c:v>38911</c:v>
                </c:pt>
                <c:pt idx="2020" formatCode="m/d/yyyy">
                  <c:v>38912</c:v>
                </c:pt>
                <c:pt idx="2021" formatCode="m/d/yyyy">
                  <c:v>38913</c:v>
                </c:pt>
                <c:pt idx="2022" formatCode="m/d/yyyy">
                  <c:v>38914</c:v>
                </c:pt>
                <c:pt idx="2023" formatCode="m/d/yyyy">
                  <c:v>38915</c:v>
                </c:pt>
                <c:pt idx="2024" formatCode="m/d/yyyy">
                  <c:v>38916</c:v>
                </c:pt>
                <c:pt idx="2025" formatCode="m/d/yyyy">
                  <c:v>38917</c:v>
                </c:pt>
                <c:pt idx="2026" formatCode="m/d/yyyy">
                  <c:v>38918</c:v>
                </c:pt>
                <c:pt idx="2027" formatCode="m/d/yyyy">
                  <c:v>38919</c:v>
                </c:pt>
                <c:pt idx="2028" formatCode="m/d/yyyy">
                  <c:v>38920</c:v>
                </c:pt>
                <c:pt idx="2029" formatCode="m/d/yyyy">
                  <c:v>38921</c:v>
                </c:pt>
                <c:pt idx="2030" formatCode="m/d/yyyy">
                  <c:v>38922</c:v>
                </c:pt>
                <c:pt idx="2031" formatCode="m/d/yyyy">
                  <c:v>38923</c:v>
                </c:pt>
                <c:pt idx="2032" formatCode="m/d/yyyy">
                  <c:v>38924</c:v>
                </c:pt>
                <c:pt idx="2033" formatCode="m/d/yyyy">
                  <c:v>38925</c:v>
                </c:pt>
                <c:pt idx="2034" formatCode="m/d/yyyy">
                  <c:v>38926</c:v>
                </c:pt>
                <c:pt idx="2035" formatCode="m/d/yyyy">
                  <c:v>38927</c:v>
                </c:pt>
                <c:pt idx="2036" formatCode="m/d/yyyy">
                  <c:v>38928</c:v>
                </c:pt>
                <c:pt idx="2037" formatCode="m/d/yyyy">
                  <c:v>38929</c:v>
                </c:pt>
                <c:pt idx="2038" formatCode="m/d/yyyy">
                  <c:v>38930</c:v>
                </c:pt>
                <c:pt idx="2039" formatCode="m/d/yyyy">
                  <c:v>38931</c:v>
                </c:pt>
                <c:pt idx="2040" formatCode="m/d/yyyy">
                  <c:v>38932</c:v>
                </c:pt>
                <c:pt idx="2041" formatCode="m/d/yyyy">
                  <c:v>38933</c:v>
                </c:pt>
                <c:pt idx="2042" formatCode="m/d/yyyy">
                  <c:v>38934</c:v>
                </c:pt>
                <c:pt idx="2043" formatCode="m/d/yyyy">
                  <c:v>38935</c:v>
                </c:pt>
                <c:pt idx="2044" formatCode="m/d/yyyy">
                  <c:v>38936</c:v>
                </c:pt>
                <c:pt idx="2045" formatCode="m/d/yyyy">
                  <c:v>38937</c:v>
                </c:pt>
                <c:pt idx="2046" formatCode="m/d/yyyy">
                  <c:v>38938</c:v>
                </c:pt>
                <c:pt idx="2047" formatCode="m/d/yyyy">
                  <c:v>38939</c:v>
                </c:pt>
                <c:pt idx="2048" formatCode="m/d/yyyy">
                  <c:v>38940</c:v>
                </c:pt>
                <c:pt idx="2049" formatCode="m/d/yyyy">
                  <c:v>38941</c:v>
                </c:pt>
                <c:pt idx="2050" formatCode="m/d/yyyy">
                  <c:v>38942</c:v>
                </c:pt>
                <c:pt idx="2051" formatCode="m/d/yyyy">
                  <c:v>38943</c:v>
                </c:pt>
                <c:pt idx="2052" formatCode="m/d/yyyy">
                  <c:v>38944</c:v>
                </c:pt>
                <c:pt idx="2053" formatCode="m/d/yyyy">
                  <c:v>38945</c:v>
                </c:pt>
                <c:pt idx="2054" formatCode="m/d/yyyy">
                  <c:v>38946</c:v>
                </c:pt>
                <c:pt idx="2055" formatCode="m/d/yyyy">
                  <c:v>38947</c:v>
                </c:pt>
                <c:pt idx="2056" formatCode="m/d/yyyy">
                  <c:v>38948</c:v>
                </c:pt>
                <c:pt idx="2057" formatCode="m/d/yyyy">
                  <c:v>38949</c:v>
                </c:pt>
                <c:pt idx="2058" formatCode="m/d/yyyy">
                  <c:v>38950</c:v>
                </c:pt>
                <c:pt idx="2059" formatCode="m/d/yyyy">
                  <c:v>38951</c:v>
                </c:pt>
                <c:pt idx="2060" formatCode="m/d/yyyy">
                  <c:v>38952</c:v>
                </c:pt>
                <c:pt idx="2061" formatCode="m/d/yyyy">
                  <c:v>38953</c:v>
                </c:pt>
                <c:pt idx="2062" formatCode="m/d/yyyy">
                  <c:v>38954</c:v>
                </c:pt>
                <c:pt idx="2063" formatCode="m/d/yyyy">
                  <c:v>38955</c:v>
                </c:pt>
                <c:pt idx="2064" formatCode="m/d/yyyy">
                  <c:v>38956</c:v>
                </c:pt>
                <c:pt idx="2065" formatCode="m/d/yyyy">
                  <c:v>38957</c:v>
                </c:pt>
                <c:pt idx="2066" formatCode="m/d/yyyy">
                  <c:v>38958</c:v>
                </c:pt>
                <c:pt idx="2067" formatCode="m/d/yyyy">
                  <c:v>38959</c:v>
                </c:pt>
                <c:pt idx="2068" formatCode="m/d/yyyy">
                  <c:v>38960</c:v>
                </c:pt>
                <c:pt idx="2069" formatCode="m/d/yyyy">
                  <c:v>38961</c:v>
                </c:pt>
                <c:pt idx="2070" formatCode="m/d/yyyy">
                  <c:v>38962</c:v>
                </c:pt>
                <c:pt idx="2071" formatCode="m/d/yyyy">
                  <c:v>38963</c:v>
                </c:pt>
                <c:pt idx="2072" formatCode="m/d/yyyy">
                  <c:v>38964</c:v>
                </c:pt>
                <c:pt idx="2073" formatCode="m/d/yyyy">
                  <c:v>38965</c:v>
                </c:pt>
                <c:pt idx="2074" formatCode="m/d/yyyy">
                  <c:v>38966</c:v>
                </c:pt>
                <c:pt idx="2075" formatCode="m/d/yyyy">
                  <c:v>38967</c:v>
                </c:pt>
                <c:pt idx="2076" formatCode="m/d/yyyy">
                  <c:v>38968</c:v>
                </c:pt>
                <c:pt idx="2077" formatCode="m/d/yyyy">
                  <c:v>38969</c:v>
                </c:pt>
                <c:pt idx="2078" formatCode="m/d/yyyy">
                  <c:v>38970</c:v>
                </c:pt>
                <c:pt idx="2079" formatCode="m/d/yyyy">
                  <c:v>38971</c:v>
                </c:pt>
                <c:pt idx="2080" formatCode="m/d/yyyy">
                  <c:v>38972</c:v>
                </c:pt>
                <c:pt idx="2081" formatCode="m/d/yyyy">
                  <c:v>38973</c:v>
                </c:pt>
                <c:pt idx="2082" formatCode="m/d/yyyy">
                  <c:v>38974</c:v>
                </c:pt>
                <c:pt idx="2083" formatCode="m/d/yyyy">
                  <c:v>38975</c:v>
                </c:pt>
                <c:pt idx="2084" formatCode="m/d/yyyy">
                  <c:v>38976</c:v>
                </c:pt>
                <c:pt idx="2085" formatCode="m/d/yyyy">
                  <c:v>38977</c:v>
                </c:pt>
                <c:pt idx="2086" formatCode="m/d/yyyy">
                  <c:v>38978</c:v>
                </c:pt>
                <c:pt idx="2087" formatCode="m/d/yyyy">
                  <c:v>38979</c:v>
                </c:pt>
                <c:pt idx="2088" formatCode="m/d/yyyy">
                  <c:v>38980</c:v>
                </c:pt>
                <c:pt idx="2089" formatCode="m/d/yyyy">
                  <c:v>38981</c:v>
                </c:pt>
                <c:pt idx="2090" formatCode="m/d/yyyy">
                  <c:v>38982</c:v>
                </c:pt>
                <c:pt idx="2091" formatCode="m/d/yyyy">
                  <c:v>38983</c:v>
                </c:pt>
                <c:pt idx="2092" formatCode="m/d/yyyy">
                  <c:v>38984</c:v>
                </c:pt>
                <c:pt idx="2093" formatCode="m/d/yyyy">
                  <c:v>38985</c:v>
                </c:pt>
                <c:pt idx="2094" formatCode="m/d/yyyy">
                  <c:v>38986</c:v>
                </c:pt>
                <c:pt idx="2095" formatCode="m/d/yyyy">
                  <c:v>38987</c:v>
                </c:pt>
                <c:pt idx="2096" formatCode="m/d/yyyy">
                  <c:v>38988</c:v>
                </c:pt>
                <c:pt idx="2097" formatCode="m/d/yyyy">
                  <c:v>38989</c:v>
                </c:pt>
                <c:pt idx="2098" formatCode="m/d/yyyy">
                  <c:v>38990</c:v>
                </c:pt>
                <c:pt idx="2099" formatCode="m/d/yyyy">
                  <c:v>38991</c:v>
                </c:pt>
                <c:pt idx="2100" formatCode="m/d/yyyy">
                  <c:v>38992</c:v>
                </c:pt>
                <c:pt idx="2101" formatCode="m/d/yyyy">
                  <c:v>38993</c:v>
                </c:pt>
                <c:pt idx="2102" formatCode="m/d/yyyy">
                  <c:v>38994</c:v>
                </c:pt>
                <c:pt idx="2103" formatCode="m/d/yyyy">
                  <c:v>38995</c:v>
                </c:pt>
                <c:pt idx="2104" formatCode="m/d/yyyy">
                  <c:v>38996</c:v>
                </c:pt>
                <c:pt idx="2105" formatCode="m/d/yyyy">
                  <c:v>38997</c:v>
                </c:pt>
                <c:pt idx="2106" formatCode="m/d/yyyy">
                  <c:v>38998</c:v>
                </c:pt>
                <c:pt idx="2107" formatCode="m/d/yyyy">
                  <c:v>38999</c:v>
                </c:pt>
                <c:pt idx="2108" formatCode="m/d/yyyy">
                  <c:v>39000</c:v>
                </c:pt>
                <c:pt idx="2109" formatCode="m/d/yyyy">
                  <c:v>39001</c:v>
                </c:pt>
                <c:pt idx="2110" formatCode="m/d/yyyy">
                  <c:v>39002</c:v>
                </c:pt>
                <c:pt idx="2111" formatCode="m/d/yyyy">
                  <c:v>39003</c:v>
                </c:pt>
                <c:pt idx="2112" formatCode="m/d/yyyy">
                  <c:v>39004</c:v>
                </c:pt>
                <c:pt idx="2113" formatCode="m/d/yyyy">
                  <c:v>39005</c:v>
                </c:pt>
                <c:pt idx="2114" formatCode="m/d/yyyy">
                  <c:v>39006</c:v>
                </c:pt>
                <c:pt idx="2115" formatCode="m/d/yyyy">
                  <c:v>39007</c:v>
                </c:pt>
                <c:pt idx="2116" formatCode="m/d/yyyy">
                  <c:v>39008</c:v>
                </c:pt>
                <c:pt idx="2117" formatCode="m/d/yyyy">
                  <c:v>39009</c:v>
                </c:pt>
                <c:pt idx="2118" formatCode="m/d/yyyy">
                  <c:v>39010</c:v>
                </c:pt>
                <c:pt idx="2119" formatCode="m/d/yyyy">
                  <c:v>39011</c:v>
                </c:pt>
                <c:pt idx="2120" formatCode="m/d/yyyy">
                  <c:v>39012</c:v>
                </c:pt>
                <c:pt idx="2121" formatCode="m/d/yyyy">
                  <c:v>39013</c:v>
                </c:pt>
                <c:pt idx="2122" formatCode="m/d/yyyy">
                  <c:v>39014</c:v>
                </c:pt>
                <c:pt idx="2123" formatCode="m/d/yyyy">
                  <c:v>39015</c:v>
                </c:pt>
                <c:pt idx="2124" formatCode="m/d/yyyy">
                  <c:v>39016</c:v>
                </c:pt>
                <c:pt idx="2125" formatCode="m/d/yyyy">
                  <c:v>39017</c:v>
                </c:pt>
                <c:pt idx="2126" formatCode="m/d/yyyy">
                  <c:v>39018</c:v>
                </c:pt>
                <c:pt idx="2127" formatCode="m/d/yyyy">
                  <c:v>39019</c:v>
                </c:pt>
                <c:pt idx="2128" formatCode="m/d/yyyy">
                  <c:v>39020</c:v>
                </c:pt>
                <c:pt idx="2129" formatCode="m/d/yyyy">
                  <c:v>39021</c:v>
                </c:pt>
                <c:pt idx="2130" formatCode="m/d/yyyy">
                  <c:v>39022</c:v>
                </c:pt>
                <c:pt idx="2131" formatCode="m/d/yyyy">
                  <c:v>39023</c:v>
                </c:pt>
                <c:pt idx="2132" formatCode="m/d/yyyy">
                  <c:v>39024</c:v>
                </c:pt>
                <c:pt idx="2133" formatCode="m/d/yyyy">
                  <c:v>39025</c:v>
                </c:pt>
                <c:pt idx="2134" formatCode="m/d/yyyy">
                  <c:v>39026</c:v>
                </c:pt>
                <c:pt idx="2135" formatCode="m/d/yyyy">
                  <c:v>39027</c:v>
                </c:pt>
                <c:pt idx="2136" formatCode="m/d/yyyy">
                  <c:v>39028</c:v>
                </c:pt>
                <c:pt idx="2137" formatCode="m/d/yyyy">
                  <c:v>39029</c:v>
                </c:pt>
                <c:pt idx="2138" formatCode="m/d/yyyy">
                  <c:v>39030</c:v>
                </c:pt>
                <c:pt idx="2139" formatCode="m/d/yyyy">
                  <c:v>39031</c:v>
                </c:pt>
                <c:pt idx="2140" formatCode="m/d/yyyy">
                  <c:v>39032</c:v>
                </c:pt>
                <c:pt idx="2141" formatCode="m/d/yyyy">
                  <c:v>39033</c:v>
                </c:pt>
                <c:pt idx="2142" formatCode="m/d/yyyy">
                  <c:v>39034</c:v>
                </c:pt>
                <c:pt idx="2143" formatCode="m/d/yyyy">
                  <c:v>39035</c:v>
                </c:pt>
                <c:pt idx="2144" formatCode="m/d/yyyy">
                  <c:v>39036</c:v>
                </c:pt>
                <c:pt idx="2145" formatCode="m/d/yyyy">
                  <c:v>39037</c:v>
                </c:pt>
                <c:pt idx="2146" formatCode="m/d/yyyy">
                  <c:v>39038</c:v>
                </c:pt>
                <c:pt idx="2147" formatCode="m/d/yyyy">
                  <c:v>39039</c:v>
                </c:pt>
                <c:pt idx="2148" formatCode="m/d/yyyy">
                  <c:v>39040</c:v>
                </c:pt>
                <c:pt idx="2149" formatCode="m/d/yyyy">
                  <c:v>39041</c:v>
                </c:pt>
                <c:pt idx="2150" formatCode="m/d/yyyy">
                  <c:v>39042</c:v>
                </c:pt>
                <c:pt idx="2151" formatCode="m/d/yyyy">
                  <c:v>39043</c:v>
                </c:pt>
                <c:pt idx="2152" formatCode="m/d/yyyy">
                  <c:v>39044</c:v>
                </c:pt>
                <c:pt idx="2153" formatCode="m/d/yyyy">
                  <c:v>39045</c:v>
                </c:pt>
                <c:pt idx="2154" formatCode="m/d/yyyy">
                  <c:v>39046</c:v>
                </c:pt>
                <c:pt idx="2155" formatCode="m/d/yyyy">
                  <c:v>39047</c:v>
                </c:pt>
                <c:pt idx="2156" formatCode="m/d/yyyy">
                  <c:v>39048</c:v>
                </c:pt>
                <c:pt idx="2157" formatCode="m/d/yyyy">
                  <c:v>39049</c:v>
                </c:pt>
                <c:pt idx="2158" formatCode="m/d/yyyy">
                  <c:v>39050</c:v>
                </c:pt>
                <c:pt idx="2159" formatCode="m/d/yyyy">
                  <c:v>39051</c:v>
                </c:pt>
                <c:pt idx="2160" formatCode="m/d/yyyy">
                  <c:v>39052</c:v>
                </c:pt>
                <c:pt idx="2161" formatCode="m/d/yyyy">
                  <c:v>39053</c:v>
                </c:pt>
                <c:pt idx="2162" formatCode="m/d/yyyy">
                  <c:v>39054</c:v>
                </c:pt>
                <c:pt idx="2163" formatCode="m/d/yyyy">
                  <c:v>39055</c:v>
                </c:pt>
                <c:pt idx="2164" formatCode="m/d/yyyy">
                  <c:v>39056</c:v>
                </c:pt>
                <c:pt idx="2165" formatCode="m/d/yyyy">
                  <c:v>39057</c:v>
                </c:pt>
                <c:pt idx="2166" formatCode="m/d/yyyy">
                  <c:v>39058</c:v>
                </c:pt>
                <c:pt idx="2167" formatCode="m/d/yyyy">
                  <c:v>39059</c:v>
                </c:pt>
                <c:pt idx="2168" formatCode="m/d/yyyy">
                  <c:v>39060</c:v>
                </c:pt>
                <c:pt idx="2169" formatCode="m/d/yyyy">
                  <c:v>39061</c:v>
                </c:pt>
                <c:pt idx="2170" formatCode="m/d/yyyy">
                  <c:v>39062</c:v>
                </c:pt>
                <c:pt idx="2171" formatCode="m/d/yyyy">
                  <c:v>39063</c:v>
                </c:pt>
                <c:pt idx="2172" formatCode="m/d/yyyy">
                  <c:v>39064</c:v>
                </c:pt>
                <c:pt idx="2173" formatCode="m/d/yyyy">
                  <c:v>39065</c:v>
                </c:pt>
                <c:pt idx="2174" formatCode="m/d/yyyy">
                  <c:v>39066</c:v>
                </c:pt>
                <c:pt idx="2175" formatCode="m/d/yyyy">
                  <c:v>39067</c:v>
                </c:pt>
                <c:pt idx="2176" formatCode="m/d/yyyy">
                  <c:v>39068</c:v>
                </c:pt>
                <c:pt idx="2177" formatCode="m/d/yyyy">
                  <c:v>39069</c:v>
                </c:pt>
                <c:pt idx="2178" formatCode="m/d/yyyy">
                  <c:v>39070</c:v>
                </c:pt>
                <c:pt idx="2179" formatCode="m/d/yyyy">
                  <c:v>39071</c:v>
                </c:pt>
                <c:pt idx="2180" formatCode="m/d/yyyy">
                  <c:v>39072</c:v>
                </c:pt>
                <c:pt idx="2181" formatCode="m/d/yyyy">
                  <c:v>39073</c:v>
                </c:pt>
                <c:pt idx="2182" formatCode="m/d/yyyy">
                  <c:v>39074</c:v>
                </c:pt>
                <c:pt idx="2183" formatCode="m/d/yyyy">
                  <c:v>39075</c:v>
                </c:pt>
                <c:pt idx="2184" formatCode="m/d/yyyy">
                  <c:v>39076</c:v>
                </c:pt>
                <c:pt idx="2185" formatCode="m/d/yyyy">
                  <c:v>39077</c:v>
                </c:pt>
                <c:pt idx="2186" formatCode="m/d/yyyy">
                  <c:v>39078</c:v>
                </c:pt>
                <c:pt idx="2187" formatCode="m/d/yyyy">
                  <c:v>39079</c:v>
                </c:pt>
                <c:pt idx="2188" formatCode="m/d/yyyy">
                  <c:v>39080</c:v>
                </c:pt>
                <c:pt idx="2189" formatCode="m/d/yyyy">
                  <c:v>39081</c:v>
                </c:pt>
                <c:pt idx="2190" formatCode="m/d/yyyy">
                  <c:v>39082</c:v>
                </c:pt>
                <c:pt idx="2191" formatCode="m/d/yyyy">
                  <c:v>39083</c:v>
                </c:pt>
                <c:pt idx="2192" formatCode="m/d/yyyy">
                  <c:v>39084</c:v>
                </c:pt>
                <c:pt idx="2193" formatCode="m/d/yyyy">
                  <c:v>39085</c:v>
                </c:pt>
                <c:pt idx="2194" formatCode="m/d/yyyy">
                  <c:v>39086</c:v>
                </c:pt>
                <c:pt idx="2195" formatCode="m/d/yyyy">
                  <c:v>39087</c:v>
                </c:pt>
                <c:pt idx="2196" formatCode="m/d/yyyy">
                  <c:v>39088</c:v>
                </c:pt>
                <c:pt idx="2197" formatCode="m/d/yyyy">
                  <c:v>39089</c:v>
                </c:pt>
                <c:pt idx="2198" formatCode="m/d/yyyy">
                  <c:v>39090</c:v>
                </c:pt>
                <c:pt idx="2199" formatCode="m/d/yyyy">
                  <c:v>39091</c:v>
                </c:pt>
                <c:pt idx="2200" formatCode="m/d/yyyy">
                  <c:v>39092</c:v>
                </c:pt>
                <c:pt idx="2201" formatCode="m/d/yyyy">
                  <c:v>39093</c:v>
                </c:pt>
                <c:pt idx="2202" formatCode="m/d/yyyy">
                  <c:v>39094</c:v>
                </c:pt>
                <c:pt idx="2203" formatCode="m/d/yyyy">
                  <c:v>39095</c:v>
                </c:pt>
                <c:pt idx="2204" formatCode="m/d/yyyy">
                  <c:v>39096</c:v>
                </c:pt>
                <c:pt idx="2205" formatCode="m/d/yyyy">
                  <c:v>39097</c:v>
                </c:pt>
                <c:pt idx="2206" formatCode="m/d/yyyy">
                  <c:v>39098</c:v>
                </c:pt>
                <c:pt idx="2207" formatCode="m/d/yyyy">
                  <c:v>39099</c:v>
                </c:pt>
                <c:pt idx="2208" formatCode="m/d/yyyy">
                  <c:v>39100</c:v>
                </c:pt>
                <c:pt idx="2209" formatCode="m/d/yyyy">
                  <c:v>39101</c:v>
                </c:pt>
                <c:pt idx="2210" formatCode="m/d/yyyy">
                  <c:v>39102</c:v>
                </c:pt>
                <c:pt idx="2211" formatCode="m/d/yyyy">
                  <c:v>39103</c:v>
                </c:pt>
                <c:pt idx="2212" formatCode="m/d/yyyy">
                  <c:v>39104</c:v>
                </c:pt>
                <c:pt idx="2213" formatCode="m/d/yyyy">
                  <c:v>39105</c:v>
                </c:pt>
                <c:pt idx="2214" formatCode="m/d/yyyy">
                  <c:v>39106</c:v>
                </c:pt>
                <c:pt idx="2215" formatCode="m/d/yyyy">
                  <c:v>39107</c:v>
                </c:pt>
                <c:pt idx="2216" formatCode="m/d/yyyy">
                  <c:v>39108</c:v>
                </c:pt>
                <c:pt idx="2217" formatCode="m/d/yyyy">
                  <c:v>39109</c:v>
                </c:pt>
                <c:pt idx="2218" formatCode="m/d/yyyy">
                  <c:v>39110</c:v>
                </c:pt>
                <c:pt idx="2219" formatCode="m/d/yyyy">
                  <c:v>39111</c:v>
                </c:pt>
                <c:pt idx="2220" formatCode="m/d/yyyy">
                  <c:v>39112</c:v>
                </c:pt>
                <c:pt idx="2221" formatCode="m/d/yyyy">
                  <c:v>39113</c:v>
                </c:pt>
                <c:pt idx="2222" formatCode="m/d/yyyy">
                  <c:v>39114</c:v>
                </c:pt>
                <c:pt idx="2223" formatCode="m/d/yyyy">
                  <c:v>39115</c:v>
                </c:pt>
                <c:pt idx="2224" formatCode="m/d/yyyy">
                  <c:v>39116</c:v>
                </c:pt>
                <c:pt idx="2225" formatCode="m/d/yyyy">
                  <c:v>39117</c:v>
                </c:pt>
                <c:pt idx="2226" formatCode="m/d/yyyy">
                  <c:v>39118</c:v>
                </c:pt>
                <c:pt idx="2227" formatCode="m/d/yyyy">
                  <c:v>39119</c:v>
                </c:pt>
                <c:pt idx="2228" formatCode="m/d/yyyy">
                  <c:v>39120</c:v>
                </c:pt>
                <c:pt idx="2229" formatCode="m/d/yyyy">
                  <c:v>39121</c:v>
                </c:pt>
                <c:pt idx="2230" formatCode="m/d/yyyy">
                  <c:v>39122</c:v>
                </c:pt>
                <c:pt idx="2231" formatCode="m/d/yyyy">
                  <c:v>39123</c:v>
                </c:pt>
                <c:pt idx="2232" formatCode="m/d/yyyy">
                  <c:v>39124</c:v>
                </c:pt>
                <c:pt idx="2233" formatCode="m/d/yyyy">
                  <c:v>39125</c:v>
                </c:pt>
                <c:pt idx="2234" formatCode="m/d/yyyy">
                  <c:v>39126</c:v>
                </c:pt>
                <c:pt idx="2235" formatCode="m/d/yyyy">
                  <c:v>39127</c:v>
                </c:pt>
                <c:pt idx="2236" formatCode="m/d/yyyy">
                  <c:v>39128</c:v>
                </c:pt>
                <c:pt idx="2237" formatCode="m/d/yyyy">
                  <c:v>39129</c:v>
                </c:pt>
                <c:pt idx="2238" formatCode="m/d/yyyy">
                  <c:v>39130</c:v>
                </c:pt>
                <c:pt idx="2239" formatCode="m/d/yyyy">
                  <c:v>39131</c:v>
                </c:pt>
                <c:pt idx="2240" formatCode="m/d/yyyy">
                  <c:v>39132</c:v>
                </c:pt>
                <c:pt idx="2241" formatCode="m/d/yyyy">
                  <c:v>39133</c:v>
                </c:pt>
                <c:pt idx="2242" formatCode="m/d/yyyy">
                  <c:v>39134</c:v>
                </c:pt>
                <c:pt idx="2243" formatCode="m/d/yyyy">
                  <c:v>39135</c:v>
                </c:pt>
                <c:pt idx="2244" formatCode="m/d/yyyy">
                  <c:v>39136</c:v>
                </c:pt>
                <c:pt idx="2245" formatCode="m/d/yyyy">
                  <c:v>39137</c:v>
                </c:pt>
                <c:pt idx="2246" formatCode="m/d/yyyy">
                  <c:v>39138</c:v>
                </c:pt>
                <c:pt idx="2247" formatCode="m/d/yyyy">
                  <c:v>39139</c:v>
                </c:pt>
                <c:pt idx="2248" formatCode="m/d/yyyy">
                  <c:v>39140</c:v>
                </c:pt>
                <c:pt idx="2249" formatCode="m/d/yyyy">
                  <c:v>39141</c:v>
                </c:pt>
                <c:pt idx="2250" formatCode="m/d/yyyy">
                  <c:v>39142</c:v>
                </c:pt>
                <c:pt idx="2251" formatCode="m/d/yyyy">
                  <c:v>39143</c:v>
                </c:pt>
                <c:pt idx="2252" formatCode="m/d/yyyy">
                  <c:v>39144</c:v>
                </c:pt>
                <c:pt idx="2253" formatCode="m/d/yyyy">
                  <c:v>39145</c:v>
                </c:pt>
                <c:pt idx="2254" formatCode="m/d/yyyy">
                  <c:v>39146</c:v>
                </c:pt>
                <c:pt idx="2255" formatCode="m/d/yyyy">
                  <c:v>39147</c:v>
                </c:pt>
                <c:pt idx="2256" formatCode="m/d/yyyy">
                  <c:v>39148</c:v>
                </c:pt>
                <c:pt idx="2257" formatCode="m/d/yyyy">
                  <c:v>39149</c:v>
                </c:pt>
                <c:pt idx="2258" formatCode="m/d/yyyy">
                  <c:v>39150</c:v>
                </c:pt>
                <c:pt idx="2259" formatCode="m/d/yyyy">
                  <c:v>39151</c:v>
                </c:pt>
                <c:pt idx="2260" formatCode="m/d/yyyy">
                  <c:v>39152</c:v>
                </c:pt>
                <c:pt idx="2261" formatCode="m/d/yyyy">
                  <c:v>39153</c:v>
                </c:pt>
                <c:pt idx="2262" formatCode="m/d/yyyy">
                  <c:v>39154</c:v>
                </c:pt>
                <c:pt idx="2263" formatCode="m/d/yyyy">
                  <c:v>39155</c:v>
                </c:pt>
                <c:pt idx="2264" formatCode="m/d/yyyy">
                  <c:v>39156</c:v>
                </c:pt>
                <c:pt idx="2265" formatCode="m/d/yyyy">
                  <c:v>39157</c:v>
                </c:pt>
                <c:pt idx="2266" formatCode="m/d/yyyy">
                  <c:v>39158</c:v>
                </c:pt>
                <c:pt idx="2267" formatCode="m/d/yyyy">
                  <c:v>39159</c:v>
                </c:pt>
                <c:pt idx="2268" formatCode="m/d/yyyy">
                  <c:v>39160</c:v>
                </c:pt>
                <c:pt idx="2269" formatCode="m/d/yyyy">
                  <c:v>39161</c:v>
                </c:pt>
                <c:pt idx="2270" formatCode="m/d/yyyy">
                  <c:v>39162</c:v>
                </c:pt>
                <c:pt idx="2271" formatCode="m/d/yyyy">
                  <c:v>39163</c:v>
                </c:pt>
                <c:pt idx="2272" formatCode="m/d/yyyy">
                  <c:v>39164</c:v>
                </c:pt>
                <c:pt idx="2273" formatCode="m/d/yyyy">
                  <c:v>39165</c:v>
                </c:pt>
                <c:pt idx="2274" formatCode="m/d/yyyy">
                  <c:v>39166</c:v>
                </c:pt>
                <c:pt idx="2275" formatCode="m/d/yyyy">
                  <c:v>39167</c:v>
                </c:pt>
                <c:pt idx="2276" formatCode="m/d/yyyy">
                  <c:v>39168</c:v>
                </c:pt>
                <c:pt idx="2277" formatCode="m/d/yyyy">
                  <c:v>39169</c:v>
                </c:pt>
                <c:pt idx="2278" formatCode="m/d/yyyy">
                  <c:v>39170</c:v>
                </c:pt>
                <c:pt idx="2279" formatCode="m/d/yyyy">
                  <c:v>39171</c:v>
                </c:pt>
                <c:pt idx="2280" formatCode="m/d/yyyy">
                  <c:v>39172</c:v>
                </c:pt>
                <c:pt idx="2281" formatCode="m/d/yyyy">
                  <c:v>39173</c:v>
                </c:pt>
                <c:pt idx="2282" formatCode="m/d/yyyy">
                  <c:v>39174</c:v>
                </c:pt>
                <c:pt idx="2283" formatCode="m/d/yyyy">
                  <c:v>39175</c:v>
                </c:pt>
                <c:pt idx="2284" formatCode="m/d/yyyy">
                  <c:v>39176</c:v>
                </c:pt>
                <c:pt idx="2285" formatCode="m/d/yyyy">
                  <c:v>39177</c:v>
                </c:pt>
                <c:pt idx="2286" formatCode="m/d/yyyy">
                  <c:v>39178</c:v>
                </c:pt>
                <c:pt idx="2287" formatCode="m/d/yyyy">
                  <c:v>39179</c:v>
                </c:pt>
                <c:pt idx="2288" formatCode="m/d/yyyy">
                  <c:v>39180</c:v>
                </c:pt>
                <c:pt idx="2289" formatCode="m/d/yyyy">
                  <c:v>39181</c:v>
                </c:pt>
                <c:pt idx="2290" formatCode="m/d/yyyy">
                  <c:v>39182</c:v>
                </c:pt>
                <c:pt idx="2291" formatCode="m/d/yyyy">
                  <c:v>39183</c:v>
                </c:pt>
                <c:pt idx="2292" formatCode="m/d/yyyy">
                  <c:v>39184</c:v>
                </c:pt>
                <c:pt idx="2293" formatCode="m/d/yyyy">
                  <c:v>39185</c:v>
                </c:pt>
                <c:pt idx="2294" formatCode="m/d/yyyy">
                  <c:v>39186</c:v>
                </c:pt>
                <c:pt idx="2295" formatCode="m/d/yyyy">
                  <c:v>39187</c:v>
                </c:pt>
                <c:pt idx="2296" formatCode="m/d/yyyy">
                  <c:v>39188</c:v>
                </c:pt>
                <c:pt idx="2297" formatCode="m/d/yyyy">
                  <c:v>39189</c:v>
                </c:pt>
                <c:pt idx="2298" formatCode="m/d/yyyy">
                  <c:v>39190</c:v>
                </c:pt>
                <c:pt idx="2299" formatCode="m/d/yyyy">
                  <c:v>39191</c:v>
                </c:pt>
                <c:pt idx="2300" formatCode="m/d/yyyy">
                  <c:v>39192</c:v>
                </c:pt>
                <c:pt idx="2301" formatCode="m/d/yyyy">
                  <c:v>39193</c:v>
                </c:pt>
                <c:pt idx="2302" formatCode="m/d/yyyy">
                  <c:v>39194</c:v>
                </c:pt>
                <c:pt idx="2303" formatCode="m/d/yyyy">
                  <c:v>39195</c:v>
                </c:pt>
                <c:pt idx="2304" formatCode="m/d/yyyy">
                  <c:v>39196</c:v>
                </c:pt>
                <c:pt idx="2305" formatCode="m/d/yyyy">
                  <c:v>39197</c:v>
                </c:pt>
                <c:pt idx="2306" formatCode="m/d/yyyy">
                  <c:v>39198</c:v>
                </c:pt>
                <c:pt idx="2307" formatCode="m/d/yyyy">
                  <c:v>39199</c:v>
                </c:pt>
                <c:pt idx="2308" formatCode="m/d/yyyy">
                  <c:v>39200</c:v>
                </c:pt>
                <c:pt idx="2309" formatCode="m/d/yyyy">
                  <c:v>39201</c:v>
                </c:pt>
                <c:pt idx="2310" formatCode="m/d/yyyy">
                  <c:v>39202</c:v>
                </c:pt>
                <c:pt idx="2311" formatCode="m/d/yyyy">
                  <c:v>39203</c:v>
                </c:pt>
                <c:pt idx="2312" formatCode="m/d/yyyy">
                  <c:v>39204</c:v>
                </c:pt>
                <c:pt idx="2313" formatCode="m/d/yyyy">
                  <c:v>39205</c:v>
                </c:pt>
                <c:pt idx="2314" formatCode="m/d/yyyy">
                  <c:v>39206</c:v>
                </c:pt>
                <c:pt idx="2315" formatCode="m/d/yyyy">
                  <c:v>39207</c:v>
                </c:pt>
                <c:pt idx="2316" formatCode="m/d/yyyy">
                  <c:v>39208</c:v>
                </c:pt>
                <c:pt idx="2317" formatCode="m/d/yyyy">
                  <c:v>39209</c:v>
                </c:pt>
                <c:pt idx="2318" formatCode="m/d/yyyy">
                  <c:v>39210</c:v>
                </c:pt>
                <c:pt idx="2319" formatCode="m/d/yyyy">
                  <c:v>39211</c:v>
                </c:pt>
                <c:pt idx="2320" formatCode="m/d/yyyy">
                  <c:v>39212</c:v>
                </c:pt>
                <c:pt idx="2321" formatCode="m/d/yyyy">
                  <c:v>39213</c:v>
                </c:pt>
                <c:pt idx="2322" formatCode="m/d/yyyy">
                  <c:v>39214</c:v>
                </c:pt>
                <c:pt idx="2323" formatCode="m/d/yyyy">
                  <c:v>39215</c:v>
                </c:pt>
                <c:pt idx="2324" formatCode="m/d/yyyy">
                  <c:v>39216</c:v>
                </c:pt>
                <c:pt idx="2325" formatCode="m/d/yyyy">
                  <c:v>39217</c:v>
                </c:pt>
                <c:pt idx="2326" formatCode="m/d/yyyy">
                  <c:v>39218</c:v>
                </c:pt>
                <c:pt idx="2327" formatCode="m/d/yyyy">
                  <c:v>39219</c:v>
                </c:pt>
                <c:pt idx="2328" formatCode="m/d/yyyy">
                  <c:v>39220</c:v>
                </c:pt>
                <c:pt idx="2329" formatCode="m/d/yyyy">
                  <c:v>39221</c:v>
                </c:pt>
                <c:pt idx="2330" formatCode="m/d/yyyy">
                  <c:v>39222</c:v>
                </c:pt>
                <c:pt idx="2331" formatCode="m/d/yyyy">
                  <c:v>39223</c:v>
                </c:pt>
                <c:pt idx="2332" formatCode="m/d/yyyy">
                  <c:v>39224</c:v>
                </c:pt>
                <c:pt idx="2333" formatCode="m/d/yyyy">
                  <c:v>39225</c:v>
                </c:pt>
                <c:pt idx="2334" formatCode="m/d/yyyy">
                  <c:v>39226</c:v>
                </c:pt>
                <c:pt idx="2335" formatCode="m/d/yyyy">
                  <c:v>39227</c:v>
                </c:pt>
                <c:pt idx="2336" formatCode="m/d/yyyy">
                  <c:v>39228</c:v>
                </c:pt>
                <c:pt idx="2337" formatCode="m/d/yyyy">
                  <c:v>39229</c:v>
                </c:pt>
                <c:pt idx="2338" formatCode="m/d/yyyy">
                  <c:v>39230</c:v>
                </c:pt>
                <c:pt idx="2339" formatCode="m/d/yyyy">
                  <c:v>39231</c:v>
                </c:pt>
                <c:pt idx="2340" formatCode="m/d/yyyy">
                  <c:v>39232</c:v>
                </c:pt>
                <c:pt idx="2341" formatCode="m/d/yyyy">
                  <c:v>39233</c:v>
                </c:pt>
                <c:pt idx="2342" formatCode="m/d/yyyy">
                  <c:v>39234</c:v>
                </c:pt>
                <c:pt idx="2343" formatCode="m/d/yyyy">
                  <c:v>39235</c:v>
                </c:pt>
                <c:pt idx="2344" formatCode="m/d/yyyy">
                  <c:v>39236</c:v>
                </c:pt>
                <c:pt idx="2345" formatCode="m/d/yyyy">
                  <c:v>39237</c:v>
                </c:pt>
                <c:pt idx="2346" formatCode="m/d/yyyy">
                  <c:v>39238</c:v>
                </c:pt>
                <c:pt idx="2347" formatCode="m/d/yyyy">
                  <c:v>39239</c:v>
                </c:pt>
                <c:pt idx="2348" formatCode="m/d/yyyy">
                  <c:v>39240</c:v>
                </c:pt>
                <c:pt idx="2349" formatCode="m/d/yyyy">
                  <c:v>39241</c:v>
                </c:pt>
                <c:pt idx="2350" formatCode="m/d/yyyy">
                  <c:v>39242</c:v>
                </c:pt>
                <c:pt idx="2351" formatCode="m/d/yyyy">
                  <c:v>39243</c:v>
                </c:pt>
                <c:pt idx="2352" formatCode="m/d/yyyy">
                  <c:v>39244</c:v>
                </c:pt>
                <c:pt idx="2353" formatCode="m/d/yyyy">
                  <c:v>39245</c:v>
                </c:pt>
                <c:pt idx="2354" formatCode="m/d/yyyy">
                  <c:v>39246</c:v>
                </c:pt>
                <c:pt idx="2355" formatCode="m/d/yyyy">
                  <c:v>39247</c:v>
                </c:pt>
                <c:pt idx="2356" formatCode="m/d/yyyy">
                  <c:v>39248</c:v>
                </c:pt>
                <c:pt idx="2357" formatCode="m/d/yyyy">
                  <c:v>39249</c:v>
                </c:pt>
                <c:pt idx="2358" formatCode="m/d/yyyy">
                  <c:v>39250</c:v>
                </c:pt>
                <c:pt idx="2359" formatCode="m/d/yyyy">
                  <c:v>39251</c:v>
                </c:pt>
                <c:pt idx="2360" formatCode="m/d/yyyy">
                  <c:v>39252</c:v>
                </c:pt>
                <c:pt idx="2361" formatCode="m/d/yyyy">
                  <c:v>39253</c:v>
                </c:pt>
                <c:pt idx="2362" formatCode="m/d/yyyy">
                  <c:v>39254</c:v>
                </c:pt>
                <c:pt idx="2363" formatCode="m/d/yyyy">
                  <c:v>39255</c:v>
                </c:pt>
                <c:pt idx="2364" formatCode="m/d/yyyy">
                  <c:v>39256</c:v>
                </c:pt>
                <c:pt idx="2365" formatCode="m/d/yyyy">
                  <c:v>39257</c:v>
                </c:pt>
                <c:pt idx="2366" formatCode="m/d/yyyy">
                  <c:v>39258</c:v>
                </c:pt>
                <c:pt idx="2367" formatCode="m/d/yyyy">
                  <c:v>39259</c:v>
                </c:pt>
                <c:pt idx="2368" formatCode="m/d/yyyy">
                  <c:v>39260</c:v>
                </c:pt>
                <c:pt idx="2369" formatCode="m/d/yyyy">
                  <c:v>39261</c:v>
                </c:pt>
                <c:pt idx="2370" formatCode="m/d/yyyy">
                  <c:v>39262</c:v>
                </c:pt>
                <c:pt idx="2371" formatCode="m/d/yyyy">
                  <c:v>39263</c:v>
                </c:pt>
                <c:pt idx="2372" formatCode="m/d/yyyy">
                  <c:v>39264</c:v>
                </c:pt>
                <c:pt idx="2373" formatCode="m/d/yyyy">
                  <c:v>39265</c:v>
                </c:pt>
                <c:pt idx="2374" formatCode="m/d/yyyy">
                  <c:v>39266</c:v>
                </c:pt>
                <c:pt idx="2375" formatCode="m/d/yyyy">
                  <c:v>39267</c:v>
                </c:pt>
                <c:pt idx="2376" formatCode="m/d/yyyy">
                  <c:v>39268</c:v>
                </c:pt>
                <c:pt idx="2377" formatCode="m/d/yyyy">
                  <c:v>39269</c:v>
                </c:pt>
                <c:pt idx="2378" formatCode="m/d/yyyy">
                  <c:v>39270</c:v>
                </c:pt>
                <c:pt idx="2379" formatCode="m/d/yyyy">
                  <c:v>39271</c:v>
                </c:pt>
                <c:pt idx="2380" formatCode="m/d/yyyy">
                  <c:v>39272</c:v>
                </c:pt>
                <c:pt idx="2381" formatCode="m/d/yyyy">
                  <c:v>39273</c:v>
                </c:pt>
                <c:pt idx="2382" formatCode="m/d/yyyy">
                  <c:v>39274</c:v>
                </c:pt>
                <c:pt idx="2383" formatCode="m/d/yyyy">
                  <c:v>39275</c:v>
                </c:pt>
                <c:pt idx="2384" formatCode="m/d/yyyy">
                  <c:v>39276</c:v>
                </c:pt>
                <c:pt idx="2385" formatCode="m/d/yyyy">
                  <c:v>39277</c:v>
                </c:pt>
                <c:pt idx="2386" formatCode="m/d/yyyy">
                  <c:v>39278</c:v>
                </c:pt>
                <c:pt idx="2387" formatCode="m/d/yyyy">
                  <c:v>39279</c:v>
                </c:pt>
                <c:pt idx="2388" formatCode="m/d/yyyy">
                  <c:v>39280</c:v>
                </c:pt>
                <c:pt idx="2389" formatCode="m/d/yyyy">
                  <c:v>39281</c:v>
                </c:pt>
                <c:pt idx="2390" formatCode="m/d/yyyy">
                  <c:v>39282</c:v>
                </c:pt>
                <c:pt idx="2391" formatCode="m/d/yyyy">
                  <c:v>39283</c:v>
                </c:pt>
                <c:pt idx="2392" formatCode="m/d/yyyy">
                  <c:v>39284</c:v>
                </c:pt>
                <c:pt idx="2393" formatCode="m/d/yyyy">
                  <c:v>39285</c:v>
                </c:pt>
                <c:pt idx="2394" formatCode="m/d/yyyy">
                  <c:v>39286</c:v>
                </c:pt>
                <c:pt idx="2395" formatCode="m/d/yyyy">
                  <c:v>39287</c:v>
                </c:pt>
                <c:pt idx="2396" formatCode="m/d/yyyy">
                  <c:v>39288</c:v>
                </c:pt>
                <c:pt idx="2397" formatCode="m/d/yyyy">
                  <c:v>39289</c:v>
                </c:pt>
                <c:pt idx="2398" formatCode="m/d/yyyy">
                  <c:v>39290</c:v>
                </c:pt>
                <c:pt idx="2399" formatCode="m/d/yyyy">
                  <c:v>39291</c:v>
                </c:pt>
                <c:pt idx="2400" formatCode="m/d/yyyy">
                  <c:v>39292</c:v>
                </c:pt>
                <c:pt idx="2401" formatCode="m/d/yyyy">
                  <c:v>39293</c:v>
                </c:pt>
                <c:pt idx="2402" formatCode="m/d/yyyy">
                  <c:v>39294</c:v>
                </c:pt>
                <c:pt idx="2403" formatCode="m/d/yyyy">
                  <c:v>39295</c:v>
                </c:pt>
                <c:pt idx="2404" formatCode="m/d/yyyy">
                  <c:v>39296</c:v>
                </c:pt>
                <c:pt idx="2405" formatCode="m/d/yyyy">
                  <c:v>39297</c:v>
                </c:pt>
                <c:pt idx="2406" formatCode="m/d/yyyy">
                  <c:v>39298</c:v>
                </c:pt>
                <c:pt idx="2407" formatCode="m/d/yyyy">
                  <c:v>39299</c:v>
                </c:pt>
                <c:pt idx="2408" formatCode="m/d/yyyy">
                  <c:v>39300</c:v>
                </c:pt>
                <c:pt idx="2409" formatCode="m/d/yyyy">
                  <c:v>39301</c:v>
                </c:pt>
                <c:pt idx="2410" formatCode="m/d/yyyy">
                  <c:v>39302</c:v>
                </c:pt>
                <c:pt idx="2411" formatCode="m/d/yyyy">
                  <c:v>39303</c:v>
                </c:pt>
                <c:pt idx="2412" formatCode="m/d/yyyy">
                  <c:v>39304</c:v>
                </c:pt>
                <c:pt idx="2413" formatCode="m/d/yyyy">
                  <c:v>39305</c:v>
                </c:pt>
                <c:pt idx="2414" formatCode="m/d/yyyy">
                  <c:v>39306</c:v>
                </c:pt>
                <c:pt idx="2415" formatCode="m/d/yyyy">
                  <c:v>39307</c:v>
                </c:pt>
                <c:pt idx="2416" formatCode="m/d/yyyy">
                  <c:v>39308</c:v>
                </c:pt>
                <c:pt idx="2417" formatCode="m/d/yyyy">
                  <c:v>39309</c:v>
                </c:pt>
                <c:pt idx="2418" formatCode="m/d/yyyy">
                  <c:v>39310</c:v>
                </c:pt>
                <c:pt idx="2419" formatCode="m/d/yyyy">
                  <c:v>39311</c:v>
                </c:pt>
                <c:pt idx="2420" formatCode="m/d/yyyy">
                  <c:v>39312</c:v>
                </c:pt>
                <c:pt idx="2421" formatCode="m/d/yyyy">
                  <c:v>39313</c:v>
                </c:pt>
                <c:pt idx="2422" formatCode="m/d/yyyy">
                  <c:v>39314</c:v>
                </c:pt>
                <c:pt idx="2423" formatCode="m/d/yyyy">
                  <c:v>39315</c:v>
                </c:pt>
                <c:pt idx="2424" formatCode="m/d/yyyy">
                  <c:v>39316</c:v>
                </c:pt>
                <c:pt idx="2425" formatCode="m/d/yyyy">
                  <c:v>39317</c:v>
                </c:pt>
                <c:pt idx="2426" formatCode="m/d/yyyy">
                  <c:v>39318</c:v>
                </c:pt>
                <c:pt idx="2427" formatCode="m/d/yyyy">
                  <c:v>39319</c:v>
                </c:pt>
                <c:pt idx="2428" formatCode="m/d/yyyy">
                  <c:v>39320</c:v>
                </c:pt>
                <c:pt idx="2429" formatCode="m/d/yyyy">
                  <c:v>39321</c:v>
                </c:pt>
                <c:pt idx="2430" formatCode="m/d/yyyy">
                  <c:v>39322</c:v>
                </c:pt>
                <c:pt idx="2431" formatCode="m/d/yyyy">
                  <c:v>39323</c:v>
                </c:pt>
                <c:pt idx="2432" formatCode="m/d/yyyy">
                  <c:v>39324</c:v>
                </c:pt>
                <c:pt idx="2433" formatCode="m/d/yyyy">
                  <c:v>39325</c:v>
                </c:pt>
                <c:pt idx="2434" formatCode="m/d/yyyy">
                  <c:v>39326</c:v>
                </c:pt>
                <c:pt idx="2435" formatCode="m/d/yyyy">
                  <c:v>39327</c:v>
                </c:pt>
                <c:pt idx="2436" formatCode="m/d/yyyy">
                  <c:v>39328</c:v>
                </c:pt>
                <c:pt idx="2437" formatCode="m/d/yyyy">
                  <c:v>39329</c:v>
                </c:pt>
                <c:pt idx="2438" formatCode="m/d/yyyy">
                  <c:v>39330</c:v>
                </c:pt>
                <c:pt idx="2439" formatCode="m/d/yyyy">
                  <c:v>39331</c:v>
                </c:pt>
                <c:pt idx="2440" formatCode="m/d/yyyy">
                  <c:v>39332</c:v>
                </c:pt>
                <c:pt idx="2441" formatCode="m/d/yyyy">
                  <c:v>39333</c:v>
                </c:pt>
                <c:pt idx="2442" formatCode="m/d/yyyy">
                  <c:v>39334</c:v>
                </c:pt>
                <c:pt idx="2443" formatCode="m/d/yyyy">
                  <c:v>39335</c:v>
                </c:pt>
                <c:pt idx="2444" formatCode="m/d/yyyy">
                  <c:v>39336</c:v>
                </c:pt>
                <c:pt idx="2445" formatCode="m/d/yyyy">
                  <c:v>39337</c:v>
                </c:pt>
                <c:pt idx="2446" formatCode="m/d/yyyy">
                  <c:v>39338</c:v>
                </c:pt>
                <c:pt idx="2447" formatCode="m/d/yyyy">
                  <c:v>39339</c:v>
                </c:pt>
                <c:pt idx="2448" formatCode="m/d/yyyy">
                  <c:v>39340</c:v>
                </c:pt>
                <c:pt idx="2449" formatCode="m/d/yyyy">
                  <c:v>39341</c:v>
                </c:pt>
                <c:pt idx="2450" formatCode="m/d/yyyy">
                  <c:v>39342</c:v>
                </c:pt>
                <c:pt idx="2451" formatCode="m/d/yyyy">
                  <c:v>39343</c:v>
                </c:pt>
                <c:pt idx="2452" formatCode="m/d/yyyy">
                  <c:v>39344</c:v>
                </c:pt>
                <c:pt idx="2453" formatCode="m/d/yyyy">
                  <c:v>39345</c:v>
                </c:pt>
                <c:pt idx="2454" formatCode="m/d/yyyy">
                  <c:v>39346</c:v>
                </c:pt>
                <c:pt idx="2455" formatCode="m/d/yyyy">
                  <c:v>39347</c:v>
                </c:pt>
                <c:pt idx="2456" formatCode="m/d/yyyy">
                  <c:v>39348</c:v>
                </c:pt>
                <c:pt idx="2457" formatCode="m/d/yyyy">
                  <c:v>39349</c:v>
                </c:pt>
                <c:pt idx="2458" formatCode="m/d/yyyy">
                  <c:v>39350</c:v>
                </c:pt>
                <c:pt idx="2459" formatCode="m/d/yyyy">
                  <c:v>39351</c:v>
                </c:pt>
                <c:pt idx="2460" formatCode="m/d/yyyy">
                  <c:v>39352</c:v>
                </c:pt>
                <c:pt idx="2461" formatCode="m/d/yyyy">
                  <c:v>39353</c:v>
                </c:pt>
                <c:pt idx="2462" formatCode="m/d/yyyy">
                  <c:v>39354</c:v>
                </c:pt>
                <c:pt idx="2463" formatCode="m/d/yyyy">
                  <c:v>39355</c:v>
                </c:pt>
                <c:pt idx="2464" formatCode="m/d/yyyy">
                  <c:v>39356</c:v>
                </c:pt>
                <c:pt idx="2465" formatCode="m/d/yyyy">
                  <c:v>39357</c:v>
                </c:pt>
                <c:pt idx="2466" formatCode="m/d/yyyy">
                  <c:v>39358</c:v>
                </c:pt>
                <c:pt idx="2467" formatCode="m/d/yyyy">
                  <c:v>39359</c:v>
                </c:pt>
                <c:pt idx="2468" formatCode="m/d/yyyy">
                  <c:v>39360</c:v>
                </c:pt>
                <c:pt idx="2469" formatCode="m/d/yyyy">
                  <c:v>39361</c:v>
                </c:pt>
                <c:pt idx="2470" formatCode="m/d/yyyy">
                  <c:v>39362</c:v>
                </c:pt>
                <c:pt idx="2471" formatCode="m/d/yyyy">
                  <c:v>39363</c:v>
                </c:pt>
                <c:pt idx="2472" formatCode="m/d/yyyy">
                  <c:v>39364</c:v>
                </c:pt>
                <c:pt idx="2473" formatCode="m/d/yyyy">
                  <c:v>39365</c:v>
                </c:pt>
                <c:pt idx="2474" formatCode="m/d/yyyy">
                  <c:v>39366</c:v>
                </c:pt>
                <c:pt idx="2475" formatCode="m/d/yyyy">
                  <c:v>39367</c:v>
                </c:pt>
                <c:pt idx="2476" formatCode="m/d/yyyy">
                  <c:v>39368</c:v>
                </c:pt>
                <c:pt idx="2477" formatCode="m/d/yyyy">
                  <c:v>39369</c:v>
                </c:pt>
                <c:pt idx="2478" formatCode="m/d/yyyy">
                  <c:v>39370</c:v>
                </c:pt>
                <c:pt idx="2479" formatCode="m/d/yyyy">
                  <c:v>39371</c:v>
                </c:pt>
                <c:pt idx="2480" formatCode="m/d/yyyy">
                  <c:v>39372</c:v>
                </c:pt>
                <c:pt idx="2481" formatCode="m/d/yyyy">
                  <c:v>39373</c:v>
                </c:pt>
                <c:pt idx="2482" formatCode="m/d/yyyy">
                  <c:v>39374</c:v>
                </c:pt>
                <c:pt idx="2483" formatCode="m/d/yyyy">
                  <c:v>39375</c:v>
                </c:pt>
                <c:pt idx="2484" formatCode="m/d/yyyy">
                  <c:v>39376</c:v>
                </c:pt>
                <c:pt idx="2485" formatCode="m/d/yyyy">
                  <c:v>39377</c:v>
                </c:pt>
                <c:pt idx="2486" formatCode="m/d/yyyy">
                  <c:v>39378</c:v>
                </c:pt>
                <c:pt idx="2487" formatCode="m/d/yyyy">
                  <c:v>39379</c:v>
                </c:pt>
                <c:pt idx="2488" formatCode="m/d/yyyy">
                  <c:v>39380</c:v>
                </c:pt>
                <c:pt idx="2489" formatCode="m/d/yyyy">
                  <c:v>39381</c:v>
                </c:pt>
                <c:pt idx="2490" formatCode="m/d/yyyy">
                  <c:v>39382</c:v>
                </c:pt>
                <c:pt idx="2491" formatCode="m/d/yyyy">
                  <c:v>39383</c:v>
                </c:pt>
                <c:pt idx="2492" formatCode="m/d/yyyy">
                  <c:v>39384</c:v>
                </c:pt>
                <c:pt idx="2493" formatCode="m/d/yyyy">
                  <c:v>39385</c:v>
                </c:pt>
                <c:pt idx="2494" formatCode="m/d/yyyy">
                  <c:v>39386</c:v>
                </c:pt>
                <c:pt idx="2495" formatCode="m/d/yyyy">
                  <c:v>39387</c:v>
                </c:pt>
                <c:pt idx="2496" formatCode="m/d/yyyy">
                  <c:v>39388</c:v>
                </c:pt>
                <c:pt idx="2497" formatCode="m/d/yyyy">
                  <c:v>39389</c:v>
                </c:pt>
                <c:pt idx="2498" formatCode="m/d/yyyy">
                  <c:v>39390</c:v>
                </c:pt>
                <c:pt idx="2499" formatCode="m/d/yyyy">
                  <c:v>39391</c:v>
                </c:pt>
                <c:pt idx="2500" formatCode="m/d/yyyy">
                  <c:v>39392</c:v>
                </c:pt>
                <c:pt idx="2501" formatCode="m/d/yyyy">
                  <c:v>39393</c:v>
                </c:pt>
                <c:pt idx="2502" formatCode="m/d/yyyy">
                  <c:v>39394</c:v>
                </c:pt>
                <c:pt idx="2503" formatCode="m/d/yyyy">
                  <c:v>39395</c:v>
                </c:pt>
                <c:pt idx="2504" formatCode="m/d/yyyy">
                  <c:v>39396</c:v>
                </c:pt>
                <c:pt idx="2505" formatCode="m/d/yyyy">
                  <c:v>39397</c:v>
                </c:pt>
                <c:pt idx="2506" formatCode="m/d/yyyy">
                  <c:v>39398</c:v>
                </c:pt>
                <c:pt idx="2507" formatCode="m/d/yyyy">
                  <c:v>39399</c:v>
                </c:pt>
                <c:pt idx="2508" formatCode="m/d/yyyy">
                  <c:v>39400</c:v>
                </c:pt>
                <c:pt idx="2509" formatCode="m/d/yyyy">
                  <c:v>39401</c:v>
                </c:pt>
                <c:pt idx="2510" formatCode="m/d/yyyy">
                  <c:v>39402</c:v>
                </c:pt>
                <c:pt idx="2511" formatCode="m/d/yyyy">
                  <c:v>39403</c:v>
                </c:pt>
                <c:pt idx="2512" formatCode="m/d/yyyy">
                  <c:v>39404</c:v>
                </c:pt>
                <c:pt idx="2513" formatCode="m/d/yyyy">
                  <c:v>39405</c:v>
                </c:pt>
                <c:pt idx="2514" formatCode="m/d/yyyy">
                  <c:v>39406</c:v>
                </c:pt>
                <c:pt idx="2515" formatCode="m/d/yyyy">
                  <c:v>39407</c:v>
                </c:pt>
                <c:pt idx="2516" formatCode="m/d/yyyy">
                  <c:v>39408</c:v>
                </c:pt>
                <c:pt idx="2517" formatCode="m/d/yyyy">
                  <c:v>39409</c:v>
                </c:pt>
                <c:pt idx="2518" formatCode="m/d/yyyy">
                  <c:v>39410</c:v>
                </c:pt>
                <c:pt idx="2519" formatCode="m/d/yyyy">
                  <c:v>39411</c:v>
                </c:pt>
                <c:pt idx="2520" formatCode="m/d/yyyy">
                  <c:v>39412</c:v>
                </c:pt>
                <c:pt idx="2521" formatCode="m/d/yyyy">
                  <c:v>39413</c:v>
                </c:pt>
                <c:pt idx="2522" formatCode="m/d/yyyy">
                  <c:v>39414</c:v>
                </c:pt>
                <c:pt idx="2523" formatCode="m/d/yyyy">
                  <c:v>39415</c:v>
                </c:pt>
                <c:pt idx="2524" formatCode="m/d/yyyy">
                  <c:v>39416</c:v>
                </c:pt>
                <c:pt idx="2525" formatCode="m/d/yyyy">
                  <c:v>39417</c:v>
                </c:pt>
                <c:pt idx="2526" formatCode="m/d/yyyy">
                  <c:v>39418</c:v>
                </c:pt>
                <c:pt idx="2527" formatCode="m/d/yyyy">
                  <c:v>39419</c:v>
                </c:pt>
                <c:pt idx="2528" formatCode="m/d/yyyy">
                  <c:v>39420</c:v>
                </c:pt>
                <c:pt idx="2529" formatCode="m/d/yyyy">
                  <c:v>39421</c:v>
                </c:pt>
                <c:pt idx="2530" formatCode="m/d/yyyy">
                  <c:v>39422</c:v>
                </c:pt>
                <c:pt idx="2531" formatCode="m/d/yyyy">
                  <c:v>39423</c:v>
                </c:pt>
                <c:pt idx="2532" formatCode="m/d/yyyy">
                  <c:v>39424</c:v>
                </c:pt>
                <c:pt idx="2533" formatCode="m/d/yyyy">
                  <c:v>39425</c:v>
                </c:pt>
                <c:pt idx="2534" formatCode="m/d/yyyy">
                  <c:v>39426</c:v>
                </c:pt>
                <c:pt idx="2535" formatCode="m/d/yyyy">
                  <c:v>39427</c:v>
                </c:pt>
                <c:pt idx="2536" formatCode="m/d/yyyy">
                  <c:v>39428</c:v>
                </c:pt>
                <c:pt idx="2537" formatCode="m/d/yyyy">
                  <c:v>39429</c:v>
                </c:pt>
                <c:pt idx="2538" formatCode="m/d/yyyy">
                  <c:v>39430</c:v>
                </c:pt>
                <c:pt idx="2539" formatCode="m/d/yyyy">
                  <c:v>39431</c:v>
                </c:pt>
                <c:pt idx="2540" formatCode="m/d/yyyy">
                  <c:v>39432</c:v>
                </c:pt>
                <c:pt idx="2541" formatCode="m/d/yyyy">
                  <c:v>39433</c:v>
                </c:pt>
                <c:pt idx="2542" formatCode="m/d/yyyy">
                  <c:v>39434</c:v>
                </c:pt>
                <c:pt idx="2543" formatCode="m/d/yyyy">
                  <c:v>39435</c:v>
                </c:pt>
                <c:pt idx="2544" formatCode="m/d/yyyy">
                  <c:v>39436</c:v>
                </c:pt>
                <c:pt idx="2545" formatCode="m/d/yyyy">
                  <c:v>39437</c:v>
                </c:pt>
                <c:pt idx="2546" formatCode="m/d/yyyy">
                  <c:v>39438</c:v>
                </c:pt>
                <c:pt idx="2547" formatCode="m/d/yyyy">
                  <c:v>39439</c:v>
                </c:pt>
                <c:pt idx="2548" formatCode="m/d/yyyy">
                  <c:v>39440</c:v>
                </c:pt>
                <c:pt idx="2549" formatCode="m/d/yyyy">
                  <c:v>39441</c:v>
                </c:pt>
                <c:pt idx="2550" formatCode="m/d/yyyy">
                  <c:v>39442</c:v>
                </c:pt>
                <c:pt idx="2551" formatCode="m/d/yyyy">
                  <c:v>39443</c:v>
                </c:pt>
                <c:pt idx="2552" formatCode="m/d/yyyy">
                  <c:v>39444</c:v>
                </c:pt>
                <c:pt idx="2553" formatCode="m/d/yyyy">
                  <c:v>39445</c:v>
                </c:pt>
                <c:pt idx="2554" formatCode="m/d/yyyy">
                  <c:v>39446</c:v>
                </c:pt>
                <c:pt idx="2555" formatCode="m/d/yyyy">
                  <c:v>39447</c:v>
                </c:pt>
                <c:pt idx="2556" formatCode="m/d/yyyy">
                  <c:v>39448</c:v>
                </c:pt>
                <c:pt idx="2557" formatCode="m/d/yyyy">
                  <c:v>39449</c:v>
                </c:pt>
                <c:pt idx="2558" formatCode="m/d/yyyy">
                  <c:v>39450</c:v>
                </c:pt>
                <c:pt idx="2559" formatCode="m/d/yyyy">
                  <c:v>39451</c:v>
                </c:pt>
                <c:pt idx="2560" formatCode="m/d/yyyy">
                  <c:v>39452</c:v>
                </c:pt>
                <c:pt idx="2561" formatCode="m/d/yyyy">
                  <c:v>39453</c:v>
                </c:pt>
                <c:pt idx="2562" formatCode="m/d/yyyy">
                  <c:v>39454</c:v>
                </c:pt>
                <c:pt idx="2563" formatCode="m/d/yyyy">
                  <c:v>39455</c:v>
                </c:pt>
                <c:pt idx="2564" formatCode="m/d/yyyy">
                  <c:v>39456</c:v>
                </c:pt>
                <c:pt idx="2565" formatCode="m/d/yyyy">
                  <c:v>39457</c:v>
                </c:pt>
                <c:pt idx="2566" formatCode="m/d/yyyy">
                  <c:v>39458</c:v>
                </c:pt>
                <c:pt idx="2567" formatCode="m/d/yyyy">
                  <c:v>39459</c:v>
                </c:pt>
                <c:pt idx="2568" formatCode="m/d/yyyy">
                  <c:v>39460</c:v>
                </c:pt>
                <c:pt idx="2569" formatCode="m/d/yyyy">
                  <c:v>39461</c:v>
                </c:pt>
                <c:pt idx="2570" formatCode="m/d/yyyy">
                  <c:v>39462</c:v>
                </c:pt>
                <c:pt idx="2571" formatCode="m/d/yyyy">
                  <c:v>39463</c:v>
                </c:pt>
                <c:pt idx="2572" formatCode="m/d/yyyy">
                  <c:v>39464</c:v>
                </c:pt>
                <c:pt idx="2573" formatCode="m/d/yyyy">
                  <c:v>39465</c:v>
                </c:pt>
                <c:pt idx="2574" formatCode="m/d/yyyy">
                  <c:v>39466</c:v>
                </c:pt>
                <c:pt idx="2575" formatCode="m/d/yyyy">
                  <c:v>39467</c:v>
                </c:pt>
                <c:pt idx="2576" formatCode="m/d/yyyy">
                  <c:v>39468</c:v>
                </c:pt>
                <c:pt idx="2577" formatCode="m/d/yyyy">
                  <c:v>39469</c:v>
                </c:pt>
                <c:pt idx="2578" formatCode="m/d/yyyy">
                  <c:v>39470</c:v>
                </c:pt>
                <c:pt idx="2579" formatCode="m/d/yyyy">
                  <c:v>39471</c:v>
                </c:pt>
                <c:pt idx="2580" formatCode="m/d/yyyy">
                  <c:v>39472</c:v>
                </c:pt>
                <c:pt idx="2581" formatCode="m/d/yyyy">
                  <c:v>39473</c:v>
                </c:pt>
                <c:pt idx="2582" formatCode="m/d/yyyy">
                  <c:v>39474</c:v>
                </c:pt>
                <c:pt idx="2583" formatCode="m/d/yyyy">
                  <c:v>39475</c:v>
                </c:pt>
                <c:pt idx="2584" formatCode="m/d/yyyy">
                  <c:v>39476</c:v>
                </c:pt>
                <c:pt idx="2585" formatCode="m/d/yyyy">
                  <c:v>39477</c:v>
                </c:pt>
                <c:pt idx="2586" formatCode="m/d/yyyy">
                  <c:v>39478</c:v>
                </c:pt>
                <c:pt idx="2587" formatCode="m/d/yyyy">
                  <c:v>39479</c:v>
                </c:pt>
                <c:pt idx="2588" formatCode="m/d/yyyy">
                  <c:v>39480</c:v>
                </c:pt>
                <c:pt idx="2589" formatCode="m/d/yyyy">
                  <c:v>39481</c:v>
                </c:pt>
                <c:pt idx="2590" formatCode="m/d/yyyy">
                  <c:v>39482</c:v>
                </c:pt>
                <c:pt idx="2591" formatCode="m/d/yyyy">
                  <c:v>39483</c:v>
                </c:pt>
                <c:pt idx="2592" formatCode="m/d/yyyy">
                  <c:v>39484</c:v>
                </c:pt>
                <c:pt idx="2593" formatCode="m/d/yyyy">
                  <c:v>39485</c:v>
                </c:pt>
                <c:pt idx="2594" formatCode="m/d/yyyy">
                  <c:v>39486</c:v>
                </c:pt>
                <c:pt idx="2595" formatCode="m/d/yyyy">
                  <c:v>39487</c:v>
                </c:pt>
                <c:pt idx="2596" formatCode="m/d/yyyy">
                  <c:v>39488</c:v>
                </c:pt>
                <c:pt idx="2597" formatCode="m/d/yyyy">
                  <c:v>39489</c:v>
                </c:pt>
                <c:pt idx="2598" formatCode="m/d/yyyy">
                  <c:v>39490</c:v>
                </c:pt>
                <c:pt idx="2599" formatCode="m/d/yyyy">
                  <c:v>39491</c:v>
                </c:pt>
                <c:pt idx="2600" formatCode="m/d/yyyy">
                  <c:v>39492</c:v>
                </c:pt>
                <c:pt idx="2601" formatCode="m/d/yyyy">
                  <c:v>39493</c:v>
                </c:pt>
                <c:pt idx="2602" formatCode="m/d/yyyy">
                  <c:v>39494</c:v>
                </c:pt>
                <c:pt idx="2603" formatCode="m/d/yyyy">
                  <c:v>39495</c:v>
                </c:pt>
                <c:pt idx="2604" formatCode="m/d/yyyy">
                  <c:v>39496</c:v>
                </c:pt>
                <c:pt idx="2605" formatCode="m/d/yyyy">
                  <c:v>39497</c:v>
                </c:pt>
                <c:pt idx="2606" formatCode="m/d/yyyy">
                  <c:v>39498</c:v>
                </c:pt>
                <c:pt idx="2607" formatCode="m/d/yyyy">
                  <c:v>39499</c:v>
                </c:pt>
                <c:pt idx="2608" formatCode="m/d/yyyy">
                  <c:v>39500</c:v>
                </c:pt>
                <c:pt idx="2609" formatCode="m/d/yyyy">
                  <c:v>39501</c:v>
                </c:pt>
                <c:pt idx="2610" formatCode="m/d/yyyy">
                  <c:v>39502</c:v>
                </c:pt>
                <c:pt idx="2611" formatCode="m/d/yyyy">
                  <c:v>39503</c:v>
                </c:pt>
                <c:pt idx="2612" formatCode="m/d/yyyy">
                  <c:v>39504</c:v>
                </c:pt>
                <c:pt idx="2613" formatCode="m/d/yyyy">
                  <c:v>39505</c:v>
                </c:pt>
                <c:pt idx="2614" formatCode="m/d/yyyy">
                  <c:v>39506</c:v>
                </c:pt>
                <c:pt idx="2615" formatCode="m/d/yyyy">
                  <c:v>39507</c:v>
                </c:pt>
                <c:pt idx="2616" formatCode="m/d/yyyy">
                  <c:v>39508</c:v>
                </c:pt>
                <c:pt idx="2617" formatCode="m/d/yyyy">
                  <c:v>39509</c:v>
                </c:pt>
                <c:pt idx="2618" formatCode="m/d/yyyy">
                  <c:v>39510</c:v>
                </c:pt>
                <c:pt idx="2619" formatCode="m/d/yyyy">
                  <c:v>39511</c:v>
                </c:pt>
                <c:pt idx="2620" formatCode="m/d/yyyy">
                  <c:v>39512</c:v>
                </c:pt>
                <c:pt idx="2621" formatCode="m/d/yyyy">
                  <c:v>39513</c:v>
                </c:pt>
                <c:pt idx="2622" formatCode="m/d/yyyy">
                  <c:v>39514</c:v>
                </c:pt>
                <c:pt idx="2623" formatCode="m/d/yyyy">
                  <c:v>39515</c:v>
                </c:pt>
                <c:pt idx="2624" formatCode="m/d/yyyy">
                  <c:v>39516</c:v>
                </c:pt>
                <c:pt idx="2625" formatCode="m/d/yyyy">
                  <c:v>39517</c:v>
                </c:pt>
                <c:pt idx="2626" formatCode="m/d/yyyy">
                  <c:v>39518</c:v>
                </c:pt>
                <c:pt idx="2627" formatCode="m/d/yyyy">
                  <c:v>39519</c:v>
                </c:pt>
                <c:pt idx="2628" formatCode="m/d/yyyy">
                  <c:v>39520</c:v>
                </c:pt>
                <c:pt idx="2629" formatCode="m/d/yyyy">
                  <c:v>39521</c:v>
                </c:pt>
                <c:pt idx="2630" formatCode="m/d/yyyy">
                  <c:v>39522</c:v>
                </c:pt>
                <c:pt idx="2631" formatCode="m/d/yyyy">
                  <c:v>39523</c:v>
                </c:pt>
                <c:pt idx="2632" formatCode="m/d/yyyy">
                  <c:v>39524</c:v>
                </c:pt>
                <c:pt idx="2633" formatCode="m/d/yyyy">
                  <c:v>39525</c:v>
                </c:pt>
                <c:pt idx="2634" formatCode="m/d/yyyy">
                  <c:v>39526</c:v>
                </c:pt>
                <c:pt idx="2635" formatCode="m/d/yyyy">
                  <c:v>39527</c:v>
                </c:pt>
                <c:pt idx="2636" formatCode="m/d/yyyy">
                  <c:v>39528</c:v>
                </c:pt>
                <c:pt idx="2637" formatCode="m/d/yyyy">
                  <c:v>39529</c:v>
                </c:pt>
                <c:pt idx="2638" formatCode="m/d/yyyy">
                  <c:v>39530</c:v>
                </c:pt>
                <c:pt idx="2639" formatCode="m/d/yyyy">
                  <c:v>39531</c:v>
                </c:pt>
                <c:pt idx="2640" formatCode="m/d/yyyy">
                  <c:v>39532</c:v>
                </c:pt>
                <c:pt idx="2641" formatCode="m/d/yyyy">
                  <c:v>39533</c:v>
                </c:pt>
                <c:pt idx="2642" formatCode="m/d/yyyy">
                  <c:v>39534</c:v>
                </c:pt>
                <c:pt idx="2643" formatCode="m/d/yyyy">
                  <c:v>39535</c:v>
                </c:pt>
                <c:pt idx="2644" formatCode="m/d/yyyy">
                  <c:v>39536</c:v>
                </c:pt>
                <c:pt idx="2645" formatCode="m/d/yyyy">
                  <c:v>39537</c:v>
                </c:pt>
                <c:pt idx="2646" formatCode="m/d/yyyy">
                  <c:v>39538</c:v>
                </c:pt>
                <c:pt idx="2647" formatCode="m/d/yyyy">
                  <c:v>39539</c:v>
                </c:pt>
                <c:pt idx="2648" formatCode="m/d/yyyy">
                  <c:v>39540</c:v>
                </c:pt>
                <c:pt idx="2649" formatCode="m/d/yyyy">
                  <c:v>39541</c:v>
                </c:pt>
                <c:pt idx="2650" formatCode="m/d/yyyy">
                  <c:v>39542</c:v>
                </c:pt>
                <c:pt idx="2651" formatCode="m/d/yyyy">
                  <c:v>39543</c:v>
                </c:pt>
                <c:pt idx="2652" formatCode="m/d/yyyy">
                  <c:v>39544</c:v>
                </c:pt>
                <c:pt idx="2653" formatCode="m/d/yyyy">
                  <c:v>39545</c:v>
                </c:pt>
                <c:pt idx="2654" formatCode="m/d/yyyy">
                  <c:v>39546</c:v>
                </c:pt>
                <c:pt idx="2655" formatCode="m/d/yyyy">
                  <c:v>39547</c:v>
                </c:pt>
                <c:pt idx="2656" formatCode="m/d/yyyy">
                  <c:v>39548</c:v>
                </c:pt>
                <c:pt idx="2657" formatCode="m/d/yyyy">
                  <c:v>39549</c:v>
                </c:pt>
                <c:pt idx="2658" formatCode="m/d/yyyy">
                  <c:v>39550</c:v>
                </c:pt>
                <c:pt idx="2659" formatCode="m/d/yyyy">
                  <c:v>39551</c:v>
                </c:pt>
                <c:pt idx="2660" formatCode="m/d/yyyy">
                  <c:v>39552</c:v>
                </c:pt>
                <c:pt idx="2661" formatCode="m/d/yyyy">
                  <c:v>39553</c:v>
                </c:pt>
                <c:pt idx="2662" formatCode="m/d/yyyy">
                  <c:v>39554</c:v>
                </c:pt>
                <c:pt idx="2663" formatCode="m/d/yyyy">
                  <c:v>39555</c:v>
                </c:pt>
                <c:pt idx="2664" formatCode="m/d/yyyy">
                  <c:v>39556</c:v>
                </c:pt>
                <c:pt idx="2665" formatCode="m/d/yyyy">
                  <c:v>39557</c:v>
                </c:pt>
                <c:pt idx="2666" formatCode="m/d/yyyy">
                  <c:v>39558</c:v>
                </c:pt>
                <c:pt idx="2667" formatCode="m/d/yyyy">
                  <c:v>39559</c:v>
                </c:pt>
                <c:pt idx="2668" formatCode="m/d/yyyy">
                  <c:v>39560</c:v>
                </c:pt>
                <c:pt idx="2669" formatCode="m/d/yyyy">
                  <c:v>39561</c:v>
                </c:pt>
                <c:pt idx="2670" formatCode="m/d/yyyy">
                  <c:v>39562</c:v>
                </c:pt>
                <c:pt idx="2671" formatCode="m/d/yyyy">
                  <c:v>39563</c:v>
                </c:pt>
                <c:pt idx="2672" formatCode="m/d/yyyy">
                  <c:v>39564</c:v>
                </c:pt>
                <c:pt idx="2673" formatCode="m/d/yyyy">
                  <c:v>39565</c:v>
                </c:pt>
                <c:pt idx="2674" formatCode="m/d/yyyy">
                  <c:v>39566</c:v>
                </c:pt>
                <c:pt idx="2675" formatCode="m/d/yyyy">
                  <c:v>39567</c:v>
                </c:pt>
                <c:pt idx="2676" formatCode="m/d/yyyy">
                  <c:v>39568</c:v>
                </c:pt>
                <c:pt idx="2677" formatCode="m/d/yyyy">
                  <c:v>39569</c:v>
                </c:pt>
                <c:pt idx="2678" formatCode="m/d/yyyy">
                  <c:v>39570</c:v>
                </c:pt>
                <c:pt idx="2679" formatCode="m/d/yyyy">
                  <c:v>39571</c:v>
                </c:pt>
                <c:pt idx="2680" formatCode="m/d/yyyy">
                  <c:v>39572</c:v>
                </c:pt>
                <c:pt idx="2681" formatCode="m/d/yyyy">
                  <c:v>39573</c:v>
                </c:pt>
                <c:pt idx="2682" formatCode="m/d/yyyy">
                  <c:v>39574</c:v>
                </c:pt>
                <c:pt idx="2683" formatCode="m/d/yyyy">
                  <c:v>39575</c:v>
                </c:pt>
                <c:pt idx="2684" formatCode="m/d/yyyy">
                  <c:v>39576</c:v>
                </c:pt>
                <c:pt idx="2685" formatCode="m/d/yyyy">
                  <c:v>39577</c:v>
                </c:pt>
                <c:pt idx="2686" formatCode="m/d/yyyy">
                  <c:v>39578</c:v>
                </c:pt>
                <c:pt idx="2687" formatCode="m/d/yyyy">
                  <c:v>39579</c:v>
                </c:pt>
                <c:pt idx="2688" formatCode="m/d/yyyy">
                  <c:v>39580</c:v>
                </c:pt>
                <c:pt idx="2689" formatCode="m/d/yyyy">
                  <c:v>39581</c:v>
                </c:pt>
                <c:pt idx="2690" formatCode="m/d/yyyy">
                  <c:v>39582</c:v>
                </c:pt>
                <c:pt idx="2691" formatCode="m/d/yyyy">
                  <c:v>39583</c:v>
                </c:pt>
                <c:pt idx="2692" formatCode="m/d/yyyy">
                  <c:v>39584</c:v>
                </c:pt>
                <c:pt idx="2693" formatCode="m/d/yyyy">
                  <c:v>39585</c:v>
                </c:pt>
                <c:pt idx="2694" formatCode="m/d/yyyy">
                  <c:v>39586</c:v>
                </c:pt>
                <c:pt idx="2695" formatCode="m/d/yyyy">
                  <c:v>39587</c:v>
                </c:pt>
                <c:pt idx="2696" formatCode="m/d/yyyy">
                  <c:v>39588</c:v>
                </c:pt>
                <c:pt idx="2697" formatCode="m/d/yyyy">
                  <c:v>39589</c:v>
                </c:pt>
                <c:pt idx="2698" formatCode="m/d/yyyy">
                  <c:v>39590</c:v>
                </c:pt>
                <c:pt idx="2699" formatCode="m/d/yyyy">
                  <c:v>39591</c:v>
                </c:pt>
                <c:pt idx="2700" formatCode="m/d/yyyy">
                  <c:v>39592</c:v>
                </c:pt>
                <c:pt idx="2701" formatCode="m/d/yyyy">
                  <c:v>39593</c:v>
                </c:pt>
                <c:pt idx="2702" formatCode="m/d/yyyy">
                  <c:v>39594</c:v>
                </c:pt>
                <c:pt idx="2703" formatCode="m/d/yyyy">
                  <c:v>39595</c:v>
                </c:pt>
                <c:pt idx="2704" formatCode="m/d/yyyy">
                  <c:v>39596</c:v>
                </c:pt>
                <c:pt idx="2705" formatCode="m/d/yyyy">
                  <c:v>39597</c:v>
                </c:pt>
                <c:pt idx="2706" formatCode="m/d/yyyy">
                  <c:v>39598</c:v>
                </c:pt>
                <c:pt idx="2707" formatCode="m/d/yyyy">
                  <c:v>39599</c:v>
                </c:pt>
                <c:pt idx="2708" formatCode="m/d/yyyy">
                  <c:v>39600</c:v>
                </c:pt>
                <c:pt idx="2709" formatCode="m/d/yyyy">
                  <c:v>39601</c:v>
                </c:pt>
                <c:pt idx="2710" formatCode="m/d/yyyy">
                  <c:v>39602</c:v>
                </c:pt>
                <c:pt idx="2711" formatCode="m/d/yyyy">
                  <c:v>39603</c:v>
                </c:pt>
                <c:pt idx="2712" formatCode="m/d/yyyy">
                  <c:v>39604</c:v>
                </c:pt>
                <c:pt idx="2713" formatCode="m/d/yyyy">
                  <c:v>39605</c:v>
                </c:pt>
                <c:pt idx="2714" formatCode="m/d/yyyy">
                  <c:v>39606</c:v>
                </c:pt>
                <c:pt idx="2715" formatCode="m/d/yyyy">
                  <c:v>39607</c:v>
                </c:pt>
                <c:pt idx="2716" formatCode="m/d/yyyy">
                  <c:v>39608</c:v>
                </c:pt>
                <c:pt idx="2717" formatCode="m/d/yyyy">
                  <c:v>39609</c:v>
                </c:pt>
                <c:pt idx="2718" formatCode="m/d/yyyy">
                  <c:v>39610</c:v>
                </c:pt>
                <c:pt idx="2719" formatCode="m/d/yyyy">
                  <c:v>39611</c:v>
                </c:pt>
                <c:pt idx="2720" formatCode="m/d/yyyy">
                  <c:v>39612</c:v>
                </c:pt>
                <c:pt idx="2721" formatCode="m/d/yyyy">
                  <c:v>39613</c:v>
                </c:pt>
                <c:pt idx="2722" formatCode="m/d/yyyy">
                  <c:v>39614</c:v>
                </c:pt>
                <c:pt idx="2723" formatCode="m/d/yyyy">
                  <c:v>39615</c:v>
                </c:pt>
                <c:pt idx="2724" formatCode="m/d/yyyy">
                  <c:v>39616</c:v>
                </c:pt>
                <c:pt idx="2725" formatCode="m/d/yyyy">
                  <c:v>39617</c:v>
                </c:pt>
                <c:pt idx="2726" formatCode="m/d/yyyy">
                  <c:v>39618</c:v>
                </c:pt>
                <c:pt idx="2727" formatCode="m/d/yyyy">
                  <c:v>39619</c:v>
                </c:pt>
                <c:pt idx="2728" formatCode="m/d/yyyy">
                  <c:v>39620</c:v>
                </c:pt>
                <c:pt idx="2729" formatCode="m/d/yyyy">
                  <c:v>39621</c:v>
                </c:pt>
                <c:pt idx="2730" formatCode="m/d/yyyy">
                  <c:v>39622</c:v>
                </c:pt>
                <c:pt idx="2731" formatCode="m/d/yyyy">
                  <c:v>39623</c:v>
                </c:pt>
                <c:pt idx="2732" formatCode="m/d/yyyy">
                  <c:v>39624</c:v>
                </c:pt>
                <c:pt idx="2733" formatCode="m/d/yyyy">
                  <c:v>39625</c:v>
                </c:pt>
                <c:pt idx="2734" formatCode="m/d/yyyy">
                  <c:v>39626</c:v>
                </c:pt>
                <c:pt idx="2735" formatCode="m/d/yyyy">
                  <c:v>39627</c:v>
                </c:pt>
                <c:pt idx="2736" formatCode="m/d/yyyy">
                  <c:v>39628</c:v>
                </c:pt>
                <c:pt idx="2737" formatCode="m/d/yyyy">
                  <c:v>39629</c:v>
                </c:pt>
                <c:pt idx="2738" formatCode="m/d/yyyy">
                  <c:v>39630</c:v>
                </c:pt>
                <c:pt idx="2739" formatCode="m/d/yyyy">
                  <c:v>39631</c:v>
                </c:pt>
                <c:pt idx="2740" formatCode="m/d/yyyy">
                  <c:v>39632</c:v>
                </c:pt>
                <c:pt idx="2741" formatCode="m/d/yyyy">
                  <c:v>39633</c:v>
                </c:pt>
                <c:pt idx="2742" formatCode="m/d/yyyy">
                  <c:v>39634</c:v>
                </c:pt>
                <c:pt idx="2743" formatCode="m/d/yyyy">
                  <c:v>39635</c:v>
                </c:pt>
                <c:pt idx="2744" formatCode="m/d/yyyy">
                  <c:v>39636</c:v>
                </c:pt>
                <c:pt idx="2745" formatCode="m/d/yyyy">
                  <c:v>39637</c:v>
                </c:pt>
                <c:pt idx="2746" formatCode="m/d/yyyy">
                  <c:v>39638</c:v>
                </c:pt>
                <c:pt idx="2747" formatCode="m/d/yyyy">
                  <c:v>39639</c:v>
                </c:pt>
                <c:pt idx="2748" formatCode="m/d/yyyy">
                  <c:v>39640</c:v>
                </c:pt>
                <c:pt idx="2749" formatCode="m/d/yyyy">
                  <c:v>39641</c:v>
                </c:pt>
                <c:pt idx="2750" formatCode="m/d/yyyy">
                  <c:v>39642</c:v>
                </c:pt>
                <c:pt idx="2751" formatCode="m/d/yyyy">
                  <c:v>39643</c:v>
                </c:pt>
                <c:pt idx="2752" formatCode="m/d/yyyy">
                  <c:v>39644</c:v>
                </c:pt>
                <c:pt idx="2753" formatCode="m/d/yyyy">
                  <c:v>39645</c:v>
                </c:pt>
                <c:pt idx="2754" formatCode="m/d/yyyy">
                  <c:v>39646</c:v>
                </c:pt>
                <c:pt idx="2755" formatCode="m/d/yyyy">
                  <c:v>39647</c:v>
                </c:pt>
                <c:pt idx="2756" formatCode="m/d/yyyy">
                  <c:v>39648</c:v>
                </c:pt>
                <c:pt idx="2757" formatCode="m/d/yyyy">
                  <c:v>39649</c:v>
                </c:pt>
                <c:pt idx="2758" formatCode="m/d/yyyy">
                  <c:v>39650</c:v>
                </c:pt>
                <c:pt idx="2759" formatCode="m/d/yyyy">
                  <c:v>39651</c:v>
                </c:pt>
                <c:pt idx="2760" formatCode="m/d/yyyy">
                  <c:v>39652</c:v>
                </c:pt>
                <c:pt idx="2761" formatCode="m/d/yyyy">
                  <c:v>39653</c:v>
                </c:pt>
                <c:pt idx="2762" formatCode="m/d/yyyy">
                  <c:v>39654</c:v>
                </c:pt>
                <c:pt idx="2763" formatCode="m/d/yyyy">
                  <c:v>39655</c:v>
                </c:pt>
                <c:pt idx="2764" formatCode="m/d/yyyy">
                  <c:v>39656</c:v>
                </c:pt>
                <c:pt idx="2765" formatCode="m/d/yyyy">
                  <c:v>39657</c:v>
                </c:pt>
                <c:pt idx="2766" formatCode="m/d/yyyy">
                  <c:v>39658</c:v>
                </c:pt>
                <c:pt idx="2767" formatCode="m/d/yyyy">
                  <c:v>39659</c:v>
                </c:pt>
                <c:pt idx="2768" formatCode="m/d/yyyy">
                  <c:v>39660</c:v>
                </c:pt>
                <c:pt idx="2769" formatCode="m/d/yyyy">
                  <c:v>39661</c:v>
                </c:pt>
                <c:pt idx="2770" formatCode="m/d/yyyy">
                  <c:v>39662</c:v>
                </c:pt>
                <c:pt idx="2771" formatCode="m/d/yyyy">
                  <c:v>39663</c:v>
                </c:pt>
                <c:pt idx="2772" formatCode="m/d/yyyy">
                  <c:v>39664</c:v>
                </c:pt>
                <c:pt idx="2773" formatCode="m/d/yyyy">
                  <c:v>39665</c:v>
                </c:pt>
                <c:pt idx="2774" formatCode="m/d/yyyy">
                  <c:v>39666</c:v>
                </c:pt>
                <c:pt idx="2775" formatCode="m/d/yyyy">
                  <c:v>39667</c:v>
                </c:pt>
                <c:pt idx="2776" formatCode="m/d/yyyy">
                  <c:v>39668</c:v>
                </c:pt>
                <c:pt idx="2777" formatCode="m/d/yyyy">
                  <c:v>39669</c:v>
                </c:pt>
                <c:pt idx="2778" formatCode="m/d/yyyy">
                  <c:v>39670</c:v>
                </c:pt>
                <c:pt idx="2779" formatCode="m/d/yyyy">
                  <c:v>39671</c:v>
                </c:pt>
                <c:pt idx="2780" formatCode="m/d/yyyy">
                  <c:v>39672</c:v>
                </c:pt>
                <c:pt idx="2781" formatCode="m/d/yyyy">
                  <c:v>39673</c:v>
                </c:pt>
                <c:pt idx="2782" formatCode="m/d/yyyy">
                  <c:v>39674</c:v>
                </c:pt>
                <c:pt idx="2783" formatCode="m/d/yyyy">
                  <c:v>39675</c:v>
                </c:pt>
                <c:pt idx="2784" formatCode="m/d/yyyy">
                  <c:v>39676</c:v>
                </c:pt>
                <c:pt idx="2785" formatCode="m/d/yyyy">
                  <c:v>39677</c:v>
                </c:pt>
                <c:pt idx="2786" formatCode="m/d/yyyy">
                  <c:v>39678</c:v>
                </c:pt>
                <c:pt idx="2787" formatCode="m/d/yyyy">
                  <c:v>39679</c:v>
                </c:pt>
                <c:pt idx="2788" formatCode="m/d/yyyy">
                  <c:v>39680</c:v>
                </c:pt>
                <c:pt idx="2789" formatCode="m/d/yyyy">
                  <c:v>39681</c:v>
                </c:pt>
                <c:pt idx="2790" formatCode="m/d/yyyy">
                  <c:v>39682</c:v>
                </c:pt>
                <c:pt idx="2791" formatCode="m/d/yyyy">
                  <c:v>39683</c:v>
                </c:pt>
                <c:pt idx="2792" formatCode="m/d/yyyy">
                  <c:v>39684</c:v>
                </c:pt>
                <c:pt idx="2793" formatCode="m/d/yyyy">
                  <c:v>39685</c:v>
                </c:pt>
                <c:pt idx="2794" formatCode="m/d/yyyy">
                  <c:v>39686</c:v>
                </c:pt>
                <c:pt idx="2795" formatCode="m/d/yyyy">
                  <c:v>39687</c:v>
                </c:pt>
                <c:pt idx="2796" formatCode="m/d/yyyy">
                  <c:v>39688</c:v>
                </c:pt>
                <c:pt idx="2797" formatCode="m/d/yyyy">
                  <c:v>39689</c:v>
                </c:pt>
                <c:pt idx="2798" formatCode="m/d/yyyy">
                  <c:v>39690</c:v>
                </c:pt>
                <c:pt idx="2799" formatCode="m/d/yyyy">
                  <c:v>39691</c:v>
                </c:pt>
                <c:pt idx="2800" formatCode="m/d/yyyy">
                  <c:v>39692</c:v>
                </c:pt>
                <c:pt idx="2801" formatCode="m/d/yyyy">
                  <c:v>39693</c:v>
                </c:pt>
                <c:pt idx="2802" formatCode="m/d/yyyy">
                  <c:v>39694</c:v>
                </c:pt>
                <c:pt idx="2803" formatCode="m/d/yyyy">
                  <c:v>39695</c:v>
                </c:pt>
                <c:pt idx="2804" formatCode="m/d/yyyy">
                  <c:v>39696</c:v>
                </c:pt>
                <c:pt idx="2805" formatCode="m/d/yyyy">
                  <c:v>39697</c:v>
                </c:pt>
                <c:pt idx="2806" formatCode="m/d/yyyy">
                  <c:v>39698</c:v>
                </c:pt>
                <c:pt idx="2807" formatCode="m/d/yyyy">
                  <c:v>39699</c:v>
                </c:pt>
                <c:pt idx="2808" formatCode="m/d/yyyy">
                  <c:v>39700</c:v>
                </c:pt>
                <c:pt idx="2809" formatCode="m/d/yyyy">
                  <c:v>39701</c:v>
                </c:pt>
                <c:pt idx="2810" formatCode="m/d/yyyy">
                  <c:v>39702</c:v>
                </c:pt>
                <c:pt idx="2811" formatCode="m/d/yyyy">
                  <c:v>39703</c:v>
                </c:pt>
                <c:pt idx="2812" formatCode="m/d/yyyy">
                  <c:v>39704</c:v>
                </c:pt>
                <c:pt idx="2813" formatCode="m/d/yyyy">
                  <c:v>39705</c:v>
                </c:pt>
                <c:pt idx="2814" formatCode="m/d/yyyy">
                  <c:v>39706</c:v>
                </c:pt>
                <c:pt idx="2815" formatCode="m/d/yyyy">
                  <c:v>39707</c:v>
                </c:pt>
                <c:pt idx="2816" formatCode="m/d/yyyy">
                  <c:v>39708</c:v>
                </c:pt>
                <c:pt idx="2817" formatCode="m/d/yyyy">
                  <c:v>39709</c:v>
                </c:pt>
                <c:pt idx="2818" formatCode="m/d/yyyy">
                  <c:v>39710</c:v>
                </c:pt>
                <c:pt idx="2819" formatCode="m/d/yyyy">
                  <c:v>39711</c:v>
                </c:pt>
                <c:pt idx="2820" formatCode="m/d/yyyy">
                  <c:v>39712</c:v>
                </c:pt>
                <c:pt idx="2821" formatCode="m/d/yyyy">
                  <c:v>39713</c:v>
                </c:pt>
                <c:pt idx="2822" formatCode="m/d/yyyy">
                  <c:v>39714</c:v>
                </c:pt>
                <c:pt idx="2823" formatCode="m/d/yyyy">
                  <c:v>39715</c:v>
                </c:pt>
                <c:pt idx="2824" formatCode="m/d/yyyy">
                  <c:v>39716</c:v>
                </c:pt>
                <c:pt idx="2825" formatCode="m/d/yyyy">
                  <c:v>39717</c:v>
                </c:pt>
                <c:pt idx="2826" formatCode="m/d/yyyy">
                  <c:v>39718</c:v>
                </c:pt>
                <c:pt idx="2827" formatCode="m/d/yyyy">
                  <c:v>39719</c:v>
                </c:pt>
                <c:pt idx="2828" formatCode="m/d/yyyy">
                  <c:v>39720</c:v>
                </c:pt>
                <c:pt idx="2829" formatCode="m/d/yyyy">
                  <c:v>39721</c:v>
                </c:pt>
                <c:pt idx="2830" formatCode="m/d/yyyy">
                  <c:v>39722</c:v>
                </c:pt>
                <c:pt idx="2831" formatCode="m/d/yyyy">
                  <c:v>39723</c:v>
                </c:pt>
                <c:pt idx="2832" formatCode="m/d/yyyy">
                  <c:v>39724</c:v>
                </c:pt>
                <c:pt idx="2833" formatCode="m/d/yyyy">
                  <c:v>39725</c:v>
                </c:pt>
                <c:pt idx="2834" formatCode="m/d/yyyy">
                  <c:v>39726</c:v>
                </c:pt>
                <c:pt idx="2835" formatCode="m/d/yyyy">
                  <c:v>39727</c:v>
                </c:pt>
                <c:pt idx="2836" formatCode="m/d/yyyy">
                  <c:v>39728</c:v>
                </c:pt>
                <c:pt idx="2837" formatCode="m/d/yyyy">
                  <c:v>39729</c:v>
                </c:pt>
                <c:pt idx="2838" formatCode="m/d/yyyy">
                  <c:v>39730</c:v>
                </c:pt>
                <c:pt idx="2839" formatCode="m/d/yyyy">
                  <c:v>39731</c:v>
                </c:pt>
                <c:pt idx="2840" formatCode="m/d/yyyy">
                  <c:v>39732</c:v>
                </c:pt>
                <c:pt idx="2841" formatCode="m/d/yyyy">
                  <c:v>39733</c:v>
                </c:pt>
                <c:pt idx="2842" formatCode="m/d/yyyy">
                  <c:v>39734</c:v>
                </c:pt>
                <c:pt idx="2843" formatCode="m/d/yyyy">
                  <c:v>39735</c:v>
                </c:pt>
                <c:pt idx="2844" formatCode="m/d/yyyy">
                  <c:v>39736</c:v>
                </c:pt>
                <c:pt idx="2845" formatCode="m/d/yyyy">
                  <c:v>39737</c:v>
                </c:pt>
                <c:pt idx="2846" formatCode="m/d/yyyy">
                  <c:v>39738</c:v>
                </c:pt>
                <c:pt idx="2847" formatCode="m/d/yyyy">
                  <c:v>39739</c:v>
                </c:pt>
                <c:pt idx="2848" formatCode="m/d/yyyy">
                  <c:v>39740</c:v>
                </c:pt>
                <c:pt idx="2849" formatCode="m/d/yyyy">
                  <c:v>39741</c:v>
                </c:pt>
                <c:pt idx="2850" formatCode="m/d/yyyy">
                  <c:v>39742</c:v>
                </c:pt>
                <c:pt idx="2851" formatCode="m/d/yyyy">
                  <c:v>39743</c:v>
                </c:pt>
                <c:pt idx="2852" formatCode="m/d/yyyy">
                  <c:v>39744</c:v>
                </c:pt>
                <c:pt idx="2853" formatCode="m/d/yyyy">
                  <c:v>39745</c:v>
                </c:pt>
                <c:pt idx="2854" formatCode="m/d/yyyy">
                  <c:v>39746</c:v>
                </c:pt>
                <c:pt idx="2855" formatCode="m/d/yyyy">
                  <c:v>39747</c:v>
                </c:pt>
                <c:pt idx="2856" formatCode="m/d/yyyy">
                  <c:v>39748</c:v>
                </c:pt>
                <c:pt idx="2857" formatCode="m/d/yyyy">
                  <c:v>39749</c:v>
                </c:pt>
                <c:pt idx="2858" formatCode="m/d/yyyy">
                  <c:v>39750</c:v>
                </c:pt>
                <c:pt idx="2859" formatCode="m/d/yyyy">
                  <c:v>39751</c:v>
                </c:pt>
                <c:pt idx="2860" formatCode="m/d/yyyy">
                  <c:v>39752</c:v>
                </c:pt>
                <c:pt idx="2861" formatCode="m/d/yyyy">
                  <c:v>39753</c:v>
                </c:pt>
                <c:pt idx="2862" formatCode="m/d/yyyy">
                  <c:v>39754</c:v>
                </c:pt>
                <c:pt idx="2863" formatCode="m/d/yyyy">
                  <c:v>39755</c:v>
                </c:pt>
                <c:pt idx="2864" formatCode="m/d/yyyy">
                  <c:v>39756</c:v>
                </c:pt>
                <c:pt idx="2865" formatCode="m/d/yyyy">
                  <c:v>39757</c:v>
                </c:pt>
                <c:pt idx="2866" formatCode="m/d/yyyy">
                  <c:v>39758</c:v>
                </c:pt>
                <c:pt idx="2867" formatCode="m/d/yyyy">
                  <c:v>39759</c:v>
                </c:pt>
                <c:pt idx="2868" formatCode="m/d/yyyy">
                  <c:v>39760</c:v>
                </c:pt>
                <c:pt idx="2869" formatCode="m/d/yyyy">
                  <c:v>39761</c:v>
                </c:pt>
                <c:pt idx="2870" formatCode="m/d/yyyy">
                  <c:v>39762</c:v>
                </c:pt>
                <c:pt idx="2871" formatCode="m/d/yyyy">
                  <c:v>39763</c:v>
                </c:pt>
                <c:pt idx="2872" formatCode="m/d/yyyy">
                  <c:v>39764</c:v>
                </c:pt>
                <c:pt idx="2873" formatCode="m/d/yyyy">
                  <c:v>39765</c:v>
                </c:pt>
                <c:pt idx="2874" formatCode="m/d/yyyy">
                  <c:v>39766</c:v>
                </c:pt>
                <c:pt idx="2875" formatCode="m/d/yyyy">
                  <c:v>39767</c:v>
                </c:pt>
                <c:pt idx="2876" formatCode="m/d/yyyy">
                  <c:v>39768</c:v>
                </c:pt>
                <c:pt idx="2877" formatCode="m/d/yyyy">
                  <c:v>39769</c:v>
                </c:pt>
                <c:pt idx="2878" formatCode="m/d/yyyy">
                  <c:v>39770</c:v>
                </c:pt>
                <c:pt idx="2879" formatCode="m/d/yyyy">
                  <c:v>39771</c:v>
                </c:pt>
                <c:pt idx="2880" formatCode="m/d/yyyy">
                  <c:v>39772</c:v>
                </c:pt>
                <c:pt idx="2881" formatCode="m/d/yyyy">
                  <c:v>39773</c:v>
                </c:pt>
                <c:pt idx="2882" formatCode="m/d/yyyy">
                  <c:v>39774</c:v>
                </c:pt>
                <c:pt idx="2883" formatCode="m/d/yyyy">
                  <c:v>39775</c:v>
                </c:pt>
                <c:pt idx="2884" formatCode="m/d/yyyy">
                  <c:v>39776</c:v>
                </c:pt>
                <c:pt idx="2885" formatCode="m/d/yyyy">
                  <c:v>39777</c:v>
                </c:pt>
                <c:pt idx="2886" formatCode="m/d/yyyy">
                  <c:v>39778</c:v>
                </c:pt>
                <c:pt idx="2887" formatCode="m/d/yyyy">
                  <c:v>39779</c:v>
                </c:pt>
                <c:pt idx="2888" formatCode="m/d/yyyy">
                  <c:v>39780</c:v>
                </c:pt>
                <c:pt idx="2889" formatCode="m/d/yyyy">
                  <c:v>39781</c:v>
                </c:pt>
                <c:pt idx="2890" formatCode="m/d/yyyy">
                  <c:v>39782</c:v>
                </c:pt>
                <c:pt idx="2891" formatCode="m/d/yyyy">
                  <c:v>39783</c:v>
                </c:pt>
                <c:pt idx="2892" formatCode="m/d/yyyy">
                  <c:v>39784</c:v>
                </c:pt>
                <c:pt idx="2893" formatCode="m/d/yyyy">
                  <c:v>39785</c:v>
                </c:pt>
                <c:pt idx="2894" formatCode="m/d/yyyy">
                  <c:v>39786</c:v>
                </c:pt>
                <c:pt idx="2895" formatCode="m/d/yyyy">
                  <c:v>39787</c:v>
                </c:pt>
                <c:pt idx="2896" formatCode="m/d/yyyy">
                  <c:v>39788</c:v>
                </c:pt>
                <c:pt idx="2897" formatCode="m/d/yyyy">
                  <c:v>39789</c:v>
                </c:pt>
                <c:pt idx="2898" formatCode="m/d/yyyy">
                  <c:v>39790</c:v>
                </c:pt>
                <c:pt idx="2899" formatCode="m/d/yyyy">
                  <c:v>39791</c:v>
                </c:pt>
                <c:pt idx="2900" formatCode="m/d/yyyy">
                  <c:v>39792</c:v>
                </c:pt>
                <c:pt idx="2901" formatCode="m/d/yyyy">
                  <c:v>39793</c:v>
                </c:pt>
                <c:pt idx="2902" formatCode="m/d/yyyy">
                  <c:v>39794</c:v>
                </c:pt>
                <c:pt idx="2903" formatCode="m/d/yyyy">
                  <c:v>39795</c:v>
                </c:pt>
                <c:pt idx="2904" formatCode="m/d/yyyy">
                  <c:v>39796</c:v>
                </c:pt>
                <c:pt idx="2905" formatCode="m/d/yyyy">
                  <c:v>39797</c:v>
                </c:pt>
                <c:pt idx="2906" formatCode="m/d/yyyy">
                  <c:v>39798</c:v>
                </c:pt>
                <c:pt idx="2907" formatCode="m/d/yyyy">
                  <c:v>39799</c:v>
                </c:pt>
                <c:pt idx="2908" formatCode="m/d/yyyy">
                  <c:v>39800</c:v>
                </c:pt>
                <c:pt idx="2909" formatCode="m/d/yyyy">
                  <c:v>39801</c:v>
                </c:pt>
                <c:pt idx="2910" formatCode="m/d/yyyy">
                  <c:v>39802</c:v>
                </c:pt>
                <c:pt idx="2911" formatCode="m/d/yyyy">
                  <c:v>39803</c:v>
                </c:pt>
                <c:pt idx="2912" formatCode="m/d/yyyy">
                  <c:v>39804</c:v>
                </c:pt>
                <c:pt idx="2913" formatCode="m/d/yyyy">
                  <c:v>39805</c:v>
                </c:pt>
                <c:pt idx="2914" formatCode="m/d/yyyy">
                  <c:v>39806</c:v>
                </c:pt>
                <c:pt idx="2915" formatCode="m/d/yyyy">
                  <c:v>39807</c:v>
                </c:pt>
                <c:pt idx="2916" formatCode="m/d/yyyy">
                  <c:v>39808</c:v>
                </c:pt>
                <c:pt idx="2917" formatCode="m/d/yyyy">
                  <c:v>39809</c:v>
                </c:pt>
                <c:pt idx="2918" formatCode="m/d/yyyy">
                  <c:v>39810</c:v>
                </c:pt>
                <c:pt idx="2919" formatCode="m/d/yyyy">
                  <c:v>39811</c:v>
                </c:pt>
                <c:pt idx="2920" formatCode="m/d/yyyy">
                  <c:v>39812</c:v>
                </c:pt>
                <c:pt idx="2921" formatCode="m/d/yyyy">
                  <c:v>39813</c:v>
                </c:pt>
                <c:pt idx="2922" formatCode="m/d/yyyy">
                  <c:v>39814</c:v>
                </c:pt>
                <c:pt idx="2923" formatCode="m/d/yyyy">
                  <c:v>39815</c:v>
                </c:pt>
                <c:pt idx="2924" formatCode="m/d/yyyy">
                  <c:v>39816</c:v>
                </c:pt>
                <c:pt idx="2925" formatCode="m/d/yyyy">
                  <c:v>39817</c:v>
                </c:pt>
                <c:pt idx="2926" formatCode="m/d/yyyy">
                  <c:v>39818</c:v>
                </c:pt>
                <c:pt idx="2927" formatCode="m/d/yyyy">
                  <c:v>39819</c:v>
                </c:pt>
                <c:pt idx="2928" formatCode="m/d/yyyy">
                  <c:v>39820</c:v>
                </c:pt>
                <c:pt idx="2929" formatCode="m/d/yyyy">
                  <c:v>39821</c:v>
                </c:pt>
                <c:pt idx="2930" formatCode="m/d/yyyy">
                  <c:v>39822</c:v>
                </c:pt>
                <c:pt idx="2931" formatCode="m/d/yyyy">
                  <c:v>39823</c:v>
                </c:pt>
                <c:pt idx="2932" formatCode="m/d/yyyy">
                  <c:v>39824</c:v>
                </c:pt>
                <c:pt idx="2933" formatCode="m/d/yyyy">
                  <c:v>39825</c:v>
                </c:pt>
                <c:pt idx="2934" formatCode="m/d/yyyy">
                  <c:v>39826</c:v>
                </c:pt>
                <c:pt idx="2935" formatCode="m/d/yyyy">
                  <c:v>39827</c:v>
                </c:pt>
                <c:pt idx="2936" formatCode="m/d/yyyy">
                  <c:v>39828</c:v>
                </c:pt>
                <c:pt idx="2937" formatCode="m/d/yyyy">
                  <c:v>39829</c:v>
                </c:pt>
                <c:pt idx="2938" formatCode="m/d/yyyy">
                  <c:v>39830</c:v>
                </c:pt>
                <c:pt idx="2939" formatCode="m/d/yyyy">
                  <c:v>39831</c:v>
                </c:pt>
                <c:pt idx="2940" formatCode="m/d/yyyy">
                  <c:v>39832</c:v>
                </c:pt>
                <c:pt idx="2941" formatCode="m/d/yyyy">
                  <c:v>39833</c:v>
                </c:pt>
                <c:pt idx="2942" formatCode="m/d/yyyy">
                  <c:v>39834</c:v>
                </c:pt>
                <c:pt idx="2943" formatCode="m/d/yyyy">
                  <c:v>39835</c:v>
                </c:pt>
                <c:pt idx="2944" formatCode="m/d/yyyy">
                  <c:v>39836</c:v>
                </c:pt>
                <c:pt idx="2945" formatCode="m/d/yyyy">
                  <c:v>39837</c:v>
                </c:pt>
                <c:pt idx="2946" formatCode="m/d/yyyy">
                  <c:v>39838</c:v>
                </c:pt>
                <c:pt idx="2947" formatCode="m/d/yyyy">
                  <c:v>39839</c:v>
                </c:pt>
                <c:pt idx="2948" formatCode="m/d/yyyy">
                  <c:v>39840</c:v>
                </c:pt>
                <c:pt idx="2949" formatCode="m/d/yyyy">
                  <c:v>39841</c:v>
                </c:pt>
                <c:pt idx="2950" formatCode="m/d/yyyy">
                  <c:v>39842</c:v>
                </c:pt>
                <c:pt idx="2951" formatCode="m/d/yyyy">
                  <c:v>39843</c:v>
                </c:pt>
                <c:pt idx="2952" formatCode="m/d/yyyy">
                  <c:v>39844</c:v>
                </c:pt>
                <c:pt idx="2953" formatCode="m/d/yyyy">
                  <c:v>39845</c:v>
                </c:pt>
                <c:pt idx="2954" formatCode="m/d/yyyy">
                  <c:v>39846</c:v>
                </c:pt>
                <c:pt idx="2955" formatCode="m/d/yyyy">
                  <c:v>39847</c:v>
                </c:pt>
                <c:pt idx="2956" formatCode="m/d/yyyy">
                  <c:v>39848</c:v>
                </c:pt>
                <c:pt idx="2957" formatCode="m/d/yyyy">
                  <c:v>39849</c:v>
                </c:pt>
                <c:pt idx="2958" formatCode="m/d/yyyy">
                  <c:v>39850</c:v>
                </c:pt>
                <c:pt idx="2959" formatCode="m/d/yyyy">
                  <c:v>39851</c:v>
                </c:pt>
                <c:pt idx="2960" formatCode="m/d/yyyy">
                  <c:v>39852</c:v>
                </c:pt>
                <c:pt idx="2961" formatCode="m/d/yyyy">
                  <c:v>39853</c:v>
                </c:pt>
                <c:pt idx="2962" formatCode="m/d/yyyy">
                  <c:v>39854</c:v>
                </c:pt>
                <c:pt idx="2963" formatCode="m/d/yyyy">
                  <c:v>39855</c:v>
                </c:pt>
                <c:pt idx="2964" formatCode="m/d/yyyy">
                  <c:v>39856</c:v>
                </c:pt>
                <c:pt idx="2965" formatCode="m/d/yyyy">
                  <c:v>39857</c:v>
                </c:pt>
                <c:pt idx="2966" formatCode="m/d/yyyy">
                  <c:v>39858</c:v>
                </c:pt>
                <c:pt idx="2967" formatCode="m/d/yyyy">
                  <c:v>39859</c:v>
                </c:pt>
                <c:pt idx="2968" formatCode="m/d/yyyy">
                  <c:v>39860</c:v>
                </c:pt>
                <c:pt idx="2969" formatCode="m/d/yyyy">
                  <c:v>39861</c:v>
                </c:pt>
                <c:pt idx="2970" formatCode="m/d/yyyy">
                  <c:v>39862</c:v>
                </c:pt>
                <c:pt idx="2971" formatCode="m/d/yyyy">
                  <c:v>39863</c:v>
                </c:pt>
                <c:pt idx="2972" formatCode="m/d/yyyy">
                  <c:v>39864</c:v>
                </c:pt>
                <c:pt idx="2973" formatCode="m/d/yyyy">
                  <c:v>39865</c:v>
                </c:pt>
                <c:pt idx="2974" formatCode="m/d/yyyy">
                  <c:v>39866</c:v>
                </c:pt>
                <c:pt idx="2975" formatCode="m/d/yyyy">
                  <c:v>39867</c:v>
                </c:pt>
                <c:pt idx="2976" formatCode="m/d/yyyy">
                  <c:v>39868</c:v>
                </c:pt>
                <c:pt idx="2977" formatCode="m/d/yyyy">
                  <c:v>39869</c:v>
                </c:pt>
                <c:pt idx="2978" formatCode="m/d/yyyy">
                  <c:v>39870</c:v>
                </c:pt>
                <c:pt idx="2979" formatCode="m/d/yyyy">
                  <c:v>39871</c:v>
                </c:pt>
                <c:pt idx="2980" formatCode="m/d/yyyy">
                  <c:v>39872</c:v>
                </c:pt>
                <c:pt idx="2981" formatCode="m/d/yyyy">
                  <c:v>39873</c:v>
                </c:pt>
                <c:pt idx="2982" formatCode="m/d/yyyy">
                  <c:v>39874</c:v>
                </c:pt>
                <c:pt idx="2983" formatCode="m/d/yyyy">
                  <c:v>39875</c:v>
                </c:pt>
                <c:pt idx="2984" formatCode="m/d/yyyy">
                  <c:v>39876</c:v>
                </c:pt>
                <c:pt idx="2985" formatCode="m/d/yyyy">
                  <c:v>39877</c:v>
                </c:pt>
                <c:pt idx="2986" formatCode="m/d/yyyy">
                  <c:v>39878</c:v>
                </c:pt>
                <c:pt idx="2987" formatCode="m/d/yyyy">
                  <c:v>39879</c:v>
                </c:pt>
                <c:pt idx="2988" formatCode="m/d/yyyy">
                  <c:v>39880</c:v>
                </c:pt>
                <c:pt idx="2989" formatCode="m/d/yyyy">
                  <c:v>39881</c:v>
                </c:pt>
                <c:pt idx="2990" formatCode="m/d/yyyy">
                  <c:v>39882</c:v>
                </c:pt>
                <c:pt idx="2991" formatCode="m/d/yyyy">
                  <c:v>39883</c:v>
                </c:pt>
                <c:pt idx="2992" formatCode="m/d/yyyy">
                  <c:v>39884</c:v>
                </c:pt>
                <c:pt idx="2993" formatCode="m/d/yyyy">
                  <c:v>39885</c:v>
                </c:pt>
                <c:pt idx="2994" formatCode="m/d/yyyy">
                  <c:v>39886</c:v>
                </c:pt>
                <c:pt idx="2995" formatCode="m/d/yyyy">
                  <c:v>39887</c:v>
                </c:pt>
                <c:pt idx="2996" formatCode="m/d/yyyy">
                  <c:v>39888</c:v>
                </c:pt>
                <c:pt idx="2997" formatCode="m/d/yyyy">
                  <c:v>39889</c:v>
                </c:pt>
                <c:pt idx="2998" formatCode="m/d/yyyy">
                  <c:v>39890</c:v>
                </c:pt>
                <c:pt idx="2999" formatCode="m/d/yyyy">
                  <c:v>39891</c:v>
                </c:pt>
                <c:pt idx="3000" formatCode="m/d/yyyy">
                  <c:v>39892</c:v>
                </c:pt>
                <c:pt idx="3001" formatCode="m/d/yyyy">
                  <c:v>39893</c:v>
                </c:pt>
                <c:pt idx="3002" formatCode="m/d/yyyy">
                  <c:v>39894</c:v>
                </c:pt>
                <c:pt idx="3003" formatCode="m/d/yyyy">
                  <c:v>39895</c:v>
                </c:pt>
                <c:pt idx="3004" formatCode="m/d/yyyy">
                  <c:v>39896</c:v>
                </c:pt>
                <c:pt idx="3005" formatCode="m/d/yyyy">
                  <c:v>39897</c:v>
                </c:pt>
                <c:pt idx="3006" formatCode="m/d/yyyy">
                  <c:v>39898</c:v>
                </c:pt>
                <c:pt idx="3007" formatCode="m/d/yyyy">
                  <c:v>39899</c:v>
                </c:pt>
                <c:pt idx="3008" formatCode="m/d/yyyy">
                  <c:v>39900</c:v>
                </c:pt>
                <c:pt idx="3009" formatCode="m/d/yyyy">
                  <c:v>39901</c:v>
                </c:pt>
                <c:pt idx="3010" formatCode="m/d/yyyy">
                  <c:v>39902</c:v>
                </c:pt>
                <c:pt idx="3011" formatCode="m/d/yyyy">
                  <c:v>39903</c:v>
                </c:pt>
                <c:pt idx="3012" formatCode="m/d/yyyy">
                  <c:v>39904</c:v>
                </c:pt>
                <c:pt idx="3013" formatCode="m/d/yyyy">
                  <c:v>39905</c:v>
                </c:pt>
                <c:pt idx="3014" formatCode="m/d/yyyy">
                  <c:v>39906</c:v>
                </c:pt>
                <c:pt idx="3015" formatCode="m/d/yyyy">
                  <c:v>39907</c:v>
                </c:pt>
                <c:pt idx="3016" formatCode="m/d/yyyy">
                  <c:v>39908</c:v>
                </c:pt>
                <c:pt idx="3017" formatCode="m/d/yyyy">
                  <c:v>39909</c:v>
                </c:pt>
                <c:pt idx="3018" formatCode="m/d/yyyy">
                  <c:v>39910</c:v>
                </c:pt>
                <c:pt idx="3019" formatCode="m/d/yyyy">
                  <c:v>39911</c:v>
                </c:pt>
                <c:pt idx="3020" formatCode="m/d/yyyy">
                  <c:v>39912</c:v>
                </c:pt>
                <c:pt idx="3021" formatCode="m/d/yyyy">
                  <c:v>39913</c:v>
                </c:pt>
                <c:pt idx="3022" formatCode="m/d/yyyy">
                  <c:v>39914</c:v>
                </c:pt>
                <c:pt idx="3023" formatCode="m/d/yyyy">
                  <c:v>39915</c:v>
                </c:pt>
                <c:pt idx="3024" formatCode="m/d/yyyy">
                  <c:v>39916</c:v>
                </c:pt>
                <c:pt idx="3025" formatCode="m/d/yyyy">
                  <c:v>39917</c:v>
                </c:pt>
                <c:pt idx="3026" formatCode="m/d/yyyy">
                  <c:v>39918</c:v>
                </c:pt>
                <c:pt idx="3027" formatCode="m/d/yyyy">
                  <c:v>39919</c:v>
                </c:pt>
                <c:pt idx="3028" formatCode="m/d/yyyy">
                  <c:v>39920</c:v>
                </c:pt>
                <c:pt idx="3029" formatCode="m/d/yyyy">
                  <c:v>39921</c:v>
                </c:pt>
                <c:pt idx="3030" formatCode="m/d/yyyy">
                  <c:v>39922</c:v>
                </c:pt>
                <c:pt idx="3031" formatCode="m/d/yyyy">
                  <c:v>39923</c:v>
                </c:pt>
                <c:pt idx="3032" formatCode="m/d/yyyy">
                  <c:v>39924</c:v>
                </c:pt>
                <c:pt idx="3033" formatCode="m/d/yyyy">
                  <c:v>39925</c:v>
                </c:pt>
                <c:pt idx="3034" formatCode="m/d/yyyy">
                  <c:v>39926</c:v>
                </c:pt>
                <c:pt idx="3035" formatCode="m/d/yyyy">
                  <c:v>39927</c:v>
                </c:pt>
                <c:pt idx="3036" formatCode="m/d/yyyy">
                  <c:v>39928</c:v>
                </c:pt>
                <c:pt idx="3037" formatCode="m/d/yyyy">
                  <c:v>39929</c:v>
                </c:pt>
                <c:pt idx="3038" formatCode="m/d/yyyy">
                  <c:v>39930</c:v>
                </c:pt>
                <c:pt idx="3039" formatCode="m/d/yyyy">
                  <c:v>39931</c:v>
                </c:pt>
                <c:pt idx="3040" formatCode="m/d/yyyy">
                  <c:v>39932</c:v>
                </c:pt>
                <c:pt idx="3041" formatCode="m/d/yyyy">
                  <c:v>39933</c:v>
                </c:pt>
                <c:pt idx="3042" formatCode="m/d/yyyy">
                  <c:v>39934</c:v>
                </c:pt>
                <c:pt idx="3043" formatCode="m/d/yyyy">
                  <c:v>39935</c:v>
                </c:pt>
                <c:pt idx="3044" formatCode="m/d/yyyy">
                  <c:v>39936</c:v>
                </c:pt>
                <c:pt idx="3045" formatCode="m/d/yyyy">
                  <c:v>39937</c:v>
                </c:pt>
                <c:pt idx="3046" formatCode="m/d/yyyy">
                  <c:v>39938</c:v>
                </c:pt>
                <c:pt idx="3047" formatCode="m/d/yyyy">
                  <c:v>39939</c:v>
                </c:pt>
                <c:pt idx="3048" formatCode="m/d/yyyy">
                  <c:v>39940</c:v>
                </c:pt>
                <c:pt idx="3049" formatCode="m/d/yyyy">
                  <c:v>39941</c:v>
                </c:pt>
                <c:pt idx="3050" formatCode="m/d/yyyy">
                  <c:v>39942</c:v>
                </c:pt>
                <c:pt idx="3051" formatCode="m/d/yyyy">
                  <c:v>39943</c:v>
                </c:pt>
                <c:pt idx="3052" formatCode="m/d/yyyy">
                  <c:v>39944</c:v>
                </c:pt>
                <c:pt idx="3053" formatCode="m/d/yyyy">
                  <c:v>39945</c:v>
                </c:pt>
                <c:pt idx="3054" formatCode="m/d/yyyy">
                  <c:v>39946</c:v>
                </c:pt>
                <c:pt idx="3055" formatCode="m/d/yyyy">
                  <c:v>39947</c:v>
                </c:pt>
                <c:pt idx="3056" formatCode="m/d/yyyy">
                  <c:v>39948</c:v>
                </c:pt>
                <c:pt idx="3057" formatCode="m/d/yyyy">
                  <c:v>39949</c:v>
                </c:pt>
                <c:pt idx="3058" formatCode="m/d/yyyy">
                  <c:v>39950</c:v>
                </c:pt>
                <c:pt idx="3059" formatCode="m/d/yyyy">
                  <c:v>39951</c:v>
                </c:pt>
                <c:pt idx="3060" formatCode="m/d/yyyy">
                  <c:v>39952</c:v>
                </c:pt>
                <c:pt idx="3061" formatCode="m/d/yyyy">
                  <c:v>39953</c:v>
                </c:pt>
                <c:pt idx="3062" formatCode="m/d/yyyy">
                  <c:v>39954</c:v>
                </c:pt>
                <c:pt idx="3063" formatCode="m/d/yyyy">
                  <c:v>39955</c:v>
                </c:pt>
                <c:pt idx="3064" formatCode="m/d/yyyy">
                  <c:v>39956</c:v>
                </c:pt>
                <c:pt idx="3065" formatCode="m/d/yyyy">
                  <c:v>39957</c:v>
                </c:pt>
                <c:pt idx="3066" formatCode="m/d/yyyy">
                  <c:v>39958</c:v>
                </c:pt>
                <c:pt idx="3067" formatCode="m/d/yyyy">
                  <c:v>39959</c:v>
                </c:pt>
                <c:pt idx="3068" formatCode="m/d/yyyy">
                  <c:v>39960</c:v>
                </c:pt>
                <c:pt idx="3069" formatCode="m/d/yyyy">
                  <c:v>39961</c:v>
                </c:pt>
                <c:pt idx="3070" formatCode="m/d/yyyy">
                  <c:v>39962</c:v>
                </c:pt>
                <c:pt idx="3071" formatCode="m/d/yyyy">
                  <c:v>39963</c:v>
                </c:pt>
                <c:pt idx="3072" formatCode="m/d/yyyy">
                  <c:v>39964</c:v>
                </c:pt>
                <c:pt idx="3073" formatCode="m/d/yyyy">
                  <c:v>39965</c:v>
                </c:pt>
                <c:pt idx="3074" formatCode="m/d/yyyy">
                  <c:v>39966</c:v>
                </c:pt>
                <c:pt idx="3075" formatCode="m/d/yyyy">
                  <c:v>39967</c:v>
                </c:pt>
                <c:pt idx="3076" formatCode="m/d/yyyy">
                  <c:v>39968</c:v>
                </c:pt>
                <c:pt idx="3077" formatCode="m/d/yyyy">
                  <c:v>39969</c:v>
                </c:pt>
                <c:pt idx="3078" formatCode="m/d/yyyy">
                  <c:v>39970</c:v>
                </c:pt>
                <c:pt idx="3079" formatCode="m/d/yyyy">
                  <c:v>39971</c:v>
                </c:pt>
                <c:pt idx="3080" formatCode="m/d/yyyy">
                  <c:v>39972</c:v>
                </c:pt>
                <c:pt idx="3081" formatCode="m/d/yyyy">
                  <c:v>39973</c:v>
                </c:pt>
                <c:pt idx="3082" formatCode="m/d/yyyy">
                  <c:v>39974</c:v>
                </c:pt>
                <c:pt idx="3083" formatCode="m/d/yyyy">
                  <c:v>39975</c:v>
                </c:pt>
                <c:pt idx="3084" formatCode="m/d/yyyy">
                  <c:v>39976</c:v>
                </c:pt>
                <c:pt idx="3085" formatCode="m/d/yyyy">
                  <c:v>39977</c:v>
                </c:pt>
                <c:pt idx="3086" formatCode="m/d/yyyy">
                  <c:v>39978</c:v>
                </c:pt>
                <c:pt idx="3087" formatCode="m/d/yyyy">
                  <c:v>39979</c:v>
                </c:pt>
                <c:pt idx="3088" formatCode="m/d/yyyy">
                  <c:v>39980</c:v>
                </c:pt>
                <c:pt idx="3089" formatCode="m/d/yyyy">
                  <c:v>39981</c:v>
                </c:pt>
                <c:pt idx="3090" formatCode="m/d/yyyy">
                  <c:v>39982</c:v>
                </c:pt>
                <c:pt idx="3091" formatCode="m/d/yyyy">
                  <c:v>39983</c:v>
                </c:pt>
                <c:pt idx="3092" formatCode="m/d/yyyy">
                  <c:v>39984</c:v>
                </c:pt>
                <c:pt idx="3093" formatCode="m/d/yyyy">
                  <c:v>39985</c:v>
                </c:pt>
                <c:pt idx="3094" formatCode="m/d/yyyy">
                  <c:v>39986</c:v>
                </c:pt>
                <c:pt idx="3095" formatCode="m/d/yyyy">
                  <c:v>39987</c:v>
                </c:pt>
                <c:pt idx="3096" formatCode="m/d/yyyy">
                  <c:v>39988</c:v>
                </c:pt>
                <c:pt idx="3097" formatCode="m/d/yyyy">
                  <c:v>39989</c:v>
                </c:pt>
                <c:pt idx="3098" formatCode="m/d/yyyy">
                  <c:v>39990</c:v>
                </c:pt>
                <c:pt idx="3099" formatCode="m/d/yyyy">
                  <c:v>39991</c:v>
                </c:pt>
                <c:pt idx="3100" formatCode="m/d/yyyy">
                  <c:v>39992</c:v>
                </c:pt>
                <c:pt idx="3101" formatCode="m/d/yyyy">
                  <c:v>39993</c:v>
                </c:pt>
                <c:pt idx="3102" formatCode="m/d/yyyy">
                  <c:v>39994</c:v>
                </c:pt>
                <c:pt idx="3103" formatCode="m/d/yyyy">
                  <c:v>39995</c:v>
                </c:pt>
                <c:pt idx="3104" formatCode="m/d/yyyy">
                  <c:v>39996</c:v>
                </c:pt>
                <c:pt idx="3105" formatCode="m/d/yyyy">
                  <c:v>39997</c:v>
                </c:pt>
                <c:pt idx="3106" formatCode="m/d/yyyy">
                  <c:v>39998</c:v>
                </c:pt>
                <c:pt idx="3107" formatCode="m/d/yyyy">
                  <c:v>39999</c:v>
                </c:pt>
                <c:pt idx="3108" formatCode="m/d/yyyy">
                  <c:v>40000</c:v>
                </c:pt>
                <c:pt idx="3109" formatCode="m/d/yyyy">
                  <c:v>40001</c:v>
                </c:pt>
                <c:pt idx="3110" formatCode="m/d/yyyy">
                  <c:v>40002</c:v>
                </c:pt>
                <c:pt idx="3111" formatCode="m/d/yyyy">
                  <c:v>40003</c:v>
                </c:pt>
                <c:pt idx="3112" formatCode="m/d/yyyy">
                  <c:v>40004</c:v>
                </c:pt>
                <c:pt idx="3113" formatCode="m/d/yyyy">
                  <c:v>40005</c:v>
                </c:pt>
                <c:pt idx="3114" formatCode="m/d/yyyy">
                  <c:v>40006</c:v>
                </c:pt>
                <c:pt idx="3115" formatCode="m/d/yyyy">
                  <c:v>40007</c:v>
                </c:pt>
                <c:pt idx="3116" formatCode="m/d/yyyy">
                  <c:v>40008</c:v>
                </c:pt>
                <c:pt idx="3117" formatCode="m/d/yyyy">
                  <c:v>40009</c:v>
                </c:pt>
                <c:pt idx="3118" formatCode="m/d/yyyy">
                  <c:v>40010</c:v>
                </c:pt>
                <c:pt idx="3119" formatCode="m/d/yyyy">
                  <c:v>40011</c:v>
                </c:pt>
                <c:pt idx="3120" formatCode="m/d/yyyy">
                  <c:v>40012</c:v>
                </c:pt>
                <c:pt idx="3121" formatCode="m/d/yyyy">
                  <c:v>40013</c:v>
                </c:pt>
                <c:pt idx="3122" formatCode="m/d/yyyy">
                  <c:v>40014</c:v>
                </c:pt>
                <c:pt idx="3123" formatCode="m/d/yyyy">
                  <c:v>40015</c:v>
                </c:pt>
                <c:pt idx="3124" formatCode="m/d/yyyy">
                  <c:v>40016</c:v>
                </c:pt>
                <c:pt idx="3125" formatCode="m/d/yyyy">
                  <c:v>40017</c:v>
                </c:pt>
                <c:pt idx="3126" formatCode="m/d/yyyy">
                  <c:v>40018</c:v>
                </c:pt>
                <c:pt idx="3127" formatCode="m/d/yyyy">
                  <c:v>40019</c:v>
                </c:pt>
                <c:pt idx="3128" formatCode="m/d/yyyy">
                  <c:v>40020</c:v>
                </c:pt>
                <c:pt idx="3129" formatCode="m/d/yyyy">
                  <c:v>40021</c:v>
                </c:pt>
                <c:pt idx="3130" formatCode="m/d/yyyy">
                  <c:v>40022</c:v>
                </c:pt>
                <c:pt idx="3131" formatCode="m/d/yyyy">
                  <c:v>40023</c:v>
                </c:pt>
                <c:pt idx="3132" formatCode="m/d/yyyy">
                  <c:v>40024</c:v>
                </c:pt>
                <c:pt idx="3133" formatCode="m/d/yyyy">
                  <c:v>40025</c:v>
                </c:pt>
                <c:pt idx="3134" formatCode="m/d/yyyy">
                  <c:v>40026</c:v>
                </c:pt>
                <c:pt idx="3135" formatCode="m/d/yyyy">
                  <c:v>40027</c:v>
                </c:pt>
                <c:pt idx="3136" formatCode="m/d/yyyy">
                  <c:v>40028</c:v>
                </c:pt>
                <c:pt idx="3137" formatCode="m/d/yyyy">
                  <c:v>40029</c:v>
                </c:pt>
                <c:pt idx="3138" formatCode="m/d/yyyy">
                  <c:v>40030</c:v>
                </c:pt>
                <c:pt idx="3139" formatCode="m/d/yyyy">
                  <c:v>40031</c:v>
                </c:pt>
                <c:pt idx="3140" formatCode="m/d/yyyy">
                  <c:v>40032</c:v>
                </c:pt>
                <c:pt idx="3141" formatCode="m/d/yyyy">
                  <c:v>40033</c:v>
                </c:pt>
                <c:pt idx="3142" formatCode="m/d/yyyy">
                  <c:v>40034</c:v>
                </c:pt>
                <c:pt idx="3143" formatCode="m/d/yyyy">
                  <c:v>40035</c:v>
                </c:pt>
                <c:pt idx="3144" formatCode="m/d/yyyy">
                  <c:v>40036</c:v>
                </c:pt>
                <c:pt idx="3145" formatCode="m/d/yyyy">
                  <c:v>40037</c:v>
                </c:pt>
                <c:pt idx="3146" formatCode="m/d/yyyy">
                  <c:v>40038</c:v>
                </c:pt>
                <c:pt idx="3147" formatCode="m/d/yyyy">
                  <c:v>40039</c:v>
                </c:pt>
                <c:pt idx="3148" formatCode="m/d/yyyy">
                  <c:v>40040</c:v>
                </c:pt>
                <c:pt idx="3149" formatCode="m/d/yyyy">
                  <c:v>40041</c:v>
                </c:pt>
                <c:pt idx="3150" formatCode="m/d/yyyy">
                  <c:v>40042</c:v>
                </c:pt>
                <c:pt idx="3151" formatCode="m/d/yyyy">
                  <c:v>40043</c:v>
                </c:pt>
                <c:pt idx="3152" formatCode="m/d/yyyy">
                  <c:v>40044</c:v>
                </c:pt>
                <c:pt idx="3153" formatCode="m/d/yyyy">
                  <c:v>40045</c:v>
                </c:pt>
                <c:pt idx="3154" formatCode="m/d/yyyy">
                  <c:v>40046</c:v>
                </c:pt>
                <c:pt idx="3155" formatCode="m/d/yyyy">
                  <c:v>40047</c:v>
                </c:pt>
                <c:pt idx="3156" formatCode="m/d/yyyy">
                  <c:v>40048</c:v>
                </c:pt>
                <c:pt idx="3157" formatCode="m/d/yyyy">
                  <c:v>40049</c:v>
                </c:pt>
                <c:pt idx="3158" formatCode="m/d/yyyy">
                  <c:v>40050</c:v>
                </c:pt>
                <c:pt idx="3159" formatCode="m/d/yyyy">
                  <c:v>40051</c:v>
                </c:pt>
                <c:pt idx="3160" formatCode="m/d/yyyy">
                  <c:v>40052</c:v>
                </c:pt>
                <c:pt idx="3161" formatCode="m/d/yyyy">
                  <c:v>40053</c:v>
                </c:pt>
                <c:pt idx="3162" formatCode="m/d/yyyy">
                  <c:v>40054</c:v>
                </c:pt>
                <c:pt idx="3163" formatCode="m/d/yyyy">
                  <c:v>40055</c:v>
                </c:pt>
                <c:pt idx="3164" formatCode="m/d/yyyy">
                  <c:v>40056</c:v>
                </c:pt>
                <c:pt idx="3165" formatCode="m/d/yyyy">
                  <c:v>40057</c:v>
                </c:pt>
                <c:pt idx="3166" formatCode="m/d/yyyy">
                  <c:v>40058</c:v>
                </c:pt>
                <c:pt idx="3167" formatCode="m/d/yyyy">
                  <c:v>40059</c:v>
                </c:pt>
                <c:pt idx="3168" formatCode="m/d/yyyy">
                  <c:v>40060</c:v>
                </c:pt>
                <c:pt idx="3169" formatCode="m/d/yyyy">
                  <c:v>40061</c:v>
                </c:pt>
                <c:pt idx="3170" formatCode="m/d/yyyy">
                  <c:v>40062</c:v>
                </c:pt>
                <c:pt idx="3171" formatCode="m/d/yyyy">
                  <c:v>40063</c:v>
                </c:pt>
                <c:pt idx="3172" formatCode="m/d/yyyy">
                  <c:v>40064</c:v>
                </c:pt>
                <c:pt idx="3173" formatCode="m/d/yyyy">
                  <c:v>40065</c:v>
                </c:pt>
                <c:pt idx="3174" formatCode="m/d/yyyy">
                  <c:v>40066</c:v>
                </c:pt>
                <c:pt idx="3175" formatCode="m/d/yyyy">
                  <c:v>40067</c:v>
                </c:pt>
                <c:pt idx="3176" formatCode="m/d/yyyy">
                  <c:v>40068</c:v>
                </c:pt>
                <c:pt idx="3177" formatCode="m/d/yyyy">
                  <c:v>40069</c:v>
                </c:pt>
                <c:pt idx="3178" formatCode="m/d/yyyy">
                  <c:v>40070</c:v>
                </c:pt>
                <c:pt idx="3179" formatCode="m/d/yyyy">
                  <c:v>40071</c:v>
                </c:pt>
                <c:pt idx="3180" formatCode="m/d/yyyy">
                  <c:v>40072</c:v>
                </c:pt>
                <c:pt idx="3181" formatCode="m/d/yyyy">
                  <c:v>40073</c:v>
                </c:pt>
                <c:pt idx="3182" formatCode="m/d/yyyy">
                  <c:v>40074</c:v>
                </c:pt>
                <c:pt idx="3183" formatCode="m/d/yyyy">
                  <c:v>40075</c:v>
                </c:pt>
                <c:pt idx="3184" formatCode="m/d/yyyy">
                  <c:v>40076</c:v>
                </c:pt>
                <c:pt idx="3185" formatCode="m/d/yyyy">
                  <c:v>40077</c:v>
                </c:pt>
                <c:pt idx="3186" formatCode="m/d/yyyy">
                  <c:v>40078</c:v>
                </c:pt>
                <c:pt idx="3187" formatCode="m/d/yyyy">
                  <c:v>40079</c:v>
                </c:pt>
                <c:pt idx="3188" formatCode="m/d/yyyy">
                  <c:v>40080</c:v>
                </c:pt>
                <c:pt idx="3189" formatCode="m/d/yyyy">
                  <c:v>40081</c:v>
                </c:pt>
                <c:pt idx="3190" formatCode="m/d/yyyy">
                  <c:v>40082</c:v>
                </c:pt>
                <c:pt idx="3191" formatCode="m/d/yyyy">
                  <c:v>40083</c:v>
                </c:pt>
                <c:pt idx="3192" formatCode="m/d/yyyy">
                  <c:v>40084</c:v>
                </c:pt>
                <c:pt idx="3193" formatCode="m/d/yyyy">
                  <c:v>40085</c:v>
                </c:pt>
                <c:pt idx="3194" formatCode="m/d/yyyy">
                  <c:v>40086</c:v>
                </c:pt>
                <c:pt idx="3195" formatCode="m/d/yyyy">
                  <c:v>40087</c:v>
                </c:pt>
                <c:pt idx="3196" formatCode="m/d/yyyy">
                  <c:v>40088</c:v>
                </c:pt>
                <c:pt idx="3197" formatCode="m/d/yyyy">
                  <c:v>40089</c:v>
                </c:pt>
                <c:pt idx="3198" formatCode="m/d/yyyy">
                  <c:v>40090</c:v>
                </c:pt>
                <c:pt idx="3199" formatCode="m/d/yyyy">
                  <c:v>40091</c:v>
                </c:pt>
                <c:pt idx="3200" formatCode="m/d/yyyy">
                  <c:v>40092</c:v>
                </c:pt>
                <c:pt idx="3201" formatCode="m/d/yyyy">
                  <c:v>40093</c:v>
                </c:pt>
                <c:pt idx="3202" formatCode="m/d/yyyy">
                  <c:v>40094</c:v>
                </c:pt>
                <c:pt idx="3203" formatCode="m/d/yyyy">
                  <c:v>40095</c:v>
                </c:pt>
                <c:pt idx="3204" formatCode="m/d/yyyy">
                  <c:v>40096</c:v>
                </c:pt>
                <c:pt idx="3205" formatCode="m/d/yyyy">
                  <c:v>40097</c:v>
                </c:pt>
                <c:pt idx="3206" formatCode="m/d/yyyy">
                  <c:v>40098</c:v>
                </c:pt>
                <c:pt idx="3207" formatCode="m/d/yyyy">
                  <c:v>40099</c:v>
                </c:pt>
                <c:pt idx="3208" formatCode="m/d/yyyy">
                  <c:v>40100</c:v>
                </c:pt>
                <c:pt idx="3209" formatCode="m/d/yyyy">
                  <c:v>40101</c:v>
                </c:pt>
                <c:pt idx="3210" formatCode="m/d/yyyy">
                  <c:v>40102</c:v>
                </c:pt>
                <c:pt idx="3211" formatCode="m/d/yyyy">
                  <c:v>40103</c:v>
                </c:pt>
                <c:pt idx="3212" formatCode="m/d/yyyy">
                  <c:v>40104</c:v>
                </c:pt>
                <c:pt idx="3213" formatCode="m/d/yyyy">
                  <c:v>40105</c:v>
                </c:pt>
                <c:pt idx="3214" formatCode="m/d/yyyy">
                  <c:v>40106</c:v>
                </c:pt>
                <c:pt idx="3215" formatCode="m/d/yyyy">
                  <c:v>40107</c:v>
                </c:pt>
                <c:pt idx="3216" formatCode="m/d/yyyy">
                  <c:v>40108</c:v>
                </c:pt>
                <c:pt idx="3217" formatCode="m/d/yyyy">
                  <c:v>40109</c:v>
                </c:pt>
                <c:pt idx="3218" formatCode="m/d/yyyy">
                  <c:v>40110</c:v>
                </c:pt>
                <c:pt idx="3219" formatCode="m/d/yyyy">
                  <c:v>40111</c:v>
                </c:pt>
                <c:pt idx="3220" formatCode="m/d/yyyy">
                  <c:v>40112</c:v>
                </c:pt>
                <c:pt idx="3221" formatCode="m/d/yyyy">
                  <c:v>40113</c:v>
                </c:pt>
                <c:pt idx="3222" formatCode="m/d/yyyy">
                  <c:v>40114</c:v>
                </c:pt>
                <c:pt idx="3223" formatCode="m/d/yyyy">
                  <c:v>40115</c:v>
                </c:pt>
                <c:pt idx="3224" formatCode="m/d/yyyy">
                  <c:v>40116</c:v>
                </c:pt>
                <c:pt idx="3225" formatCode="m/d/yyyy">
                  <c:v>40117</c:v>
                </c:pt>
                <c:pt idx="3226" formatCode="m/d/yyyy">
                  <c:v>40118</c:v>
                </c:pt>
                <c:pt idx="3227" formatCode="m/d/yyyy">
                  <c:v>40119</c:v>
                </c:pt>
                <c:pt idx="3228" formatCode="m/d/yyyy">
                  <c:v>40120</c:v>
                </c:pt>
                <c:pt idx="3229" formatCode="m/d/yyyy">
                  <c:v>40121</c:v>
                </c:pt>
                <c:pt idx="3230" formatCode="m/d/yyyy">
                  <c:v>40122</c:v>
                </c:pt>
                <c:pt idx="3231" formatCode="m/d/yyyy">
                  <c:v>40123</c:v>
                </c:pt>
                <c:pt idx="3232" formatCode="m/d/yyyy">
                  <c:v>40124</c:v>
                </c:pt>
                <c:pt idx="3233" formatCode="m/d/yyyy">
                  <c:v>40125</c:v>
                </c:pt>
                <c:pt idx="3234" formatCode="m/d/yyyy">
                  <c:v>40126</c:v>
                </c:pt>
                <c:pt idx="3235" formatCode="m/d/yyyy">
                  <c:v>40127</c:v>
                </c:pt>
                <c:pt idx="3236" formatCode="m/d/yyyy">
                  <c:v>40128</c:v>
                </c:pt>
                <c:pt idx="3237" formatCode="m/d/yyyy">
                  <c:v>40129</c:v>
                </c:pt>
                <c:pt idx="3238" formatCode="m/d/yyyy">
                  <c:v>40130</c:v>
                </c:pt>
                <c:pt idx="3239" formatCode="m/d/yyyy">
                  <c:v>40131</c:v>
                </c:pt>
                <c:pt idx="3240" formatCode="m/d/yyyy">
                  <c:v>40132</c:v>
                </c:pt>
                <c:pt idx="3241" formatCode="m/d/yyyy">
                  <c:v>40133</c:v>
                </c:pt>
                <c:pt idx="3242" formatCode="m/d/yyyy">
                  <c:v>40134</c:v>
                </c:pt>
                <c:pt idx="3243" formatCode="m/d/yyyy">
                  <c:v>40135</c:v>
                </c:pt>
                <c:pt idx="3244" formatCode="m/d/yyyy">
                  <c:v>40136</c:v>
                </c:pt>
                <c:pt idx="3245" formatCode="m/d/yyyy">
                  <c:v>40137</c:v>
                </c:pt>
                <c:pt idx="3246" formatCode="m/d/yyyy">
                  <c:v>40138</c:v>
                </c:pt>
                <c:pt idx="3247" formatCode="m/d/yyyy">
                  <c:v>40139</c:v>
                </c:pt>
                <c:pt idx="3248" formatCode="m/d/yyyy">
                  <c:v>40140</c:v>
                </c:pt>
                <c:pt idx="3249" formatCode="m/d/yyyy">
                  <c:v>40141</c:v>
                </c:pt>
                <c:pt idx="3250" formatCode="m/d/yyyy">
                  <c:v>40142</c:v>
                </c:pt>
                <c:pt idx="3251" formatCode="m/d/yyyy">
                  <c:v>40143</c:v>
                </c:pt>
                <c:pt idx="3252" formatCode="m/d/yyyy">
                  <c:v>40144</c:v>
                </c:pt>
                <c:pt idx="3253" formatCode="m/d/yyyy">
                  <c:v>40145</c:v>
                </c:pt>
                <c:pt idx="3254" formatCode="m/d/yyyy">
                  <c:v>40146</c:v>
                </c:pt>
                <c:pt idx="3255" formatCode="m/d/yyyy">
                  <c:v>40147</c:v>
                </c:pt>
                <c:pt idx="3256" formatCode="m/d/yyyy">
                  <c:v>40148</c:v>
                </c:pt>
                <c:pt idx="3257" formatCode="m/d/yyyy">
                  <c:v>40149</c:v>
                </c:pt>
                <c:pt idx="3258" formatCode="m/d/yyyy">
                  <c:v>40150</c:v>
                </c:pt>
                <c:pt idx="3259" formatCode="m/d/yyyy">
                  <c:v>40151</c:v>
                </c:pt>
                <c:pt idx="3260" formatCode="m/d/yyyy">
                  <c:v>40152</c:v>
                </c:pt>
                <c:pt idx="3261" formatCode="m/d/yyyy">
                  <c:v>40153</c:v>
                </c:pt>
                <c:pt idx="3262" formatCode="m/d/yyyy">
                  <c:v>40154</c:v>
                </c:pt>
                <c:pt idx="3263" formatCode="m/d/yyyy">
                  <c:v>40155</c:v>
                </c:pt>
                <c:pt idx="3264" formatCode="m/d/yyyy">
                  <c:v>40156</c:v>
                </c:pt>
                <c:pt idx="3265" formatCode="m/d/yyyy">
                  <c:v>40157</c:v>
                </c:pt>
                <c:pt idx="3266" formatCode="m/d/yyyy">
                  <c:v>40158</c:v>
                </c:pt>
                <c:pt idx="3267" formatCode="m/d/yyyy">
                  <c:v>40159</c:v>
                </c:pt>
                <c:pt idx="3268" formatCode="m/d/yyyy">
                  <c:v>40160</c:v>
                </c:pt>
                <c:pt idx="3269" formatCode="m/d/yyyy">
                  <c:v>40161</c:v>
                </c:pt>
                <c:pt idx="3270" formatCode="m/d/yyyy">
                  <c:v>40162</c:v>
                </c:pt>
                <c:pt idx="3271" formatCode="m/d/yyyy">
                  <c:v>40163</c:v>
                </c:pt>
                <c:pt idx="3272" formatCode="m/d/yyyy">
                  <c:v>40164</c:v>
                </c:pt>
                <c:pt idx="3273" formatCode="m/d/yyyy">
                  <c:v>40165</c:v>
                </c:pt>
                <c:pt idx="3274" formatCode="m/d/yyyy">
                  <c:v>40166</c:v>
                </c:pt>
                <c:pt idx="3275" formatCode="m/d/yyyy">
                  <c:v>40167</c:v>
                </c:pt>
                <c:pt idx="3276" formatCode="m/d/yyyy">
                  <c:v>40168</c:v>
                </c:pt>
                <c:pt idx="3277" formatCode="m/d/yyyy">
                  <c:v>40169</c:v>
                </c:pt>
                <c:pt idx="3278" formatCode="m/d/yyyy">
                  <c:v>40170</c:v>
                </c:pt>
                <c:pt idx="3279" formatCode="m/d/yyyy">
                  <c:v>40171</c:v>
                </c:pt>
                <c:pt idx="3280" formatCode="m/d/yyyy">
                  <c:v>40172</c:v>
                </c:pt>
                <c:pt idx="3281" formatCode="m/d/yyyy">
                  <c:v>40173</c:v>
                </c:pt>
                <c:pt idx="3282" formatCode="m/d/yyyy">
                  <c:v>40174</c:v>
                </c:pt>
                <c:pt idx="3283" formatCode="m/d/yyyy">
                  <c:v>40175</c:v>
                </c:pt>
                <c:pt idx="3284" formatCode="m/d/yyyy">
                  <c:v>40176</c:v>
                </c:pt>
                <c:pt idx="3285" formatCode="m/d/yyyy">
                  <c:v>40177</c:v>
                </c:pt>
                <c:pt idx="3286" formatCode="m/d/yyyy">
                  <c:v>40178</c:v>
                </c:pt>
                <c:pt idx="3287" formatCode="m/d/yyyy">
                  <c:v>40179</c:v>
                </c:pt>
                <c:pt idx="3288" formatCode="m/d/yyyy">
                  <c:v>40180</c:v>
                </c:pt>
                <c:pt idx="3289" formatCode="m/d/yyyy">
                  <c:v>40181</c:v>
                </c:pt>
                <c:pt idx="3290" formatCode="m/d/yyyy">
                  <c:v>40182</c:v>
                </c:pt>
                <c:pt idx="3291" formatCode="m/d/yyyy">
                  <c:v>40183</c:v>
                </c:pt>
                <c:pt idx="3292" formatCode="m/d/yyyy">
                  <c:v>40184</c:v>
                </c:pt>
                <c:pt idx="3293" formatCode="m/d/yyyy">
                  <c:v>40185</c:v>
                </c:pt>
                <c:pt idx="3294" formatCode="m/d/yyyy">
                  <c:v>40186</c:v>
                </c:pt>
                <c:pt idx="3295" formatCode="m/d/yyyy">
                  <c:v>40187</c:v>
                </c:pt>
                <c:pt idx="3296" formatCode="m/d/yyyy">
                  <c:v>40188</c:v>
                </c:pt>
                <c:pt idx="3297" formatCode="m/d/yyyy">
                  <c:v>40189</c:v>
                </c:pt>
                <c:pt idx="3298" formatCode="m/d/yyyy">
                  <c:v>40190</c:v>
                </c:pt>
                <c:pt idx="3299" formatCode="m/d/yyyy">
                  <c:v>40191</c:v>
                </c:pt>
                <c:pt idx="3300" formatCode="m/d/yyyy">
                  <c:v>40192</c:v>
                </c:pt>
                <c:pt idx="3301" formatCode="m/d/yyyy">
                  <c:v>40193</c:v>
                </c:pt>
                <c:pt idx="3302" formatCode="m/d/yyyy">
                  <c:v>40194</c:v>
                </c:pt>
                <c:pt idx="3303" formatCode="m/d/yyyy">
                  <c:v>40195</c:v>
                </c:pt>
                <c:pt idx="3304" formatCode="m/d/yyyy">
                  <c:v>40196</c:v>
                </c:pt>
                <c:pt idx="3305" formatCode="m/d/yyyy">
                  <c:v>40197</c:v>
                </c:pt>
                <c:pt idx="3306" formatCode="m/d/yyyy">
                  <c:v>40198</c:v>
                </c:pt>
                <c:pt idx="3307" formatCode="m/d/yyyy">
                  <c:v>40199</c:v>
                </c:pt>
                <c:pt idx="3308" formatCode="m/d/yyyy">
                  <c:v>40200</c:v>
                </c:pt>
                <c:pt idx="3309" formatCode="m/d/yyyy">
                  <c:v>40201</c:v>
                </c:pt>
                <c:pt idx="3310" formatCode="m/d/yyyy">
                  <c:v>40202</c:v>
                </c:pt>
                <c:pt idx="3311" formatCode="m/d/yyyy">
                  <c:v>40203</c:v>
                </c:pt>
                <c:pt idx="3312" formatCode="m/d/yyyy">
                  <c:v>40204</c:v>
                </c:pt>
                <c:pt idx="3313" formatCode="m/d/yyyy">
                  <c:v>40205</c:v>
                </c:pt>
                <c:pt idx="3314" formatCode="m/d/yyyy">
                  <c:v>40206</c:v>
                </c:pt>
                <c:pt idx="3315" formatCode="m/d/yyyy">
                  <c:v>40207</c:v>
                </c:pt>
                <c:pt idx="3316" formatCode="m/d/yyyy">
                  <c:v>40208</c:v>
                </c:pt>
                <c:pt idx="3317" formatCode="m/d/yyyy">
                  <c:v>40209</c:v>
                </c:pt>
                <c:pt idx="3318" formatCode="m/d/yyyy">
                  <c:v>40210</c:v>
                </c:pt>
                <c:pt idx="3319" formatCode="m/d/yyyy">
                  <c:v>40211</c:v>
                </c:pt>
                <c:pt idx="3320" formatCode="m/d/yyyy">
                  <c:v>40212</c:v>
                </c:pt>
                <c:pt idx="3321" formatCode="m/d/yyyy">
                  <c:v>40213</c:v>
                </c:pt>
                <c:pt idx="3322" formatCode="m/d/yyyy">
                  <c:v>40214</c:v>
                </c:pt>
                <c:pt idx="3323" formatCode="m/d/yyyy">
                  <c:v>40215</c:v>
                </c:pt>
                <c:pt idx="3324" formatCode="m/d/yyyy">
                  <c:v>40216</c:v>
                </c:pt>
                <c:pt idx="3325" formatCode="m/d/yyyy">
                  <c:v>40217</c:v>
                </c:pt>
                <c:pt idx="3326" formatCode="m/d/yyyy">
                  <c:v>40218</c:v>
                </c:pt>
                <c:pt idx="3327" formatCode="m/d/yyyy">
                  <c:v>40219</c:v>
                </c:pt>
                <c:pt idx="3328" formatCode="m/d/yyyy">
                  <c:v>40220</c:v>
                </c:pt>
                <c:pt idx="3329" formatCode="m/d/yyyy">
                  <c:v>40221</c:v>
                </c:pt>
                <c:pt idx="3330" formatCode="m/d/yyyy">
                  <c:v>40222</c:v>
                </c:pt>
                <c:pt idx="3331" formatCode="m/d/yyyy">
                  <c:v>40223</c:v>
                </c:pt>
                <c:pt idx="3332" formatCode="m/d/yyyy">
                  <c:v>40224</c:v>
                </c:pt>
                <c:pt idx="3333" formatCode="m/d/yyyy">
                  <c:v>40225</c:v>
                </c:pt>
                <c:pt idx="3334" formatCode="m/d/yyyy">
                  <c:v>40226</c:v>
                </c:pt>
                <c:pt idx="3335" formatCode="m/d/yyyy">
                  <c:v>40227</c:v>
                </c:pt>
                <c:pt idx="3336" formatCode="m/d/yyyy">
                  <c:v>40228</c:v>
                </c:pt>
                <c:pt idx="3337" formatCode="m/d/yyyy">
                  <c:v>40229</c:v>
                </c:pt>
                <c:pt idx="3338" formatCode="m/d/yyyy">
                  <c:v>40230</c:v>
                </c:pt>
                <c:pt idx="3339" formatCode="m/d/yyyy">
                  <c:v>40231</c:v>
                </c:pt>
                <c:pt idx="3340" formatCode="m/d/yyyy">
                  <c:v>40232</c:v>
                </c:pt>
                <c:pt idx="3341" formatCode="m/d/yyyy">
                  <c:v>40233</c:v>
                </c:pt>
                <c:pt idx="3342" formatCode="m/d/yyyy">
                  <c:v>40234</c:v>
                </c:pt>
                <c:pt idx="3343" formatCode="m/d/yyyy">
                  <c:v>40235</c:v>
                </c:pt>
                <c:pt idx="3344" formatCode="m/d/yyyy">
                  <c:v>40236</c:v>
                </c:pt>
                <c:pt idx="3345" formatCode="m/d/yyyy">
                  <c:v>40237</c:v>
                </c:pt>
                <c:pt idx="3346" formatCode="m/d/yyyy">
                  <c:v>40238</c:v>
                </c:pt>
                <c:pt idx="3347" formatCode="m/d/yyyy">
                  <c:v>40239</c:v>
                </c:pt>
                <c:pt idx="3348" formatCode="m/d/yyyy">
                  <c:v>40240</c:v>
                </c:pt>
                <c:pt idx="3349" formatCode="m/d/yyyy">
                  <c:v>40241</c:v>
                </c:pt>
                <c:pt idx="3350" formatCode="m/d/yyyy">
                  <c:v>40242</c:v>
                </c:pt>
                <c:pt idx="3351" formatCode="m/d/yyyy">
                  <c:v>40243</c:v>
                </c:pt>
                <c:pt idx="3352" formatCode="m/d/yyyy">
                  <c:v>40244</c:v>
                </c:pt>
                <c:pt idx="3353" formatCode="m/d/yyyy">
                  <c:v>40245</c:v>
                </c:pt>
                <c:pt idx="3354" formatCode="m/d/yyyy">
                  <c:v>40246</c:v>
                </c:pt>
                <c:pt idx="3355" formatCode="m/d/yyyy">
                  <c:v>40247</c:v>
                </c:pt>
                <c:pt idx="3356" formatCode="m/d/yyyy">
                  <c:v>40248</c:v>
                </c:pt>
                <c:pt idx="3357" formatCode="m/d/yyyy">
                  <c:v>40249</c:v>
                </c:pt>
                <c:pt idx="3358" formatCode="m/d/yyyy">
                  <c:v>40250</c:v>
                </c:pt>
                <c:pt idx="3359" formatCode="m/d/yyyy">
                  <c:v>40251</c:v>
                </c:pt>
                <c:pt idx="3360" formatCode="m/d/yyyy">
                  <c:v>40252</c:v>
                </c:pt>
                <c:pt idx="3361" formatCode="m/d/yyyy">
                  <c:v>40253</c:v>
                </c:pt>
                <c:pt idx="3362" formatCode="m/d/yyyy">
                  <c:v>40254</c:v>
                </c:pt>
                <c:pt idx="3363" formatCode="m/d/yyyy">
                  <c:v>40255</c:v>
                </c:pt>
                <c:pt idx="3364" formatCode="m/d/yyyy">
                  <c:v>40256</c:v>
                </c:pt>
                <c:pt idx="3365" formatCode="m/d/yyyy">
                  <c:v>40257</c:v>
                </c:pt>
                <c:pt idx="3366" formatCode="m/d/yy;@">
                  <c:v>40258</c:v>
                </c:pt>
                <c:pt idx="3367" formatCode="m/d/yy;@">
                  <c:v>40259</c:v>
                </c:pt>
                <c:pt idx="3368" formatCode="m/d/yy;@">
                  <c:v>40260</c:v>
                </c:pt>
                <c:pt idx="3369" formatCode="m/d/yy;@">
                  <c:v>40261</c:v>
                </c:pt>
                <c:pt idx="3370" formatCode="m/d/yy;@">
                  <c:v>40262</c:v>
                </c:pt>
                <c:pt idx="3371" formatCode="m/d/yy;@">
                  <c:v>40263</c:v>
                </c:pt>
                <c:pt idx="3372" formatCode="m/d/yy;@">
                  <c:v>40264</c:v>
                </c:pt>
                <c:pt idx="3373" formatCode="m/d/yy;@">
                  <c:v>40265</c:v>
                </c:pt>
                <c:pt idx="3374" formatCode="m/d/yy;@">
                  <c:v>40266</c:v>
                </c:pt>
                <c:pt idx="3375" formatCode="m/d/yy;@">
                  <c:v>40267</c:v>
                </c:pt>
                <c:pt idx="3376" formatCode="m/d/yy;@">
                  <c:v>40268</c:v>
                </c:pt>
                <c:pt idx="3377" formatCode="m/d/yy;@">
                  <c:v>40269</c:v>
                </c:pt>
                <c:pt idx="3378" formatCode="m/d/yy;@">
                  <c:v>40270</c:v>
                </c:pt>
                <c:pt idx="3379" formatCode="m/d/yy;@">
                  <c:v>40271</c:v>
                </c:pt>
                <c:pt idx="3380" formatCode="m/d/yy;@">
                  <c:v>40272</c:v>
                </c:pt>
                <c:pt idx="3381" formatCode="m/d/yy;@">
                  <c:v>40273</c:v>
                </c:pt>
                <c:pt idx="3382" formatCode="m/d/yy;@">
                  <c:v>40274</c:v>
                </c:pt>
                <c:pt idx="3383" formatCode="m/d/yy;@">
                  <c:v>40275</c:v>
                </c:pt>
                <c:pt idx="3384" formatCode="m/d/yy;@">
                  <c:v>40276</c:v>
                </c:pt>
                <c:pt idx="3385" formatCode="m/d/yy;@">
                  <c:v>40277</c:v>
                </c:pt>
                <c:pt idx="3386" formatCode="m/d/yy;@">
                  <c:v>40278</c:v>
                </c:pt>
                <c:pt idx="3387" formatCode="m/d/yy;@">
                  <c:v>40279</c:v>
                </c:pt>
                <c:pt idx="3388" formatCode="m/d/yy;@">
                  <c:v>40280</c:v>
                </c:pt>
                <c:pt idx="3389" formatCode="m/d/yy;@">
                  <c:v>40281</c:v>
                </c:pt>
                <c:pt idx="3390" formatCode="m/d/yy;@">
                  <c:v>40282</c:v>
                </c:pt>
                <c:pt idx="3391" formatCode="m/d/yy;@">
                  <c:v>40283</c:v>
                </c:pt>
                <c:pt idx="3392" formatCode="m/d/yy;@">
                  <c:v>40284</c:v>
                </c:pt>
                <c:pt idx="3393" formatCode="m/d/yy;@">
                  <c:v>40285</c:v>
                </c:pt>
                <c:pt idx="3394" formatCode="m/d/yy;@">
                  <c:v>40286</c:v>
                </c:pt>
                <c:pt idx="3395" formatCode="m/d/yy;@">
                  <c:v>40287</c:v>
                </c:pt>
                <c:pt idx="3396" formatCode="m/d/yy;@">
                  <c:v>40288</c:v>
                </c:pt>
                <c:pt idx="3397" formatCode="m/d/yy;@">
                  <c:v>40289</c:v>
                </c:pt>
                <c:pt idx="3398" formatCode="m/d/yy;@">
                  <c:v>40290</c:v>
                </c:pt>
                <c:pt idx="3399" formatCode="m/d/yy;@">
                  <c:v>40291</c:v>
                </c:pt>
                <c:pt idx="3400" formatCode="m/d/yy;@">
                  <c:v>40292</c:v>
                </c:pt>
                <c:pt idx="3401" formatCode="m/d/yy;@">
                  <c:v>40293</c:v>
                </c:pt>
                <c:pt idx="3402" formatCode="m/d/yy;@">
                  <c:v>40294</c:v>
                </c:pt>
                <c:pt idx="3403" formatCode="m/d/yy;@">
                  <c:v>40295</c:v>
                </c:pt>
                <c:pt idx="3404" formatCode="m/d/yy;@">
                  <c:v>40296</c:v>
                </c:pt>
                <c:pt idx="3405" formatCode="m/d/yy;@">
                  <c:v>40297</c:v>
                </c:pt>
                <c:pt idx="3406" formatCode="m/d/yy;@">
                  <c:v>40298</c:v>
                </c:pt>
                <c:pt idx="3407" formatCode="m/d/yy;@">
                  <c:v>40299</c:v>
                </c:pt>
                <c:pt idx="3408" formatCode="m/d/yy;@">
                  <c:v>40300</c:v>
                </c:pt>
                <c:pt idx="3409" formatCode="m/d/yy;@">
                  <c:v>40301</c:v>
                </c:pt>
                <c:pt idx="3410" formatCode="m/d/yy;@">
                  <c:v>40302</c:v>
                </c:pt>
                <c:pt idx="3411" formatCode="m/d/yy;@">
                  <c:v>40303</c:v>
                </c:pt>
                <c:pt idx="3412" formatCode="m/d/yy;@">
                  <c:v>40304</c:v>
                </c:pt>
                <c:pt idx="3413" formatCode="m/d/yy;@">
                  <c:v>40305</c:v>
                </c:pt>
                <c:pt idx="3414" formatCode="m/d/yy;@">
                  <c:v>40306</c:v>
                </c:pt>
                <c:pt idx="3415" formatCode="m/d/yy;@">
                  <c:v>40307</c:v>
                </c:pt>
                <c:pt idx="3416" formatCode="m/d/yy;@">
                  <c:v>40308</c:v>
                </c:pt>
                <c:pt idx="3417" formatCode="m/d/yy;@">
                  <c:v>40309</c:v>
                </c:pt>
                <c:pt idx="3418" formatCode="m/d/yy;@">
                  <c:v>40310</c:v>
                </c:pt>
                <c:pt idx="3419" formatCode="m/d/yy;@">
                  <c:v>40311</c:v>
                </c:pt>
                <c:pt idx="3420" formatCode="m/d/yy;@">
                  <c:v>40312</c:v>
                </c:pt>
                <c:pt idx="3421" formatCode="m/d/yy;@">
                  <c:v>40313</c:v>
                </c:pt>
                <c:pt idx="3422" formatCode="m/d/yy;@">
                  <c:v>40314</c:v>
                </c:pt>
                <c:pt idx="3423" formatCode="m/d/yy;@">
                  <c:v>40315</c:v>
                </c:pt>
                <c:pt idx="3424" formatCode="m/d/yy;@">
                  <c:v>40316</c:v>
                </c:pt>
                <c:pt idx="3425" formatCode="m/d/yy;@">
                  <c:v>40317</c:v>
                </c:pt>
                <c:pt idx="3426" formatCode="m/d/yy;@">
                  <c:v>40318</c:v>
                </c:pt>
                <c:pt idx="3427" formatCode="m/d/yy;@">
                  <c:v>40319</c:v>
                </c:pt>
                <c:pt idx="3428" formatCode="m/d/yy;@">
                  <c:v>40320</c:v>
                </c:pt>
                <c:pt idx="3429" formatCode="m/d/yy;@">
                  <c:v>40321</c:v>
                </c:pt>
                <c:pt idx="3430" formatCode="m/d/yy;@">
                  <c:v>40322</c:v>
                </c:pt>
                <c:pt idx="3431" formatCode="m/d/yy;@">
                  <c:v>40323</c:v>
                </c:pt>
                <c:pt idx="3432" formatCode="m/d/yy;@">
                  <c:v>40324</c:v>
                </c:pt>
                <c:pt idx="3433" formatCode="m/d/yy;@">
                  <c:v>40325</c:v>
                </c:pt>
                <c:pt idx="3434" formatCode="m/d/yy;@">
                  <c:v>40326</c:v>
                </c:pt>
                <c:pt idx="3435" formatCode="m/d/yy;@">
                  <c:v>40327</c:v>
                </c:pt>
                <c:pt idx="3436" formatCode="m/d/yy;@">
                  <c:v>40328</c:v>
                </c:pt>
                <c:pt idx="3437" formatCode="m/d/yy;@">
                  <c:v>40329</c:v>
                </c:pt>
                <c:pt idx="3438" formatCode="m/d/yy;@">
                  <c:v>40330</c:v>
                </c:pt>
                <c:pt idx="3439" formatCode="m/d/yy;@">
                  <c:v>40331</c:v>
                </c:pt>
                <c:pt idx="3440" formatCode="m/d/yy;@">
                  <c:v>40332</c:v>
                </c:pt>
                <c:pt idx="3441" formatCode="m/d/yy;@">
                  <c:v>40333</c:v>
                </c:pt>
                <c:pt idx="3442" formatCode="m/d/yy;@">
                  <c:v>40334</c:v>
                </c:pt>
                <c:pt idx="3443" formatCode="m/d/yy;@">
                  <c:v>40335</c:v>
                </c:pt>
                <c:pt idx="3444" formatCode="m/d/yy;@">
                  <c:v>40336</c:v>
                </c:pt>
                <c:pt idx="3445" formatCode="m/d/yy;@">
                  <c:v>40337</c:v>
                </c:pt>
                <c:pt idx="3446" formatCode="m/d/yy;@">
                  <c:v>40338</c:v>
                </c:pt>
                <c:pt idx="3447" formatCode="m/d/yy;@">
                  <c:v>40339</c:v>
                </c:pt>
                <c:pt idx="3448" formatCode="m/d/yy;@">
                  <c:v>40340</c:v>
                </c:pt>
                <c:pt idx="3449" formatCode="m/d/yy;@">
                  <c:v>40341</c:v>
                </c:pt>
                <c:pt idx="3450" formatCode="m/d/yy;@">
                  <c:v>40342</c:v>
                </c:pt>
                <c:pt idx="3451" formatCode="m/d/yy;@">
                  <c:v>40343</c:v>
                </c:pt>
                <c:pt idx="3452" formatCode="m/d/yy;@">
                  <c:v>40344</c:v>
                </c:pt>
                <c:pt idx="3453" formatCode="m/d/yy;@">
                  <c:v>40345</c:v>
                </c:pt>
                <c:pt idx="3454" formatCode="m/d/yy;@">
                  <c:v>40346</c:v>
                </c:pt>
                <c:pt idx="3455" formatCode="m/d/yy;@">
                  <c:v>40347</c:v>
                </c:pt>
                <c:pt idx="3456" formatCode="m/d/yy;@">
                  <c:v>40348</c:v>
                </c:pt>
                <c:pt idx="3457" formatCode="m/d/yy;@">
                  <c:v>40349</c:v>
                </c:pt>
                <c:pt idx="3458" formatCode="m/d/yy;@">
                  <c:v>40350</c:v>
                </c:pt>
                <c:pt idx="3459" formatCode="m/d/yy;@">
                  <c:v>40351</c:v>
                </c:pt>
                <c:pt idx="3460" formatCode="m/d/yy;@">
                  <c:v>40352</c:v>
                </c:pt>
                <c:pt idx="3461" formatCode="m/d/yy;@">
                  <c:v>40353</c:v>
                </c:pt>
                <c:pt idx="3462" formatCode="m/d/yy;@">
                  <c:v>40354</c:v>
                </c:pt>
                <c:pt idx="3463" formatCode="m/d/yy;@">
                  <c:v>40355</c:v>
                </c:pt>
                <c:pt idx="3464" formatCode="m/d/yy;@">
                  <c:v>40356</c:v>
                </c:pt>
                <c:pt idx="3465" formatCode="m/d/yy;@">
                  <c:v>40357</c:v>
                </c:pt>
                <c:pt idx="3466" formatCode="m/d/yy;@">
                  <c:v>40358</c:v>
                </c:pt>
                <c:pt idx="3467" formatCode="m/d/yy;@">
                  <c:v>40359</c:v>
                </c:pt>
                <c:pt idx="3468" formatCode="m/d/yy;@">
                  <c:v>40360</c:v>
                </c:pt>
                <c:pt idx="3469" formatCode="m/d/yy;@">
                  <c:v>40361</c:v>
                </c:pt>
                <c:pt idx="3470" formatCode="m/d/yy;@">
                  <c:v>40362</c:v>
                </c:pt>
                <c:pt idx="3471" formatCode="m/d/yy;@">
                  <c:v>40363</c:v>
                </c:pt>
                <c:pt idx="3472" formatCode="m/d/yy;@">
                  <c:v>40364</c:v>
                </c:pt>
                <c:pt idx="3473" formatCode="m/d/yy;@">
                  <c:v>40365</c:v>
                </c:pt>
                <c:pt idx="3474" formatCode="m/d/yy;@">
                  <c:v>40366</c:v>
                </c:pt>
                <c:pt idx="3475" formatCode="m/d/yy;@">
                  <c:v>40367</c:v>
                </c:pt>
                <c:pt idx="3476" formatCode="m/d/yy;@">
                  <c:v>40368</c:v>
                </c:pt>
                <c:pt idx="3477" formatCode="m/d/yy;@">
                  <c:v>40369</c:v>
                </c:pt>
                <c:pt idx="3478" formatCode="m/d/yy;@">
                  <c:v>40370</c:v>
                </c:pt>
                <c:pt idx="3479" formatCode="m/d/yy;@">
                  <c:v>40371</c:v>
                </c:pt>
                <c:pt idx="3480" formatCode="m/d/yy;@">
                  <c:v>40372</c:v>
                </c:pt>
                <c:pt idx="3481" formatCode="m/d/yy;@">
                  <c:v>40373</c:v>
                </c:pt>
                <c:pt idx="3482" formatCode="m/d/yy;@">
                  <c:v>40374</c:v>
                </c:pt>
                <c:pt idx="3483" formatCode="m/d/yy;@">
                  <c:v>40375</c:v>
                </c:pt>
                <c:pt idx="3484" formatCode="m/d/yy;@">
                  <c:v>40376</c:v>
                </c:pt>
                <c:pt idx="3485" formatCode="m/d/yy;@">
                  <c:v>40377</c:v>
                </c:pt>
                <c:pt idx="3486" formatCode="m/d/yy;@">
                  <c:v>40378</c:v>
                </c:pt>
                <c:pt idx="3487" formatCode="m/d/yy;@">
                  <c:v>40379</c:v>
                </c:pt>
                <c:pt idx="3488" formatCode="m/d/yy;@">
                  <c:v>40380</c:v>
                </c:pt>
                <c:pt idx="3489" formatCode="m/d/yy;@">
                  <c:v>40381</c:v>
                </c:pt>
                <c:pt idx="3490" formatCode="m/d/yy;@">
                  <c:v>40382</c:v>
                </c:pt>
                <c:pt idx="3491" formatCode="m/d/yy;@">
                  <c:v>40383</c:v>
                </c:pt>
                <c:pt idx="3492" formatCode="m/d/yy;@">
                  <c:v>40384</c:v>
                </c:pt>
                <c:pt idx="3493" formatCode="m/d/yy;@">
                  <c:v>40385</c:v>
                </c:pt>
                <c:pt idx="3494" formatCode="m/d/yy;@">
                  <c:v>40386</c:v>
                </c:pt>
                <c:pt idx="3495" formatCode="m/d/yy;@">
                  <c:v>40387</c:v>
                </c:pt>
                <c:pt idx="3496" formatCode="m/d/yy;@">
                  <c:v>40388</c:v>
                </c:pt>
                <c:pt idx="3497" formatCode="m/d/yy;@">
                  <c:v>40389</c:v>
                </c:pt>
                <c:pt idx="3498" formatCode="m/d/yy;@">
                  <c:v>40390</c:v>
                </c:pt>
                <c:pt idx="3499" formatCode="m/d/yy;@">
                  <c:v>40391</c:v>
                </c:pt>
                <c:pt idx="3500" formatCode="m/d/yy;@">
                  <c:v>40392</c:v>
                </c:pt>
                <c:pt idx="3501" formatCode="m/d/yy;@">
                  <c:v>40393</c:v>
                </c:pt>
                <c:pt idx="3502" formatCode="m/d/yy;@">
                  <c:v>40394</c:v>
                </c:pt>
                <c:pt idx="3503" formatCode="m/d/yy;@">
                  <c:v>40395</c:v>
                </c:pt>
                <c:pt idx="3504" formatCode="m/d/yy;@">
                  <c:v>40396</c:v>
                </c:pt>
                <c:pt idx="3505" formatCode="m/d/yy;@">
                  <c:v>40397</c:v>
                </c:pt>
                <c:pt idx="3506" formatCode="m/d/yy;@">
                  <c:v>40398</c:v>
                </c:pt>
                <c:pt idx="3507" formatCode="m/d/yy;@">
                  <c:v>40399</c:v>
                </c:pt>
                <c:pt idx="3508" formatCode="m/d/yy;@">
                  <c:v>40400</c:v>
                </c:pt>
                <c:pt idx="3509" formatCode="m/d/yy;@">
                  <c:v>40401</c:v>
                </c:pt>
                <c:pt idx="3510" formatCode="m/d/yy;@">
                  <c:v>40402</c:v>
                </c:pt>
                <c:pt idx="3511" formatCode="m/d/yy;@">
                  <c:v>40403</c:v>
                </c:pt>
                <c:pt idx="3512" formatCode="m/d/yy;@">
                  <c:v>40404</c:v>
                </c:pt>
                <c:pt idx="3513" formatCode="m/d/yy;@">
                  <c:v>40405</c:v>
                </c:pt>
                <c:pt idx="3514" formatCode="m/d/yy;@">
                  <c:v>40406</c:v>
                </c:pt>
                <c:pt idx="3515" formatCode="m/d/yy;@">
                  <c:v>40407</c:v>
                </c:pt>
                <c:pt idx="3516" formatCode="m/d/yy;@">
                  <c:v>40408</c:v>
                </c:pt>
                <c:pt idx="3517" formatCode="m/d/yy;@">
                  <c:v>40409</c:v>
                </c:pt>
                <c:pt idx="3518" formatCode="m/d/yy;@">
                  <c:v>40410</c:v>
                </c:pt>
                <c:pt idx="3519" formatCode="m/d/yy;@">
                  <c:v>40411</c:v>
                </c:pt>
                <c:pt idx="3520" formatCode="m/d/yy;@">
                  <c:v>40412</c:v>
                </c:pt>
                <c:pt idx="3521" formatCode="m/d/yy;@">
                  <c:v>40413</c:v>
                </c:pt>
                <c:pt idx="3522" formatCode="m/d/yy;@">
                  <c:v>40414</c:v>
                </c:pt>
                <c:pt idx="3523" formatCode="m/d/yy;@">
                  <c:v>40415</c:v>
                </c:pt>
                <c:pt idx="3524" formatCode="m/d/yy;@">
                  <c:v>40416</c:v>
                </c:pt>
                <c:pt idx="3525" formatCode="m/d/yy;@">
                  <c:v>40417</c:v>
                </c:pt>
                <c:pt idx="3526" formatCode="m/d/yy;@">
                  <c:v>40418</c:v>
                </c:pt>
                <c:pt idx="3527" formatCode="m/d/yy;@">
                  <c:v>40419</c:v>
                </c:pt>
                <c:pt idx="3528" formatCode="m/d/yy;@">
                  <c:v>40420</c:v>
                </c:pt>
                <c:pt idx="3529" formatCode="m/d/yy;@">
                  <c:v>40421</c:v>
                </c:pt>
                <c:pt idx="3530" formatCode="m/d/yy;@">
                  <c:v>40422</c:v>
                </c:pt>
                <c:pt idx="3531" formatCode="m/d/yy;@">
                  <c:v>40423</c:v>
                </c:pt>
                <c:pt idx="3532" formatCode="m/d/yy;@">
                  <c:v>40424</c:v>
                </c:pt>
                <c:pt idx="3533" formatCode="m/d/yy;@">
                  <c:v>40425</c:v>
                </c:pt>
                <c:pt idx="3534" formatCode="m/d/yy;@">
                  <c:v>40426</c:v>
                </c:pt>
                <c:pt idx="3535" formatCode="m/d/yy;@">
                  <c:v>40427</c:v>
                </c:pt>
                <c:pt idx="3536" formatCode="m/d/yy;@">
                  <c:v>40428</c:v>
                </c:pt>
                <c:pt idx="3537" formatCode="m/d/yy;@">
                  <c:v>40429</c:v>
                </c:pt>
                <c:pt idx="3538" formatCode="m/d/yy;@">
                  <c:v>40430</c:v>
                </c:pt>
                <c:pt idx="3539" formatCode="m/d/yy;@">
                  <c:v>40431</c:v>
                </c:pt>
                <c:pt idx="3540" formatCode="m/d/yy;@">
                  <c:v>40432</c:v>
                </c:pt>
                <c:pt idx="3541" formatCode="m/d/yy;@">
                  <c:v>40433</c:v>
                </c:pt>
                <c:pt idx="3542" formatCode="m/d/yy;@">
                  <c:v>40434</c:v>
                </c:pt>
                <c:pt idx="3543" formatCode="m/d/yy;@">
                  <c:v>40435</c:v>
                </c:pt>
                <c:pt idx="3544" formatCode="m/d/yy;@">
                  <c:v>40436</c:v>
                </c:pt>
                <c:pt idx="3545" formatCode="m/d/yy;@">
                  <c:v>40437</c:v>
                </c:pt>
                <c:pt idx="3546" formatCode="m/d/yy;@">
                  <c:v>40438</c:v>
                </c:pt>
                <c:pt idx="3547" formatCode="m/d/yy;@">
                  <c:v>40439</c:v>
                </c:pt>
                <c:pt idx="3548" formatCode="m/d/yy;@">
                  <c:v>40440</c:v>
                </c:pt>
                <c:pt idx="3549" formatCode="m/d/yy;@">
                  <c:v>40441</c:v>
                </c:pt>
                <c:pt idx="3550" formatCode="m/d/yy;@">
                  <c:v>40442</c:v>
                </c:pt>
                <c:pt idx="3551" formatCode="m/d/yy;@">
                  <c:v>40443</c:v>
                </c:pt>
                <c:pt idx="3552" formatCode="m/d/yy;@">
                  <c:v>40444</c:v>
                </c:pt>
                <c:pt idx="3553" formatCode="m/d/yy;@">
                  <c:v>40445</c:v>
                </c:pt>
                <c:pt idx="3554" formatCode="m/d/yy;@">
                  <c:v>40446</c:v>
                </c:pt>
                <c:pt idx="3555" formatCode="m/d/yy;@">
                  <c:v>40447</c:v>
                </c:pt>
                <c:pt idx="3556" formatCode="m/d/yy;@">
                  <c:v>40448</c:v>
                </c:pt>
                <c:pt idx="3557" formatCode="m/d/yy;@">
                  <c:v>40449</c:v>
                </c:pt>
                <c:pt idx="3558" formatCode="m/d/yy;@">
                  <c:v>40450</c:v>
                </c:pt>
                <c:pt idx="3559" formatCode="m/d/yy;@">
                  <c:v>40451</c:v>
                </c:pt>
                <c:pt idx="3560" formatCode="m/d/yy;@">
                  <c:v>40452</c:v>
                </c:pt>
                <c:pt idx="3561" formatCode="m/d/yy;@">
                  <c:v>40453</c:v>
                </c:pt>
                <c:pt idx="3562" formatCode="m/d/yy;@">
                  <c:v>40454</c:v>
                </c:pt>
                <c:pt idx="3563" formatCode="m/d/yy;@">
                  <c:v>40455</c:v>
                </c:pt>
                <c:pt idx="3564" formatCode="m/d/yy;@">
                  <c:v>40456</c:v>
                </c:pt>
                <c:pt idx="3565" formatCode="m/d/yy;@">
                  <c:v>40457</c:v>
                </c:pt>
                <c:pt idx="3566" formatCode="m/d/yy;@">
                  <c:v>40458</c:v>
                </c:pt>
                <c:pt idx="3567" formatCode="m/d/yy;@">
                  <c:v>40459</c:v>
                </c:pt>
                <c:pt idx="3568" formatCode="m/d/yy;@">
                  <c:v>40460</c:v>
                </c:pt>
                <c:pt idx="3569" formatCode="m/d/yy;@">
                  <c:v>40461</c:v>
                </c:pt>
                <c:pt idx="3570" formatCode="m/d/yy;@">
                  <c:v>40462</c:v>
                </c:pt>
                <c:pt idx="3571" formatCode="m/d/yy;@">
                  <c:v>40463</c:v>
                </c:pt>
                <c:pt idx="3572" formatCode="m/d/yy;@">
                  <c:v>40464</c:v>
                </c:pt>
                <c:pt idx="3573" formatCode="m/d/yy;@">
                  <c:v>40465</c:v>
                </c:pt>
                <c:pt idx="3574" formatCode="m/d/yy;@">
                  <c:v>40466</c:v>
                </c:pt>
                <c:pt idx="3575" formatCode="m/d/yy;@">
                  <c:v>40467</c:v>
                </c:pt>
                <c:pt idx="3576" formatCode="m/d/yy;@">
                  <c:v>40468</c:v>
                </c:pt>
                <c:pt idx="3577" formatCode="m/d/yy;@">
                  <c:v>40469</c:v>
                </c:pt>
                <c:pt idx="3578" formatCode="m/d/yy;@">
                  <c:v>40470</c:v>
                </c:pt>
                <c:pt idx="3579" formatCode="m/d/yy;@">
                  <c:v>40471</c:v>
                </c:pt>
                <c:pt idx="3580" formatCode="m/d/yy;@">
                  <c:v>40472</c:v>
                </c:pt>
                <c:pt idx="3581" formatCode="m/d/yy;@">
                  <c:v>40473</c:v>
                </c:pt>
                <c:pt idx="3582" formatCode="m/d/yy;@">
                  <c:v>40474</c:v>
                </c:pt>
                <c:pt idx="3583" formatCode="m/d/yy;@">
                  <c:v>40475</c:v>
                </c:pt>
                <c:pt idx="3584" formatCode="m/d/yy;@">
                  <c:v>40476</c:v>
                </c:pt>
                <c:pt idx="3585" formatCode="m/d/yy;@">
                  <c:v>40477</c:v>
                </c:pt>
                <c:pt idx="3586" formatCode="m/d/yy;@">
                  <c:v>40478</c:v>
                </c:pt>
                <c:pt idx="3587" formatCode="m/d/yy;@">
                  <c:v>40479</c:v>
                </c:pt>
                <c:pt idx="3588" formatCode="m/d/yy;@">
                  <c:v>40480</c:v>
                </c:pt>
                <c:pt idx="3589" formatCode="m/d/yy;@">
                  <c:v>40481</c:v>
                </c:pt>
                <c:pt idx="3590" formatCode="m/d/yy;@">
                  <c:v>40482</c:v>
                </c:pt>
                <c:pt idx="3591" formatCode="m/d/yy;@">
                  <c:v>40483</c:v>
                </c:pt>
                <c:pt idx="3592" formatCode="m/d/yy;@">
                  <c:v>40484</c:v>
                </c:pt>
                <c:pt idx="3593" formatCode="m/d/yy;@">
                  <c:v>40485</c:v>
                </c:pt>
                <c:pt idx="3594" formatCode="m/d/yy;@">
                  <c:v>40486</c:v>
                </c:pt>
                <c:pt idx="3595" formatCode="m/d/yy;@">
                  <c:v>40487</c:v>
                </c:pt>
                <c:pt idx="3596" formatCode="m/d/yy;@">
                  <c:v>40488</c:v>
                </c:pt>
                <c:pt idx="3597" formatCode="m/d/yy;@">
                  <c:v>40489</c:v>
                </c:pt>
                <c:pt idx="3598" formatCode="m/d/yy;@">
                  <c:v>40490</c:v>
                </c:pt>
                <c:pt idx="3599" formatCode="m/d/yy;@">
                  <c:v>40491</c:v>
                </c:pt>
                <c:pt idx="3600" formatCode="m/d/yy;@">
                  <c:v>40492</c:v>
                </c:pt>
                <c:pt idx="3601" formatCode="m/d/yy;@">
                  <c:v>40493</c:v>
                </c:pt>
                <c:pt idx="3602" formatCode="m/d/yy;@">
                  <c:v>40494</c:v>
                </c:pt>
                <c:pt idx="3603" formatCode="m/d/yy;@">
                  <c:v>40495</c:v>
                </c:pt>
                <c:pt idx="3604" formatCode="m/d/yy;@">
                  <c:v>40496</c:v>
                </c:pt>
                <c:pt idx="3605" formatCode="m/d/yy;@">
                  <c:v>40497</c:v>
                </c:pt>
                <c:pt idx="3606" formatCode="m/d/yy;@">
                  <c:v>40498</c:v>
                </c:pt>
                <c:pt idx="3607" formatCode="m/d/yy;@">
                  <c:v>40499</c:v>
                </c:pt>
                <c:pt idx="3608" formatCode="m/d/yy;@">
                  <c:v>40500</c:v>
                </c:pt>
                <c:pt idx="3609" formatCode="m/d/yy;@">
                  <c:v>40501</c:v>
                </c:pt>
                <c:pt idx="3610" formatCode="m/d/yy;@">
                  <c:v>40502</c:v>
                </c:pt>
                <c:pt idx="3611" formatCode="m/d/yy;@">
                  <c:v>40503</c:v>
                </c:pt>
                <c:pt idx="3612" formatCode="m/d/yy;@">
                  <c:v>40504</c:v>
                </c:pt>
                <c:pt idx="3613" formatCode="m/d/yy;@">
                  <c:v>40505</c:v>
                </c:pt>
                <c:pt idx="3614" formatCode="m/d/yy;@">
                  <c:v>40506</c:v>
                </c:pt>
                <c:pt idx="3615" formatCode="m/d/yy;@">
                  <c:v>40507</c:v>
                </c:pt>
                <c:pt idx="3616" formatCode="m/d/yy;@">
                  <c:v>40508</c:v>
                </c:pt>
                <c:pt idx="3617" formatCode="m/d/yy;@">
                  <c:v>40509</c:v>
                </c:pt>
                <c:pt idx="3618" formatCode="m/d/yy;@">
                  <c:v>40510</c:v>
                </c:pt>
                <c:pt idx="3619" formatCode="m/d/yy;@">
                  <c:v>40511</c:v>
                </c:pt>
                <c:pt idx="3620" formatCode="m/d/yy;@">
                  <c:v>40512</c:v>
                </c:pt>
                <c:pt idx="3621" formatCode="m/d/yy;@">
                  <c:v>40513</c:v>
                </c:pt>
                <c:pt idx="3622" formatCode="m/d/yy;@">
                  <c:v>40514</c:v>
                </c:pt>
                <c:pt idx="3623" formatCode="m/d/yy;@">
                  <c:v>40515</c:v>
                </c:pt>
                <c:pt idx="3624" formatCode="m/d/yy;@">
                  <c:v>40516</c:v>
                </c:pt>
                <c:pt idx="3625" formatCode="m/d/yy;@">
                  <c:v>40517</c:v>
                </c:pt>
                <c:pt idx="3626" formatCode="m/d/yy;@">
                  <c:v>40518</c:v>
                </c:pt>
                <c:pt idx="3627" formatCode="m/d/yy;@">
                  <c:v>40519</c:v>
                </c:pt>
                <c:pt idx="3628" formatCode="m/d/yy;@">
                  <c:v>40520</c:v>
                </c:pt>
                <c:pt idx="3629" formatCode="m/d/yy;@">
                  <c:v>40521</c:v>
                </c:pt>
                <c:pt idx="3630" formatCode="m/d/yy;@">
                  <c:v>40522</c:v>
                </c:pt>
                <c:pt idx="3631" formatCode="m/d/yy;@">
                  <c:v>40523</c:v>
                </c:pt>
                <c:pt idx="3632" formatCode="m/d/yy;@">
                  <c:v>40524</c:v>
                </c:pt>
                <c:pt idx="3633" formatCode="m/d/yy;@">
                  <c:v>40525</c:v>
                </c:pt>
                <c:pt idx="3634" formatCode="m/d/yy;@">
                  <c:v>40526</c:v>
                </c:pt>
                <c:pt idx="3635" formatCode="m/d/yy;@">
                  <c:v>40527</c:v>
                </c:pt>
                <c:pt idx="3636" formatCode="m/d/yy;@">
                  <c:v>40528</c:v>
                </c:pt>
                <c:pt idx="3637" formatCode="m/d/yy;@">
                  <c:v>40529</c:v>
                </c:pt>
                <c:pt idx="3638" formatCode="m/d/yy;@">
                  <c:v>40530</c:v>
                </c:pt>
                <c:pt idx="3639" formatCode="m/d/yy;@">
                  <c:v>40531</c:v>
                </c:pt>
                <c:pt idx="3640" formatCode="m/d/yy;@">
                  <c:v>40532</c:v>
                </c:pt>
                <c:pt idx="3641" formatCode="m/d/yy;@">
                  <c:v>40533</c:v>
                </c:pt>
                <c:pt idx="3642" formatCode="m/d/yy;@">
                  <c:v>40534</c:v>
                </c:pt>
                <c:pt idx="3643" formatCode="m/d/yy;@">
                  <c:v>40535</c:v>
                </c:pt>
                <c:pt idx="3644" formatCode="m/d/yy;@">
                  <c:v>40536</c:v>
                </c:pt>
                <c:pt idx="3645" formatCode="m/d/yy;@">
                  <c:v>40537</c:v>
                </c:pt>
                <c:pt idx="3646" formatCode="m/d/yy;@">
                  <c:v>40538</c:v>
                </c:pt>
                <c:pt idx="3647" formatCode="m/d/yy;@">
                  <c:v>40539</c:v>
                </c:pt>
                <c:pt idx="3648" formatCode="m/d/yy;@">
                  <c:v>40540</c:v>
                </c:pt>
                <c:pt idx="3649" formatCode="m/d/yy;@">
                  <c:v>40541</c:v>
                </c:pt>
                <c:pt idx="3650" formatCode="m/d/yy;@">
                  <c:v>40542</c:v>
                </c:pt>
                <c:pt idx="3651" formatCode="m/d/yy;@">
                  <c:v>40543</c:v>
                </c:pt>
                <c:pt idx="3652" formatCode="m/d/yy;@">
                  <c:v>40544</c:v>
                </c:pt>
                <c:pt idx="3653" formatCode="m/d/yy;@">
                  <c:v>40545</c:v>
                </c:pt>
                <c:pt idx="3654" formatCode="m/d/yy;@">
                  <c:v>40546</c:v>
                </c:pt>
                <c:pt idx="3655" formatCode="m/d/yy;@">
                  <c:v>40547</c:v>
                </c:pt>
                <c:pt idx="3656" formatCode="m/d/yy;@">
                  <c:v>40548</c:v>
                </c:pt>
                <c:pt idx="3657" formatCode="m/d/yy;@">
                  <c:v>40549</c:v>
                </c:pt>
                <c:pt idx="3658" formatCode="m/d/yy;@">
                  <c:v>40550</c:v>
                </c:pt>
                <c:pt idx="3659" formatCode="m/d/yy;@">
                  <c:v>40551</c:v>
                </c:pt>
                <c:pt idx="3660" formatCode="m/d/yy;@">
                  <c:v>40552</c:v>
                </c:pt>
                <c:pt idx="3661" formatCode="m/d/yy;@">
                  <c:v>40553</c:v>
                </c:pt>
                <c:pt idx="3662" formatCode="m/d/yy;@">
                  <c:v>40554</c:v>
                </c:pt>
                <c:pt idx="3663" formatCode="m/d/yy;@">
                  <c:v>40555</c:v>
                </c:pt>
                <c:pt idx="3664" formatCode="m/d/yy;@">
                  <c:v>40556</c:v>
                </c:pt>
                <c:pt idx="3665" formatCode="m/d/yy;@">
                  <c:v>40557</c:v>
                </c:pt>
                <c:pt idx="3666" formatCode="m/d/yy;@">
                  <c:v>40558</c:v>
                </c:pt>
                <c:pt idx="3667" formatCode="m/d/yy;@">
                  <c:v>40559</c:v>
                </c:pt>
                <c:pt idx="3668" formatCode="m/d/yy;@">
                  <c:v>40560</c:v>
                </c:pt>
                <c:pt idx="3669" formatCode="m/d/yy;@">
                  <c:v>40561</c:v>
                </c:pt>
                <c:pt idx="3670" formatCode="m/d/yy;@">
                  <c:v>40562</c:v>
                </c:pt>
                <c:pt idx="3671" formatCode="m/d/yy;@">
                  <c:v>40563</c:v>
                </c:pt>
                <c:pt idx="3672" formatCode="m/d/yy;@">
                  <c:v>40564</c:v>
                </c:pt>
                <c:pt idx="3673" formatCode="m/d/yy;@">
                  <c:v>40565</c:v>
                </c:pt>
                <c:pt idx="3674" formatCode="m/d/yy;@">
                  <c:v>40566</c:v>
                </c:pt>
                <c:pt idx="3675" formatCode="m/d/yy;@">
                  <c:v>40567</c:v>
                </c:pt>
                <c:pt idx="3676" formatCode="m/d/yy;@">
                  <c:v>40568</c:v>
                </c:pt>
                <c:pt idx="3677" formatCode="m/d/yy;@">
                  <c:v>40569</c:v>
                </c:pt>
                <c:pt idx="3678" formatCode="m/d/yy;@">
                  <c:v>40570</c:v>
                </c:pt>
                <c:pt idx="3679" formatCode="m/d/yy;@">
                  <c:v>40571</c:v>
                </c:pt>
                <c:pt idx="3680" formatCode="m/d/yy;@">
                  <c:v>40572</c:v>
                </c:pt>
                <c:pt idx="3681" formatCode="m/d/yy;@">
                  <c:v>40573</c:v>
                </c:pt>
                <c:pt idx="3682" formatCode="m/d/yy;@">
                  <c:v>40574</c:v>
                </c:pt>
                <c:pt idx="3683" formatCode="m/d/yy;@">
                  <c:v>40575</c:v>
                </c:pt>
                <c:pt idx="3684" formatCode="m/d/yy;@">
                  <c:v>40576</c:v>
                </c:pt>
                <c:pt idx="3685" formatCode="m/d/yy;@">
                  <c:v>40577</c:v>
                </c:pt>
                <c:pt idx="3686" formatCode="m/d/yy;@">
                  <c:v>40578</c:v>
                </c:pt>
                <c:pt idx="3687" formatCode="m/d/yy;@">
                  <c:v>40579</c:v>
                </c:pt>
                <c:pt idx="3688" formatCode="m/d/yy;@">
                  <c:v>40580</c:v>
                </c:pt>
                <c:pt idx="3689" formatCode="m/d/yy;@">
                  <c:v>40581</c:v>
                </c:pt>
                <c:pt idx="3690" formatCode="m/d/yy;@">
                  <c:v>40582</c:v>
                </c:pt>
                <c:pt idx="3691" formatCode="m/d/yy;@">
                  <c:v>40583</c:v>
                </c:pt>
                <c:pt idx="3692" formatCode="m/d/yy;@">
                  <c:v>40584</c:v>
                </c:pt>
                <c:pt idx="3693" formatCode="m/d/yy;@">
                  <c:v>40585</c:v>
                </c:pt>
                <c:pt idx="3694" formatCode="m/d/yy;@">
                  <c:v>40586</c:v>
                </c:pt>
                <c:pt idx="3695" formatCode="m/d/yy;@">
                  <c:v>40587</c:v>
                </c:pt>
                <c:pt idx="3696" formatCode="m/d/yy;@">
                  <c:v>40588</c:v>
                </c:pt>
                <c:pt idx="3697" formatCode="m/d/yy;@">
                  <c:v>40589</c:v>
                </c:pt>
                <c:pt idx="3698" formatCode="m/d/yy;@">
                  <c:v>40590</c:v>
                </c:pt>
                <c:pt idx="3699" formatCode="m/d/yy;@">
                  <c:v>40591</c:v>
                </c:pt>
                <c:pt idx="3700" formatCode="m/d/yy;@">
                  <c:v>40592</c:v>
                </c:pt>
                <c:pt idx="3701" formatCode="m/d/yy;@">
                  <c:v>40593</c:v>
                </c:pt>
                <c:pt idx="3702" formatCode="m/d/yy;@">
                  <c:v>40594</c:v>
                </c:pt>
                <c:pt idx="3703" formatCode="m/d/yy;@">
                  <c:v>40595</c:v>
                </c:pt>
                <c:pt idx="3704" formatCode="m/d/yy;@">
                  <c:v>40596</c:v>
                </c:pt>
                <c:pt idx="3705" formatCode="m/d/yy;@">
                  <c:v>40597</c:v>
                </c:pt>
                <c:pt idx="3706" formatCode="m/d/yy;@">
                  <c:v>40598</c:v>
                </c:pt>
                <c:pt idx="3707" formatCode="m/d/yy;@">
                  <c:v>40599</c:v>
                </c:pt>
                <c:pt idx="3708" formatCode="m/d/yy;@">
                  <c:v>40600</c:v>
                </c:pt>
                <c:pt idx="3709" formatCode="m/d/yy;@">
                  <c:v>40601</c:v>
                </c:pt>
                <c:pt idx="3710" formatCode="m/d/yy;@">
                  <c:v>40602</c:v>
                </c:pt>
                <c:pt idx="3711" formatCode="m/d/yy;@">
                  <c:v>40603</c:v>
                </c:pt>
                <c:pt idx="3712" formatCode="m/d/yy;@">
                  <c:v>40604</c:v>
                </c:pt>
                <c:pt idx="3713" formatCode="m/d/yy;@">
                  <c:v>40605</c:v>
                </c:pt>
                <c:pt idx="3714" formatCode="m/d/yy;@">
                  <c:v>40606</c:v>
                </c:pt>
                <c:pt idx="3715" formatCode="m/d/yy;@">
                  <c:v>40607</c:v>
                </c:pt>
                <c:pt idx="3716" formatCode="m/d/yy;@">
                  <c:v>40608</c:v>
                </c:pt>
                <c:pt idx="3717" formatCode="m/d/yy;@">
                  <c:v>40609</c:v>
                </c:pt>
                <c:pt idx="3718" formatCode="m/d/yy;@">
                  <c:v>40610</c:v>
                </c:pt>
                <c:pt idx="3719" formatCode="m/d/yy;@">
                  <c:v>40611</c:v>
                </c:pt>
                <c:pt idx="3720" formatCode="m/d/yy;@">
                  <c:v>40612</c:v>
                </c:pt>
                <c:pt idx="3721" formatCode="m/d/yy;@">
                  <c:v>40613</c:v>
                </c:pt>
                <c:pt idx="3722" formatCode="m/d/yy;@">
                  <c:v>40614</c:v>
                </c:pt>
                <c:pt idx="3723" formatCode="m/d/yy;@">
                  <c:v>40615</c:v>
                </c:pt>
                <c:pt idx="3724" formatCode="m/d/yy;@">
                  <c:v>40616</c:v>
                </c:pt>
                <c:pt idx="3725" formatCode="m/d/yy;@">
                  <c:v>40617</c:v>
                </c:pt>
                <c:pt idx="3726" formatCode="m/d/yy;@">
                  <c:v>40618</c:v>
                </c:pt>
                <c:pt idx="3727" formatCode="m/d/yy;@">
                  <c:v>40619</c:v>
                </c:pt>
                <c:pt idx="3728" formatCode="m/d/yy;@">
                  <c:v>40620</c:v>
                </c:pt>
                <c:pt idx="3729" formatCode="m/d/yy;@">
                  <c:v>40621</c:v>
                </c:pt>
                <c:pt idx="3730" formatCode="m/d/yy;@">
                  <c:v>40622</c:v>
                </c:pt>
                <c:pt idx="3731" formatCode="m/d/yy;@">
                  <c:v>40623</c:v>
                </c:pt>
                <c:pt idx="3732" formatCode="m/d/yy;@">
                  <c:v>40624</c:v>
                </c:pt>
                <c:pt idx="3733" formatCode="m/d/yy;@">
                  <c:v>40625</c:v>
                </c:pt>
                <c:pt idx="3734" formatCode="m/d/yy;@">
                  <c:v>40626</c:v>
                </c:pt>
                <c:pt idx="3735" formatCode="m/d/yy;@">
                  <c:v>40627</c:v>
                </c:pt>
                <c:pt idx="3736" formatCode="m/d/yy;@">
                  <c:v>40628</c:v>
                </c:pt>
                <c:pt idx="3737" formatCode="m/d/yy;@">
                  <c:v>40629</c:v>
                </c:pt>
                <c:pt idx="3738" formatCode="m/d/yy;@">
                  <c:v>40630</c:v>
                </c:pt>
                <c:pt idx="3739" formatCode="m/d/yy;@">
                  <c:v>40631</c:v>
                </c:pt>
                <c:pt idx="3740" formatCode="m/d/yy;@">
                  <c:v>40632</c:v>
                </c:pt>
                <c:pt idx="3741" formatCode="m/d/yy;@">
                  <c:v>40633</c:v>
                </c:pt>
                <c:pt idx="3742" formatCode="m/d/yy;@">
                  <c:v>40634</c:v>
                </c:pt>
                <c:pt idx="3743" formatCode="m/d/yy;@">
                  <c:v>40635</c:v>
                </c:pt>
                <c:pt idx="3744" formatCode="m/d/yy;@">
                  <c:v>40636</c:v>
                </c:pt>
                <c:pt idx="3745" formatCode="m/d/yy;@">
                  <c:v>40637</c:v>
                </c:pt>
                <c:pt idx="3746" formatCode="m/d/yy;@">
                  <c:v>40638</c:v>
                </c:pt>
                <c:pt idx="3747" formatCode="m/d/yy;@">
                  <c:v>40639</c:v>
                </c:pt>
                <c:pt idx="3748" formatCode="m/d/yy;@">
                  <c:v>40640</c:v>
                </c:pt>
                <c:pt idx="3749" formatCode="m/d/yy;@">
                  <c:v>40641</c:v>
                </c:pt>
                <c:pt idx="3750" formatCode="m/d/yy;@">
                  <c:v>40642</c:v>
                </c:pt>
                <c:pt idx="3751" formatCode="m/d/yy;@">
                  <c:v>40643</c:v>
                </c:pt>
                <c:pt idx="3752" formatCode="m/d/yy;@">
                  <c:v>40644</c:v>
                </c:pt>
                <c:pt idx="3753" formatCode="m/d/yy;@">
                  <c:v>40645</c:v>
                </c:pt>
                <c:pt idx="3754" formatCode="m/d/yy;@">
                  <c:v>40646</c:v>
                </c:pt>
                <c:pt idx="3755" formatCode="m/d/yy;@">
                  <c:v>40647</c:v>
                </c:pt>
                <c:pt idx="3756" formatCode="m/d/yy;@">
                  <c:v>40648</c:v>
                </c:pt>
                <c:pt idx="3757" formatCode="m/d/yy;@">
                  <c:v>40649</c:v>
                </c:pt>
                <c:pt idx="3758" formatCode="m/d/yy;@">
                  <c:v>40650</c:v>
                </c:pt>
                <c:pt idx="3759" formatCode="m/d/yy;@">
                  <c:v>40651</c:v>
                </c:pt>
                <c:pt idx="3760" formatCode="m/d/yy;@">
                  <c:v>40652</c:v>
                </c:pt>
                <c:pt idx="3761" formatCode="m/d/yy;@">
                  <c:v>40653</c:v>
                </c:pt>
                <c:pt idx="3762" formatCode="m/d/yy;@">
                  <c:v>40654</c:v>
                </c:pt>
                <c:pt idx="3763" formatCode="m/d/yy;@">
                  <c:v>40655</c:v>
                </c:pt>
                <c:pt idx="3764" formatCode="m/d/yy;@">
                  <c:v>40656</c:v>
                </c:pt>
                <c:pt idx="3765" formatCode="m/d/yy;@">
                  <c:v>40657</c:v>
                </c:pt>
                <c:pt idx="3766" formatCode="m/d/yy;@">
                  <c:v>40658</c:v>
                </c:pt>
                <c:pt idx="3767" formatCode="m/d/yy;@">
                  <c:v>40659</c:v>
                </c:pt>
                <c:pt idx="3768" formatCode="m/d/yy;@">
                  <c:v>40660</c:v>
                </c:pt>
                <c:pt idx="3769" formatCode="m/d/yy;@">
                  <c:v>40661</c:v>
                </c:pt>
                <c:pt idx="3770" formatCode="m/d/yy;@">
                  <c:v>40662</c:v>
                </c:pt>
                <c:pt idx="3771" formatCode="m/d/yy;@">
                  <c:v>40663</c:v>
                </c:pt>
                <c:pt idx="3772" formatCode="m/d/yy;@">
                  <c:v>40664</c:v>
                </c:pt>
                <c:pt idx="3773" formatCode="m/d/yy;@">
                  <c:v>40665</c:v>
                </c:pt>
                <c:pt idx="3774" formatCode="m/d/yy;@">
                  <c:v>40666</c:v>
                </c:pt>
                <c:pt idx="3775" formatCode="m/d/yy;@">
                  <c:v>40667</c:v>
                </c:pt>
                <c:pt idx="3776" formatCode="m/d/yy;@">
                  <c:v>40668</c:v>
                </c:pt>
                <c:pt idx="3777" formatCode="m/d/yy;@">
                  <c:v>40669</c:v>
                </c:pt>
                <c:pt idx="3778" formatCode="m/d/yy;@">
                  <c:v>40670</c:v>
                </c:pt>
                <c:pt idx="3779" formatCode="m/d/yy;@">
                  <c:v>40671</c:v>
                </c:pt>
                <c:pt idx="3780" formatCode="m/d/yy;@">
                  <c:v>40672</c:v>
                </c:pt>
                <c:pt idx="3781" formatCode="m/d/yy;@">
                  <c:v>40673</c:v>
                </c:pt>
                <c:pt idx="3782" formatCode="m/d/yy;@">
                  <c:v>40674</c:v>
                </c:pt>
                <c:pt idx="3783" formatCode="m/d/yy;@">
                  <c:v>40675</c:v>
                </c:pt>
                <c:pt idx="3784" formatCode="m/d/yy;@">
                  <c:v>40676</c:v>
                </c:pt>
                <c:pt idx="3785" formatCode="m/d/yy;@">
                  <c:v>40677</c:v>
                </c:pt>
                <c:pt idx="3786" formatCode="m/d/yy;@">
                  <c:v>40678</c:v>
                </c:pt>
                <c:pt idx="3787" formatCode="m/d/yy;@">
                  <c:v>40679</c:v>
                </c:pt>
                <c:pt idx="3788" formatCode="m/d/yy;@">
                  <c:v>40680</c:v>
                </c:pt>
                <c:pt idx="3789" formatCode="m/d/yy;@">
                  <c:v>40681</c:v>
                </c:pt>
                <c:pt idx="3790" formatCode="m/d/yy;@">
                  <c:v>40682</c:v>
                </c:pt>
                <c:pt idx="3791" formatCode="m/d/yy;@">
                  <c:v>40683</c:v>
                </c:pt>
                <c:pt idx="3792" formatCode="m/d/yy;@">
                  <c:v>40684</c:v>
                </c:pt>
                <c:pt idx="3793" formatCode="m/d/yy;@">
                  <c:v>40685</c:v>
                </c:pt>
                <c:pt idx="3794" formatCode="m/d/yy;@">
                  <c:v>40686</c:v>
                </c:pt>
                <c:pt idx="3795" formatCode="m/d/yy;@">
                  <c:v>40687</c:v>
                </c:pt>
                <c:pt idx="3796" formatCode="m/d/yy;@">
                  <c:v>40688</c:v>
                </c:pt>
                <c:pt idx="3797" formatCode="m/d/yy;@">
                  <c:v>40689</c:v>
                </c:pt>
                <c:pt idx="3798" formatCode="m/d/yy;@">
                  <c:v>40690</c:v>
                </c:pt>
                <c:pt idx="3799" formatCode="m/d/yy;@">
                  <c:v>40691</c:v>
                </c:pt>
                <c:pt idx="3800" formatCode="m/d/yy;@">
                  <c:v>40692</c:v>
                </c:pt>
                <c:pt idx="3801" formatCode="m/d/yy;@">
                  <c:v>40693</c:v>
                </c:pt>
                <c:pt idx="3802" formatCode="m/d/yy;@">
                  <c:v>40694</c:v>
                </c:pt>
                <c:pt idx="3803" formatCode="m/d/yy;@">
                  <c:v>40695</c:v>
                </c:pt>
                <c:pt idx="3804" formatCode="m/d/yy;@">
                  <c:v>40696</c:v>
                </c:pt>
                <c:pt idx="3805" formatCode="m/d/yy;@">
                  <c:v>40697</c:v>
                </c:pt>
                <c:pt idx="3806" formatCode="m/d/yy;@">
                  <c:v>40698</c:v>
                </c:pt>
                <c:pt idx="3807" formatCode="m/d/yy;@">
                  <c:v>40699</c:v>
                </c:pt>
                <c:pt idx="3808" formatCode="m/d/yy;@">
                  <c:v>40700</c:v>
                </c:pt>
                <c:pt idx="3809" formatCode="m/d/yy;@">
                  <c:v>40701</c:v>
                </c:pt>
                <c:pt idx="3810" formatCode="m/d/yy;@">
                  <c:v>40702</c:v>
                </c:pt>
                <c:pt idx="3811" formatCode="m/d/yy;@">
                  <c:v>40703</c:v>
                </c:pt>
                <c:pt idx="3812" formatCode="m/d/yy;@">
                  <c:v>40704</c:v>
                </c:pt>
                <c:pt idx="3813" formatCode="m/d/yy;@">
                  <c:v>40705</c:v>
                </c:pt>
                <c:pt idx="3814" formatCode="m/d/yy;@">
                  <c:v>40706</c:v>
                </c:pt>
                <c:pt idx="3815" formatCode="m/d/yy;@">
                  <c:v>40707</c:v>
                </c:pt>
                <c:pt idx="3816" formatCode="m/d/yy;@">
                  <c:v>40708</c:v>
                </c:pt>
                <c:pt idx="3817" formatCode="m/d/yy;@">
                  <c:v>40709</c:v>
                </c:pt>
                <c:pt idx="3818" formatCode="m/d/yy;@">
                  <c:v>40710</c:v>
                </c:pt>
                <c:pt idx="3819" formatCode="m/d/yy;@">
                  <c:v>40711</c:v>
                </c:pt>
                <c:pt idx="3820" formatCode="m/d/yy;@">
                  <c:v>40712</c:v>
                </c:pt>
                <c:pt idx="3821" formatCode="m/d/yy;@">
                  <c:v>40713</c:v>
                </c:pt>
                <c:pt idx="3822" formatCode="m/d/yy;@">
                  <c:v>40714</c:v>
                </c:pt>
                <c:pt idx="3823" formatCode="m/d/yy;@">
                  <c:v>40715</c:v>
                </c:pt>
                <c:pt idx="3824" formatCode="m/d/yy;@">
                  <c:v>40716</c:v>
                </c:pt>
                <c:pt idx="3825" formatCode="m/d/yy;@">
                  <c:v>40717</c:v>
                </c:pt>
                <c:pt idx="3826" formatCode="m/d/yy;@">
                  <c:v>40718</c:v>
                </c:pt>
                <c:pt idx="3827" formatCode="m/d/yy;@">
                  <c:v>40719</c:v>
                </c:pt>
                <c:pt idx="3828" formatCode="m/d/yy;@">
                  <c:v>40720</c:v>
                </c:pt>
                <c:pt idx="3829" formatCode="m/d/yy;@">
                  <c:v>40721</c:v>
                </c:pt>
                <c:pt idx="3830" formatCode="m/d/yy;@">
                  <c:v>40722</c:v>
                </c:pt>
                <c:pt idx="3831" formatCode="m/d/yy;@">
                  <c:v>40723</c:v>
                </c:pt>
                <c:pt idx="3832" formatCode="m/d/yy;@">
                  <c:v>40724</c:v>
                </c:pt>
                <c:pt idx="3833" formatCode="m/d/yy;@">
                  <c:v>40725</c:v>
                </c:pt>
                <c:pt idx="3834" formatCode="m/d/yy;@">
                  <c:v>40726</c:v>
                </c:pt>
                <c:pt idx="3835" formatCode="m/d/yy;@">
                  <c:v>40727</c:v>
                </c:pt>
                <c:pt idx="3836" formatCode="m/d/yy;@">
                  <c:v>40728</c:v>
                </c:pt>
                <c:pt idx="3837" formatCode="m/d/yy;@">
                  <c:v>40729</c:v>
                </c:pt>
                <c:pt idx="3838" formatCode="m/d/yy;@">
                  <c:v>40730</c:v>
                </c:pt>
                <c:pt idx="3839" formatCode="m/d/yy;@">
                  <c:v>40731</c:v>
                </c:pt>
                <c:pt idx="3840" formatCode="m/d/yy;@">
                  <c:v>40732</c:v>
                </c:pt>
                <c:pt idx="3841" formatCode="m/d/yy;@">
                  <c:v>40733</c:v>
                </c:pt>
                <c:pt idx="3842" formatCode="m/d/yy;@">
                  <c:v>40734</c:v>
                </c:pt>
                <c:pt idx="3843" formatCode="m/d/yy;@">
                  <c:v>40735</c:v>
                </c:pt>
                <c:pt idx="3844" formatCode="m/d/yy;@">
                  <c:v>40736</c:v>
                </c:pt>
                <c:pt idx="3845" formatCode="m/d/yy;@">
                  <c:v>40737</c:v>
                </c:pt>
                <c:pt idx="3846" formatCode="m/d/yy;@">
                  <c:v>40738</c:v>
                </c:pt>
                <c:pt idx="3847" formatCode="m/d/yy;@">
                  <c:v>40739</c:v>
                </c:pt>
                <c:pt idx="3848" formatCode="m/d/yy;@">
                  <c:v>40740</c:v>
                </c:pt>
                <c:pt idx="3849" formatCode="m/d/yy;@">
                  <c:v>40741</c:v>
                </c:pt>
                <c:pt idx="3850" formatCode="m/d/yy;@">
                  <c:v>40742</c:v>
                </c:pt>
                <c:pt idx="3851" formatCode="m/d/yy;@">
                  <c:v>40743</c:v>
                </c:pt>
                <c:pt idx="3852" formatCode="m/d/yy;@">
                  <c:v>40744</c:v>
                </c:pt>
                <c:pt idx="3853" formatCode="m/d/yy;@">
                  <c:v>40745</c:v>
                </c:pt>
                <c:pt idx="3854" formatCode="m/d/yy;@">
                  <c:v>40746</c:v>
                </c:pt>
                <c:pt idx="3855" formatCode="m/d/yy;@">
                  <c:v>40747</c:v>
                </c:pt>
                <c:pt idx="3856" formatCode="m/d/yy;@">
                  <c:v>40748</c:v>
                </c:pt>
                <c:pt idx="3857" formatCode="m/d/yy;@">
                  <c:v>40749</c:v>
                </c:pt>
                <c:pt idx="3858" formatCode="m/d/yy;@">
                  <c:v>40750</c:v>
                </c:pt>
                <c:pt idx="3859" formatCode="m/d/yy;@">
                  <c:v>40751</c:v>
                </c:pt>
                <c:pt idx="3860" formatCode="m/d/yy;@">
                  <c:v>40752</c:v>
                </c:pt>
                <c:pt idx="3861" formatCode="m/d/yy;@">
                  <c:v>40753</c:v>
                </c:pt>
                <c:pt idx="3862" formatCode="m/d/yy;@">
                  <c:v>40754</c:v>
                </c:pt>
                <c:pt idx="3863" formatCode="m/d/yy;@">
                  <c:v>40755</c:v>
                </c:pt>
                <c:pt idx="3864" formatCode="m/d/yy;@">
                  <c:v>40756</c:v>
                </c:pt>
                <c:pt idx="3865" formatCode="m/d/yy;@">
                  <c:v>40757</c:v>
                </c:pt>
                <c:pt idx="3866" formatCode="m/d/yy;@">
                  <c:v>40758</c:v>
                </c:pt>
                <c:pt idx="3867" formatCode="m/d/yy;@">
                  <c:v>40759</c:v>
                </c:pt>
                <c:pt idx="3868" formatCode="m/d/yy;@">
                  <c:v>40760</c:v>
                </c:pt>
                <c:pt idx="3869" formatCode="m/d/yy;@">
                  <c:v>40761</c:v>
                </c:pt>
                <c:pt idx="3870" formatCode="m/d/yy;@">
                  <c:v>40762</c:v>
                </c:pt>
                <c:pt idx="3871" formatCode="m/d/yy;@">
                  <c:v>40763</c:v>
                </c:pt>
                <c:pt idx="3872" formatCode="m/d/yy;@">
                  <c:v>40764</c:v>
                </c:pt>
                <c:pt idx="3873" formatCode="m/d/yy;@">
                  <c:v>40765</c:v>
                </c:pt>
                <c:pt idx="3874" formatCode="m/d/yy;@">
                  <c:v>40766</c:v>
                </c:pt>
                <c:pt idx="3875" formatCode="m/d/yy;@">
                  <c:v>40767</c:v>
                </c:pt>
                <c:pt idx="3876" formatCode="m/d/yy;@">
                  <c:v>40768</c:v>
                </c:pt>
                <c:pt idx="3877" formatCode="m/d/yy;@">
                  <c:v>40769</c:v>
                </c:pt>
                <c:pt idx="3878" formatCode="m/d/yy;@">
                  <c:v>40770</c:v>
                </c:pt>
                <c:pt idx="3879" formatCode="m/d/yy;@">
                  <c:v>40771</c:v>
                </c:pt>
                <c:pt idx="3880" formatCode="m/d/yy;@">
                  <c:v>40772</c:v>
                </c:pt>
                <c:pt idx="3881" formatCode="m/d/yy;@">
                  <c:v>40773</c:v>
                </c:pt>
                <c:pt idx="3882" formatCode="m/d/yy;@">
                  <c:v>40774</c:v>
                </c:pt>
                <c:pt idx="3883" formatCode="m/d/yy;@">
                  <c:v>40775</c:v>
                </c:pt>
                <c:pt idx="3884" formatCode="m/d/yy;@">
                  <c:v>40776</c:v>
                </c:pt>
                <c:pt idx="3885" formatCode="m/d/yy;@">
                  <c:v>40777</c:v>
                </c:pt>
                <c:pt idx="3886" formatCode="m/d/yy;@">
                  <c:v>40778</c:v>
                </c:pt>
                <c:pt idx="3887" formatCode="m/d/yy;@">
                  <c:v>40779</c:v>
                </c:pt>
                <c:pt idx="3888" formatCode="m/d/yy;@">
                  <c:v>40780</c:v>
                </c:pt>
                <c:pt idx="3889" formatCode="m/d/yy;@">
                  <c:v>40781</c:v>
                </c:pt>
                <c:pt idx="3890" formatCode="m/d/yy;@">
                  <c:v>40782</c:v>
                </c:pt>
                <c:pt idx="3891" formatCode="m/d/yy;@">
                  <c:v>40783</c:v>
                </c:pt>
                <c:pt idx="3892" formatCode="m/d/yy;@">
                  <c:v>40784</c:v>
                </c:pt>
                <c:pt idx="3893" formatCode="m/d/yy;@">
                  <c:v>40785</c:v>
                </c:pt>
                <c:pt idx="3894" formatCode="m/d/yy;@">
                  <c:v>40786</c:v>
                </c:pt>
                <c:pt idx="3895" formatCode="m/d/yy;@">
                  <c:v>40787</c:v>
                </c:pt>
                <c:pt idx="3896" formatCode="m/d/yy;@">
                  <c:v>40788</c:v>
                </c:pt>
                <c:pt idx="3897" formatCode="m/d/yy;@">
                  <c:v>40789</c:v>
                </c:pt>
                <c:pt idx="3898" formatCode="m/d/yy;@">
                  <c:v>40790</c:v>
                </c:pt>
                <c:pt idx="3899" formatCode="m/d/yy;@">
                  <c:v>40791</c:v>
                </c:pt>
                <c:pt idx="3900" formatCode="m/d/yy;@">
                  <c:v>40792</c:v>
                </c:pt>
                <c:pt idx="3901" formatCode="m/d/yy;@">
                  <c:v>40793</c:v>
                </c:pt>
                <c:pt idx="3902" formatCode="m/d/yy;@">
                  <c:v>40794</c:v>
                </c:pt>
                <c:pt idx="3903" formatCode="m/d/yy;@">
                  <c:v>40795</c:v>
                </c:pt>
                <c:pt idx="3904" formatCode="m/d/yy;@">
                  <c:v>40796</c:v>
                </c:pt>
                <c:pt idx="3905" formatCode="m/d/yy;@">
                  <c:v>40797</c:v>
                </c:pt>
                <c:pt idx="3906" formatCode="m/d/yy;@">
                  <c:v>40798</c:v>
                </c:pt>
                <c:pt idx="3907" formatCode="m/d/yy;@">
                  <c:v>40799</c:v>
                </c:pt>
                <c:pt idx="3908" formatCode="m/d/yy;@">
                  <c:v>40800</c:v>
                </c:pt>
                <c:pt idx="3909" formatCode="m/d/yy;@">
                  <c:v>40801</c:v>
                </c:pt>
                <c:pt idx="3910" formatCode="m/d/yy;@">
                  <c:v>40802</c:v>
                </c:pt>
                <c:pt idx="3911" formatCode="m/d/yy;@">
                  <c:v>40803</c:v>
                </c:pt>
                <c:pt idx="3912" formatCode="m/d/yy;@">
                  <c:v>40804</c:v>
                </c:pt>
                <c:pt idx="3913" formatCode="m/d/yy;@">
                  <c:v>40805</c:v>
                </c:pt>
                <c:pt idx="3914" formatCode="m/d/yy;@">
                  <c:v>40806</c:v>
                </c:pt>
                <c:pt idx="3915" formatCode="m/d/yy;@">
                  <c:v>40807</c:v>
                </c:pt>
                <c:pt idx="3916" formatCode="m/d/yy;@">
                  <c:v>40808</c:v>
                </c:pt>
                <c:pt idx="3917" formatCode="m/d/yy;@">
                  <c:v>40809</c:v>
                </c:pt>
                <c:pt idx="3918" formatCode="m/d/yy;@">
                  <c:v>40810</c:v>
                </c:pt>
                <c:pt idx="3919" formatCode="m/d/yy;@">
                  <c:v>40811</c:v>
                </c:pt>
                <c:pt idx="3920" formatCode="m/d/yy;@">
                  <c:v>40812</c:v>
                </c:pt>
                <c:pt idx="3921" formatCode="m/d/yy;@">
                  <c:v>40813</c:v>
                </c:pt>
                <c:pt idx="3922" formatCode="m/d/yy;@">
                  <c:v>40814</c:v>
                </c:pt>
                <c:pt idx="3923" formatCode="m/d/yy;@">
                  <c:v>40815</c:v>
                </c:pt>
                <c:pt idx="3924" formatCode="m/d/yy;@">
                  <c:v>40816</c:v>
                </c:pt>
                <c:pt idx="3925" formatCode="m/d/yy;@">
                  <c:v>40817</c:v>
                </c:pt>
                <c:pt idx="3926" formatCode="m/d/yy;@">
                  <c:v>40818</c:v>
                </c:pt>
                <c:pt idx="3927" formatCode="m/d/yy;@">
                  <c:v>40819</c:v>
                </c:pt>
                <c:pt idx="3928" formatCode="m/d/yy;@">
                  <c:v>40820</c:v>
                </c:pt>
                <c:pt idx="3929" formatCode="m/d/yy;@">
                  <c:v>40821</c:v>
                </c:pt>
                <c:pt idx="3930" formatCode="m/d/yy;@">
                  <c:v>40822</c:v>
                </c:pt>
                <c:pt idx="3931" formatCode="m/d/yy;@">
                  <c:v>40823</c:v>
                </c:pt>
                <c:pt idx="3932" formatCode="m/d/yy;@">
                  <c:v>40824</c:v>
                </c:pt>
                <c:pt idx="3933" formatCode="m/d/yy;@">
                  <c:v>40825</c:v>
                </c:pt>
                <c:pt idx="3934" formatCode="m/d/yy;@">
                  <c:v>40826</c:v>
                </c:pt>
                <c:pt idx="3935" formatCode="m/d/yy;@">
                  <c:v>40827</c:v>
                </c:pt>
                <c:pt idx="3936" formatCode="m/d/yy;@">
                  <c:v>40828</c:v>
                </c:pt>
                <c:pt idx="3937" formatCode="m/d/yy;@">
                  <c:v>40829</c:v>
                </c:pt>
                <c:pt idx="3938" formatCode="m/d/yy;@">
                  <c:v>40830</c:v>
                </c:pt>
                <c:pt idx="3939" formatCode="m/d/yy;@">
                  <c:v>40831</c:v>
                </c:pt>
                <c:pt idx="3940" formatCode="m/d/yy;@">
                  <c:v>40832</c:v>
                </c:pt>
                <c:pt idx="3941" formatCode="m/d/yy;@">
                  <c:v>40833</c:v>
                </c:pt>
                <c:pt idx="3942" formatCode="m/d/yy;@">
                  <c:v>40834</c:v>
                </c:pt>
                <c:pt idx="3943" formatCode="m/d/yy;@">
                  <c:v>40835</c:v>
                </c:pt>
                <c:pt idx="3944" formatCode="m/d/yy;@">
                  <c:v>40836</c:v>
                </c:pt>
                <c:pt idx="3945" formatCode="m/d/yy;@">
                  <c:v>40837</c:v>
                </c:pt>
                <c:pt idx="3946" formatCode="m/d/yy;@">
                  <c:v>40838</c:v>
                </c:pt>
                <c:pt idx="3947" formatCode="m/d/yy;@">
                  <c:v>40839</c:v>
                </c:pt>
                <c:pt idx="3948" formatCode="m/d/yy;@">
                  <c:v>40840</c:v>
                </c:pt>
                <c:pt idx="3949" formatCode="m/d/yy;@">
                  <c:v>40841</c:v>
                </c:pt>
              </c:numCache>
            </c:numRef>
          </c:xVal>
          <c:yVal>
            <c:numRef>
              <c:f>'precip data'!$D$2:$D$5998</c:f>
              <c:numCache>
                <c:formatCode>General</c:formatCode>
                <c:ptCount val="59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5.0799999999999998E-2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2.5399999999999999E-2</c:v>
                </c:pt>
                <c:pt idx="48">
                  <c:v>0</c:v>
                </c:pt>
                <c:pt idx="49">
                  <c:v>2.5399999999999999E-2</c:v>
                </c:pt>
                <c:pt idx="50">
                  <c:v>2.5399999999999999E-2</c:v>
                </c:pt>
                <c:pt idx="51">
                  <c:v>0</c:v>
                </c:pt>
                <c:pt idx="52">
                  <c:v>5.0799999999999998E-2</c:v>
                </c:pt>
                <c:pt idx="53">
                  <c:v>0</c:v>
                </c:pt>
                <c:pt idx="54">
                  <c:v>2.5399999999999999E-2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2.5399999999999999E-2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2.5399999999999999E-2</c:v>
                </c:pt>
                <c:pt idx="96">
                  <c:v>0.71120000000000005</c:v>
                </c:pt>
                <c:pt idx="97">
                  <c:v>0.50800000000000001</c:v>
                </c:pt>
                <c:pt idx="98">
                  <c:v>0.20319999999999999</c:v>
                </c:pt>
                <c:pt idx="99">
                  <c:v>0</c:v>
                </c:pt>
                <c:pt idx="100">
                  <c:v>0.20319999999999999</c:v>
                </c:pt>
                <c:pt idx="101">
                  <c:v>0.35560000000000003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0.17780000000000001</c:v>
                </c:pt>
                <c:pt idx="109">
                  <c:v>2.5399999999999999E-2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5.0799999999999998E-2</c:v>
                </c:pt>
                <c:pt idx="133">
                  <c:v>0</c:v>
                </c:pt>
                <c:pt idx="134">
                  <c:v>5.0799999999999998E-2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5.0799999999999998E-2</c:v>
                </c:pt>
                <c:pt idx="185">
                  <c:v>0.33019999999999999</c:v>
                </c:pt>
                <c:pt idx="186">
                  <c:v>0</c:v>
                </c:pt>
                <c:pt idx="187">
                  <c:v>0.55879999999999996</c:v>
                </c:pt>
                <c:pt idx="188">
                  <c:v>0</c:v>
                </c:pt>
                <c:pt idx="189">
                  <c:v>0</c:v>
                </c:pt>
                <c:pt idx="190">
                  <c:v>2.5399999999999999E-2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0.55879999999999996</c:v>
                </c:pt>
                <c:pt idx="255">
                  <c:v>7.619999999999999E-2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0.127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0.58419999999999994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0.30479999999999996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1.3715999999999999</c:v>
                </c:pt>
                <c:pt idx="334">
                  <c:v>0.27939999999999998</c:v>
                </c:pt>
                <c:pt idx="335">
                  <c:v>1.0921999999999998</c:v>
                </c:pt>
                <c:pt idx="336">
                  <c:v>0.1016</c:v>
                </c:pt>
                <c:pt idx="337">
                  <c:v>0.15239999999999998</c:v>
                </c:pt>
                <c:pt idx="338">
                  <c:v>0.81279999999999997</c:v>
                </c:pt>
                <c:pt idx="339">
                  <c:v>2.5399999999999999E-2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0.1016</c:v>
                </c:pt>
                <c:pt idx="344">
                  <c:v>2.5399999999999999E-2</c:v>
                </c:pt>
                <c:pt idx="345">
                  <c:v>0</c:v>
                </c:pt>
                <c:pt idx="346">
                  <c:v>0.63500000000000001</c:v>
                </c:pt>
                <c:pt idx="347">
                  <c:v>0.96519999999999995</c:v>
                </c:pt>
                <c:pt idx="348">
                  <c:v>0</c:v>
                </c:pt>
                <c:pt idx="349">
                  <c:v>0</c:v>
                </c:pt>
                <c:pt idx="350">
                  <c:v>0.43180000000000007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0.22859999999999997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0.20319999999999999</c:v>
                </c:pt>
                <c:pt idx="360">
                  <c:v>0</c:v>
                </c:pt>
                <c:pt idx="361">
                  <c:v>0</c:v>
                </c:pt>
                <c:pt idx="362">
                  <c:v>0.45719999999999994</c:v>
                </c:pt>
                <c:pt idx="363">
                  <c:v>0</c:v>
                </c:pt>
                <c:pt idx="364">
                  <c:v>0.66039999999999999</c:v>
                </c:pt>
                <c:pt idx="365">
                  <c:v>0</c:v>
                </c:pt>
                <c:pt idx="366">
                  <c:v>0.254</c:v>
                </c:pt>
                <c:pt idx="367">
                  <c:v>0.7619999999999999</c:v>
                </c:pt>
                <c:pt idx="368">
                  <c:v>0</c:v>
                </c:pt>
                <c:pt idx="369">
                  <c:v>0.127</c:v>
                </c:pt>
                <c:pt idx="370">
                  <c:v>0.17780000000000001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5.0799999999999998E-2</c:v>
                </c:pt>
                <c:pt idx="385">
                  <c:v>0.254</c:v>
                </c:pt>
                <c:pt idx="386">
                  <c:v>0.33019999999999999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5.0799999999999998E-2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0.20319999999999999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1.4224000000000001</c:v>
                </c:pt>
                <c:pt idx="415">
                  <c:v>1.0413999999999999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0.20319999999999999</c:v>
                </c:pt>
                <c:pt idx="430">
                  <c:v>0.254</c:v>
                </c:pt>
                <c:pt idx="431">
                  <c:v>0</c:v>
                </c:pt>
                <c:pt idx="432">
                  <c:v>0</c:v>
                </c:pt>
                <c:pt idx="433">
                  <c:v>0.22859999999999997</c:v>
                </c:pt>
                <c:pt idx="434">
                  <c:v>0</c:v>
                </c:pt>
                <c:pt idx="435">
                  <c:v>0</c:v>
                </c:pt>
                <c:pt idx="436">
                  <c:v>2.5399999999999999E-2</c:v>
                </c:pt>
                <c:pt idx="437">
                  <c:v>0</c:v>
                </c:pt>
                <c:pt idx="438">
                  <c:v>0</c:v>
                </c:pt>
                <c:pt idx="439">
                  <c:v>0.68579999999999997</c:v>
                </c:pt>
                <c:pt idx="440">
                  <c:v>0.17780000000000001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0.22859999999999997</c:v>
                </c:pt>
                <c:pt idx="447">
                  <c:v>1.0413999999999999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5.0799999999999998E-2</c:v>
                </c:pt>
                <c:pt idx="464">
                  <c:v>0.15239999999999998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0.48259999999999997</c:v>
                </c:pt>
                <c:pt idx="471">
                  <c:v>0.27939999999999998</c:v>
                </c:pt>
                <c:pt idx="472">
                  <c:v>0.22859999999999997</c:v>
                </c:pt>
                <c:pt idx="473">
                  <c:v>0.20319999999999999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0.73659999999999992</c:v>
                </c:pt>
                <c:pt idx="481">
                  <c:v>0.17780000000000001</c:v>
                </c:pt>
                <c:pt idx="482">
                  <c:v>7.619999999999999E-2</c:v>
                </c:pt>
                <c:pt idx="483">
                  <c:v>0.17780000000000001</c:v>
                </c:pt>
                <c:pt idx="484">
                  <c:v>0.50800000000000001</c:v>
                </c:pt>
                <c:pt idx="485">
                  <c:v>1.7779999999999998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0.22859999999999997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2.5399999999999999E-2</c:v>
                </c:pt>
                <c:pt idx="503">
                  <c:v>0</c:v>
                </c:pt>
                <c:pt idx="504">
                  <c:v>0.60959999999999992</c:v>
                </c:pt>
                <c:pt idx="505">
                  <c:v>0.8889999999999999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1.016</c:v>
                </c:pt>
                <c:pt idx="517">
                  <c:v>0.127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5.0799999999999998E-2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0.15239999999999998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7.619999999999999E-2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0.22859999999999997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5.0799999999999998E-2</c:v>
                </c:pt>
                <c:pt idx="710">
                  <c:v>0</c:v>
                </c:pt>
                <c:pt idx="711">
                  <c:v>0.30479999999999996</c:v>
                </c:pt>
                <c:pt idx="712">
                  <c:v>0</c:v>
                </c:pt>
                <c:pt idx="713">
                  <c:v>0.1016</c:v>
                </c:pt>
                <c:pt idx="714">
                  <c:v>0.15239999999999998</c:v>
                </c:pt>
                <c:pt idx="715">
                  <c:v>5.0799999999999998E-2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1.2191999999999998</c:v>
                </c:pt>
                <c:pt idx="720">
                  <c:v>0</c:v>
                </c:pt>
                <c:pt idx="721">
                  <c:v>0</c:v>
                </c:pt>
                <c:pt idx="722">
                  <c:v>0.17780000000000001</c:v>
                </c:pt>
                <c:pt idx="723">
                  <c:v>0</c:v>
                </c:pt>
                <c:pt idx="724">
                  <c:v>0.1016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0.53339999999999999</c:v>
                </c:pt>
                <c:pt idx="729">
                  <c:v>0.15239999999999998</c:v>
                </c:pt>
                <c:pt idx="730">
                  <c:v>0</c:v>
                </c:pt>
                <c:pt idx="731">
                  <c:v>5.0799999999999998E-2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0.127</c:v>
                </c:pt>
                <c:pt idx="739">
                  <c:v>0.53339999999999999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2.5399999999999999E-2</c:v>
                </c:pt>
                <c:pt idx="751">
                  <c:v>0</c:v>
                </c:pt>
                <c:pt idx="752">
                  <c:v>0.53339999999999999</c:v>
                </c:pt>
                <c:pt idx="753">
                  <c:v>0.27939999999999998</c:v>
                </c:pt>
                <c:pt idx="754">
                  <c:v>7.619999999999999E-2</c:v>
                </c:pt>
                <c:pt idx="755">
                  <c:v>0</c:v>
                </c:pt>
                <c:pt idx="756">
                  <c:v>1.1175999999999999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2.5399999999999999E-2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0.33019999999999999</c:v>
                </c:pt>
                <c:pt idx="774">
                  <c:v>0</c:v>
                </c:pt>
                <c:pt idx="775">
                  <c:v>0</c:v>
                </c:pt>
                <c:pt idx="776">
                  <c:v>0.45719999999999994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5.0799999999999998E-2</c:v>
                </c:pt>
                <c:pt idx="783">
                  <c:v>0</c:v>
                </c:pt>
                <c:pt idx="784">
                  <c:v>0.40639999999999998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5.0799999999999998E-2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0.78739999999999999</c:v>
                </c:pt>
                <c:pt idx="804">
                  <c:v>0</c:v>
                </c:pt>
                <c:pt idx="805">
                  <c:v>2.5399999999999999E-2</c:v>
                </c:pt>
                <c:pt idx="806">
                  <c:v>0</c:v>
                </c:pt>
                <c:pt idx="807">
                  <c:v>0</c:v>
                </c:pt>
                <c:pt idx="808">
                  <c:v>2.5399999999999999E-2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0.68579999999999997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0.38099999999999995</c:v>
                </c:pt>
                <c:pt idx="821">
                  <c:v>0.17780000000000001</c:v>
                </c:pt>
                <c:pt idx="822">
                  <c:v>0</c:v>
                </c:pt>
                <c:pt idx="823">
                  <c:v>0.127</c:v>
                </c:pt>
                <c:pt idx="824">
                  <c:v>0.1016</c:v>
                </c:pt>
                <c:pt idx="825">
                  <c:v>0.20319999999999999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1.016</c:v>
                </c:pt>
                <c:pt idx="833">
                  <c:v>0.45719999999999994</c:v>
                </c:pt>
                <c:pt idx="834">
                  <c:v>0</c:v>
                </c:pt>
                <c:pt idx="835">
                  <c:v>0.81279999999999997</c:v>
                </c:pt>
                <c:pt idx="836">
                  <c:v>1.8541999999999998</c:v>
                </c:pt>
                <c:pt idx="837">
                  <c:v>0.20319999999999999</c:v>
                </c:pt>
                <c:pt idx="838">
                  <c:v>0</c:v>
                </c:pt>
                <c:pt idx="839">
                  <c:v>0</c:v>
                </c:pt>
                <c:pt idx="840">
                  <c:v>0.7619999999999999</c:v>
                </c:pt>
                <c:pt idx="841">
                  <c:v>0.22859999999999997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5.0799999999999998E-2</c:v>
                </c:pt>
                <c:pt idx="846">
                  <c:v>0.30479999999999996</c:v>
                </c:pt>
                <c:pt idx="847">
                  <c:v>0.91439999999999988</c:v>
                </c:pt>
                <c:pt idx="848">
                  <c:v>0.127</c:v>
                </c:pt>
                <c:pt idx="849">
                  <c:v>5.0799999999999998E-2</c:v>
                </c:pt>
                <c:pt idx="850">
                  <c:v>0</c:v>
                </c:pt>
                <c:pt idx="851">
                  <c:v>0.71120000000000005</c:v>
                </c:pt>
                <c:pt idx="852">
                  <c:v>0.53339999999999999</c:v>
                </c:pt>
                <c:pt idx="853">
                  <c:v>0.91439999999999988</c:v>
                </c:pt>
                <c:pt idx="854">
                  <c:v>0</c:v>
                </c:pt>
                <c:pt idx="855">
                  <c:v>0</c:v>
                </c:pt>
                <c:pt idx="856">
                  <c:v>0.38099999999999995</c:v>
                </c:pt>
                <c:pt idx="857">
                  <c:v>1.9303999999999999</c:v>
                </c:pt>
                <c:pt idx="858">
                  <c:v>0.71120000000000005</c:v>
                </c:pt>
                <c:pt idx="859">
                  <c:v>0.60959999999999992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2.5399999999999999E-2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0.17780000000000001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1.5239999999999998</c:v>
                </c:pt>
                <c:pt idx="935">
                  <c:v>0.35560000000000003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0.127</c:v>
                </c:pt>
                <c:pt idx="943">
                  <c:v>1.4477999999999998</c:v>
                </c:pt>
                <c:pt idx="944">
                  <c:v>0</c:v>
                </c:pt>
                <c:pt idx="945">
                  <c:v>2.5399999999999999E-2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2.5399999999999999E-2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0.15239999999999998</c:v>
                </c:pt>
                <c:pt idx="1004">
                  <c:v>2.5399999999999999E-2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0.66039999999999999</c:v>
                </c:pt>
                <c:pt idx="1033">
                  <c:v>2.5399999999999999E-2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2.5399999999999999E-2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1.4477999999999998</c:v>
                </c:pt>
                <c:pt idx="1043">
                  <c:v>0.15239999999999998</c:v>
                </c:pt>
                <c:pt idx="1044">
                  <c:v>0</c:v>
                </c:pt>
                <c:pt idx="1045">
                  <c:v>0</c:v>
                </c:pt>
                <c:pt idx="1046">
                  <c:v>0.27939999999999998</c:v>
                </c:pt>
                <c:pt idx="1047">
                  <c:v>0</c:v>
                </c:pt>
                <c:pt idx="1048">
                  <c:v>0.7619999999999999</c:v>
                </c:pt>
                <c:pt idx="1049">
                  <c:v>0.127</c:v>
                </c:pt>
                <c:pt idx="1050">
                  <c:v>2.5399999999999999E-2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7.619999999999999E-2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0.20319999999999999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0.27939999999999998</c:v>
                </c:pt>
                <c:pt idx="1069">
                  <c:v>0</c:v>
                </c:pt>
                <c:pt idx="1070">
                  <c:v>0.58419999999999994</c:v>
                </c:pt>
                <c:pt idx="1071">
                  <c:v>0</c:v>
                </c:pt>
                <c:pt idx="1072">
                  <c:v>0</c:v>
                </c:pt>
                <c:pt idx="1073">
                  <c:v>0.40639999999999998</c:v>
                </c:pt>
                <c:pt idx="1074">
                  <c:v>0.35560000000000003</c:v>
                </c:pt>
                <c:pt idx="1075">
                  <c:v>1.1938</c:v>
                </c:pt>
                <c:pt idx="1076">
                  <c:v>0.45719999999999994</c:v>
                </c:pt>
                <c:pt idx="1077">
                  <c:v>2.5399999999999999E-2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1.8287999999999998</c:v>
                </c:pt>
                <c:pt idx="1088">
                  <c:v>0.40639999999999998</c:v>
                </c:pt>
                <c:pt idx="1089">
                  <c:v>0.17780000000000001</c:v>
                </c:pt>
                <c:pt idx="1090">
                  <c:v>2.5399999999999999E-2</c:v>
                </c:pt>
                <c:pt idx="1091">
                  <c:v>0.15239999999999998</c:v>
                </c:pt>
                <c:pt idx="1092">
                  <c:v>1.5748</c:v>
                </c:pt>
                <c:pt idx="1093">
                  <c:v>0.81279999999999997</c:v>
                </c:pt>
                <c:pt idx="1094">
                  <c:v>0.35560000000000003</c:v>
                </c:pt>
                <c:pt idx="1095">
                  <c:v>0.43180000000000007</c:v>
                </c:pt>
                <c:pt idx="1096">
                  <c:v>0.63500000000000001</c:v>
                </c:pt>
                <c:pt idx="1097">
                  <c:v>7.619999999999999E-2</c:v>
                </c:pt>
                <c:pt idx="1098">
                  <c:v>2.5399999999999999E-2</c:v>
                </c:pt>
                <c:pt idx="1099">
                  <c:v>0</c:v>
                </c:pt>
                <c:pt idx="1100">
                  <c:v>0</c:v>
                </c:pt>
                <c:pt idx="1101">
                  <c:v>0.55879999999999996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0.1016</c:v>
                </c:pt>
                <c:pt idx="1119">
                  <c:v>0</c:v>
                </c:pt>
                <c:pt idx="1120">
                  <c:v>0</c:v>
                </c:pt>
                <c:pt idx="1121">
                  <c:v>1.0921999999999998</c:v>
                </c:pt>
                <c:pt idx="1122">
                  <c:v>0.127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0.38099999999999995</c:v>
                </c:pt>
                <c:pt idx="1128">
                  <c:v>0.30479999999999996</c:v>
                </c:pt>
                <c:pt idx="1129">
                  <c:v>7.619999999999999E-2</c:v>
                </c:pt>
                <c:pt idx="1130">
                  <c:v>0</c:v>
                </c:pt>
                <c:pt idx="1131">
                  <c:v>0</c:v>
                </c:pt>
                <c:pt idx="1132">
                  <c:v>0.86360000000000015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0.30479999999999996</c:v>
                </c:pt>
                <c:pt idx="1142">
                  <c:v>0</c:v>
                </c:pt>
                <c:pt idx="1143">
                  <c:v>2.5399999999999999E-2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2.5399999999999999E-2</c:v>
                </c:pt>
                <c:pt idx="1150">
                  <c:v>0.27939999999999998</c:v>
                </c:pt>
                <c:pt idx="1151">
                  <c:v>0.99060000000000004</c:v>
                </c:pt>
                <c:pt idx="1152">
                  <c:v>1.4731999999999998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0.15239999999999998</c:v>
                </c:pt>
                <c:pt idx="1158">
                  <c:v>0.30479999999999996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0.43180000000000007</c:v>
                </c:pt>
                <c:pt idx="1191">
                  <c:v>0.71120000000000005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0.17780000000000001</c:v>
                </c:pt>
                <c:pt idx="1202">
                  <c:v>0.58419999999999994</c:v>
                </c:pt>
                <c:pt idx="1203">
                  <c:v>0</c:v>
                </c:pt>
                <c:pt idx="1204">
                  <c:v>0.7619999999999999</c:v>
                </c:pt>
                <c:pt idx="1205">
                  <c:v>2.5399999999999999E-2</c:v>
                </c:pt>
                <c:pt idx="1206">
                  <c:v>0.83819999999999995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2.5399999999999999E-2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1.3208</c:v>
                </c:pt>
                <c:pt idx="1226">
                  <c:v>7.619999999999999E-2</c:v>
                </c:pt>
                <c:pt idx="1227">
                  <c:v>2.5399999999999999E-2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0.254</c:v>
                </c:pt>
                <c:pt idx="1237">
                  <c:v>0</c:v>
                </c:pt>
                <c:pt idx="1238">
                  <c:v>0.22859999999999997</c:v>
                </c:pt>
                <c:pt idx="1239">
                  <c:v>0</c:v>
                </c:pt>
                <c:pt idx="1240">
                  <c:v>0</c:v>
                </c:pt>
                <c:pt idx="1241">
                  <c:v>0.15239999999999998</c:v>
                </c:pt>
                <c:pt idx="1242">
                  <c:v>0.20319999999999999</c:v>
                </c:pt>
                <c:pt idx="1243">
                  <c:v>0.99060000000000004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2.5399999999999999E-2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2.5399999999999999E-2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5.0799999999999998E-2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0.30479999999999996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0.15239999999999998</c:v>
                </c:pt>
                <c:pt idx="1307">
                  <c:v>0</c:v>
                </c:pt>
                <c:pt idx="1308">
                  <c:v>0</c:v>
                </c:pt>
                <c:pt idx="1309">
                  <c:v>7.619999999999999E-2</c:v>
                </c:pt>
                <c:pt idx="1310">
                  <c:v>0</c:v>
                </c:pt>
                <c:pt idx="1311">
                  <c:v>0</c:v>
                </c:pt>
                <c:pt idx="1312">
                  <c:v>0.20319999999999999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0.30479999999999996</c:v>
                </c:pt>
                <c:pt idx="1323">
                  <c:v>0.66039999999999999</c:v>
                </c:pt>
                <c:pt idx="1324">
                  <c:v>0.93979999999999997</c:v>
                </c:pt>
                <c:pt idx="1325">
                  <c:v>0</c:v>
                </c:pt>
                <c:pt idx="1326">
                  <c:v>2.5399999999999999E-2</c:v>
                </c:pt>
                <c:pt idx="1327">
                  <c:v>0.58419999999999994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0.45719999999999994</c:v>
                </c:pt>
                <c:pt idx="1357">
                  <c:v>1.7018</c:v>
                </c:pt>
                <c:pt idx="1358">
                  <c:v>0.60959999999999992</c:v>
                </c:pt>
                <c:pt idx="1359">
                  <c:v>0</c:v>
                </c:pt>
                <c:pt idx="1360">
                  <c:v>0.33019999999999999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0.53339999999999999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0.50800000000000001</c:v>
                </c:pt>
                <c:pt idx="1386">
                  <c:v>0</c:v>
                </c:pt>
                <c:pt idx="1387">
                  <c:v>1.6001999999999998</c:v>
                </c:pt>
                <c:pt idx="1388">
                  <c:v>0.38099999999999995</c:v>
                </c:pt>
                <c:pt idx="1389">
                  <c:v>0</c:v>
                </c:pt>
                <c:pt idx="1390">
                  <c:v>0</c:v>
                </c:pt>
                <c:pt idx="1391">
                  <c:v>1.0668</c:v>
                </c:pt>
                <c:pt idx="1392">
                  <c:v>0</c:v>
                </c:pt>
                <c:pt idx="1393">
                  <c:v>0.15239999999999998</c:v>
                </c:pt>
                <c:pt idx="1394">
                  <c:v>0.33019999999999999</c:v>
                </c:pt>
                <c:pt idx="1395">
                  <c:v>0.60959999999999992</c:v>
                </c:pt>
                <c:pt idx="1396">
                  <c:v>0</c:v>
                </c:pt>
                <c:pt idx="1397">
                  <c:v>0</c:v>
                </c:pt>
                <c:pt idx="1398">
                  <c:v>7.619999999999999E-2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0.1016</c:v>
                </c:pt>
                <c:pt idx="1408">
                  <c:v>0.22859999999999997</c:v>
                </c:pt>
                <c:pt idx="1409">
                  <c:v>2.5399999999999999E-2</c:v>
                </c:pt>
                <c:pt idx="1410">
                  <c:v>0.53339999999999999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1.3715999999999999</c:v>
                </c:pt>
                <c:pt idx="1425">
                  <c:v>0</c:v>
                </c:pt>
                <c:pt idx="1426">
                  <c:v>0.8889999999999999</c:v>
                </c:pt>
                <c:pt idx="1427">
                  <c:v>0</c:v>
                </c:pt>
                <c:pt idx="1428">
                  <c:v>2.5399999999999999E-2</c:v>
                </c:pt>
                <c:pt idx="1429">
                  <c:v>2.5399999999999999E-2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0.55879999999999996</c:v>
                </c:pt>
                <c:pt idx="1437">
                  <c:v>0.96519999999999995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0.81279999999999997</c:v>
                </c:pt>
                <c:pt idx="1459">
                  <c:v>0.58419999999999994</c:v>
                </c:pt>
                <c:pt idx="1460">
                  <c:v>1.1683999999999999</c:v>
                </c:pt>
                <c:pt idx="1461">
                  <c:v>0.43180000000000007</c:v>
                </c:pt>
                <c:pt idx="1462">
                  <c:v>0</c:v>
                </c:pt>
                <c:pt idx="1463">
                  <c:v>0</c:v>
                </c:pt>
                <c:pt idx="1464">
                  <c:v>5.0799999999999998E-2</c:v>
                </c:pt>
                <c:pt idx="1465">
                  <c:v>0.15239999999999998</c:v>
                </c:pt>
                <c:pt idx="1466">
                  <c:v>0.15239999999999998</c:v>
                </c:pt>
                <c:pt idx="1467">
                  <c:v>5.0799999999999998E-2</c:v>
                </c:pt>
                <c:pt idx="1468">
                  <c:v>1.6763999999999999</c:v>
                </c:pt>
                <c:pt idx="1469">
                  <c:v>1.3208</c:v>
                </c:pt>
                <c:pt idx="1470">
                  <c:v>0.20319999999999999</c:v>
                </c:pt>
                <c:pt idx="1471">
                  <c:v>1.143</c:v>
                </c:pt>
                <c:pt idx="1472">
                  <c:v>0.20319999999999999</c:v>
                </c:pt>
                <c:pt idx="1473">
                  <c:v>0.27939999999999998</c:v>
                </c:pt>
                <c:pt idx="1474">
                  <c:v>0</c:v>
                </c:pt>
                <c:pt idx="1475">
                  <c:v>0</c:v>
                </c:pt>
                <c:pt idx="1476">
                  <c:v>7.619999999999999E-2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5.0799999999999998E-2</c:v>
                </c:pt>
                <c:pt idx="1487">
                  <c:v>0</c:v>
                </c:pt>
                <c:pt idx="1488">
                  <c:v>0.27939999999999998</c:v>
                </c:pt>
                <c:pt idx="1489">
                  <c:v>5.0799999999999998E-2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0.60959999999999992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7.619999999999999E-2</c:v>
                </c:pt>
                <c:pt idx="1503">
                  <c:v>0</c:v>
                </c:pt>
                <c:pt idx="1504">
                  <c:v>0</c:v>
                </c:pt>
                <c:pt idx="1505">
                  <c:v>0.38099999999999995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7.619999999999999E-2</c:v>
                </c:pt>
                <c:pt idx="1510">
                  <c:v>1.3715999999999999</c:v>
                </c:pt>
                <c:pt idx="1511">
                  <c:v>0.22859999999999997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5.0799999999999998E-2</c:v>
                </c:pt>
                <c:pt idx="1520">
                  <c:v>0</c:v>
                </c:pt>
                <c:pt idx="1521">
                  <c:v>0.55879999999999996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1.0921999999999998</c:v>
                </c:pt>
                <c:pt idx="1539">
                  <c:v>0.1016</c:v>
                </c:pt>
                <c:pt idx="1540">
                  <c:v>0</c:v>
                </c:pt>
                <c:pt idx="1541">
                  <c:v>1.9303999999999999</c:v>
                </c:pt>
                <c:pt idx="1542">
                  <c:v>1.6509999999999998</c:v>
                </c:pt>
                <c:pt idx="1543">
                  <c:v>0.127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0.17780000000000001</c:v>
                </c:pt>
                <c:pt idx="1548">
                  <c:v>0.73659999999999992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0.22859999999999997</c:v>
                </c:pt>
                <c:pt idx="1558">
                  <c:v>0.53339999999999999</c:v>
                </c:pt>
                <c:pt idx="1559">
                  <c:v>2.5399999999999999E-2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2.5399999999999999E-2</c:v>
                </c:pt>
                <c:pt idx="1569">
                  <c:v>0.27939999999999998</c:v>
                </c:pt>
                <c:pt idx="1570">
                  <c:v>0.68579999999999997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1.3462000000000001</c:v>
                </c:pt>
                <c:pt idx="1575">
                  <c:v>0.35560000000000003</c:v>
                </c:pt>
                <c:pt idx="1576">
                  <c:v>0</c:v>
                </c:pt>
                <c:pt idx="1577">
                  <c:v>0.33019999999999999</c:v>
                </c:pt>
                <c:pt idx="1578">
                  <c:v>0.20319999999999999</c:v>
                </c:pt>
                <c:pt idx="1579">
                  <c:v>0.127</c:v>
                </c:pt>
                <c:pt idx="1580">
                  <c:v>0</c:v>
                </c:pt>
                <c:pt idx="1581">
                  <c:v>2.5399999999999999E-2</c:v>
                </c:pt>
                <c:pt idx="1582">
                  <c:v>0.27939999999999998</c:v>
                </c:pt>
                <c:pt idx="1583">
                  <c:v>0</c:v>
                </c:pt>
                <c:pt idx="1584">
                  <c:v>0</c:v>
                </c:pt>
                <c:pt idx="1585">
                  <c:v>0.78739999999999999</c:v>
                </c:pt>
                <c:pt idx="1586">
                  <c:v>0.1016</c:v>
                </c:pt>
                <c:pt idx="1587">
                  <c:v>0.78739999999999999</c:v>
                </c:pt>
                <c:pt idx="1588">
                  <c:v>0.48259999999999997</c:v>
                </c:pt>
                <c:pt idx="1589">
                  <c:v>1.27</c:v>
                </c:pt>
                <c:pt idx="1590">
                  <c:v>0.20319999999999999</c:v>
                </c:pt>
                <c:pt idx="1591">
                  <c:v>1.4731999999999998</c:v>
                </c:pt>
                <c:pt idx="1592">
                  <c:v>0.45719999999999994</c:v>
                </c:pt>
                <c:pt idx="1593">
                  <c:v>0</c:v>
                </c:pt>
                <c:pt idx="1594">
                  <c:v>0</c:v>
                </c:pt>
                <c:pt idx="1595">
                  <c:v>5.0799999999999998E-2</c:v>
                </c:pt>
                <c:pt idx="1596">
                  <c:v>5.2831999999999999</c:v>
                </c:pt>
                <c:pt idx="1597">
                  <c:v>0</c:v>
                </c:pt>
                <c:pt idx="1598">
                  <c:v>2.5399999999999999E-2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0.86360000000000015</c:v>
                </c:pt>
                <c:pt idx="1610">
                  <c:v>0.38099999999999995</c:v>
                </c:pt>
                <c:pt idx="1611">
                  <c:v>0.127</c:v>
                </c:pt>
                <c:pt idx="1612">
                  <c:v>5.0799999999999998E-2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0.27939999999999998</c:v>
                </c:pt>
                <c:pt idx="1618">
                  <c:v>0.254</c:v>
                </c:pt>
                <c:pt idx="1619">
                  <c:v>0</c:v>
                </c:pt>
                <c:pt idx="1620">
                  <c:v>0</c:v>
                </c:pt>
                <c:pt idx="1621">
                  <c:v>5.0799999999999998E-2</c:v>
                </c:pt>
                <c:pt idx="1622">
                  <c:v>0.45719999999999994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0.86360000000000015</c:v>
                </c:pt>
                <c:pt idx="1638">
                  <c:v>7.619999999999999E-2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0.20319999999999999</c:v>
                </c:pt>
                <c:pt idx="1647">
                  <c:v>0.127</c:v>
                </c:pt>
                <c:pt idx="1648">
                  <c:v>0.22859999999999997</c:v>
                </c:pt>
                <c:pt idx="1649">
                  <c:v>0.15239999999999998</c:v>
                </c:pt>
                <c:pt idx="1650">
                  <c:v>5.0799999999999998E-2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2.5399999999999999E-2</c:v>
                </c:pt>
                <c:pt idx="1655">
                  <c:v>2.5399999999999999E-2</c:v>
                </c:pt>
                <c:pt idx="1656">
                  <c:v>0</c:v>
                </c:pt>
                <c:pt idx="1657">
                  <c:v>5.0799999999999998E-2</c:v>
                </c:pt>
                <c:pt idx="1658">
                  <c:v>0</c:v>
                </c:pt>
                <c:pt idx="1659">
                  <c:v>0.254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0.22859999999999997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2.5399999999999999E-2</c:v>
                </c:pt>
                <c:pt idx="1670">
                  <c:v>7.619999999999999E-2</c:v>
                </c:pt>
                <c:pt idx="1671">
                  <c:v>7.619999999999999E-2</c:v>
                </c:pt>
                <c:pt idx="1672">
                  <c:v>0.17780000000000001</c:v>
                </c:pt>
                <c:pt idx="1673">
                  <c:v>2.5399999999999999E-2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2.5399999999999999E-2</c:v>
                </c:pt>
                <c:pt idx="1687">
                  <c:v>0.20319999999999999</c:v>
                </c:pt>
                <c:pt idx="1688">
                  <c:v>0</c:v>
                </c:pt>
                <c:pt idx="1689">
                  <c:v>7.619999999999999E-2</c:v>
                </c:pt>
                <c:pt idx="1690">
                  <c:v>0.17780000000000001</c:v>
                </c:pt>
                <c:pt idx="1691">
                  <c:v>0.20319999999999999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0.1016</c:v>
                </c:pt>
                <c:pt idx="1713">
                  <c:v>7.619999999999999E-2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0.1016</c:v>
                </c:pt>
                <c:pt idx="1724">
                  <c:v>0.15239999999999998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5.0799999999999998E-2</c:v>
                </c:pt>
                <c:pt idx="1730">
                  <c:v>0.35560000000000003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0.27939999999999998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0.33019999999999999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0.63500000000000001</c:v>
                </c:pt>
                <c:pt idx="1761">
                  <c:v>0.40639999999999998</c:v>
                </c:pt>
                <c:pt idx="1762">
                  <c:v>0.73659999999999992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2.5399999999999999E-2</c:v>
                </c:pt>
                <c:pt idx="1768">
                  <c:v>0.20319999999999999</c:v>
                </c:pt>
                <c:pt idx="1769">
                  <c:v>2.5399999999999999E-2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0.60959999999999992</c:v>
                </c:pt>
                <c:pt idx="1790">
                  <c:v>0.15239999999999998</c:v>
                </c:pt>
                <c:pt idx="1791">
                  <c:v>2.5399999999999999E-2</c:v>
                </c:pt>
                <c:pt idx="1792">
                  <c:v>5.0799999999999998E-2</c:v>
                </c:pt>
                <c:pt idx="1793">
                  <c:v>1.7779999999999998</c:v>
                </c:pt>
                <c:pt idx="1794">
                  <c:v>2.5399999999999999E-2</c:v>
                </c:pt>
                <c:pt idx="1795">
                  <c:v>0.27939999999999998</c:v>
                </c:pt>
                <c:pt idx="1796">
                  <c:v>0.20319999999999999</c:v>
                </c:pt>
                <c:pt idx="1797">
                  <c:v>7.619999999999999E-2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0.8889999999999999</c:v>
                </c:pt>
                <c:pt idx="1813">
                  <c:v>0.71120000000000005</c:v>
                </c:pt>
                <c:pt idx="1814">
                  <c:v>0</c:v>
                </c:pt>
                <c:pt idx="1815">
                  <c:v>0.1016</c:v>
                </c:pt>
                <c:pt idx="1816">
                  <c:v>0.86360000000000015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1.7272000000000003</c:v>
                </c:pt>
                <c:pt idx="1821">
                  <c:v>1.016</c:v>
                </c:pt>
                <c:pt idx="1822">
                  <c:v>0.58419999999999994</c:v>
                </c:pt>
                <c:pt idx="1823">
                  <c:v>0.27939999999999998</c:v>
                </c:pt>
                <c:pt idx="1824">
                  <c:v>1.0921999999999998</c:v>
                </c:pt>
                <c:pt idx="1825">
                  <c:v>2.9971999999999999</c:v>
                </c:pt>
                <c:pt idx="1826">
                  <c:v>0</c:v>
                </c:pt>
                <c:pt idx="1827">
                  <c:v>1.6509999999999998</c:v>
                </c:pt>
                <c:pt idx="1828">
                  <c:v>0.1016</c:v>
                </c:pt>
                <c:pt idx="1829">
                  <c:v>5.0799999999999998E-2</c:v>
                </c:pt>
                <c:pt idx="1830">
                  <c:v>0</c:v>
                </c:pt>
                <c:pt idx="1831">
                  <c:v>0</c:v>
                </c:pt>
                <c:pt idx="1832">
                  <c:v>5.0799999999999998E-2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0.60959999999999992</c:v>
                </c:pt>
                <c:pt idx="1837">
                  <c:v>0</c:v>
                </c:pt>
                <c:pt idx="1838">
                  <c:v>0</c:v>
                </c:pt>
                <c:pt idx="1839">
                  <c:v>0.38099999999999995</c:v>
                </c:pt>
                <c:pt idx="1840">
                  <c:v>2.5399999999999999E-2</c:v>
                </c:pt>
                <c:pt idx="1841">
                  <c:v>0.15239999999999998</c:v>
                </c:pt>
                <c:pt idx="1842">
                  <c:v>0</c:v>
                </c:pt>
                <c:pt idx="1843">
                  <c:v>0.40639999999999998</c:v>
                </c:pt>
                <c:pt idx="1844">
                  <c:v>0</c:v>
                </c:pt>
                <c:pt idx="1845">
                  <c:v>7.619999999999999E-2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0.20319999999999999</c:v>
                </c:pt>
                <c:pt idx="1853">
                  <c:v>0.40639999999999998</c:v>
                </c:pt>
                <c:pt idx="1854">
                  <c:v>0.30479999999999996</c:v>
                </c:pt>
                <c:pt idx="1855">
                  <c:v>0.86360000000000015</c:v>
                </c:pt>
                <c:pt idx="1856">
                  <c:v>0.20319999999999999</c:v>
                </c:pt>
                <c:pt idx="1857">
                  <c:v>0.86360000000000015</c:v>
                </c:pt>
                <c:pt idx="1858">
                  <c:v>0.86360000000000015</c:v>
                </c:pt>
                <c:pt idx="1859">
                  <c:v>0</c:v>
                </c:pt>
                <c:pt idx="1860">
                  <c:v>0.22859999999999997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0.127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0.55879999999999996</c:v>
                </c:pt>
                <c:pt idx="1885">
                  <c:v>0</c:v>
                </c:pt>
                <c:pt idx="1886">
                  <c:v>0</c:v>
                </c:pt>
                <c:pt idx="1887">
                  <c:v>5.0799999999999998E-2</c:v>
                </c:pt>
                <c:pt idx="1888">
                  <c:v>0</c:v>
                </c:pt>
                <c:pt idx="1889">
                  <c:v>0</c:v>
                </c:pt>
                <c:pt idx="1890">
                  <c:v>0.43180000000000007</c:v>
                </c:pt>
                <c:pt idx="1891">
                  <c:v>0.22859999999999997</c:v>
                </c:pt>
                <c:pt idx="1892">
                  <c:v>0</c:v>
                </c:pt>
                <c:pt idx="1893">
                  <c:v>0.27939999999999998</c:v>
                </c:pt>
                <c:pt idx="1894">
                  <c:v>2.5399999999999999E-2</c:v>
                </c:pt>
                <c:pt idx="1895">
                  <c:v>0</c:v>
                </c:pt>
                <c:pt idx="1896">
                  <c:v>0.20319999999999999</c:v>
                </c:pt>
                <c:pt idx="1897">
                  <c:v>0</c:v>
                </c:pt>
                <c:pt idx="1898">
                  <c:v>0.27939999999999998</c:v>
                </c:pt>
                <c:pt idx="1899">
                  <c:v>0.35560000000000003</c:v>
                </c:pt>
                <c:pt idx="1900">
                  <c:v>0</c:v>
                </c:pt>
                <c:pt idx="1901">
                  <c:v>0.27939999999999998</c:v>
                </c:pt>
                <c:pt idx="1902">
                  <c:v>2.5399999999999999E-2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0.35560000000000003</c:v>
                </c:pt>
                <c:pt idx="1910">
                  <c:v>0</c:v>
                </c:pt>
                <c:pt idx="1911">
                  <c:v>0.91439999999999988</c:v>
                </c:pt>
                <c:pt idx="1912">
                  <c:v>0.7619999999999999</c:v>
                </c:pt>
                <c:pt idx="1913">
                  <c:v>0.55879999999999996</c:v>
                </c:pt>
                <c:pt idx="1914">
                  <c:v>0</c:v>
                </c:pt>
                <c:pt idx="1915">
                  <c:v>1.4224000000000001</c:v>
                </c:pt>
                <c:pt idx="1916">
                  <c:v>0.17780000000000001</c:v>
                </c:pt>
                <c:pt idx="1917">
                  <c:v>0</c:v>
                </c:pt>
                <c:pt idx="1918">
                  <c:v>0.17780000000000001</c:v>
                </c:pt>
                <c:pt idx="1919">
                  <c:v>1.8033999999999999</c:v>
                </c:pt>
                <c:pt idx="1920">
                  <c:v>3.5559999999999996</c:v>
                </c:pt>
                <c:pt idx="1921">
                  <c:v>1.1683999999999999</c:v>
                </c:pt>
                <c:pt idx="1922">
                  <c:v>0</c:v>
                </c:pt>
                <c:pt idx="1923">
                  <c:v>0</c:v>
                </c:pt>
                <c:pt idx="1924">
                  <c:v>0.58419999999999994</c:v>
                </c:pt>
                <c:pt idx="1925">
                  <c:v>0.127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2.5399999999999999E-2</c:v>
                </c:pt>
                <c:pt idx="1930">
                  <c:v>0</c:v>
                </c:pt>
                <c:pt idx="1931">
                  <c:v>0.81279999999999997</c:v>
                </c:pt>
                <c:pt idx="1932">
                  <c:v>1.2445999999999999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0.15239999999999998</c:v>
                </c:pt>
                <c:pt idx="1939">
                  <c:v>0.73659999999999992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0.17780000000000001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2.5399999999999999E-2</c:v>
                </c:pt>
                <c:pt idx="1961">
                  <c:v>0</c:v>
                </c:pt>
                <c:pt idx="1962">
                  <c:v>0</c:v>
                </c:pt>
                <c:pt idx="1963">
                  <c:v>7.619999999999999E-2</c:v>
                </c:pt>
                <c:pt idx="1964">
                  <c:v>0.127</c:v>
                </c:pt>
                <c:pt idx="1965">
                  <c:v>7.619999999999999E-2</c:v>
                </c:pt>
                <c:pt idx="1966">
                  <c:v>0.53339999999999999</c:v>
                </c:pt>
                <c:pt idx="1967">
                  <c:v>0.68579999999999997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0.55879999999999996</c:v>
                </c:pt>
                <c:pt idx="1973">
                  <c:v>5.0799999999999998E-2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0.43180000000000007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0.15239999999999998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5.0799999999999998E-2</c:v>
                </c:pt>
                <c:pt idx="2006">
                  <c:v>0.15239999999999998</c:v>
                </c:pt>
                <c:pt idx="2007">
                  <c:v>5.0799999999999998E-2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0.1016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0.17780000000000001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2.5399999999999999E-2</c:v>
                </c:pt>
                <c:pt idx="2029">
                  <c:v>0</c:v>
                </c:pt>
                <c:pt idx="2030">
                  <c:v>1.6001999999999998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2.5399999999999999E-2</c:v>
                </c:pt>
                <c:pt idx="2073">
                  <c:v>0</c:v>
                </c:pt>
                <c:pt idx="2074">
                  <c:v>0</c:v>
                </c:pt>
                <c:pt idx="2075">
                  <c:v>7.619999999999999E-2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0.22859999999999997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2.5399999999999999E-2</c:v>
                </c:pt>
                <c:pt idx="2105">
                  <c:v>0.22859999999999997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0.53339999999999999</c:v>
                </c:pt>
                <c:pt idx="2114">
                  <c:v>1.5748</c:v>
                </c:pt>
                <c:pt idx="2115">
                  <c:v>7.619999999999999E-2</c:v>
                </c:pt>
                <c:pt idx="2116">
                  <c:v>0</c:v>
                </c:pt>
                <c:pt idx="2117">
                  <c:v>0.22859999999999997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0.254</c:v>
                </c:pt>
                <c:pt idx="2132">
                  <c:v>0.22859999999999997</c:v>
                </c:pt>
                <c:pt idx="2133">
                  <c:v>2.5399999999999999E-2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0.38099999999999995</c:v>
                </c:pt>
                <c:pt idx="2138">
                  <c:v>0</c:v>
                </c:pt>
                <c:pt idx="2139">
                  <c:v>0</c:v>
                </c:pt>
                <c:pt idx="2140">
                  <c:v>0.1016</c:v>
                </c:pt>
                <c:pt idx="2141">
                  <c:v>0</c:v>
                </c:pt>
                <c:pt idx="2142">
                  <c:v>1.0413999999999999</c:v>
                </c:pt>
                <c:pt idx="2143">
                  <c:v>0.40639999999999998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5.0799999999999998E-2</c:v>
                </c:pt>
                <c:pt idx="2153">
                  <c:v>0</c:v>
                </c:pt>
                <c:pt idx="2154">
                  <c:v>0</c:v>
                </c:pt>
                <c:pt idx="2155">
                  <c:v>0.30479999999999996</c:v>
                </c:pt>
                <c:pt idx="2156">
                  <c:v>0.20319999999999999</c:v>
                </c:pt>
                <c:pt idx="2157">
                  <c:v>0</c:v>
                </c:pt>
                <c:pt idx="2158">
                  <c:v>0</c:v>
                </c:pt>
                <c:pt idx="2159">
                  <c:v>0.15239999999999998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2.5399999999999999E-2</c:v>
                </c:pt>
                <c:pt idx="2169">
                  <c:v>0.63500000000000001</c:v>
                </c:pt>
                <c:pt idx="2170">
                  <c:v>2.5399999999999999E-2</c:v>
                </c:pt>
                <c:pt idx="2171">
                  <c:v>0.1016</c:v>
                </c:pt>
                <c:pt idx="2172">
                  <c:v>0.17780000000000001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0.71120000000000005</c:v>
                </c:pt>
                <c:pt idx="2181">
                  <c:v>0.96519999999999995</c:v>
                </c:pt>
                <c:pt idx="2182">
                  <c:v>0.127</c:v>
                </c:pt>
                <c:pt idx="2183">
                  <c:v>0.20319999999999999</c:v>
                </c:pt>
                <c:pt idx="2184">
                  <c:v>0</c:v>
                </c:pt>
                <c:pt idx="2185">
                  <c:v>0</c:v>
                </c:pt>
                <c:pt idx="2186">
                  <c:v>7.619999999999999E-2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0.66039999999999999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2.5399999999999999E-2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0.63500000000000001</c:v>
                </c:pt>
                <c:pt idx="2231">
                  <c:v>0.60959999999999992</c:v>
                </c:pt>
                <c:pt idx="2232">
                  <c:v>0.20319999999999999</c:v>
                </c:pt>
                <c:pt idx="2233">
                  <c:v>2.5399999999999999E-2</c:v>
                </c:pt>
                <c:pt idx="2234">
                  <c:v>0</c:v>
                </c:pt>
                <c:pt idx="2235">
                  <c:v>0</c:v>
                </c:pt>
                <c:pt idx="2236">
                  <c:v>1.1175999999999999</c:v>
                </c:pt>
                <c:pt idx="2237">
                  <c:v>2.5399999999999999E-2</c:v>
                </c:pt>
                <c:pt idx="2238">
                  <c:v>0</c:v>
                </c:pt>
                <c:pt idx="2239">
                  <c:v>0.43180000000000007</c:v>
                </c:pt>
                <c:pt idx="2240">
                  <c:v>0.127</c:v>
                </c:pt>
                <c:pt idx="2241">
                  <c:v>0</c:v>
                </c:pt>
                <c:pt idx="2242">
                  <c:v>0</c:v>
                </c:pt>
                <c:pt idx="2243">
                  <c:v>0.127</c:v>
                </c:pt>
                <c:pt idx="2244">
                  <c:v>0.40639999999999998</c:v>
                </c:pt>
                <c:pt idx="2245">
                  <c:v>0</c:v>
                </c:pt>
                <c:pt idx="2246">
                  <c:v>0.48259999999999997</c:v>
                </c:pt>
                <c:pt idx="2247">
                  <c:v>0.22859999999999997</c:v>
                </c:pt>
                <c:pt idx="2248">
                  <c:v>0.30479999999999996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0.7619999999999999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0.127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7.619999999999999E-2</c:v>
                </c:pt>
                <c:pt idx="2276">
                  <c:v>0.71120000000000005</c:v>
                </c:pt>
                <c:pt idx="2277">
                  <c:v>0.40639999999999998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0.254</c:v>
                </c:pt>
                <c:pt idx="2291">
                  <c:v>0</c:v>
                </c:pt>
                <c:pt idx="2292">
                  <c:v>0.33019999999999999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0.30479999999999996</c:v>
                </c:pt>
                <c:pt idx="2299">
                  <c:v>0.33019999999999999</c:v>
                </c:pt>
                <c:pt idx="2300">
                  <c:v>0.35560000000000003</c:v>
                </c:pt>
                <c:pt idx="2301">
                  <c:v>0.15239999999999998</c:v>
                </c:pt>
                <c:pt idx="2302">
                  <c:v>1.8287999999999998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0.40639999999999998</c:v>
                </c:pt>
                <c:pt idx="2313">
                  <c:v>0.22859999999999997</c:v>
                </c:pt>
                <c:pt idx="2314">
                  <c:v>0.40639999999999998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0.86360000000000015</c:v>
                </c:pt>
                <c:pt idx="2347">
                  <c:v>0.45719999999999994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0.8889999999999999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0.7619999999999999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0.99060000000000004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0.1016</c:v>
                </c:pt>
                <c:pt idx="2462">
                  <c:v>0</c:v>
                </c:pt>
                <c:pt idx="2463">
                  <c:v>0</c:v>
                </c:pt>
                <c:pt idx="2464">
                  <c:v>0.48259999999999997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5.0799999999999998E-2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0.20319999999999999</c:v>
                </c:pt>
                <c:pt idx="2481">
                  <c:v>0</c:v>
                </c:pt>
                <c:pt idx="2482">
                  <c:v>0</c:v>
                </c:pt>
                <c:pt idx="2483">
                  <c:v>0.63500000000000001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0.27939999999999998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0.7619999999999999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5.0799999999999998E-2</c:v>
                </c:pt>
                <c:pt idx="2505">
                  <c:v>0.99060000000000004</c:v>
                </c:pt>
                <c:pt idx="2506">
                  <c:v>0</c:v>
                </c:pt>
                <c:pt idx="2507">
                  <c:v>2.5399999999999999E-2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0.27939999999999998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0.68579999999999997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0.45719999999999994</c:v>
                </c:pt>
                <c:pt idx="2543">
                  <c:v>0.30479999999999996</c:v>
                </c:pt>
                <c:pt idx="2544">
                  <c:v>0.73659999999999992</c:v>
                </c:pt>
                <c:pt idx="2545">
                  <c:v>0</c:v>
                </c:pt>
                <c:pt idx="2546">
                  <c:v>0.17780000000000001</c:v>
                </c:pt>
                <c:pt idx="2547">
                  <c:v>0.17780000000000001</c:v>
                </c:pt>
                <c:pt idx="2548">
                  <c:v>5.0799999999999998E-2</c:v>
                </c:pt>
                <c:pt idx="2549">
                  <c:v>0</c:v>
                </c:pt>
                <c:pt idx="2550">
                  <c:v>2.5399999999999999E-2</c:v>
                </c:pt>
                <c:pt idx="2551">
                  <c:v>0</c:v>
                </c:pt>
                <c:pt idx="2552">
                  <c:v>0.20319999999999999</c:v>
                </c:pt>
                <c:pt idx="2553">
                  <c:v>0.55879999999999996</c:v>
                </c:pt>
                <c:pt idx="2554">
                  <c:v>0.15239999999999998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0.30479999999999996</c:v>
                </c:pt>
                <c:pt idx="2560">
                  <c:v>0.40639999999999998</c:v>
                </c:pt>
                <c:pt idx="2561">
                  <c:v>0.43180000000000007</c:v>
                </c:pt>
                <c:pt idx="2562">
                  <c:v>5.0799999999999998E-2</c:v>
                </c:pt>
                <c:pt idx="2563">
                  <c:v>0.91439999999999988</c:v>
                </c:pt>
                <c:pt idx="2564">
                  <c:v>5.0799999999999998E-2</c:v>
                </c:pt>
                <c:pt idx="2565">
                  <c:v>0</c:v>
                </c:pt>
                <c:pt idx="2566">
                  <c:v>0</c:v>
                </c:pt>
                <c:pt idx="2567">
                  <c:v>0.1016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0.1016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0.20319999999999999</c:v>
                </c:pt>
                <c:pt idx="2584">
                  <c:v>0.27939999999999998</c:v>
                </c:pt>
                <c:pt idx="2585">
                  <c:v>0.15239999999999998</c:v>
                </c:pt>
                <c:pt idx="2586">
                  <c:v>0.127</c:v>
                </c:pt>
                <c:pt idx="2587">
                  <c:v>0.7619999999999999</c:v>
                </c:pt>
                <c:pt idx="2588">
                  <c:v>0.50800000000000001</c:v>
                </c:pt>
                <c:pt idx="2589">
                  <c:v>0.73659999999999992</c:v>
                </c:pt>
                <c:pt idx="2590">
                  <c:v>0</c:v>
                </c:pt>
                <c:pt idx="2591">
                  <c:v>0.254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2.5399999999999999E-2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5.0799999999999998E-2</c:v>
                </c:pt>
                <c:pt idx="2607">
                  <c:v>2.5399999999999999E-2</c:v>
                </c:pt>
                <c:pt idx="2608">
                  <c:v>0.22859999999999997</c:v>
                </c:pt>
                <c:pt idx="2609">
                  <c:v>0</c:v>
                </c:pt>
                <c:pt idx="2610">
                  <c:v>0.91439999999999988</c:v>
                </c:pt>
                <c:pt idx="2611">
                  <c:v>2.5399999999999999E-2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2.5399999999999999E-2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0.17780000000000001</c:v>
                </c:pt>
                <c:pt idx="2624">
                  <c:v>0</c:v>
                </c:pt>
                <c:pt idx="2625">
                  <c:v>0</c:v>
                </c:pt>
                <c:pt idx="2626">
                  <c:v>0.7619999999999999</c:v>
                </c:pt>
                <c:pt idx="2627">
                  <c:v>0</c:v>
                </c:pt>
                <c:pt idx="2628">
                  <c:v>0.20319999999999999</c:v>
                </c:pt>
                <c:pt idx="2629">
                  <c:v>5.0799999999999998E-2</c:v>
                </c:pt>
                <c:pt idx="2630">
                  <c:v>0.43180000000000007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0.127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2.5399999999999999E-2</c:v>
                </c:pt>
                <c:pt idx="2645">
                  <c:v>0.27939999999999998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0.17780000000000001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0.68579999999999997</c:v>
                </c:pt>
                <c:pt idx="2667">
                  <c:v>0</c:v>
                </c:pt>
                <c:pt idx="2668">
                  <c:v>0.30479999999999996</c:v>
                </c:pt>
                <c:pt idx="2669">
                  <c:v>0.48259999999999997</c:v>
                </c:pt>
                <c:pt idx="2670">
                  <c:v>0.127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5.0799999999999998E-2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2.5399999999999999E-2</c:v>
                </c:pt>
                <c:pt idx="2684">
                  <c:v>0</c:v>
                </c:pt>
                <c:pt idx="2685">
                  <c:v>7.619999999999999E-2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0.1016</c:v>
                </c:pt>
                <c:pt idx="2697">
                  <c:v>2.5399999999999999E-2</c:v>
                </c:pt>
                <c:pt idx="2698">
                  <c:v>0.22859999999999997</c:v>
                </c:pt>
                <c:pt idx="2699">
                  <c:v>0.30479999999999996</c:v>
                </c:pt>
                <c:pt idx="2700">
                  <c:v>0</c:v>
                </c:pt>
                <c:pt idx="2701">
                  <c:v>0.30479999999999996</c:v>
                </c:pt>
                <c:pt idx="2702">
                  <c:v>0.40639999999999998</c:v>
                </c:pt>
                <c:pt idx="2703">
                  <c:v>0.50800000000000001</c:v>
                </c:pt>
                <c:pt idx="2704">
                  <c:v>0</c:v>
                </c:pt>
                <c:pt idx="2705">
                  <c:v>0.127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7.619999999999999E-2</c:v>
                </c:pt>
                <c:pt idx="2710">
                  <c:v>0</c:v>
                </c:pt>
                <c:pt idx="2711">
                  <c:v>0</c:v>
                </c:pt>
                <c:pt idx="2712">
                  <c:v>0.7619999999999999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0.40639999999999998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7.619999999999999E-2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0.7619999999999999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0.1016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0.127</c:v>
                </c:pt>
                <c:pt idx="2830">
                  <c:v>0</c:v>
                </c:pt>
                <c:pt idx="2831">
                  <c:v>0.254</c:v>
                </c:pt>
                <c:pt idx="2832">
                  <c:v>0.1016</c:v>
                </c:pt>
                <c:pt idx="2833">
                  <c:v>0.66039999999999999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2.5399999999999999E-2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0.71120000000000005</c:v>
                </c:pt>
                <c:pt idx="2862">
                  <c:v>1.4477999999999998</c:v>
                </c:pt>
                <c:pt idx="2863">
                  <c:v>0</c:v>
                </c:pt>
                <c:pt idx="2864">
                  <c:v>0.91439999999999988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0.38099999999999995</c:v>
                </c:pt>
                <c:pt idx="2872">
                  <c:v>0.254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7.619999999999999E-2</c:v>
                </c:pt>
                <c:pt idx="2904">
                  <c:v>2.5399999999999999E-2</c:v>
                </c:pt>
                <c:pt idx="2905">
                  <c:v>0.1016</c:v>
                </c:pt>
                <c:pt idx="2906">
                  <c:v>5.0799999999999998E-2</c:v>
                </c:pt>
                <c:pt idx="2907">
                  <c:v>0</c:v>
                </c:pt>
                <c:pt idx="2908">
                  <c:v>0</c:v>
                </c:pt>
                <c:pt idx="2909">
                  <c:v>7.619999999999999E-2</c:v>
                </c:pt>
                <c:pt idx="2910">
                  <c:v>0</c:v>
                </c:pt>
                <c:pt idx="2911">
                  <c:v>0.20319999999999999</c:v>
                </c:pt>
                <c:pt idx="2912">
                  <c:v>1.016</c:v>
                </c:pt>
                <c:pt idx="2913">
                  <c:v>0</c:v>
                </c:pt>
                <c:pt idx="2914">
                  <c:v>7.619999999999999E-2</c:v>
                </c:pt>
                <c:pt idx="2915">
                  <c:v>0.20319999999999999</c:v>
                </c:pt>
                <c:pt idx="2916">
                  <c:v>0</c:v>
                </c:pt>
                <c:pt idx="2917">
                  <c:v>0.58419999999999994</c:v>
                </c:pt>
                <c:pt idx="2918">
                  <c:v>0.93979999999999997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0.35560000000000003</c:v>
                </c:pt>
                <c:pt idx="2924">
                  <c:v>0</c:v>
                </c:pt>
                <c:pt idx="2925">
                  <c:v>0</c:v>
                </c:pt>
                <c:pt idx="2926">
                  <c:v>0.40639999999999998</c:v>
                </c:pt>
                <c:pt idx="2927">
                  <c:v>0.43180000000000007</c:v>
                </c:pt>
                <c:pt idx="2928">
                  <c:v>0</c:v>
                </c:pt>
                <c:pt idx="2929">
                  <c:v>2.5399999999999999E-2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0.63500000000000001</c:v>
                </c:pt>
                <c:pt idx="2944">
                  <c:v>0</c:v>
                </c:pt>
                <c:pt idx="2945">
                  <c:v>1.0413999999999999</c:v>
                </c:pt>
                <c:pt idx="2946">
                  <c:v>0.40639999999999998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0.33019999999999999</c:v>
                </c:pt>
                <c:pt idx="2958">
                  <c:v>2.5399999999999999E-2</c:v>
                </c:pt>
                <c:pt idx="2959">
                  <c:v>0</c:v>
                </c:pt>
                <c:pt idx="2960">
                  <c:v>0</c:v>
                </c:pt>
                <c:pt idx="2961">
                  <c:v>0.53339999999999999</c:v>
                </c:pt>
                <c:pt idx="2962">
                  <c:v>0.17780000000000001</c:v>
                </c:pt>
                <c:pt idx="2963">
                  <c:v>0.17780000000000001</c:v>
                </c:pt>
                <c:pt idx="2964">
                  <c:v>0</c:v>
                </c:pt>
                <c:pt idx="2965">
                  <c:v>0.127</c:v>
                </c:pt>
                <c:pt idx="2966">
                  <c:v>0.15239999999999998</c:v>
                </c:pt>
                <c:pt idx="2967">
                  <c:v>0</c:v>
                </c:pt>
                <c:pt idx="2968">
                  <c:v>0.17780000000000001</c:v>
                </c:pt>
                <c:pt idx="2969">
                  <c:v>0.66039999999999999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0.60959999999999992</c:v>
                </c:pt>
                <c:pt idx="2985">
                  <c:v>0</c:v>
                </c:pt>
                <c:pt idx="2986">
                  <c:v>0.30479999999999996</c:v>
                </c:pt>
                <c:pt idx="2987">
                  <c:v>0</c:v>
                </c:pt>
                <c:pt idx="2988">
                  <c:v>0</c:v>
                </c:pt>
                <c:pt idx="2989">
                  <c:v>2.5399999999999999E-2</c:v>
                </c:pt>
                <c:pt idx="2990">
                  <c:v>0.78739999999999999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2.5399999999999999E-2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1.6255999999999999</c:v>
                </c:pt>
                <c:pt idx="3003">
                  <c:v>0.53339999999999999</c:v>
                </c:pt>
                <c:pt idx="3004">
                  <c:v>0</c:v>
                </c:pt>
                <c:pt idx="3005">
                  <c:v>2.5399999999999999E-2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0.35560000000000003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0.17780000000000001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1.9303999999999999</c:v>
                </c:pt>
                <c:pt idx="3020">
                  <c:v>0</c:v>
                </c:pt>
                <c:pt idx="3021">
                  <c:v>1.3462000000000001</c:v>
                </c:pt>
                <c:pt idx="3022">
                  <c:v>5.0799999999999998E-2</c:v>
                </c:pt>
                <c:pt idx="3023">
                  <c:v>0</c:v>
                </c:pt>
                <c:pt idx="3024">
                  <c:v>0</c:v>
                </c:pt>
                <c:pt idx="3025">
                  <c:v>0.33019999999999999</c:v>
                </c:pt>
                <c:pt idx="3026">
                  <c:v>0.48259999999999997</c:v>
                </c:pt>
                <c:pt idx="3027">
                  <c:v>2.5399999999999999E-2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0.27939999999999998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0.17780000000000001</c:v>
                </c:pt>
                <c:pt idx="3043">
                  <c:v>1.3462000000000001</c:v>
                </c:pt>
                <c:pt idx="3044">
                  <c:v>0.22859999999999997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0.7619999999999999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0.73659999999999992</c:v>
                </c:pt>
                <c:pt idx="3073">
                  <c:v>0.22859999999999997</c:v>
                </c:pt>
                <c:pt idx="3074">
                  <c:v>1.2445999999999999</c:v>
                </c:pt>
                <c:pt idx="3075">
                  <c:v>2.5399999999999999E-2</c:v>
                </c:pt>
                <c:pt idx="3076">
                  <c:v>0</c:v>
                </c:pt>
                <c:pt idx="3077">
                  <c:v>1.5748</c:v>
                </c:pt>
                <c:pt idx="3078">
                  <c:v>5.0799999999999998E-2</c:v>
                </c:pt>
                <c:pt idx="3079">
                  <c:v>0.27939999999999998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0.45719999999999994</c:v>
                </c:pt>
                <c:pt idx="3084">
                  <c:v>0.17780000000000001</c:v>
                </c:pt>
                <c:pt idx="3085">
                  <c:v>1.3208</c:v>
                </c:pt>
                <c:pt idx="3086">
                  <c:v>0.17780000000000001</c:v>
                </c:pt>
                <c:pt idx="3087">
                  <c:v>0</c:v>
                </c:pt>
                <c:pt idx="3088">
                  <c:v>0.40639999999999998</c:v>
                </c:pt>
                <c:pt idx="3089">
                  <c:v>0.1016</c:v>
                </c:pt>
                <c:pt idx="3090">
                  <c:v>2.5399999999999999E-2</c:v>
                </c:pt>
                <c:pt idx="3091">
                  <c:v>0.81279999999999997</c:v>
                </c:pt>
                <c:pt idx="3092">
                  <c:v>0.60959999999999992</c:v>
                </c:pt>
                <c:pt idx="3093">
                  <c:v>0.45719999999999994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2.5399999999999999E-2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0.1016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5.0799999999999998E-2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0.8889999999999999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0.27939999999999998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0.7619999999999999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0.35560000000000003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0.86360000000000015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0.83819999999999995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0.53339999999999999</c:v>
                </c:pt>
                <c:pt idx="3213">
                  <c:v>1.7779999999999998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0.22859999999999997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0.127</c:v>
                </c:pt>
                <c:pt idx="3222">
                  <c:v>0</c:v>
                </c:pt>
                <c:pt idx="3223">
                  <c:v>7.619999999999999E-2</c:v>
                </c:pt>
                <c:pt idx="3224">
                  <c:v>7.619999999999999E-2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2.5399999999999999E-2</c:v>
                </c:pt>
                <c:pt idx="3238">
                  <c:v>0</c:v>
                </c:pt>
                <c:pt idx="3239">
                  <c:v>7.619999999999999E-2</c:v>
                </c:pt>
                <c:pt idx="3240">
                  <c:v>0</c:v>
                </c:pt>
                <c:pt idx="3241">
                  <c:v>0.60959999999999992</c:v>
                </c:pt>
                <c:pt idx="3242">
                  <c:v>0.48259999999999997</c:v>
                </c:pt>
                <c:pt idx="3243">
                  <c:v>0</c:v>
                </c:pt>
                <c:pt idx="3244">
                  <c:v>0</c:v>
                </c:pt>
                <c:pt idx="3245">
                  <c:v>5.0799999999999998E-2</c:v>
                </c:pt>
                <c:pt idx="3246">
                  <c:v>0</c:v>
                </c:pt>
                <c:pt idx="3247">
                  <c:v>7.619999999999999E-2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2.5399999999999999E-2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0.1016</c:v>
                </c:pt>
                <c:pt idx="3262">
                  <c:v>0.127</c:v>
                </c:pt>
                <c:pt idx="3263">
                  <c:v>0</c:v>
                </c:pt>
                <c:pt idx="3264">
                  <c:v>5.0799999999999998E-2</c:v>
                </c:pt>
                <c:pt idx="3265">
                  <c:v>0</c:v>
                </c:pt>
                <c:pt idx="3266">
                  <c:v>0.45719999999999994</c:v>
                </c:pt>
                <c:pt idx="3267">
                  <c:v>0.63500000000000001</c:v>
                </c:pt>
                <c:pt idx="3268">
                  <c:v>0.93979999999999997</c:v>
                </c:pt>
                <c:pt idx="3269">
                  <c:v>0</c:v>
                </c:pt>
                <c:pt idx="3270">
                  <c:v>0.1016</c:v>
                </c:pt>
                <c:pt idx="3271">
                  <c:v>2.5399999999999999E-2</c:v>
                </c:pt>
                <c:pt idx="3272">
                  <c:v>0</c:v>
                </c:pt>
                <c:pt idx="3273">
                  <c:v>5.0799999999999998E-2</c:v>
                </c:pt>
                <c:pt idx="3274">
                  <c:v>0</c:v>
                </c:pt>
                <c:pt idx="3275">
                  <c:v>0</c:v>
                </c:pt>
                <c:pt idx="3276">
                  <c:v>2.5399999999999999E-2</c:v>
                </c:pt>
                <c:pt idx="3277">
                  <c:v>0.60959999999999992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0.17780000000000001</c:v>
                </c:pt>
                <c:pt idx="3285">
                  <c:v>0.35560000000000003</c:v>
                </c:pt>
                <c:pt idx="3286">
                  <c:v>0.53339999999999999</c:v>
                </c:pt>
                <c:pt idx="3287">
                  <c:v>0.127</c:v>
                </c:pt>
                <c:pt idx="3288">
                  <c:v>0.40639999999999998</c:v>
                </c:pt>
                <c:pt idx="3289">
                  <c:v>0</c:v>
                </c:pt>
                <c:pt idx="3290">
                  <c:v>2.5399999999999999E-2</c:v>
                </c:pt>
                <c:pt idx="3291">
                  <c:v>7.619999999999999E-2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5.0799999999999998E-2</c:v>
                </c:pt>
                <c:pt idx="3299">
                  <c:v>0.35560000000000003</c:v>
                </c:pt>
                <c:pt idx="3300">
                  <c:v>0</c:v>
                </c:pt>
                <c:pt idx="3301">
                  <c:v>2.5399999999999999E-2</c:v>
                </c:pt>
                <c:pt idx="3302">
                  <c:v>5.0799999999999998E-2</c:v>
                </c:pt>
                <c:pt idx="3303">
                  <c:v>7.619999999999999E-2</c:v>
                </c:pt>
                <c:pt idx="3304">
                  <c:v>0.1016</c:v>
                </c:pt>
                <c:pt idx="3305">
                  <c:v>0.1016</c:v>
                </c:pt>
                <c:pt idx="3306">
                  <c:v>0</c:v>
                </c:pt>
                <c:pt idx="3307">
                  <c:v>5.0799999999999998E-2</c:v>
                </c:pt>
                <c:pt idx="3308">
                  <c:v>0.96519999999999995</c:v>
                </c:pt>
                <c:pt idx="3309">
                  <c:v>0</c:v>
                </c:pt>
                <c:pt idx="3310">
                  <c:v>5.0799999999999998E-2</c:v>
                </c:pt>
                <c:pt idx="3311">
                  <c:v>0.35560000000000003</c:v>
                </c:pt>
                <c:pt idx="3312">
                  <c:v>0.254</c:v>
                </c:pt>
                <c:pt idx="3313">
                  <c:v>0</c:v>
                </c:pt>
                <c:pt idx="3314">
                  <c:v>5.0799999999999998E-2</c:v>
                </c:pt>
                <c:pt idx="3315">
                  <c:v>5.0799999999999998E-2</c:v>
                </c:pt>
                <c:pt idx="3316">
                  <c:v>0.68579999999999997</c:v>
                </c:pt>
                <c:pt idx="3317">
                  <c:v>2.5399999999999999E-2</c:v>
                </c:pt>
                <c:pt idx="3318">
                  <c:v>0</c:v>
                </c:pt>
                <c:pt idx="3319">
                  <c:v>7.619999999999999E-2</c:v>
                </c:pt>
                <c:pt idx="3320">
                  <c:v>0.1016</c:v>
                </c:pt>
                <c:pt idx="3321">
                  <c:v>0</c:v>
                </c:pt>
                <c:pt idx="3322">
                  <c:v>0.17780000000000001</c:v>
                </c:pt>
                <c:pt idx="3323">
                  <c:v>7.619999999999999E-2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2.5399999999999999E-2</c:v>
                </c:pt>
                <c:pt idx="3329">
                  <c:v>0</c:v>
                </c:pt>
                <c:pt idx="3330">
                  <c:v>5.0799999999999998E-2</c:v>
                </c:pt>
                <c:pt idx="3331">
                  <c:v>0</c:v>
                </c:pt>
                <c:pt idx="3332">
                  <c:v>5.0799999999999998E-2</c:v>
                </c:pt>
                <c:pt idx="3333">
                  <c:v>0.1016</c:v>
                </c:pt>
                <c:pt idx="3334">
                  <c:v>0.1016</c:v>
                </c:pt>
                <c:pt idx="3335">
                  <c:v>7.619999999999999E-2</c:v>
                </c:pt>
                <c:pt idx="3336">
                  <c:v>0</c:v>
                </c:pt>
                <c:pt idx="3337">
                  <c:v>2.5399999999999999E-2</c:v>
                </c:pt>
                <c:pt idx="3338">
                  <c:v>0</c:v>
                </c:pt>
                <c:pt idx="3339">
                  <c:v>2.5399999999999999E-2</c:v>
                </c:pt>
                <c:pt idx="3340">
                  <c:v>5.0799999999999998E-2</c:v>
                </c:pt>
                <c:pt idx="3341">
                  <c:v>1.1938</c:v>
                </c:pt>
                <c:pt idx="3342">
                  <c:v>0</c:v>
                </c:pt>
                <c:pt idx="3343">
                  <c:v>0</c:v>
                </c:pt>
                <c:pt idx="3344">
                  <c:v>5.0799999999999998E-2</c:v>
                </c:pt>
                <c:pt idx="3345">
                  <c:v>0</c:v>
                </c:pt>
                <c:pt idx="3346">
                  <c:v>2.5399999999999999E-2</c:v>
                </c:pt>
                <c:pt idx="3347">
                  <c:v>0.17780000000000001</c:v>
                </c:pt>
                <c:pt idx="3348">
                  <c:v>0.15239999999999998</c:v>
                </c:pt>
                <c:pt idx="3349">
                  <c:v>0.22859999999999997</c:v>
                </c:pt>
                <c:pt idx="3350">
                  <c:v>7.619999999999999E-2</c:v>
                </c:pt>
                <c:pt idx="3351">
                  <c:v>0</c:v>
                </c:pt>
                <c:pt idx="3352">
                  <c:v>2.5399999999999999E-2</c:v>
                </c:pt>
                <c:pt idx="3353">
                  <c:v>2.5399999999999999E-2</c:v>
                </c:pt>
                <c:pt idx="3354">
                  <c:v>0.1016</c:v>
                </c:pt>
                <c:pt idx="3355">
                  <c:v>0.1016</c:v>
                </c:pt>
                <c:pt idx="3356">
                  <c:v>0</c:v>
                </c:pt>
                <c:pt idx="3357">
                  <c:v>0</c:v>
                </c:pt>
                <c:pt idx="3358">
                  <c:v>0.53339999999999999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5.0799999999999998E-2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7.619999999999999E-2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2.5399999999999999E-2</c:v>
                </c:pt>
                <c:pt idx="3376">
                  <c:v>5.0799999999999998E-2</c:v>
                </c:pt>
                <c:pt idx="3377">
                  <c:v>5.0799999999999998E-2</c:v>
                </c:pt>
                <c:pt idx="3378">
                  <c:v>0.7619999999999999</c:v>
                </c:pt>
                <c:pt idx="3379">
                  <c:v>0.127</c:v>
                </c:pt>
                <c:pt idx="3380">
                  <c:v>7.619999999999999E-2</c:v>
                </c:pt>
                <c:pt idx="3381">
                  <c:v>0.48259999999999997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0.78739999999999999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5.0799999999999998E-2</c:v>
                </c:pt>
                <c:pt idx="3396">
                  <c:v>0.45719999999999994</c:v>
                </c:pt>
                <c:pt idx="3397">
                  <c:v>2.5399999999999999E-2</c:v>
                </c:pt>
                <c:pt idx="3398">
                  <c:v>3.1749999999999998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7.619999999999999E-2</c:v>
                </c:pt>
                <c:pt idx="3404">
                  <c:v>2.5399999999999999E-2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0.63500000000000001</c:v>
                </c:pt>
                <c:pt idx="3418">
                  <c:v>5.0799999999999998E-2</c:v>
                </c:pt>
                <c:pt idx="3419">
                  <c:v>0</c:v>
                </c:pt>
                <c:pt idx="3420">
                  <c:v>0</c:v>
                </c:pt>
                <c:pt idx="3421">
                  <c:v>5.0799999999999998E-2</c:v>
                </c:pt>
                <c:pt idx="3422">
                  <c:v>0</c:v>
                </c:pt>
                <c:pt idx="3423">
                  <c:v>0.66039999999999999</c:v>
                </c:pt>
                <c:pt idx="3424">
                  <c:v>0.45719999999999994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2.5399999999999999E-2</c:v>
                </c:pt>
                <c:pt idx="3433">
                  <c:v>0.22859999999999997</c:v>
                </c:pt>
                <c:pt idx="3434">
                  <c:v>3.2003999999999997</c:v>
                </c:pt>
                <c:pt idx="3435">
                  <c:v>0.254</c:v>
                </c:pt>
                <c:pt idx="3436">
                  <c:v>0</c:v>
                </c:pt>
                <c:pt idx="3437">
                  <c:v>7.619999999999999E-2</c:v>
                </c:pt>
                <c:pt idx="3438">
                  <c:v>0.35560000000000003</c:v>
                </c:pt>
                <c:pt idx="3439">
                  <c:v>0</c:v>
                </c:pt>
                <c:pt idx="3440">
                  <c:v>0</c:v>
                </c:pt>
                <c:pt idx="3441">
                  <c:v>0.127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0.30479999999999996</c:v>
                </c:pt>
                <c:pt idx="3451">
                  <c:v>0</c:v>
                </c:pt>
                <c:pt idx="3452">
                  <c:v>0.8889999999999999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5.0799999999999998E-2</c:v>
                </c:pt>
                <c:pt idx="3460">
                  <c:v>0</c:v>
                </c:pt>
                <c:pt idx="3461">
                  <c:v>0</c:v>
                </c:pt>
                <c:pt idx="3462">
                  <c:v>0.86360000000000015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0.30479999999999996</c:v>
                </c:pt>
                <c:pt idx="3492">
                  <c:v>5.0799999999999998E-2</c:v>
                </c:pt>
                <c:pt idx="3493">
                  <c:v>0.15239999999999998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5.0799999999999998E-2</c:v>
                </c:pt>
                <c:pt idx="3506">
                  <c:v>0</c:v>
                </c:pt>
                <c:pt idx="3507">
                  <c:v>2.5399999999999999E-2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7.619999999999999E-2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5.0799999999999998E-2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2.5399999999999999E-2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0.78739999999999999</c:v>
                </c:pt>
                <c:pt idx="3538">
                  <c:v>1.397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0.7619999999999999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5.0799999999999998E-2</c:v>
                </c:pt>
                <c:pt idx="3563">
                  <c:v>0.30479999999999996</c:v>
                </c:pt>
                <c:pt idx="3564">
                  <c:v>0.20319999999999999</c:v>
                </c:pt>
                <c:pt idx="3565">
                  <c:v>0.30479999999999996</c:v>
                </c:pt>
                <c:pt idx="3566">
                  <c:v>0</c:v>
                </c:pt>
                <c:pt idx="3567">
                  <c:v>0.254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2.5399999999999999E-2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0.254</c:v>
                </c:pt>
                <c:pt idx="3583">
                  <c:v>4.9529999999999994</c:v>
                </c:pt>
                <c:pt idx="3584">
                  <c:v>7.619999999999999E-2</c:v>
                </c:pt>
                <c:pt idx="3585">
                  <c:v>0.17780000000000001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0.43179999999999996</c:v>
                </c:pt>
                <c:pt idx="3599">
                  <c:v>0.17780000000000001</c:v>
                </c:pt>
                <c:pt idx="3600">
                  <c:v>0.58419999999999994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0.22859999999999997</c:v>
                </c:pt>
                <c:pt idx="3605">
                  <c:v>2.5399999999999999E-2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0.22859999999999997</c:v>
                </c:pt>
                <c:pt idx="3610">
                  <c:v>0.68579999999999997</c:v>
                </c:pt>
                <c:pt idx="3611">
                  <c:v>0.22859999999999997</c:v>
                </c:pt>
                <c:pt idx="3612">
                  <c:v>7.619999999999999E-2</c:v>
                </c:pt>
                <c:pt idx="3613">
                  <c:v>7.619999999999999E-2</c:v>
                </c:pt>
                <c:pt idx="3614">
                  <c:v>0</c:v>
                </c:pt>
                <c:pt idx="3615">
                  <c:v>0</c:v>
                </c:pt>
                <c:pt idx="3616">
                  <c:v>7.619999999999999E-2</c:v>
                </c:pt>
                <c:pt idx="3617">
                  <c:v>0.78739999999999999</c:v>
                </c:pt>
                <c:pt idx="3618">
                  <c:v>0</c:v>
                </c:pt>
                <c:pt idx="3619">
                  <c:v>0</c:v>
                </c:pt>
                <c:pt idx="3620">
                  <c:v>0.15240000000000001</c:v>
                </c:pt>
                <c:pt idx="3621">
                  <c:v>0.254</c:v>
                </c:pt>
                <c:pt idx="3622">
                  <c:v>0</c:v>
                </c:pt>
                <c:pt idx="3623">
                  <c:v>0.17780000000000001</c:v>
                </c:pt>
                <c:pt idx="3624">
                  <c:v>0.66039999999999999</c:v>
                </c:pt>
                <c:pt idx="3625">
                  <c:v>0</c:v>
                </c:pt>
                <c:pt idx="3626">
                  <c:v>0.55879999999999996</c:v>
                </c:pt>
                <c:pt idx="3627">
                  <c:v>0.7619999999999999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0.127</c:v>
                </c:pt>
                <c:pt idx="3635">
                  <c:v>0.15239999999999998</c:v>
                </c:pt>
                <c:pt idx="3636">
                  <c:v>0</c:v>
                </c:pt>
                <c:pt idx="3637">
                  <c:v>0.38099999999999995</c:v>
                </c:pt>
                <c:pt idx="3638">
                  <c:v>0.35559999999999997</c:v>
                </c:pt>
                <c:pt idx="3639">
                  <c:v>0.71120000000000005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2.5399999999999999E-2</c:v>
                </c:pt>
                <c:pt idx="3644">
                  <c:v>0</c:v>
                </c:pt>
                <c:pt idx="3645">
                  <c:v>0</c:v>
                </c:pt>
                <c:pt idx="3646">
                  <c:v>0.55879999999999996</c:v>
                </c:pt>
                <c:pt idx="3647">
                  <c:v>0</c:v>
                </c:pt>
                <c:pt idx="3648">
                  <c:v>0.91439999999999988</c:v>
                </c:pt>
                <c:pt idx="3649">
                  <c:v>2.2098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5.0799999999999998E-2</c:v>
                </c:pt>
                <c:pt idx="3664">
                  <c:v>0.30479999999999996</c:v>
                </c:pt>
                <c:pt idx="3665">
                  <c:v>0</c:v>
                </c:pt>
                <c:pt idx="3666">
                  <c:v>0.20319999999999999</c:v>
                </c:pt>
                <c:pt idx="3667">
                  <c:v>0.35560000000000003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2.5399999999999999E-2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0.22859999999999997</c:v>
                </c:pt>
                <c:pt idx="3699">
                  <c:v>0.15239999999999998</c:v>
                </c:pt>
                <c:pt idx="3700">
                  <c:v>0</c:v>
                </c:pt>
                <c:pt idx="3701">
                  <c:v>7.619999999999999E-2</c:v>
                </c:pt>
                <c:pt idx="3702">
                  <c:v>2.5399999999999999E-2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0.50800000000000001</c:v>
                </c:pt>
                <c:pt idx="3708">
                  <c:v>7.619999999999999E-2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0.7619999999999999</c:v>
                </c:pt>
                <c:pt idx="3713">
                  <c:v>0.25399999999999995</c:v>
                </c:pt>
                <c:pt idx="3714">
                  <c:v>0</c:v>
                </c:pt>
                <c:pt idx="3715">
                  <c:v>0</c:v>
                </c:pt>
                <c:pt idx="3716">
                  <c:v>0.81279999999999997</c:v>
                </c:pt>
                <c:pt idx="3717">
                  <c:v>0.81280000000000019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5.0799999999999998E-2</c:v>
                </c:pt>
                <c:pt idx="3723">
                  <c:v>5.0799999999999998E-2</c:v>
                </c:pt>
                <c:pt idx="3724">
                  <c:v>0.38100000000000006</c:v>
                </c:pt>
                <c:pt idx="3725">
                  <c:v>5.0799999999999998E-2</c:v>
                </c:pt>
                <c:pt idx="3726">
                  <c:v>0.50800000000000012</c:v>
                </c:pt>
                <c:pt idx="3727">
                  <c:v>0.17780000000000001</c:v>
                </c:pt>
                <c:pt idx="3728">
                  <c:v>0.127</c:v>
                </c:pt>
                <c:pt idx="3729">
                  <c:v>0.17780000000000001</c:v>
                </c:pt>
                <c:pt idx="3730">
                  <c:v>0.17780000000000001</c:v>
                </c:pt>
                <c:pt idx="3731">
                  <c:v>0.66039999999999999</c:v>
                </c:pt>
                <c:pt idx="3732">
                  <c:v>2.5399999999999999E-2</c:v>
                </c:pt>
                <c:pt idx="3733">
                  <c:v>0.60960000000000003</c:v>
                </c:pt>
                <c:pt idx="3734">
                  <c:v>0.96520000000000028</c:v>
                </c:pt>
                <c:pt idx="3735">
                  <c:v>0.35560000000000003</c:v>
                </c:pt>
                <c:pt idx="3736">
                  <c:v>0.33019999999999999</c:v>
                </c:pt>
                <c:pt idx="3737">
                  <c:v>0.15239999999999998</c:v>
                </c:pt>
                <c:pt idx="3738">
                  <c:v>0.1016</c:v>
                </c:pt>
                <c:pt idx="3739">
                  <c:v>0.30480000000000002</c:v>
                </c:pt>
                <c:pt idx="3740">
                  <c:v>0</c:v>
                </c:pt>
                <c:pt idx="3741">
                  <c:v>2.5399999999999999E-2</c:v>
                </c:pt>
                <c:pt idx="3742">
                  <c:v>5.0799999999999998E-2</c:v>
                </c:pt>
                <c:pt idx="3743">
                  <c:v>7.619999999999999E-2</c:v>
                </c:pt>
                <c:pt idx="3744">
                  <c:v>0.127</c:v>
                </c:pt>
                <c:pt idx="3745">
                  <c:v>7.619999999999999E-2</c:v>
                </c:pt>
                <c:pt idx="3746">
                  <c:v>0.15240000000000001</c:v>
                </c:pt>
                <c:pt idx="3747">
                  <c:v>0</c:v>
                </c:pt>
                <c:pt idx="3748">
                  <c:v>0.4572</c:v>
                </c:pt>
                <c:pt idx="3749">
                  <c:v>0.20319999999999999</c:v>
                </c:pt>
                <c:pt idx="3750">
                  <c:v>5.0799999999999998E-2</c:v>
                </c:pt>
                <c:pt idx="3751">
                  <c:v>0</c:v>
                </c:pt>
                <c:pt idx="3752">
                  <c:v>2.5399999999999999E-2</c:v>
                </c:pt>
                <c:pt idx="3753">
                  <c:v>0</c:v>
                </c:pt>
                <c:pt idx="3754">
                  <c:v>0</c:v>
                </c:pt>
                <c:pt idx="3755">
                  <c:v>5.0799999999999998E-2</c:v>
                </c:pt>
                <c:pt idx="3756">
                  <c:v>5.0799999999999998E-2</c:v>
                </c:pt>
                <c:pt idx="3757">
                  <c:v>0</c:v>
                </c:pt>
                <c:pt idx="3758">
                  <c:v>0.50800000000000001</c:v>
                </c:pt>
                <c:pt idx="3759">
                  <c:v>1.0921999999999998</c:v>
                </c:pt>
                <c:pt idx="3760">
                  <c:v>0</c:v>
                </c:pt>
                <c:pt idx="3761">
                  <c:v>0</c:v>
                </c:pt>
                <c:pt idx="3762">
                  <c:v>0.254</c:v>
                </c:pt>
                <c:pt idx="3763">
                  <c:v>0</c:v>
                </c:pt>
                <c:pt idx="3764">
                  <c:v>0</c:v>
                </c:pt>
                <c:pt idx="3765">
                  <c:v>0.40639999999999998</c:v>
                </c:pt>
                <c:pt idx="3766">
                  <c:v>0.38099999999999995</c:v>
                </c:pt>
                <c:pt idx="3767">
                  <c:v>2.5399999999999999E-2</c:v>
                </c:pt>
                <c:pt idx="3768">
                  <c:v>0</c:v>
                </c:pt>
                <c:pt idx="3769">
                  <c:v>0.127</c:v>
                </c:pt>
                <c:pt idx="3770">
                  <c:v>0.20319999999999996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1.5240000000000002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0.15239999999999998</c:v>
                </c:pt>
                <c:pt idx="3785">
                  <c:v>0</c:v>
                </c:pt>
                <c:pt idx="3786">
                  <c:v>0.7619999999999999</c:v>
                </c:pt>
                <c:pt idx="3787">
                  <c:v>0</c:v>
                </c:pt>
                <c:pt idx="3788">
                  <c:v>0.86360000000000015</c:v>
                </c:pt>
                <c:pt idx="3789">
                  <c:v>7.619999999999999E-2</c:v>
                </c:pt>
                <c:pt idx="3790">
                  <c:v>0.91439999999999988</c:v>
                </c:pt>
                <c:pt idx="3791">
                  <c:v>0</c:v>
                </c:pt>
                <c:pt idx="3792">
                  <c:v>0.38099999999999995</c:v>
                </c:pt>
                <c:pt idx="3793">
                  <c:v>7.619999999999999E-2</c:v>
                </c:pt>
                <c:pt idx="3794">
                  <c:v>0.73659999999999992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0.127</c:v>
                </c:pt>
                <c:pt idx="3803">
                  <c:v>0.30480000000000002</c:v>
                </c:pt>
                <c:pt idx="3804">
                  <c:v>0.53339999999999999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2.0320000000000009</c:v>
                </c:pt>
                <c:pt idx="3809">
                  <c:v>2.5399999999999999E-2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0.5334000000000001</c:v>
                </c:pt>
                <c:pt idx="3821">
                  <c:v>0.17779999999999999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0.27939999999999998</c:v>
                </c:pt>
                <c:pt idx="3840">
                  <c:v>0</c:v>
                </c:pt>
                <c:pt idx="3841">
                  <c:v>0</c:v>
                </c:pt>
                <c:pt idx="3842">
                  <c:v>0.22859999999999997</c:v>
                </c:pt>
                <c:pt idx="3843">
                  <c:v>7.619999999999999E-2</c:v>
                </c:pt>
                <c:pt idx="3844">
                  <c:v>0.48259999999999997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7.619999999999999E-2</c:v>
                </c:pt>
                <c:pt idx="3862">
                  <c:v>2.5399999999999999E-2</c:v>
                </c:pt>
                <c:pt idx="3863">
                  <c:v>1.6001999999999996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2.5399999999999999E-2</c:v>
                </c:pt>
                <c:pt idx="3908">
                  <c:v>2.5399999999999999E-2</c:v>
                </c:pt>
                <c:pt idx="3909">
                  <c:v>0</c:v>
                </c:pt>
                <c:pt idx="3910">
                  <c:v>0.48259999999999997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2.5399999999999999E-2</c:v>
                </c:pt>
                <c:pt idx="3919">
                  <c:v>0</c:v>
                </c:pt>
                <c:pt idx="3920">
                  <c:v>0</c:v>
                </c:pt>
                <c:pt idx="3921">
                  <c:v>0.91439999999999988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2.5399999999999999E-2</c:v>
                </c:pt>
                <c:pt idx="3929">
                  <c:v>2.032</c:v>
                </c:pt>
                <c:pt idx="3930">
                  <c:v>0.33019999999999999</c:v>
                </c:pt>
                <c:pt idx="3931">
                  <c:v>0.38100000000000006</c:v>
                </c:pt>
                <c:pt idx="3932">
                  <c:v>0</c:v>
                </c:pt>
                <c:pt idx="3933">
                  <c:v>0</c:v>
                </c:pt>
                <c:pt idx="3934">
                  <c:v>0.27939999999999998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2.5399999999999999E-2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361728"/>
        <c:axId val="110728320"/>
      </c:scatterChart>
      <c:valAx>
        <c:axId val="82309504"/>
        <c:scaling>
          <c:orientation val="minMax"/>
          <c:max val="40918"/>
          <c:min val="36892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Date</a:t>
                </a:r>
              </a:p>
            </c:rich>
          </c:tx>
          <c:layout>
            <c:manualLayout>
              <c:xMode val="edge"/>
              <c:yMode val="edge"/>
              <c:x val="0.47946732619960969"/>
              <c:y val="0.88182551399825027"/>
            </c:manualLayout>
          </c:layout>
          <c:overlay val="0"/>
          <c:spPr>
            <a:noFill/>
            <a:ln w="25400">
              <a:noFill/>
            </a:ln>
          </c:spPr>
        </c:title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311424"/>
        <c:crosses val="autoZero"/>
        <c:crossBetween val="midCat"/>
        <c:majorUnit val="183"/>
        <c:minorUnit val="62"/>
      </c:valAx>
      <c:valAx>
        <c:axId val="82311424"/>
        <c:scaling>
          <c:logBase val="10"/>
          <c:orientation val="minMax"/>
          <c:max val="100000"/>
          <c:min val="1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ysDash"/>
            </a:ln>
          </c:spPr>
        </c:majorGridlines>
        <c:minorGridlines>
          <c:spPr>
            <a:ln w="3175">
              <a:solidFill>
                <a:srgbClr val="C0C0C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Matric Potential (-cm)</a:t>
                </a:r>
              </a:p>
            </c:rich>
          </c:tx>
          <c:layout>
            <c:manualLayout>
              <c:xMode val="edge"/>
              <c:yMode val="edge"/>
              <c:x val="4.2735042735042739E-3"/>
              <c:y val="0.2996987095363079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309504"/>
        <c:crossesAt val="36771"/>
        <c:crossBetween val="midCat"/>
      </c:valAx>
      <c:valAx>
        <c:axId val="82361728"/>
        <c:scaling>
          <c:orientation val="minMax"/>
        </c:scaling>
        <c:delete val="1"/>
        <c:axPos val="b"/>
        <c:numFmt formatCode="mm/dd/yy;@" sourceLinked="1"/>
        <c:majorTickMark val="out"/>
        <c:minorTickMark val="none"/>
        <c:tickLblPos val="nextTo"/>
        <c:crossAx val="110728320"/>
        <c:crosses val="autoZero"/>
        <c:crossBetween val="midCat"/>
      </c:valAx>
      <c:valAx>
        <c:axId val="110728320"/>
        <c:scaling>
          <c:orientation val="minMax"/>
          <c:max val="10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Daily Precipitation (cm)</a:t>
                </a:r>
              </a:p>
            </c:rich>
          </c:tx>
          <c:layout>
            <c:manualLayout>
              <c:xMode val="edge"/>
              <c:yMode val="edge"/>
              <c:x val="0.95666262870987284"/>
              <c:y val="0.2245672025371828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361728"/>
        <c:crosses val="max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9.2252170401776693E-3"/>
          <c:y val="0.939913057742782"/>
          <c:w val="0.97125462682549302"/>
          <c:h val="4.361521216097987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CC"/>
    </a:solidFill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200349956255468"/>
          <c:y val="3.5379210411198597E-2"/>
          <c:w val="0.7895691163604549"/>
          <c:h val="0.72468066491688543"/>
        </c:manualLayout>
      </c:layout>
      <c:scatterChart>
        <c:scatterStyle val="smoothMarker"/>
        <c:varyColors val="0"/>
        <c:ser>
          <c:idx val="0"/>
          <c:order val="0"/>
          <c:tx>
            <c:v>30 cm</c:v>
          </c:tx>
          <c:spPr>
            <a:ln w="28575">
              <a:noFill/>
            </a:ln>
          </c:spPr>
          <c:marker>
            <c:symbol val="square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East6!$DS$5:$DS$9998</c:f>
              <c:numCache>
                <c:formatCode>m/d/yy\ h:mm;@</c:formatCode>
                <c:ptCount val="9994"/>
                <c:pt idx="0">
                  <c:v>37006.008333333331</c:v>
                </c:pt>
                <c:pt idx="1">
                  <c:v>37006.508333333331</c:v>
                </c:pt>
                <c:pt idx="2">
                  <c:v>37007.008333333331</c:v>
                </c:pt>
                <c:pt idx="3">
                  <c:v>37007.508333333331</c:v>
                </c:pt>
                <c:pt idx="4">
                  <c:v>37008.008333333331</c:v>
                </c:pt>
                <c:pt idx="5">
                  <c:v>37008.508333333331</c:v>
                </c:pt>
                <c:pt idx="6">
                  <c:v>37009.008333333331</c:v>
                </c:pt>
                <c:pt idx="7">
                  <c:v>37009.508333333331</c:v>
                </c:pt>
                <c:pt idx="8">
                  <c:v>37010.008333333331</c:v>
                </c:pt>
                <c:pt idx="9">
                  <c:v>37010.508333333331</c:v>
                </c:pt>
                <c:pt idx="10">
                  <c:v>37011.008333333331</c:v>
                </c:pt>
                <c:pt idx="11">
                  <c:v>37011.508333333331</c:v>
                </c:pt>
                <c:pt idx="12">
                  <c:v>37012.008333333331</c:v>
                </c:pt>
                <c:pt idx="13">
                  <c:v>37012.508333333331</c:v>
                </c:pt>
                <c:pt idx="14">
                  <c:v>37013.008333333331</c:v>
                </c:pt>
                <c:pt idx="15">
                  <c:v>37013.508333333331</c:v>
                </c:pt>
                <c:pt idx="16">
                  <c:v>37014.008333333331</c:v>
                </c:pt>
                <c:pt idx="17">
                  <c:v>37014.508333333331</c:v>
                </c:pt>
                <c:pt idx="18">
                  <c:v>37015.008333333331</c:v>
                </c:pt>
                <c:pt idx="19">
                  <c:v>37015.508333333331</c:v>
                </c:pt>
                <c:pt idx="20">
                  <c:v>37016.008333333331</c:v>
                </c:pt>
                <c:pt idx="21">
                  <c:v>37016.508333333331</c:v>
                </c:pt>
                <c:pt idx="22">
                  <c:v>37017.008333333331</c:v>
                </c:pt>
                <c:pt idx="23">
                  <c:v>37017.508333333331</c:v>
                </c:pt>
                <c:pt idx="24">
                  <c:v>37018.008333333331</c:v>
                </c:pt>
                <c:pt idx="25">
                  <c:v>37018.508333333331</c:v>
                </c:pt>
                <c:pt idx="26">
                  <c:v>37019.008333333331</c:v>
                </c:pt>
                <c:pt idx="27">
                  <c:v>37019.508333333331</c:v>
                </c:pt>
                <c:pt idx="28">
                  <c:v>37020.008333333331</c:v>
                </c:pt>
                <c:pt idx="29">
                  <c:v>37020.508333333331</c:v>
                </c:pt>
                <c:pt idx="30">
                  <c:v>37021.008333333331</c:v>
                </c:pt>
                <c:pt idx="31">
                  <c:v>37021.508333333331</c:v>
                </c:pt>
                <c:pt idx="32">
                  <c:v>37022.008333333331</c:v>
                </c:pt>
                <c:pt idx="33">
                  <c:v>37022.508333333331</c:v>
                </c:pt>
                <c:pt idx="34">
                  <c:v>37023.008333333331</c:v>
                </c:pt>
                <c:pt idx="35">
                  <c:v>37023.508333333331</c:v>
                </c:pt>
                <c:pt idx="36">
                  <c:v>37024.008333333331</c:v>
                </c:pt>
                <c:pt idx="37">
                  <c:v>37024.508333333331</c:v>
                </c:pt>
                <c:pt idx="38">
                  <c:v>37025.008333333331</c:v>
                </c:pt>
                <c:pt idx="39">
                  <c:v>37025.508333333331</c:v>
                </c:pt>
                <c:pt idx="40">
                  <c:v>37026.008333333331</c:v>
                </c:pt>
                <c:pt idx="41">
                  <c:v>37026.508333333331</c:v>
                </c:pt>
                <c:pt idx="42">
                  <c:v>37027.008333333331</c:v>
                </c:pt>
                <c:pt idx="43">
                  <c:v>37027.508333333331</c:v>
                </c:pt>
                <c:pt idx="44">
                  <c:v>37028.008333333331</c:v>
                </c:pt>
                <c:pt idx="45">
                  <c:v>37028.508333333331</c:v>
                </c:pt>
                <c:pt idx="46">
                  <c:v>37029.008333333331</c:v>
                </c:pt>
                <c:pt idx="47">
                  <c:v>37029.508333333331</c:v>
                </c:pt>
                <c:pt idx="48">
                  <c:v>37030.008333333331</c:v>
                </c:pt>
                <c:pt idx="49">
                  <c:v>37030.508333333331</c:v>
                </c:pt>
                <c:pt idx="50">
                  <c:v>37031.008333333331</c:v>
                </c:pt>
                <c:pt idx="51">
                  <c:v>37031.508333333331</c:v>
                </c:pt>
                <c:pt idx="52">
                  <c:v>37032.008333333331</c:v>
                </c:pt>
                <c:pt idx="53">
                  <c:v>37032.508333333331</c:v>
                </c:pt>
                <c:pt idx="54">
                  <c:v>37033.008333333331</c:v>
                </c:pt>
                <c:pt idx="55">
                  <c:v>37033.508333333331</c:v>
                </c:pt>
                <c:pt idx="56">
                  <c:v>37034.008333333331</c:v>
                </c:pt>
                <c:pt idx="57">
                  <c:v>37034.508333333331</c:v>
                </c:pt>
                <c:pt idx="58">
                  <c:v>37035.008333333331</c:v>
                </c:pt>
                <c:pt idx="59">
                  <c:v>37035.508333333331</c:v>
                </c:pt>
                <c:pt idx="60">
                  <c:v>37036.008333333331</c:v>
                </c:pt>
                <c:pt idx="61">
                  <c:v>37036.508333333331</c:v>
                </c:pt>
                <c:pt idx="62">
                  <c:v>37037.008333333331</c:v>
                </c:pt>
                <c:pt idx="63">
                  <c:v>37037.508333333331</c:v>
                </c:pt>
                <c:pt idx="64">
                  <c:v>37038.008333333331</c:v>
                </c:pt>
                <c:pt idx="65">
                  <c:v>37038.508333333331</c:v>
                </c:pt>
                <c:pt idx="66">
                  <c:v>37039.008333333331</c:v>
                </c:pt>
                <c:pt idx="67">
                  <c:v>37039.508333333331</c:v>
                </c:pt>
                <c:pt idx="68">
                  <c:v>37040.008333333331</c:v>
                </c:pt>
                <c:pt idx="69">
                  <c:v>37040.508333333331</c:v>
                </c:pt>
                <c:pt idx="70">
                  <c:v>37041.008333333331</c:v>
                </c:pt>
                <c:pt idx="71">
                  <c:v>37041.508333333331</c:v>
                </c:pt>
                <c:pt idx="72">
                  <c:v>37042.008333333331</c:v>
                </c:pt>
                <c:pt idx="73">
                  <c:v>37042.508333333331</c:v>
                </c:pt>
                <c:pt idx="74">
                  <c:v>37043.008333333331</c:v>
                </c:pt>
                <c:pt idx="75">
                  <c:v>37043.508333333331</c:v>
                </c:pt>
                <c:pt idx="76">
                  <c:v>37044.008333333331</c:v>
                </c:pt>
                <c:pt idx="77">
                  <c:v>37044.508333333331</c:v>
                </c:pt>
                <c:pt idx="78">
                  <c:v>37045.008333333331</c:v>
                </c:pt>
                <c:pt idx="79">
                  <c:v>37045.508333333331</c:v>
                </c:pt>
                <c:pt idx="80">
                  <c:v>37046.008333333331</c:v>
                </c:pt>
                <c:pt idx="81">
                  <c:v>37046.508333333331</c:v>
                </c:pt>
                <c:pt idx="82">
                  <c:v>37047.008333333331</c:v>
                </c:pt>
                <c:pt idx="83">
                  <c:v>37047.508333333331</c:v>
                </c:pt>
                <c:pt idx="84">
                  <c:v>37048.008333333331</c:v>
                </c:pt>
                <c:pt idx="85">
                  <c:v>37048.508333333331</c:v>
                </c:pt>
                <c:pt idx="86">
                  <c:v>37049.008333333331</c:v>
                </c:pt>
                <c:pt idx="87">
                  <c:v>37049.508333333331</c:v>
                </c:pt>
                <c:pt idx="88">
                  <c:v>37050.008333333331</c:v>
                </c:pt>
                <c:pt idx="89">
                  <c:v>37050.508333333331</c:v>
                </c:pt>
                <c:pt idx="90">
                  <c:v>37051.008333333331</c:v>
                </c:pt>
                <c:pt idx="91">
                  <c:v>37051.508333333331</c:v>
                </c:pt>
                <c:pt idx="92">
                  <c:v>37052.008333333331</c:v>
                </c:pt>
                <c:pt idx="93">
                  <c:v>37052.508333333331</c:v>
                </c:pt>
                <c:pt idx="94">
                  <c:v>37053.008333333331</c:v>
                </c:pt>
                <c:pt idx="95">
                  <c:v>37053.508333333331</c:v>
                </c:pt>
                <c:pt idx="96">
                  <c:v>37054.008333333331</c:v>
                </c:pt>
                <c:pt idx="97">
                  <c:v>37054.508333333331</c:v>
                </c:pt>
                <c:pt idx="98">
                  <c:v>37055.008333333331</c:v>
                </c:pt>
                <c:pt idx="99">
                  <c:v>37055.508333333331</c:v>
                </c:pt>
                <c:pt idx="100">
                  <c:v>37056.008333333331</c:v>
                </c:pt>
                <c:pt idx="101">
                  <c:v>37056.508333333331</c:v>
                </c:pt>
                <c:pt idx="102">
                  <c:v>37057.008333333331</c:v>
                </c:pt>
                <c:pt idx="103">
                  <c:v>37057.508333333331</c:v>
                </c:pt>
                <c:pt idx="104">
                  <c:v>37058.008333333331</c:v>
                </c:pt>
                <c:pt idx="105">
                  <c:v>37058.508333333331</c:v>
                </c:pt>
                <c:pt idx="106">
                  <c:v>37059.008333333331</c:v>
                </c:pt>
                <c:pt idx="107">
                  <c:v>37059.508333333331</c:v>
                </c:pt>
                <c:pt idx="108">
                  <c:v>37060.008333333331</c:v>
                </c:pt>
                <c:pt idx="109">
                  <c:v>37060.508333333331</c:v>
                </c:pt>
                <c:pt idx="110">
                  <c:v>37061.008333333331</c:v>
                </c:pt>
                <c:pt idx="111">
                  <c:v>37061.508333333331</c:v>
                </c:pt>
                <c:pt idx="112">
                  <c:v>37062.008333333331</c:v>
                </c:pt>
                <c:pt idx="113">
                  <c:v>37062.508333333331</c:v>
                </c:pt>
                <c:pt idx="114">
                  <c:v>37063.008333333331</c:v>
                </c:pt>
                <c:pt idx="115">
                  <c:v>37063.508333333331</c:v>
                </c:pt>
                <c:pt idx="116">
                  <c:v>37064.008333333331</c:v>
                </c:pt>
                <c:pt idx="117">
                  <c:v>37064.508333333331</c:v>
                </c:pt>
                <c:pt idx="118">
                  <c:v>37065.008333333331</c:v>
                </c:pt>
                <c:pt idx="119">
                  <c:v>37065.508333333331</c:v>
                </c:pt>
                <c:pt idx="120">
                  <c:v>37066.008333333331</c:v>
                </c:pt>
                <c:pt idx="121">
                  <c:v>37066.508333333331</c:v>
                </c:pt>
                <c:pt idx="122">
                  <c:v>37067.008333333331</c:v>
                </c:pt>
                <c:pt idx="123">
                  <c:v>37067.508333333331</c:v>
                </c:pt>
                <c:pt idx="124">
                  <c:v>37068.008333333331</c:v>
                </c:pt>
                <c:pt idx="125">
                  <c:v>37068.508333333331</c:v>
                </c:pt>
                <c:pt idx="126">
                  <c:v>37069.008333333331</c:v>
                </c:pt>
                <c:pt idx="127">
                  <c:v>37069.508333333331</c:v>
                </c:pt>
                <c:pt idx="128">
                  <c:v>37070.008333333331</c:v>
                </c:pt>
                <c:pt idx="129">
                  <c:v>37070.508333333331</c:v>
                </c:pt>
                <c:pt idx="130">
                  <c:v>37071.008333333331</c:v>
                </c:pt>
                <c:pt idx="131">
                  <c:v>37071.508333333331</c:v>
                </c:pt>
                <c:pt idx="132">
                  <c:v>37072.008333333331</c:v>
                </c:pt>
                <c:pt idx="133">
                  <c:v>37072.508333333331</c:v>
                </c:pt>
                <c:pt idx="134">
                  <c:v>37073.008333333331</c:v>
                </c:pt>
                <c:pt idx="135">
                  <c:v>37073.508333333331</c:v>
                </c:pt>
                <c:pt idx="136">
                  <c:v>37074.008333333331</c:v>
                </c:pt>
                <c:pt idx="137">
                  <c:v>37074.508333333331</c:v>
                </c:pt>
                <c:pt idx="138">
                  <c:v>37075.008333333331</c:v>
                </c:pt>
                <c:pt idx="139">
                  <c:v>37075.508333333331</c:v>
                </c:pt>
                <c:pt idx="140">
                  <c:v>37076.008333333331</c:v>
                </c:pt>
                <c:pt idx="141">
                  <c:v>37076.508333333331</c:v>
                </c:pt>
                <c:pt idx="142">
                  <c:v>37077.008333333331</c:v>
                </c:pt>
                <c:pt idx="143">
                  <c:v>37077.508333333331</c:v>
                </c:pt>
                <c:pt idx="144">
                  <c:v>37078.008333333331</c:v>
                </c:pt>
                <c:pt idx="145">
                  <c:v>37078.508333333331</c:v>
                </c:pt>
                <c:pt idx="146">
                  <c:v>37079.008333333331</c:v>
                </c:pt>
                <c:pt idx="147">
                  <c:v>37079.508333333331</c:v>
                </c:pt>
                <c:pt idx="148">
                  <c:v>37080.008333333331</c:v>
                </c:pt>
                <c:pt idx="149">
                  <c:v>37080.508333333331</c:v>
                </c:pt>
                <c:pt idx="150">
                  <c:v>37081.008333333331</c:v>
                </c:pt>
                <c:pt idx="151">
                  <c:v>37081.508333333331</c:v>
                </c:pt>
                <c:pt idx="152">
                  <c:v>37082.008333333331</c:v>
                </c:pt>
                <c:pt idx="153">
                  <c:v>37082.508333333331</c:v>
                </c:pt>
                <c:pt idx="154">
                  <c:v>37083.008333333331</c:v>
                </c:pt>
                <c:pt idx="155">
                  <c:v>37083.508333333331</c:v>
                </c:pt>
                <c:pt idx="156">
                  <c:v>37084.008333333331</c:v>
                </c:pt>
                <c:pt idx="157">
                  <c:v>37084.508333333331</c:v>
                </c:pt>
                <c:pt idx="158">
                  <c:v>37085.008333333331</c:v>
                </c:pt>
                <c:pt idx="159">
                  <c:v>37085.508333333331</c:v>
                </c:pt>
                <c:pt idx="160">
                  <c:v>37086.008333333331</c:v>
                </c:pt>
                <c:pt idx="161">
                  <c:v>37086.508333333331</c:v>
                </c:pt>
                <c:pt idx="162">
                  <c:v>37087.008333333331</c:v>
                </c:pt>
                <c:pt idx="163">
                  <c:v>37087.508333333331</c:v>
                </c:pt>
                <c:pt idx="164">
                  <c:v>37088.008333333331</c:v>
                </c:pt>
                <c:pt idx="165">
                  <c:v>37088.508333333331</c:v>
                </c:pt>
                <c:pt idx="166">
                  <c:v>37089.008333333331</c:v>
                </c:pt>
                <c:pt idx="167">
                  <c:v>37089.508333333331</c:v>
                </c:pt>
                <c:pt idx="168">
                  <c:v>37090.008333333331</c:v>
                </c:pt>
                <c:pt idx="169">
                  <c:v>37090.508333333331</c:v>
                </c:pt>
                <c:pt idx="170">
                  <c:v>37091.008333333331</c:v>
                </c:pt>
                <c:pt idx="171">
                  <c:v>37091.508333333331</c:v>
                </c:pt>
                <c:pt idx="172">
                  <c:v>37092.008333333331</c:v>
                </c:pt>
                <c:pt idx="173">
                  <c:v>37092.508333333331</c:v>
                </c:pt>
                <c:pt idx="174">
                  <c:v>37093.008333333331</c:v>
                </c:pt>
                <c:pt idx="175">
                  <c:v>37093.508333333331</c:v>
                </c:pt>
                <c:pt idx="176">
                  <c:v>37094.008333333331</c:v>
                </c:pt>
                <c:pt idx="177">
                  <c:v>37094.508333333331</c:v>
                </c:pt>
                <c:pt idx="178">
                  <c:v>37095.008333333331</c:v>
                </c:pt>
                <c:pt idx="179">
                  <c:v>37095.508333333331</c:v>
                </c:pt>
                <c:pt idx="180">
                  <c:v>37096.008333333331</c:v>
                </c:pt>
                <c:pt idx="181">
                  <c:v>37096.508333333331</c:v>
                </c:pt>
                <c:pt idx="182">
                  <c:v>37097.008333333331</c:v>
                </c:pt>
                <c:pt idx="183">
                  <c:v>37097.508333333331</c:v>
                </c:pt>
                <c:pt idx="184">
                  <c:v>37098.008333333331</c:v>
                </c:pt>
                <c:pt idx="185">
                  <c:v>37098.508333333331</c:v>
                </c:pt>
                <c:pt idx="186">
                  <c:v>37099.008333333331</c:v>
                </c:pt>
                <c:pt idx="187">
                  <c:v>37099.508333333331</c:v>
                </c:pt>
                <c:pt idx="188">
                  <c:v>37100.008333333331</c:v>
                </c:pt>
                <c:pt idx="189">
                  <c:v>37100.508333333331</c:v>
                </c:pt>
                <c:pt idx="190">
                  <c:v>37101.008333333331</c:v>
                </c:pt>
                <c:pt idx="191">
                  <c:v>37101.508333333331</c:v>
                </c:pt>
                <c:pt idx="192">
                  <c:v>37102.008333333331</c:v>
                </c:pt>
                <c:pt idx="193">
                  <c:v>37102.508333333331</c:v>
                </c:pt>
                <c:pt idx="194">
                  <c:v>37103.008333333331</c:v>
                </c:pt>
                <c:pt idx="195">
                  <c:v>37103.508333333331</c:v>
                </c:pt>
                <c:pt idx="196">
                  <c:v>37104.008333333331</c:v>
                </c:pt>
                <c:pt idx="197">
                  <c:v>37104.508333333331</c:v>
                </c:pt>
                <c:pt idx="198">
                  <c:v>37105.008333333331</c:v>
                </c:pt>
                <c:pt idx="199">
                  <c:v>37105.508333333331</c:v>
                </c:pt>
                <c:pt idx="200">
                  <c:v>37106.008333333331</c:v>
                </c:pt>
                <c:pt idx="201">
                  <c:v>37106.508333333331</c:v>
                </c:pt>
                <c:pt idx="202">
                  <c:v>37107.008333333331</c:v>
                </c:pt>
                <c:pt idx="203">
                  <c:v>37107.508333333331</c:v>
                </c:pt>
                <c:pt idx="204">
                  <c:v>37108.008333333331</c:v>
                </c:pt>
                <c:pt idx="205">
                  <c:v>37108.508333333331</c:v>
                </c:pt>
                <c:pt idx="206">
                  <c:v>37109.008333333331</c:v>
                </c:pt>
                <c:pt idx="207">
                  <c:v>37109.508333333331</c:v>
                </c:pt>
                <c:pt idx="208">
                  <c:v>37110.008333333331</c:v>
                </c:pt>
                <c:pt idx="209">
                  <c:v>37110.508333333331</c:v>
                </c:pt>
                <c:pt idx="210">
                  <c:v>37111.008333333331</c:v>
                </c:pt>
                <c:pt idx="211">
                  <c:v>37111.508333333331</c:v>
                </c:pt>
                <c:pt idx="212">
                  <c:v>37112.008333333331</c:v>
                </c:pt>
                <c:pt idx="213">
                  <c:v>37112.508333333331</c:v>
                </c:pt>
                <c:pt idx="214">
                  <c:v>37113.008333333331</c:v>
                </c:pt>
                <c:pt idx="215">
                  <c:v>37113.508333333331</c:v>
                </c:pt>
                <c:pt idx="216">
                  <c:v>37114.008333333331</c:v>
                </c:pt>
                <c:pt idx="217">
                  <c:v>37114.508333333331</c:v>
                </c:pt>
                <c:pt idx="218">
                  <c:v>37115.008333333331</c:v>
                </c:pt>
                <c:pt idx="219">
                  <c:v>37115.508333333331</c:v>
                </c:pt>
                <c:pt idx="220">
                  <c:v>37116.008333333331</c:v>
                </c:pt>
                <c:pt idx="221">
                  <c:v>37116.508333333331</c:v>
                </c:pt>
                <c:pt idx="222">
                  <c:v>37117.008333333331</c:v>
                </c:pt>
                <c:pt idx="223">
                  <c:v>37117.508333333331</c:v>
                </c:pt>
                <c:pt idx="224">
                  <c:v>37118.008333333331</c:v>
                </c:pt>
                <c:pt idx="225">
                  <c:v>37118.508333333331</c:v>
                </c:pt>
                <c:pt idx="226">
                  <c:v>37119.008333333331</c:v>
                </c:pt>
                <c:pt idx="227">
                  <c:v>37119.508333333331</c:v>
                </c:pt>
                <c:pt idx="228">
                  <c:v>37120.008333333331</c:v>
                </c:pt>
                <c:pt idx="229">
                  <c:v>37120.508333333331</c:v>
                </c:pt>
                <c:pt idx="230">
                  <c:v>37121.008333333331</c:v>
                </c:pt>
                <c:pt idx="231">
                  <c:v>37121.508333333331</c:v>
                </c:pt>
                <c:pt idx="232">
                  <c:v>37122.008333333331</c:v>
                </c:pt>
                <c:pt idx="233">
                  <c:v>37122.508333333331</c:v>
                </c:pt>
                <c:pt idx="234">
                  <c:v>37123.008333333331</c:v>
                </c:pt>
                <c:pt idx="235">
                  <c:v>37123.508333333331</c:v>
                </c:pt>
                <c:pt idx="236">
                  <c:v>37124.008333333331</c:v>
                </c:pt>
                <c:pt idx="237">
                  <c:v>37124.508333333331</c:v>
                </c:pt>
                <c:pt idx="238">
                  <c:v>37125.008333333331</c:v>
                </c:pt>
                <c:pt idx="239">
                  <c:v>37125.508333333331</c:v>
                </c:pt>
                <c:pt idx="240">
                  <c:v>37126.008333333331</c:v>
                </c:pt>
                <c:pt idx="241">
                  <c:v>37126.508333333331</c:v>
                </c:pt>
                <c:pt idx="242">
                  <c:v>37127.008333333331</c:v>
                </c:pt>
                <c:pt idx="243">
                  <c:v>37127.508333333331</c:v>
                </c:pt>
                <c:pt idx="244">
                  <c:v>37128.008333333331</c:v>
                </c:pt>
                <c:pt idx="245">
                  <c:v>37128.508333333331</c:v>
                </c:pt>
                <c:pt idx="246">
                  <c:v>37129.008333333331</c:v>
                </c:pt>
                <c:pt idx="247">
                  <c:v>37129.508333333331</c:v>
                </c:pt>
                <c:pt idx="248">
                  <c:v>37130.008333333331</c:v>
                </c:pt>
                <c:pt idx="249">
                  <c:v>37130.508333333331</c:v>
                </c:pt>
                <c:pt idx="250">
                  <c:v>37131.008333333331</c:v>
                </c:pt>
                <c:pt idx="251">
                  <c:v>37131.508333333331</c:v>
                </c:pt>
                <c:pt idx="252">
                  <c:v>37132.008333333331</c:v>
                </c:pt>
                <c:pt idx="253">
                  <c:v>37132.508333333331</c:v>
                </c:pt>
                <c:pt idx="254">
                  <c:v>37133.008333333331</c:v>
                </c:pt>
                <c:pt idx="255">
                  <c:v>37133.508333333331</c:v>
                </c:pt>
                <c:pt idx="256">
                  <c:v>37134.008333333331</c:v>
                </c:pt>
                <c:pt idx="257">
                  <c:v>37134.508333333331</c:v>
                </c:pt>
                <c:pt idx="258">
                  <c:v>37135.008333333331</c:v>
                </c:pt>
                <c:pt idx="259">
                  <c:v>37135.508333333331</c:v>
                </c:pt>
                <c:pt idx="260">
                  <c:v>37136.008333333331</c:v>
                </c:pt>
                <c:pt idx="261">
                  <c:v>37136.508333333331</c:v>
                </c:pt>
                <c:pt idx="262">
                  <c:v>37137.008333333331</c:v>
                </c:pt>
                <c:pt idx="263">
                  <c:v>37137.508333333331</c:v>
                </c:pt>
                <c:pt idx="264">
                  <c:v>37138.008333333331</c:v>
                </c:pt>
                <c:pt idx="265">
                  <c:v>37138.508333333331</c:v>
                </c:pt>
                <c:pt idx="266">
                  <c:v>37139.008333333331</c:v>
                </c:pt>
                <c:pt idx="267">
                  <c:v>37139.508333333331</c:v>
                </c:pt>
                <c:pt idx="268">
                  <c:v>37140.008333333331</c:v>
                </c:pt>
                <c:pt idx="269">
                  <c:v>37140.508333333331</c:v>
                </c:pt>
                <c:pt idx="270">
                  <c:v>37141.008333333331</c:v>
                </c:pt>
                <c:pt idx="271">
                  <c:v>37141.508333333331</c:v>
                </c:pt>
                <c:pt idx="272">
                  <c:v>37142.008333333331</c:v>
                </c:pt>
                <c:pt idx="273">
                  <c:v>37142.508333333331</c:v>
                </c:pt>
                <c:pt idx="274">
                  <c:v>37143.008333333331</c:v>
                </c:pt>
                <c:pt idx="275">
                  <c:v>37143.508333333331</c:v>
                </c:pt>
                <c:pt idx="276">
                  <c:v>37144.008333333331</c:v>
                </c:pt>
                <c:pt idx="277">
                  <c:v>37144.508333333331</c:v>
                </c:pt>
                <c:pt idx="278">
                  <c:v>37145.008333333331</c:v>
                </c:pt>
                <c:pt idx="279">
                  <c:v>37145.508333333331</c:v>
                </c:pt>
                <c:pt idx="280">
                  <c:v>37146.008333333331</c:v>
                </c:pt>
                <c:pt idx="281">
                  <c:v>37146.508333333331</c:v>
                </c:pt>
                <c:pt idx="282">
                  <c:v>37147.008333333331</c:v>
                </c:pt>
                <c:pt idx="283">
                  <c:v>37147.508333333331</c:v>
                </c:pt>
                <c:pt idx="284">
                  <c:v>37148.008333333331</c:v>
                </c:pt>
                <c:pt idx="285">
                  <c:v>37148.508333333331</c:v>
                </c:pt>
                <c:pt idx="286">
                  <c:v>37149.008333333331</c:v>
                </c:pt>
                <c:pt idx="287">
                  <c:v>37149.508333333331</c:v>
                </c:pt>
                <c:pt idx="288">
                  <c:v>37150.008333333331</c:v>
                </c:pt>
                <c:pt idx="289">
                  <c:v>37150.508333333331</c:v>
                </c:pt>
                <c:pt idx="290">
                  <c:v>37151.008333333331</c:v>
                </c:pt>
                <c:pt idx="291">
                  <c:v>37151.508333333331</c:v>
                </c:pt>
                <c:pt idx="292">
                  <c:v>37152.008333333331</c:v>
                </c:pt>
                <c:pt idx="293">
                  <c:v>37152.508333333331</c:v>
                </c:pt>
                <c:pt idx="294">
                  <c:v>37153.008333333331</c:v>
                </c:pt>
                <c:pt idx="295">
                  <c:v>37153.508333333331</c:v>
                </c:pt>
                <c:pt idx="296">
                  <c:v>37154.008333333331</c:v>
                </c:pt>
                <c:pt idx="297">
                  <c:v>37154.508333333331</c:v>
                </c:pt>
                <c:pt idx="298">
                  <c:v>37155.008333333331</c:v>
                </c:pt>
                <c:pt idx="299">
                  <c:v>37155.508333333331</c:v>
                </c:pt>
                <c:pt idx="300">
                  <c:v>37156.008333333331</c:v>
                </c:pt>
                <c:pt idx="301">
                  <c:v>37156.508333333331</c:v>
                </c:pt>
                <c:pt idx="302">
                  <c:v>37157.008333333331</c:v>
                </c:pt>
                <c:pt idx="303">
                  <c:v>37157.508333333331</c:v>
                </c:pt>
                <c:pt idx="304">
                  <c:v>37158.008333333331</c:v>
                </c:pt>
                <c:pt idx="305">
                  <c:v>37158.508333333331</c:v>
                </c:pt>
                <c:pt idx="306">
                  <c:v>37159.008333333331</c:v>
                </c:pt>
                <c:pt idx="307">
                  <c:v>37159.508333333331</c:v>
                </c:pt>
                <c:pt idx="308">
                  <c:v>37160.008333333331</c:v>
                </c:pt>
                <c:pt idx="309">
                  <c:v>37160.508333333331</c:v>
                </c:pt>
                <c:pt idx="310">
                  <c:v>37161.008333333331</c:v>
                </c:pt>
                <c:pt idx="311">
                  <c:v>37161.508333333331</c:v>
                </c:pt>
                <c:pt idx="312">
                  <c:v>37162.008333333331</c:v>
                </c:pt>
                <c:pt idx="313">
                  <c:v>37162.508333333331</c:v>
                </c:pt>
                <c:pt idx="314">
                  <c:v>37163.008333333331</c:v>
                </c:pt>
                <c:pt idx="315">
                  <c:v>37163.508333333331</c:v>
                </c:pt>
                <c:pt idx="316">
                  <c:v>37164.008333333331</c:v>
                </c:pt>
                <c:pt idx="317">
                  <c:v>37164.508333333331</c:v>
                </c:pt>
                <c:pt idx="318">
                  <c:v>37165.008333333331</c:v>
                </c:pt>
                <c:pt idx="319">
                  <c:v>37165.508333333331</c:v>
                </c:pt>
                <c:pt idx="320">
                  <c:v>37166.008333333331</c:v>
                </c:pt>
                <c:pt idx="321">
                  <c:v>37166.508333333331</c:v>
                </c:pt>
                <c:pt idx="322">
                  <c:v>37167.008333333331</c:v>
                </c:pt>
                <c:pt idx="323">
                  <c:v>37167.508333333331</c:v>
                </c:pt>
                <c:pt idx="324">
                  <c:v>37168.008333333331</c:v>
                </c:pt>
                <c:pt idx="325">
                  <c:v>37168.508333333331</c:v>
                </c:pt>
                <c:pt idx="326">
                  <c:v>37169.008333333331</c:v>
                </c:pt>
                <c:pt idx="327">
                  <c:v>37169.508333333331</c:v>
                </c:pt>
                <c:pt idx="328">
                  <c:v>37170.008333333331</c:v>
                </c:pt>
                <c:pt idx="329">
                  <c:v>37170.508333333331</c:v>
                </c:pt>
                <c:pt idx="330">
                  <c:v>37171.008333333331</c:v>
                </c:pt>
                <c:pt idx="331">
                  <c:v>37171.508333333331</c:v>
                </c:pt>
                <c:pt idx="332">
                  <c:v>37172.008333333331</c:v>
                </c:pt>
                <c:pt idx="333">
                  <c:v>37172.508333333331</c:v>
                </c:pt>
                <c:pt idx="334">
                  <c:v>37173.008333333331</c:v>
                </c:pt>
                <c:pt idx="335">
                  <c:v>37173.508333333331</c:v>
                </c:pt>
                <c:pt idx="336">
                  <c:v>37174.008333333331</c:v>
                </c:pt>
                <c:pt idx="337">
                  <c:v>37174.508333333331</c:v>
                </c:pt>
                <c:pt idx="338">
                  <c:v>37175.008333333331</c:v>
                </c:pt>
                <c:pt idx="339">
                  <c:v>37175.508333333331</c:v>
                </c:pt>
                <c:pt idx="340">
                  <c:v>37176.008333333331</c:v>
                </c:pt>
                <c:pt idx="341">
                  <c:v>37176.508333333331</c:v>
                </c:pt>
                <c:pt idx="342">
                  <c:v>37177.008333333331</c:v>
                </c:pt>
                <c:pt idx="343">
                  <c:v>37177.508333333331</c:v>
                </c:pt>
                <c:pt idx="344">
                  <c:v>37178.008333333331</c:v>
                </c:pt>
                <c:pt idx="345">
                  <c:v>37178.508333333331</c:v>
                </c:pt>
                <c:pt idx="346">
                  <c:v>37179.008333333331</c:v>
                </c:pt>
                <c:pt idx="347">
                  <c:v>37179.508333333331</c:v>
                </c:pt>
                <c:pt idx="348">
                  <c:v>37180.008333333331</c:v>
                </c:pt>
                <c:pt idx="349">
                  <c:v>37180.508333333331</c:v>
                </c:pt>
                <c:pt idx="350">
                  <c:v>37181.008333333331</c:v>
                </c:pt>
                <c:pt idx="351">
                  <c:v>37181.508333333331</c:v>
                </c:pt>
                <c:pt idx="352">
                  <c:v>37182.008333333331</c:v>
                </c:pt>
                <c:pt idx="353">
                  <c:v>37182.508333333331</c:v>
                </c:pt>
                <c:pt idx="354">
                  <c:v>37183.008333333331</c:v>
                </c:pt>
                <c:pt idx="355">
                  <c:v>37183.508333333331</c:v>
                </c:pt>
                <c:pt idx="356">
                  <c:v>37184.008333333331</c:v>
                </c:pt>
                <c:pt idx="357">
                  <c:v>37184.508333333331</c:v>
                </c:pt>
                <c:pt idx="358">
                  <c:v>37185.008333333331</c:v>
                </c:pt>
                <c:pt idx="359">
                  <c:v>37185.508333333331</c:v>
                </c:pt>
                <c:pt idx="360">
                  <c:v>37186.008333333331</c:v>
                </c:pt>
                <c:pt idx="361">
                  <c:v>37186.508333333331</c:v>
                </c:pt>
                <c:pt idx="362">
                  <c:v>37187.008333333331</c:v>
                </c:pt>
                <c:pt idx="363">
                  <c:v>37187.508333333331</c:v>
                </c:pt>
                <c:pt idx="364">
                  <c:v>37188.008333333331</c:v>
                </c:pt>
                <c:pt idx="365">
                  <c:v>37188.508333333331</c:v>
                </c:pt>
                <c:pt idx="366">
                  <c:v>37189.008333333331</c:v>
                </c:pt>
                <c:pt idx="367">
                  <c:v>37189.508333333331</c:v>
                </c:pt>
                <c:pt idx="368">
                  <c:v>37190.008333333331</c:v>
                </c:pt>
                <c:pt idx="369">
                  <c:v>37190.508333333331</c:v>
                </c:pt>
                <c:pt idx="370">
                  <c:v>37191.008333333331</c:v>
                </c:pt>
                <c:pt idx="371">
                  <c:v>37191.508333333331</c:v>
                </c:pt>
                <c:pt idx="372">
                  <c:v>37192.008333333331</c:v>
                </c:pt>
                <c:pt idx="373">
                  <c:v>37192.508333333331</c:v>
                </c:pt>
                <c:pt idx="374">
                  <c:v>37193.008333333331</c:v>
                </c:pt>
                <c:pt idx="375">
                  <c:v>37193.508333333331</c:v>
                </c:pt>
                <c:pt idx="376">
                  <c:v>37194.008333333331</c:v>
                </c:pt>
                <c:pt idx="377">
                  <c:v>37194.508333333331</c:v>
                </c:pt>
                <c:pt idx="378">
                  <c:v>37195.008333333331</c:v>
                </c:pt>
                <c:pt idx="379">
                  <c:v>37195.508333333331</c:v>
                </c:pt>
                <c:pt idx="380">
                  <c:v>37196.008333333331</c:v>
                </c:pt>
                <c:pt idx="381">
                  <c:v>37196.508333333331</c:v>
                </c:pt>
                <c:pt idx="382">
                  <c:v>37197.008333333331</c:v>
                </c:pt>
                <c:pt idx="383">
                  <c:v>37197.508333333331</c:v>
                </c:pt>
                <c:pt idx="384">
                  <c:v>37198.008333333331</c:v>
                </c:pt>
                <c:pt idx="385">
                  <c:v>37198.508333333331</c:v>
                </c:pt>
                <c:pt idx="386">
                  <c:v>37199.008333333331</c:v>
                </c:pt>
                <c:pt idx="387">
                  <c:v>37199.508333333331</c:v>
                </c:pt>
                <c:pt idx="388">
                  <c:v>37200.008333333331</c:v>
                </c:pt>
                <c:pt idx="389">
                  <c:v>37200.508333333331</c:v>
                </c:pt>
                <c:pt idx="390">
                  <c:v>37201.008333333331</c:v>
                </c:pt>
                <c:pt idx="391">
                  <c:v>37201.508333333331</c:v>
                </c:pt>
                <c:pt idx="392">
                  <c:v>37202.008333333331</c:v>
                </c:pt>
                <c:pt idx="393">
                  <c:v>37202.508333333331</c:v>
                </c:pt>
                <c:pt idx="394">
                  <c:v>37203.008333333331</c:v>
                </c:pt>
                <c:pt idx="395">
                  <c:v>37203.508333333331</c:v>
                </c:pt>
                <c:pt idx="396">
                  <c:v>37204.008333333331</c:v>
                </c:pt>
                <c:pt idx="397">
                  <c:v>37204.508333333331</c:v>
                </c:pt>
                <c:pt idx="398">
                  <c:v>37205.008333333331</c:v>
                </c:pt>
                <c:pt idx="399">
                  <c:v>37205.508333333331</c:v>
                </c:pt>
                <c:pt idx="400">
                  <c:v>37206.008333333331</c:v>
                </c:pt>
                <c:pt idx="401">
                  <c:v>37206.508333333331</c:v>
                </c:pt>
                <c:pt idx="402">
                  <c:v>37207.008333333331</c:v>
                </c:pt>
                <c:pt idx="403">
                  <c:v>37207.508333333331</c:v>
                </c:pt>
                <c:pt idx="404">
                  <c:v>37208.008333333331</c:v>
                </c:pt>
                <c:pt idx="405">
                  <c:v>37208.508333333331</c:v>
                </c:pt>
                <c:pt idx="406">
                  <c:v>37209.008333333331</c:v>
                </c:pt>
                <c:pt idx="407">
                  <c:v>37209.508333333331</c:v>
                </c:pt>
                <c:pt idx="408">
                  <c:v>37210.008333333331</c:v>
                </c:pt>
                <c:pt idx="409">
                  <c:v>37210.508333333331</c:v>
                </c:pt>
                <c:pt idx="410">
                  <c:v>37211.008333333331</c:v>
                </c:pt>
                <c:pt idx="411">
                  <c:v>37211.508333333331</c:v>
                </c:pt>
                <c:pt idx="412">
                  <c:v>37212.008333333331</c:v>
                </c:pt>
                <c:pt idx="413">
                  <c:v>37212.508333333331</c:v>
                </c:pt>
                <c:pt idx="414">
                  <c:v>37213.008333333331</c:v>
                </c:pt>
                <c:pt idx="415">
                  <c:v>37213.508333333331</c:v>
                </c:pt>
                <c:pt idx="416">
                  <c:v>37214.008333333331</c:v>
                </c:pt>
                <c:pt idx="417">
                  <c:v>37214.508333333331</c:v>
                </c:pt>
                <c:pt idx="418">
                  <c:v>37215.008333333331</c:v>
                </c:pt>
                <c:pt idx="419">
                  <c:v>37215.508333333331</c:v>
                </c:pt>
                <c:pt idx="420">
                  <c:v>37216.008333333331</c:v>
                </c:pt>
                <c:pt idx="421">
                  <c:v>37216.508333333331</c:v>
                </c:pt>
                <c:pt idx="422">
                  <c:v>37217.008333333331</c:v>
                </c:pt>
                <c:pt idx="423">
                  <c:v>37217.508333333331</c:v>
                </c:pt>
                <c:pt idx="424">
                  <c:v>37218.008333333331</c:v>
                </c:pt>
                <c:pt idx="425">
                  <c:v>37218.508333333331</c:v>
                </c:pt>
                <c:pt idx="426">
                  <c:v>37219.008333333331</c:v>
                </c:pt>
                <c:pt idx="427">
                  <c:v>37219.508333333331</c:v>
                </c:pt>
                <c:pt idx="428">
                  <c:v>37220.008333333331</c:v>
                </c:pt>
                <c:pt idx="429">
                  <c:v>37220.508333333331</c:v>
                </c:pt>
                <c:pt idx="430">
                  <c:v>37221.008333333331</c:v>
                </c:pt>
                <c:pt idx="431">
                  <c:v>37221.508333333331</c:v>
                </c:pt>
                <c:pt idx="432">
                  <c:v>37222.008333333331</c:v>
                </c:pt>
                <c:pt idx="433">
                  <c:v>37222.508333333331</c:v>
                </c:pt>
                <c:pt idx="434">
                  <c:v>37223.008333333331</c:v>
                </c:pt>
                <c:pt idx="435">
                  <c:v>37223.508333333331</c:v>
                </c:pt>
                <c:pt idx="436">
                  <c:v>37224.008333333331</c:v>
                </c:pt>
                <c:pt idx="437">
                  <c:v>37224.508333333331</c:v>
                </c:pt>
                <c:pt idx="438">
                  <c:v>37225.008333333331</c:v>
                </c:pt>
                <c:pt idx="439">
                  <c:v>37225.508333333331</c:v>
                </c:pt>
                <c:pt idx="440">
                  <c:v>37226.008333333331</c:v>
                </c:pt>
                <c:pt idx="441">
                  <c:v>37226.508333333331</c:v>
                </c:pt>
                <c:pt idx="442">
                  <c:v>37227.008333333331</c:v>
                </c:pt>
                <c:pt idx="443">
                  <c:v>37227.508333333331</c:v>
                </c:pt>
                <c:pt idx="444">
                  <c:v>37228.008333333331</c:v>
                </c:pt>
                <c:pt idx="445">
                  <c:v>37228.508333333331</c:v>
                </c:pt>
                <c:pt idx="446">
                  <c:v>37229.008333333331</c:v>
                </c:pt>
                <c:pt idx="447">
                  <c:v>37229.508333333331</c:v>
                </c:pt>
                <c:pt idx="448">
                  <c:v>37230.008333333331</c:v>
                </c:pt>
                <c:pt idx="449">
                  <c:v>37230.508333333331</c:v>
                </c:pt>
                <c:pt idx="450">
                  <c:v>37231.008333333331</c:v>
                </c:pt>
                <c:pt idx="451">
                  <c:v>37231.508333333331</c:v>
                </c:pt>
                <c:pt idx="452">
                  <c:v>37232.008333333331</c:v>
                </c:pt>
                <c:pt idx="453">
                  <c:v>37232.508333333331</c:v>
                </c:pt>
                <c:pt idx="454">
                  <c:v>37233.008333333331</c:v>
                </c:pt>
                <c:pt idx="455">
                  <c:v>37233.508333333331</c:v>
                </c:pt>
                <c:pt idx="456">
                  <c:v>37234.008333333331</c:v>
                </c:pt>
                <c:pt idx="457">
                  <c:v>37234.508333333331</c:v>
                </c:pt>
                <c:pt idx="458">
                  <c:v>37235.008333333331</c:v>
                </c:pt>
                <c:pt idx="459">
                  <c:v>37235.508333333331</c:v>
                </c:pt>
                <c:pt idx="460">
                  <c:v>37236.008333333331</c:v>
                </c:pt>
                <c:pt idx="461">
                  <c:v>37236.508333333331</c:v>
                </c:pt>
                <c:pt idx="462">
                  <c:v>37237.008333333331</c:v>
                </c:pt>
                <c:pt idx="463">
                  <c:v>37237.508333333331</c:v>
                </c:pt>
                <c:pt idx="464">
                  <c:v>37238.008333333331</c:v>
                </c:pt>
                <c:pt idx="465">
                  <c:v>37238.508333333331</c:v>
                </c:pt>
                <c:pt idx="466">
                  <c:v>37239.008333333331</c:v>
                </c:pt>
                <c:pt idx="467">
                  <c:v>37239.508333333331</c:v>
                </c:pt>
                <c:pt idx="468">
                  <c:v>37240.008333333331</c:v>
                </c:pt>
                <c:pt idx="469">
                  <c:v>37240.508333333331</c:v>
                </c:pt>
                <c:pt idx="470">
                  <c:v>37241.008333333331</c:v>
                </c:pt>
                <c:pt idx="471">
                  <c:v>37241.508333333331</c:v>
                </c:pt>
                <c:pt idx="472">
                  <c:v>37242.008333333331</c:v>
                </c:pt>
                <c:pt idx="473">
                  <c:v>37242.508333333331</c:v>
                </c:pt>
                <c:pt idx="474">
                  <c:v>37243.008333333331</c:v>
                </c:pt>
                <c:pt idx="475">
                  <c:v>37243.508333333331</c:v>
                </c:pt>
                <c:pt idx="476">
                  <c:v>37244.008333333331</c:v>
                </c:pt>
                <c:pt idx="477">
                  <c:v>37244.508333333331</c:v>
                </c:pt>
                <c:pt idx="478">
                  <c:v>37245.008333333331</c:v>
                </c:pt>
                <c:pt idx="479">
                  <c:v>37245.508333333331</c:v>
                </c:pt>
                <c:pt idx="480">
                  <c:v>37246.008333333331</c:v>
                </c:pt>
                <c:pt idx="481">
                  <c:v>37246.508333333331</c:v>
                </c:pt>
                <c:pt idx="482">
                  <c:v>37247.008333333331</c:v>
                </c:pt>
                <c:pt idx="483">
                  <c:v>37247.508333333331</c:v>
                </c:pt>
                <c:pt idx="484">
                  <c:v>37248.008333333331</c:v>
                </c:pt>
                <c:pt idx="485">
                  <c:v>37248.508333333331</c:v>
                </c:pt>
                <c:pt idx="486">
                  <c:v>37249.008333333331</c:v>
                </c:pt>
                <c:pt idx="487">
                  <c:v>37249.508333333331</c:v>
                </c:pt>
                <c:pt idx="488">
                  <c:v>37250.008333333331</c:v>
                </c:pt>
                <c:pt idx="489">
                  <c:v>37250.508333333331</c:v>
                </c:pt>
                <c:pt idx="490">
                  <c:v>37251.008333333331</c:v>
                </c:pt>
                <c:pt idx="491">
                  <c:v>37251.508333333331</c:v>
                </c:pt>
                <c:pt idx="492">
                  <c:v>37252.008333333331</c:v>
                </c:pt>
                <c:pt idx="493">
                  <c:v>37252.508333333331</c:v>
                </c:pt>
                <c:pt idx="494">
                  <c:v>37253.008333333331</c:v>
                </c:pt>
                <c:pt idx="495">
                  <c:v>37253.508333333331</c:v>
                </c:pt>
                <c:pt idx="496">
                  <c:v>37254.008333333331</c:v>
                </c:pt>
                <c:pt idx="497">
                  <c:v>37254.508333333331</c:v>
                </c:pt>
                <c:pt idx="498">
                  <c:v>37255.008333333331</c:v>
                </c:pt>
                <c:pt idx="499">
                  <c:v>37255.508333333331</c:v>
                </c:pt>
                <c:pt idx="500">
                  <c:v>37256.008333333331</c:v>
                </c:pt>
                <c:pt idx="501">
                  <c:v>37256.508333333331</c:v>
                </c:pt>
                <c:pt idx="502">
                  <c:v>37257.008333333331</c:v>
                </c:pt>
                <c:pt idx="503">
                  <c:v>37257.508333333331</c:v>
                </c:pt>
                <c:pt idx="504">
                  <c:v>37258.008333333331</c:v>
                </c:pt>
                <c:pt idx="505">
                  <c:v>37258.508333333331</c:v>
                </c:pt>
                <c:pt idx="506">
                  <c:v>37259.008333333331</c:v>
                </c:pt>
                <c:pt idx="507">
                  <c:v>37259.508333333331</c:v>
                </c:pt>
                <c:pt idx="508">
                  <c:v>37260.008333333331</c:v>
                </c:pt>
                <c:pt idx="509">
                  <c:v>37260.508333333331</c:v>
                </c:pt>
                <c:pt idx="510">
                  <c:v>37261.008333333331</c:v>
                </c:pt>
                <c:pt idx="511">
                  <c:v>37261.508333333331</c:v>
                </c:pt>
                <c:pt idx="512">
                  <c:v>37262.008333333331</c:v>
                </c:pt>
                <c:pt idx="513">
                  <c:v>37262.508333333331</c:v>
                </c:pt>
                <c:pt idx="514">
                  <c:v>37263.008333333331</c:v>
                </c:pt>
                <c:pt idx="515">
                  <c:v>37263.508333333331</c:v>
                </c:pt>
                <c:pt idx="516">
                  <c:v>37264.008333333331</c:v>
                </c:pt>
                <c:pt idx="517">
                  <c:v>37264.508333333331</c:v>
                </c:pt>
                <c:pt idx="518">
                  <c:v>37265.008333333331</c:v>
                </c:pt>
                <c:pt idx="519">
                  <c:v>37265.508333333331</c:v>
                </c:pt>
                <c:pt idx="520">
                  <c:v>37266.008333333331</c:v>
                </c:pt>
                <c:pt idx="521">
                  <c:v>37266.508333333331</c:v>
                </c:pt>
                <c:pt idx="522">
                  <c:v>37267.008333333331</c:v>
                </c:pt>
                <c:pt idx="523">
                  <c:v>37267.508333333331</c:v>
                </c:pt>
                <c:pt idx="524">
                  <c:v>37268.008333333331</c:v>
                </c:pt>
                <c:pt idx="525">
                  <c:v>37268.508333333331</c:v>
                </c:pt>
                <c:pt idx="526">
                  <c:v>37269.008333333331</c:v>
                </c:pt>
                <c:pt idx="527">
                  <c:v>37269.508333333331</c:v>
                </c:pt>
                <c:pt idx="528">
                  <c:v>37270.008333333331</c:v>
                </c:pt>
                <c:pt idx="529">
                  <c:v>37270.508333333331</c:v>
                </c:pt>
                <c:pt idx="530">
                  <c:v>37271.008333333331</c:v>
                </c:pt>
                <c:pt idx="531">
                  <c:v>37271.508333333331</c:v>
                </c:pt>
                <c:pt idx="532">
                  <c:v>37272.008333333331</c:v>
                </c:pt>
                <c:pt idx="533">
                  <c:v>37272.508333333331</c:v>
                </c:pt>
                <c:pt idx="534">
                  <c:v>37273.008333333331</c:v>
                </c:pt>
                <c:pt idx="535">
                  <c:v>37273.508333333331</c:v>
                </c:pt>
                <c:pt idx="536">
                  <c:v>37274.008333333331</c:v>
                </c:pt>
                <c:pt idx="537">
                  <c:v>37274.508333333331</c:v>
                </c:pt>
                <c:pt idx="538">
                  <c:v>37275.008333333331</c:v>
                </c:pt>
                <c:pt idx="539">
                  <c:v>37275.508333333331</c:v>
                </c:pt>
                <c:pt idx="540">
                  <c:v>37276.008333333331</c:v>
                </c:pt>
                <c:pt idx="541">
                  <c:v>37276.508333333331</c:v>
                </c:pt>
                <c:pt idx="542">
                  <c:v>37277.008333333331</c:v>
                </c:pt>
                <c:pt idx="543">
                  <c:v>37277.508333333331</c:v>
                </c:pt>
                <c:pt idx="544">
                  <c:v>37278.008333333331</c:v>
                </c:pt>
                <c:pt idx="545">
                  <c:v>37278.508333333331</c:v>
                </c:pt>
                <c:pt idx="546">
                  <c:v>37279.008333333331</c:v>
                </c:pt>
                <c:pt idx="547">
                  <c:v>37279.508333333331</c:v>
                </c:pt>
                <c:pt idx="548">
                  <c:v>37280.008333333331</c:v>
                </c:pt>
                <c:pt idx="549">
                  <c:v>37280.508333333331</c:v>
                </c:pt>
                <c:pt idx="550">
                  <c:v>37281.008333333331</c:v>
                </c:pt>
                <c:pt idx="551">
                  <c:v>37281.508333333331</c:v>
                </c:pt>
                <c:pt idx="552">
                  <c:v>37282.008333333331</c:v>
                </c:pt>
                <c:pt idx="553">
                  <c:v>37282.508333333331</c:v>
                </c:pt>
                <c:pt idx="554">
                  <c:v>37283.008333333331</c:v>
                </c:pt>
                <c:pt idx="555">
                  <c:v>37283.508333333331</c:v>
                </c:pt>
                <c:pt idx="556">
                  <c:v>37284.008333333331</c:v>
                </c:pt>
                <c:pt idx="557">
                  <c:v>37284.508333333331</c:v>
                </c:pt>
                <c:pt idx="558">
                  <c:v>37285.008333333331</c:v>
                </c:pt>
                <c:pt idx="559">
                  <c:v>37285.508333333331</c:v>
                </c:pt>
                <c:pt idx="560">
                  <c:v>37286.008333333331</c:v>
                </c:pt>
                <c:pt idx="561">
                  <c:v>37286.508333333331</c:v>
                </c:pt>
                <c:pt idx="562">
                  <c:v>37287.008333333331</c:v>
                </c:pt>
                <c:pt idx="563">
                  <c:v>37287.508333333331</c:v>
                </c:pt>
                <c:pt idx="564">
                  <c:v>37288.008333333331</c:v>
                </c:pt>
                <c:pt idx="565">
                  <c:v>37288.508333333331</c:v>
                </c:pt>
                <c:pt idx="566">
                  <c:v>37289.008333333331</c:v>
                </c:pt>
                <c:pt idx="567">
                  <c:v>37289.508333333331</c:v>
                </c:pt>
                <c:pt idx="568">
                  <c:v>37290.008333333331</c:v>
                </c:pt>
                <c:pt idx="569">
                  <c:v>37290.508333333331</c:v>
                </c:pt>
                <c:pt idx="570">
                  <c:v>37291.008333333331</c:v>
                </c:pt>
                <c:pt idx="571">
                  <c:v>37291.508333333331</c:v>
                </c:pt>
                <c:pt idx="572">
                  <c:v>37292.008333333331</c:v>
                </c:pt>
                <c:pt idx="573">
                  <c:v>37292.508333333331</c:v>
                </c:pt>
                <c:pt idx="574">
                  <c:v>37293.008333333331</c:v>
                </c:pt>
                <c:pt idx="575">
                  <c:v>37293.508333333331</c:v>
                </c:pt>
                <c:pt idx="576">
                  <c:v>37294.008333333331</c:v>
                </c:pt>
                <c:pt idx="577">
                  <c:v>37294.508333333331</c:v>
                </c:pt>
                <c:pt idx="578">
                  <c:v>37295.008333333331</c:v>
                </c:pt>
                <c:pt idx="579">
                  <c:v>37295.508333333331</c:v>
                </c:pt>
                <c:pt idx="580">
                  <c:v>37296.008333333331</c:v>
                </c:pt>
                <c:pt idx="581">
                  <c:v>37296.508333333331</c:v>
                </c:pt>
                <c:pt idx="582">
                  <c:v>37297.008333333331</c:v>
                </c:pt>
                <c:pt idx="583">
                  <c:v>37297.508333333331</c:v>
                </c:pt>
                <c:pt idx="584">
                  <c:v>37298.008333333331</c:v>
                </c:pt>
                <c:pt idx="585">
                  <c:v>37298.508333333331</c:v>
                </c:pt>
                <c:pt idx="586">
                  <c:v>37299.008333333331</c:v>
                </c:pt>
                <c:pt idx="587">
                  <c:v>37299.508333333331</c:v>
                </c:pt>
                <c:pt idx="588">
                  <c:v>37300.008333333331</c:v>
                </c:pt>
                <c:pt idx="589">
                  <c:v>37300.508333333331</c:v>
                </c:pt>
                <c:pt idx="590">
                  <c:v>37301.008333333331</c:v>
                </c:pt>
                <c:pt idx="591">
                  <c:v>37301.508333333331</c:v>
                </c:pt>
                <c:pt idx="592">
                  <c:v>37302.008333333331</c:v>
                </c:pt>
                <c:pt idx="593">
                  <c:v>37302.508333333331</c:v>
                </c:pt>
                <c:pt idx="594">
                  <c:v>37303.008333333331</c:v>
                </c:pt>
                <c:pt idx="595">
                  <c:v>37303.508333333331</c:v>
                </c:pt>
                <c:pt idx="596">
                  <c:v>37304.008333333331</c:v>
                </c:pt>
                <c:pt idx="597">
                  <c:v>37304.508333333331</c:v>
                </c:pt>
                <c:pt idx="598">
                  <c:v>37305.008333333331</c:v>
                </c:pt>
                <c:pt idx="599">
                  <c:v>37305.508333333331</c:v>
                </c:pt>
                <c:pt idx="600">
                  <c:v>37306.008333333331</c:v>
                </c:pt>
                <c:pt idx="601">
                  <c:v>37306.508333333331</c:v>
                </c:pt>
                <c:pt idx="602">
                  <c:v>37307.008333333331</c:v>
                </c:pt>
                <c:pt idx="603">
                  <c:v>37307.508333333331</c:v>
                </c:pt>
                <c:pt idx="604">
                  <c:v>37308.008333333331</c:v>
                </c:pt>
                <c:pt idx="605">
                  <c:v>37308.508333333331</c:v>
                </c:pt>
                <c:pt idx="606">
                  <c:v>37309.008333333331</c:v>
                </c:pt>
                <c:pt idx="607">
                  <c:v>37309.508333333331</c:v>
                </c:pt>
                <c:pt idx="608">
                  <c:v>37310.008333333331</c:v>
                </c:pt>
                <c:pt idx="609">
                  <c:v>37310.508333333331</c:v>
                </c:pt>
                <c:pt idx="610">
                  <c:v>37311.008333333331</c:v>
                </c:pt>
                <c:pt idx="611">
                  <c:v>37311.508333333331</c:v>
                </c:pt>
                <c:pt idx="612">
                  <c:v>37312.008333333331</c:v>
                </c:pt>
                <c:pt idx="613">
                  <c:v>37312.508333333331</c:v>
                </c:pt>
                <c:pt idx="614">
                  <c:v>37313.008333333331</c:v>
                </c:pt>
                <c:pt idx="615">
                  <c:v>37313.508333333331</c:v>
                </c:pt>
                <c:pt idx="616">
                  <c:v>37314.008333333331</c:v>
                </c:pt>
                <c:pt idx="617">
                  <c:v>37314.508333333331</c:v>
                </c:pt>
                <c:pt idx="618">
                  <c:v>37315.008333333331</c:v>
                </c:pt>
                <c:pt idx="619">
                  <c:v>37315.508333333331</c:v>
                </c:pt>
                <c:pt idx="620">
                  <c:v>37316.008333333331</c:v>
                </c:pt>
                <c:pt idx="621">
                  <c:v>37316.508333333331</c:v>
                </c:pt>
                <c:pt idx="622">
                  <c:v>37317.008333333331</c:v>
                </c:pt>
                <c:pt idx="623">
                  <c:v>37317.508333333331</c:v>
                </c:pt>
                <c:pt idx="624">
                  <c:v>37318.008333333331</c:v>
                </c:pt>
                <c:pt idx="625">
                  <c:v>37318.508333333331</c:v>
                </c:pt>
                <c:pt idx="626">
                  <c:v>37319.008333333331</c:v>
                </c:pt>
                <c:pt idx="627">
                  <c:v>37319.508333333331</c:v>
                </c:pt>
                <c:pt idx="628">
                  <c:v>37320.008333333331</c:v>
                </c:pt>
                <c:pt idx="629">
                  <c:v>37320.508333333331</c:v>
                </c:pt>
                <c:pt idx="630">
                  <c:v>37321.008333333331</c:v>
                </c:pt>
                <c:pt idx="631">
                  <c:v>37321.508333333331</c:v>
                </c:pt>
                <c:pt idx="632">
                  <c:v>37322.008333333331</c:v>
                </c:pt>
                <c:pt idx="633">
                  <c:v>37322.508333333331</c:v>
                </c:pt>
                <c:pt idx="634">
                  <c:v>37323.008333333331</c:v>
                </c:pt>
                <c:pt idx="635">
                  <c:v>37323.508333333331</c:v>
                </c:pt>
                <c:pt idx="636">
                  <c:v>37324.008333333331</c:v>
                </c:pt>
                <c:pt idx="637">
                  <c:v>37324.508333333331</c:v>
                </c:pt>
                <c:pt idx="638">
                  <c:v>37325.008333333331</c:v>
                </c:pt>
                <c:pt idx="639">
                  <c:v>37325.508333333331</c:v>
                </c:pt>
                <c:pt idx="640">
                  <c:v>37326.008333333331</c:v>
                </c:pt>
                <c:pt idx="641">
                  <c:v>37326.508333333331</c:v>
                </c:pt>
                <c:pt idx="642">
                  <c:v>37327.008333333331</c:v>
                </c:pt>
                <c:pt idx="643">
                  <c:v>37327.508333333331</c:v>
                </c:pt>
                <c:pt idx="644">
                  <c:v>37328.008333333331</c:v>
                </c:pt>
                <c:pt idx="645">
                  <c:v>37328.508333333331</c:v>
                </c:pt>
                <c:pt idx="646">
                  <c:v>37329.008333333331</c:v>
                </c:pt>
                <c:pt idx="647">
                  <c:v>37329.508333333331</c:v>
                </c:pt>
                <c:pt idx="648">
                  <c:v>37330.008333333331</c:v>
                </c:pt>
                <c:pt idx="649">
                  <c:v>37330.508333333331</c:v>
                </c:pt>
                <c:pt idx="650">
                  <c:v>37331.008333333331</c:v>
                </c:pt>
                <c:pt idx="651">
                  <c:v>37331.508333333331</c:v>
                </c:pt>
                <c:pt idx="652">
                  <c:v>37332.008333333331</c:v>
                </c:pt>
                <c:pt idx="653">
                  <c:v>37332.508333333331</c:v>
                </c:pt>
                <c:pt idx="654">
                  <c:v>37333.008333333331</c:v>
                </c:pt>
                <c:pt idx="655">
                  <c:v>37333.508333333331</c:v>
                </c:pt>
                <c:pt idx="656">
                  <c:v>37334.008333333331</c:v>
                </c:pt>
                <c:pt idx="657">
                  <c:v>37334.508333333331</c:v>
                </c:pt>
                <c:pt idx="658">
                  <c:v>37335.008333333331</c:v>
                </c:pt>
                <c:pt idx="659">
                  <c:v>37335.508333333331</c:v>
                </c:pt>
                <c:pt idx="660">
                  <c:v>37336.008333333331</c:v>
                </c:pt>
                <c:pt idx="661">
                  <c:v>37336.508333333331</c:v>
                </c:pt>
                <c:pt idx="662">
                  <c:v>37337.008333333331</c:v>
                </c:pt>
                <c:pt idx="663">
                  <c:v>37337.508333333331</c:v>
                </c:pt>
                <c:pt idx="664">
                  <c:v>37338.008333333331</c:v>
                </c:pt>
                <c:pt idx="665">
                  <c:v>37338.508333333331</c:v>
                </c:pt>
                <c:pt idx="666">
                  <c:v>37339.008333333331</c:v>
                </c:pt>
                <c:pt idx="667">
                  <c:v>37339.508333333331</c:v>
                </c:pt>
                <c:pt idx="668">
                  <c:v>37340.008333333331</c:v>
                </c:pt>
                <c:pt idx="669">
                  <c:v>37340.508333333331</c:v>
                </c:pt>
                <c:pt idx="670">
                  <c:v>37341.008333333331</c:v>
                </c:pt>
                <c:pt idx="671">
                  <c:v>37341.508333333331</c:v>
                </c:pt>
                <c:pt idx="672">
                  <c:v>37342.008333333331</c:v>
                </c:pt>
                <c:pt idx="673">
                  <c:v>37342.508333333331</c:v>
                </c:pt>
                <c:pt idx="674">
                  <c:v>37343.008333333331</c:v>
                </c:pt>
                <c:pt idx="675">
                  <c:v>37343.508333333331</c:v>
                </c:pt>
                <c:pt idx="676">
                  <c:v>37344.008333333331</c:v>
                </c:pt>
                <c:pt idx="677">
                  <c:v>37344.508333333331</c:v>
                </c:pt>
                <c:pt idx="678">
                  <c:v>37345.008333333331</c:v>
                </c:pt>
                <c:pt idx="679">
                  <c:v>37345.508333333331</c:v>
                </c:pt>
                <c:pt idx="680">
                  <c:v>37346.008333333331</c:v>
                </c:pt>
                <c:pt idx="681">
                  <c:v>37346.508333333331</c:v>
                </c:pt>
                <c:pt idx="682">
                  <c:v>37347.008333333331</c:v>
                </c:pt>
                <c:pt idx="683">
                  <c:v>37347.508333333331</c:v>
                </c:pt>
                <c:pt idx="684">
                  <c:v>37348.008333333331</c:v>
                </c:pt>
                <c:pt idx="685">
                  <c:v>37348.508333333331</c:v>
                </c:pt>
                <c:pt idx="686">
                  <c:v>37349.008333333331</c:v>
                </c:pt>
                <c:pt idx="687">
                  <c:v>37349.508333333331</c:v>
                </c:pt>
                <c:pt idx="688">
                  <c:v>37350.008333333331</c:v>
                </c:pt>
                <c:pt idx="689">
                  <c:v>37350.508333333331</c:v>
                </c:pt>
                <c:pt idx="690">
                  <c:v>37351.008333333331</c:v>
                </c:pt>
                <c:pt idx="691">
                  <c:v>37351.508333333331</c:v>
                </c:pt>
                <c:pt idx="692">
                  <c:v>37352.008333333331</c:v>
                </c:pt>
                <c:pt idx="693">
                  <c:v>37352.508333333331</c:v>
                </c:pt>
                <c:pt idx="694">
                  <c:v>37353.008333333331</c:v>
                </c:pt>
                <c:pt idx="695">
                  <c:v>37353.508333333331</c:v>
                </c:pt>
                <c:pt idx="696">
                  <c:v>37354.008333333331</c:v>
                </c:pt>
                <c:pt idx="697">
                  <c:v>37354.508333333331</c:v>
                </c:pt>
                <c:pt idx="698">
                  <c:v>37355.008333333331</c:v>
                </c:pt>
                <c:pt idx="699">
                  <c:v>37355.508333333331</c:v>
                </c:pt>
                <c:pt idx="700">
                  <c:v>37356.008333333331</c:v>
                </c:pt>
                <c:pt idx="701">
                  <c:v>37356.508333333331</c:v>
                </c:pt>
                <c:pt idx="702">
                  <c:v>37357.008333333331</c:v>
                </c:pt>
                <c:pt idx="703">
                  <c:v>37357.508333333331</c:v>
                </c:pt>
                <c:pt idx="704">
                  <c:v>37358.008333333331</c:v>
                </c:pt>
                <c:pt idx="705">
                  <c:v>37358.508333333331</c:v>
                </c:pt>
                <c:pt idx="706">
                  <c:v>37359.008333333331</c:v>
                </c:pt>
                <c:pt idx="707">
                  <c:v>37359.508333333331</c:v>
                </c:pt>
                <c:pt idx="708">
                  <c:v>37360.008333333331</c:v>
                </c:pt>
                <c:pt idx="709">
                  <c:v>37360.508333333331</c:v>
                </c:pt>
                <c:pt idx="710">
                  <c:v>37361.008333333331</c:v>
                </c:pt>
                <c:pt idx="711">
                  <c:v>37361.508333333331</c:v>
                </c:pt>
                <c:pt idx="712">
                  <c:v>37362.008333333331</c:v>
                </c:pt>
                <c:pt idx="713">
                  <c:v>37362.508333333331</c:v>
                </c:pt>
                <c:pt idx="714">
                  <c:v>37363.008333333331</c:v>
                </c:pt>
                <c:pt idx="715">
                  <c:v>37363.508333333331</c:v>
                </c:pt>
                <c:pt idx="716">
                  <c:v>37364.008333333331</c:v>
                </c:pt>
                <c:pt idx="717">
                  <c:v>37364.508333333331</c:v>
                </c:pt>
                <c:pt idx="718">
                  <c:v>37365.008333333331</c:v>
                </c:pt>
                <c:pt idx="719">
                  <c:v>37365.508333333331</c:v>
                </c:pt>
                <c:pt idx="720">
                  <c:v>37366.008333333331</c:v>
                </c:pt>
                <c:pt idx="721">
                  <c:v>37366.508333333331</c:v>
                </c:pt>
                <c:pt idx="722">
                  <c:v>37367.008333333331</c:v>
                </c:pt>
                <c:pt idx="723">
                  <c:v>37367.508333333331</c:v>
                </c:pt>
                <c:pt idx="724">
                  <c:v>37368.008333333331</c:v>
                </c:pt>
                <c:pt idx="725">
                  <c:v>37368.508333333331</c:v>
                </c:pt>
                <c:pt idx="726">
                  <c:v>37369.008333333331</c:v>
                </c:pt>
                <c:pt idx="727">
                  <c:v>37369.508333333331</c:v>
                </c:pt>
                <c:pt idx="728">
                  <c:v>37370.008333333331</c:v>
                </c:pt>
                <c:pt idx="729">
                  <c:v>37370.508333333331</c:v>
                </c:pt>
                <c:pt idx="730">
                  <c:v>37371.008333333331</c:v>
                </c:pt>
                <c:pt idx="731">
                  <c:v>37371.508333333331</c:v>
                </c:pt>
                <c:pt idx="732">
                  <c:v>37372.008333333331</c:v>
                </c:pt>
                <c:pt idx="733">
                  <c:v>37372.508333333331</c:v>
                </c:pt>
                <c:pt idx="734">
                  <c:v>37373.008333333331</c:v>
                </c:pt>
                <c:pt idx="735">
                  <c:v>37373.508333333331</c:v>
                </c:pt>
                <c:pt idx="736">
                  <c:v>37374.008333333331</c:v>
                </c:pt>
                <c:pt idx="737">
                  <c:v>37374.508333333331</c:v>
                </c:pt>
                <c:pt idx="738">
                  <c:v>37375.008333333331</c:v>
                </c:pt>
                <c:pt idx="739">
                  <c:v>37375.508333333331</c:v>
                </c:pt>
                <c:pt idx="740">
                  <c:v>37376.008333333331</c:v>
                </c:pt>
                <c:pt idx="741">
                  <c:v>37376.508333333331</c:v>
                </c:pt>
                <c:pt idx="742">
                  <c:v>37377.008333333331</c:v>
                </c:pt>
                <c:pt idx="743">
                  <c:v>37377.508333333331</c:v>
                </c:pt>
                <c:pt idx="744">
                  <c:v>37378.008333333331</c:v>
                </c:pt>
                <c:pt idx="745">
                  <c:v>37378.508333333331</c:v>
                </c:pt>
                <c:pt idx="746">
                  <c:v>37379.008333333331</c:v>
                </c:pt>
                <c:pt idx="747">
                  <c:v>37379.508333333331</c:v>
                </c:pt>
                <c:pt idx="748">
                  <c:v>37380.008333333331</c:v>
                </c:pt>
                <c:pt idx="749">
                  <c:v>37380.508333333331</c:v>
                </c:pt>
                <c:pt idx="750">
                  <c:v>37381.008333333331</c:v>
                </c:pt>
                <c:pt idx="751">
                  <c:v>37381.508333333331</c:v>
                </c:pt>
                <c:pt idx="752">
                  <c:v>37382.008333333331</c:v>
                </c:pt>
                <c:pt idx="753">
                  <c:v>37382.508333333331</c:v>
                </c:pt>
                <c:pt idx="754">
                  <c:v>37383.008333333331</c:v>
                </c:pt>
                <c:pt idx="755">
                  <c:v>37383.508333333331</c:v>
                </c:pt>
                <c:pt idx="756">
                  <c:v>37384.008333333331</c:v>
                </c:pt>
                <c:pt idx="757">
                  <c:v>37384.508333333331</c:v>
                </c:pt>
                <c:pt idx="758">
                  <c:v>37385.008333333331</c:v>
                </c:pt>
                <c:pt idx="759">
                  <c:v>37385.508333333331</c:v>
                </c:pt>
                <c:pt idx="760">
                  <c:v>37386.008333333331</c:v>
                </c:pt>
                <c:pt idx="761">
                  <c:v>37386.508333333331</c:v>
                </c:pt>
                <c:pt idx="762">
                  <c:v>37387.008333333331</c:v>
                </c:pt>
                <c:pt idx="763">
                  <c:v>37387.508333333331</c:v>
                </c:pt>
                <c:pt idx="764">
                  <c:v>37388.008333333331</c:v>
                </c:pt>
                <c:pt idx="765">
                  <c:v>37388.508333333331</c:v>
                </c:pt>
                <c:pt idx="766">
                  <c:v>37389.008333333331</c:v>
                </c:pt>
                <c:pt idx="767">
                  <c:v>37389.508333333331</c:v>
                </c:pt>
                <c:pt idx="768">
                  <c:v>37390.008333333331</c:v>
                </c:pt>
                <c:pt idx="769">
                  <c:v>37390.508333333331</c:v>
                </c:pt>
                <c:pt idx="770">
                  <c:v>37391.008333333331</c:v>
                </c:pt>
                <c:pt idx="771">
                  <c:v>37391.508333333331</c:v>
                </c:pt>
                <c:pt idx="772">
                  <c:v>37392.008333333331</c:v>
                </c:pt>
                <c:pt idx="773">
                  <c:v>37392.508333333331</c:v>
                </c:pt>
                <c:pt idx="774">
                  <c:v>37393.008333333331</c:v>
                </c:pt>
                <c:pt idx="775">
                  <c:v>37393.508333333331</c:v>
                </c:pt>
                <c:pt idx="776">
                  <c:v>37394.008333333331</c:v>
                </c:pt>
                <c:pt idx="777">
                  <c:v>37394.508333333331</c:v>
                </c:pt>
                <c:pt idx="778">
                  <c:v>37395.008333333331</c:v>
                </c:pt>
                <c:pt idx="779">
                  <c:v>37395.508333333331</c:v>
                </c:pt>
                <c:pt idx="780">
                  <c:v>37396.008333333331</c:v>
                </c:pt>
                <c:pt idx="781">
                  <c:v>37396.508333333331</c:v>
                </c:pt>
                <c:pt idx="782">
                  <c:v>37397.008333333331</c:v>
                </c:pt>
                <c:pt idx="783">
                  <c:v>37397.508333333331</c:v>
                </c:pt>
                <c:pt idx="784">
                  <c:v>37398.008333333331</c:v>
                </c:pt>
                <c:pt idx="785">
                  <c:v>37398.508333333331</c:v>
                </c:pt>
                <c:pt idx="786">
                  <c:v>37399.008333333331</c:v>
                </c:pt>
                <c:pt idx="787">
                  <c:v>37399.508333333331</c:v>
                </c:pt>
                <c:pt idx="788">
                  <c:v>37400.008333333331</c:v>
                </c:pt>
                <c:pt idx="789">
                  <c:v>37400.508333333331</c:v>
                </c:pt>
                <c:pt idx="790">
                  <c:v>37401.008333333331</c:v>
                </c:pt>
                <c:pt idx="791">
                  <c:v>37401.508333333331</c:v>
                </c:pt>
                <c:pt idx="792">
                  <c:v>37402.008333333331</c:v>
                </c:pt>
                <c:pt idx="793">
                  <c:v>37402.508333333331</c:v>
                </c:pt>
                <c:pt idx="794">
                  <c:v>37403.008333333331</c:v>
                </c:pt>
                <c:pt idx="795">
                  <c:v>37403.508333333331</c:v>
                </c:pt>
                <c:pt idx="796">
                  <c:v>37404.008333333331</c:v>
                </c:pt>
                <c:pt idx="797">
                  <c:v>37404.508333333331</c:v>
                </c:pt>
                <c:pt idx="798">
                  <c:v>37405.008333333331</c:v>
                </c:pt>
                <c:pt idx="799">
                  <c:v>37405.508333333331</c:v>
                </c:pt>
                <c:pt idx="800">
                  <c:v>37406.008333333331</c:v>
                </c:pt>
                <c:pt idx="801">
                  <c:v>37406.508333333331</c:v>
                </c:pt>
                <c:pt idx="802">
                  <c:v>37407.008333333331</c:v>
                </c:pt>
                <c:pt idx="803">
                  <c:v>37407.508333333331</c:v>
                </c:pt>
                <c:pt idx="804">
                  <c:v>37408.008333333331</c:v>
                </c:pt>
                <c:pt idx="805">
                  <c:v>37408.508333333331</c:v>
                </c:pt>
                <c:pt idx="806">
                  <c:v>37409.008333333331</c:v>
                </c:pt>
                <c:pt idx="807">
                  <c:v>37409.508333333331</c:v>
                </c:pt>
                <c:pt idx="808">
                  <c:v>37410.008333333331</c:v>
                </c:pt>
                <c:pt idx="809">
                  <c:v>37410.508333333331</c:v>
                </c:pt>
                <c:pt idx="810">
                  <c:v>37411.008333333331</c:v>
                </c:pt>
                <c:pt idx="811">
                  <c:v>37411.508333333331</c:v>
                </c:pt>
                <c:pt idx="812">
                  <c:v>37412.008333333331</c:v>
                </c:pt>
                <c:pt idx="813">
                  <c:v>37412.508333333331</c:v>
                </c:pt>
                <c:pt idx="814">
                  <c:v>37413.008333333331</c:v>
                </c:pt>
                <c:pt idx="815">
                  <c:v>37413.508333333331</c:v>
                </c:pt>
                <c:pt idx="816">
                  <c:v>37414.008333333331</c:v>
                </c:pt>
                <c:pt idx="817">
                  <c:v>37414.508333333331</c:v>
                </c:pt>
                <c:pt idx="818">
                  <c:v>37415.008333333331</c:v>
                </c:pt>
                <c:pt idx="819">
                  <c:v>37415.508333333331</c:v>
                </c:pt>
                <c:pt idx="820">
                  <c:v>37416.008333333331</c:v>
                </c:pt>
                <c:pt idx="821">
                  <c:v>37416.508333333331</c:v>
                </c:pt>
                <c:pt idx="822">
                  <c:v>37417.008333333331</c:v>
                </c:pt>
                <c:pt idx="823">
                  <c:v>37417.508333333331</c:v>
                </c:pt>
                <c:pt idx="824">
                  <c:v>37418.008333333331</c:v>
                </c:pt>
                <c:pt idx="825">
                  <c:v>37418.508333333331</c:v>
                </c:pt>
                <c:pt idx="826">
                  <c:v>37419.008333333331</c:v>
                </c:pt>
                <c:pt idx="827">
                  <c:v>37419.508333333331</c:v>
                </c:pt>
                <c:pt idx="828">
                  <c:v>37420.008333333331</c:v>
                </c:pt>
                <c:pt idx="829">
                  <c:v>37420.508333333331</c:v>
                </c:pt>
                <c:pt idx="830">
                  <c:v>37421.008333333331</c:v>
                </c:pt>
                <c:pt idx="831">
                  <c:v>37421.508333333331</c:v>
                </c:pt>
                <c:pt idx="832">
                  <c:v>37422.008333333331</c:v>
                </c:pt>
                <c:pt idx="833">
                  <c:v>37422.508333333331</c:v>
                </c:pt>
                <c:pt idx="834">
                  <c:v>37423.008333333331</c:v>
                </c:pt>
                <c:pt idx="835">
                  <c:v>37423.508333333331</c:v>
                </c:pt>
                <c:pt idx="836">
                  <c:v>37424.008333333331</c:v>
                </c:pt>
                <c:pt idx="837">
                  <c:v>37424.508333333331</c:v>
                </c:pt>
                <c:pt idx="838">
                  <c:v>37425.008333333331</c:v>
                </c:pt>
                <c:pt idx="839">
                  <c:v>37425.508333333331</c:v>
                </c:pt>
                <c:pt idx="840">
                  <c:v>37426.008333333331</c:v>
                </c:pt>
                <c:pt idx="841">
                  <c:v>37426.508333333331</c:v>
                </c:pt>
                <c:pt idx="842">
                  <c:v>37427.008333333331</c:v>
                </c:pt>
                <c:pt idx="843">
                  <c:v>37427.508333333331</c:v>
                </c:pt>
                <c:pt idx="844">
                  <c:v>37428.008333333331</c:v>
                </c:pt>
                <c:pt idx="845">
                  <c:v>37428.508333333331</c:v>
                </c:pt>
                <c:pt idx="846">
                  <c:v>37429.008333333331</c:v>
                </c:pt>
                <c:pt idx="847">
                  <c:v>37429.508333333331</c:v>
                </c:pt>
                <c:pt idx="848">
                  <c:v>37430.008333333331</c:v>
                </c:pt>
                <c:pt idx="849">
                  <c:v>37430.508333333331</c:v>
                </c:pt>
                <c:pt idx="850">
                  <c:v>37431.008333333331</c:v>
                </c:pt>
                <c:pt idx="851">
                  <c:v>37431.508333333331</c:v>
                </c:pt>
                <c:pt idx="852">
                  <c:v>37432.008333333331</c:v>
                </c:pt>
                <c:pt idx="853">
                  <c:v>37432.508333333331</c:v>
                </c:pt>
                <c:pt idx="854">
                  <c:v>37433.008333333331</c:v>
                </c:pt>
                <c:pt idx="855">
                  <c:v>37433.508333333331</c:v>
                </c:pt>
                <c:pt idx="856">
                  <c:v>37434.008333333331</c:v>
                </c:pt>
                <c:pt idx="857">
                  <c:v>37434.508333333331</c:v>
                </c:pt>
                <c:pt idx="858">
                  <c:v>37435.008333333331</c:v>
                </c:pt>
                <c:pt idx="859">
                  <c:v>37435.508333333331</c:v>
                </c:pt>
                <c:pt idx="860">
                  <c:v>37436.008333333331</c:v>
                </c:pt>
                <c:pt idx="861">
                  <c:v>37436.508333333331</c:v>
                </c:pt>
                <c:pt idx="862">
                  <c:v>37437.008333333331</c:v>
                </c:pt>
                <c:pt idx="863">
                  <c:v>37437.508333333331</c:v>
                </c:pt>
                <c:pt idx="864">
                  <c:v>37438.008333333331</c:v>
                </c:pt>
                <c:pt idx="865">
                  <c:v>37438.508333333331</c:v>
                </c:pt>
                <c:pt idx="866">
                  <c:v>37439.008333333331</c:v>
                </c:pt>
                <c:pt idx="867">
                  <c:v>37439.508333333331</c:v>
                </c:pt>
                <c:pt idx="868">
                  <c:v>37440.008333333331</c:v>
                </c:pt>
                <c:pt idx="869">
                  <c:v>37440.508333333331</c:v>
                </c:pt>
                <c:pt idx="870">
                  <c:v>37441.008333333331</c:v>
                </c:pt>
                <c:pt idx="871">
                  <c:v>37441.508333333331</c:v>
                </c:pt>
                <c:pt idx="872">
                  <c:v>37442.008333333331</c:v>
                </c:pt>
                <c:pt idx="873">
                  <c:v>37442.508333333331</c:v>
                </c:pt>
                <c:pt idx="874">
                  <c:v>37443.008333333331</c:v>
                </c:pt>
                <c:pt idx="875">
                  <c:v>37443.508333333331</c:v>
                </c:pt>
                <c:pt idx="876">
                  <c:v>37444.008333333331</c:v>
                </c:pt>
                <c:pt idx="877">
                  <c:v>37444.508333333331</c:v>
                </c:pt>
                <c:pt idx="878">
                  <c:v>37445.008333333331</c:v>
                </c:pt>
                <c:pt idx="879">
                  <c:v>37445.508333333331</c:v>
                </c:pt>
                <c:pt idx="880">
                  <c:v>37446.008333333331</c:v>
                </c:pt>
                <c:pt idx="881">
                  <c:v>37446.508333333331</c:v>
                </c:pt>
                <c:pt idx="882">
                  <c:v>37447.008333333331</c:v>
                </c:pt>
                <c:pt idx="883">
                  <c:v>37447.508333333331</c:v>
                </c:pt>
                <c:pt idx="884">
                  <c:v>37448.008333333331</c:v>
                </c:pt>
                <c:pt idx="885">
                  <c:v>37448.508333333331</c:v>
                </c:pt>
                <c:pt idx="886">
                  <c:v>37449.008333333331</c:v>
                </c:pt>
                <c:pt idx="887">
                  <c:v>37449.508333333331</c:v>
                </c:pt>
                <c:pt idx="888">
                  <c:v>37450.008333333331</c:v>
                </c:pt>
                <c:pt idx="889">
                  <c:v>37450.508333333331</c:v>
                </c:pt>
                <c:pt idx="890">
                  <c:v>37451.008333333331</c:v>
                </c:pt>
                <c:pt idx="891">
                  <c:v>37451.508333333331</c:v>
                </c:pt>
                <c:pt idx="892">
                  <c:v>37452.008333333331</c:v>
                </c:pt>
                <c:pt idx="893">
                  <c:v>37452.508333333331</c:v>
                </c:pt>
                <c:pt idx="894">
                  <c:v>37453.008333333331</c:v>
                </c:pt>
                <c:pt idx="895">
                  <c:v>37453.508333333331</c:v>
                </c:pt>
                <c:pt idx="896">
                  <c:v>37454.008333333331</c:v>
                </c:pt>
                <c:pt idx="897">
                  <c:v>37454.508333333331</c:v>
                </c:pt>
                <c:pt idx="898">
                  <c:v>37455.008333333331</c:v>
                </c:pt>
                <c:pt idx="899">
                  <c:v>37455.508333333331</c:v>
                </c:pt>
                <c:pt idx="900">
                  <c:v>37456.008333333331</c:v>
                </c:pt>
                <c:pt idx="901">
                  <c:v>37456.508333333331</c:v>
                </c:pt>
                <c:pt idx="902">
                  <c:v>37457.008333333331</c:v>
                </c:pt>
                <c:pt idx="903">
                  <c:v>37457.508333333331</c:v>
                </c:pt>
                <c:pt idx="904">
                  <c:v>37458.008333333331</c:v>
                </c:pt>
                <c:pt idx="905">
                  <c:v>37458.508333333331</c:v>
                </c:pt>
                <c:pt idx="906">
                  <c:v>37459.008333333331</c:v>
                </c:pt>
                <c:pt idx="907">
                  <c:v>37459.508333333331</c:v>
                </c:pt>
                <c:pt idx="908">
                  <c:v>37460.008333333331</c:v>
                </c:pt>
                <c:pt idx="909">
                  <c:v>37460.508333333331</c:v>
                </c:pt>
                <c:pt idx="910">
                  <c:v>37461.008333333331</c:v>
                </c:pt>
                <c:pt idx="911">
                  <c:v>37461.508333333331</c:v>
                </c:pt>
                <c:pt idx="912">
                  <c:v>37462.008333333331</c:v>
                </c:pt>
                <c:pt idx="913">
                  <c:v>37462.508333333331</c:v>
                </c:pt>
                <c:pt idx="914">
                  <c:v>37463.008333333331</c:v>
                </c:pt>
                <c:pt idx="915">
                  <c:v>37463.508333333331</c:v>
                </c:pt>
                <c:pt idx="916">
                  <c:v>37464.008333333331</c:v>
                </c:pt>
                <c:pt idx="917">
                  <c:v>37464.508333333331</c:v>
                </c:pt>
                <c:pt idx="918">
                  <c:v>37465.008333333331</c:v>
                </c:pt>
                <c:pt idx="919">
                  <c:v>37465.508333333331</c:v>
                </c:pt>
                <c:pt idx="920">
                  <c:v>37466.008333333331</c:v>
                </c:pt>
                <c:pt idx="921">
                  <c:v>37466.508333333331</c:v>
                </c:pt>
                <c:pt idx="922">
                  <c:v>37467.008333333331</c:v>
                </c:pt>
                <c:pt idx="923">
                  <c:v>37467.508333333331</c:v>
                </c:pt>
                <c:pt idx="924">
                  <c:v>37468.008333333331</c:v>
                </c:pt>
                <c:pt idx="925">
                  <c:v>37468.508333333331</c:v>
                </c:pt>
                <c:pt idx="926">
                  <c:v>37469.008333333331</c:v>
                </c:pt>
                <c:pt idx="927">
                  <c:v>37469.508333333331</c:v>
                </c:pt>
                <c:pt idx="928">
                  <c:v>37470.008333333331</c:v>
                </c:pt>
                <c:pt idx="929">
                  <c:v>37470.508333333331</c:v>
                </c:pt>
                <c:pt idx="930">
                  <c:v>37471.008333333331</c:v>
                </c:pt>
                <c:pt idx="931">
                  <c:v>37471.508333333331</c:v>
                </c:pt>
                <c:pt idx="932">
                  <c:v>37472.008333333331</c:v>
                </c:pt>
                <c:pt idx="933">
                  <c:v>37472.508333333331</c:v>
                </c:pt>
                <c:pt idx="934">
                  <c:v>37473.008333333331</c:v>
                </c:pt>
                <c:pt idx="935">
                  <c:v>37473.508333333331</c:v>
                </c:pt>
                <c:pt idx="936">
                  <c:v>37474.008333333331</c:v>
                </c:pt>
                <c:pt idx="937">
                  <c:v>37474.508333333331</c:v>
                </c:pt>
                <c:pt idx="938">
                  <c:v>37475.008333333331</c:v>
                </c:pt>
                <c:pt idx="939">
                  <c:v>37475.508333333331</c:v>
                </c:pt>
                <c:pt idx="940">
                  <c:v>37476.008333333331</c:v>
                </c:pt>
                <c:pt idx="941">
                  <c:v>37476.508333333331</c:v>
                </c:pt>
                <c:pt idx="942">
                  <c:v>37477.008333333331</c:v>
                </c:pt>
                <c:pt idx="943">
                  <c:v>37477.508333333331</c:v>
                </c:pt>
                <c:pt idx="944">
                  <c:v>37478.008333333331</c:v>
                </c:pt>
                <c:pt idx="945">
                  <c:v>37478.508333333331</c:v>
                </c:pt>
                <c:pt idx="946">
                  <c:v>37479.008333333331</c:v>
                </c:pt>
                <c:pt idx="947">
                  <c:v>37479.508333333331</c:v>
                </c:pt>
                <c:pt idx="948">
                  <c:v>37480.008333333331</c:v>
                </c:pt>
                <c:pt idx="949">
                  <c:v>37480.508333333331</c:v>
                </c:pt>
                <c:pt idx="950">
                  <c:v>37481.008333333331</c:v>
                </c:pt>
                <c:pt idx="951">
                  <c:v>37481.508333333331</c:v>
                </c:pt>
                <c:pt idx="952">
                  <c:v>37482.008333333331</c:v>
                </c:pt>
                <c:pt idx="953">
                  <c:v>37482.508333333331</c:v>
                </c:pt>
                <c:pt idx="954">
                  <c:v>37483.008333333331</c:v>
                </c:pt>
                <c:pt idx="955">
                  <c:v>37483.508333333331</c:v>
                </c:pt>
                <c:pt idx="956">
                  <c:v>37484.008333333331</c:v>
                </c:pt>
                <c:pt idx="957">
                  <c:v>37484.508333333331</c:v>
                </c:pt>
                <c:pt idx="958">
                  <c:v>37485.008333333331</c:v>
                </c:pt>
                <c:pt idx="959">
                  <c:v>37485.508333333331</c:v>
                </c:pt>
                <c:pt idx="960">
                  <c:v>37486.008333333331</c:v>
                </c:pt>
                <c:pt idx="961">
                  <c:v>37486.508333333331</c:v>
                </c:pt>
                <c:pt idx="962">
                  <c:v>37487.008333333331</c:v>
                </c:pt>
                <c:pt idx="963">
                  <c:v>37487.508333333331</c:v>
                </c:pt>
                <c:pt idx="964">
                  <c:v>37488.008333333331</c:v>
                </c:pt>
                <c:pt idx="965">
                  <c:v>37488.508333333331</c:v>
                </c:pt>
                <c:pt idx="966">
                  <c:v>37489.008333333331</c:v>
                </c:pt>
                <c:pt idx="967">
                  <c:v>37489.508333333331</c:v>
                </c:pt>
                <c:pt idx="968">
                  <c:v>37490.008333333331</c:v>
                </c:pt>
                <c:pt idx="969">
                  <c:v>37490.508333333331</c:v>
                </c:pt>
                <c:pt idx="970">
                  <c:v>37491.008333333331</c:v>
                </c:pt>
                <c:pt idx="971">
                  <c:v>37491.508333333331</c:v>
                </c:pt>
                <c:pt idx="972">
                  <c:v>37492.008333333331</c:v>
                </c:pt>
                <c:pt idx="973">
                  <c:v>37492.508333333331</c:v>
                </c:pt>
                <c:pt idx="974">
                  <c:v>37493.008333333331</c:v>
                </c:pt>
                <c:pt idx="975">
                  <c:v>37493.508333333331</c:v>
                </c:pt>
                <c:pt idx="976">
                  <c:v>37494.008333333331</c:v>
                </c:pt>
                <c:pt idx="977">
                  <c:v>37494.508333333331</c:v>
                </c:pt>
                <c:pt idx="978">
                  <c:v>37495.008333333331</c:v>
                </c:pt>
                <c:pt idx="979">
                  <c:v>37495.508333333331</c:v>
                </c:pt>
                <c:pt idx="980">
                  <c:v>37496.008333333331</c:v>
                </c:pt>
                <c:pt idx="981">
                  <c:v>37496.508333333331</c:v>
                </c:pt>
                <c:pt idx="982">
                  <c:v>37497.008333333331</c:v>
                </c:pt>
                <c:pt idx="983">
                  <c:v>37497.508333333331</c:v>
                </c:pt>
                <c:pt idx="984">
                  <c:v>37498.008333333331</c:v>
                </c:pt>
                <c:pt idx="985">
                  <c:v>37498.508333333331</c:v>
                </c:pt>
                <c:pt idx="986">
                  <c:v>37499.008333333331</c:v>
                </c:pt>
                <c:pt idx="987">
                  <c:v>37499.508333333331</c:v>
                </c:pt>
                <c:pt idx="988">
                  <c:v>37500.008333333331</c:v>
                </c:pt>
                <c:pt idx="989">
                  <c:v>37500.508333333331</c:v>
                </c:pt>
                <c:pt idx="990">
                  <c:v>37501.008333333331</c:v>
                </c:pt>
                <c:pt idx="991">
                  <c:v>37501.508333333331</c:v>
                </c:pt>
                <c:pt idx="992">
                  <c:v>37502.008333333331</c:v>
                </c:pt>
                <c:pt idx="993">
                  <c:v>37502.508333333331</c:v>
                </c:pt>
                <c:pt idx="994">
                  <c:v>37503.008333333331</c:v>
                </c:pt>
                <c:pt idx="995">
                  <c:v>37503.508333333331</c:v>
                </c:pt>
                <c:pt idx="996">
                  <c:v>37504.008333333331</c:v>
                </c:pt>
                <c:pt idx="997">
                  <c:v>37504.508333333331</c:v>
                </c:pt>
                <c:pt idx="998">
                  <c:v>37505.008333333331</c:v>
                </c:pt>
                <c:pt idx="999">
                  <c:v>37505.508333333331</c:v>
                </c:pt>
                <c:pt idx="1000">
                  <c:v>37506.008333333331</c:v>
                </c:pt>
                <c:pt idx="1001">
                  <c:v>37506.508333333331</c:v>
                </c:pt>
                <c:pt idx="1002">
                  <c:v>37507.008333333331</c:v>
                </c:pt>
                <c:pt idx="1003">
                  <c:v>37507.508333333331</c:v>
                </c:pt>
                <c:pt idx="1004">
                  <c:v>37508.008333333331</c:v>
                </c:pt>
                <c:pt idx="1005">
                  <c:v>37508.508333333331</c:v>
                </c:pt>
                <c:pt idx="1006">
                  <c:v>37509.008333333331</c:v>
                </c:pt>
                <c:pt idx="1007">
                  <c:v>37509.508333333331</c:v>
                </c:pt>
                <c:pt idx="1008">
                  <c:v>37510.008333333331</c:v>
                </c:pt>
                <c:pt idx="1009">
                  <c:v>37510.508333333331</c:v>
                </c:pt>
                <c:pt idx="1010">
                  <c:v>37511.008333333331</c:v>
                </c:pt>
                <c:pt idx="1011">
                  <c:v>37511.508333333331</c:v>
                </c:pt>
                <c:pt idx="1012">
                  <c:v>37512.008333333331</c:v>
                </c:pt>
                <c:pt idx="1013">
                  <c:v>37512.508333333331</c:v>
                </c:pt>
                <c:pt idx="1014">
                  <c:v>37513.008333333331</c:v>
                </c:pt>
                <c:pt idx="1015">
                  <c:v>37513.508333333331</c:v>
                </c:pt>
                <c:pt idx="1016">
                  <c:v>37514.008333333331</c:v>
                </c:pt>
                <c:pt idx="1017">
                  <c:v>37514.508333333331</c:v>
                </c:pt>
                <c:pt idx="1018">
                  <c:v>37515.008333333331</c:v>
                </c:pt>
                <c:pt idx="1019">
                  <c:v>37515.508333333331</c:v>
                </c:pt>
                <c:pt idx="1020">
                  <c:v>37516.008333333331</c:v>
                </c:pt>
                <c:pt idx="1021">
                  <c:v>37516.508333333331</c:v>
                </c:pt>
                <c:pt idx="1022">
                  <c:v>37517.008333333331</c:v>
                </c:pt>
                <c:pt idx="1023">
                  <c:v>37517.508333333331</c:v>
                </c:pt>
                <c:pt idx="1024">
                  <c:v>37518.008333333331</c:v>
                </c:pt>
                <c:pt idx="1025">
                  <c:v>37518.508333333331</c:v>
                </c:pt>
                <c:pt idx="1026">
                  <c:v>37519.008333333331</c:v>
                </c:pt>
                <c:pt idx="1027">
                  <c:v>37519.508333333331</c:v>
                </c:pt>
                <c:pt idx="1028">
                  <c:v>37520.008333333331</c:v>
                </c:pt>
                <c:pt idx="1029">
                  <c:v>37520.508333333331</c:v>
                </c:pt>
                <c:pt idx="1030">
                  <c:v>37521.008333333331</c:v>
                </c:pt>
                <c:pt idx="1031">
                  <c:v>37521.508333333331</c:v>
                </c:pt>
                <c:pt idx="1032">
                  <c:v>37522.008333333331</c:v>
                </c:pt>
                <c:pt idx="1033">
                  <c:v>37522.508333333331</c:v>
                </c:pt>
                <c:pt idx="1034">
                  <c:v>37523.008333333331</c:v>
                </c:pt>
                <c:pt idx="1035">
                  <c:v>37523.508333333331</c:v>
                </c:pt>
                <c:pt idx="1036">
                  <c:v>37524.008333333331</c:v>
                </c:pt>
                <c:pt idx="1037">
                  <c:v>37524.508333333331</c:v>
                </c:pt>
                <c:pt idx="1038">
                  <c:v>37525.008333333331</c:v>
                </c:pt>
                <c:pt idx="1039">
                  <c:v>37525.508333333331</c:v>
                </c:pt>
                <c:pt idx="1040">
                  <c:v>37526.008333333331</c:v>
                </c:pt>
                <c:pt idx="1041">
                  <c:v>37526.508333333331</c:v>
                </c:pt>
                <c:pt idx="1042">
                  <c:v>37527.008333333331</c:v>
                </c:pt>
                <c:pt idx="1043">
                  <c:v>37527.508333333331</c:v>
                </c:pt>
                <c:pt idx="1044">
                  <c:v>37528.008333333331</c:v>
                </c:pt>
                <c:pt idx="1045">
                  <c:v>37528.508333333331</c:v>
                </c:pt>
                <c:pt idx="1046">
                  <c:v>37529.008333333331</c:v>
                </c:pt>
                <c:pt idx="1047">
                  <c:v>37529.508333333331</c:v>
                </c:pt>
                <c:pt idx="1048">
                  <c:v>37530.008333333331</c:v>
                </c:pt>
                <c:pt idx="1049">
                  <c:v>37530.508333333331</c:v>
                </c:pt>
                <c:pt idx="1050">
                  <c:v>37531.008333333331</c:v>
                </c:pt>
                <c:pt idx="1051">
                  <c:v>37531.508333333331</c:v>
                </c:pt>
                <c:pt idx="1052">
                  <c:v>37532.008333333331</c:v>
                </c:pt>
                <c:pt idx="1053">
                  <c:v>37532.508333333331</c:v>
                </c:pt>
                <c:pt idx="1054">
                  <c:v>37533.008333333331</c:v>
                </c:pt>
                <c:pt idx="1055">
                  <c:v>37533.508333333331</c:v>
                </c:pt>
                <c:pt idx="1056">
                  <c:v>37534.008333333331</c:v>
                </c:pt>
                <c:pt idx="1057">
                  <c:v>37534.508333333331</c:v>
                </c:pt>
                <c:pt idx="1058">
                  <c:v>37535.008333333331</c:v>
                </c:pt>
                <c:pt idx="1059">
                  <c:v>37535.508333333331</c:v>
                </c:pt>
                <c:pt idx="1060">
                  <c:v>37536.008333333331</c:v>
                </c:pt>
                <c:pt idx="1061">
                  <c:v>37536.508333333331</c:v>
                </c:pt>
                <c:pt idx="1062">
                  <c:v>37537.008333333331</c:v>
                </c:pt>
                <c:pt idx="1063">
                  <c:v>37537.508333333331</c:v>
                </c:pt>
                <c:pt idx="1064">
                  <c:v>37538.008333333331</c:v>
                </c:pt>
                <c:pt idx="1065">
                  <c:v>37538.508333333331</c:v>
                </c:pt>
                <c:pt idx="1066">
                  <c:v>37539.008333333331</c:v>
                </c:pt>
                <c:pt idx="1067">
                  <c:v>37539.508333333331</c:v>
                </c:pt>
                <c:pt idx="1068">
                  <c:v>37540.008333333331</c:v>
                </c:pt>
                <c:pt idx="1069">
                  <c:v>37540.508333333331</c:v>
                </c:pt>
                <c:pt idx="1070">
                  <c:v>37541.008333333331</c:v>
                </c:pt>
                <c:pt idx="1071">
                  <c:v>37541.508333333331</c:v>
                </c:pt>
                <c:pt idx="1072">
                  <c:v>37542.008333333331</c:v>
                </c:pt>
                <c:pt idx="1073">
                  <c:v>37542.508333333331</c:v>
                </c:pt>
                <c:pt idx="1074">
                  <c:v>37543.008333333331</c:v>
                </c:pt>
                <c:pt idx="1075">
                  <c:v>37543.508333333331</c:v>
                </c:pt>
                <c:pt idx="1076">
                  <c:v>37544.008333333331</c:v>
                </c:pt>
                <c:pt idx="1077">
                  <c:v>37544.508333333331</c:v>
                </c:pt>
                <c:pt idx="1078">
                  <c:v>37545.008333333331</c:v>
                </c:pt>
                <c:pt idx="1079">
                  <c:v>37545.508333333331</c:v>
                </c:pt>
                <c:pt idx="1080">
                  <c:v>37546.008333333331</c:v>
                </c:pt>
                <c:pt idx="1081">
                  <c:v>37546.508333333331</c:v>
                </c:pt>
                <c:pt idx="1082">
                  <c:v>37547.008333333331</c:v>
                </c:pt>
                <c:pt idx="1083">
                  <c:v>37547.508333333331</c:v>
                </c:pt>
                <c:pt idx="1084">
                  <c:v>37548.008333333331</c:v>
                </c:pt>
                <c:pt idx="1085">
                  <c:v>37548.508333333331</c:v>
                </c:pt>
                <c:pt idx="1086">
                  <c:v>37549.008333333331</c:v>
                </c:pt>
                <c:pt idx="1087">
                  <c:v>37549.508333333331</c:v>
                </c:pt>
                <c:pt idx="1088">
                  <c:v>37550.008333333331</c:v>
                </c:pt>
                <c:pt idx="1089">
                  <c:v>37550.508333333331</c:v>
                </c:pt>
                <c:pt idx="1090">
                  <c:v>37551.008333333331</c:v>
                </c:pt>
                <c:pt idx="1091">
                  <c:v>37551.508333333331</c:v>
                </c:pt>
                <c:pt idx="1092">
                  <c:v>37552.008333333331</c:v>
                </c:pt>
                <c:pt idx="1093">
                  <c:v>37552.508333333331</c:v>
                </c:pt>
                <c:pt idx="1094">
                  <c:v>37553.008333333331</c:v>
                </c:pt>
                <c:pt idx="1095">
                  <c:v>37553.508333333331</c:v>
                </c:pt>
                <c:pt idx="1096">
                  <c:v>37554.008333333331</c:v>
                </c:pt>
                <c:pt idx="1097">
                  <c:v>37554.508333333331</c:v>
                </c:pt>
                <c:pt idx="1098">
                  <c:v>37555.008333333331</c:v>
                </c:pt>
                <c:pt idx="1099">
                  <c:v>37555.508333333331</c:v>
                </c:pt>
                <c:pt idx="1100">
                  <c:v>37556.008333333331</c:v>
                </c:pt>
                <c:pt idx="1101">
                  <c:v>37556.508333333331</c:v>
                </c:pt>
                <c:pt idx="1102">
                  <c:v>37557.008333333331</c:v>
                </c:pt>
                <c:pt idx="1103">
                  <c:v>37557.508333333331</c:v>
                </c:pt>
                <c:pt idx="1104">
                  <c:v>37558.008333333331</c:v>
                </c:pt>
                <c:pt idx="1105">
                  <c:v>37558.508333333331</c:v>
                </c:pt>
                <c:pt idx="1106">
                  <c:v>37559.008333333331</c:v>
                </c:pt>
                <c:pt idx="1107">
                  <c:v>37559.508333333331</c:v>
                </c:pt>
                <c:pt idx="1108">
                  <c:v>37560.008333333331</c:v>
                </c:pt>
                <c:pt idx="1109">
                  <c:v>37560.508333333331</c:v>
                </c:pt>
                <c:pt idx="1110">
                  <c:v>37561.008333333331</c:v>
                </c:pt>
                <c:pt idx="1111">
                  <c:v>37561.508333333331</c:v>
                </c:pt>
                <c:pt idx="1112">
                  <c:v>37562.008333333331</c:v>
                </c:pt>
                <c:pt idx="1113">
                  <c:v>37562.508333333331</c:v>
                </c:pt>
                <c:pt idx="1114">
                  <c:v>37563.008333333331</c:v>
                </c:pt>
                <c:pt idx="1115">
                  <c:v>37563.508333333331</c:v>
                </c:pt>
                <c:pt idx="1116">
                  <c:v>37564.008333333331</c:v>
                </c:pt>
                <c:pt idx="1117">
                  <c:v>37564.508333333331</c:v>
                </c:pt>
                <c:pt idx="1118">
                  <c:v>37565.008333333331</c:v>
                </c:pt>
                <c:pt idx="1119">
                  <c:v>37565.508333333331</c:v>
                </c:pt>
                <c:pt idx="1120">
                  <c:v>37566.008333333331</c:v>
                </c:pt>
                <c:pt idx="1121">
                  <c:v>37566.508333333331</c:v>
                </c:pt>
                <c:pt idx="1122">
                  <c:v>37567.008333333331</c:v>
                </c:pt>
                <c:pt idx="1123">
                  <c:v>37567.508333333331</c:v>
                </c:pt>
                <c:pt idx="1124">
                  <c:v>37568.008333333331</c:v>
                </c:pt>
                <c:pt idx="1125">
                  <c:v>37568.508333333331</c:v>
                </c:pt>
                <c:pt idx="1126">
                  <c:v>37569.008333333331</c:v>
                </c:pt>
                <c:pt idx="1127">
                  <c:v>37569.508333333331</c:v>
                </c:pt>
                <c:pt idx="1128">
                  <c:v>37570.008333333331</c:v>
                </c:pt>
                <c:pt idx="1129">
                  <c:v>37570.508333333331</c:v>
                </c:pt>
                <c:pt idx="1130">
                  <c:v>37571.008333333331</c:v>
                </c:pt>
                <c:pt idx="1131">
                  <c:v>37571.508333333331</c:v>
                </c:pt>
                <c:pt idx="1132">
                  <c:v>37572.008333333331</c:v>
                </c:pt>
                <c:pt idx="1133">
                  <c:v>37572.508333333331</c:v>
                </c:pt>
                <c:pt idx="1134">
                  <c:v>37573.008333333331</c:v>
                </c:pt>
                <c:pt idx="1135">
                  <c:v>37573.508333333331</c:v>
                </c:pt>
                <c:pt idx="1136">
                  <c:v>37574.008333333331</c:v>
                </c:pt>
                <c:pt idx="1137">
                  <c:v>37574.508333333331</c:v>
                </c:pt>
                <c:pt idx="1138">
                  <c:v>37575.008333333331</c:v>
                </c:pt>
                <c:pt idx="1139">
                  <c:v>37575.508333333331</c:v>
                </c:pt>
                <c:pt idx="1140">
                  <c:v>37576.008333333331</c:v>
                </c:pt>
                <c:pt idx="1141">
                  <c:v>37576.508333333331</c:v>
                </c:pt>
                <c:pt idx="1142">
                  <c:v>37577.008333333331</c:v>
                </c:pt>
                <c:pt idx="1143">
                  <c:v>37577.508333333331</c:v>
                </c:pt>
                <c:pt idx="1144">
                  <c:v>37578.008333333331</c:v>
                </c:pt>
                <c:pt idx="1145">
                  <c:v>37578.508333333331</c:v>
                </c:pt>
                <c:pt idx="1146">
                  <c:v>37579.008333333331</c:v>
                </c:pt>
                <c:pt idx="1147">
                  <c:v>37579.508333333331</c:v>
                </c:pt>
                <c:pt idx="1148">
                  <c:v>37580.008333333331</c:v>
                </c:pt>
                <c:pt idx="1149">
                  <c:v>37580.508333333331</c:v>
                </c:pt>
                <c:pt idx="1150">
                  <c:v>37581.008333333331</c:v>
                </c:pt>
                <c:pt idx="1151">
                  <c:v>37581.508333333331</c:v>
                </c:pt>
                <c:pt idx="1152">
                  <c:v>37582.008333333331</c:v>
                </c:pt>
                <c:pt idx="1153">
                  <c:v>37582.508333333331</c:v>
                </c:pt>
                <c:pt idx="1154">
                  <c:v>37583.008333333331</c:v>
                </c:pt>
                <c:pt idx="1155">
                  <c:v>37583.508333333331</c:v>
                </c:pt>
                <c:pt idx="1156">
                  <c:v>37584.008333333331</c:v>
                </c:pt>
                <c:pt idx="1157">
                  <c:v>37584.508333333331</c:v>
                </c:pt>
                <c:pt idx="1158">
                  <c:v>37585.008333333331</c:v>
                </c:pt>
                <c:pt idx="1159">
                  <c:v>37585.508333333331</c:v>
                </c:pt>
                <c:pt idx="1160">
                  <c:v>37586.008333333331</c:v>
                </c:pt>
                <c:pt idx="1161">
                  <c:v>37586.508333333331</c:v>
                </c:pt>
                <c:pt idx="1162">
                  <c:v>37587.008333333331</c:v>
                </c:pt>
                <c:pt idx="1163">
                  <c:v>37587.508333333331</c:v>
                </c:pt>
                <c:pt idx="1164">
                  <c:v>37588.008333333331</c:v>
                </c:pt>
                <c:pt idx="1165">
                  <c:v>37588.508333333331</c:v>
                </c:pt>
                <c:pt idx="1166">
                  <c:v>37589.008333333331</c:v>
                </c:pt>
                <c:pt idx="1167">
                  <c:v>37589.508333333331</c:v>
                </c:pt>
                <c:pt idx="1168">
                  <c:v>37590.008333333331</c:v>
                </c:pt>
                <c:pt idx="1169">
                  <c:v>37590.508333333331</c:v>
                </c:pt>
                <c:pt idx="1170">
                  <c:v>37591.008333333331</c:v>
                </c:pt>
                <c:pt idx="1171">
                  <c:v>37591.508333333331</c:v>
                </c:pt>
                <c:pt idx="1172">
                  <c:v>37592.008333333331</c:v>
                </c:pt>
                <c:pt idx="1173">
                  <c:v>37592.508333333331</c:v>
                </c:pt>
                <c:pt idx="1174">
                  <c:v>37593.008333333331</c:v>
                </c:pt>
                <c:pt idx="1175">
                  <c:v>37593.508333333331</c:v>
                </c:pt>
                <c:pt idx="1176">
                  <c:v>37594.008333333331</c:v>
                </c:pt>
                <c:pt idx="1177">
                  <c:v>37594.508333333331</c:v>
                </c:pt>
                <c:pt idx="1178">
                  <c:v>37595.008333333331</c:v>
                </c:pt>
                <c:pt idx="1179">
                  <c:v>37595.508333333331</c:v>
                </c:pt>
                <c:pt idx="1180">
                  <c:v>37596.008333333331</c:v>
                </c:pt>
                <c:pt idx="1181">
                  <c:v>37596.508333333331</c:v>
                </c:pt>
                <c:pt idx="1182">
                  <c:v>37597.008333333331</c:v>
                </c:pt>
                <c:pt idx="1183">
                  <c:v>37597.508333333331</c:v>
                </c:pt>
                <c:pt idx="1184">
                  <c:v>37598.008333333331</c:v>
                </c:pt>
                <c:pt idx="1185">
                  <c:v>37598.508333333331</c:v>
                </c:pt>
                <c:pt idx="1186">
                  <c:v>37599.008333333331</c:v>
                </c:pt>
                <c:pt idx="1187">
                  <c:v>37599.508333333331</c:v>
                </c:pt>
                <c:pt idx="1188">
                  <c:v>37600.008333333331</c:v>
                </c:pt>
                <c:pt idx="1189">
                  <c:v>37600.508333333331</c:v>
                </c:pt>
                <c:pt idx="1190">
                  <c:v>37601.008333333331</c:v>
                </c:pt>
                <c:pt idx="1191">
                  <c:v>37601.508333333331</c:v>
                </c:pt>
                <c:pt idx="1192">
                  <c:v>37602.008333333331</c:v>
                </c:pt>
                <c:pt idx="1193">
                  <c:v>37602.508333333331</c:v>
                </c:pt>
                <c:pt idx="1194">
                  <c:v>37603.008333333331</c:v>
                </c:pt>
                <c:pt idx="1195">
                  <c:v>37603.508333333331</c:v>
                </c:pt>
                <c:pt idx="1196">
                  <c:v>37604.008333333331</c:v>
                </c:pt>
                <c:pt idx="1197">
                  <c:v>37604.508333333331</c:v>
                </c:pt>
                <c:pt idx="1198">
                  <c:v>37605.008333333331</c:v>
                </c:pt>
                <c:pt idx="1199">
                  <c:v>37605.508333333331</c:v>
                </c:pt>
                <c:pt idx="1200">
                  <c:v>37606.008333333331</c:v>
                </c:pt>
                <c:pt idx="1201">
                  <c:v>37606.508333333331</c:v>
                </c:pt>
                <c:pt idx="1202">
                  <c:v>37607.008333333331</c:v>
                </c:pt>
                <c:pt idx="1203">
                  <c:v>37607.508333333331</c:v>
                </c:pt>
                <c:pt idx="1204">
                  <c:v>37608.008333333331</c:v>
                </c:pt>
                <c:pt idx="1205">
                  <c:v>37608.508333333331</c:v>
                </c:pt>
                <c:pt idx="1206">
                  <c:v>37609.008333333331</c:v>
                </c:pt>
                <c:pt idx="1207">
                  <c:v>37609.508333333331</c:v>
                </c:pt>
                <c:pt idx="1208">
                  <c:v>37610.008333333331</c:v>
                </c:pt>
                <c:pt idx="1209">
                  <c:v>37610.508333333331</c:v>
                </c:pt>
                <c:pt idx="1210">
                  <c:v>37611.008333333331</c:v>
                </c:pt>
                <c:pt idx="1211">
                  <c:v>37611.508333333331</c:v>
                </c:pt>
                <c:pt idx="1212">
                  <c:v>37612.008333333331</c:v>
                </c:pt>
                <c:pt idx="1213">
                  <c:v>37612.508333333331</c:v>
                </c:pt>
                <c:pt idx="1214">
                  <c:v>37613.008333333331</c:v>
                </c:pt>
                <c:pt idx="1215">
                  <c:v>37613.508333333331</c:v>
                </c:pt>
                <c:pt idx="1216">
                  <c:v>37614.008333333331</c:v>
                </c:pt>
                <c:pt idx="1217">
                  <c:v>37614.508333333331</c:v>
                </c:pt>
                <c:pt idx="1218">
                  <c:v>37615.008333333331</c:v>
                </c:pt>
                <c:pt idx="1219">
                  <c:v>37615.508333333331</c:v>
                </c:pt>
                <c:pt idx="1220">
                  <c:v>37616.008333333331</c:v>
                </c:pt>
                <c:pt idx="1221">
                  <c:v>37616.508333333331</c:v>
                </c:pt>
                <c:pt idx="1222">
                  <c:v>37617.008333333331</c:v>
                </c:pt>
                <c:pt idx="1223">
                  <c:v>37617.508333333331</c:v>
                </c:pt>
                <c:pt idx="1224">
                  <c:v>37618.008333333331</c:v>
                </c:pt>
                <c:pt idx="1225">
                  <c:v>37618.508333333331</c:v>
                </c:pt>
                <c:pt idx="1226">
                  <c:v>37619.008333333331</c:v>
                </c:pt>
                <c:pt idx="1227">
                  <c:v>37619.508333333331</c:v>
                </c:pt>
                <c:pt idx="1228">
                  <c:v>37620.008333333331</c:v>
                </c:pt>
                <c:pt idx="1229">
                  <c:v>37620.508333333331</c:v>
                </c:pt>
                <c:pt idx="1230">
                  <c:v>37621.008333333331</c:v>
                </c:pt>
                <c:pt idx="1231">
                  <c:v>37621.508333333331</c:v>
                </c:pt>
                <c:pt idx="1232">
                  <c:v>37622.008333333331</c:v>
                </c:pt>
                <c:pt idx="1233">
                  <c:v>37622.508333333331</c:v>
                </c:pt>
                <c:pt idx="1234">
                  <c:v>37623.008333333331</c:v>
                </c:pt>
                <c:pt idx="1235">
                  <c:v>37623.508333333331</c:v>
                </c:pt>
                <c:pt idx="1236">
                  <c:v>37624.008333333331</c:v>
                </c:pt>
                <c:pt idx="1237">
                  <c:v>37624.508333333331</c:v>
                </c:pt>
                <c:pt idx="1238">
                  <c:v>37625.008333333331</c:v>
                </c:pt>
                <c:pt idx="1239">
                  <c:v>37625.508333333331</c:v>
                </c:pt>
                <c:pt idx="1240">
                  <c:v>37626.008333333331</c:v>
                </c:pt>
                <c:pt idx="1241">
                  <c:v>37626.508333333331</c:v>
                </c:pt>
                <c:pt idx="1242">
                  <c:v>37627.008333333331</c:v>
                </c:pt>
                <c:pt idx="1243">
                  <c:v>37627.508333333331</c:v>
                </c:pt>
                <c:pt idx="1244">
                  <c:v>37628.008333333331</c:v>
                </c:pt>
                <c:pt idx="1245">
                  <c:v>37628.508333333331</c:v>
                </c:pt>
                <c:pt idx="1246">
                  <c:v>37629.008333333331</c:v>
                </c:pt>
                <c:pt idx="1247">
                  <c:v>37629.508333333331</c:v>
                </c:pt>
                <c:pt idx="1248">
                  <c:v>37630.008333333331</c:v>
                </c:pt>
                <c:pt idx="1249">
                  <c:v>37630.508333333331</c:v>
                </c:pt>
                <c:pt idx="1250">
                  <c:v>37631.008333333331</c:v>
                </c:pt>
                <c:pt idx="1251">
                  <c:v>37631.508333333331</c:v>
                </c:pt>
                <c:pt idx="1252">
                  <c:v>37632.008333333331</c:v>
                </c:pt>
                <c:pt idx="1253">
                  <c:v>37632.508333333331</c:v>
                </c:pt>
                <c:pt idx="1254">
                  <c:v>37633.008333333331</c:v>
                </c:pt>
                <c:pt idx="1255">
                  <c:v>37633.508333333331</c:v>
                </c:pt>
                <c:pt idx="1256">
                  <c:v>37634.008333333331</c:v>
                </c:pt>
                <c:pt idx="1257">
                  <c:v>37634.508333333331</c:v>
                </c:pt>
                <c:pt idx="1258">
                  <c:v>37635.008333333331</c:v>
                </c:pt>
                <c:pt idx="1259">
                  <c:v>37635.508333333331</c:v>
                </c:pt>
                <c:pt idx="1260">
                  <c:v>37636.008333333331</c:v>
                </c:pt>
                <c:pt idx="1261">
                  <c:v>37636.508333333331</c:v>
                </c:pt>
                <c:pt idx="1262">
                  <c:v>37637.008333333331</c:v>
                </c:pt>
                <c:pt idx="1263">
                  <c:v>37637.508333333331</c:v>
                </c:pt>
                <c:pt idx="1264">
                  <c:v>37638.008333333331</c:v>
                </c:pt>
                <c:pt idx="1265">
                  <c:v>37638.508333333331</c:v>
                </c:pt>
                <c:pt idx="1266">
                  <c:v>37639.008333333331</c:v>
                </c:pt>
                <c:pt idx="1267">
                  <c:v>37639.508333333331</c:v>
                </c:pt>
                <c:pt idx="1268">
                  <c:v>37640.008333333331</c:v>
                </c:pt>
                <c:pt idx="1269">
                  <c:v>37640.508333333331</c:v>
                </c:pt>
                <c:pt idx="1270">
                  <c:v>37641.008333333331</c:v>
                </c:pt>
                <c:pt idx="1271">
                  <c:v>37641.508333333331</c:v>
                </c:pt>
                <c:pt idx="1272">
                  <c:v>37642.008333333331</c:v>
                </c:pt>
                <c:pt idx="1273">
                  <c:v>37642.508333333331</c:v>
                </c:pt>
                <c:pt idx="1274">
                  <c:v>37643.008333333331</c:v>
                </c:pt>
                <c:pt idx="1275">
                  <c:v>37643.508333333331</c:v>
                </c:pt>
                <c:pt idx="1276">
                  <c:v>37644.008333333331</c:v>
                </c:pt>
                <c:pt idx="1277">
                  <c:v>37644.508333333331</c:v>
                </c:pt>
                <c:pt idx="1278">
                  <c:v>37645.008333333331</c:v>
                </c:pt>
                <c:pt idx="1279">
                  <c:v>37645.508333333331</c:v>
                </c:pt>
                <c:pt idx="1280">
                  <c:v>37646.008333333331</c:v>
                </c:pt>
                <c:pt idx="1281">
                  <c:v>37646.508333333331</c:v>
                </c:pt>
                <c:pt idx="1282">
                  <c:v>37647.008333333331</c:v>
                </c:pt>
                <c:pt idx="1283">
                  <c:v>37647.508333333331</c:v>
                </c:pt>
                <c:pt idx="1284">
                  <c:v>37648.008333333331</c:v>
                </c:pt>
                <c:pt idx="1285">
                  <c:v>37648.508333333331</c:v>
                </c:pt>
                <c:pt idx="1286">
                  <c:v>37649.008333333331</c:v>
                </c:pt>
                <c:pt idx="1287">
                  <c:v>37649.508333333331</c:v>
                </c:pt>
                <c:pt idx="1288">
                  <c:v>37650.008333333331</c:v>
                </c:pt>
                <c:pt idx="1289">
                  <c:v>37650.508333333331</c:v>
                </c:pt>
                <c:pt idx="1290">
                  <c:v>37651.008333333331</c:v>
                </c:pt>
                <c:pt idx="1291">
                  <c:v>37651.508333333331</c:v>
                </c:pt>
                <c:pt idx="1292">
                  <c:v>37652.008333333331</c:v>
                </c:pt>
                <c:pt idx="1293">
                  <c:v>37652.508333333331</c:v>
                </c:pt>
                <c:pt idx="1294">
                  <c:v>37653.008333333331</c:v>
                </c:pt>
                <c:pt idx="1295">
                  <c:v>37653.508333333331</c:v>
                </c:pt>
                <c:pt idx="1296">
                  <c:v>37654.008333333331</c:v>
                </c:pt>
                <c:pt idx="1297">
                  <c:v>37654.508333333331</c:v>
                </c:pt>
                <c:pt idx="1298">
                  <c:v>37655.008333333331</c:v>
                </c:pt>
                <c:pt idx="1299">
                  <c:v>37655.508333333331</c:v>
                </c:pt>
                <c:pt idx="1300">
                  <c:v>37656.008333333331</c:v>
                </c:pt>
                <c:pt idx="1301">
                  <c:v>37656.508333333331</c:v>
                </c:pt>
                <c:pt idx="1302">
                  <c:v>37657.008333333331</c:v>
                </c:pt>
                <c:pt idx="1303">
                  <c:v>37657.508333333331</c:v>
                </c:pt>
                <c:pt idx="1304">
                  <c:v>37658.008333333331</c:v>
                </c:pt>
                <c:pt idx="1305">
                  <c:v>37658.508333333331</c:v>
                </c:pt>
                <c:pt idx="1306">
                  <c:v>37659.008333333331</c:v>
                </c:pt>
                <c:pt idx="1307">
                  <c:v>37659.508333333331</c:v>
                </c:pt>
                <c:pt idx="1308">
                  <c:v>37660.008333333331</c:v>
                </c:pt>
                <c:pt idx="1309">
                  <c:v>37660.508333333331</c:v>
                </c:pt>
                <c:pt idx="1310">
                  <c:v>37661.008333333331</c:v>
                </c:pt>
                <c:pt idx="1311">
                  <c:v>37661.508333333331</c:v>
                </c:pt>
                <c:pt idx="1312">
                  <c:v>37662.008333333331</c:v>
                </c:pt>
                <c:pt idx="1313">
                  <c:v>37662.508333333331</c:v>
                </c:pt>
                <c:pt idx="1314">
                  <c:v>37663.008333333331</c:v>
                </c:pt>
                <c:pt idx="1315">
                  <c:v>37663.508333333331</c:v>
                </c:pt>
                <c:pt idx="1316">
                  <c:v>37664.008333333331</c:v>
                </c:pt>
                <c:pt idx="1317">
                  <c:v>37664.508333333331</c:v>
                </c:pt>
                <c:pt idx="1318">
                  <c:v>37665.008333333331</c:v>
                </c:pt>
                <c:pt idx="1319">
                  <c:v>37665.508333333331</c:v>
                </c:pt>
                <c:pt idx="1320">
                  <c:v>37666.008333333331</c:v>
                </c:pt>
                <c:pt idx="1321">
                  <c:v>37666.508333333331</c:v>
                </c:pt>
                <c:pt idx="1322">
                  <c:v>37667.008333333331</c:v>
                </c:pt>
                <c:pt idx="1323">
                  <c:v>37667.508333333331</c:v>
                </c:pt>
                <c:pt idx="1324">
                  <c:v>37668.008333333331</c:v>
                </c:pt>
                <c:pt idx="1325">
                  <c:v>37668.508333333331</c:v>
                </c:pt>
                <c:pt idx="1326">
                  <c:v>37669.008333333331</c:v>
                </c:pt>
                <c:pt idx="1327">
                  <c:v>37669.508333333331</c:v>
                </c:pt>
                <c:pt idx="1328">
                  <c:v>37670.008333333331</c:v>
                </c:pt>
                <c:pt idx="1329">
                  <c:v>37670.508333333331</c:v>
                </c:pt>
                <c:pt idx="1330">
                  <c:v>37671.008333333331</c:v>
                </c:pt>
                <c:pt idx="1331">
                  <c:v>37671.508333333331</c:v>
                </c:pt>
                <c:pt idx="1332">
                  <c:v>37672.008333333331</c:v>
                </c:pt>
                <c:pt idx="1333">
                  <c:v>37672.508333333331</c:v>
                </c:pt>
                <c:pt idx="1334">
                  <c:v>37673.008333333331</c:v>
                </c:pt>
                <c:pt idx="1335">
                  <c:v>37673.508333333331</c:v>
                </c:pt>
                <c:pt idx="1336">
                  <c:v>37674.008333333331</c:v>
                </c:pt>
                <c:pt idx="1337">
                  <c:v>37674.508333333331</c:v>
                </c:pt>
                <c:pt idx="1338">
                  <c:v>37675.008333333331</c:v>
                </c:pt>
                <c:pt idx="1339">
                  <c:v>37675.508333333331</c:v>
                </c:pt>
                <c:pt idx="1340">
                  <c:v>37676.008333333331</c:v>
                </c:pt>
                <c:pt idx="1341">
                  <c:v>37676.508333333331</c:v>
                </c:pt>
                <c:pt idx="1342">
                  <c:v>37677.008333333331</c:v>
                </c:pt>
                <c:pt idx="1343">
                  <c:v>37677.508333333331</c:v>
                </c:pt>
                <c:pt idx="1344">
                  <c:v>37678.008333333331</c:v>
                </c:pt>
                <c:pt idx="1345">
                  <c:v>37678.508333333331</c:v>
                </c:pt>
                <c:pt idx="1346">
                  <c:v>37679.008333333331</c:v>
                </c:pt>
                <c:pt idx="1347">
                  <c:v>37679.508333333331</c:v>
                </c:pt>
                <c:pt idx="1348">
                  <c:v>37680.008333333331</c:v>
                </c:pt>
                <c:pt idx="1349">
                  <c:v>37680.508333333331</c:v>
                </c:pt>
                <c:pt idx="1350">
                  <c:v>37681.008333333331</c:v>
                </c:pt>
                <c:pt idx="1351">
                  <c:v>37681.508333333331</c:v>
                </c:pt>
                <c:pt idx="1352">
                  <c:v>37682.008333333331</c:v>
                </c:pt>
                <c:pt idx="1353">
                  <c:v>37682.508333333331</c:v>
                </c:pt>
                <c:pt idx="1354">
                  <c:v>37683.008333333331</c:v>
                </c:pt>
                <c:pt idx="1355">
                  <c:v>37683.508333333331</c:v>
                </c:pt>
                <c:pt idx="1356">
                  <c:v>37684.008333333331</c:v>
                </c:pt>
                <c:pt idx="1357">
                  <c:v>37684.508333333331</c:v>
                </c:pt>
                <c:pt idx="1358">
                  <c:v>37685.008333333331</c:v>
                </c:pt>
                <c:pt idx="1359">
                  <c:v>37685.508333333331</c:v>
                </c:pt>
                <c:pt idx="1360">
                  <c:v>37686.008333333331</c:v>
                </c:pt>
                <c:pt idx="1361">
                  <c:v>37686.508333333331</c:v>
                </c:pt>
                <c:pt idx="1362">
                  <c:v>37687.008333333331</c:v>
                </c:pt>
                <c:pt idx="1363">
                  <c:v>37687.508333333331</c:v>
                </c:pt>
                <c:pt idx="1364">
                  <c:v>37688.008333333331</c:v>
                </c:pt>
                <c:pt idx="1365">
                  <c:v>37688.508333333331</c:v>
                </c:pt>
                <c:pt idx="1366">
                  <c:v>37689.008333333331</c:v>
                </c:pt>
                <c:pt idx="1367">
                  <c:v>37689.508333333331</c:v>
                </c:pt>
                <c:pt idx="1368">
                  <c:v>37690.008333333331</c:v>
                </c:pt>
                <c:pt idx="1369">
                  <c:v>37690.508333333331</c:v>
                </c:pt>
                <c:pt idx="1370">
                  <c:v>37691.008333333331</c:v>
                </c:pt>
                <c:pt idx="1371">
                  <c:v>37691.508333333331</c:v>
                </c:pt>
                <c:pt idx="1372">
                  <c:v>37692.008333333331</c:v>
                </c:pt>
                <c:pt idx="1373">
                  <c:v>37692.508333333331</c:v>
                </c:pt>
                <c:pt idx="1374">
                  <c:v>37693.008333333331</c:v>
                </c:pt>
                <c:pt idx="1375">
                  <c:v>37693.508333333331</c:v>
                </c:pt>
                <c:pt idx="1376">
                  <c:v>37694.008333333331</c:v>
                </c:pt>
                <c:pt idx="1377">
                  <c:v>37694.508333333331</c:v>
                </c:pt>
                <c:pt idx="1378">
                  <c:v>37695.008333333331</c:v>
                </c:pt>
                <c:pt idx="1379">
                  <c:v>37695.508333333331</c:v>
                </c:pt>
                <c:pt idx="1380">
                  <c:v>37696.008333333331</c:v>
                </c:pt>
                <c:pt idx="1381">
                  <c:v>37696.508333333331</c:v>
                </c:pt>
                <c:pt idx="1382">
                  <c:v>37697.008333333331</c:v>
                </c:pt>
                <c:pt idx="1383">
                  <c:v>37697.508333333331</c:v>
                </c:pt>
                <c:pt idx="1384">
                  <c:v>37698.008333333331</c:v>
                </c:pt>
                <c:pt idx="1385">
                  <c:v>37698.508333333331</c:v>
                </c:pt>
                <c:pt idx="1386">
                  <c:v>37699.008333333331</c:v>
                </c:pt>
                <c:pt idx="1387">
                  <c:v>37699.508333333331</c:v>
                </c:pt>
                <c:pt idx="1388">
                  <c:v>37700.008333333331</c:v>
                </c:pt>
                <c:pt idx="1389">
                  <c:v>37700.508333333331</c:v>
                </c:pt>
                <c:pt idx="1390">
                  <c:v>37701.008333333331</c:v>
                </c:pt>
                <c:pt idx="1391">
                  <c:v>37701.508333333331</c:v>
                </c:pt>
                <c:pt idx="1392">
                  <c:v>37702.008333333331</c:v>
                </c:pt>
                <c:pt idx="1393">
                  <c:v>37702.508333333331</c:v>
                </c:pt>
                <c:pt idx="1394">
                  <c:v>37703.008333333331</c:v>
                </c:pt>
                <c:pt idx="1395">
                  <c:v>37703.508333333331</c:v>
                </c:pt>
                <c:pt idx="1396">
                  <c:v>37704.008333333331</c:v>
                </c:pt>
                <c:pt idx="1397">
                  <c:v>37704.508333333331</c:v>
                </c:pt>
                <c:pt idx="1398">
                  <c:v>37705.008333333331</c:v>
                </c:pt>
                <c:pt idx="1399">
                  <c:v>37705.508333333331</c:v>
                </c:pt>
                <c:pt idx="1400">
                  <c:v>37706.008333333331</c:v>
                </c:pt>
                <c:pt idx="1401">
                  <c:v>37706.508333333331</c:v>
                </c:pt>
                <c:pt idx="1402">
                  <c:v>37707.008333333331</c:v>
                </c:pt>
                <c:pt idx="1403">
                  <c:v>37707.508333333331</c:v>
                </c:pt>
                <c:pt idx="1404">
                  <c:v>37708.008333333331</c:v>
                </c:pt>
                <c:pt idx="1405">
                  <c:v>37708.508333333331</c:v>
                </c:pt>
                <c:pt idx="1406">
                  <c:v>37709.008333333331</c:v>
                </c:pt>
                <c:pt idx="1407">
                  <c:v>37709.508333333331</c:v>
                </c:pt>
                <c:pt idx="1408">
                  <c:v>37710.008333333331</c:v>
                </c:pt>
                <c:pt idx="1409">
                  <c:v>37710.508333333331</c:v>
                </c:pt>
                <c:pt idx="1410">
                  <c:v>37711.008333333331</c:v>
                </c:pt>
                <c:pt idx="1411">
                  <c:v>37711.508333333331</c:v>
                </c:pt>
                <c:pt idx="1412">
                  <c:v>37712.008333333331</c:v>
                </c:pt>
                <c:pt idx="1413">
                  <c:v>37712.508333333331</c:v>
                </c:pt>
                <c:pt idx="1414">
                  <c:v>37713.008333333331</c:v>
                </c:pt>
                <c:pt idx="1415">
                  <c:v>37713.508333333331</c:v>
                </c:pt>
                <c:pt idx="1416">
                  <c:v>37714.008333333331</c:v>
                </c:pt>
                <c:pt idx="1417">
                  <c:v>37714.508333333331</c:v>
                </c:pt>
                <c:pt idx="1418">
                  <c:v>37715.008333333331</c:v>
                </c:pt>
                <c:pt idx="1419">
                  <c:v>37715.508333333331</c:v>
                </c:pt>
                <c:pt idx="1420">
                  <c:v>37716.008333333331</c:v>
                </c:pt>
                <c:pt idx="1421">
                  <c:v>37716.508333333331</c:v>
                </c:pt>
                <c:pt idx="1422">
                  <c:v>37717.008333333331</c:v>
                </c:pt>
                <c:pt idx="1423">
                  <c:v>37717.508333333331</c:v>
                </c:pt>
                <c:pt idx="1424">
                  <c:v>37718.008333333331</c:v>
                </c:pt>
                <c:pt idx="1425">
                  <c:v>37718.508333333331</c:v>
                </c:pt>
                <c:pt idx="1426">
                  <c:v>37719.008333333331</c:v>
                </c:pt>
                <c:pt idx="1427">
                  <c:v>37719.508333333331</c:v>
                </c:pt>
                <c:pt idx="1428">
                  <c:v>37720.008333333331</c:v>
                </c:pt>
                <c:pt idx="1429">
                  <c:v>37720.508333333331</c:v>
                </c:pt>
                <c:pt idx="1430">
                  <c:v>37721.008333333331</c:v>
                </c:pt>
                <c:pt idx="1431">
                  <c:v>37721.508333333331</c:v>
                </c:pt>
                <c:pt idx="1432">
                  <c:v>37722.008333333331</c:v>
                </c:pt>
                <c:pt idx="1433">
                  <c:v>37722.508333333331</c:v>
                </c:pt>
                <c:pt idx="1434">
                  <c:v>37723.008333333331</c:v>
                </c:pt>
                <c:pt idx="1435">
                  <c:v>37723.508333333331</c:v>
                </c:pt>
                <c:pt idx="1436">
                  <c:v>37724.008333333331</c:v>
                </c:pt>
                <c:pt idx="1437">
                  <c:v>37724.508333333331</c:v>
                </c:pt>
                <c:pt idx="1438">
                  <c:v>37725.008333333331</c:v>
                </c:pt>
                <c:pt idx="1439">
                  <c:v>37725.508333333331</c:v>
                </c:pt>
                <c:pt idx="1440">
                  <c:v>37726.008333333331</c:v>
                </c:pt>
                <c:pt idx="1441">
                  <c:v>37726.508333333331</c:v>
                </c:pt>
                <c:pt idx="1442">
                  <c:v>37727.008333333331</c:v>
                </c:pt>
                <c:pt idx="1443">
                  <c:v>37727.508333333331</c:v>
                </c:pt>
                <c:pt idx="1444">
                  <c:v>37728.008333333331</c:v>
                </c:pt>
                <c:pt idx="1445">
                  <c:v>37728.508333333331</c:v>
                </c:pt>
                <c:pt idx="1446">
                  <c:v>37729.008333333331</c:v>
                </c:pt>
                <c:pt idx="1447">
                  <c:v>37729.508333333331</c:v>
                </c:pt>
                <c:pt idx="1448">
                  <c:v>37730.008333333331</c:v>
                </c:pt>
                <c:pt idx="1449">
                  <c:v>37730.508333333331</c:v>
                </c:pt>
                <c:pt idx="1450">
                  <c:v>37731.008333333331</c:v>
                </c:pt>
                <c:pt idx="1451">
                  <c:v>37731.508333333331</c:v>
                </c:pt>
                <c:pt idx="1452">
                  <c:v>37732.008333333331</c:v>
                </c:pt>
                <c:pt idx="1453">
                  <c:v>37732.508333333331</c:v>
                </c:pt>
                <c:pt idx="1454">
                  <c:v>37733.008333333331</c:v>
                </c:pt>
                <c:pt idx="1455">
                  <c:v>37733.508333333331</c:v>
                </c:pt>
                <c:pt idx="1456">
                  <c:v>37734.008333333331</c:v>
                </c:pt>
                <c:pt idx="1457">
                  <c:v>37734.508333333331</c:v>
                </c:pt>
                <c:pt idx="1458">
                  <c:v>37735.008333333331</c:v>
                </c:pt>
                <c:pt idx="1459">
                  <c:v>37735.508333333331</c:v>
                </c:pt>
                <c:pt idx="1460">
                  <c:v>37736.008333333331</c:v>
                </c:pt>
                <c:pt idx="1461">
                  <c:v>37736.508333333331</c:v>
                </c:pt>
                <c:pt idx="1462">
                  <c:v>37737.008333333331</c:v>
                </c:pt>
                <c:pt idx="1463">
                  <c:v>37737.508333333331</c:v>
                </c:pt>
                <c:pt idx="1464">
                  <c:v>37738.008333333331</c:v>
                </c:pt>
                <c:pt idx="1465">
                  <c:v>37738.508333333331</c:v>
                </c:pt>
                <c:pt idx="1466">
                  <c:v>37739.008333333331</c:v>
                </c:pt>
                <c:pt idx="1467">
                  <c:v>37739.508333333331</c:v>
                </c:pt>
                <c:pt idx="1468">
                  <c:v>37740.008333333331</c:v>
                </c:pt>
                <c:pt idx="1469">
                  <c:v>37740.508333333331</c:v>
                </c:pt>
                <c:pt idx="1470">
                  <c:v>37741.008333333331</c:v>
                </c:pt>
                <c:pt idx="1471">
                  <c:v>37741.508333333331</c:v>
                </c:pt>
                <c:pt idx="1472">
                  <c:v>37742.008333333331</c:v>
                </c:pt>
                <c:pt idx="1473">
                  <c:v>37742.508333333331</c:v>
                </c:pt>
                <c:pt idx="1474">
                  <c:v>37743.008333333331</c:v>
                </c:pt>
                <c:pt idx="1475">
                  <c:v>37743.508333333331</c:v>
                </c:pt>
                <c:pt idx="1476">
                  <c:v>37744.008333333331</c:v>
                </c:pt>
                <c:pt idx="1477">
                  <c:v>37744.508333333331</c:v>
                </c:pt>
                <c:pt idx="1478">
                  <c:v>37745.008333333331</c:v>
                </c:pt>
                <c:pt idx="1479">
                  <c:v>37745.508333333331</c:v>
                </c:pt>
                <c:pt idx="1480">
                  <c:v>37746.008333333331</c:v>
                </c:pt>
                <c:pt idx="1481">
                  <c:v>37746.508333333331</c:v>
                </c:pt>
                <c:pt idx="1482">
                  <c:v>37747.008333333331</c:v>
                </c:pt>
                <c:pt idx="1483">
                  <c:v>37747.508333333331</c:v>
                </c:pt>
                <c:pt idx="1484">
                  <c:v>37748.008333333331</c:v>
                </c:pt>
                <c:pt idx="1485">
                  <c:v>37748.508333333331</c:v>
                </c:pt>
                <c:pt idx="1486">
                  <c:v>37749.008333333331</c:v>
                </c:pt>
                <c:pt idx="1487">
                  <c:v>37749.508333333331</c:v>
                </c:pt>
                <c:pt idx="1488">
                  <c:v>37750.008333333331</c:v>
                </c:pt>
                <c:pt idx="1489">
                  <c:v>37750.508333333331</c:v>
                </c:pt>
                <c:pt idx="1490">
                  <c:v>37751.008333333331</c:v>
                </c:pt>
                <c:pt idx="1491">
                  <c:v>37751.508333333331</c:v>
                </c:pt>
                <c:pt idx="1492">
                  <c:v>37752.008333333331</c:v>
                </c:pt>
                <c:pt idx="1493">
                  <c:v>37752.508333333331</c:v>
                </c:pt>
                <c:pt idx="1494">
                  <c:v>37753.008333333331</c:v>
                </c:pt>
                <c:pt idx="1495">
                  <c:v>37753.508333333331</c:v>
                </c:pt>
                <c:pt idx="1496">
                  <c:v>37754.008333333331</c:v>
                </c:pt>
                <c:pt idx="1497">
                  <c:v>37754.508333333331</c:v>
                </c:pt>
                <c:pt idx="1498">
                  <c:v>37755.008333333331</c:v>
                </c:pt>
                <c:pt idx="1499">
                  <c:v>37755.508333333331</c:v>
                </c:pt>
                <c:pt idx="1500">
                  <c:v>37756.008333333331</c:v>
                </c:pt>
                <c:pt idx="1501">
                  <c:v>37756.508333333331</c:v>
                </c:pt>
                <c:pt idx="1502">
                  <c:v>37757.008333333331</c:v>
                </c:pt>
                <c:pt idx="1503">
                  <c:v>37757.508333333331</c:v>
                </c:pt>
                <c:pt idx="1504">
                  <c:v>37758.008333333331</c:v>
                </c:pt>
                <c:pt idx="1505">
                  <c:v>37758.508333333331</c:v>
                </c:pt>
                <c:pt idx="1506">
                  <c:v>37759.008333333331</c:v>
                </c:pt>
                <c:pt idx="1507">
                  <c:v>37759.508333333331</c:v>
                </c:pt>
                <c:pt idx="1508">
                  <c:v>37760.008333333331</c:v>
                </c:pt>
                <c:pt idx="1509">
                  <c:v>37760.508333333331</c:v>
                </c:pt>
                <c:pt idx="1510">
                  <c:v>37761.008333333331</c:v>
                </c:pt>
                <c:pt idx="1511">
                  <c:v>37761.508333333331</c:v>
                </c:pt>
                <c:pt idx="1512">
                  <c:v>37762.008333333331</c:v>
                </c:pt>
                <c:pt idx="1513">
                  <c:v>37762.508333333331</c:v>
                </c:pt>
                <c:pt idx="1514">
                  <c:v>37763.008333333331</c:v>
                </c:pt>
                <c:pt idx="1515">
                  <c:v>37763.508333333331</c:v>
                </c:pt>
                <c:pt idx="1516">
                  <c:v>37764.008333333331</c:v>
                </c:pt>
                <c:pt idx="1517">
                  <c:v>37764.508333333331</c:v>
                </c:pt>
                <c:pt idx="1518">
                  <c:v>37765.008333333331</c:v>
                </c:pt>
                <c:pt idx="1519">
                  <c:v>37765.508333333331</c:v>
                </c:pt>
                <c:pt idx="1520">
                  <c:v>37766.008333333331</c:v>
                </c:pt>
                <c:pt idx="1521">
                  <c:v>37766.508333333331</c:v>
                </c:pt>
                <c:pt idx="1522">
                  <c:v>37767.008333333331</c:v>
                </c:pt>
                <c:pt idx="1523">
                  <c:v>37767.508333333331</c:v>
                </c:pt>
                <c:pt idx="1524">
                  <c:v>37768.008333333331</c:v>
                </c:pt>
                <c:pt idx="1525">
                  <c:v>37768.508333333331</c:v>
                </c:pt>
                <c:pt idx="1526">
                  <c:v>37769.008333333331</c:v>
                </c:pt>
                <c:pt idx="1527">
                  <c:v>37769.508333333331</c:v>
                </c:pt>
                <c:pt idx="1528">
                  <c:v>37770.008333333331</c:v>
                </c:pt>
                <c:pt idx="1529">
                  <c:v>37770.508333333331</c:v>
                </c:pt>
                <c:pt idx="1530">
                  <c:v>37771.008333333331</c:v>
                </c:pt>
                <c:pt idx="1531">
                  <c:v>37771.508333333331</c:v>
                </c:pt>
                <c:pt idx="1532">
                  <c:v>37772.008333333331</c:v>
                </c:pt>
                <c:pt idx="1533">
                  <c:v>37772.508333333331</c:v>
                </c:pt>
                <c:pt idx="1534">
                  <c:v>37773.008333333331</c:v>
                </c:pt>
                <c:pt idx="1535">
                  <c:v>37773.508333333331</c:v>
                </c:pt>
                <c:pt idx="1536">
                  <c:v>37774.008333333331</c:v>
                </c:pt>
                <c:pt idx="1537">
                  <c:v>37774.508333333331</c:v>
                </c:pt>
                <c:pt idx="1538">
                  <c:v>37775.008333333331</c:v>
                </c:pt>
                <c:pt idx="1539">
                  <c:v>37775.508333333331</c:v>
                </c:pt>
                <c:pt idx="1540">
                  <c:v>37776.008333333331</c:v>
                </c:pt>
                <c:pt idx="1541">
                  <c:v>37776.508333333331</c:v>
                </c:pt>
                <c:pt idx="1542">
                  <c:v>37777.008333333331</c:v>
                </c:pt>
                <c:pt idx="1543">
                  <c:v>37777.508333333331</c:v>
                </c:pt>
                <c:pt idx="1544">
                  <c:v>37778.008333333331</c:v>
                </c:pt>
                <c:pt idx="1545">
                  <c:v>37778.508333333331</c:v>
                </c:pt>
                <c:pt idx="1546">
                  <c:v>37779.008333333331</c:v>
                </c:pt>
                <c:pt idx="1547">
                  <c:v>37779.508333333331</c:v>
                </c:pt>
                <c:pt idx="1548">
                  <c:v>37780.008333333331</c:v>
                </c:pt>
                <c:pt idx="1549">
                  <c:v>37780.508333333331</c:v>
                </c:pt>
                <c:pt idx="1550">
                  <c:v>37781.008333333331</c:v>
                </c:pt>
                <c:pt idx="1551">
                  <c:v>37781.508333333331</c:v>
                </c:pt>
                <c:pt idx="1552">
                  <c:v>37782.008333333331</c:v>
                </c:pt>
                <c:pt idx="1553">
                  <c:v>37782.508333333331</c:v>
                </c:pt>
                <c:pt idx="1554">
                  <c:v>37783.008333333331</c:v>
                </c:pt>
                <c:pt idx="1555">
                  <c:v>37783.508333333331</c:v>
                </c:pt>
                <c:pt idx="1556">
                  <c:v>37784.008333333331</c:v>
                </c:pt>
                <c:pt idx="1557">
                  <c:v>37784.508333333331</c:v>
                </c:pt>
                <c:pt idx="1558">
                  <c:v>37785.008333333331</c:v>
                </c:pt>
                <c:pt idx="1559">
                  <c:v>37785.508333333331</c:v>
                </c:pt>
                <c:pt idx="1560">
                  <c:v>37786.008333333331</c:v>
                </c:pt>
                <c:pt idx="1561">
                  <c:v>37786.508333333331</c:v>
                </c:pt>
                <c:pt idx="1562">
                  <c:v>37787.008333333331</c:v>
                </c:pt>
                <c:pt idx="1563">
                  <c:v>37787.508333333331</c:v>
                </c:pt>
                <c:pt idx="1564">
                  <c:v>37788.008333333331</c:v>
                </c:pt>
                <c:pt idx="1565">
                  <c:v>37788.508333333331</c:v>
                </c:pt>
                <c:pt idx="1566">
                  <c:v>37789.008333333331</c:v>
                </c:pt>
                <c:pt idx="1567">
                  <c:v>37789.508333333331</c:v>
                </c:pt>
                <c:pt idx="1568">
                  <c:v>37790.008333333331</c:v>
                </c:pt>
                <c:pt idx="1569">
                  <c:v>37790.508333333331</c:v>
                </c:pt>
                <c:pt idx="1570">
                  <c:v>37791.008333333331</c:v>
                </c:pt>
                <c:pt idx="1571">
                  <c:v>37791.508333333331</c:v>
                </c:pt>
                <c:pt idx="1572">
                  <c:v>37792.008333333331</c:v>
                </c:pt>
                <c:pt idx="1573">
                  <c:v>37792.508333333331</c:v>
                </c:pt>
                <c:pt idx="1574">
                  <c:v>37793.008333333331</c:v>
                </c:pt>
                <c:pt idx="1575">
                  <c:v>37793.508333333331</c:v>
                </c:pt>
                <c:pt idx="1576">
                  <c:v>37794.008333333331</c:v>
                </c:pt>
                <c:pt idx="1577">
                  <c:v>37794.508333333331</c:v>
                </c:pt>
                <c:pt idx="1578">
                  <c:v>37795.008333333331</c:v>
                </c:pt>
                <c:pt idx="1579">
                  <c:v>37795.508333333331</c:v>
                </c:pt>
                <c:pt idx="1580">
                  <c:v>37796.008333333331</c:v>
                </c:pt>
                <c:pt idx="1581">
                  <c:v>37796.508333333331</c:v>
                </c:pt>
                <c:pt idx="1582">
                  <c:v>37797.008333333331</c:v>
                </c:pt>
                <c:pt idx="1583">
                  <c:v>37797.508333333331</c:v>
                </c:pt>
                <c:pt idx="1584">
                  <c:v>37798.008333333331</c:v>
                </c:pt>
                <c:pt idx="1585">
                  <c:v>37798.508333333331</c:v>
                </c:pt>
                <c:pt idx="1586">
                  <c:v>37799.008333333331</c:v>
                </c:pt>
                <c:pt idx="1587">
                  <c:v>37799.508333333331</c:v>
                </c:pt>
                <c:pt idx="1588">
                  <c:v>37800.008333333331</c:v>
                </c:pt>
                <c:pt idx="1589">
                  <c:v>37800.508333333331</c:v>
                </c:pt>
                <c:pt idx="1590">
                  <c:v>37801.008333333331</c:v>
                </c:pt>
                <c:pt idx="1591">
                  <c:v>37801.508333333331</c:v>
                </c:pt>
                <c:pt idx="1592">
                  <c:v>37802.008333333331</c:v>
                </c:pt>
                <c:pt idx="1593">
                  <c:v>37802.508333333331</c:v>
                </c:pt>
                <c:pt idx="1594">
                  <c:v>37803.008333333331</c:v>
                </c:pt>
                <c:pt idx="1595">
                  <c:v>37803.508333333331</c:v>
                </c:pt>
                <c:pt idx="1596">
                  <c:v>37804.008333333331</c:v>
                </c:pt>
                <c:pt idx="1597">
                  <c:v>37804.508333333331</c:v>
                </c:pt>
                <c:pt idx="1598">
                  <c:v>37805.008333333331</c:v>
                </c:pt>
                <c:pt idx="1599">
                  <c:v>37805.508333333331</c:v>
                </c:pt>
                <c:pt idx="1600">
                  <c:v>37806.008333333331</c:v>
                </c:pt>
                <c:pt idx="1601">
                  <c:v>37806.508333333331</c:v>
                </c:pt>
                <c:pt idx="1602">
                  <c:v>37807.008333333331</c:v>
                </c:pt>
                <c:pt idx="1603">
                  <c:v>37807.508333333331</c:v>
                </c:pt>
                <c:pt idx="1604">
                  <c:v>37808.008333333331</c:v>
                </c:pt>
                <c:pt idx="1605">
                  <c:v>37808.508333333331</c:v>
                </c:pt>
                <c:pt idx="1606">
                  <c:v>37809.008333333331</c:v>
                </c:pt>
                <c:pt idx="1607">
                  <c:v>37809.508333333331</c:v>
                </c:pt>
                <c:pt idx="1608">
                  <c:v>37810.008333333331</c:v>
                </c:pt>
                <c:pt idx="1609">
                  <c:v>37810.508333333331</c:v>
                </c:pt>
                <c:pt idx="1610">
                  <c:v>37811.008333333331</c:v>
                </c:pt>
                <c:pt idx="1611">
                  <c:v>37811.508333333331</c:v>
                </c:pt>
                <c:pt idx="1612">
                  <c:v>37812.008333333331</c:v>
                </c:pt>
                <c:pt idx="1613">
                  <c:v>37812.508333333331</c:v>
                </c:pt>
                <c:pt idx="1614">
                  <c:v>37813.008333333331</c:v>
                </c:pt>
                <c:pt idx="1615">
                  <c:v>37813.508333333331</c:v>
                </c:pt>
                <c:pt idx="1616">
                  <c:v>37814.008333333331</c:v>
                </c:pt>
                <c:pt idx="1617">
                  <c:v>37814.508333333331</c:v>
                </c:pt>
                <c:pt idx="1618">
                  <c:v>37815.008333333331</c:v>
                </c:pt>
                <c:pt idx="1619">
                  <c:v>37815.508333333331</c:v>
                </c:pt>
                <c:pt idx="1620">
                  <c:v>37816.008333333331</c:v>
                </c:pt>
                <c:pt idx="1621">
                  <c:v>37816.508333333331</c:v>
                </c:pt>
                <c:pt idx="1622">
                  <c:v>37817.008333333331</c:v>
                </c:pt>
                <c:pt idx="1623">
                  <c:v>37817.508333333331</c:v>
                </c:pt>
                <c:pt idx="1624">
                  <c:v>37818.008333333331</c:v>
                </c:pt>
                <c:pt idx="1625">
                  <c:v>37818.508333333331</c:v>
                </c:pt>
                <c:pt idx="1626">
                  <c:v>37819.008333333331</c:v>
                </c:pt>
                <c:pt idx="1627">
                  <c:v>37819.508333333331</c:v>
                </c:pt>
                <c:pt idx="1628">
                  <c:v>37820.008333333331</c:v>
                </c:pt>
                <c:pt idx="1629">
                  <c:v>37820.508333333331</c:v>
                </c:pt>
                <c:pt idx="1630">
                  <c:v>37821.008333333331</c:v>
                </c:pt>
                <c:pt idx="1631">
                  <c:v>37821.508333333331</c:v>
                </c:pt>
                <c:pt idx="1632">
                  <c:v>37822.008333333331</c:v>
                </c:pt>
                <c:pt idx="1633">
                  <c:v>37822.508333333331</c:v>
                </c:pt>
                <c:pt idx="1634">
                  <c:v>37823.008333333331</c:v>
                </c:pt>
                <c:pt idx="1635">
                  <c:v>37823.508333333331</c:v>
                </c:pt>
                <c:pt idx="1636">
                  <c:v>37824.008333333331</c:v>
                </c:pt>
                <c:pt idx="1637">
                  <c:v>37824.508333333331</c:v>
                </c:pt>
                <c:pt idx="1638">
                  <c:v>37825.008333333331</c:v>
                </c:pt>
                <c:pt idx="1639">
                  <c:v>37825.508333333331</c:v>
                </c:pt>
                <c:pt idx="1640">
                  <c:v>37826.008333333331</c:v>
                </c:pt>
                <c:pt idx="1641">
                  <c:v>37826.508333333331</c:v>
                </c:pt>
                <c:pt idx="1642">
                  <c:v>37827.008333333331</c:v>
                </c:pt>
                <c:pt idx="1643">
                  <c:v>37827.508333333331</c:v>
                </c:pt>
                <c:pt idx="1644">
                  <c:v>37828.008333333331</c:v>
                </c:pt>
                <c:pt idx="1645">
                  <c:v>37828.508333333331</c:v>
                </c:pt>
                <c:pt idx="1646">
                  <c:v>37829.008333333331</c:v>
                </c:pt>
                <c:pt idx="1647">
                  <c:v>37829.508333333331</c:v>
                </c:pt>
                <c:pt idx="1648">
                  <c:v>37830.008333333331</c:v>
                </c:pt>
                <c:pt idx="1649">
                  <c:v>37830.508333333331</c:v>
                </c:pt>
                <c:pt idx="1650">
                  <c:v>37831.008333333331</c:v>
                </c:pt>
                <c:pt idx="1651">
                  <c:v>37831.508333333331</c:v>
                </c:pt>
                <c:pt idx="1652">
                  <c:v>37832.008333333331</c:v>
                </c:pt>
                <c:pt idx="1653">
                  <c:v>37832.508333333331</c:v>
                </c:pt>
                <c:pt idx="1654">
                  <c:v>37833.008333333331</c:v>
                </c:pt>
                <c:pt idx="1655">
                  <c:v>37833.508333333331</c:v>
                </c:pt>
                <c:pt idx="1656">
                  <c:v>37834.008333333331</c:v>
                </c:pt>
                <c:pt idx="1657">
                  <c:v>37834.508333333331</c:v>
                </c:pt>
                <c:pt idx="1658">
                  <c:v>37835.008333333331</c:v>
                </c:pt>
                <c:pt idx="1659">
                  <c:v>37835.508333333331</c:v>
                </c:pt>
                <c:pt idx="1660">
                  <c:v>37836.008333333331</c:v>
                </c:pt>
                <c:pt idx="1661">
                  <c:v>37836.508333333331</c:v>
                </c:pt>
                <c:pt idx="1662">
                  <c:v>37837.008333333331</c:v>
                </c:pt>
                <c:pt idx="1663">
                  <c:v>37837.508333333331</c:v>
                </c:pt>
                <c:pt idx="1664">
                  <c:v>37838.008333333331</c:v>
                </c:pt>
                <c:pt idx="1665">
                  <c:v>37838.508333333331</c:v>
                </c:pt>
                <c:pt idx="1666">
                  <c:v>37839.008333333331</c:v>
                </c:pt>
                <c:pt idx="1667">
                  <c:v>37839.508333333331</c:v>
                </c:pt>
                <c:pt idx="1668">
                  <c:v>37840.008333333331</c:v>
                </c:pt>
                <c:pt idx="1669">
                  <c:v>37840.508333333331</c:v>
                </c:pt>
                <c:pt idx="1670">
                  <c:v>37841.008333333331</c:v>
                </c:pt>
                <c:pt idx="1671">
                  <c:v>37841.508333333331</c:v>
                </c:pt>
                <c:pt idx="1672">
                  <c:v>37842.008333333331</c:v>
                </c:pt>
                <c:pt idx="1673">
                  <c:v>37842.508333333331</c:v>
                </c:pt>
                <c:pt idx="1674">
                  <c:v>37843.008333333331</c:v>
                </c:pt>
                <c:pt idx="1675">
                  <c:v>37843.508333333331</c:v>
                </c:pt>
                <c:pt idx="1676">
                  <c:v>37844.008333333331</c:v>
                </c:pt>
                <c:pt idx="1677">
                  <c:v>37844.508333333331</c:v>
                </c:pt>
                <c:pt idx="1678">
                  <c:v>37845.008333333331</c:v>
                </c:pt>
                <c:pt idx="1679">
                  <c:v>37845.508333333331</c:v>
                </c:pt>
                <c:pt idx="1680">
                  <c:v>37846.008333333331</c:v>
                </c:pt>
                <c:pt idx="1681">
                  <c:v>37846.508333333331</c:v>
                </c:pt>
                <c:pt idx="1682">
                  <c:v>37847.008333333331</c:v>
                </c:pt>
                <c:pt idx="1683">
                  <c:v>37847.508333333331</c:v>
                </c:pt>
                <c:pt idx="1684">
                  <c:v>37848.008333333331</c:v>
                </c:pt>
                <c:pt idx="1685">
                  <c:v>37848.508333333331</c:v>
                </c:pt>
                <c:pt idx="1686">
                  <c:v>37849.008333333331</c:v>
                </c:pt>
                <c:pt idx="1687">
                  <c:v>37849.508333333331</c:v>
                </c:pt>
                <c:pt idx="1688">
                  <c:v>37850.008333333331</c:v>
                </c:pt>
                <c:pt idx="1689">
                  <c:v>37850.508333333331</c:v>
                </c:pt>
                <c:pt idx="1690">
                  <c:v>37851.008333333331</c:v>
                </c:pt>
                <c:pt idx="1691">
                  <c:v>37851.508333333331</c:v>
                </c:pt>
                <c:pt idx="1692">
                  <c:v>37852.008333333331</c:v>
                </c:pt>
                <c:pt idx="1693">
                  <c:v>37852.508333333331</c:v>
                </c:pt>
                <c:pt idx="1694">
                  <c:v>37853.008333333331</c:v>
                </c:pt>
                <c:pt idx="1695">
                  <c:v>37853.508333333331</c:v>
                </c:pt>
                <c:pt idx="1696">
                  <c:v>37854.008333333331</c:v>
                </c:pt>
                <c:pt idx="1697">
                  <c:v>37854.508333333331</c:v>
                </c:pt>
                <c:pt idx="1698">
                  <c:v>37855.008333333331</c:v>
                </c:pt>
                <c:pt idx="1699">
                  <c:v>37855.508333333331</c:v>
                </c:pt>
                <c:pt idx="1700">
                  <c:v>37856.008333333331</c:v>
                </c:pt>
                <c:pt idx="1701">
                  <c:v>37856.508333333331</c:v>
                </c:pt>
                <c:pt idx="1702">
                  <c:v>37857.008333333331</c:v>
                </c:pt>
                <c:pt idx="1703">
                  <c:v>37857.508333333331</c:v>
                </c:pt>
                <c:pt idx="1704">
                  <c:v>37858.008333333331</c:v>
                </c:pt>
                <c:pt idx="1705">
                  <c:v>37858.508333333331</c:v>
                </c:pt>
                <c:pt idx="1706">
                  <c:v>37859.008333333331</c:v>
                </c:pt>
                <c:pt idx="1707">
                  <c:v>37859.508333333331</c:v>
                </c:pt>
                <c:pt idx="1708">
                  <c:v>37860.008333333331</c:v>
                </c:pt>
                <c:pt idx="1709">
                  <c:v>37860.508333333331</c:v>
                </c:pt>
                <c:pt idx="1710">
                  <c:v>37861.008333333331</c:v>
                </c:pt>
                <c:pt idx="1711">
                  <c:v>37861.508333333331</c:v>
                </c:pt>
                <c:pt idx="1712">
                  <c:v>37862.008333333331</c:v>
                </c:pt>
                <c:pt idx="1713">
                  <c:v>37862.508333333331</c:v>
                </c:pt>
                <c:pt idx="1714">
                  <c:v>37863.008333333331</c:v>
                </c:pt>
                <c:pt idx="1715">
                  <c:v>37863.508333333331</c:v>
                </c:pt>
                <c:pt idx="1716">
                  <c:v>37864.008333333331</c:v>
                </c:pt>
                <c:pt idx="1717">
                  <c:v>37864.508333333331</c:v>
                </c:pt>
                <c:pt idx="1718">
                  <c:v>37865.008333333331</c:v>
                </c:pt>
                <c:pt idx="1719">
                  <c:v>37865.508333333331</c:v>
                </c:pt>
                <c:pt idx="1720">
                  <c:v>37866.008333333331</c:v>
                </c:pt>
                <c:pt idx="1721">
                  <c:v>37866.508333333331</c:v>
                </c:pt>
                <c:pt idx="1722">
                  <c:v>37867.008333333331</c:v>
                </c:pt>
                <c:pt idx="1723">
                  <c:v>37867.508333333331</c:v>
                </c:pt>
                <c:pt idx="1724">
                  <c:v>37868.008333333331</c:v>
                </c:pt>
                <c:pt idx="1725">
                  <c:v>37868.508333333331</c:v>
                </c:pt>
                <c:pt idx="1726">
                  <c:v>37869.008333333331</c:v>
                </c:pt>
                <c:pt idx="1727">
                  <c:v>37869.508333333331</c:v>
                </c:pt>
                <c:pt idx="1728">
                  <c:v>37870.008333333331</c:v>
                </c:pt>
                <c:pt idx="1729">
                  <c:v>37870.508333333331</c:v>
                </c:pt>
                <c:pt idx="1730">
                  <c:v>37871.008333333331</c:v>
                </c:pt>
                <c:pt idx="1731">
                  <c:v>37871.508333333331</c:v>
                </c:pt>
                <c:pt idx="1732">
                  <c:v>37872.008333333331</c:v>
                </c:pt>
                <c:pt idx="1733">
                  <c:v>37872.508333333331</c:v>
                </c:pt>
                <c:pt idx="1734">
                  <c:v>37873.008333333331</c:v>
                </c:pt>
                <c:pt idx="1735">
                  <c:v>37873.508333333331</c:v>
                </c:pt>
                <c:pt idx="1736">
                  <c:v>37874.008333333331</c:v>
                </c:pt>
                <c:pt idx="1737">
                  <c:v>37874.508333333331</c:v>
                </c:pt>
                <c:pt idx="1738">
                  <c:v>37875.008333333331</c:v>
                </c:pt>
                <c:pt idx="1739">
                  <c:v>37875.508333333331</c:v>
                </c:pt>
                <c:pt idx="1740">
                  <c:v>37876.008333333331</c:v>
                </c:pt>
                <c:pt idx="1741">
                  <c:v>37876.508333333331</c:v>
                </c:pt>
                <c:pt idx="1742">
                  <c:v>37877.008333333331</c:v>
                </c:pt>
                <c:pt idx="1743">
                  <c:v>37877.508333333331</c:v>
                </c:pt>
                <c:pt idx="1744">
                  <c:v>37878.008333333331</c:v>
                </c:pt>
                <c:pt idx="1745">
                  <c:v>37878.508333333331</c:v>
                </c:pt>
                <c:pt idx="1746">
                  <c:v>37879.008333333331</c:v>
                </c:pt>
                <c:pt idx="1747">
                  <c:v>37879.508333333331</c:v>
                </c:pt>
                <c:pt idx="1748">
                  <c:v>37880.008333333331</c:v>
                </c:pt>
                <c:pt idx="1749">
                  <c:v>37880.508333333331</c:v>
                </c:pt>
                <c:pt idx="1750">
                  <c:v>37881.008333333331</c:v>
                </c:pt>
                <c:pt idx="1751">
                  <c:v>37881.508333333331</c:v>
                </c:pt>
                <c:pt idx="1752">
                  <c:v>37882.008333333331</c:v>
                </c:pt>
                <c:pt idx="1753">
                  <c:v>37882.508333333331</c:v>
                </c:pt>
                <c:pt idx="1754">
                  <c:v>37883.008333333331</c:v>
                </c:pt>
                <c:pt idx="1755">
                  <c:v>37883.508333333331</c:v>
                </c:pt>
                <c:pt idx="1756">
                  <c:v>37884.008333333331</c:v>
                </c:pt>
                <c:pt idx="1757">
                  <c:v>37884.508333333331</c:v>
                </c:pt>
                <c:pt idx="1758">
                  <c:v>37885.008333333331</c:v>
                </c:pt>
                <c:pt idx="1759">
                  <c:v>37885.508333333331</c:v>
                </c:pt>
                <c:pt idx="1760">
                  <c:v>37886.008333333331</c:v>
                </c:pt>
                <c:pt idx="1761">
                  <c:v>37886.508333333331</c:v>
                </c:pt>
                <c:pt idx="1762">
                  <c:v>37887.008333333331</c:v>
                </c:pt>
                <c:pt idx="1763">
                  <c:v>37887.508333333331</c:v>
                </c:pt>
                <c:pt idx="1764">
                  <c:v>37888.008333333331</c:v>
                </c:pt>
                <c:pt idx="1765">
                  <c:v>37888.508333333331</c:v>
                </c:pt>
                <c:pt idx="1766">
                  <c:v>37889.008333333331</c:v>
                </c:pt>
                <c:pt idx="1767">
                  <c:v>37889.508333333331</c:v>
                </c:pt>
                <c:pt idx="1768">
                  <c:v>37890.008333333331</c:v>
                </c:pt>
                <c:pt idx="1769">
                  <c:v>37890.508333333331</c:v>
                </c:pt>
                <c:pt idx="1770">
                  <c:v>37891.008333333331</c:v>
                </c:pt>
                <c:pt idx="1771">
                  <c:v>37891.508333333331</c:v>
                </c:pt>
                <c:pt idx="1772">
                  <c:v>37892.008333333331</c:v>
                </c:pt>
                <c:pt idx="1773">
                  <c:v>37892.508333333331</c:v>
                </c:pt>
                <c:pt idx="1774">
                  <c:v>37893.008333333331</c:v>
                </c:pt>
                <c:pt idx="1775">
                  <c:v>37893.508333333331</c:v>
                </c:pt>
                <c:pt idx="1776">
                  <c:v>37894.008333333331</c:v>
                </c:pt>
                <c:pt idx="1777">
                  <c:v>37894.508333333331</c:v>
                </c:pt>
                <c:pt idx="1778">
                  <c:v>37895.008333333331</c:v>
                </c:pt>
                <c:pt idx="1779">
                  <c:v>37895.508333333331</c:v>
                </c:pt>
                <c:pt idx="1780">
                  <c:v>37896.008333333331</c:v>
                </c:pt>
                <c:pt idx="1781">
                  <c:v>37896.508333333331</c:v>
                </c:pt>
                <c:pt idx="1782">
                  <c:v>37897.008333333331</c:v>
                </c:pt>
                <c:pt idx="1783">
                  <c:v>37897.508333333331</c:v>
                </c:pt>
                <c:pt idx="1784">
                  <c:v>37898.008333333331</c:v>
                </c:pt>
                <c:pt idx="1785">
                  <c:v>37898.508333333331</c:v>
                </c:pt>
                <c:pt idx="1786">
                  <c:v>37899.008333333331</c:v>
                </c:pt>
                <c:pt idx="1787">
                  <c:v>37899.508333333331</c:v>
                </c:pt>
                <c:pt idx="1788">
                  <c:v>37900.008333333331</c:v>
                </c:pt>
                <c:pt idx="1789">
                  <c:v>37900.508333333331</c:v>
                </c:pt>
                <c:pt idx="1790">
                  <c:v>37901.008333333331</c:v>
                </c:pt>
                <c:pt idx="1791">
                  <c:v>37901.508333333331</c:v>
                </c:pt>
                <c:pt idx="1792">
                  <c:v>37902.008333333331</c:v>
                </c:pt>
                <c:pt idx="1793">
                  <c:v>37902.508333333331</c:v>
                </c:pt>
                <c:pt idx="1794">
                  <c:v>37903.008333333331</c:v>
                </c:pt>
                <c:pt idx="1795">
                  <c:v>37903.508333333331</c:v>
                </c:pt>
                <c:pt idx="1796">
                  <c:v>37904.008333333331</c:v>
                </c:pt>
                <c:pt idx="1797">
                  <c:v>37904.508333333331</c:v>
                </c:pt>
                <c:pt idx="1798">
                  <c:v>37905.008333333331</c:v>
                </c:pt>
                <c:pt idx="1799">
                  <c:v>37905.508333333331</c:v>
                </c:pt>
                <c:pt idx="1800">
                  <c:v>37906.008333333331</c:v>
                </c:pt>
                <c:pt idx="1801">
                  <c:v>37906.508333333331</c:v>
                </c:pt>
                <c:pt idx="1802">
                  <c:v>37907.008333333331</c:v>
                </c:pt>
                <c:pt idx="1803">
                  <c:v>37907.508333333331</c:v>
                </c:pt>
                <c:pt idx="1804">
                  <c:v>37908.008333333331</c:v>
                </c:pt>
                <c:pt idx="1805">
                  <c:v>37908.508333333331</c:v>
                </c:pt>
                <c:pt idx="1806">
                  <c:v>37909.008333333331</c:v>
                </c:pt>
                <c:pt idx="1807">
                  <c:v>37909.508333333331</c:v>
                </c:pt>
                <c:pt idx="1808">
                  <c:v>37910.008333333331</c:v>
                </c:pt>
                <c:pt idx="1809">
                  <c:v>37910.508333333331</c:v>
                </c:pt>
                <c:pt idx="1810">
                  <c:v>37910.522222222222</c:v>
                </c:pt>
                <c:pt idx="1811">
                  <c:v>37911.008333333331</c:v>
                </c:pt>
                <c:pt idx="1812">
                  <c:v>37911.508333333331</c:v>
                </c:pt>
                <c:pt idx="1813">
                  <c:v>37912.008333333331</c:v>
                </c:pt>
                <c:pt idx="1814">
                  <c:v>37912.508333333331</c:v>
                </c:pt>
                <c:pt idx="1815">
                  <c:v>37913.008333333331</c:v>
                </c:pt>
                <c:pt idx="1816">
                  <c:v>37913.508333333331</c:v>
                </c:pt>
                <c:pt idx="1817">
                  <c:v>37914.008333333331</c:v>
                </c:pt>
                <c:pt idx="1818">
                  <c:v>37914.508333333331</c:v>
                </c:pt>
                <c:pt idx="1819">
                  <c:v>37915.008333333331</c:v>
                </c:pt>
                <c:pt idx="1820">
                  <c:v>37915.508333333331</c:v>
                </c:pt>
                <c:pt idx="1821">
                  <c:v>37916.008333333331</c:v>
                </c:pt>
                <c:pt idx="1822">
                  <c:v>37916.508333333331</c:v>
                </c:pt>
                <c:pt idx="1823">
                  <c:v>37917.008333333331</c:v>
                </c:pt>
                <c:pt idx="1824">
                  <c:v>37917.508333333331</c:v>
                </c:pt>
                <c:pt idx="1825">
                  <c:v>37918.008333333331</c:v>
                </c:pt>
                <c:pt idx="1826">
                  <c:v>37918.508333333331</c:v>
                </c:pt>
                <c:pt idx="1827">
                  <c:v>37919.008333333331</c:v>
                </c:pt>
                <c:pt idx="1828">
                  <c:v>37919.508333333331</c:v>
                </c:pt>
                <c:pt idx="1829">
                  <c:v>37920.008333333331</c:v>
                </c:pt>
                <c:pt idx="1830">
                  <c:v>37920.508333333331</c:v>
                </c:pt>
                <c:pt idx="1831">
                  <c:v>37921.008333333331</c:v>
                </c:pt>
                <c:pt idx="1832">
                  <c:v>37921.508333333331</c:v>
                </c:pt>
                <c:pt idx="1833">
                  <c:v>37922.008333333331</c:v>
                </c:pt>
                <c:pt idx="1834">
                  <c:v>37922.508333333331</c:v>
                </c:pt>
                <c:pt idx="1835">
                  <c:v>37923.008333333331</c:v>
                </c:pt>
                <c:pt idx="1836">
                  <c:v>37923.508333333331</c:v>
                </c:pt>
                <c:pt idx="1837">
                  <c:v>37924.008333333331</c:v>
                </c:pt>
                <c:pt idx="1838">
                  <c:v>37924.508333333331</c:v>
                </c:pt>
                <c:pt idx="1839">
                  <c:v>37925.008333333331</c:v>
                </c:pt>
                <c:pt idx="1840">
                  <c:v>37925.508333333331</c:v>
                </c:pt>
                <c:pt idx="1841">
                  <c:v>37926.008333333331</c:v>
                </c:pt>
                <c:pt idx="1842">
                  <c:v>37926.508333333331</c:v>
                </c:pt>
                <c:pt idx="1843">
                  <c:v>37927.008333333331</c:v>
                </c:pt>
                <c:pt idx="1844">
                  <c:v>37927.508333333331</c:v>
                </c:pt>
                <c:pt idx="1845">
                  <c:v>37928.008333333331</c:v>
                </c:pt>
                <c:pt idx="1846">
                  <c:v>37928.508333333331</c:v>
                </c:pt>
                <c:pt idx="1847">
                  <c:v>37929.008333333331</c:v>
                </c:pt>
                <c:pt idx="1848">
                  <c:v>37929.508333333331</c:v>
                </c:pt>
                <c:pt idx="1849">
                  <c:v>37930.008333333331</c:v>
                </c:pt>
                <c:pt idx="1850">
                  <c:v>37930.508333333331</c:v>
                </c:pt>
                <c:pt idx="1851">
                  <c:v>37931.008333333331</c:v>
                </c:pt>
                <c:pt idx="1852">
                  <c:v>37931.508333333331</c:v>
                </c:pt>
                <c:pt idx="1853">
                  <c:v>37932.008333333331</c:v>
                </c:pt>
                <c:pt idx="1854">
                  <c:v>37932.508333333331</c:v>
                </c:pt>
                <c:pt idx="1855">
                  <c:v>37933.008333333331</c:v>
                </c:pt>
                <c:pt idx="1856">
                  <c:v>37933.508333333331</c:v>
                </c:pt>
                <c:pt idx="1857">
                  <c:v>37934.008333333331</c:v>
                </c:pt>
                <c:pt idx="1858">
                  <c:v>37934.508333333331</c:v>
                </c:pt>
                <c:pt idx="1859">
                  <c:v>37935.008333333331</c:v>
                </c:pt>
                <c:pt idx="1860">
                  <c:v>37935.508333333331</c:v>
                </c:pt>
                <c:pt idx="1861">
                  <c:v>37936.008333333331</c:v>
                </c:pt>
                <c:pt idx="1862">
                  <c:v>37936.508333333331</c:v>
                </c:pt>
                <c:pt idx="1863">
                  <c:v>37937.008333333331</c:v>
                </c:pt>
                <c:pt idx="1864">
                  <c:v>37937.508333333331</c:v>
                </c:pt>
                <c:pt idx="1865">
                  <c:v>37938.008333333331</c:v>
                </c:pt>
                <c:pt idx="1866">
                  <c:v>37938.508333333331</c:v>
                </c:pt>
                <c:pt idx="1867">
                  <c:v>37939.008333333331</c:v>
                </c:pt>
                <c:pt idx="1868">
                  <c:v>37939.508333333331</c:v>
                </c:pt>
                <c:pt idx="1869">
                  <c:v>37940.008333333331</c:v>
                </c:pt>
                <c:pt idx="1870">
                  <c:v>37940.508333333331</c:v>
                </c:pt>
                <c:pt idx="1871">
                  <c:v>37941.008333333331</c:v>
                </c:pt>
                <c:pt idx="1872">
                  <c:v>37941.508333333331</c:v>
                </c:pt>
                <c:pt idx="1873">
                  <c:v>37942.008333333331</c:v>
                </c:pt>
                <c:pt idx="1874">
                  <c:v>37942.508333333331</c:v>
                </c:pt>
                <c:pt idx="1875">
                  <c:v>37943.008333333331</c:v>
                </c:pt>
                <c:pt idx="1876">
                  <c:v>37943.508333333331</c:v>
                </c:pt>
                <c:pt idx="1877">
                  <c:v>37944.008333333331</c:v>
                </c:pt>
                <c:pt idx="1878">
                  <c:v>37944.508333333331</c:v>
                </c:pt>
                <c:pt idx="1879">
                  <c:v>37945.008333333331</c:v>
                </c:pt>
                <c:pt idx="1880">
                  <c:v>37945.508333333331</c:v>
                </c:pt>
                <c:pt idx="1881">
                  <c:v>37946.008333333331</c:v>
                </c:pt>
                <c:pt idx="1882">
                  <c:v>37946.508333333331</c:v>
                </c:pt>
                <c:pt idx="1883">
                  <c:v>37947.008333333331</c:v>
                </c:pt>
                <c:pt idx="1884">
                  <c:v>37947.508333333331</c:v>
                </c:pt>
                <c:pt idx="1885">
                  <c:v>37948.008333333331</c:v>
                </c:pt>
                <c:pt idx="1886">
                  <c:v>37948.508333333331</c:v>
                </c:pt>
                <c:pt idx="1887">
                  <c:v>37949.008333333331</c:v>
                </c:pt>
                <c:pt idx="1888">
                  <c:v>37949.508333333331</c:v>
                </c:pt>
                <c:pt idx="1889">
                  <c:v>37950.008333333331</c:v>
                </c:pt>
                <c:pt idx="1890">
                  <c:v>37950.508333333331</c:v>
                </c:pt>
                <c:pt idx="1891">
                  <c:v>37951.008333333331</c:v>
                </c:pt>
                <c:pt idx="1892">
                  <c:v>37951.508333333331</c:v>
                </c:pt>
                <c:pt idx="1893">
                  <c:v>37952.008333333331</c:v>
                </c:pt>
                <c:pt idx="1894">
                  <c:v>37952.508333333331</c:v>
                </c:pt>
                <c:pt idx="1895">
                  <c:v>37953.008333333331</c:v>
                </c:pt>
                <c:pt idx="1896">
                  <c:v>37953.508333333331</c:v>
                </c:pt>
                <c:pt idx="1897">
                  <c:v>37954.008333333331</c:v>
                </c:pt>
                <c:pt idx="1898">
                  <c:v>37954.508333333331</c:v>
                </c:pt>
                <c:pt idx="1899">
                  <c:v>37955.008333333331</c:v>
                </c:pt>
                <c:pt idx="1900">
                  <c:v>37955.508333333331</c:v>
                </c:pt>
                <c:pt idx="1901">
                  <c:v>37956.008333333331</c:v>
                </c:pt>
                <c:pt idx="1902">
                  <c:v>37956.508333333331</c:v>
                </c:pt>
                <c:pt idx="1903">
                  <c:v>37957.008333333331</c:v>
                </c:pt>
                <c:pt idx="1904">
                  <c:v>37957.508333333331</c:v>
                </c:pt>
                <c:pt idx="1905">
                  <c:v>37958.008333333331</c:v>
                </c:pt>
                <c:pt idx="1906">
                  <c:v>37958.508333333331</c:v>
                </c:pt>
                <c:pt idx="1907">
                  <c:v>37959.008333333331</c:v>
                </c:pt>
                <c:pt idx="1908">
                  <c:v>37959.508333333331</c:v>
                </c:pt>
                <c:pt idx="1909">
                  <c:v>37960.008333333331</c:v>
                </c:pt>
                <c:pt idx="1910">
                  <c:v>37960.508333333331</c:v>
                </c:pt>
                <c:pt idx="1911">
                  <c:v>37961.008333333331</c:v>
                </c:pt>
                <c:pt idx="1912">
                  <c:v>37961.508333333331</c:v>
                </c:pt>
                <c:pt idx="1913">
                  <c:v>37962.008333333331</c:v>
                </c:pt>
                <c:pt idx="1914">
                  <c:v>37962.508333333331</c:v>
                </c:pt>
                <c:pt idx="1915">
                  <c:v>37963.008333333331</c:v>
                </c:pt>
                <c:pt idx="1916">
                  <c:v>37963.508333333331</c:v>
                </c:pt>
                <c:pt idx="1917">
                  <c:v>37964.008333333331</c:v>
                </c:pt>
                <c:pt idx="1918">
                  <c:v>37964.508333333331</c:v>
                </c:pt>
                <c:pt idx="1919">
                  <c:v>37965.008333333331</c:v>
                </c:pt>
                <c:pt idx="1920">
                  <c:v>37965.508333333331</c:v>
                </c:pt>
                <c:pt idx="1921">
                  <c:v>37966.008333333331</c:v>
                </c:pt>
                <c:pt idx="1922">
                  <c:v>37966.508333333331</c:v>
                </c:pt>
                <c:pt idx="1923">
                  <c:v>37967.008333333331</c:v>
                </c:pt>
                <c:pt idx="1924">
                  <c:v>37967.508333333331</c:v>
                </c:pt>
                <c:pt idx="1925">
                  <c:v>37968.008333333331</c:v>
                </c:pt>
                <c:pt idx="1926">
                  <c:v>37968.508333333331</c:v>
                </c:pt>
                <c:pt idx="1927">
                  <c:v>37969.008333333331</c:v>
                </c:pt>
                <c:pt idx="1928">
                  <c:v>37969.508333333331</c:v>
                </c:pt>
                <c:pt idx="1929">
                  <c:v>37970.008333333331</c:v>
                </c:pt>
                <c:pt idx="1930">
                  <c:v>37970.508333333331</c:v>
                </c:pt>
                <c:pt idx="1931">
                  <c:v>37971.008333333331</c:v>
                </c:pt>
                <c:pt idx="1932">
                  <c:v>37971.508333333331</c:v>
                </c:pt>
                <c:pt idx="1933">
                  <c:v>37972.008333333331</c:v>
                </c:pt>
                <c:pt idx="1934">
                  <c:v>37972.508333333331</c:v>
                </c:pt>
                <c:pt idx="1935">
                  <c:v>37973.008333333331</c:v>
                </c:pt>
                <c:pt idx="1936">
                  <c:v>37973.508333333331</c:v>
                </c:pt>
                <c:pt idx="1937">
                  <c:v>37974.008333333331</c:v>
                </c:pt>
                <c:pt idx="1938">
                  <c:v>37974.508333333331</c:v>
                </c:pt>
                <c:pt idx="1939">
                  <c:v>37975.008333333331</c:v>
                </c:pt>
                <c:pt idx="1940">
                  <c:v>37975.508333333331</c:v>
                </c:pt>
                <c:pt idx="1941">
                  <c:v>37976.008333333331</c:v>
                </c:pt>
                <c:pt idx="1942">
                  <c:v>37976.508333333331</c:v>
                </c:pt>
                <c:pt idx="1943">
                  <c:v>37977.008333333331</c:v>
                </c:pt>
                <c:pt idx="1944">
                  <c:v>37977.508333333331</c:v>
                </c:pt>
                <c:pt idx="1945">
                  <c:v>37978.008333333331</c:v>
                </c:pt>
                <c:pt idx="1946">
                  <c:v>37978.508333333331</c:v>
                </c:pt>
                <c:pt idx="1947">
                  <c:v>37979.008333333331</c:v>
                </c:pt>
                <c:pt idx="1948">
                  <c:v>37979.508333333331</c:v>
                </c:pt>
                <c:pt idx="1949">
                  <c:v>37980.008333333331</c:v>
                </c:pt>
                <c:pt idx="1950">
                  <c:v>37980.508333333331</c:v>
                </c:pt>
                <c:pt idx="1951">
                  <c:v>37981.008333333331</c:v>
                </c:pt>
                <c:pt idx="1952">
                  <c:v>37981.508333333331</c:v>
                </c:pt>
                <c:pt idx="1953">
                  <c:v>37982.008333333331</c:v>
                </c:pt>
                <c:pt idx="1954">
                  <c:v>37982.508333333331</c:v>
                </c:pt>
                <c:pt idx="1955">
                  <c:v>37983.008333333331</c:v>
                </c:pt>
                <c:pt idx="1956">
                  <c:v>37983.508333333331</c:v>
                </c:pt>
                <c:pt idx="1957">
                  <c:v>37984.008333333331</c:v>
                </c:pt>
                <c:pt idx="1958">
                  <c:v>37984.508333333331</c:v>
                </c:pt>
                <c:pt idx="1959">
                  <c:v>37985.008333333331</c:v>
                </c:pt>
                <c:pt idx="1960">
                  <c:v>37985.508333333331</c:v>
                </c:pt>
                <c:pt idx="1961">
                  <c:v>37986.008333333331</c:v>
                </c:pt>
                <c:pt idx="1962">
                  <c:v>37986.508333333331</c:v>
                </c:pt>
                <c:pt idx="1963">
                  <c:v>37987.008333333331</c:v>
                </c:pt>
                <c:pt idx="1964">
                  <c:v>37987.508333333331</c:v>
                </c:pt>
                <c:pt idx="1965">
                  <c:v>37988.008333333331</c:v>
                </c:pt>
                <c:pt idx="1966">
                  <c:v>37988.508333333331</c:v>
                </c:pt>
                <c:pt idx="1967">
                  <c:v>37989.008333333331</c:v>
                </c:pt>
                <c:pt idx="1968">
                  <c:v>37989.508333333331</c:v>
                </c:pt>
                <c:pt idx="1969">
                  <c:v>37990.008333333331</c:v>
                </c:pt>
                <c:pt idx="1970">
                  <c:v>37990.508333333331</c:v>
                </c:pt>
                <c:pt idx="1971">
                  <c:v>37991.008333333331</c:v>
                </c:pt>
                <c:pt idx="1972">
                  <c:v>37991.508333333331</c:v>
                </c:pt>
                <c:pt idx="1973">
                  <c:v>37992.008333333331</c:v>
                </c:pt>
                <c:pt idx="1974">
                  <c:v>37992.508333333331</c:v>
                </c:pt>
                <c:pt idx="1975">
                  <c:v>37993.008333333331</c:v>
                </c:pt>
                <c:pt idx="1976">
                  <c:v>37993.508333333331</c:v>
                </c:pt>
                <c:pt idx="1977">
                  <c:v>37994.008333333331</c:v>
                </c:pt>
                <c:pt idx="1978">
                  <c:v>37994.508333333331</c:v>
                </c:pt>
                <c:pt idx="1979">
                  <c:v>37995.008333333331</c:v>
                </c:pt>
                <c:pt idx="1980">
                  <c:v>37995.508333333331</c:v>
                </c:pt>
                <c:pt idx="1981">
                  <c:v>37996.008333333331</c:v>
                </c:pt>
                <c:pt idx="1982">
                  <c:v>37996.508333333331</c:v>
                </c:pt>
                <c:pt idx="1983">
                  <c:v>37997.008333333331</c:v>
                </c:pt>
                <c:pt idx="1984">
                  <c:v>37997.508333333331</c:v>
                </c:pt>
                <c:pt idx="1985">
                  <c:v>37998.008333333331</c:v>
                </c:pt>
                <c:pt idx="1986">
                  <c:v>37998.508333333331</c:v>
                </c:pt>
                <c:pt idx="1987">
                  <c:v>37999.008333333331</c:v>
                </c:pt>
                <c:pt idx="1988">
                  <c:v>37999.508333333331</c:v>
                </c:pt>
                <c:pt idx="1989">
                  <c:v>38000.008333333331</c:v>
                </c:pt>
                <c:pt idx="1990">
                  <c:v>38000.508333333331</c:v>
                </c:pt>
                <c:pt idx="1991">
                  <c:v>38001.008333333331</c:v>
                </c:pt>
                <c:pt idx="1992">
                  <c:v>38001.508333333331</c:v>
                </c:pt>
                <c:pt idx="1993">
                  <c:v>38002.008333333331</c:v>
                </c:pt>
                <c:pt idx="1994">
                  <c:v>38002.508333333331</c:v>
                </c:pt>
                <c:pt idx="1995">
                  <c:v>38003.008333333331</c:v>
                </c:pt>
                <c:pt idx="1996">
                  <c:v>38003.508333333331</c:v>
                </c:pt>
                <c:pt idx="1997">
                  <c:v>38004.008333333331</c:v>
                </c:pt>
                <c:pt idx="1998">
                  <c:v>38004.508333333331</c:v>
                </c:pt>
                <c:pt idx="1999">
                  <c:v>38005.008333333331</c:v>
                </c:pt>
                <c:pt idx="2000">
                  <c:v>38005.508333333331</c:v>
                </c:pt>
                <c:pt idx="2001">
                  <c:v>38006.008333333331</c:v>
                </c:pt>
                <c:pt idx="2002">
                  <c:v>38006.508333333331</c:v>
                </c:pt>
                <c:pt idx="2003">
                  <c:v>38007.008333333331</c:v>
                </c:pt>
                <c:pt idx="2004">
                  <c:v>38007.508333333331</c:v>
                </c:pt>
                <c:pt idx="2005">
                  <c:v>38008.008333333331</c:v>
                </c:pt>
                <c:pt idx="2006">
                  <c:v>38008.508333333331</c:v>
                </c:pt>
                <c:pt idx="2007">
                  <c:v>38009.008333333331</c:v>
                </c:pt>
                <c:pt idx="2008">
                  <c:v>38009.508333333331</c:v>
                </c:pt>
                <c:pt idx="2009">
                  <c:v>38010.008333333331</c:v>
                </c:pt>
                <c:pt idx="2010">
                  <c:v>38010.508333333331</c:v>
                </c:pt>
                <c:pt idx="2011">
                  <c:v>38011.008333333331</c:v>
                </c:pt>
                <c:pt idx="2012">
                  <c:v>38011.508333333331</c:v>
                </c:pt>
                <c:pt idx="2013">
                  <c:v>38012.008333333331</c:v>
                </c:pt>
                <c:pt idx="2014">
                  <c:v>38012.508333333331</c:v>
                </c:pt>
                <c:pt idx="2015">
                  <c:v>38013.008333333331</c:v>
                </c:pt>
                <c:pt idx="2016">
                  <c:v>38013.508333333331</c:v>
                </c:pt>
                <c:pt idx="2017">
                  <c:v>38014.008333333331</c:v>
                </c:pt>
                <c:pt idx="2018">
                  <c:v>38014.508333333331</c:v>
                </c:pt>
                <c:pt idx="2019">
                  <c:v>38015.008333333331</c:v>
                </c:pt>
                <c:pt idx="2020">
                  <c:v>38015.508333333331</c:v>
                </c:pt>
                <c:pt idx="2021">
                  <c:v>38016.008333333331</c:v>
                </c:pt>
                <c:pt idx="2022">
                  <c:v>38016.508333333331</c:v>
                </c:pt>
                <c:pt idx="2023">
                  <c:v>38017.008333333331</c:v>
                </c:pt>
                <c:pt idx="2024">
                  <c:v>38017.508333333331</c:v>
                </c:pt>
                <c:pt idx="2025">
                  <c:v>38018.008333333331</c:v>
                </c:pt>
                <c:pt idx="2026">
                  <c:v>38018.508333333331</c:v>
                </c:pt>
                <c:pt idx="2027">
                  <c:v>38019.008333333331</c:v>
                </c:pt>
                <c:pt idx="2028">
                  <c:v>38019.508333333331</c:v>
                </c:pt>
                <c:pt idx="2029">
                  <c:v>38020.008333333331</c:v>
                </c:pt>
                <c:pt idx="2030">
                  <c:v>38020.508333333331</c:v>
                </c:pt>
                <c:pt idx="2031">
                  <c:v>38021.008333333331</c:v>
                </c:pt>
                <c:pt idx="2032">
                  <c:v>38021.508333333331</c:v>
                </c:pt>
                <c:pt idx="2033">
                  <c:v>38022.008333333331</c:v>
                </c:pt>
                <c:pt idx="2034">
                  <c:v>38022.508333333331</c:v>
                </c:pt>
                <c:pt idx="2035">
                  <c:v>38023.008333333331</c:v>
                </c:pt>
                <c:pt idx="2036">
                  <c:v>38023.508333333331</c:v>
                </c:pt>
                <c:pt idx="2037">
                  <c:v>38024.008333333331</c:v>
                </c:pt>
                <c:pt idx="2038">
                  <c:v>38024.508333333331</c:v>
                </c:pt>
                <c:pt idx="2039">
                  <c:v>38025.008333333331</c:v>
                </c:pt>
                <c:pt idx="2040">
                  <c:v>38025.508333333331</c:v>
                </c:pt>
                <c:pt idx="2041">
                  <c:v>38026.008333333331</c:v>
                </c:pt>
                <c:pt idx="2042">
                  <c:v>38026.508333333331</c:v>
                </c:pt>
                <c:pt idx="2043">
                  <c:v>38027.008333333331</c:v>
                </c:pt>
                <c:pt idx="2044">
                  <c:v>38027.508333333331</c:v>
                </c:pt>
                <c:pt idx="2045">
                  <c:v>38028.008333333331</c:v>
                </c:pt>
                <c:pt idx="2046">
                  <c:v>38028.508333333331</c:v>
                </c:pt>
                <c:pt idx="2047">
                  <c:v>38029.008333333331</c:v>
                </c:pt>
                <c:pt idx="2048">
                  <c:v>38029.508333333331</c:v>
                </c:pt>
                <c:pt idx="2049">
                  <c:v>38030.008333333331</c:v>
                </c:pt>
                <c:pt idx="2050">
                  <c:v>38030.508333333331</c:v>
                </c:pt>
                <c:pt idx="2051">
                  <c:v>38031.008333333331</c:v>
                </c:pt>
                <c:pt idx="2052">
                  <c:v>38031.508333333331</c:v>
                </c:pt>
                <c:pt idx="2053">
                  <c:v>38032.008333333331</c:v>
                </c:pt>
                <c:pt idx="2054">
                  <c:v>38032.508333333331</c:v>
                </c:pt>
                <c:pt idx="2055">
                  <c:v>38033.008333333331</c:v>
                </c:pt>
                <c:pt idx="2056">
                  <c:v>38033.508333333331</c:v>
                </c:pt>
                <c:pt idx="2057">
                  <c:v>38034.008333333331</c:v>
                </c:pt>
                <c:pt idx="2058">
                  <c:v>38034.508333333331</c:v>
                </c:pt>
                <c:pt idx="2059">
                  <c:v>38035.008333333331</c:v>
                </c:pt>
                <c:pt idx="2060">
                  <c:v>38035.508333333331</c:v>
                </c:pt>
                <c:pt idx="2061">
                  <c:v>38036.008333333331</c:v>
                </c:pt>
                <c:pt idx="2062">
                  <c:v>38036.508333333331</c:v>
                </c:pt>
                <c:pt idx="2063">
                  <c:v>38037.008333333331</c:v>
                </c:pt>
                <c:pt idx="2064">
                  <c:v>38037.508333333331</c:v>
                </c:pt>
                <c:pt idx="2065">
                  <c:v>38038.008333333331</c:v>
                </c:pt>
                <c:pt idx="2066">
                  <c:v>38038.508333333331</c:v>
                </c:pt>
                <c:pt idx="2067">
                  <c:v>38039.008333333331</c:v>
                </c:pt>
                <c:pt idx="2068">
                  <c:v>38039.508333333331</c:v>
                </c:pt>
                <c:pt idx="2069">
                  <c:v>38040.008333333331</c:v>
                </c:pt>
                <c:pt idx="2070">
                  <c:v>38040.508333333331</c:v>
                </c:pt>
                <c:pt idx="2071">
                  <c:v>38041.008333333331</c:v>
                </c:pt>
                <c:pt idx="2072">
                  <c:v>38041.508333333331</c:v>
                </c:pt>
                <c:pt idx="2073">
                  <c:v>38042.008333333331</c:v>
                </c:pt>
                <c:pt idx="2074">
                  <c:v>38042.508333333331</c:v>
                </c:pt>
                <c:pt idx="2075">
                  <c:v>38043.008333333331</c:v>
                </c:pt>
                <c:pt idx="2076">
                  <c:v>38043.508333333331</c:v>
                </c:pt>
                <c:pt idx="2077">
                  <c:v>38044.008333333331</c:v>
                </c:pt>
                <c:pt idx="2078">
                  <c:v>38044.508333333331</c:v>
                </c:pt>
                <c:pt idx="2079">
                  <c:v>38045.008333333331</c:v>
                </c:pt>
                <c:pt idx="2080">
                  <c:v>38045.508333333331</c:v>
                </c:pt>
                <c:pt idx="2081">
                  <c:v>38046.008333333331</c:v>
                </c:pt>
                <c:pt idx="2082">
                  <c:v>38046.508333333331</c:v>
                </c:pt>
                <c:pt idx="2083">
                  <c:v>38047.008333333331</c:v>
                </c:pt>
                <c:pt idx="2084">
                  <c:v>38047.508333333331</c:v>
                </c:pt>
                <c:pt idx="2085">
                  <c:v>38048.008333333331</c:v>
                </c:pt>
                <c:pt idx="2086">
                  <c:v>38048.508333333331</c:v>
                </c:pt>
                <c:pt idx="2087">
                  <c:v>38049.008333333331</c:v>
                </c:pt>
                <c:pt idx="2088">
                  <c:v>38049.508333333331</c:v>
                </c:pt>
                <c:pt idx="2089">
                  <c:v>38050.008333333331</c:v>
                </c:pt>
                <c:pt idx="2090">
                  <c:v>38050.508333333331</c:v>
                </c:pt>
                <c:pt idx="2091">
                  <c:v>38051.008333333331</c:v>
                </c:pt>
                <c:pt idx="2092">
                  <c:v>38051.508333333331</c:v>
                </c:pt>
                <c:pt idx="2093">
                  <c:v>38052.008333333331</c:v>
                </c:pt>
                <c:pt idx="2094">
                  <c:v>38052.508333333331</c:v>
                </c:pt>
                <c:pt idx="2095">
                  <c:v>38053.008333333331</c:v>
                </c:pt>
                <c:pt idx="2096">
                  <c:v>38053.508333333331</c:v>
                </c:pt>
                <c:pt idx="2097">
                  <c:v>38054.008333333331</c:v>
                </c:pt>
                <c:pt idx="2098">
                  <c:v>38054.508333333331</c:v>
                </c:pt>
                <c:pt idx="2099">
                  <c:v>38055.008333333331</c:v>
                </c:pt>
                <c:pt idx="2100">
                  <c:v>38055.508333333331</c:v>
                </c:pt>
                <c:pt idx="2101">
                  <c:v>38056.008333333331</c:v>
                </c:pt>
                <c:pt idx="2102">
                  <c:v>38056.508333333331</c:v>
                </c:pt>
                <c:pt idx="2103">
                  <c:v>38057.008333333331</c:v>
                </c:pt>
                <c:pt idx="2104">
                  <c:v>38057.508333333331</c:v>
                </c:pt>
                <c:pt idx="2105">
                  <c:v>38058.008333333331</c:v>
                </c:pt>
                <c:pt idx="2106">
                  <c:v>38058.508333333331</c:v>
                </c:pt>
                <c:pt idx="2107">
                  <c:v>38059.008333333331</c:v>
                </c:pt>
                <c:pt idx="2108">
                  <c:v>38059.508333333331</c:v>
                </c:pt>
                <c:pt idx="2109">
                  <c:v>38060.008333333331</c:v>
                </c:pt>
                <c:pt idx="2110">
                  <c:v>38060.508333333331</c:v>
                </c:pt>
                <c:pt idx="2111">
                  <c:v>38061.008333333331</c:v>
                </c:pt>
                <c:pt idx="2112">
                  <c:v>38061.508333333331</c:v>
                </c:pt>
                <c:pt idx="2113">
                  <c:v>38062.008333333331</c:v>
                </c:pt>
                <c:pt idx="2114">
                  <c:v>38062.508333333331</c:v>
                </c:pt>
                <c:pt idx="2115">
                  <c:v>38063.008333333331</c:v>
                </c:pt>
                <c:pt idx="2116">
                  <c:v>38063.508333333331</c:v>
                </c:pt>
                <c:pt idx="2117">
                  <c:v>38064.008333333331</c:v>
                </c:pt>
                <c:pt idx="2118">
                  <c:v>38064.508333333331</c:v>
                </c:pt>
                <c:pt idx="2119">
                  <c:v>38065.008333333331</c:v>
                </c:pt>
                <c:pt idx="2120">
                  <c:v>38065.508333333331</c:v>
                </c:pt>
                <c:pt idx="2121">
                  <c:v>38066.008333333331</c:v>
                </c:pt>
                <c:pt idx="2122">
                  <c:v>38066.508333333331</c:v>
                </c:pt>
                <c:pt idx="2123">
                  <c:v>38067.008333333331</c:v>
                </c:pt>
                <c:pt idx="2124">
                  <c:v>38067.508333333331</c:v>
                </c:pt>
                <c:pt idx="2125">
                  <c:v>38068.008333333331</c:v>
                </c:pt>
                <c:pt idx="2126">
                  <c:v>38068.508333333331</c:v>
                </c:pt>
                <c:pt idx="2127">
                  <c:v>38069.008333333331</c:v>
                </c:pt>
                <c:pt idx="2128">
                  <c:v>38069.508333333331</c:v>
                </c:pt>
                <c:pt idx="2129">
                  <c:v>38070.008333333331</c:v>
                </c:pt>
                <c:pt idx="2130">
                  <c:v>38070.508333333331</c:v>
                </c:pt>
                <c:pt idx="2131">
                  <c:v>38071.008333333331</c:v>
                </c:pt>
                <c:pt idx="2132">
                  <c:v>38071.508333333331</c:v>
                </c:pt>
                <c:pt idx="2133">
                  <c:v>38072.008333333331</c:v>
                </c:pt>
                <c:pt idx="2134">
                  <c:v>38072.508333333331</c:v>
                </c:pt>
                <c:pt idx="2135">
                  <c:v>38073.008333333331</c:v>
                </c:pt>
                <c:pt idx="2136">
                  <c:v>38073.508333333331</c:v>
                </c:pt>
                <c:pt idx="2137">
                  <c:v>38074.008333333331</c:v>
                </c:pt>
                <c:pt idx="2138">
                  <c:v>38074.508333333331</c:v>
                </c:pt>
                <c:pt idx="2139">
                  <c:v>38075.008333333331</c:v>
                </c:pt>
                <c:pt idx="2140">
                  <c:v>38075.508333333331</c:v>
                </c:pt>
                <c:pt idx="2141">
                  <c:v>38076.008333333331</c:v>
                </c:pt>
                <c:pt idx="2142">
                  <c:v>38076.508333333331</c:v>
                </c:pt>
                <c:pt idx="2143">
                  <c:v>38077.008333333331</c:v>
                </c:pt>
                <c:pt idx="2144">
                  <c:v>38077.508333333331</c:v>
                </c:pt>
                <c:pt idx="2145">
                  <c:v>38078.008333333331</c:v>
                </c:pt>
                <c:pt idx="2146">
                  <c:v>38078.508333333331</c:v>
                </c:pt>
                <c:pt idx="2147">
                  <c:v>38079.008333333331</c:v>
                </c:pt>
                <c:pt idx="2148">
                  <c:v>38079.508333333331</c:v>
                </c:pt>
                <c:pt idx="2149">
                  <c:v>38080.008333333331</c:v>
                </c:pt>
                <c:pt idx="2150">
                  <c:v>38080.508333333331</c:v>
                </c:pt>
                <c:pt idx="2151">
                  <c:v>38081.008333333331</c:v>
                </c:pt>
                <c:pt idx="2152">
                  <c:v>38081.508333333331</c:v>
                </c:pt>
                <c:pt idx="2153">
                  <c:v>38082.008333333331</c:v>
                </c:pt>
                <c:pt idx="2154">
                  <c:v>38082.508333333331</c:v>
                </c:pt>
                <c:pt idx="2155">
                  <c:v>38083.008333333331</c:v>
                </c:pt>
                <c:pt idx="2156">
                  <c:v>38083.508333333331</c:v>
                </c:pt>
                <c:pt idx="2157">
                  <c:v>38084.008333333331</c:v>
                </c:pt>
                <c:pt idx="2158">
                  <c:v>38084.439583333333</c:v>
                </c:pt>
                <c:pt idx="2159">
                  <c:v>38085.008333333331</c:v>
                </c:pt>
                <c:pt idx="2160">
                  <c:v>38085.508333333331</c:v>
                </c:pt>
                <c:pt idx="2161">
                  <c:v>38086.008333333331</c:v>
                </c:pt>
                <c:pt idx="2162">
                  <c:v>38086.508333333331</c:v>
                </c:pt>
                <c:pt idx="2163">
                  <c:v>38087.008333333331</c:v>
                </c:pt>
                <c:pt idx="2164">
                  <c:v>38087.508333333331</c:v>
                </c:pt>
                <c:pt idx="2165">
                  <c:v>38088.008333333331</c:v>
                </c:pt>
                <c:pt idx="2166">
                  <c:v>38088.508333333331</c:v>
                </c:pt>
                <c:pt idx="2167">
                  <c:v>38089.008333333331</c:v>
                </c:pt>
                <c:pt idx="2168">
                  <c:v>38089.508333333331</c:v>
                </c:pt>
                <c:pt idx="2169">
                  <c:v>38090.008333333331</c:v>
                </c:pt>
                <c:pt idx="2170">
                  <c:v>38090.508333333331</c:v>
                </c:pt>
                <c:pt idx="2171">
                  <c:v>38091.008333333331</c:v>
                </c:pt>
                <c:pt idx="2172">
                  <c:v>38091.508333333331</c:v>
                </c:pt>
                <c:pt idx="2173">
                  <c:v>38092.008333333331</c:v>
                </c:pt>
                <c:pt idx="2174">
                  <c:v>38092.508333333331</c:v>
                </c:pt>
                <c:pt idx="2175">
                  <c:v>38093.008333333331</c:v>
                </c:pt>
                <c:pt idx="2176">
                  <c:v>38093.508333333331</c:v>
                </c:pt>
                <c:pt idx="2177">
                  <c:v>38094.008333333331</c:v>
                </c:pt>
                <c:pt idx="2178">
                  <c:v>38094.508333333331</c:v>
                </c:pt>
                <c:pt idx="2179">
                  <c:v>38095.008333333331</c:v>
                </c:pt>
                <c:pt idx="2180">
                  <c:v>38095.508333333331</c:v>
                </c:pt>
                <c:pt idx="2181">
                  <c:v>38096.008333333331</c:v>
                </c:pt>
                <c:pt idx="2182">
                  <c:v>38096.508333333331</c:v>
                </c:pt>
                <c:pt idx="2183">
                  <c:v>38097.008333333331</c:v>
                </c:pt>
                <c:pt idx="2184">
                  <c:v>38097.508333333331</c:v>
                </c:pt>
                <c:pt idx="2185">
                  <c:v>38098.008333333331</c:v>
                </c:pt>
                <c:pt idx="2186">
                  <c:v>38098.508333333331</c:v>
                </c:pt>
                <c:pt idx="2187">
                  <c:v>38099.008333333331</c:v>
                </c:pt>
                <c:pt idx="2188">
                  <c:v>38099.508333333331</c:v>
                </c:pt>
                <c:pt idx="2189">
                  <c:v>38100.008333333331</c:v>
                </c:pt>
                <c:pt idx="2190">
                  <c:v>38100.508333333331</c:v>
                </c:pt>
                <c:pt idx="2191">
                  <c:v>38101.008333333331</c:v>
                </c:pt>
                <c:pt idx="2192">
                  <c:v>38101.508333333331</c:v>
                </c:pt>
                <c:pt idx="2193">
                  <c:v>38102.008333333331</c:v>
                </c:pt>
                <c:pt idx="2194">
                  <c:v>38102.508333333331</c:v>
                </c:pt>
                <c:pt idx="2195">
                  <c:v>38103.008333333331</c:v>
                </c:pt>
                <c:pt idx="2196">
                  <c:v>38103.508333333331</c:v>
                </c:pt>
                <c:pt idx="2197">
                  <c:v>38104.008333333331</c:v>
                </c:pt>
                <c:pt idx="2198">
                  <c:v>38104.508333333331</c:v>
                </c:pt>
                <c:pt idx="2199">
                  <c:v>38105.008333333331</c:v>
                </c:pt>
                <c:pt idx="2200">
                  <c:v>38105.508333333331</c:v>
                </c:pt>
                <c:pt idx="2201">
                  <c:v>38106.008333333331</c:v>
                </c:pt>
                <c:pt idx="2202">
                  <c:v>38106.508333333331</c:v>
                </c:pt>
                <c:pt idx="2203">
                  <c:v>38107.008333333331</c:v>
                </c:pt>
                <c:pt idx="2204">
                  <c:v>38107.508333333331</c:v>
                </c:pt>
                <c:pt idx="2205">
                  <c:v>38108.008333333331</c:v>
                </c:pt>
                <c:pt idx="2206">
                  <c:v>38108.508333333331</c:v>
                </c:pt>
                <c:pt idx="2207">
                  <c:v>38109.008333333331</c:v>
                </c:pt>
                <c:pt idx="2208">
                  <c:v>38109.508333333331</c:v>
                </c:pt>
                <c:pt idx="2209">
                  <c:v>38110.008333333331</c:v>
                </c:pt>
                <c:pt idx="2210">
                  <c:v>38110.508333333331</c:v>
                </c:pt>
                <c:pt idx="2211">
                  <c:v>38111.008333333331</c:v>
                </c:pt>
                <c:pt idx="2212">
                  <c:v>38111.508333333331</c:v>
                </c:pt>
                <c:pt idx="2213">
                  <c:v>38112.008333333331</c:v>
                </c:pt>
                <c:pt idx="2214">
                  <c:v>38112.508333333331</c:v>
                </c:pt>
                <c:pt idx="2215">
                  <c:v>38113.008333333331</c:v>
                </c:pt>
                <c:pt idx="2216">
                  <c:v>38113.508333333331</c:v>
                </c:pt>
                <c:pt idx="2217">
                  <c:v>38114.008333333331</c:v>
                </c:pt>
                <c:pt idx="2218">
                  <c:v>38114.508333333331</c:v>
                </c:pt>
                <c:pt idx="2219">
                  <c:v>38115.008333333331</c:v>
                </c:pt>
                <c:pt idx="2220">
                  <c:v>38115.508333333331</c:v>
                </c:pt>
                <c:pt idx="2221">
                  <c:v>38116.008333333331</c:v>
                </c:pt>
                <c:pt idx="2222">
                  <c:v>38116.508333333331</c:v>
                </c:pt>
                <c:pt idx="2223">
                  <c:v>38117.008333333331</c:v>
                </c:pt>
                <c:pt idx="2224">
                  <c:v>38117.508333333331</c:v>
                </c:pt>
                <c:pt idx="2225">
                  <c:v>38118.008333333331</c:v>
                </c:pt>
                <c:pt idx="2226">
                  <c:v>38118.508333333331</c:v>
                </c:pt>
                <c:pt idx="2227">
                  <c:v>38119.008333333331</c:v>
                </c:pt>
                <c:pt idx="2228">
                  <c:v>38119.508333333331</c:v>
                </c:pt>
                <c:pt idx="2229">
                  <c:v>38120.008333333331</c:v>
                </c:pt>
                <c:pt idx="2230">
                  <c:v>38120.508333333331</c:v>
                </c:pt>
                <c:pt idx="2231">
                  <c:v>38121.008333333331</c:v>
                </c:pt>
                <c:pt idx="2232">
                  <c:v>38121.508333333331</c:v>
                </c:pt>
                <c:pt idx="2233">
                  <c:v>38122.008333333331</c:v>
                </c:pt>
                <c:pt idx="2234">
                  <c:v>38122.508333333331</c:v>
                </c:pt>
                <c:pt idx="2235">
                  <c:v>38123.008333333331</c:v>
                </c:pt>
                <c:pt idx="2236">
                  <c:v>38123.508333333331</c:v>
                </c:pt>
                <c:pt idx="2237">
                  <c:v>38124.008333333331</c:v>
                </c:pt>
                <c:pt idx="2238">
                  <c:v>38124.508333333331</c:v>
                </c:pt>
                <c:pt idx="2239">
                  <c:v>38125.008333333331</c:v>
                </c:pt>
                <c:pt idx="2240">
                  <c:v>38125.508333333331</c:v>
                </c:pt>
                <c:pt idx="2241">
                  <c:v>38126.008333333331</c:v>
                </c:pt>
                <c:pt idx="2242">
                  <c:v>38126.508333333331</c:v>
                </c:pt>
                <c:pt idx="2243">
                  <c:v>38127.008333333331</c:v>
                </c:pt>
                <c:pt idx="2244">
                  <c:v>38127.508333333331</c:v>
                </c:pt>
                <c:pt idx="2245">
                  <c:v>38128.008333333331</c:v>
                </c:pt>
                <c:pt idx="2246">
                  <c:v>38128.508333333331</c:v>
                </c:pt>
                <c:pt idx="2247">
                  <c:v>38129.008333333331</c:v>
                </c:pt>
                <c:pt idx="2248">
                  <c:v>38129.508333333331</c:v>
                </c:pt>
                <c:pt idx="2249">
                  <c:v>38130.008333333331</c:v>
                </c:pt>
                <c:pt idx="2250">
                  <c:v>38130.508333333331</c:v>
                </c:pt>
                <c:pt idx="2251">
                  <c:v>38131.008333333331</c:v>
                </c:pt>
                <c:pt idx="2252">
                  <c:v>38131.508333333331</c:v>
                </c:pt>
                <c:pt idx="2253">
                  <c:v>38132.008333333331</c:v>
                </c:pt>
                <c:pt idx="2254">
                  <c:v>38132.508333333331</c:v>
                </c:pt>
                <c:pt idx="2255">
                  <c:v>38133.008333333331</c:v>
                </c:pt>
                <c:pt idx="2256">
                  <c:v>38133.508333333331</c:v>
                </c:pt>
                <c:pt idx="2257">
                  <c:v>38134.008333333331</c:v>
                </c:pt>
                <c:pt idx="2258">
                  <c:v>38134.508333333331</c:v>
                </c:pt>
                <c:pt idx="2259">
                  <c:v>38135.008333333331</c:v>
                </c:pt>
                <c:pt idx="2260">
                  <c:v>38136.508333333331</c:v>
                </c:pt>
                <c:pt idx="2261">
                  <c:v>38137.008333333331</c:v>
                </c:pt>
                <c:pt idx="2262">
                  <c:v>38137.508333333331</c:v>
                </c:pt>
                <c:pt idx="2263">
                  <c:v>38138.008333333331</c:v>
                </c:pt>
                <c:pt idx="2264">
                  <c:v>38138.508333333331</c:v>
                </c:pt>
                <c:pt idx="2265">
                  <c:v>38139.008333333331</c:v>
                </c:pt>
                <c:pt idx="2266">
                  <c:v>38139.508333333331</c:v>
                </c:pt>
                <c:pt idx="2267">
                  <c:v>38140.008333333331</c:v>
                </c:pt>
                <c:pt idx="2268">
                  <c:v>38140.508333333331</c:v>
                </c:pt>
                <c:pt idx="2269">
                  <c:v>38141.008333333331</c:v>
                </c:pt>
                <c:pt idx="2270">
                  <c:v>38141.508333333331</c:v>
                </c:pt>
                <c:pt idx="2271">
                  <c:v>38142.008333333331</c:v>
                </c:pt>
                <c:pt idx="2272">
                  <c:v>38142.508333333331</c:v>
                </c:pt>
                <c:pt idx="2273">
                  <c:v>38143.008333333331</c:v>
                </c:pt>
                <c:pt idx="2274">
                  <c:v>38143.508333333331</c:v>
                </c:pt>
                <c:pt idx="2275">
                  <c:v>38144.008333333331</c:v>
                </c:pt>
                <c:pt idx="2276">
                  <c:v>38144.508333333331</c:v>
                </c:pt>
                <c:pt idx="2277">
                  <c:v>38145.008333333331</c:v>
                </c:pt>
                <c:pt idx="2278">
                  <c:v>38145.508333333331</c:v>
                </c:pt>
                <c:pt idx="2279">
                  <c:v>38146.008333333331</c:v>
                </c:pt>
                <c:pt idx="2280">
                  <c:v>38146.508333333331</c:v>
                </c:pt>
                <c:pt idx="2281">
                  <c:v>38147.008333333331</c:v>
                </c:pt>
                <c:pt idx="2282">
                  <c:v>38147.508333333331</c:v>
                </c:pt>
                <c:pt idx="2283">
                  <c:v>38148.008333333331</c:v>
                </c:pt>
                <c:pt idx="2284">
                  <c:v>38148.508333333331</c:v>
                </c:pt>
                <c:pt idx="2285">
                  <c:v>38210.508333333331</c:v>
                </c:pt>
                <c:pt idx="2286">
                  <c:v>38211.008333333331</c:v>
                </c:pt>
                <c:pt idx="2287">
                  <c:v>38212.008333333331</c:v>
                </c:pt>
                <c:pt idx="2288">
                  <c:v>38212.508333333331</c:v>
                </c:pt>
                <c:pt idx="2289">
                  <c:v>38213.008333333331</c:v>
                </c:pt>
                <c:pt idx="2290">
                  <c:v>38213.508333333331</c:v>
                </c:pt>
                <c:pt idx="2291">
                  <c:v>38214.008333333331</c:v>
                </c:pt>
                <c:pt idx="2292">
                  <c:v>38214.508333333331</c:v>
                </c:pt>
                <c:pt idx="2293">
                  <c:v>38215.008333333331</c:v>
                </c:pt>
                <c:pt idx="2294">
                  <c:v>38215.508333333331</c:v>
                </c:pt>
                <c:pt idx="2295">
                  <c:v>38216.008333333331</c:v>
                </c:pt>
                <c:pt idx="2296">
                  <c:v>38216.508333333331</c:v>
                </c:pt>
                <c:pt idx="2297">
                  <c:v>38217.508333333331</c:v>
                </c:pt>
                <c:pt idx="2298">
                  <c:v>38218.008333333331</c:v>
                </c:pt>
                <c:pt idx="2299">
                  <c:v>38469.508333333331</c:v>
                </c:pt>
                <c:pt idx="2300">
                  <c:v>38471.508333333331</c:v>
                </c:pt>
                <c:pt idx="2301">
                  <c:v>38472.508333333331</c:v>
                </c:pt>
                <c:pt idx="2302">
                  <c:v>38473.508333333331</c:v>
                </c:pt>
                <c:pt idx="2303">
                  <c:v>38474.508333333331</c:v>
                </c:pt>
                <c:pt idx="2304">
                  <c:v>38475.508333333331</c:v>
                </c:pt>
                <c:pt idx="2305">
                  <c:v>38476.508333333331</c:v>
                </c:pt>
                <c:pt idx="2306">
                  <c:v>38477.008333333331</c:v>
                </c:pt>
                <c:pt idx="2307">
                  <c:v>38477.508333333331</c:v>
                </c:pt>
                <c:pt idx="2308">
                  <c:v>38478.008333333331</c:v>
                </c:pt>
                <c:pt idx="2309">
                  <c:v>38478.508333333331</c:v>
                </c:pt>
                <c:pt idx="2310">
                  <c:v>38479.008333333331</c:v>
                </c:pt>
                <c:pt idx="2311">
                  <c:v>38479.522222222222</c:v>
                </c:pt>
                <c:pt idx="2312">
                  <c:v>38480.508333333331</c:v>
                </c:pt>
                <c:pt idx="2313">
                  <c:v>38481.508333333331</c:v>
                </c:pt>
                <c:pt idx="2314">
                  <c:v>38482.508333333331</c:v>
                </c:pt>
                <c:pt idx="2315">
                  <c:v>38485.508333333331</c:v>
                </c:pt>
                <c:pt idx="2316">
                  <c:v>38486.008333333331</c:v>
                </c:pt>
                <c:pt idx="2317">
                  <c:v>38486.508333333331</c:v>
                </c:pt>
                <c:pt idx="2318">
                  <c:v>38487.008333333331</c:v>
                </c:pt>
                <c:pt idx="2319">
                  <c:v>38487.508333333331</c:v>
                </c:pt>
                <c:pt idx="2320">
                  <c:v>38489.508333333331</c:v>
                </c:pt>
                <c:pt idx="2321">
                  <c:v>38490.008333333331</c:v>
                </c:pt>
                <c:pt idx="2322">
                  <c:v>38490.508333333331</c:v>
                </c:pt>
                <c:pt idx="2323">
                  <c:v>38491.508333333331</c:v>
                </c:pt>
                <c:pt idx="2324">
                  <c:v>38492.008333333331</c:v>
                </c:pt>
                <c:pt idx="2325">
                  <c:v>38492.508333333331</c:v>
                </c:pt>
                <c:pt idx="2326">
                  <c:v>38493.008333333331</c:v>
                </c:pt>
                <c:pt idx="2327">
                  <c:v>38493.508333333331</c:v>
                </c:pt>
                <c:pt idx="2328">
                  <c:v>38494.008333333331</c:v>
                </c:pt>
                <c:pt idx="2329">
                  <c:v>38494.508333333331</c:v>
                </c:pt>
                <c:pt idx="2330">
                  <c:v>38495.008333333331</c:v>
                </c:pt>
                <c:pt idx="2331">
                  <c:v>38495.508333333331</c:v>
                </c:pt>
                <c:pt idx="2332">
                  <c:v>38496.008333333331</c:v>
                </c:pt>
                <c:pt idx="2333">
                  <c:v>38496.508333333331</c:v>
                </c:pt>
                <c:pt idx="2334">
                  <c:v>38497.008333333331</c:v>
                </c:pt>
                <c:pt idx="2335">
                  <c:v>38497.508333333331</c:v>
                </c:pt>
                <c:pt idx="2336">
                  <c:v>38498.008333333331</c:v>
                </c:pt>
                <c:pt idx="2337">
                  <c:v>38498.508333333331</c:v>
                </c:pt>
                <c:pt idx="2338">
                  <c:v>38499.008333333331</c:v>
                </c:pt>
                <c:pt idx="2339">
                  <c:v>38499.508333333331</c:v>
                </c:pt>
                <c:pt idx="2340">
                  <c:v>38500.008333333331</c:v>
                </c:pt>
                <c:pt idx="2341">
                  <c:v>38500.508333333331</c:v>
                </c:pt>
                <c:pt idx="2342">
                  <c:v>38501.008333333331</c:v>
                </c:pt>
                <c:pt idx="2343">
                  <c:v>38501.508333333331</c:v>
                </c:pt>
                <c:pt idx="2344">
                  <c:v>38502.008333333331</c:v>
                </c:pt>
                <c:pt idx="2345">
                  <c:v>38502.508333333331</c:v>
                </c:pt>
                <c:pt idx="2346">
                  <c:v>38503.008333333331</c:v>
                </c:pt>
                <c:pt idx="2347">
                  <c:v>38503.508333333331</c:v>
                </c:pt>
                <c:pt idx="2348">
                  <c:v>38504.008333333331</c:v>
                </c:pt>
                <c:pt idx="2349">
                  <c:v>38504.508333333331</c:v>
                </c:pt>
                <c:pt idx="2350">
                  <c:v>38505.008333333331</c:v>
                </c:pt>
                <c:pt idx="2351">
                  <c:v>38505.508333333331</c:v>
                </c:pt>
                <c:pt idx="2352">
                  <c:v>38506.008333333331</c:v>
                </c:pt>
                <c:pt idx="2353">
                  <c:v>38506.508333333331</c:v>
                </c:pt>
                <c:pt idx="2354">
                  <c:v>38507.008333333331</c:v>
                </c:pt>
                <c:pt idx="2355">
                  <c:v>38507.508333333331</c:v>
                </c:pt>
                <c:pt idx="2356">
                  <c:v>38508.008333333331</c:v>
                </c:pt>
                <c:pt idx="2357">
                  <c:v>38508.508333333331</c:v>
                </c:pt>
                <c:pt idx="2358">
                  <c:v>38509.379166666666</c:v>
                </c:pt>
                <c:pt idx="2359">
                  <c:v>38513.008333333331</c:v>
                </c:pt>
                <c:pt idx="2360">
                  <c:v>38513.508333333331</c:v>
                </c:pt>
                <c:pt idx="2361">
                  <c:v>38514.008333333331</c:v>
                </c:pt>
                <c:pt idx="2362">
                  <c:v>38514.508333333331</c:v>
                </c:pt>
                <c:pt idx="2363">
                  <c:v>38515.508333333331</c:v>
                </c:pt>
                <c:pt idx="2364">
                  <c:v>38516.008333333331</c:v>
                </c:pt>
                <c:pt idx="2365">
                  <c:v>38516.508333333331</c:v>
                </c:pt>
                <c:pt idx="2366">
                  <c:v>38517.008333333331</c:v>
                </c:pt>
                <c:pt idx="2367">
                  <c:v>38517.508333333331</c:v>
                </c:pt>
                <c:pt idx="2368">
                  <c:v>38518.008333333331</c:v>
                </c:pt>
                <c:pt idx="2369">
                  <c:v>38518.508333333331</c:v>
                </c:pt>
                <c:pt idx="2370">
                  <c:v>38519.008333333331</c:v>
                </c:pt>
                <c:pt idx="2371">
                  <c:v>38519.508333333331</c:v>
                </c:pt>
                <c:pt idx="2372">
                  <c:v>38520.008333333331</c:v>
                </c:pt>
                <c:pt idx="2373">
                  <c:v>38520.508333333331</c:v>
                </c:pt>
                <c:pt idx="2374">
                  <c:v>38521.508333333331</c:v>
                </c:pt>
                <c:pt idx="2375">
                  <c:v>38522.008333333331</c:v>
                </c:pt>
                <c:pt idx="2376">
                  <c:v>38522.508333333331</c:v>
                </c:pt>
                <c:pt idx="2377">
                  <c:v>38523.008333333331</c:v>
                </c:pt>
                <c:pt idx="2378">
                  <c:v>38523.508333333331</c:v>
                </c:pt>
                <c:pt idx="2379">
                  <c:v>38524.008333333331</c:v>
                </c:pt>
                <c:pt idx="2380">
                  <c:v>38524.508333333331</c:v>
                </c:pt>
                <c:pt idx="2381">
                  <c:v>38525.008333333331</c:v>
                </c:pt>
                <c:pt idx="2382">
                  <c:v>38525.508333333331</c:v>
                </c:pt>
                <c:pt idx="2383">
                  <c:v>38526.008333333331</c:v>
                </c:pt>
                <c:pt idx="2384">
                  <c:v>38526.508333333331</c:v>
                </c:pt>
                <c:pt idx="2385">
                  <c:v>38527.008333333331</c:v>
                </c:pt>
                <c:pt idx="2386">
                  <c:v>38527.508333333331</c:v>
                </c:pt>
                <c:pt idx="2387">
                  <c:v>38528.008333333331</c:v>
                </c:pt>
                <c:pt idx="2388">
                  <c:v>38528.508333333331</c:v>
                </c:pt>
                <c:pt idx="2389">
                  <c:v>38529.008333333331</c:v>
                </c:pt>
                <c:pt idx="2390">
                  <c:v>38529.508333333331</c:v>
                </c:pt>
                <c:pt idx="2391">
                  <c:v>38530.008333333331</c:v>
                </c:pt>
                <c:pt idx="2392">
                  <c:v>38530.508333333331</c:v>
                </c:pt>
                <c:pt idx="2393">
                  <c:v>38531.008333333331</c:v>
                </c:pt>
                <c:pt idx="2394">
                  <c:v>38531.508333333331</c:v>
                </c:pt>
                <c:pt idx="2395">
                  <c:v>38532.008333333331</c:v>
                </c:pt>
                <c:pt idx="2396">
                  <c:v>38532.508333333331</c:v>
                </c:pt>
                <c:pt idx="2397">
                  <c:v>38533.008333333331</c:v>
                </c:pt>
                <c:pt idx="2398">
                  <c:v>38533.508333333331</c:v>
                </c:pt>
                <c:pt idx="2399">
                  <c:v>38534.008333333331</c:v>
                </c:pt>
                <c:pt idx="2400">
                  <c:v>38534.508333333331</c:v>
                </c:pt>
                <c:pt idx="2401">
                  <c:v>38535.008333333331</c:v>
                </c:pt>
                <c:pt idx="2402">
                  <c:v>38535.508333333331</c:v>
                </c:pt>
                <c:pt idx="2403">
                  <c:v>38536.008333333331</c:v>
                </c:pt>
                <c:pt idx="2404">
                  <c:v>38536.508333333331</c:v>
                </c:pt>
                <c:pt idx="2405">
                  <c:v>38537.008333333331</c:v>
                </c:pt>
                <c:pt idx="2406">
                  <c:v>38537.508333333331</c:v>
                </c:pt>
                <c:pt idx="2407">
                  <c:v>38538.008333333331</c:v>
                </c:pt>
                <c:pt idx="2408">
                  <c:v>38538.508333333331</c:v>
                </c:pt>
                <c:pt idx="2409">
                  <c:v>38539.008333333331</c:v>
                </c:pt>
                <c:pt idx="2410">
                  <c:v>38539.508333333331</c:v>
                </c:pt>
                <c:pt idx="2411">
                  <c:v>38540.008333333331</c:v>
                </c:pt>
                <c:pt idx="2412">
                  <c:v>38540.508333333331</c:v>
                </c:pt>
                <c:pt idx="2413">
                  <c:v>38541.008333333331</c:v>
                </c:pt>
                <c:pt idx="2414">
                  <c:v>38541.508333333331</c:v>
                </c:pt>
                <c:pt idx="2415">
                  <c:v>38542.008333333331</c:v>
                </c:pt>
                <c:pt idx="2416">
                  <c:v>38542.508333333331</c:v>
                </c:pt>
                <c:pt idx="2417">
                  <c:v>38543.008333333331</c:v>
                </c:pt>
                <c:pt idx="2418">
                  <c:v>38543.508333333331</c:v>
                </c:pt>
                <c:pt idx="2419">
                  <c:v>38544.008333333331</c:v>
                </c:pt>
                <c:pt idx="2420">
                  <c:v>38544.508333333331</c:v>
                </c:pt>
                <c:pt idx="2421">
                  <c:v>38545.008333333331</c:v>
                </c:pt>
                <c:pt idx="2422">
                  <c:v>38545.508333333331</c:v>
                </c:pt>
                <c:pt idx="2423">
                  <c:v>38546.008333333331</c:v>
                </c:pt>
                <c:pt idx="2424">
                  <c:v>38546.508333333331</c:v>
                </c:pt>
                <c:pt idx="2425">
                  <c:v>38547.008333333331</c:v>
                </c:pt>
                <c:pt idx="2426">
                  <c:v>38547.508333333331</c:v>
                </c:pt>
                <c:pt idx="2427">
                  <c:v>38548.008333333331</c:v>
                </c:pt>
                <c:pt idx="2428">
                  <c:v>38548.508333333331</c:v>
                </c:pt>
                <c:pt idx="2429">
                  <c:v>38549.008333333331</c:v>
                </c:pt>
                <c:pt idx="2430">
                  <c:v>38549.508333333331</c:v>
                </c:pt>
                <c:pt idx="2431">
                  <c:v>38550.008333333331</c:v>
                </c:pt>
                <c:pt idx="2432">
                  <c:v>38550.508333333331</c:v>
                </c:pt>
                <c:pt idx="2433">
                  <c:v>38551.008333333331</c:v>
                </c:pt>
                <c:pt idx="2434">
                  <c:v>38551.508333333331</c:v>
                </c:pt>
                <c:pt idx="2435">
                  <c:v>38552.008333333331</c:v>
                </c:pt>
                <c:pt idx="2436">
                  <c:v>38552.508333333331</c:v>
                </c:pt>
                <c:pt idx="2437">
                  <c:v>38553.008333333331</c:v>
                </c:pt>
                <c:pt idx="2438">
                  <c:v>38553.508333333331</c:v>
                </c:pt>
                <c:pt idx="2439">
                  <c:v>38554.008333333331</c:v>
                </c:pt>
                <c:pt idx="2440">
                  <c:v>38554.508333333331</c:v>
                </c:pt>
                <c:pt idx="2441">
                  <c:v>38555.008333333331</c:v>
                </c:pt>
                <c:pt idx="2442">
                  <c:v>38555.508333333331</c:v>
                </c:pt>
                <c:pt idx="2443">
                  <c:v>38556.008333333331</c:v>
                </c:pt>
                <c:pt idx="2444">
                  <c:v>38556.508333333331</c:v>
                </c:pt>
                <c:pt idx="2445">
                  <c:v>38557.008333333331</c:v>
                </c:pt>
                <c:pt idx="2446">
                  <c:v>38557.508333333331</c:v>
                </c:pt>
                <c:pt idx="2447">
                  <c:v>38558.008333333331</c:v>
                </c:pt>
                <c:pt idx="2448">
                  <c:v>38558.508333333331</c:v>
                </c:pt>
                <c:pt idx="2449">
                  <c:v>38559.008333333331</c:v>
                </c:pt>
                <c:pt idx="2450">
                  <c:v>38559.508333333331</c:v>
                </c:pt>
                <c:pt idx="2451">
                  <c:v>38560.008333333331</c:v>
                </c:pt>
                <c:pt idx="2452">
                  <c:v>38560.508333333331</c:v>
                </c:pt>
                <c:pt idx="2453">
                  <c:v>38561.008333333331</c:v>
                </c:pt>
                <c:pt idx="2454">
                  <c:v>38561.508333333331</c:v>
                </c:pt>
                <c:pt idx="2455">
                  <c:v>38562.008333333331</c:v>
                </c:pt>
                <c:pt idx="2456">
                  <c:v>38562.508333333331</c:v>
                </c:pt>
                <c:pt idx="2457">
                  <c:v>38563.008333333331</c:v>
                </c:pt>
                <c:pt idx="2458">
                  <c:v>38563.508333333331</c:v>
                </c:pt>
                <c:pt idx="2459">
                  <c:v>38564.008333333331</c:v>
                </c:pt>
                <c:pt idx="2460">
                  <c:v>38564.508333333331</c:v>
                </c:pt>
                <c:pt idx="2461">
                  <c:v>38565.008333333331</c:v>
                </c:pt>
                <c:pt idx="2462">
                  <c:v>38565.508333333331</c:v>
                </c:pt>
                <c:pt idx="2463">
                  <c:v>38566.008333333331</c:v>
                </c:pt>
                <c:pt idx="2464">
                  <c:v>38566.508333333331</c:v>
                </c:pt>
                <c:pt idx="2465">
                  <c:v>38567.008333333331</c:v>
                </c:pt>
                <c:pt idx="2466">
                  <c:v>38567.508333333331</c:v>
                </c:pt>
                <c:pt idx="2467">
                  <c:v>38568.008333333331</c:v>
                </c:pt>
                <c:pt idx="2468">
                  <c:v>38568.508333333331</c:v>
                </c:pt>
                <c:pt idx="2469">
                  <c:v>38569.008333333331</c:v>
                </c:pt>
                <c:pt idx="2470">
                  <c:v>38569.508333333331</c:v>
                </c:pt>
                <c:pt idx="2471">
                  <c:v>38570.008333333331</c:v>
                </c:pt>
                <c:pt idx="2472">
                  <c:v>38570.508333333331</c:v>
                </c:pt>
                <c:pt idx="2473">
                  <c:v>38571.008333333331</c:v>
                </c:pt>
                <c:pt idx="2474">
                  <c:v>38571.508333333331</c:v>
                </c:pt>
                <c:pt idx="2475">
                  <c:v>38572.008333333331</c:v>
                </c:pt>
                <c:pt idx="2476">
                  <c:v>38572.508333333331</c:v>
                </c:pt>
                <c:pt idx="2477">
                  <c:v>38573.008333333331</c:v>
                </c:pt>
                <c:pt idx="2478">
                  <c:v>38573.508333333331</c:v>
                </c:pt>
                <c:pt idx="2479">
                  <c:v>38574.008333333331</c:v>
                </c:pt>
                <c:pt idx="2480">
                  <c:v>38574.508333333331</c:v>
                </c:pt>
                <c:pt idx="2481">
                  <c:v>38575.008333333331</c:v>
                </c:pt>
                <c:pt idx="2482">
                  <c:v>38575.508333333331</c:v>
                </c:pt>
                <c:pt idx="2483">
                  <c:v>38576.008333333331</c:v>
                </c:pt>
                <c:pt idx="2484">
                  <c:v>38576.508333333331</c:v>
                </c:pt>
                <c:pt idx="2485">
                  <c:v>38577.008333333331</c:v>
                </c:pt>
                <c:pt idx="2486">
                  <c:v>38577.508333333331</c:v>
                </c:pt>
                <c:pt idx="2487">
                  <c:v>38578.008333333331</c:v>
                </c:pt>
                <c:pt idx="2488">
                  <c:v>38578.508333333331</c:v>
                </c:pt>
                <c:pt idx="2489">
                  <c:v>38579.008333333331</c:v>
                </c:pt>
                <c:pt idx="2490">
                  <c:v>38579.508333333331</c:v>
                </c:pt>
                <c:pt idx="2491">
                  <c:v>38580.008333333331</c:v>
                </c:pt>
                <c:pt idx="2492">
                  <c:v>38580.508333333331</c:v>
                </c:pt>
                <c:pt idx="2493">
                  <c:v>38581.008333333331</c:v>
                </c:pt>
                <c:pt idx="2494">
                  <c:v>38581.508333333331</c:v>
                </c:pt>
                <c:pt idx="2495">
                  <c:v>38582.008333333331</c:v>
                </c:pt>
                <c:pt idx="2496">
                  <c:v>38582.508333333331</c:v>
                </c:pt>
                <c:pt idx="2497">
                  <c:v>38583.008333333331</c:v>
                </c:pt>
                <c:pt idx="2498">
                  <c:v>38583.508333333331</c:v>
                </c:pt>
                <c:pt idx="2499">
                  <c:v>38584.008333333331</c:v>
                </c:pt>
                <c:pt idx="2500">
                  <c:v>38584.508333333331</c:v>
                </c:pt>
                <c:pt idx="2501">
                  <c:v>38585.008333333331</c:v>
                </c:pt>
                <c:pt idx="2502">
                  <c:v>38585.508333333331</c:v>
                </c:pt>
                <c:pt idx="2503">
                  <c:v>38586.008333333331</c:v>
                </c:pt>
                <c:pt idx="2504">
                  <c:v>38586.508333333331</c:v>
                </c:pt>
                <c:pt idx="2505">
                  <c:v>38587.008333333331</c:v>
                </c:pt>
                <c:pt idx="2506">
                  <c:v>38587.508333333331</c:v>
                </c:pt>
                <c:pt idx="2507">
                  <c:v>38588.008333333331</c:v>
                </c:pt>
                <c:pt idx="2508">
                  <c:v>38588.508333333331</c:v>
                </c:pt>
                <c:pt idx="2509">
                  <c:v>38589.008333333331</c:v>
                </c:pt>
                <c:pt idx="2510">
                  <c:v>38589.508333333331</c:v>
                </c:pt>
                <c:pt idx="2511">
                  <c:v>38590.008333333331</c:v>
                </c:pt>
                <c:pt idx="2512">
                  <c:v>38590.508333333331</c:v>
                </c:pt>
                <c:pt idx="2513">
                  <c:v>38591.008333333331</c:v>
                </c:pt>
                <c:pt idx="2514">
                  <c:v>38591.508333333331</c:v>
                </c:pt>
                <c:pt idx="2515">
                  <c:v>38592.008333333331</c:v>
                </c:pt>
                <c:pt idx="2516">
                  <c:v>38592.508333333331</c:v>
                </c:pt>
                <c:pt idx="2517">
                  <c:v>38593.008333333331</c:v>
                </c:pt>
                <c:pt idx="2518">
                  <c:v>38593.508333333331</c:v>
                </c:pt>
                <c:pt idx="2519">
                  <c:v>38594.008333333331</c:v>
                </c:pt>
                <c:pt idx="2520">
                  <c:v>38594.508333333331</c:v>
                </c:pt>
                <c:pt idx="2521">
                  <c:v>38595.008333333331</c:v>
                </c:pt>
                <c:pt idx="2522">
                  <c:v>38595.508333333331</c:v>
                </c:pt>
                <c:pt idx="2523">
                  <c:v>38596.008333333331</c:v>
                </c:pt>
                <c:pt idx="2524">
                  <c:v>38596.508333333331</c:v>
                </c:pt>
                <c:pt idx="2525">
                  <c:v>38597.008333333331</c:v>
                </c:pt>
                <c:pt idx="2526">
                  <c:v>38597.508333333331</c:v>
                </c:pt>
                <c:pt idx="2527">
                  <c:v>38598.008333333331</c:v>
                </c:pt>
                <c:pt idx="2528">
                  <c:v>38598.508333333331</c:v>
                </c:pt>
                <c:pt idx="2529">
                  <c:v>38599.008333333331</c:v>
                </c:pt>
                <c:pt idx="2530">
                  <c:v>38599.508333333331</c:v>
                </c:pt>
                <c:pt idx="2531">
                  <c:v>38600.008333333331</c:v>
                </c:pt>
                <c:pt idx="2532">
                  <c:v>38600.508333333331</c:v>
                </c:pt>
                <c:pt idx="2533">
                  <c:v>38601.008333333331</c:v>
                </c:pt>
                <c:pt idx="2534">
                  <c:v>38601.508333333331</c:v>
                </c:pt>
                <c:pt idx="2535">
                  <c:v>38602.008333333331</c:v>
                </c:pt>
                <c:pt idx="2536">
                  <c:v>38602.508333333331</c:v>
                </c:pt>
                <c:pt idx="2537">
                  <c:v>38603.008333333331</c:v>
                </c:pt>
                <c:pt idx="2538">
                  <c:v>38603.508333333331</c:v>
                </c:pt>
                <c:pt idx="2539">
                  <c:v>38604.008333333331</c:v>
                </c:pt>
                <c:pt idx="2540">
                  <c:v>38604.508333333331</c:v>
                </c:pt>
                <c:pt idx="2541">
                  <c:v>38605.008333333331</c:v>
                </c:pt>
                <c:pt idx="2542">
                  <c:v>38605.508333333331</c:v>
                </c:pt>
                <c:pt idx="2543">
                  <c:v>38606.008333333331</c:v>
                </c:pt>
                <c:pt idx="2544">
                  <c:v>38606.508333333331</c:v>
                </c:pt>
                <c:pt idx="2545">
                  <c:v>38607.008333333331</c:v>
                </c:pt>
                <c:pt idx="2546">
                  <c:v>38607.508333333331</c:v>
                </c:pt>
                <c:pt idx="2547">
                  <c:v>38608.008333333331</c:v>
                </c:pt>
                <c:pt idx="2548">
                  <c:v>38608.508333333331</c:v>
                </c:pt>
                <c:pt idx="2549">
                  <c:v>38609.008333333331</c:v>
                </c:pt>
                <c:pt idx="2550">
                  <c:v>38609.508333333331</c:v>
                </c:pt>
                <c:pt idx="2551">
                  <c:v>38610.008333333331</c:v>
                </c:pt>
                <c:pt idx="2552">
                  <c:v>38610.508333333331</c:v>
                </c:pt>
                <c:pt idx="2553">
                  <c:v>38611.008333333331</c:v>
                </c:pt>
                <c:pt idx="2554">
                  <c:v>38611.508333333331</c:v>
                </c:pt>
                <c:pt idx="2555">
                  <c:v>38612.008333333331</c:v>
                </c:pt>
                <c:pt idx="2556">
                  <c:v>38612.508333333331</c:v>
                </c:pt>
                <c:pt idx="2557">
                  <c:v>38613.008333333331</c:v>
                </c:pt>
                <c:pt idx="2558">
                  <c:v>38613.508333333331</c:v>
                </c:pt>
                <c:pt idx="2559">
                  <c:v>38614.008333333331</c:v>
                </c:pt>
                <c:pt idx="2560">
                  <c:v>38614.508333333331</c:v>
                </c:pt>
                <c:pt idx="2561">
                  <c:v>38615.008333333331</c:v>
                </c:pt>
                <c:pt idx="2562">
                  <c:v>38615.508333333331</c:v>
                </c:pt>
                <c:pt idx="2563">
                  <c:v>38616.008333333331</c:v>
                </c:pt>
                <c:pt idx="2564">
                  <c:v>38616.508333333331</c:v>
                </c:pt>
                <c:pt idx="2565">
                  <c:v>38617.008333333331</c:v>
                </c:pt>
                <c:pt idx="2566">
                  <c:v>38617.508333333331</c:v>
                </c:pt>
                <c:pt idx="2567">
                  <c:v>38618.008333333331</c:v>
                </c:pt>
                <c:pt idx="2568">
                  <c:v>38618.508333333331</c:v>
                </c:pt>
                <c:pt idx="2569">
                  <c:v>38619.008333333331</c:v>
                </c:pt>
                <c:pt idx="2570">
                  <c:v>38619.508333333331</c:v>
                </c:pt>
                <c:pt idx="2571">
                  <c:v>38620.008333333331</c:v>
                </c:pt>
                <c:pt idx="2572">
                  <c:v>38620.508333333331</c:v>
                </c:pt>
                <c:pt idx="2573">
                  <c:v>38621.008333333331</c:v>
                </c:pt>
                <c:pt idx="2574">
                  <c:v>38621.508333333331</c:v>
                </c:pt>
                <c:pt idx="2575">
                  <c:v>38622.008333333331</c:v>
                </c:pt>
                <c:pt idx="2576">
                  <c:v>38622.508333333331</c:v>
                </c:pt>
                <c:pt idx="2577">
                  <c:v>38623.008333333331</c:v>
                </c:pt>
                <c:pt idx="2578">
                  <c:v>38623.508333333331</c:v>
                </c:pt>
                <c:pt idx="2579">
                  <c:v>38624.008333333331</c:v>
                </c:pt>
                <c:pt idx="2580">
                  <c:v>38624.508333333331</c:v>
                </c:pt>
                <c:pt idx="2581">
                  <c:v>38625.008333333331</c:v>
                </c:pt>
                <c:pt idx="2582">
                  <c:v>38625.508333333331</c:v>
                </c:pt>
                <c:pt idx="2583">
                  <c:v>38626.008333333331</c:v>
                </c:pt>
                <c:pt idx="2584">
                  <c:v>38626.508333333331</c:v>
                </c:pt>
                <c:pt idx="2585">
                  <c:v>38627.008333333331</c:v>
                </c:pt>
                <c:pt idx="2586">
                  <c:v>38627.508333333331</c:v>
                </c:pt>
                <c:pt idx="2587">
                  <c:v>38628.008333333331</c:v>
                </c:pt>
                <c:pt idx="2588">
                  <c:v>38628.508333333331</c:v>
                </c:pt>
                <c:pt idx="2589">
                  <c:v>38629.008333333331</c:v>
                </c:pt>
                <c:pt idx="2590">
                  <c:v>38629.508333333331</c:v>
                </c:pt>
                <c:pt idx="2591">
                  <c:v>38630.008333333331</c:v>
                </c:pt>
                <c:pt idx="2592">
                  <c:v>38630.508333333331</c:v>
                </c:pt>
                <c:pt idx="2593">
                  <c:v>38631.008333333331</c:v>
                </c:pt>
                <c:pt idx="2594">
                  <c:v>38631.508333333331</c:v>
                </c:pt>
                <c:pt idx="2595">
                  <c:v>38632.008333333331</c:v>
                </c:pt>
                <c:pt idx="2596">
                  <c:v>38632.508333333331</c:v>
                </c:pt>
                <c:pt idx="2597">
                  <c:v>38633.008333333331</c:v>
                </c:pt>
                <c:pt idx="2598">
                  <c:v>38633.508333333331</c:v>
                </c:pt>
                <c:pt idx="2599">
                  <c:v>38634.008333333331</c:v>
                </c:pt>
                <c:pt idx="2600">
                  <c:v>38634.508333333331</c:v>
                </c:pt>
                <c:pt idx="2601">
                  <c:v>38635.008333333331</c:v>
                </c:pt>
                <c:pt idx="2602">
                  <c:v>38635.508333333331</c:v>
                </c:pt>
                <c:pt idx="2603">
                  <c:v>38636.008333333331</c:v>
                </c:pt>
                <c:pt idx="2604">
                  <c:v>38636.508333333331</c:v>
                </c:pt>
                <c:pt idx="2605">
                  <c:v>38637.008333333331</c:v>
                </c:pt>
                <c:pt idx="2606">
                  <c:v>38637.508333333331</c:v>
                </c:pt>
                <c:pt idx="2607">
                  <c:v>38638.008333333331</c:v>
                </c:pt>
                <c:pt idx="2608">
                  <c:v>38638.508333333331</c:v>
                </c:pt>
                <c:pt idx="2609">
                  <c:v>38639.008333333331</c:v>
                </c:pt>
                <c:pt idx="2610">
                  <c:v>38639.508333333331</c:v>
                </c:pt>
                <c:pt idx="2611">
                  <c:v>38640.008333333331</c:v>
                </c:pt>
                <c:pt idx="2612">
                  <c:v>38640.508333333331</c:v>
                </c:pt>
                <c:pt idx="2613">
                  <c:v>38641.008333333331</c:v>
                </c:pt>
                <c:pt idx="2614">
                  <c:v>38641.508333333331</c:v>
                </c:pt>
                <c:pt idx="2615">
                  <c:v>38642.008333333331</c:v>
                </c:pt>
                <c:pt idx="2616">
                  <c:v>38642.508333333331</c:v>
                </c:pt>
                <c:pt idx="2617">
                  <c:v>38643.008333333331</c:v>
                </c:pt>
                <c:pt idx="2618">
                  <c:v>38643.508333333331</c:v>
                </c:pt>
                <c:pt idx="2619">
                  <c:v>38644.008333333331</c:v>
                </c:pt>
                <c:pt idx="2620">
                  <c:v>38644.508333333331</c:v>
                </c:pt>
                <c:pt idx="2621">
                  <c:v>38645.008333333331</c:v>
                </c:pt>
                <c:pt idx="2622">
                  <c:v>38645.508333333331</c:v>
                </c:pt>
                <c:pt idx="2623">
                  <c:v>38646.008333333331</c:v>
                </c:pt>
                <c:pt idx="2624">
                  <c:v>38646.508333333331</c:v>
                </c:pt>
                <c:pt idx="2625">
                  <c:v>38647.008333333331</c:v>
                </c:pt>
                <c:pt idx="2626">
                  <c:v>38647.508333333331</c:v>
                </c:pt>
                <c:pt idx="2627">
                  <c:v>38648.008333333331</c:v>
                </c:pt>
                <c:pt idx="2628">
                  <c:v>38648.508333333331</c:v>
                </c:pt>
                <c:pt idx="2629">
                  <c:v>38649.008333333331</c:v>
                </c:pt>
                <c:pt idx="2630">
                  <c:v>38649.508333333331</c:v>
                </c:pt>
                <c:pt idx="2631">
                  <c:v>38650.008333333331</c:v>
                </c:pt>
                <c:pt idx="2632">
                  <c:v>38650.508333333331</c:v>
                </c:pt>
                <c:pt idx="2633">
                  <c:v>38651.008333333331</c:v>
                </c:pt>
                <c:pt idx="2634">
                  <c:v>38651.508333333331</c:v>
                </c:pt>
                <c:pt idx="2635">
                  <c:v>38652.008333333331</c:v>
                </c:pt>
                <c:pt idx="2636">
                  <c:v>38652.508333333331</c:v>
                </c:pt>
                <c:pt idx="2637">
                  <c:v>38653.008333333331</c:v>
                </c:pt>
                <c:pt idx="2638">
                  <c:v>38653.508333333331</c:v>
                </c:pt>
                <c:pt idx="2639">
                  <c:v>38654.008333333331</c:v>
                </c:pt>
                <c:pt idx="2640">
                  <c:v>38654.508333333331</c:v>
                </c:pt>
                <c:pt idx="2641">
                  <c:v>38655.008333333331</c:v>
                </c:pt>
                <c:pt idx="2642">
                  <c:v>38655.508333333331</c:v>
                </c:pt>
                <c:pt idx="2643">
                  <c:v>38656.008333333331</c:v>
                </c:pt>
                <c:pt idx="2644">
                  <c:v>38656.508333333331</c:v>
                </c:pt>
                <c:pt idx="2645">
                  <c:v>38657.008333333331</c:v>
                </c:pt>
                <c:pt idx="2646">
                  <c:v>38657.508333333331</c:v>
                </c:pt>
                <c:pt idx="2647">
                  <c:v>38658.008333333331</c:v>
                </c:pt>
                <c:pt idx="2648">
                  <c:v>38658.508333333331</c:v>
                </c:pt>
                <c:pt idx="2649">
                  <c:v>38659.008333333331</c:v>
                </c:pt>
                <c:pt idx="2650">
                  <c:v>38659.508333333331</c:v>
                </c:pt>
                <c:pt idx="2651">
                  <c:v>38660.008333333331</c:v>
                </c:pt>
                <c:pt idx="2652">
                  <c:v>38660.508333333331</c:v>
                </c:pt>
                <c:pt idx="2653">
                  <c:v>38661.008333333331</c:v>
                </c:pt>
                <c:pt idx="2654">
                  <c:v>38661.508333333331</c:v>
                </c:pt>
                <c:pt idx="2655">
                  <c:v>38662.008333333331</c:v>
                </c:pt>
                <c:pt idx="2656">
                  <c:v>38662.508333333331</c:v>
                </c:pt>
                <c:pt idx="2657">
                  <c:v>38663.008333333331</c:v>
                </c:pt>
                <c:pt idx="2658">
                  <c:v>38663.508333333331</c:v>
                </c:pt>
                <c:pt idx="2659">
                  <c:v>38664.008333333331</c:v>
                </c:pt>
                <c:pt idx="2660">
                  <c:v>38664.508333333331</c:v>
                </c:pt>
                <c:pt idx="2661">
                  <c:v>38665.008333333331</c:v>
                </c:pt>
                <c:pt idx="2662">
                  <c:v>38665.508333333331</c:v>
                </c:pt>
                <c:pt idx="2663">
                  <c:v>38666.008333333331</c:v>
                </c:pt>
                <c:pt idx="2664">
                  <c:v>38666.508333333331</c:v>
                </c:pt>
                <c:pt idx="2665">
                  <c:v>38667.008333333331</c:v>
                </c:pt>
                <c:pt idx="2666">
                  <c:v>38667.508333333331</c:v>
                </c:pt>
                <c:pt idx="2667">
                  <c:v>38668.008333333331</c:v>
                </c:pt>
                <c:pt idx="2668">
                  <c:v>38668.508333333331</c:v>
                </c:pt>
                <c:pt idx="2669">
                  <c:v>38669.008333333331</c:v>
                </c:pt>
                <c:pt idx="2670">
                  <c:v>38669.508333333331</c:v>
                </c:pt>
                <c:pt idx="2671">
                  <c:v>38670.008333333331</c:v>
                </c:pt>
                <c:pt idx="2672">
                  <c:v>38670.508333333331</c:v>
                </c:pt>
                <c:pt idx="2673">
                  <c:v>38671.008333333331</c:v>
                </c:pt>
                <c:pt idx="2674">
                  <c:v>38671.508333333331</c:v>
                </c:pt>
                <c:pt idx="2675">
                  <c:v>38672.008333333331</c:v>
                </c:pt>
                <c:pt idx="2676">
                  <c:v>38672.508333333331</c:v>
                </c:pt>
                <c:pt idx="2677">
                  <c:v>38673.008333333331</c:v>
                </c:pt>
                <c:pt idx="2678">
                  <c:v>38673.508333333331</c:v>
                </c:pt>
                <c:pt idx="2679">
                  <c:v>38674.008333333331</c:v>
                </c:pt>
                <c:pt idx="2680">
                  <c:v>38674.508333333331</c:v>
                </c:pt>
                <c:pt idx="2681">
                  <c:v>38675.008333333331</c:v>
                </c:pt>
                <c:pt idx="2682">
                  <c:v>38675.508333333331</c:v>
                </c:pt>
                <c:pt idx="2683">
                  <c:v>38676.008333333331</c:v>
                </c:pt>
                <c:pt idx="2684">
                  <c:v>38676.508333333331</c:v>
                </c:pt>
                <c:pt idx="2685">
                  <c:v>38677.008333333331</c:v>
                </c:pt>
                <c:pt idx="2686">
                  <c:v>38677.508333333331</c:v>
                </c:pt>
                <c:pt idx="2687">
                  <c:v>38678.008333333331</c:v>
                </c:pt>
                <c:pt idx="2688">
                  <c:v>38678.508333333331</c:v>
                </c:pt>
                <c:pt idx="2689">
                  <c:v>38679.008333333331</c:v>
                </c:pt>
                <c:pt idx="2690">
                  <c:v>38679.508333333331</c:v>
                </c:pt>
                <c:pt idx="2691">
                  <c:v>38680.008333333331</c:v>
                </c:pt>
                <c:pt idx="2692">
                  <c:v>38680.508333333331</c:v>
                </c:pt>
                <c:pt idx="2693">
                  <c:v>38681.008333333331</c:v>
                </c:pt>
                <c:pt idx="2694">
                  <c:v>38681.508333333331</c:v>
                </c:pt>
                <c:pt idx="2695">
                  <c:v>38682.008333333331</c:v>
                </c:pt>
                <c:pt idx="2696">
                  <c:v>38682.508333333331</c:v>
                </c:pt>
                <c:pt idx="2697">
                  <c:v>38683.008333333331</c:v>
                </c:pt>
                <c:pt idx="2698">
                  <c:v>38683.508333333331</c:v>
                </c:pt>
                <c:pt idx="2699">
                  <c:v>38684.008333333331</c:v>
                </c:pt>
                <c:pt idx="2700">
                  <c:v>38684.508333333331</c:v>
                </c:pt>
                <c:pt idx="2701">
                  <c:v>38685.008333333331</c:v>
                </c:pt>
                <c:pt idx="2702">
                  <c:v>38685.508333333331</c:v>
                </c:pt>
                <c:pt idx="2703">
                  <c:v>38686.008333333331</c:v>
                </c:pt>
                <c:pt idx="2704">
                  <c:v>38686.508333333331</c:v>
                </c:pt>
                <c:pt idx="2705">
                  <c:v>38687.008333333331</c:v>
                </c:pt>
                <c:pt idx="2706">
                  <c:v>38687.508333333331</c:v>
                </c:pt>
                <c:pt idx="2707">
                  <c:v>38688.008333333331</c:v>
                </c:pt>
                <c:pt idx="2708">
                  <c:v>38688.508333333331</c:v>
                </c:pt>
                <c:pt idx="2709">
                  <c:v>38689.008333333331</c:v>
                </c:pt>
                <c:pt idx="2710">
                  <c:v>38689.508333333331</c:v>
                </c:pt>
                <c:pt idx="2711">
                  <c:v>38690.008333333331</c:v>
                </c:pt>
                <c:pt idx="2712">
                  <c:v>38690.508333333331</c:v>
                </c:pt>
                <c:pt idx="2713">
                  <c:v>38691.008333333331</c:v>
                </c:pt>
                <c:pt idx="2714">
                  <c:v>38691.508333333331</c:v>
                </c:pt>
                <c:pt idx="2715">
                  <c:v>38692.008333333331</c:v>
                </c:pt>
                <c:pt idx="2716">
                  <c:v>38692.508333333331</c:v>
                </c:pt>
                <c:pt idx="2717">
                  <c:v>38693.008333333331</c:v>
                </c:pt>
                <c:pt idx="2718">
                  <c:v>38693.508333333331</c:v>
                </c:pt>
                <c:pt idx="2719">
                  <c:v>38694.008333333331</c:v>
                </c:pt>
                <c:pt idx="2720">
                  <c:v>38694.508333333331</c:v>
                </c:pt>
                <c:pt idx="2721">
                  <c:v>38695.008333333331</c:v>
                </c:pt>
                <c:pt idx="2722">
                  <c:v>38695.508333333331</c:v>
                </c:pt>
                <c:pt idx="2723">
                  <c:v>38696.008333333331</c:v>
                </c:pt>
                <c:pt idx="2724">
                  <c:v>38696.508333333331</c:v>
                </c:pt>
                <c:pt idx="2725">
                  <c:v>38697.008333333331</c:v>
                </c:pt>
                <c:pt idx="2726">
                  <c:v>38697.508333333331</c:v>
                </c:pt>
                <c:pt idx="2727">
                  <c:v>38698.008333333331</c:v>
                </c:pt>
                <c:pt idx="2728">
                  <c:v>38698.508333333331</c:v>
                </c:pt>
                <c:pt idx="2729">
                  <c:v>38699.008333333331</c:v>
                </c:pt>
                <c:pt idx="2730">
                  <c:v>38699.508333333331</c:v>
                </c:pt>
                <c:pt idx="2731">
                  <c:v>38700.008333333331</c:v>
                </c:pt>
                <c:pt idx="2732">
                  <c:v>38700.508333333331</c:v>
                </c:pt>
                <c:pt idx="2733">
                  <c:v>38701.008333333331</c:v>
                </c:pt>
                <c:pt idx="2734">
                  <c:v>38701.508333333331</c:v>
                </c:pt>
                <c:pt idx="2735">
                  <c:v>38702.008333333331</c:v>
                </c:pt>
                <c:pt idx="2736">
                  <c:v>38702.508333333331</c:v>
                </c:pt>
                <c:pt idx="2737">
                  <c:v>38703.008333333331</c:v>
                </c:pt>
                <c:pt idx="2738">
                  <c:v>38703.508333333331</c:v>
                </c:pt>
                <c:pt idx="2739">
                  <c:v>38704.008333333331</c:v>
                </c:pt>
                <c:pt idx="2740">
                  <c:v>38704.508333333331</c:v>
                </c:pt>
                <c:pt idx="2741">
                  <c:v>38705.008333333331</c:v>
                </c:pt>
                <c:pt idx="2742">
                  <c:v>38705.508333333331</c:v>
                </c:pt>
                <c:pt idx="2743">
                  <c:v>38706.008333333331</c:v>
                </c:pt>
                <c:pt idx="2744">
                  <c:v>38706.508333333331</c:v>
                </c:pt>
                <c:pt idx="2745">
                  <c:v>38707.008333333331</c:v>
                </c:pt>
                <c:pt idx="2746">
                  <c:v>38707.508333333331</c:v>
                </c:pt>
                <c:pt idx="2747">
                  <c:v>38708.008333333331</c:v>
                </c:pt>
                <c:pt idx="2748">
                  <c:v>38708.508333333331</c:v>
                </c:pt>
                <c:pt idx="2749">
                  <c:v>38709.008333333331</c:v>
                </c:pt>
                <c:pt idx="2750">
                  <c:v>38709.508333333331</c:v>
                </c:pt>
                <c:pt idx="2751">
                  <c:v>38710.008333333331</c:v>
                </c:pt>
                <c:pt idx="2752">
                  <c:v>38710.508333333331</c:v>
                </c:pt>
                <c:pt idx="2753">
                  <c:v>38711.008333333331</c:v>
                </c:pt>
                <c:pt idx="2754">
                  <c:v>38711.508333333331</c:v>
                </c:pt>
                <c:pt idx="2755">
                  <c:v>38712.008333333331</c:v>
                </c:pt>
                <c:pt idx="2756">
                  <c:v>38712.508333333331</c:v>
                </c:pt>
                <c:pt idx="2757">
                  <c:v>38713.008333333331</c:v>
                </c:pt>
                <c:pt idx="2758">
                  <c:v>38713.508333333331</c:v>
                </c:pt>
                <c:pt idx="2759">
                  <c:v>38714.008333333331</c:v>
                </c:pt>
                <c:pt idx="2760">
                  <c:v>38714.508333333331</c:v>
                </c:pt>
                <c:pt idx="2761">
                  <c:v>38715.008333333331</c:v>
                </c:pt>
                <c:pt idx="2762">
                  <c:v>38715.508333333331</c:v>
                </c:pt>
                <c:pt idx="2763">
                  <c:v>38716.008333333331</c:v>
                </c:pt>
                <c:pt idx="2764">
                  <c:v>38716.508333333331</c:v>
                </c:pt>
                <c:pt idx="2765">
                  <c:v>38717.008333333331</c:v>
                </c:pt>
                <c:pt idx="2766">
                  <c:v>38717.508333333331</c:v>
                </c:pt>
                <c:pt idx="2767">
                  <c:v>38718.008333333331</c:v>
                </c:pt>
                <c:pt idx="2768">
                  <c:v>38718.508333333331</c:v>
                </c:pt>
                <c:pt idx="2769">
                  <c:v>38719.008333333331</c:v>
                </c:pt>
                <c:pt idx="2770">
                  <c:v>38719.508333333331</c:v>
                </c:pt>
                <c:pt idx="2771">
                  <c:v>38720.008333333331</c:v>
                </c:pt>
                <c:pt idx="2772">
                  <c:v>38720.508333333331</c:v>
                </c:pt>
                <c:pt idx="2773">
                  <c:v>38721.008333333331</c:v>
                </c:pt>
                <c:pt idx="2774">
                  <c:v>38721.508333333331</c:v>
                </c:pt>
                <c:pt idx="2775">
                  <c:v>38722.008333333331</c:v>
                </c:pt>
                <c:pt idx="2776">
                  <c:v>38722.508333333331</c:v>
                </c:pt>
                <c:pt idx="2777">
                  <c:v>38723.008333333331</c:v>
                </c:pt>
                <c:pt idx="2778">
                  <c:v>38723.508333333331</c:v>
                </c:pt>
                <c:pt idx="2779">
                  <c:v>38724.008333333331</c:v>
                </c:pt>
                <c:pt idx="2780">
                  <c:v>38724.508333333331</c:v>
                </c:pt>
                <c:pt idx="2781">
                  <c:v>38725.008333333331</c:v>
                </c:pt>
                <c:pt idx="2782">
                  <c:v>38725.508333333331</c:v>
                </c:pt>
                <c:pt idx="2783">
                  <c:v>38726.008333333331</c:v>
                </c:pt>
                <c:pt idx="2784">
                  <c:v>38726.508333333331</c:v>
                </c:pt>
                <c:pt idx="2785">
                  <c:v>38727.008333333331</c:v>
                </c:pt>
                <c:pt idx="2786">
                  <c:v>38727.508333333331</c:v>
                </c:pt>
                <c:pt idx="2787">
                  <c:v>38728.008333333331</c:v>
                </c:pt>
                <c:pt idx="2788">
                  <c:v>38728.508333333331</c:v>
                </c:pt>
                <c:pt idx="2789">
                  <c:v>38729.008333333331</c:v>
                </c:pt>
                <c:pt idx="2790">
                  <c:v>38729.508333333331</c:v>
                </c:pt>
                <c:pt idx="2791">
                  <c:v>38730.008333333331</c:v>
                </c:pt>
                <c:pt idx="2792">
                  <c:v>38730.508333333331</c:v>
                </c:pt>
                <c:pt idx="2793">
                  <c:v>38731.008333333331</c:v>
                </c:pt>
                <c:pt idx="2794">
                  <c:v>38731.508333333331</c:v>
                </c:pt>
                <c:pt idx="2795">
                  <c:v>38732.008333333331</c:v>
                </c:pt>
                <c:pt idx="2796">
                  <c:v>38732.508333333331</c:v>
                </c:pt>
                <c:pt idx="2797">
                  <c:v>38733.008333333331</c:v>
                </c:pt>
                <c:pt idx="2798">
                  <c:v>38733.508333333331</c:v>
                </c:pt>
                <c:pt idx="2799">
                  <c:v>38734.008333333331</c:v>
                </c:pt>
                <c:pt idx="2800">
                  <c:v>38734.508333333331</c:v>
                </c:pt>
                <c:pt idx="2801">
                  <c:v>38735.008333333331</c:v>
                </c:pt>
                <c:pt idx="2802">
                  <c:v>38735.508333333331</c:v>
                </c:pt>
                <c:pt idx="2803">
                  <c:v>38736.008333333331</c:v>
                </c:pt>
                <c:pt idx="2804">
                  <c:v>38736.508333333331</c:v>
                </c:pt>
                <c:pt idx="2805">
                  <c:v>38737.008333333331</c:v>
                </c:pt>
                <c:pt idx="2806">
                  <c:v>38737.508333333331</c:v>
                </c:pt>
                <c:pt idx="2807">
                  <c:v>38738.008333333331</c:v>
                </c:pt>
                <c:pt idx="2808">
                  <c:v>38738.508333333331</c:v>
                </c:pt>
                <c:pt idx="2809">
                  <c:v>38739.008333333331</c:v>
                </c:pt>
                <c:pt idx="2810">
                  <c:v>38739.508333333331</c:v>
                </c:pt>
                <c:pt idx="2811">
                  <c:v>38740.008333333331</c:v>
                </c:pt>
                <c:pt idx="2812">
                  <c:v>38740.508333333331</c:v>
                </c:pt>
                <c:pt idx="2813">
                  <c:v>38741.008333333331</c:v>
                </c:pt>
                <c:pt idx="2814">
                  <c:v>38741.508333333331</c:v>
                </c:pt>
                <c:pt idx="2815">
                  <c:v>38742.008333333331</c:v>
                </c:pt>
                <c:pt idx="2816">
                  <c:v>38742.508333333331</c:v>
                </c:pt>
                <c:pt idx="2817">
                  <c:v>38743.008333333331</c:v>
                </c:pt>
                <c:pt idx="2818">
                  <c:v>38743.508333333331</c:v>
                </c:pt>
                <c:pt idx="2819">
                  <c:v>38744.008333333331</c:v>
                </c:pt>
                <c:pt idx="2820">
                  <c:v>38744.508333333331</c:v>
                </c:pt>
                <c:pt idx="2821">
                  <c:v>38745.008333333331</c:v>
                </c:pt>
                <c:pt idx="2822">
                  <c:v>38745.508333333331</c:v>
                </c:pt>
                <c:pt idx="2823">
                  <c:v>38746.008333333331</c:v>
                </c:pt>
                <c:pt idx="2824">
                  <c:v>38746.508333333331</c:v>
                </c:pt>
                <c:pt idx="2825">
                  <c:v>38747.008333333331</c:v>
                </c:pt>
                <c:pt idx="2826">
                  <c:v>38747.508333333331</c:v>
                </c:pt>
                <c:pt idx="2827">
                  <c:v>38748.008333333331</c:v>
                </c:pt>
                <c:pt idx="2828">
                  <c:v>38748.508333333331</c:v>
                </c:pt>
                <c:pt idx="2829">
                  <c:v>38749.008333333331</c:v>
                </c:pt>
                <c:pt idx="2830">
                  <c:v>38749.508333333331</c:v>
                </c:pt>
                <c:pt idx="2831">
                  <c:v>38750.008333333331</c:v>
                </c:pt>
                <c:pt idx="2832">
                  <c:v>38750.508333333331</c:v>
                </c:pt>
                <c:pt idx="2833">
                  <c:v>38751.008333333331</c:v>
                </c:pt>
                <c:pt idx="2834">
                  <c:v>38751.508333333331</c:v>
                </c:pt>
                <c:pt idx="2835">
                  <c:v>38752.008333333331</c:v>
                </c:pt>
                <c:pt idx="2836">
                  <c:v>38752.508333333331</c:v>
                </c:pt>
                <c:pt idx="2837">
                  <c:v>38753.008333333331</c:v>
                </c:pt>
                <c:pt idx="2838">
                  <c:v>38753.508333333331</c:v>
                </c:pt>
                <c:pt idx="2839">
                  <c:v>38754.008333333331</c:v>
                </c:pt>
                <c:pt idx="2840">
                  <c:v>38754.508333333331</c:v>
                </c:pt>
                <c:pt idx="2841">
                  <c:v>38755.008333333331</c:v>
                </c:pt>
                <c:pt idx="2842">
                  <c:v>38755.508333333331</c:v>
                </c:pt>
                <c:pt idx="2843">
                  <c:v>38756.008333333331</c:v>
                </c:pt>
                <c:pt idx="2844">
                  <c:v>38756.508333333331</c:v>
                </c:pt>
                <c:pt idx="2845">
                  <c:v>38757.008333333331</c:v>
                </c:pt>
                <c:pt idx="2846">
                  <c:v>38757.508333333331</c:v>
                </c:pt>
                <c:pt idx="2847">
                  <c:v>38758.008333333331</c:v>
                </c:pt>
                <c:pt idx="2848">
                  <c:v>38758.508333333331</c:v>
                </c:pt>
                <c:pt idx="2849">
                  <c:v>38759.008333333331</c:v>
                </c:pt>
                <c:pt idx="2850">
                  <c:v>38759.508333333331</c:v>
                </c:pt>
                <c:pt idx="2851">
                  <c:v>38760.008333333331</c:v>
                </c:pt>
                <c:pt idx="2852">
                  <c:v>38760.508333333331</c:v>
                </c:pt>
                <c:pt idx="2853">
                  <c:v>38761.008333333331</c:v>
                </c:pt>
                <c:pt idx="2854">
                  <c:v>38761.508333333331</c:v>
                </c:pt>
                <c:pt idx="2855">
                  <c:v>38762.008333333331</c:v>
                </c:pt>
                <c:pt idx="2856">
                  <c:v>38762.508333333331</c:v>
                </c:pt>
                <c:pt idx="2857">
                  <c:v>38763.008333333331</c:v>
                </c:pt>
                <c:pt idx="2858">
                  <c:v>38763.508333333331</c:v>
                </c:pt>
                <c:pt idx="2859">
                  <c:v>38764.008333333331</c:v>
                </c:pt>
                <c:pt idx="2860">
                  <c:v>38764.508333333331</c:v>
                </c:pt>
                <c:pt idx="2861">
                  <c:v>38765.008333333331</c:v>
                </c:pt>
                <c:pt idx="2862">
                  <c:v>38765.508333333331</c:v>
                </c:pt>
                <c:pt idx="2863">
                  <c:v>38766.008333333331</c:v>
                </c:pt>
                <c:pt idx="2864">
                  <c:v>38766.508333333331</c:v>
                </c:pt>
                <c:pt idx="2865">
                  <c:v>38767.008333333331</c:v>
                </c:pt>
                <c:pt idx="2866">
                  <c:v>38767.508333333331</c:v>
                </c:pt>
                <c:pt idx="2867">
                  <c:v>38768.008333333331</c:v>
                </c:pt>
                <c:pt idx="2868">
                  <c:v>38768.508333333331</c:v>
                </c:pt>
                <c:pt idx="2869">
                  <c:v>38769.008333333331</c:v>
                </c:pt>
                <c:pt idx="2870">
                  <c:v>38769.508333333331</c:v>
                </c:pt>
                <c:pt idx="2871">
                  <c:v>38770.008333333331</c:v>
                </c:pt>
                <c:pt idx="2872">
                  <c:v>38770.508333333331</c:v>
                </c:pt>
                <c:pt idx="2873">
                  <c:v>38771.008333333331</c:v>
                </c:pt>
                <c:pt idx="2874">
                  <c:v>38771.508333333331</c:v>
                </c:pt>
                <c:pt idx="2875">
                  <c:v>38772.008333333331</c:v>
                </c:pt>
                <c:pt idx="2876">
                  <c:v>38772.508333333331</c:v>
                </c:pt>
                <c:pt idx="2877">
                  <c:v>38773.008333333331</c:v>
                </c:pt>
                <c:pt idx="2878">
                  <c:v>38773.508333333331</c:v>
                </c:pt>
                <c:pt idx="2879">
                  <c:v>38774.008333333331</c:v>
                </c:pt>
                <c:pt idx="2880">
                  <c:v>38774.508333333331</c:v>
                </c:pt>
                <c:pt idx="2881">
                  <c:v>38775.008333333331</c:v>
                </c:pt>
                <c:pt idx="2882">
                  <c:v>38775.508333333331</c:v>
                </c:pt>
                <c:pt idx="2883">
                  <c:v>38776.008333333331</c:v>
                </c:pt>
                <c:pt idx="2884">
                  <c:v>38776.508333333331</c:v>
                </c:pt>
                <c:pt idx="2885">
                  <c:v>38777.008333333331</c:v>
                </c:pt>
                <c:pt idx="2886">
                  <c:v>38777.508333333331</c:v>
                </c:pt>
                <c:pt idx="2887">
                  <c:v>38778.008333333331</c:v>
                </c:pt>
                <c:pt idx="2888">
                  <c:v>38778.508333333331</c:v>
                </c:pt>
                <c:pt idx="2889">
                  <c:v>38779.008333333331</c:v>
                </c:pt>
                <c:pt idx="2890">
                  <c:v>38779.508333333331</c:v>
                </c:pt>
                <c:pt idx="2891">
                  <c:v>38780.008333333331</c:v>
                </c:pt>
                <c:pt idx="2892">
                  <c:v>38780.508333333331</c:v>
                </c:pt>
                <c:pt idx="2893">
                  <c:v>38781.008333333331</c:v>
                </c:pt>
                <c:pt idx="2894">
                  <c:v>38781.508333333331</c:v>
                </c:pt>
                <c:pt idx="2895">
                  <c:v>38782.008333333331</c:v>
                </c:pt>
                <c:pt idx="2896">
                  <c:v>38782.508333333331</c:v>
                </c:pt>
                <c:pt idx="2897">
                  <c:v>38783.008333333331</c:v>
                </c:pt>
                <c:pt idx="2898">
                  <c:v>38783.508333333331</c:v>
                </c:pt>
                <c:pt idx="2899">
                  <c:v>38784.008333333331</c:v>
                </c:pt>
                <c:pt idx="2900">
                  <c:v>38784.508333333331</c:v>
                </c:pt>
                <c:pt idx="2901">
                  <c:v>38785.008333333331</c:v>
                </c:pt>
                <c:pt idx="2902">
                  <c:v>38785.508333333331</c:v>
                </c:pt>
                <c:pt idx="2903">
                  <c:v>38786.008333333331</c:v>
                </c:pt>
                <c:pt idx="2904">
                  <c:v>38786.508333333331</c:v>
                </c:pt>
                <c:pt idx="2905">
                  <c:v>38787.008333333331</c:v>
                </c:pt>
                <c:pt idx="2906">
                  <c:v>38787.508333333331</c:v>
                </c:pt>
                <c:pt idx="2907">
                  <c:v>38788.008333333331</c:v>
                </c:pt>
                <c:pt idx="2908">
                  <c:v>38788.508333333331</c:v>
                </c:pt>
                <c:pt idx="2909">
                  <c:v>38789.008333333331</c:v>
                </c:pt>
                <c:pt idx="2910">
                  <c:v>38789.508333333331</c:v>
                </c:pt>
                <c:pt idx="2911">
                  <c:v>38790.008333333331</c:v>
                </c:pt>
                <c:pt idx="2912">
                  <c:v>38790.508333333331</c:v>
                </c:pt>
                <c:pt idx="2913">
                  <c:v>38791.008333333331</c:v>
                </c:pt>
                <c:pt idx="2914">
                  <c:v>38791.508333333331</c:v>
                </c:pt>
                <c:pt idx="2915">
                  <c:v>38792.008333333331</c:v>
                </c:pt>
                <c:pt idx="2916">
                  <c:v>38792.508333333331</c:v>
                </c:pt>
                <c:pt idx="2917">
                  <c:v>38793.008333333331</c:v>
                </c:pt>
                <c:pt idx="2918">
                  <c:v>38793.508333333331</c:v>
                </c:pt>
                <c:pt idx="2919">
                  <c:v>38794.008333333331</c:v>
                </c:pt>
                <c:pt idx="2920">
                  <c:v>38794.508333333331</c:v>
                </c:pt>
                <c:pt idx="2921">
                  <c:v>38795.008333333331</c:v>
                </c:pt>
                <c:pt idx="2922">
                  <c:v>38795.508333333331</c:v>
                </c:pt>
                <c:pt idx="2923">
                  <c:v>38796.008333333331</c:v>
                </c:pt>
                <c:pt idx="2924">
                  <c:v>38796.508333333331</c:v>
                </c:pt>
                <c:pt idx="2925">
                  <c:v>38797.008333333331</c:v>
                </c:pt>
                <c:pt idx="2926">
                  <c:v>38797.508333333331</c:v>
                </c:pt>
                <c:pt idx="2927">
                  <c:v>38798.008333333331</c:v>
                </c:pt>
                <c:pt idx="2928">
                  <c:v>38798.508333333331</c:v>
                </c:pt>
                <c:pt idx="2929">
                  <c:v>38799.008333333331</c:v>
                </c:pt>
                <c:pt idx="2930">
                  <c:v>38799.508333333331</c:v>
                </c:pt>
                <c:pt idx="2931">
                  <c:v>38800.008333333331</c:v>
                </c:pt>
                <c:pt idx="2932">
                  <c:v>38800.508333333331</c:v>
                </c:pt>
                <c:pt idx="2933">
                  <c:v>38801.008333333331</c:v>
                </c:pt>
                <c:pt idx="2934">
                  <c:v>38801.508333333331</c:v>
                </c:pt>
                <c:pt idx="2935">
                  <c:v>38802.008333333331</c:v>
                </c:pt>
                <c:pt idx="2936">
                  <c:v>38802.508333333331</c:v>
                </c:pt>
                <c:pt idx="2937">
                  <c:v>38803.008333333331</c:v>
                </c:pt>
                <c:pt idx="2938">
                  <c:v>38803.508333333331</c:v>
                </c:pt>
                <c:pt idx="2939">
                  <c:v>38804.008333333331</c:v>
                </c:pt>
                <c:pt idx="2940">
                  <c:v>38804.508333333331</c:v>
                </c:pt>
                <c:pt idx="2941">
                  <c:v>38805.008333333331</c:v>
                </c:pt>
                <c:pt idx="2942">
                  <c:v>38805.508333333331</c:v>
                </c:pt>
                <c:pt idx="2943">
                  <c:v>38806.008333333331</c:v>
                </c:pt>
                <c:pt idx="2944">
                  <c:v>38806.508333333331</c:v>
                </c:pt>
                <c:pt idx="2945">
                  <c:v>38807.008333333331</c:v>
                </c:pt>
                <c:pt idx="2946">
                  <c:v>38807.508333333331</c:v>
                </c:pt>
                <c:pt idx="2947">
                  <c:v>38808.008333333331</c:v>
                </c:pt>
                <c:pt idx="2948">
                  <c:v>38808.508333333331</c:v>
                </c:pt>
                <c:pt idx="2949">
                  <c:v>38809.008333333331</c:v>
                </c:pt>
                <c:pt idx="2950">
                  <c:v>38809.508333333331</c:v>
                </c:pt>
                <c:pt idx="2951">
                  <c:v>38810.008333333331</c:v>
                </c:pt>
                <c:pt idx="2952">
                  <c:v>38810.508333333331</c:v>
                </c:pt>
                <c:pt idx="2953">
                  <c:v>38811.008333333331</c:v>
                </c:pt>
                <c:pt idx="2954">
                  <c:v>38811.508333333331</c:v>
                </c:pt>
                <c:pt idx="2955">
                  <c:v>38812.008333333331</c:v>
                </c:pt>
                <c:pt idx="2956">
                  <c:v>38812.508333333331</c:v>
                </c:pt>
                <c:pt idx="2957">
                  <c:v>38813.008333333331</c:v>
                </c:pt>
                <c:pt idx="2958">
                  <c:v>38813.508333333331</c:v>
                </c:pt>
                <c:pt idx="2959">
                  <c:v>38814.008333333331</c:v>
                </c:pt>
                <c:pt idx="2960">
                  <c:v>38814.508333333331</c:v>
                </c:pt>
                <c:pt idx="2961">
                  <c:v>38815.008333333331</c:v>
                </c:pt>
                <c:pt idx="2962">
                  <c:v>38815.508333333331</c:v>
                </c:pt>
                <c:pt idx="2963">
                  <c:v>38816.008333333331</c:v>
                </c:pt>
                <c:pt idx="2964">
                  <c:v>38816.508333333331</c:v>
                </c:pt>
                <c:pt idx="2965">
                  <c:v>38817.008333333331</c:v>
                </c:pt>
                <c:pt idx="2966">
                  <c:v>38817.508333333331</c:v>
                </c:pt>
                <c:pt idx="2967">
                  <c:v>38818.008333333331</c:v>
                </c:pt>
                <c:pt idx="2968">
                  <c:v>38818.508333333331</c:v>
                </c:pt>
                <c:pt idx="2969">
                  <c:v>38819.008333333331</c:v>
                </c:pt>
                <c:pt idx="2970">
                  <c:v>38819.508333333331</c:v>
                </c:pt>
                <c:pt idx="2971">
                  <c:v>38820.008333333331</c:v>
                </c:pt>
                <c:pt idx="2972">
                  <c:v>38820.508333333331</c:v>
                </c:pt>
                <c:pt idx="2973">
                  <c:v>38821.008333333331</c:v>
                </c:pt>
                <c:pt idx="2974">
                  <c:v>38821.508333333331</c:v>
                </c:pt>
                <c:pt idx="2975">
                  <c:v>38822.008333333331</c:v>
                </c:pt>
                <c:pt idx="2976">
                  <c:v>38822.508333333331</c:v>
                </c:pt>
                <c:pt idx="2977">
                  <c:v>38823.008333333331</c:v>
                </c:pt>
                <c:pt idx="2978">
                  <c:v>38823.508333333331</c:v>
                </c:pt>
                <c:pt idx="2979">
                  <c:v>38824.008333333331</c:v>
                </c:pt>
                <c:pt idx="2980">
                  <c:v>38824.508333333331</c:v>
                </c:pt>
                <c:pt idx="2981">
                  <c:v>38825.008333333331</c:v>
                </c:pt>
                <c:pt idx="2982">
                  <c:v>38825.508333333331</c:v>
                </c:pt>
                <c:pt idx="2983">
                  <c:v>38826.008333333331</c:v>
                </c:pt>
                <c:pt idx="2984">
                  <c:v>38826.508333333331</c:v>
                </c:pt>
                <c:pt idx="2985">
                  <c:v>38827.008333333331</c:v>
                </c:pt>
                <c:pt idx="2986">
                  <c:v>38827.508333333331</c:v>
                </c:pt>
                <c:pt idx="2987">
                  <c:v>38828.008333333331</c:v>
                </c:pt>
                <c:pt idx="2988">
                  <c:v>38828.508333333331</c:v>
                </c:pt>
                <c:pt idx="2989">
                  <c:v>38829.008333333331</c:v>
                </c:pt>
                <c:pt idx="2990">
                  <c:v>38829.508333333331</c:v>
                </c:pt>
                <c:pt idx="2991">
                  <c:v>38830.008333333331</c:v>
                </c:pt>
                <c:pt idx="2992">
                  <c:v>38830.508333333331</c:v>
                </c:pt>
                <c:pt idx="2993">
                  <c:v>38831.008333333331</c:v>
                </c:pt>
                <c:pt idx="2994">
                  <c:v>38831.508333333331</c:v>
                </c:pt>
                <c:pt idx="2995">
                  <c:v>38832.008333333331</c:v>
                </c:pt>
                <c:pt idx="2996">
                  <c:v>38832.508333333331</c:v>
                </c:pt>
                <c:pt idx="2997">
                  <c:v>38833.008333333331</c:v>
                </c:pt>
                <c:pt idx="2998">
                  <c:v>38833.508333333331</c:v>
                </c:pt>
                <c:pt idx="2999">
                  <c:v>38834.008333333331</c:v>
                </c:pt>
                <c:pt idx="3000">
                  <c:v>38834.508333333331</c:v>
                </c:pt>
                <c:pt idx="3001">
                  <c:v>38835.008333333331</c:v>
                </c:pt>
                <c:pt idx="3002">
                  <c:v>38835.508333333331</c:v>
                </c:pt>
                <c:pt idx="3003">
                  <c:v>38836.008333333331</c:v>
                </c:pt>
                <c:pt idx="3004">
                  <c:v>38836.508333333331</c:v>
                </c:pt>
                <c:pt idx="3005">
                  <c:v>38837.008333333331</c:v>
                </c:pt>
                <c:pt idx="3006">
                  <c:v>38837.508333333331</c:v>
                </c:pt>
                <c:pt idx="3007">
                  <c:v>38838.008333333331</c:v>
                </c:pt>
                <c:pt idx="3008">
                  <c:v>38838.508333333331</c:v>
                </c:pt>
                <c:pt idx="3009">
                  <c:v>38839.008333333331</c:v>
                </c:pt>
                <c:pt idx="3010">
                  <c:v>38839.508333333331</c:v>
                </c:pt>
                <c:pt idx="3011">
                  <c:v>38840.008333333331</c:v>
                </c:pt>
                <c:pt idx="3012">
                  <c:v>38840.508333333331</c:v>
                </c:pt>
                <c:pt idx="3013">
                  <c:v>38841.008333333331</c:v>
                </c:pt>
                <c:pt idx="3014">
                  <c:v>38841.508333333331</c:v>
                </c:pt>
                <c:pt idx="3015">
                  <c:v>38842.008333333331</c:v>
                </c:pt>
                <c:pt idx="3016">
                  <c:v>38842.508333333331</c:v>
                </c:pt>
                <c:pt idx="3017">
                  <c:v>38843.008333333331</c:v>
                </c:pt>
                <c:pt idx="3018">
                  <c:v>38843.508333333331</c:v>
                </c:pt>
                <c:pt idx="3019">
                  <c:v>38844.008333333331</c:v>
                </c:pt>
                <c:pt idx="3020">
                  <c:v>38844.508333333331</c:v>
                </c:pt>
                <c:pt idx="3021">
                  <c:v>38845.008333333331</c:v>
                </c:pt>
                <c:pt idx="3022">
                  <c:v>38845.508333333331</c:v>
                </c:pt>
                <c:pt idx="3023">
                  <c:v>38846.008333333331</c:v>
                </c:pt>
                <c:pt idx="3024">
                  <c:v>38846.508333333331</c:v>
                </c:pt>
                <c:pt idx="3025">
                  <c:v>38847.008333333331</c:v>
                </c:pt>
                <c:pt idx="3026">
                  <c:v>38847.508333333331</c:v>
                </c:pt>
                <c:pt idx="3027">
                  <c:v>38848.008333333331</c:v>
                </c:pt>
                <c:pt idx="3028">
                  <c:v>38848.508333333331</c:v>
                </c:pt>
                <c:pt idx="3029">
                  <c:v>38849.008333333331</c:v>
                </c:pt>
                <c:pt idx="3030">
                  <c:v>38849.508333333331</c:v>
                </c:pt>
                <c:pt idx="3031">
                  <c:v>38850.008333333331</c:v>
                </c:pt>
                <c:pt idx="3032">
                  <c:v>38850.508333333331</c:v>
                </c:pt>
                <c:pt idx="3033">
                  <c:v>38851.008333333331</c:v>
                </c:pt>
                <c:pt idx="3034">
                  <c:v>38851.508333333331</c:v>
                </c:pt>
                <c:pt idx="3035">
                  <c:v>38852.008333333331</c:v>
                </c:pt>
                <c:pt idx="3036">
                  <c:v>38852.508333333331</c:v>
                </c:pt>
                <c:pt idx="3037">
                  <c:v>38853.008333333331</c:v>
                </c:pt>
                <c:pt idx="3038">
                  <c:v>38853.508333333331</c:v>
                </c:pt>
                <c:pt idx="3039">
                  <c:v>38854.008333333331</c:v>
                </c:pt>
                <c:pt idx="3040">
                  <c:v>38854.508333333331</c:v>
                </c:pt>
                <c:pt idx="3041">
                  <c:v>38855.008333333331</c:v>
                </c:pt>
                <c:pt idx="3042">
                  <c:v>38855.508333333331</c:v>
                </c:pt>
                <c:pt idx="3043">
                  <c:v>38856.008333333331</c:v>
                </c:pt>
                <c:pt idx="3044">
                  <c:v>38856.508333333331</c:v>
                </c:pt>
                <c:pt idx="3045">
                  <c:v>38857.008333333331</c:v>
                </c:pt>
                <c:pt idx="3046">
                  <c:v>38857.508333333331</c:v>
                </c:pt>
                <c:pt idx="3047">
                  <c:v>38858.008333333331</c:v>
                </c:pt>
                <c:pt idx="3048">
                  <c:v>38858.508333333331</c:v>
                </c:pt>
                <c:pt idx="3049">
                  <c:v>38859.008333333331</c:v>
                </c:pt>
                <c:pt idx="3050">
                  <c:v>38859.508333333331</c:v>
                </c:pt>
                <c:pt idx="3051">
                  <c:v>38860.008333333331</c:v>
                </c:pt>
                <c:pt idx="3052">
                  <c:v>38860.508333333331</c:v>
                </c:pt>
                <c:pt idx="3053">
                  <c:v>38861.008333333331</c:v>
                </c:pt>
                <c:pt idx="3054">
                  <c:v>38861.508333333331</c:v>
                </c:pt>
                <c:pt idx="3055">
                  <c:v>38862.008333333331</c:v>
                </c:pt>
                <c:pt idx="3056">
                  <c:v>38862.508333333331</c:v>
                </c:pt>
                <c:pt idx="3057">
                  <c:v>38863.008333333331</c:v>
                </c:pt>
                <c:pt idx="3058">
                  <c:v>38863.508333333331</c:v>
                </c:pt>
                <c:pt idx="3059">
                  <c:v>38864.008333333331</c:v>
                </c:pt>
                <c:pt idx="3060">
                  <c:v>38864.508333333331</c:v>
                </c:pt>
                <c:pt idx="3061">
                  <c:v>38865.008333333331</c:v>
                </c:pt>
                <c:pt idx="3062">
                  <c:v>38865.508333333331</c:v>
                </c:pt>
                <c:pt idx="3063">
                  <c:v>38866.008333333331</c:v>
                </c:pt>
                <c:pt idx="3064">
                  <c:v>38866.508333333331</c:v>
                </c:pt>
                <c:pt idx="3065">
                  <c:v>38867.008333333331</c:v>
                </c:pt>
                <c:pt idx="3066">
                  <c:v>38867.508333333331</c:v>
                </c:pt>
                <c:pt idx="3067">
                  <c:v>38868.008333333331</c:v>
                </c:pt>
                <c:pt idx="3068">
                  <c:v>38868.508333333331</c:v>
                </c:pt>
                <c:pt idx="3069">
                  <c:v>38869.008333333331</c:v>
                </c:pt>
                <c:pt idx="3070">
                  <c:v>38869.508333333331</c:v>
                </c:pt>
                <c:pt idx="3071">
                  <c:v>38870.008333333331</c:v>
                </c:pt>
                <c:pt idx="3072">
                  <c:v>38870.508333333331</c:v>
                </c:pt>
                <c:pt idx="3073">
                  <c:v>38871.008333333331</c:v>
                </c:pt>
                <c:pt idx="3074">
                  <c:v>38871.508333333331</c:v>
                </c:pt>
                <c:pt idx="3075">
                  <c:v>38872.008333333331</c:v>
                </c:pt>
                <c:pt idx="3076">
                  <c:v>38872.508333333331</c:v>
                </c:pt>
                <c:pt idx="3077">
                  <c:v>38873.008333333331</c:v>
                </c:pt>
                <c:pt idx="3078">
                  <c:v>38873.508333333331</c:v>
                </c:pt>
                <c:pt idx="3079">
                  <c:v>38874.008333333331</c:v>
                </c:pt>
                <c:pt idx="3080">
                  <c:v>38874.508333333331</c:v>
                </c:pt>
                <c:pt idx="3081">
                  <c:v>38875.008333333331</c:v>
                </c:pt>
                <c:pt idx="3082">
                  <c:v>38875.508333333331</c:v>
                </c:pt>
                <c:pt idx="3083">
                  <c:v>38876.008333333331</c:v>
                </c:pt>
                <c:pt idx="3084">
                  <c:v>38876.508333333331</c:v>
                </c:pt>
                <c:pt idx="3085">
                  <c:v>38877.008333333331</c:v>
                </c:pt>
                <c:pt idx="3086">
                  <c:v>38877.508333333331</c:v>
                </c:pt>
                <c:pt idx="3087">
                  <c:v>38878.008333333331</c:v>
                </c:pt>
                <c:pt idx="3088">
                  <c:v>38878.508333333331</c:v>
                </c:pt>
                <c:pt idx="3089">
                  <c:v>38879.008333333331</c:v>
                </c:pt>
                <c:pt idx="3090">
                  <c:v>38879.508333333331</c:v>
                </c:pt>
                <c:pt idx="3091">
                  <c:v>38880.008333333331</c:v>
                </c:pt>
                <c:pt idx="3092">
                  <c:v>38880.508333333331</c:v>
                </c:pt>
                <c:pt idx="3093">
                  <c:v>38881.008333333331</c:v>
                </c:pt>
                <c:pt idx="3094">
                  <c:v>38881.508333333331</c:v>
                </c:pt>
                <c:pt idx="3095">
                  <c:v>38882.008333333331</c:v>
                </c:pt>
                <c:pt idx="3096">
                  <c:v>38882.508333333331</c:v>
                </c:pt>
                <c:pt idx="3097">
                  <c:v>38883.008333333331</c:v>
                </c:pt>
                <c:pt idx="3098">
                  <c:v>38883.508333333331</c:v>
                </c:pt>
                <c:pt idx="3099">
                  <c:v>38884.008333333331</c:v>
                </c:pt>
                <c:pt idx="3100">
                  <c:v>38884.508333333331</c:v>
                </c:pt>
                <c:pt idx="3101">
                  <c:v>38885.008333333331</c:v>
                </c:pt>
                <c:pt idx="3102">
                  <c:v>38885.508333333331</c:v>
                </c:pt>
                <c:pt idx="3103">
                  <c:v>38886.008333333331</c:v>
                </c:pt>
                <c:pt idx="3104">
                  <c:v>38886.508333333331</c:v>
                </c:pt>
                <c:pt idx="3105">
                  <c:v>38887.008333333331</c:v>
                </c:pt>
                <c:pt idx="3106">
                  <c:v>38887.508333333331</c:v>
                </c:pt>
                <c:pt idx="3107">
                  <c:v>38888.008333333331</c:v>
                </c:pt>
                <c:pt idx="3108">
                  <c:v>38888.508333333331</c:v>
                </c:pt>
                <c:pt idx="3109">
                  <c:v>38889.008333333331</c:v>
                </c:pt>
                <c:pt idx="3110">
                  <c:v>38889.508333333331</c:v>
                </c:pt>
                <c:pt idx="3111">
                  <c:v>38890.008333333331</c:v>
                </c:pt>
                <c:pt idx="3112">
                  <c:v>38890.508333333331</c:v>
                </c:pt>
                <c:pt idx="3113">
                  <c:v>38891.008333333331</c:v>
                </c:pt>
                <c:pt idx="3114">
                  <c:v>38891.508333333331</c:v>
                </c:pt>
                <c:pt idx="3115">
                  <c:v>38892.008333333331</c:v>
                </c:pt>
                <c:pt idx="3116">
                  <c:v>38892.508333333331</c:v>
                </c:pt>
                <c:pt idx="3117">
                  <c:v>38893.008333333331</c:v>
                </c:pt>
                <c:pt idx="3118">
                  <c:v>38893.508333333331</c:v>
                </c:pt>
                <c:pt idx="3119">
                  <c:v>38894.008333333331</c:v>
                </c:pt>
                <c:pt idx="3120">
                  <c:v>38894.508333333331</c:v>
                </c:pt>
                <c:pt idx="3121">
                  <c:v>38895.008333333331</c:v>
                </c:pt>
                <c:pt idx="3122">
                  <c:v>38895.508333333331</c:v>
                </c:pt>
                <c:pt idx="3123">
                  <c:v>38896.008333333331</c:v>
                </c:pt>
                <c:pt idx="3124">
                  <c:v>38896.508333333331</c:v>
                </c:pt>
                <c:pt idx="3125">
                  <c:v>38897.008333333331</c:v>
                </c:pt>
                <c:pt idx="3126">
                  <c:v>38897.508333333331</c:v>
                </c:pt>
                <c:pt idx="3127">
                  <c:v>38898.008333333331</c:v>
                </c:pt>
                <c:pt idx="3128">
                  <c:v>38898.508333333331</c:v>
                </c:pt>
                <c:pt idx="3129">
                  <c:v>38899.008333333331</c:v>
                </c:pt>
                <c:pt idx="3130">
                  <c:v>38899.508333333331</c:v>
                </c:pt>
                <c:pt idx="3131">
                  <c:v>38900.008333333331</c:v>
                </c:pt>
                <c:pt idx="3132">
                  <c:v>38900.508333333331</c:v>
                </c:pt>
                <c:pt idx="3133">
                  <c:v>38901.008333333331</c:v>
                </c:pt>
                <c:pt idx="3134">
                  <c:v>38901.508333333331</c:v>
                </c:pt>
                <c:pt idx="3135">
                  <c:v>38902.008333333331</c:v>
                </c:pt>
                <c:pt idx="3136">
                  <c:v>38902.508333333331</c:v>
                </c:pt>
                <c:pt idx="3137">
                  <c:v>38903.008333333331</c:v>
                </c:pt>
                <c:pt idx="3138">
                  <c:v>38903.508333333331</c:v>
                </c:pt>
                <c:pt idx="3139">
                  <c:v>38904.008333333331</c:v>
                </c:pt>
                <c:pt idx="3140">
                  <c:v>38904.508333333331</c:v>
                </c:pt>
                <c:pt idx="3141">
                  <c:v>38905.008333333331</c:v>
                </c:pt>
                <c:pt idx="3142">
                  <c:v>38905.508333333331</c:v>
                </c:pt>
                <c:pt idx="3143">
                  <c:v>38906.008333333331</c:v>
                </c:pt>
                <c:pt idx="3144">
                  <c:v>38906.508333333331</c:v>
                </c:pt>
                <c:pt idx="3145">
                  <c:v>38907.008333333331</c:v>
                </c:pt>
                <c:pt idx="3146">
                  <c:v>38907.508333333331</c:v>
                </c:pt>
                <c:pt idx="3147">
                  <c:v>38908.008333333331</c:v>
                </c:pt>
                <c:pt idx="3148">
                  <c:v>38908.508333333331</c:v>
                </c:pt>
                <c:pt idx="3149">
                  <c:v>38909.008333333331</c:v>
                </c:pt>
                <c:pt idx="3150">
                  <c:v>38909.508333333331</c:v>
                </c:pt>
                <c:pt idx="3151">
                  <c:v>38910.008333333331</c:v>
                </c:pt>
                <c:pt idx="3152">
                  <c:v>38910.508333333331</c:v>
                </c:pt>
                <c:pt idx="3153">
                  <c:v>38911.008333333331</c:v>
                </c:pt>
                <c:pt idx="3154">
                  <c:v>38911.508333333331</c:v>
                </c:pt>
                <c:pt idx="3155">
                  <c:v>38912.008333333331</c:v>
                </c:pt>
                <c:pt idx="3156">
                  <c:v>38912.508333333331</c:v>
                </c:pt>
                <c:pt idx="3157">
                  <c:v>38913.008333333331</c:v>
                </c:pt>
                <c:pt idx="3158">
                  <c:v>38913.508333333331</c:v>
                </c:pt>
                <c:pt idx="3159">
                  <c:v>38914.008333333331</c:v>
                </c:pt>
                <c:pt idx="3160">
                  <c:v>38914.508333333331</c:v>
                </c:pt>
                <c:pt idx="3161">
                  <c:v>38915.008333333331</c:v>
                </c:pt>
                <c:pt idx="3162">
                  <c:v>38915.508333333331</c:v>
                </c:pt>
                <c:pt idx="3163">
                  <c:v>38916.008333333331</c:v>
                </c:pt>
                <c:pt idx="3164">
                  <c:v>38916.508333333331</c:v>
                </c:pt>
                <c:pt idx="3165">
                  <c:v>38917.008333333331</c:v>
                </c:pt>
                <c:pt idx="3166">
                  <c:v>38917.508333333331</c:v>
                </c:pt>
                <c:pt idx="3167">
                  <c:v>38918.008333333331</c:v>
                </c:pt>
                <c:pt idx="3168">
                  <c:v>38918.508333333331</c:v>
                </c:pt>
                <c:pt idx="3169">
                  <c:v>38919.008333333331</c:v>
                </c:pt>
                <c:pt idx="3170">
                  <c:v>38919.508333333331</c:v>
                </c:pt>
                <c:pt idx="3171">
                  <c:v>38920.008333333331</c:v>
                </c:pt>
                <c:pt idx="3172">
                  <c:v>38920.508333333331</c:v>
                </c:pt>
                <c:pt idx="3173">
                  <c:v>38921.008333333331</c:v>
                </c:pt>
                <c:pt idx="3174">
                  <c:v>38921.508333333331</c:v>
                </c:pt>
                <c:pt idx="3175">
                  <c:v>38922.008333333331</c:v>
                </c:pt>
                <c:pt idx="3176">
                  <c:v>38922.508333333331</c:v>
                </c:pt>
                <c:pt idx="3177">
                  <c:v>38923.008333333331</c:v>
                </c:pt>
                <c:pt idx="3178">
                  <c:v>38923.508333333331</c:v>
                </c:pt>
                <c:pt idx="3179">
                  <c:v>38924.008333333331</c:v>
                </c:pt>
                <c:pt idx="3180">
                  <c:v>38924.508333333331</c:v>
                </c:pt>
                <c:pt idx="3181">
                  <c:v>38925.008333333331</c:v>
                </c:pt>
                <c:pt idx="3182">
                  <c:v>38925.508333333331</c:v>
                </c:pt>
                <c:pt idx="3183">
                  <c:v>38926.008333333331</c:v>
                </c:pt>
                <c:pt idx="3184">
                  <c:v>38926.508333333331</c:v>
                </c:pt>
                <c:pt idx="3185">
                  <c:v>38927.008333333331</c:v>
                </c:pt>
                <c:pt idx="3186">
                  <c:v>38927.508333333331</c:v>
                </c:pt>
                <c:pt idx="3187">
                  <c:v>38928.008333333331</c:v>
                </c:pt>
                <c:pt idx="3188">
                  <c:v>38928.508333333331</c:v>
                </c:pt>
                <c:pt idx="3189">
                  <c:v>38929.008333333331</c:v>
                </c:pt>
                <c:pt idx="3190">
                  <c:v>38929.508333333331</c:v>
                </c:pt>
                <c:pt idx="3191">
                  <c:v>38930.008333333331</c:v>
                </c:pt>
                <c:pt idx="3192">
                  <c:v>38930.508333333331</c:v>
                </c:pt>
                <c:pt idx="3193">
                  <c:v>38931.008333333331</c:v>
                </c:pt>
                <c:pt idx="3194">
                  <c:v>38931.508333333331</c:v>
                </c:pt>
                <c:pt idx="3195">
                  <c:v>38932.008333333331</c:v>
                </c:pt>
                <c:pt idx="3196">
                  <c:v>38932.508333333331</c:v>
                </c:pt>
                <c:pt idx="3197">
                  <c:v>38933.008333333331</c:v>
                </c:pt>
                <c:pt idx="3198">
                  <c:v>38933.508333333331</c:v>
                </c:pt>
                <c:pt idx="3199">
                  <c:v>38934.008333333331</c:v>
                </c:pt>
                <c:pt idx="3200">
                  <c:v>38934.508333333331</c:v>
                </c:pt>
                <c:pt idx="3201">
                  <c:v>38935.008333333331</c:v>
                </c:pt>
                <c:pt idx="3202">
                  <c:v>38935.508333333331</c:v>
                </c:pt>
                <c:pt idx="3203">
                  <c:v>38936.008333333331</c:v>
                </c:pt>
                <c:pt idx="3204">
                  <c:v>38936.508333333331</c:v>
                </c:pt>
                <c:pt idx="3205">
                  <c:v>38937.008333333331</c:v>
                </c:pt>
                <c:pt idx="3206">
                  <c:v>38937.508333333331</c:v>
                </c:pt>
                <c:pt idx="3207">
                  <c:v>38938.008333333331</c:v>
                </c:pt>
                <c:pt idx="3208">
                  <c:v>38938.508333333331</c:v>
                </c:pt>
                <c:pt idx="3209">
                  <c:v>38939.008333333331</c:v>
                </c:pt>
                <c:pt idx="3210">
                  <c:v>38939.508333333331</c:v>
                </c:pt>
                <c:pt idx="3211">
                  <c:v>38940.008333333331</c:v>
                </c:pt>
                <c:pt idx="3212">
                  <c:v>38940.508333333331</c:v>
                </c:pt>
                <c:pt idx="3213">
                  <c:v>38941.008333333331</c:v>
                </c:pt>
                <c:pt idx="3214">
                  <c:v>38941.508333333331</c:v>
                </c:pt>
                <c:pt idx="3215">
                  <c:v>38942.008333333331</c:v>
                </c:pt>
                <c:pt idx="3216">
                  <c:v>38942.508333333331</c:v>
                </c:pt>
                <c:pt idx="3217">
                  <c:v>38943.008333333331</c:v>
                </c:pt>
                <c:pt idx="3218">
                  <c:v>38943.508333333331</c:v>
                </c:pt>
                <c:pt idx="3219">
                  <c:v>38944.008333333331</c:v>
                </c:pt>
                <c:pt idx="3220">
                  <c:v>38944.508333333331</c:v>
                </c:pt>
                <c:pt idx="3221">
                  <c:v>38945.008333333331</c:v>
                </c:pt>
                <c:pt idx="3222">
                  <c:v>38945.508333333331</c:v>
                </c:pt>
                <c:pt idx="3223">
                  <c:v>38946.008333333331</c:v>
                </c:pt>
                <c:pt idx="3224">
                  <c:v>38946.508333333331</c:v>
                </c:pt>
                <c:pt idx="3225">
                  <c:v>38947.008333333331</c:v>
                </c:pt>
                <c:pt idx="3226">
                  <c:v>38947.508333333331</c:v>
                </c:pt>
                <c:pt idx="3227">
                  <c:v>38948.008333333331</c:v>
                </c:pt>
                <c:pt idx="3228">
                  <c:v>38948.508333333331</c:v>
                </c:pt>
                <c:pt idx="3229">
                  <c:v>38949.008333333331</c:v>
                </c:pt>
                <c:pt idx="3230">
                  <c:v>38949.508333333331</c:v>
                </c:pt>
                <c:pt idx="3231">
                  <c:v>38950.008333333331</c:v>
                </c:pt>
                <c:pt idx="3232">
                  <c:v>38950.508333333331</c:v>
                </c:pt>
                <c:pt idx="3233">
                  <c:v>38951.008333333331</c:v>
                </c:pt>
                <c:pt idx="3234">
                  <c:v>38951.508333333331</c:v>
                </c:pt>
                <c:pt idx="3235">
                  <c:v>38952.008333333331</c:v>
                </c:pt>
                <c:pt idx="3236">
                  <c:v>38952.508333333331</c:v>
                </c:pt>
                <c:pt idx="3237">
                  <c:v>38953.008333333331</c:v>
                </c:pt>
                <c:pt idx="3238">
                  <c:v>38953.508333333331</c:v>
                </c:pt>
                <c:pt idx="3239">
                  <c:v>38954.008333333331</c:v>
                </c:pt>
                <c:pt idx="3240">
                  <c:v>38954.508333333331</c:v>
                </c:pt>
                <c:pt idx="3241">
                  <c:v>38955.008333333331</c:v>
                </c:pt>
                <c:pt idx="3242">
                  <c:v>38955.508333333331</c:v>
                </c:pt>
                <c:pt idx="3243">
                  <c:v>38956.008333333331</c:v>
                </c:pt>
                <c:pt idx="3244">
                  <c:v>38956.508333333331</c:v>
                </c:pt>
                <c:pt idx="3245">
                  <c:v>38957.008333333331</c:v>
                </c:pt>
                <c:pt idx="3246">
                  <c:v>38957.508333333331</c:v>
                </c:pt>
                <c:pt idx="3247">
                  <c:v>38958.008333333331</c:v>
                </c:pt>
                <c:pt idx="3248">
                  <c:v>38958.508333333331</c:v>
                </c:pt>
                <c:pt idx="3249">
                  <c:v>38959.008333333331</c:v>
                </c:pt>
                <c:pt idx="3250">
                  <c:v>38959.508333333331</c:v>
                </c:pt>
                <c:pt idx="3251">
                  <c:v>38960.008333333331</c:v>
                </c:pt>
                <c:pt idx="3252">
                  <c:v>38960.508333333331</c:v>
                </c:pt>
                <c:pt idx="3253">
                  <c:v>38961.008333333331</c:v>
                </c:pt>
                <c:pt idx="3254">
                  <c:v>38961.508333333331</c:v>
                </c:pt>
                <c:pt idx="3255">
                  <c:v>38962.008333333331</c:v>
                </c:pt>
                <c:pt idx="3256">
                  <c:v>38962.508333333331</c:v>
                </c:pt>
                <c:pt idx="3257">
                  <c:v>38963.008333333331</c:v>
                </c:pt>
                <c:pt idx="3258">
                  <c:v>38963.508333333331</c:v>
                </c:pt>
                <c:pt idx="3259">
                  <c:v>38964.008333333331</c:v>
                </c:pt>
                <c:pt idx="3260">
                  <c:v>38964.508333333331</c:v>
                </c:pt>
                <c:pt idx="3261">
                  <c:v>38965.008333333331</c:v>
                </c:pt>
                <c:pt idx="3262">
                  <c:v>38965.508333333331</c:v>
                </c:pt>
                <c:pt idx="3263">
                  <c:v>38966.008333333331</c:v>
                </c:pt>
                <c:pt idx="3264">
                  <c:v>38966.508333333331</c:v>
                </c:pt>
                <c:pt idx="3265">
                  <c:v>38967.008333333331</c:v>
                </c:pt>
                <c:pt idx="3266">
                  <c:v>38967.508333333331</c:v>
                </c:pt>
                <c:pt idx="3267">
                  <c:v>38968.008333333331</c:v>
                </c:pt>
                <c:pt idx="3268">
                  <c:v>38968.508333333331</c:v>
                </c:pt>
                <c:pt idx="3269">
                  <c:v>38969.008333333331</c:v>
                </c:pt>
                <c:pt idx="3270">
                  <c:v>38969.508333333331</c:v>
                </c:pt>
                <c:pt idx="3271">
                  <c:v>38970.008333333331</c:v>
                </c:pt>
                <c:pt idx="3272">
                  <c:v>38970.508333333331</c:v>
                </c:pt>
                <c:pt idx="3273">
                  <c:v>38971.008333333331</c:v>
                </c:pt>
                <c:pt idx="3274">
                  <c:v>38971.508333333331</c:v>
                </c:pt>
                <c:pt idx="3275">
                  <c:v>38972.008333333331</c:v>
                </c:pt>
                <c:pt idx="3276">
                  <c:v>38972.508333333331</c:v>
                </c:pt>
                <c:pt idx="3277">
                  <c:v>38973.008333333331</c:v>
                </c:pt>
                <c:pt idx="3278">
                  <c:v>38973.508333333331</c:v>
                </c:pt>
                <c:pt idx="3279">
                  <c:v>38974.008333333331</c:v>
                </c:pt>
                <c:pt idx="3280">
                  <c:v>38974.508333333331</c:v>
                </c:pt>
                <c:pt idx="3281">
                  <c:v>38975.008333333331</c:v>
                </c:pt>
                <c:pt idx="3282">
                  <c:v>38975.508333333331</c:v>
                </c:pt>
                <c:pt idx="3283">
                  <c:v>38976.008333333331</c:v>
                </c:pt>
                <c:pt idx="3284">
                  <c:v>38976.508333333331</c:v>
                </c:pt>
                <c:pt idx="3285">
                  <c:v>38977.008333333331</c:v>
                </c:pt>
                <c:pt idx="3286">
                  <c:v>38977.508333333331</c:v>
                </c:pt>
                <c:pt idx="3287">
                  <c:v>38978.008333333331</c:v>
                </c:pt>
                <c:pt idx="3288">
                  <c:v>38978.508333333331</c:v>
                </c:pt>
                <c:pt idx="3289">
                  <c:v>38979.008333333331</c:v>
                </c:pt>
                <c:pt idx="3290">
                  <c:v>38979.508333333331</c:v>
                </c:pt>
                <c:pt idx="3291">
                  <c:v>38980.008333333331</c:v>
                </c:pt>
                <c:pt idx="3292">
                  <c:v>38980.508333333331</c:v>
                </c:pt>
                <c:pt idx="3293">
                  <c:v>38981.008333333331</c:v>
                </c:pt>
                <c:pt idx="3294">
                  <c:v>38981.508333333331</c:v>
                </c:pt>
                <c:pt idx="3295">
                  <c:v>38982.008333333331</c:v>
                </c:pt>
                <c:pt idx="3296">
                  <c:v>38982.508333333331</c:v>
                </c:pt>
                <c:pt idx="3297">
                  <c:v>38983.008333333331</c:v>
                </c:pt>
                <c:pt idx="3298">
                  <c:v>38983.508333333331</c:v>
                </c:pt>
                <c:pt idx="3299">
                  <c:v>38984.008333333331</c:v>
                </c:pt>
                <c:pt idx="3300">
                  <c:v>38984.508333333331</c:v>
                </c:pt>
                <c:pt idx="3301">
                  <c:v>38985.008333333331</c:v>
                </c:pt>
                <c:pt idx="3302">
                  <c:v>38985.508333333331</c:v>
                </c:pt>
                <c:pt idx="3303">
                  <c:v>38986.008333333331</c:v>
                </c:pt>
                <c:pt idx="3304">
                  <c:v>38986.508333333331</c:v>
                </c:pt>
                <c:pt idx="3305">
                  <c:v>38987.008333333331</c:v>
                </c:pt>
                <c:pt idx="3306">
                  <c:v>38987.508333333331</c:v>
                </c:pt>
                <c:pt idx="3307">
                  <c:v>38988.008333333331</c:v>
                </c:pt>
                <c:pt idx="3308">
                  <c:v>38988.508333333331</c:v>
                </c:pt>
                <c:pt idx="3309">
                  <c:v>38989.008333333331</c:v>
                </c:pt>
                <c:pt idx="3310">
                  <c:v>38989.508333333331</c:v>
                </c:pt>
                <c:pt idx="3311">
                  <c:v>38990.008333333331</c:v>
                </c:pt>
                <c:pt idx="3312">
                  <c:v>38990.508333333331</c:v>
                </c:pt>
                <c:pt idx="3313">
                  <c:v>38991.008333333331</c:v>
                </c:pt>
                <c:pt idx="3314">
                  <c:v>38991.508333333331</c:v>
                </c:pt>
                <c:pt idx="3315">
                  <c:v>38992.008333333331</c:v>
                </c:pt>
                <c:pt idx="3316">
                  <c:v>38992.508333333331</c:v>
                </c:pt>
                <c:pt idx="3317">
                  <c:v>38993.008333333331</c:v>
                </c:pt>
                <c:pt idx="3318">
                  <c:v>38993.508333333331</c:v>
                </c:pt>
                <c:pt idx="3319">
                  <c:v>38994.008333333331</c:v>
                </c:pt>
                <c:pt idx="3320">
                  <c:v>38994.508333333331</c:v>
                </c:pt>
                <c:pt idx="3321">
                  <c:v>38995.008333333331</c:v>
                </c:pt>
                <c:pt idx="3322">
                  <c:v>38995.508333333331</c:v>
                </c:pt>
                <c:pt idx="3323">
                  <c:v>38996.008333333331</c:v>
                </c:pt>
                <c:pt idx="3324">
                  <c:v>38996.508333333331</c:v>
                </c:pt>
                <c:pt idx="3325">
                  <c:v>38997.008333333331</c:v>
                </c:pt>
                <c:pt idx="3326">
                  <c:v>38997.508333333331</c:v>
                </c:pt>
                <c:pt idx="3327">
                  <c:v>38998.008333333331</c:v>
                </c:pt>
                <c:pt idx="3328">
                  <c:v>38998.508333333331</c:v>
                </c:pt>
                <c:pt idx="3329">
                  <c:v>38999.008333333331</c:v>
                </c:pt>
                <c:pt idx="3330">
                  <c:v>38999.508333333331</c:v>
                </c:pt>
                <c:pt idx="3331">
                  <c:v>39000.008333333331</c:v>
                </c:pt>
                <c:pt idx="3332">
                  <c:v>39000.508333333331</c:v>
                </c:pt>
                <c:pt idx="3333">
                  <c:v>39001.008333333331</c:v>
                </c:pt>
                <c:pt idx="3334">
                  <c:v>39001.508333333331</c:v>
                </c:pt>
                <c:pt idx="3335">
                  <c:v>39002.008333333331</c:v>
                </c:pt>
                <c:pt idx="3336">
                  <c:v>39002.508333333331</c:v>
                </c:pt>
                <c:pt idx="3337">
                  <c:v>39003.008333333331</c:v>
                </c:pt>
                <c:pt idx="3338">
                  <c:v>39003.508333333331</c:v>
                </c:pt>
                <c:pt idx="3339">
                  <c:v>39004.008333333331</c:v>
                </c:pt>
                <c:pt idx="3340">
                  <c:v>39004.508333333331</c:v>
                </c:pt>
                <c:pt idx="3341">
                  <c:v>39005.008333333331</c:v>
                </c:pt>
                <c:pt idx="3342">
                  <c:v>39005.508333333331</c:v>
                </c:pt>
                <c:pt idx="3343">
                  <c:v>39006.008333333331</c:v>
                </c:pt>
                <c:pt idx="3344">
                  <c:v>39006.508333333331</c:v>
                </c:pt>
                <c:pt idx="3345">
                  <c:v>39007.008333333331</c:v>
                </c:pt>
                <c:pt idx="3346">
                  <c:v>39007.508333333331</c:v>
                </c:pt>
                <c:pt idx="3347">
                  <c:v>39008.008333333331</c:v>
                </c:pt>
                <c:pt idx="3348">
                  <c:v>39008.508333333331</c:v>
                </c:pt>
                <c:pt idx="3349">
                  <c:v>39009.008333333331</c:v>
                </c:pt>
                <c:pt idx="3350">
                  <c:v>39009.508333333331</c:v>
                </c:pt>
                <c:pt idx="3351">
                  <c:v>39010.008333333331</c:v>
                </c:pt>
                <c:pt idx="3352">
                  <c:v>39010.508333333331</c:v>
                </c:pt>
                <c:pt idx="3353">
                  <c:v>39011.008333333331</c:v>
                </c:pt>
                <c:pt idx="3354">
                  <c:v>39011.508333333331</c:v>
                </c:pt>
                <c:pt idx="3355">
                  <c:v>39012.008333333331</c:v>
                </c:pt>
                <c:pt idx="3356">
                  <c:v>39012.508333333331</c:v>
                </c:pt>
                <c:pt idx="3357">
                  <c:v>39013.008333333331</c:v>
                </c:pt>
                <c:pt idx="3358">
                  <c:v>39013.508333333331</c:v>
                </c:pt>
                <c:pt idx="3359">
                  <c:v>39014.008333333331</c:v>
                </c:pt>
                <c:pt idx="3360">
                  <c:v>39014.508333333331</c:v>
                </c:pt>
                <c:pt idx="3361">
                  <c:v>39015.008333333331</c:v>
                </c:pt>
                <c:pt idx="3362">
                  <c:v>39015.508333333331</c:v>
                </c:pt>
                <c:pt idx="3363">
                  <c:v>39016.008333333331</c:v>
                </c:pt>
                <c:pt idx="3364">
                  <c:v>39016.508333333331</c:v>
                </c:pt>
                <c:pt idx="3365">
                  <c:v>39017.008333333331</c:v>
                </c:pt>
                <c:pt idx="3366">
                  <c:v>39017.508333333331</c:v>
                </c:pt>
                <c:pt idx="3367">
                  <c:v>39018.008333333331</c:v>
                </c:pt>
                <c:pt idx="3368">
                  <c:v>39018.508333333331</c:v>
                </c:pt>
                <c:pt idx="3369">
                  <c:v>39019.008333333331</c:v>
                </c:pt>
                <c:pt idx="3370">
                  <c:v>39019.508333333331</c:v>
                </c:pt>
                <c:pt idx="3371">
                  <c:v>39020.008333333331</c:v>
                </c:pt>
                <c:pt idx="3372">
                  <c:v>39020.508333333331</c:v>
                </c:pt>
                <c:pt idx="3373">
                  <c:v>39021.008333333331</c:v>
                </c:pt>
                <c:pt idx="3374">
                  <c:v>39021.508333333331</c:v>
                </c:pt>
                <c:pt idx="3375">
                  <c:v>39022.008333333331</c:v>
                </c:pt>
                <c:pt idx="3376">
                  <c:v>39022.508333333331</c:v>
                </c:pt>
                <c:pt idx="3377">
                  <c:v>39023.008333333331</c:v>
                </c:pt>
                <c:pt idx="3378">
                  <c:v>39023.508333333331</c:v>
                </c:pt>
                <c:pt idx="3379">
                  <c:v>39024.008333333331</c:v>
                </c:pt>
                <c:pt idx="3380">
                  <c:v>39024.508333333331</c:v>
                </c:pt>
                <c:pt idx="3381">
                  <c:v>39025.008333333331</c:v>
                </c:pt>
                <c:pt idx="3382">
                  <c:v>39025.508333333331</c:v>
                </c:pt>
                <c:pt idx="3383">
                  <c:v>39026.008333333331</c:v>
                </c:pt>
                <c:pt idx="3384">
                  <c:v>39026.508333333331</c:v>
                </c:pt>
                <c:pt idx="3385">
                  <c:v>39027.008333333331</c:v>
                </c:pt>
                <c:pt idx="3386">
                  <c:v>39027.508333333331</c:v>
                </c:pt>
                <c:pt idx="3387">
                  <c:v>39028.008333333331</c:v>
                </c:pt>
                <c:pt idx="3388">
                  <c:v>39028.508333333331</c:v>
                </c:pt>
                <c:pt idx="3389">
                  <c:v>39029.008333333331</c:v>
                </c:pt>
                <c:pt idx="3390">
                  <c:v>39029.508333333331</c:v>
                </c:pt>
                <c:pt idx="3391">
                  <c:v>39030.008333333331</c:v>
                </c:pt>
                <c:pt idx="3392">
                  <c:v>39030.508333333331</c:v>
                </c:pt>
                <c:pt idx="3393">
                  <c:v>39031.008333333331</c:v>
                </c:pt>
                <c:pt idx="3394">
                  <c:v>39031.508333333331</c:v>
                </c:pt>
                <c:pt idx="3395">
                  <c:v>39032.008333333331</c:v>
                </c:pt>
                <c:pt idx="3396">
                  <c:v>39032.508333333331</c:v>
                </c:pt>
                <c:pt idx="3397">
                  <c:v>39033.008333333331</c:v>
                </c:pt>
                <c:pt idx="3398">
                  <c:v>39033.508333333331</c:v>
                </c:pt>
                <c:pt idx="3399">
                  <c:v>39034.008333333331</c:v>
                </c:pt>
                <c:pt idx="3400">
                  <c:v>39034.508333333331</c:v>
                </c:pt>
                <c:pt idx="3401">
                  <c:v>39035.008333333331</c:v>
                </c:pt>
                <c:pt idx="3402">
                  <c:v>39035.508333333331</c:v>
                </c:pt>
                <c:pt idx="3403">
                  <c:v>39036.008333333331</c:v>
                </c:pt>
                <c:pt idx="3404">
                  <c:v>39036.508333333331</c:v>
                </c:pt>
                <c:pt idx="3405">
                  <c:v>39037.008333333331</c:v>
                </c:pt>
                <c:pt idx="3406">
                  <c:v>39037.508333333331</c:v>
                </c:pt>
                <c:pt idx="3407">
                  <c:v>39038.008333333331</c:v>
                </c:pt>
                <c:pt idx="3408">
                  <c:v>39038.508333333331</c:v>
                </c:pt>
                <c:pt idx="3409">
                  <c:v>39039.008333333331</c:v>
                </c:pt>
                <c:pt idx="3410">
                  <c:v>39039.508333333331</c:v>
                </c:pt>
                <c:pt idx="3411">
                  <c:v>39040.008333333331</c:v>
                </c:pt>
                <c:pt idx="3412">
                  <c:v>39040.508333333331</c:v>
                </c:pt>
                <c:pt idx="3413">
                  <c:v>39041.008333333331</c:v>
                </c:pt>
                <c:pt idx="3414">
                  <c:v>39041.508333333331</c:v>
                </c:pt>
                <c:pt idx="3415">
                  <c:v>39042.008333333331</c:v>
                </c:pt>
                <c:pt idx="3416">
                  <c:v>39042.508333333331</c:v>
                </c:pt>
                <c:pt idx="3417">
                  <c:v>39043.008333333331</c:v>
                </c:pt>
                <c:pt idx="3418">
                  <c:v>39043.508333333331</c:v>
                </c:pt>
                <c:pt idx="3419">
                  <c:v>39044.008333333331</c:v>
                </c:pt>
                <c:pt idx="3420">
                  <c:v>39044.508333333331</c:v>
                </c:pt>
                <c:pt idx="3421">
                  <c:v>39045.008333333331</c:v>
                </c:pt>
                <c:pt idx="3422">
                  <c:v>39045.508333333331</c:v>
                </c:pt>
                <c:pt idx="3423">
                  <c:v>39046.008333333331</c:v>
                </c:pt>
                <c:pt idx="3424">
                  <c:v>39046.508333333331</c:v>
                </c:pt>
                <c:pt idx="3425">
                  <c:v>39047.008333333331</c:v>
                </c:pt>
                <c:pt idx="3426">
                  <c:v>39047.508333333331</c:v>
                </c:pt>
                <c:pt idx="3427">
                  <c:v>39048.008333333331</c:v>
                </c:pt>
                <c:pt idx="3428">
                  <c:v>39048.508333333331</c:v>
                </c:pt>
                <c:pt idx="3429">
                  <c:v>39049.008333333331</c:v>
                </c:pt>
                <c:pt idx="3430">
                  <c:v>39049.508333333331</c:v>
                </c:pt>
                <c:pt idx="3431">
                  <c:v>39050.008333333331</c:v>
                </c:pt>
                <c:pt idx="3432">
                  <c:v>39050.508333333331</c:v>
                </c:pt>
                <c:pt idx="3433">
                  <c:v>39051.008333333331</c:v>
                </c:pt>
                <c:pt idx="3434">
                  <c:v>39051.508333333331</c:v>
                </c:pt>
                <c:pt idx="3435">
                  <c:v>39052.008333333331</c:v>
                </c:pt>
                <c:pt idx="3436">
                  <c:v>39052.508333333331</c:v>
                </c:pt>
                <c:pt idx="3437">
                  <c:v>39053.008333333331</c:v>
                </c:pt>
                <c:pt idx="3438">
                  <c:v>39053.508333333331</c:v>
                </c:pt>
                <c:pt idx="3439">
                  <c:v>39054.008333333331</c:v>
                </c:pt>
                <c:pt idx="3440">
                  <c:v>39054.508333333331</c:v>
                </c:pt>
                <c:pt idx="3441">
                  <c:v>39055.008333333331</c:v>
                </c:pt>
                <c:pt idx="3442">
                  <c:v>39055.508333333331</c:v>
                </c:pt>
                <c:pt idx="3443">
                  <c:v>39056.008333333331</c:v>
                </c:pt>
                <c:pt idx="3444">
                  <c:v>39056.508333333331</c:v>
                </c:pt>
                <c:pt idx="3445">
                  <c:v>39057.008333333331</c:v>
                </c:pt>
                <c:pt idx="3446">
                  <c:v>39057.508333333331</c:v>
                </c:pt>
                <c:pt idx="3447">
                  <c:v>39058.008333333331</c:v>
                </c:pt>
                <c:pt idx="3448">
                  <c:v>39058.508333333331</c:v>
                </c:pt>
                <c:pt idx="3449">
                  <c:v>39059.008333333331</c:v>
                </c:pt>
                <c:pt idx="3450">
                  <c:v>39059.508333333331</c:v>
                </c:pt>
                <c:pt idx="3451">
                  <c:v>39060.008333333331</c:v>
                </c:pt>
                <c:pt idx="3452">
                  <c:v>39060.508333333331</c:v>
                </c:pt>
                <c:pt idx="3453">
                  <c:v>39061.008333333331</c:v>
                </c:pt>
                <c:pt idx="3454">
                  <c:v>39061.508333333331</c:v>
                </c:pt>
                <c:pt idx="3455">
                  <c:v>39062.008333333331</c:v>
                </c:pt>
                <c:pt idx="3456">
                  <c:v>39062.508333333331</c:v>
                </c:pt>
                <c:pt idx="3457">
                  <c:v>39063.008333333331</c:v>
                </c:pt>
                <c:pt idx="3458">
                  <c:v>39063.508333333331</c:v>
                </c:pt>
                <c:pt idx="3459">
                  <c:v>39064.008333333331</c:v>
                </c:pt>
                <c:pt idx="3460">
                  <c:v>39064.508333333331</c:v>
                </c:pt>
                <c:pt idx="3461">
                  <c:v>39065.008333333331</c:v>
                </c:pt>
                <c:pt idx="3462">
                  <c:v>39065.508333333331</c:v>
                </c:pt>
                <c:pt idx="3463">
                  <c:v>39066.008333333331</c:v>
                </c:pt>
                <c:pt idx="3464">
                  <c:v>39066.508333333331</c:v>
                </c:pt>
                <c:pt idx="3465">
                  <c:v>39067.008333333331</c:v>
                </c:pt>
                <c:pt idx="3466">
                  <c:v>39067.508333333331</c:v>
                </c:pt>
                <c:pt idx="3467">
                  <c:v>39068.008333333331</c:v>
                </c:pt>
                <c:pt idx="3468">
                  <c:v>39068.508333333331</c:v>
                </c:pt>
                <c:pt idx="3469">
                  <c:v>39069.008333333331</c:v>
                </c:pt>
                <c:pt idx="3470">
                  <c:v>39069.508333333331</c:v>
                </c:pt>
                <c:pt idx="3471">
                  <c:v>39070.008333333331</c:v>
                </c:pt>
                <c:pt idx="3472">
                  <c:v>39070.508333333331</c:v>
                </c:pt>
                <c:pt idx="3473">
                  <c:v>39071.008333333331</c:v>
                </c:pt>
                <c:pt idx="3474">
                  <c:v>39071.508333333331</c:v>
                </c:pt>
                <c:pt idx="3475">
                  <c:v>39072.008333333331</c:v>
                </c:pt>
                <c:pt idx="3476">
                  <c:v>39072.508333333331</c:v>
                </c:pt>
                <c:pt idx="3477">
                  <c:v>39073.008333333331</c:v>
                </c:pt>
                <c:pt idx="3478">
                  <c:v>39073.508333333331</c:v>
                </c:pt>
                <c:pt idx="3479">
                  <c:v>39074.008333333331</c:v>
                </c:pt>
                <c:pt idx="3480">
                  <c:v>39074.508333333331</c:v>
                </c:pt>
                <c:pt idx="3481">
                  <c:v>39075.008333333331</c:v>
                </c:pt>
                <c:pt idx="3482">
                  <c:v>39075.508333333331</c:v>
                </c:pt>
                <c:pt idx="3483">
                  <c:v>39076.008333333331</c:v>
                </c:pt>
                <c:pt idx="3484">
                  <c:v>39076.508333333331</c:v>
                </c:pt>
                <c:pt idx="3485">
                  <c:v>39077.008333333331</c:v>
                </c:pt>
                <c:pt idx="3486">
                  <c:v>39077.508333333331</c:v>
                </c:pt>
                <c:pt idx="3487">
                  <c:v>39078.008333333331</c:v>
                </c:pt>
                <c:pt idx="3488">
                  <c:v>39078.508333333331</c:v>
                </c:pt>
                <c:pt idx="3489">
                  <c:v>39079.008333333331</c:v>
                </c:pt>
                <c:pt idx="3490">
                  <c:v>39079.508333333331</c:v>
                </c:pt>
                <c:pt idx="3491">
                  <c:v>39080.008333333331</c:v>
                </c:pt>
                <c:pt idx="3492">
                  <c:v>39080.508333333331</c:v>
                </c:pt>
                <c:pt idx="3493">
                  <c:v>39081.008333333331</c:v>
                </c:pt>
                <c:pt idx="3494">
                  <c:v>39081.508333333331</c:v>
                </c:pt>
                <c:pt idx="3495">
                  <c:v>39082.008333333331</c:v>
                </c:pt>
                <c:pt idx="3496">
                  <c:v>39082.508333333331</c:v>
                </c:pt>
                <c:pt idx="3497">
                  <c:v>39083.008333333331</c:v>
                </c:pt>
                <c:pt idx="3498">
                  <c:v>39083.508333333331</c:v>
                </c:pt>
                <c:pt idx="3499">
                  <c:v>39084.008333333331</c:v>
                </c:pt>
                <c:pt idx="3500">
                  <c:v>39084.508333333331</c:v>
                </c:pt>
                <c:pt idx="3501">
                  <c:v>39085.008333333331</c:v>
                </c:pt>
                <c:pt idx="3502">
                  <c:v>39085.508333333331</c:v>
                </c:pt>
                <c:pt idx="3503">
                  <c:v>39086.008333333331</c:v>
                </c:pt>
                <c:pt idx="3504">
                  <c:v>39086.508333333331</c:v>
                </c:pt>
                <c:pt idx="3505">
                  <c:v>39087.008333333331</c:v>
                </c:pt>
                <c:pt idx="3506">
                  <c:v>39087.508333333331</c:v>
                </c:pt>
                <c:pt idx="3507">
                  <c:v>39088.008333333331</c:v>
                </c:pt>
                <c:pt idx="3508">
                  <c:v>39088.508333333331</c:v>
                </c:pt>
                <c:pt idx="3509">
                  <c:v>39089.008333333331</c:v>
                </c:pt>
                <c:pt idx="3510">
                  <c:v>39089.508333333331</c:v>
                </c:pt>
                <c:pt idx="3511">
                  <c:v>39090.008333333331</c:v>
                </c:pt>
                <c:pt idx="3512">
                  <c:v>39090.508333333331</c:v>
                </c:pt>
                <c:pt idx="3513">
                  <c:v>39091.008333333331</c:v>
                </c:pt>
                <c:pt idx="3514">
                  <c:v>39091.508333333331</c:v>
                </c:pt>
                <c:pt idx="3515">
                  <c:v>39092.008333333331</c:v>
                </c:pt>
                <c:pt idx="3516">
                  <c:v>39092.508333333331</c:v>
                </c:pt>
                <c:pt idx="3517">
                  <c:v>39093.008333333331</c:v>
                </c:pt>
                <c:pt idx="3518">
                  <c:v>39093.508333333331</c:v>
                </c:pt>
                <c:pt idx="3519">
                  <c:v>39094.008333333331</c:v>
                </c:pt>
                <c:pt idx="3520">
                  <c:v>39094.508333333331</c:v>
                </c:pt>
                <c:pt idx="3521">
                  <c:v>39095.008333333331</c:v>
                </c:pt>
                <c:pt idx="3522">
                  <c:v>39095.508333333331</c:v>
                </c:pt>
                <c:pt idx="3523">
                  <c:v>39096.008333333331</c:v>
                </c:pt>
                <c:pt idx="3524">
                  <c:v>39096.508333333331</c:v>
                </c:pt>
                <c:pt idx="3525">
                  <c:v>39097.008333333331</c:v>
                </c:pt>
                <c:pt idx="3526">
                  <c:v>39097.508333333331</c:v>
                </c:pt>
                <c:pt idx="3527">
                  <c:v>39098.008333333331</c:v>
                </c:pt>
                <c:pt idx="3528">
                  <c:v>39098.508333333331</c:v>
                </c:pt>
                <c:pt idx="3529">
                  <c:v>39099.008333333331</c:v>
                </c:pt>
                <c:pt idx="3530">
                  <c:v>39099.508333333331</c:v>
                </c:pt>
                <c:pt idx="3531">
                  <c:v>39100.008333333331</c:v>
                </c:pt>
                <c:pt idx="3532">
                  <c:v>39100.508333333331</c:v>
                </c:pt>
                <c:pt idx="3533">
                  <c:v>39101.008333333331</c:v>
                </c:pt>
                <c:pt idx="3534">
                  <c:v>39101.508333333331</c:v>
                </c:pt>
                <c:pt idx="3535">
                  <c:v>39102.008333333331</c:v>
                </c:pt>
                <c:pt idx="3536">
                  <c:v>39102.508333333331</c:v>
                </c:pt>
                <c:pt idx="3537">
                  <c:v>39103.008333333331</c:v>
                </c:pt>
                <c:pt idx="3538">
                  <c:v>39103.508333333331</c:v>
                </c:pt>
                <c:pt idx="3539">
                  <c:v>39104.008333333331</c:v>
                </c:pt>
                <c:pt idx="3540">
                  <c:v>39104.508333333331</c:v>
                </c:pt>
                <c:pt idx="3541">
                  <c:v>39105.008333333331</c:v>
                </c:pt>
                <c:pt idx="3542">
                  <c:v>39105.508333333331</c:v>
                </c:pt>
                <c:pt idx="3543">
                  <c:v>39106.008333333331</c:v>
                </c:pt>
                <c:pt idx="3544">
                  <c:v>39106.508333333331</c:v>
                </c:pt>
                <c:pt idx="3545">
                  <c:v>39107.008333333331</c:v>
                </c:pt>
                <c:pt idx="3546">
                  <c:v>39107.508333333331</c:v>
                </c:pt>
                <c:pt idx="3547">
                  <c:v>39108.008333333331</c:v>
                </c:pt>
                <c:pt idx="3548">
                  <c:v>39108.508333333331</c:v>
                </c:pt>
                <c:pt idx="3549">
                  <c:v>39109.008333333331</c:v>
                </c:pt>
                <c:pt idx="3550">
                  <c:v>39109.508333333331</c:v>
                </c:pt>
                <c:pt idx="3551">
                  <c:v>39110.008333333331</c:v>
                </c:pt>
                <c:pt idx="3552">
                  <c:v>39110.508333333331</c:v>
                </c:pt>
                <c:pt idx="3553">
                  <c:v>39111.008333333331</c:v>
                </c:pt>
                <c:pt idx="3554">
                  <c:v>39111.508333333331</c:v>
                </c:pt>
                <c:pt idx="3555">
                  <c:v>39112.008333333331</c:v>
                </c:pt>
                <c:pt idx="3556">
                  <c:v>39112.508333333331</c:v>
                </c:pt>
                <c:pt idx="3557">
                  <c:v>39113.008333333331</c:v>
                </c:pt>
                <c:pt idx="3558">
                  <c:v>39113.508333333331</c:v>
                </c:pt>
                <c:pt idx="3559">
                  <c:v>39114.008333333331</c:v>
                </c:pt>
                <c:pt idx="3560">
                  <c:v>39114.508333333331</c:v>
                </c:pt>
                <c:pt idx="3561">
                  <c:v>39115.008333333331</c:v>
                </c:pt>
                <c:pt idx="3562">
                  <c:v>39115.508333333331</c:v>
                </c:pt>
                <c:pt idx="3563">
                  <c:v>39116.008333333331</c:v>
                </c:pt>
                <c:pt idx="3564">
                  <c:v>39116.508333333331</c:v>
                </c:pt>
                <c:pt idx="3565">
                  <c:v>39117.008333333331</c:v>
                </c:pt>
                <c:pt idx="3566">
                  <c:v>39117.508333333331</c:v>
                </c:pt>
                <c:pt idx="3567">
                  <c:v>39118.008333333331</c:v>
                </c:pt>
                <c:pt idx="3568">
                  <c:v>39118.508333333331</c:v>
                </c:pt>
                <c:pt idx="3569">
                  <c:v>39119.008333333331</c:v>
                </c:pt>
                <c:pt idx="3570">
                  <c:v>39119.508333333331</c:v>
                </c:pt>
                <c:pt idx="3571">
                  <c:v>39120.008333333331</c:v>
                </c:pt>
                <c:pt idx="3572">
                  <c:v>39120.508333333331</c:v>
                </c:pt>
                <c:pt idx="3573">
                  <c:v>39121.008333333331</c:v>
                </c:pt>
                <c:pt idx="3574">
                  <c:v>39121.508333333331</c:v>
                </c:pt>
                <c:pt idx="3575">
                  <c:v>39122.008333333331</c:v>
                </c:pt>
                <c:pt idx="3576">
                  <c:v>39122.508333333331</c:v>
                </c:pt>
                <c:pt idx="3577">
                  <c:v>39123.008333333331</c:v>
                </c:pt>
                <c:pt idx="3578">
                  <c:v>39123.508333333331</c:v>
                </c:pt>
                <c:pt idx="3579">
                  <c:v>39124.008333333331</c:v>
                </c:pt>
                <c:pt idx="3580">
                  <c:v>39124.508333333331</c:v>
                </c:pt>
                <c:pt idx="3581">
                  <c:v>39125.008333333331</c:v>
                </c:pt>
                <c:pt idx="3582">
                  <c:v>39125.508333333331</c:v>
                </c:pt>
                <c:pt idx="3583">
                  <c:v>39126.008333333331</c:v>
                </c:pt>
                <c:pt idx="3584">
                  <c:v>39126.508333333331</c:v>
                </c:pt>
                <c:pt idx="3585">
                  <c:v>39127.008333333331</c:v>
                </c:pt>
                <c:pt idx="3586">
                  <c:v>39127.508333333331</c:v>
                </c:pt>
                <c:pt idx="3587">
                  <c:v>39128.008333333331</c:v>
                </c:pt>
                <c:pt idx="3588">
                  <c:v>39128.508333333331</c:v>
                </c:pt>
                <c:pt idx="3589">
                  <c:v>39129.008333333331</c:v>
                </c:pt>
                <c:pt idx="3590">
                  <c:v>39129.508333333331</c:v>
                </c:pt>
                <c:pt idx="3591">
                  <c:v>39130.008333333331</c:v>
                </c:pt>
                <c:pt idx="3592">
                  <c:v>39130.508333333331</c:v>
                </c:pt>
                <c:pt idx="3593">
                  <c:v>39131.008333333331</c:v>
                </c:pt>
                <c:pt idx="3594">
                  <c:v>39131.508333333331</c:v>
                </c:pt>
                <c:pt idx="3595">
                  <c:v>39132.008333333331</c:v>
                </c:pt>
                <c:pt idx="3596">
                  <c:v>39132.508333333331</c:v>
                </c:pt>
                <c:pt idx="3597">
                  <c:v>39133.008333333331</c:v>
                </c:pt>
                <c:pt idx="3598">
                  <c:v>39133.508333333331</c:v>
                </c:pt>
                <c:pt idx="3599">
                  <c:v>39134.008333333331</c:v>
                </c:pt>
                <c:pt idx="3600">
                  <c:v>39134.508333333331</c:v>
                </c:pt>
                <c:pt idx="3601">
                  <c:v>39135.008333333331</c:v>
                </c:pt>
                <c:pt idx="3602">
                  <c:v>39135.508333333331</c:v>
                </c:pt>
                <c:pt idx="3603">
                  <c:v>39136.008333333331</c:v>
                </c:pt>
                <c:pt idx="3604">
                  <c:v>39136.508333333331</c:v>
                </c:pt>
                <c:pt idx="3605">
                  <c:v>39137.008333333331</c:v>
                </c:pt>
                <c:pt idx="3606">
                  <c:v>39137.508333333331</c:v>
                </c:pt>
                <c:pt idx="3607">
                  <c:v>39138.008333333331</c:v>
                </c:pt>
                <c:pt idx="3608">
                  <c:v>39138.508333333331</c:v>
                </c:pt>
                <c:pt idx="3609">
                  <c:v>39139.008333333331</c:v>
                </c:pt>
                <c:pt idx="3610">
                  <c:v>39139.508333333331</c:v>
                </c:pt>
                <c:pt idx="3611">
                  <c:v>39140.008333333331</c:v>
                </c:pt>
                <c:pt idx="3612">
                  <c:v>39140.508333333331</c:v>
                </c:pt>
                <c:pt idx="3613">
                  <c:v>39141.008333333331</c:v>
                </c:pt>
                <c:pt idx="3614">
                  <c:v>39141.508333333331</c:v>
                </c:pt>
                <c:pt idx="3615">
                  <c:v>39142.008333333331</c:v>
                </c:pt>
                <c:pt idx="3616">
                  <c:v>39142.508333333331</c:v>
                </c:pt>
                <c:pt idx="3617">
                  <c:v>39143.008333333331</c:v>
                </c:pt>
                <c:pt idx="3618">
                  <c:v>39143.508333333331</c:v>
                </c:pt>
                <c:pt idx="3619">
                  <c:v>39144.008333333331</c:v>
                </c:pt>
                <c:pt idx="3620">
                  <c:v>39144.508333333331</c:v>
                </c:pt>
                <c:pt idx="3621">
                  <c:v>39145.008333333331</c:v>
                </c:pt>
                <c:pt idx="3622">
                  <c:v>39145.508333333331</c:v>
                </c:pt>
                <c:pt idx="3623">
                  <c:v>39146.008333333331</c:v>
                </c:pt>
                <c:pt idx="3624">
                  <c:v>39146.508333333331</c:v>
                </c:pt>
                <c:pt idx="3625">
                  <c:v>39147.008333333331</c:v>
                </c:pt>
                <c:pt idx="3626">
                  <c:v>39147.508333333331</c:v>
                </c:pt>
                <c:pt idx="3627">
                  <c:v>39148.008333333331</c:v>
                </c:pt>
                <c:pt idx="3628">
                  <c:v>39148.508333333331</c:v>
                </c:pt>
                <c:pt idx="3629">
                  <c:v>39149.008333333331</c:v>
                </c:pt>
                <c:pt idx="3630">
                  <c:v>39149.508333333331</c:v>
                </c:pt>
                <c:pt idx="3631">
                  <c:v>39150.008333333331</c:v>
                </c:pt>
                <c:pt idx="3632">
                  <c:v>39150.508333333331</c:v>
                </c:pt>
                <c:pt idx="3633">
                  <c:v>39151.008333333331</c:v>
                </c:pt>
                <c:pt idx="3634">
                  <c:v>39151.508333333331</c:v>
                </c:pt>
                <c:pt idx="3635">
                  <c:v>39152.008333333331</c:v>
                </c:pt>
                <c:pt idx="3636">
                  <c:v>39152.508333333331</c:v>
                </c:pt>
                <c:pt idx="3637">
                  <c:v>39153.008333333331</c:v>
                </c:pt>
                <c:pt idx="3638">
                  <c:v>39153.508333333331</c:v>
                </c:pt>
                <c:pt idx="3639">
                  <c:v>39154.008333333331</c:v>
                </c:pt>
                <c:pt idx="3640">
                  <c:v>39154.508333333331</c:v>
                </c:pt>
                <c:pt idx="3641">
                  <c:v>39155.008333333331</c:v>
                </c:pt>
                <c:pt idx="3642">
                  <c:v>39155.508333333331</c:v>
                </c:pt>
                <c:pt idx="3643">
                  <c:v>39156.008333333331</c:v>
                </c:pt>
                <c:pt idx="3644">
                  <c:v>39156.508333333331</c:v>
                </c:pt>
                <c:pt idx="3645">
                  <c:v>39157.008333333331</c:v>
                </c:pt>
                <c:pt idx="3646">
                  <c:v>39157.508333333331</c:v>
                </c:pt>
                <c:pt idx="3647">
                  <c:v>39158.008333333331</c:v>
                </c:pt>
                <c:pt idx="3648">
                  <c:v>39158.508333333331</c:v>
                </c:pt>
                <c:pt idx="3649">
                  <c:v>39159.008333333331</c:v>
                </c:pt>
                <c:pt idx="3650">
                  <c:v>39159.508333333331</c:v>
                </c:pt>
                <c:pt idx="3651">
                  <c:v>39160.008333333331</c:v>
                </c:pt>
                <c:pt idx="3652">
                  <c:v>39160.508333333331</c:v>
                </c:pt>
                <c:pt idx="3653">
                  <c:v>39161.008333333331</c:v>
                </c:pt>
                <c:pt idx="3654">
                  <c:v>39161.508333333331</c:v>
                </c:pt>
                <c:pt idx="3655">
                  <c:v>39162.008333333331</c:v>
                </c:pt>
                <c:pt idx="3656">
                  <c:v>39162.508333333331</c:v>
                </c:pt>
                <c:pt idx="3657">
                  <c:v>39163.008333333331</c:v>
                </c:pt>
                <c:pt idx="3658">
                  <c:v>39163.508333333331</c:v>
                </c:pt>
                <c:pt idx="3659">
                  <c:v>39164.008333333331</c:v>
                </c:pt>
                <c:pt idx="3660">
                  <c:v>39164.508333333331</c:v>
                </c:pt>
                <c:pt idx="3661">
                  <c:v>39165.008333333331</c:v>
                </c:pt>
                <c:pt idx="3662">
                  <c:v>39165.508333333331</c:v>
                </c:pt>
                <c:pt idx="3663">
                  <c:v>39166.008333333331</c:v>
                </c:pt>
                <c:pt idx="3664">
                  <c:v>39166.508333333331</c:v>
                </c:pt>
                <c:pt idx="3665">
                  <c:v>39167.008333333331</c:v>
                </c:pt>
                <c:pt idx="3666">
                  <c:v>39167.508333333331</c:v>
                </c:pt>
                <c:pt idx="3667">
                  <c:v>39168.008333333331</c:v>
                </c:pt>
                <c:pt idx="3668">
                  <c:v>39168.508333333331</c:v>
                </c:pt>
                <c:pt idx="3669">
                  <c:v>39169.008333333331</c:v>
                </c:pt>
                <c:pt idx="3670">
                  <c:v>39169.508333333331</c:v>
                </c:pt>
                <c:pt idx="3671">
                  <c:v>39170.008333333331</c:v>
                </c:pt>
                <c:pt idx="3672">
                  <c:v>39170.508333333331</c:v>
                </c:pt>
                <c:pt idx="3673">
                  <c:v>39171.008333333331</c:v>
                </c:pt>
                <c:pt idx="3674">
                  <c:v>39171.508333333331</c:v>
                </c:pt>
                <c:pt idx="3675">
                  <c:v>39172.008333333331</c:v>
                </c:pt>
                <c:pt idx="3676">
                  <c:v>39172.508333333331</c:v>
                </c:pt>
                <c:pt idx="3677">
                  <c:v>39173.008333333331</c:v>
                </c:pt>
                <c:pt idx="3678">
                  <c:v>39173.508333333331</c:v>
                </c:pt>
                <c:pt idx="3679">
                  <c:v>39174.008333333331</c:v>
                </c:pt>
                <c:pt idx="3680">
                  <c:v>39174.508333333331</c:v>
                </c:pt>
                <c:pt idx="3681">
                  <c:v>39175.008333333331</c:v>
                </c:pt>
                <c:pt idx="3682">
                  <c:v>39175.508333333331</c:v>
                </c:pt>
                <c:pt idx="3683">
                  <c:v>39176.008333333331</c:v>
                </c:pt>
                <c:pt idx="3684">
                  <c:v>39176.508333333331</c:v>
                </c:pt>
                <c:pt idx="3685">
                  <c:v>39177.008333333331</c:v>
                </c:pt>
                <c:pt idx="3686">
                  <c:v>39177.508333333331</c:v>
                </c:pt>
                <c:pt idx="3687">
                  <c:v>39178.008333333331</c:v>
                </c:pt>
                <c:pt idx="3688">
                  <c:v>39178.508333333331</c:v>
                </c:pt>
                <c:pt idx="3689">
                  <c:v>39179.008333333331</c:v>
                </c:pt>
                <c:pt idx="3690">
                  <c:v>39179.508333333331</c:v>
                </c:pt>
                <c:pt idx="3691">
                  <c:v>39180.008333333331</c:v>
                </c:pt>
                <c:pt idx="3692">
                  <c:v>39180.508333333331</c:v>
                </c:pt>
                <c:pt idx="3693">
                  <c:v>39181.008333333331</c:v>
                </c:pt>
                <c:pt idx="3694">
                  <c:v>39181.508333333331</c:v>
                </c:pt>
                <c:pt idx="3695">
                  <c:v>39182.008333333331</c:v>
                </c:pt>
                <c:pt idx="3696">
                  <c:v>39182.508333333331</c:v>
                </c:pt>
                <c:pt idx="3697">
                  <c:v>39183.008333333331</c:v>
                </c:pt>
                <c:pt idx="3698">
                  <c:v>39183.508333333331</c:v>
                </c:pt>
                <c:pt idx="3699">
                  <c:v>39184.008333333331</c:v>
                </c:pt>
                <c:pt idx="3700">
                  <c:v>39184.508333333331</c:v>
                </c:pt>
                <c:pt idx="3701">
                  <c:v>39185.008333333331</c:v>
                </c:pt>
                <c:pt idx="3702">
                  <c:v>39185.508333333331</c:v>
                </c:pt>
                <c:pt idx="3703">
                  <c:v>39186.008333333331</c:v>
                </c:pt>
                <c:pt idx="3704">
                  <c:v>39186.508333333331</c:v>
                </c:pt>
                <c:pt idx="3705">
                  <c:v>39187.008333333331</c:v>
                </c:pt>
                <c:pt idx="3706">
                  <c:v>39187.508333333331</c:v>
                </c:pt>
                <c:pt idx="3707">
                  <c:v>39188.008333333331</c:v>
                </c:pt>
                <c:pt idx="3708">
                  <c:v>39188.508333333331</c:v>
                </c:pt>
                <c:pt idx="3709">
                  <c:v>39189.008333333331</c:v>
                </c:pt>
                <c:pt idx="3710">
                  <c:v>39189.508333333331</c:v>
                </c:pt>
                <c:pt idx="3711">
                  <c:v>39190.008333333331</c:v>
                </c:pt>
                <c:pt idx="3712">
                  <c:v>39190.508333333331</c:v>
                </c:pt>
                <c:pt idx="3713">
                  <c:v>39191.008333333331</c:v>
                </c:pt>
                <c:pt idx="3714">
                  <c:v>39191.508333333331</c:v>
                </c:pt>
                <c:pt idx="3715">
                  <c:v>39192.008333333331</c:v>
                </c:pt>
                <c:pt idx="3716">
                  <c:v>39192.508333333331</c:v>
                </c:pt>
                <c:pt idx="3717">
                  <c:v>39193.008333333331</c:v>
                </c:pt>
                <c:pt idx="3718">
                  <c:v>39193.508333333331</c:v>
                </c:pt>
                <c:pt idx="3719">
                  <c:v>39194.008333333331</c:v>
                </c:pt>
                <c:pt idx="3720">
                  <c:v>39194.508333333331</c:v>
                </c:pt>
                <c:pt idx="3721">
                  <c:v>39195.008333333331</c:v>
                </c:pt>
                <c:pt idx="3722">
                  <c:v>39195.508333333331</c:v>
                </c:pt>
                <c:pt idx="3723">
                  <c:v>39196.008333333331</c:v>
                </c:pt>
                <c:pt idx="3724">
                  <c:v>39196.508333333331</c:v>
                </c:pt>
                <c:pt idx="3725">
                  <c:v>39197.008333333331</c:v>
                </c:pt>
                <c:pt idx="3726">
                  <c:v>39197.508333333331</c:v>
                </c:pt>
                <c:pt idx="3727">
                  <c:v>39198.008333333331</c:v>
                </c:pt>
                <c:pt idx="3728">
                  <c:v>39198.508333333331</c:v>
                </c:pt>
                <c:pt idx="3729">
                  <c:v>39199.008333333331</c:v>
                </c:pt>
                <c:pt idx="3730">
                  <c:v>39199.508333333331</c:v>
                </c:pt>
                <c:pt idx="3731">
                  <c:v>39200.008333333331</c:v>
                </c:pt>
                <c:pt idx="3732">
                  <c:v>39200.508333333331</c:v>
                </c:pt>
                <c:pt idx="3733">
                  <c:v>39201.008333333331</c:v>
                </c:pt>
                <c:pt idx="3734">
                  <c:v>39201.508333333331</c:v>
                </c:pt>
                <c:pt idx="3735">
                  <c:v>39202.008333333331</c:v>
                </c:pt>
                <c:pt idx="3736">
                  <c:v>39202.508333333331</c:v>
                </c:pt>
                <c:pt idx="3737">
                  <c:v>39203.008333333331</c:v>
                </c:pt>
                <c:pt idx="3738">
                  <c:v>39203.508333333331</c:v>
                </c:pt>
                <c:pt idx="3739">
                  <c:v>39204.008333333331</c:v>
                </c:pt>
                <c:pt idx="3740">
                  <c:v>39204.508333333331</c:v>
                </c:pt>
                <c:pt idx="3741">
                  <c:v>39205.008333333331</c:v>
                </c:pt>
                <c:pt idx="3742">
                  <c:v>39205.508333333331</c:v>
                </c:pt>
                <c:pt idx="3743">
                  <c:v>39206.008333333331</c:v>
                </c:pt>
                <c:pt idx="3744">
                  <c:v>39206.508333333331</c:v>
                </c:pt>
                <c:pt idx="3745">
                  <c:v>39207.008333333331</c:v>
                </c:pt>
                <c:pt idx="3746">
                  <c:v>39207.508333333331</c:v>
                </c:pt>
                <c:pt idx="3747">
                  <c:v>39208.008333333331</c:v>
                </c:pt>
                <c:pt idx="3748">
                  <c:v>39208.508333333331</c:v>
                </c:pt>
                <c:pt idx="3749">
                  <c:v>39209.008333333331</c:v>
                </c:pt>
                <c:pt idx="3750">
                  <c:v>39209.508333333331</c:v>
                </c:pt>
                <c:pt idx="3751">
                  <c:v>39210.008333333331</c:v>
                </c:pt>
                <c:pt idx="3752">
                  <c:v>39210.508333333331</c:v>
                </c:pt>
                <c:pt idx="3753">
                  <c:v>39211.008333333331</c:v>
                </c:pt>
                <c:pt idx="3754">
                  <c:v>39211.508333333331</c:v>
                </c:pt>
                <c:pt idx="3755">
                  <c:v>39212.008333333331</c:v>
                </c:pt>
                <c:pt idx="3756">
                  <c:v>39212.508333333331</c:v>
                </c:pt>
                <c:pt idx="3757">
                  <c:v>39213.008333333331</c:v>
                </c:pt>
                <c:pt idx="3758">
                  <c:v>39213.508333333331</c:v>
                </c:pt>
                <c:pt idx="3759">
                  <c:v>39214.008333333331</c:v>
                </c:pt>
                <c:pt idx="3760">
                  <c:v>39214.508333333331</c:v>
                </c:pt>
                <c:pt idx="3761">
                  <c:v>39215.008333333331</c:v>
                </c:pt>
                <c:pt idx="3762">
                  <c:v>39215.508333333331</c:v>
                </c:pt>
                <c:pt idx="3763">
                  <c:v>39216.008333333331</c:v>
                </c:pt>
                <c:pt idx="3764">
                  <c:v>39216.508333333331</c:v>
                </c:pt>
                <c:pt idx="3765">
                  <c:v>39217.008333333331</c:v>
                </c:pt>
                <c:pt idx="3766">
                  <c:v>39217.508333333331</c:v>
                </c:pt>
                <c:pt idx="3767">
                  <c:v>39218.008333333331</c:v>
                </c:pt>
                <c:pt idx="3768">
                  <c:v>39218.508333333331</c:v>
                </c:pt>
                <c:pt idx="3769">
                  <c:v>39219.008333333331</c:v>
                </c:pt>
                <c:pt idx="3770">
                  <c:v>39219.508333333331</c:v>
                </c:pt>
                <c:pt idx="3771">
                  <c:v>39220.008333333331</c:v>
                </c:pt>
                <c:pt idx="3772">
                  <c:v>39220.508333333331</c:v>
                </c:pt>
                <c:pt idx="3773">
                  <c:v>39221.008333333331</c:v>
                </c:pt>
                <c:pt idx="3774">
                  <c:v>39221.508333333331</c:v>
                </c:pt>
                <c:pt idx="3775">
                  <c:v>39222.008333333331</c:v>
                </c:pt>
                <c:pt idx="3776">
                  <c:v>39222.508333333331</c:v>
                </c:pt>
                <c:pt idx="3777">
                  <c:v>39223.008333333331</c:v>
                </c:pt>
                <c:pt idx="3778">
                  <c:v>39223.508333333331</c:v>
                </c:pt>
                <c:pt idx="3779">
                  <c:v>39224.008333333331</c:v>
                </c:pt>
                <c:pt idx="3780">
                  <c:v>39224.508333333331</c:v>
                </c:pt>
                <c:pt idx="3781">
                  <c:v>39225.008333333331</c:v>
                </c:pt>
                <c:pt idx="3782">
                  <c:v>39225.508333333331</c:v>
                </c:pt>
                <c:pt idx="3783">
                  <c:v>39226.008333333331</c:v>
                </c:pt>
                <c:pt idx="3784">
                  <c:v>39226.508333333331</c:v>
                </c:pt>
                <c:pt idx="3785">
                  <c:v>39227.008333333331</c:v>
                </c:pt>
                <c:pt idx="3786">
                  <c:v>39227.508333333331</c:v>
                </c:pt>
                <c:pt idx="3787">
                  <c:v>39228.008333333331</c:v>
                </c:pt>
                <c:pt idx="3788">
                  <c:v>39228.508333333331</c:v>
                </c:pt>
                <c:pt idx="3789">
                  <c:v>39229.008333333331</c:v>
                </c:pt>
                <c:pt idx="3790">
                  <c:v>39229.508333333331</c:v>
                </c:pt>
                <c:pt idx="3791">
                  <c:v>39230.008333333331</c:v>
                </c:pt>
                <c:pt idx="3792">
                  <c:v>39230.508333333331</c:v>
                </c:pt>
                <c:pt idx="3793">
                  <c:v>39231.008333333331</c:v>
                </c:pt>
                <c:pt idx="3794">
                  <c:v>39231.508333333331</c:v>
                </c:pt>
                <c:pt idx="3795">
                  <c:v>39232.008333333331</c:v>
                </c:pt>
                <c:pt idx="3796">
                  <c:v>39232.508333333331</c:v>
                </c:pt>
                <c:pt idx="3797">
                  <c:v>39233.008333333331</c:v>
                </c:pt>
                <c:pt idx="3798">
                  <c:v>39233.508333333331</c:v>
                </c:pt>
                <c:pt idx="3799">
                  <c:v>39234.008333333331</c:v>
                </c:pt>
                <c:pt idx="3800">
                  <c:v>39234.508333333331</c:v>
                </c:pt>
                <c:pt idx="3801">
                  <c:v>39235.008333333331</c:v>
                </c:pt>
                <c:pt idx="3802">
                  <c:v>39235.508333333331</c:v>
                </c:pt>
                <c:pt idx="3803">
                  <c:v>39236.008333333331</c:v>
                </c:pt>
                <c:pt idx="3804">
                  <c:v>39236.508333333331</c:v>
                </c:pt>
                <c:pt idx="3805">
                  <c:v>39237.008333333331</c:v>
                </c:pt>
                <c:pt idx="3806">
                  <c:v>39237.508333333331</c:v>
                </c:pt>
                <c:pt idx="3807">
                  <c:v>39238.008333333331</c:v>
                </c:pt>
                <c:pt idx="3808">
                  <c:v>39238.508333333331</c:v>
                </c:pt>
                <c:pt idx="3809">
                  <c:v>39239.008333333331</c:v>
                </c:pt>
                <c:pt idx="3810">
                  <c:v>39239.508333333331</c:v>
                </c:pt>
                <c:pt idx="3811">
                  <c:v>39240.008333333331</c:v>
                </c:pt>
                <c:pt idx="3812">
                  <c:v>39240.508333333331</c:v>
                </c:pt>
                <c:pt idx="3813">
                  <c:v>39241.008333333331</c:v>
                </c:pt>
                <c:pt idx="3814">
                  <c:v>39241.508333333331</c:v>
                </c:pt>
                <c:pt idx="3815">
                  <c:v>39242.008333333331</c:v>
                </c:pt>
                <c:pt idx="3816">
                  <c:v>39242.508333333331</c:v>
                </c:pt>
                <c:pt idx="3817">
                  <c:v>39243.008333333331</c:v>
                </c:pt>
                <c:pt idx="3818">
                  <c:v>39243.508333333331</c:v>
                </c:pt>
                <c:pt idx="3819">
                  <c:v>39244.008333333331</c:v>
                </c:pt>
                <c:pt idx="3820">
                  <c:v>39244.508333333331</c:v>
                </c:pt>
                <c:pt idx="3821">
                  <c:v>39245.008333333331</c:v>
                </c:pt>
                <c:pt idx="3822">
                  <c:v>39245.508333333331</c:v>
                </c:pt>
                <c:pt idx="3823">
                  <c:v>39246.008333333331</c:v>
                </c:pt>
                <c:pt idx="3824">
                  <c:v>39246.508333333331</c:v>
                </c:pt>
                <c:pt idx="3825">
                  <c:v>39247.008333333331</c:v>
                </c:pt>
                <c:pt idx="3826">
                  <c:v>39247.508333333331</c:v>
                </c:pt>
                <c:pt idx="3827">
                  <c:v>39248.008333333331</c:v>
                </c:pt>
                <c:pt idx="3828">
                  <c:v>39248.508333333331</c:v>
                </c:pt>
                <c:pt idx="3829">
                  <c:v>39249.008333333331</c:v>
                </c:pt>
                <c:pt idx="3830">
                  <c:v>39249.508333333331</c:v>
                </c:pt>
                <c:pt idx="3831">
                  <c:v>39250.008333333331</c:v>
                </c:pt>
                <c:pt idx="3832">
                  <c:v>39250.508333333331</c:v>
                </c:pt>
                <c:pt idx="3833">
                  <c:v>39251.008333333331</c:v>
                </c:pt>
                <c:pt idx="3834">
                  <c:v>39251.508333333331</c:v>
                </c:pt>
                <c:pt idx="3835">
                  <c:v>39252.008333333331</c:v>
                </c:pt>
                <c:pt idx="3836">
                  <c:v>39252.508333333331</c:v>
                </c:pt>
                <c:pt idx="3837">
                  <c:v>39253.008333333331</c:v>
                </c:pt>
                <c:pt idx="3838">
                  <c:v>39254.008333333331</c:v>
                </c:pt>
                <c:pt idx="3839">
                  <c:v>39254.508333333331</c:v>
                </c:pt>
                <c:pt idx="3840">
                  <c:v>39255.008333333331</c:v>
                </c:pt>
                <c:pt idx="3841">
                  <c:v>39255.508333333331</c:v>
                </c:pt>
                <c:pt idx="3842">
                  <c:v>39256.008333333331</c:v>
                </c:pt>
                <c:pt idx="3843">
                  <c:v>39256.508333333331</c:v>
                </c:pt>
                <c:pt idx="3844">
                  <c:v>39257.008333333331</c:v>
                </c:pt>
                <c:pt idx="3845">
                  <c:v>39257.508333333331</c:v>
                </c:pt>
                <c:pt idx="3846">
                  <c:v>39258.008333333331</c:v>
                </c:pt>
                <c:pt idx="3847">
                  <c:v>39258.508333333331</c:v>
                </c:pt>
                <c:pt idx="3848">
                  <c:v>39259.008333333331</c:v>
                </c:pt>
                <c:pt idx="3849">
                  <c:v>39259.508333333331</c:v>
                </c:pt>
                <c:pt idx="3850">
                  <c:v>39260.008333333331</c:v>
                </c:pt>
                <c:pt idx="3851">
                  <c:v>39260.508333333331</c:v>
                </c:pt>
                <c:pt idx="3852">
                  <c:v>39261.008333333331</c:v>
                </c:pt>
                <c:pt idx="3853">
                  <c:v>39261.508333333331</c:v>
                </c:pt>
                <c:pt idx="3854">
                  <c:v>39262.008333333331</c:v>
                </c:pt>
                <c:pt idx="3855">
                  <c:v>39262.508333333331</c:v>
                </c:pt>
                <c:pt idx="3856">
                  <c:v>39263.008333333331</c:v>
                </c:pt>
                <c:pt idx="3857">
                  <c:v>39263.508333333331</c:v>
                </c:pt>
                <c:pt idx="3858">
                  <c:v>39264.008333333331</c:v>
                </c:pt>
                <c:pt idx="3859">
                  <c:v>39264.508333333331</c:v>
                </c:pt>
                <c:pt idx="3860">
                  <c:v>39265.008333333331</c:v>
                </c:pt>
                <c:pt idx="3861">
                  <c:v>39265.508333333331</c:v>
                </c:pt>
                <c:pt idx="3862">
                  <c:v>39266.008333333331</c:v>
                </c:pt>
                <c:pt idx="3863">
                  <c:v>39266.508333333331</c:v>
                </c:pt>
                <c:pt idx="3864">
                  <c:v>39267.008333333331</c:v>
                </c:pt>
                <c:pt idx="3865">
                  <c:v>39267.508333333331</c:v>
                </c:pt>
                <c:pt idx="3866">
                  <c:v>39268.008333333331</c:v>
                </c:pt>
                <c:pt idx="3867">
                  <c:v>39268.508333333331</c:v>
                </c:pt>
                <c:pt idx="3868">
                  <c:v>39269.008333333331</c:v>
                </c:pt>
                <c:pt idx="3869">
                  <c:v>39269.508333333331</c:v>
                </c:pt>
                <c:pt idx="3870">
                  <c:v>39270.008333333331</c:v>
                </c:pt>
                <c:pt idx="3871">
                  <c:v>39270.508333333331</c:v>
                </c:pt>
                <c:pt idx="3872">
                  <c:v>39271.008333333331</c:v>
                </c:pt>
                <c:pt idx="3873">
                  <c:v>39271.508333333331</c:v>
                </c:pt>
                <c:pt idx="3874">
                  <c:v>39272.008333333331</c:v>
                </c:pt>
                <c:pt idx="3875">
                  <c:v>39272.508333333331</c:v>
                </c:pt>
                <c:pt idx="3876">
                  <c:v>39273.008333333331</c:v>
                </c:pt>
                <c:pt idx="3877">
                  <c:v>39273.508333333331</c:v>
                </c:pt>
                <c:pt idx="3878">
                  <c:v>39274.008333333331</c:v>
                </c:pt>
                <c:pt idx="3879">
                  <c:v>39274.508333333331</c:v>
                </c:pt>
                <c:pt idx="3880">
                  <c:v>39275.008333333331</c:v>
                </c:pt>
                <c:pt idx="3881">
                  <c:v>39275.508333333331</c:v>
                </c:pt>
                <c:pt idx="3882">
                  <c:v>39276.008333333331</c:v>
                </c:pt>
                <c:pt idx="3883">
                  <c:v>39276.508333333331</c:v>
                </c:pt>
                <c:pt idx="3884">
                  <c:v>39277.008333333331</c:v>
                </c:pt>
                <c:pt idx="3885">
                  <c:v>39277.508333333331</c:v>
                </c:pt>
                <c:pt idx="3886">
                  <c:v>39278.008333333331</c:v>
                </c:pt>
                <c:pt idx="3887">
                  <c:v>39278.508333333331</c:v>
                </c:pt>
                <c:pt idx="3888">
                  <c:v>39279.008333333331</c:v>
                </c:pt>
                <c:pt idx="3889">
                  <c:v>39279.508333333331</c:v>
                </c:pt>
                <c:pt idx="3890">
                  <c:v>39280.008333333331</c:v>
                </c:pt>
                <c:pt idx="3891">
                  <c:v>39280.508333333331</c:v>
                </c:pt>
                <c:pt idx="3892">
                  <c:v>39281.008333333331</c:v>
                </c:pt>
                <c:pt idx="3893">
                  <c:v>39281.508333333331</c:v>
                </c:pt>
                <c:pt idx="3894">
                  <c:v>39282.008333333331</c:v>
                </c:pt>
                <c:pt idx="3895">
                  <c:v>39282.508333333331</c:v>
                </c:pt>
                <c:pt idx="3896">
                  <c:v>39283.008333333331</c:v>
                </c:pt>
                <c:pt idx="3897">
                  <c:v>39283.508333333331</c:v>
                </c:pt>
                <c:pt idx="3898">
                  <c:v>39284.008333333331</c:v>
                </c:pt>
                <c:pt idx="3899">
                  <c:v>39284.508333333331</c:v>
                </c:pt>
                <c:pt idx="3900">
                  <c:v>39285.008333333331</c:v>
                </c:pt>
                <c:pt idx="3901">
                  <c:v>39285.508333333331</c:v>
                </c:pt>
                <c:pt idx="3902">
                  <c:v>39286.008333333331</c:v>
                </c:pt>
                <c:pt idx="3903">
                  <c:v>39286.508333333331</c:v>
                </c:pt>
                <c:pt idx="3904">
                  <c:v>39287.008333333331</c:v>
                </c:pt>
                <c:pt idx="3905">
                  <c:v>39287.508333333331</c:v>
                </c:pt>
                <c:pt idx="3906">
                  <c:v>39288.008333333331</c:v>
                </c:pt>
                <c:pt idx="3907">
                  <c:v>39288.508333333331</c:v>
                </c:pt>
                <c:pt idx="3908">
                  <c:v>39289.008333333331</c:v>
                </c:pt>
                <c:pt idx="3909">
                  <c:v>39289.508333333331</c:v>
                </c:pt>
                <c:pt idx="3910">
                  <c:v>39290.008333333331</c:v>
                </c:pt>
                <c:pt idx="3911">
                  <c:v>39290.508333333331</c:v>
                </c:pt>
                <c:pt idx="3912">
                  <c:v>39291.008333333331</c:v>
                </c:pt>
                <c:pt idx="3913">
                  <c:v>39291.508333333331</c:v>
                </c:pt>
                <c:pt idx="3914">
                  <c:v>39292.008333333331</c:v>
                </c:pt>
                <c:pt idx="3915">
                  <c:v>39292.508333333331</c:v>
                </c:pt>
                <c:pt idx="3916">
                  <c:v>39293.008333333331</c:v>
                </c:pt>
                <c:pt idx="3917">
                  <c:v>39293.508333333331</c:v>
                </c:pt>
                <c:pt idx="3918">
                  <c:v>39294.008333333331</c:v>
                </c:pt>
                <c:pt idx="3919">
                  <c:v>39294.508333333331</c:v>
                </c:pt>
                <c:pt idx="3920">
                  <c:v>39295.008333333331</c:v>
                </c:pt>
                <c:pt idx="3921">
                  <c:v>39295.508333333331</c:v>
                </c:pt>
                <c:pt idx="3922">
                  <c:v>39296.008333333331</c:v>
                </c:pt>
                <c:pt idx="3923">
                  <c:v>39296.508333333331</c:v>
                </c:pt>
                <c:pt idx="3924">
                  <c:v>39297.008333333331</c:v>
                </c:pt>
                <c:pt idx="3925">
                  <c:v>39297.508333333331</c:v>
                </c:pt>
                <c:pt idx="3926">
                  <c:v>39298.008333333331</c:v>
                </c:pt>
                <c:pt idx="3927">
                  <c:v>39298.508333333331</c:v>
                </c:pt>
                <c:pt idx="3928">
                  <c:v>39299.008333333331</c:v>
                </c:pt>
                <c:pt idx="3929">
                  <c:v>39299.508333333331</c:v>
                </c:pt>
                <c:pt idx="3930">
                  <c:v>39300.008333333331</c:v>
                </c:pt>
                <c:pt idx="3931">
                  <c:v>39300.508333333331</c:v>
                </c:pt>
                <c:pt idx="3932">
                  <c:v>39301.008333333331</c:v>
                </c:pt>
                <c:pt idx="3933">
                  <c:v>39301.508333333331</c:v>
                </c:pt>
                <c:pt idx="3934">
                  <c:v>39302.008333333331</c:v>
                </c:pt>
                <c:pt idx="3935">
                  <c:v>39302.508333333331</c:v>
                </c:pt>
                <c:pt idx="3936">
                  <c:v>39303.008333333331</c:v>
                </c:pt>
                <c:pt idx="3937">
                  <c:v>39303.508333333331</c:v>
                </c:pt>
                <c:pt idx="3938">
                  <c:v>39304.008333333331</c:v>
                </c:pt>
                <c:pt idx="3939">
                  <c:v>39304.508333333331</c:v>
                </c:pt>
                <c:pt idx="3940">
                  <c:v>39305.008333333331</c:v>
                </c:pt>
                <c:pt idx="3941">
                  <c:v>39305.508333333331</c:v>
                </c:pt>
                <c:pt idx="3942">
                  <c:v>39306.008333333331</c:v>
                </c:pt>
                <c:pt idx="3943">
                  <c:v>39306.508333333331</c:v>
                </c:pt>
                <c:pt idx="3944">
                  <c:v>39307.008333333331</c:v>
                </c:pt>
                <c:pt idx="3945">
                  <c:v>39307.508333333331</c:v>
                </c:pt>
                <c:pt idx="3946">
                  <c:v>39308.008333333331</c:v>
                </c:pt>
                <c:pt idx="3947">
                  <c:v>39308.508333333331</c:v>
                </c:pt>
                <c:pt idx="3948">
                  <c:v>39309.008333333331</c:v>
                </c:pt>
                <c:pt idx="3949">
                  <c:v>39309.508333333331</c:v>
                </c:pt>
                <c:pt idx="3950">
                  <c:v>39310.008333333331</c:v>
                </c:pt>
                <c:pt idx="3951">
                  <c:v>39310.508333333331</c:v>
                </c:pt>
                <c:pt idx="3952">
                  <c:v>39311.008333333331</c:v>
                </c:pt>
                <c:pt idx="3953">
                  <c:v>39311.508333333331</c:v>
                </c:pt>
                <c:pt idx="3954">
                  <c:v>39312.008333333331</c:v>
                </c:pt>
                <c:pt idx="3955">
                  <c:v>39312.508333333331</c:v>
                </c:pt>
                <c:pt idx="3956">
                  <c:v>39313.008333333331</c:v>
                </c:pt>
                <c:pt idx="3957">
                  <c:v>39313.508333333331</c:v>
                </c:pt>
                <c:pt idx="3958">
                  <c:v>39314.008333333331</c:v>
                </c:pt>
                <c:pt idx="3959">
                  <c:v>39314.508333333331</c:v>
                </c:pt>
                <c:pt idx="3960">
                  <c:v>39315.008333333331</c:v>
                </c:pt>
                <c:pt idx="3961">
                  <c:v>39315.508333333331</c:v>
                </c:pt>
                <c:pt idx="3962">
                  <c:v>39316.008333333331</c:v>
                </c:pt>
                <c:pt idx="3963">
                  <c:v>39316.508333333331</c:v>
                </c:pt>
                <c:pt idx="3964">
                  <c:v>39317.008333333331</c:v>
                </c:pt>
                <c:pt idx="3965">
                  <c:v>39317.508333333331</c:v>
                </c:pt>
                <c:pt idx="3966">
                  <c:v>39318.008333333331</c:v>
                </c:pt>
                <c:pt idx="3967">
                  <c:v>39318.508333333331</c:v>
                </c:pt>
                <c:pt idx="3968">
                  <c:v>39319.008333333331</c:v>
                </c:pt>
                <c:pt idx="3969">
                  <c:v>39319.508333333331</c:v>
                </c:pt>
                <c:pt idx="3970">
                  <c:v>39320.008333333331</c:v>
                </c:pt>
                <c:pt idx="3971">
                  <c:v>39320.508333333331</c:v>
                </c:pt>
                <c:pt idx="3972">
                  <c:v>39321.008333333331</c:v>
                </c:pt>
                <c:pt idx="3973">
                  <c:v>39321.508333333331</c:v>
                </c:pt>
                <c:pt idx="3974">
                  <c:v>39322.008333333331</c:v>
                </c:pt>
                <c:pt idx="3975">
                  <c:v>39322.508333333331</c:v>
                </c:pt>
                <c:pt idx="3976">
                  <c:v>39323.008333333331</c:v>
                </c:pt>
                <c:pt idx="3977">
                  <c:v>39323.508333333331</c:v>
                </c:pt>
                <c:pt idx="3978">
                  <c:v>39324.008333333331</c:v>
                </c:pt>
                <c:pt idx="3979">
                  <c:v>39324.508333333331</c:v>
                </c:pt>
                <c:pt idx="3980">
                  <c:v>39325.008333333331</c:v>
                </c:pt>
                <c:pt idx="3981">
                  <c:v>39325.508333333331</c:v>
                </c:pt>
                <c:pt idx="3982">
                  <c:v>39326.008333333331</c:v>
                </c:pt>
                <c:pt idx="3983">
                  <c:v>39326.508333333331</c:v>
                </c:pt>
                <c:pt idx="3984">
                  <c:v>39327.008333333331</c:v>
                </c:pt>
                <c:pt idx="3985">
                  <c:v>39327.508333333331</c:v>
                </c:pt>
                <c:pt idx="3986">
                  <c:v>39328.008333333331</c:v>
                </c:pt>
                <c:pt idx="3987">
                  <c:v>39328.508333333331</c:v>
                </c:pt>
                <c:pt idx="3988">
                  <c:v>39329.008333333331</c:v>
                </c:pt>
                <c:pt idx="3989">
                  <c:v>39329.508333333331</c:v>
                </c:pt>
                <c:pt idx="3990">
                  <c:v>39330.008333333331</c:v>
                </c:pt>
                <c:pt idx="3991">
                  <c:v>39330.508333333331</c:v>
                </c:pt>
                <c:pt idx="3992">
                  <c:v>39331.008333333331</c:v>
                </c:pt>
                <c:pt idx="3993">
                  <c:v>39331.508333333331</c:v>
                </c:pt>
                <c:pt idx="3994">
                  <c:v>39332.008333333331</c:v>
                </c:pt>
                <c:pt idx="3995">
                  <c:v>39332.508333333331</c:v>
                </c:pt>
                <c:pt idx="3996">
                  <c:v>39333.008333333331</c:v>
                </c:pt>
                <c:pt idx="3997">
                  <c:v>39333.508333333331</c:v>
                </c:pt>
                <c:pt idx="3998">
                  <c:v>39334.008333333331</c:v>
                </c:pt>
                <c:pt idx="3999">
                  <c:v>39334.508333333331</c:v>
                </c:pt>
                <c:pt idx="4000">
                  <c:v>39335.008333333331</c:v>
                </c:pt>
                <c:pt idx="4001">
                  <c:v>39335.508333333331</c:v>
                </c:pt>
                <c:pt idx="4002">
                  <c:v>39336.008333333331</c:v>
                </c:pt>
                <c:pt idx="4003">
                  <c:v>39336.508333333331</c:v>
                </c:pt>
                <c:pt idx="4004">
                  <c:v>39337.008333333331</c:v>
                </c:pt>
                <c:pt idx="4005">
                  <c:v>39337.508333333331</c:v>
                </c:pt>
                <c:pt idx="4006">
                  <c:v>39338.008333333331</c:v>
                </c:pt>
                <c:pt idx="4007">
                  <c:v>39338.508333333331</c:v>
                </c:pt>
                <c:pt idx="4008">
                  <c:v>39339.008333333331</c:v>
                </c:pt>
                <c:pt idx="4009">
                  <c:v>39339.508333333331</c:v>
                </c:pt>
                <c:pt idx="4010">
                  <c:v>39340.008333333331</c:v>
                </c:pt>
                <c:pt idx="4011">
                  <c:v>39340.508333333331</c:v>
                </c:pt>
                <c:pt idx="4012">
                  <c:v>39341.008333333331</c:v>
                </c:pt>
                <c:pt idx="4013">
                  <c:v>39341.508333333331</c:v>
                </c:pt>
                <c:pt idx="4014">
                  <c:v>39342.008333333331</c:v>
                </c:pt>
                <c:pt idx="4015">
                  <c:v>39342.508333333331</c:v>
                </c:pt>
                <c:pt idx="4016">
                  <c:v>39343.008333333331</c:v>
                </c:pt>
                <c:pt idx="4017">
                  <c:v>39343.508333333331</c:v>
                </c:pt>
                <c:pt idx="4018">
                  <c:v>39344.008333333331</c:v>
                </c:pt>
                <c:pt idx="4019">
                  <c:v>39344.508333333331</c:v>
                </c:pt>
                <c:pt idx="4020">
                  <c:v>39345.008333333331</c:v>
                </c:pt>
                <c:pt idx="4021">
                  <c:v>39345.508333333331</c:v>
                </c:pt>
                <c:pt idx="4022">
                  <c:v>39346.008333333331</c:v>
                </c:pt>
                <c:pt idx="4023">
                  <c:v>39346.508333333331</c:v>
                </c:pt>
                <c:pt idx="4024">
                  <c:v>39347.008333333331</c:v>
                </c:pt>
                <c:pt idx="4025">
                  <c:v>39347.508333333331</c:v>
                </c:pt>
                <c:pt idx="4026">
                  <c:v>39348.008333333331</c:v>
                </c:pt>
                <c:pt idx="4027">
                  <c:v>39348.508333333331</c:v>
                </c:pt>
                <c:pt idx="4028">
                  <c:v>39349.008333333331</c:v>
                </c:pt>
                <c:pt idx="4029">
                  <c:v>39349.508333333331</c:v>
                </c:pt>
                <c:pt idx="4030">
                  <c:v>39350.008333333331</c:v>
                </c:pt>
                <c:pt idx="4031">
                  <c:v>39350.508333333331</c:v>
                </c:pt>
                <c:pt idx="4032">
                  <c:v>39351.008333333331</c:v>
                </c:pt>
                <c:pt idx="4033">
                  <c:v>39351.508333333331</c:v>
                </c:pt>
                <c:pt idx="4034">
                  <c:v>39352.008333333331</c:v>
                </c:pt>
                <c:pt idx="4035">
                  <c:v>39352.508333333331</c:v>
                </c:pt>
                <c:pt idx="4036">
                  <c:v>39353.008333333331</c:v>
                </c:pt>
                <c:pt idx="4037">
                  <c:v>39353.508333333331</c:v>
                </c:pt>
                <c:pt idx="4038">
                  <c:v>39354.008333333331</c:v>
                </c:pt>
                <c:pt idx="4039">
                  <c:v>39354.508333333331</c:v>
                </c:pt>
                <c:pt idx="4040">
                  <c:v>39355.008333333331</c:v>
                </c:pt>
                <c:pt idx="4041">
                  <c:v>39355.508333333331</c:v>
                </c:pt>
                <c:pt idx="4042">
                  <c:v>39356.008333333331</c:v>
                </c:pt>
                <c:pt idx="4043">
                  <c:v>39356.508333333331</c:v>
                </c:pt>
                <c:pt idx="4044">
                  <c:v>39357.008333333331</c:v>
                </c:pt>
                <c:pt idx="4045">
                  <c:v>39357.508333333331</c:v>
                </c:pt>
                <c:pt idx="4046">
                  <c:v>39358.008333333331</c:v>
                </c:pt>
                <c:pt idx="4047">
                  <c:v>39358.508333333331</c:v>
                </c:pt>
                <c:pt idx="4048">
                  <c:v>39359.008333333331</c:v>
                </c:pt>
                <c:pt idx="4049">
                  <c:v>39359.508333333331</c:v>
                </c:pt>
                <c:pt idx="4050">
                  <c:v>39360.008333333331</c:v>
                </c:pt>
                <c:pt idx="4051">
                  <c:v>39360.508333333331</c:v>
                </c:pt>
                <c:pt idx="4052">
                  <c:v>39361.008333333331</c:v>
                </c:pt>
                <c:pt idx="4053">
                  <c:v>39361.508333333331</c:v>
                </c:pt>
                <c:pt idx="4054">
                  <c:v>39362.008333333331</c:v>
                </c:pt>
                <c:pt idx="4055">
                  <c:v>39362.508333333331</c:v>
                </c:pt>
                <c:pt idx="4056">
                  <c:v>39363.008333333331</c:v>
                </c:pt>
                <c:pt idx="4057">
                  <c:v>39363.508333333331</c:v>
                </c:pt>
                <c:pt idx="4058">
                  <c:v>39364.008333333331</c:v>
                </c:pt>
                <c:pt idx="4059">
                  <c:v>39364.508333333331</c:v>
                </c:pt>
                <c:pt idx="4060">
                  <c:v>39365.008333333331</c:v>
                </c:pt>
                <c:pt idx="4061">
                  <c:v>39365.508333333331</c:v>
                </c:pt>
                <c:pt idx="4062">
                  <c:v>39366.008333333331</c:v>
                </c:pt>
                <c:pt idx="4063">
                  <c:v>39366.508333333331</c:v>
                </c:pt>
                <c:pt idx="4064">
                  <c:v>39367.008333333331</c:v>
                </c:pt>
                <c:pt idx="4065">
                  <c:v>39367.508333333331</c:v>
                </c:pt>
                <c:pt idx="4066">
                  <c:v>39368.008333333331</c:v>
                </c:pt>
                <c:pt idx="4067">
                  <c:v>39368.508333333331</c:v>
                </c:pt>
                <c:pt idx="4068">
                  <c:v>39369.008333333331</c:v>
                </c:pt>
                <c:pt idx="4069">
                  <c:v>39369.508333333331</c:v>
                </c:pt>
                <c:pt idx="4070">
                  <c:v>39370.008333333331</c:v>
                </c:pt>
                <c:pt idx="4071">
                  <c:v>39370.508333333331</c:v>
                </c:pt>
                <c:pt idx="4072">
                  <c:v>39371.008333333331</c:v>
                </c:pt>
                <c:pt idx="4073">
                  <c:v>39371.508333333331</c:v>
                </c:pt>
                <c:pt idx="4074">
                  <c:v>39372.008333333331</c:v>
                </c:pt>
                <c:pt idx="4075">
                  <c:v>39372.508333333331</c:v>
                </c:pt>
                <c:pt idx="4076">
                  <c:v>39373.008333333331</c:v>
                </c:pt>
                <c:pt idx="4077">
                  <c:v>39373.508333333331</c:v>
                </c:pt>
                <c:pt idx="4078">
                  <c:v>39374.008333333331</c:v>
                </c:pt>
                <c:pt idx="4079">
                  <c:v>39374.508333333331</c:v>
                </c:pt>
                <c:pt idx="4080">
                  <c:v>39375.008333333331</c:v>
                </c:pt>
                <c:pt idx="4081">
                  <c:v>39375.508333333331</c:v>
                </c:pt>
                <c:pt idx="4082">
                  <c:v>39376.008333333331</c:v>
                </c:pt>
                <c:pt idx="4083">
                  <c:v>39376.508333333331</c:v>
                </c:pt>
                <c:pt idx="4084">
                  <c:v>39377.008333333331</c:v>
                </c:pt>
                <c:pt idx="4085">
                  <c:v>39377.508333333331</c:v>
                </c:pt>
                <c:pt idx="4086">
                  <c:v>39378.008333333331</c:v>
                </c:pt>
                <c:pt idx="4087">
                  <c:v>39378.508333333331</c:v>
                </c:pt>
                <c:pt idx="4088">
                  <c:v>39379.008333333331</c:v>
                </c:pt>
                <c:pt idx="4089">
                  <c:v>39379.508333333331</c:v>
                </c:pt>
                <c:pt idx="4090">
                  <c:v>39380.008333333331</c:v>
                </c:pt>
                <c:pt idx="4091">
                  <c:v>39380.508333333331</c:v>
                </c:pt>
                <c:pt idx="4092">
                  <c:v>39381.008333333331</c:v>
                </c:pt>
                <c:pt idx="4093">
                  <c:v>39381.508333333331</c:v>
                </c:pt>
                <c:pt idx="4094">
                  <c:v>39382.008333333331</c:v>
                </c:pt>
                <c:pt idx="4095">
                  <c:v>39382.508333333331</c:v>
                </c:pt>
                <c:pt idx="4096">
                  <c:v>39383.008333333331</c:v>
                </c:pt>
                <c:pt idx="4097">
                  <c:v>39383.508333333331</c:v>
                </c:pt>
                <c:pt idx="4098">
                  <c:v>39384.008333333331</c:v>
                </c:pt>
                <c:pt idx="4099">
                  <c:v>39384.508333333331</c:v>
                </c:pt>
                <c:pt idx="4100">
                  <c:v>39448.508333333331</c:v>
                </c:pt>
                <c:pt idx="4101">
                  <c:v>39449.008333333331</c:v>
                </c:pt>
                <c:pt idx="4102">
                  <c:v>39449.508333333331</c:v>
                </c:pt>
                <c:pt idx="4103">
                  <c:v>39450.008333333331</c:v>
                </c:pt>
                <c:pt idx="4104">
                  <c:v>39450.508333333331</c:v>
                </c:pt>
                <c:pt idx="4105">
                  <c:v>39451.008333333331</c:v>
                </c:pt>
                <c:pt idx="4106">
                  <c:v>39451.508333333331</c:v>
                </c:pt>
                <c:pt idx="4107">
                  <c:v>39670.008333333331</c:v>
                </c:pt>
                <c:pt idx="4108">
                  <c:v>39670.508333333331</c:v>
                </c:pt>
                <c:pt idx="4109">
                  <c:v>39671.008333333331</c:v>
                </c:pt>
                <c:pt idx="4110">
                  <c:v>39671.508333333331</c:v>
                </c:pt>
                <c:pt idx="4111">
                  <c:v>39672.008333333331</c:v>
                </c:pt>
                <c:pt idx="4112">
                  <c:v>39672.508333333331</c:v>
                </c:pt>
                <c:pt idx="4113">
                  <c:v>39673.008333333331</c:v>
                </c:pt>
                <c:pt idx="4114">
                  <c:v>39673.508333333331</c:v>
                </c:pt>
                <c:pt idx="4115">
                  <c:v>39674.008333333331</c:v>
                </c:pt>
                <c:pt idx="4116">
                  <c:v>39674.508333333331</c:v>
                </c:pt>
                <c:pt idx="4117">
                  <c:v>39675.008333333331</c:v>
                </c:pt>
                <c:pt idx="4118">
                  <c:v>39675.508333333331</c:v>
                </c:pt>
                <c:pt idx="4119">
                  <c:v>39676.008333333331</c:v>
                </c:pt>
                <c:pt idx="4120">
                  <c:v>39676.508333333331</c:v>
                </c:pt>
                <c:pt idx="4121">
                  <c:v>39677.008333333331</c:v>
                </c:pt>
                <c:pt idx="4122">
                  <c:v>39677.508333333331</c:v>
                </c:pt>
                <c:pt idx="4123">
                  <c:v>39678.008333333331</c:v>
                </c:pt>
                <c:pt idx="4124">
                  <c:v>39678.508333333331</c:v>
                </c:pt>
                <c:pt idx="4125">
                  <c:v>39679.008333333331</c:v>
                </c:pt>
                <c:pt idx="4126">
                  <c:v>39679.508333333331</c:v>
                </c:pt>
                <c:pt idx="4127">
                  <c:v>39680.008333333331</c:v>
                </c:pt>
                <c:pt idx="4128">
                  <c:v>39680.508333333331</c:v>
                </c:pt>
                <c:pt idx="4129">
                  <c:v>39681.008333333331</c:v>
                </c:pt>
                <c:pt idx="4130">
                  <c:v>39681.508333333331</c:v>
                </c:pt>
                <c:pt idx="4131">
                  <c:v>39682.008333333331</c:v>
                </c:pt>
                <c:pt idx="4132">
                  <c:v>39682.508333333331</c:v>
                </c:pt>
                <c:pt idx="4133">
                  <c:v>39683.008333333331</c:v>
                </c:pt>
                <c:pt idx="4134">
                  <c:v>39683.508333333331</c:v>
                </c:pt>
                <c:pt idx="4135">
                  <c:v>39684.008333333331</c:v>
                </c:pt>
                <c:pt idx="4136">
                  <c:v>39684.508333333331</c:v>
                </c:pt>
                <c:pt idx="4137">
                  <c:v>39685.008333333331</c:v>
                </c:pt>
                <c:pt idx="4138">
                  <c:v>39685.508333333331</c:v>
                </c:pt>
                <c:pt idx="4139">
                  <c:v>39686.008333333331</c:v>
                </c:pt>
                <c:pt idx="4140">
                  <c:v>39686.508333333331</c:v>
                </c:pt>
                <c:pt idx="4141">
                  <c:v>39687.008333333331</c:v>
                </c:pt>
                <c:pt idx="4142">
                  <c:v>39687.508333333331</c:v>
                </c:pt>
                <c:pt idx="4143">
                  <c:v>39688.008333333331</c:v>
                </c:pt>
                <c:pt idx="4144">
                  <c:v>39688.508333333331</c:v>
                </c:pt>
                <c:pt idx="4145">
                  <c:v>39689.008333333331</c:v>
                </c:pt>
                <c:pt idx="4146">
                  <c:v>39689.508333333331</c:v>
                </c:pt>
                <c:pt idx="4147">
                  <c:v>39690.008333333331</c:v>
                </c:pt>
                <c:pt idx="4148">
                  <c:v>39690.508333333331</c:v>
                </c:pt>
                <c:pt idx="4149">
                  <c:v>39691.008333333331</c:v>
                </c:pt>
                <c:pt idx="4150">
                  <c:v>39691.508333333331</c:v>
                </c:pt>
                <c:pt idx="4151">
                  <c:v>39692.008333333331</c:v>
                </c:pt>
                <c:pt idx="4152">
                  <c:v>39692.508333333331</c:v>
                </c:pt>
                <c:pt idx="4153">
                  <c:v>39693.008333333331</c:v>
                </c:pt>
                <c:pt idx="4154">
                  <c:v>39693.508333333331</c:v>
                </c:pt>
                <c:pt idx="4155">
                  <c:v>39694.008333333331</c:v>
                </c:pt>
                <c:pt idx="4156">
                  <c:v>39694.508333333331</c:v>
                </c:pt>
                <c:pt idx="4157">
                  <c:v>39695.008333333331</c:v>
                </c:pt>
                <c:pt idx="4158">
                  <c:v>39695.508333333331</c:v>
                </c:pt>
                <c:pt idx="4159">
                  <c:v>39696.008333333331</c:v>
                </c:pt>
                <c:pt idx="4160">
                  <c:v>39696.508333333331</c:v>
                </c:pt>
                <c:pt idx="4161">
                  <c:v>39697.008333333331</c:v>
                </c:pt>
                <c:pt idx="4162">
                  <c:v>39697.508333333331</c:v>
                </c:pt>
                <c:pt idx="4163">
                  <c:v>39698.008333333331</c:v>
                </c:pt>
                <c:pt idx="4164">
                  <c:v>39698.508333333331</c:v>
                </c:pt>
                <c:pt idx="4165">
                  <c:v>39699.008333333331</c:v>
                </c:pt>
                <c:pt idx="4166">
                  <c:v>39699.508333333331</c:v>
                </c:pt>
                <c:pt idx="4167">
                  <c:v>39700.008333333331</c:v>
                </c:pt>
                <c:pt idx="4168">
                  <c:v>39700.508333333331</c:v>
                </c:pt>
                <c:pt idx="4169">
                  <c:v>39701.008333333331</c:v>
                </c:pt>
                <c:pt idx="4170">
                  <c:v>39701.508333333331</c:v>
                </c:pt>
                <c:pt idx="4171">
                  <c:v>39702.008333333331</c:v>
                </c:pt>
                <c:pt idx="4172">
                  <c:v>39702.508333333331</c:v>
                </c:pt>
                <c:pt idx="4173">
                  <c:v>39703.008333333331</c:v>
                </c:pt>
                <c:pt idx="4174">
                  <c:v>39703.508333333331</c:v>
                </c:pt>
                <c:pt idx="4175">
                  <c:v>39704.008333333331</c:v>
                </c:pt>
                <c:pt idx="4176">
                  <c:v>39704.508333333331</c:v>
                </c:pt>
                <c:pt idx="4177">
                  <c:v>39705.008333333331</c:v>
                </c:pt>
                <c:pt idx="4178">
                  <c:v>39705.508333333331</c:v>
                </c:pt>
                <c:pt idx="4179">
                  <c:v>39706.008333333331</c:v>
                </c:pt>
                <c:pt idx="4180">
                  <c:v>39706.508333333331</c:v>
                </c:pt>
                <c:pt idx="4181">
                  <c:v>39707.008333333331</c:v>
                </c:pt>
                <c:pt idx="4182">
                  <c:v>39707.508333333331</c:v>
                </c:pt>
                <c:pt idx="4183">
                  <c:v>39708.008333333331</c:v>
                </c:pt>
                <c:pt idx="4184">
                  <c:v>39708.508333333331</c:v>
                </c:pt>
                <c:pt idx="4185">
                  <c:v>39709.008333333331</c:v>
                </c:pt>
                <c:pt idx="4186">
                  <c:v>39709.508333333331</c:v>
                </c:pt>
                <c:pt idx="4187">
                  <c:v>39710.008333333331</c:v>
                </c:pt>
                <c:pt idx="4188">
                  <c:v>39710.508333333331</c:v>
                </c:pt>
                <c:pt idx="4189">
                  <c:v>39711.008333333331</c:v>
                </c:pt>
                <c:pt idx="4190">
                  <c:v>39711.508333333331</c:v>
                </c:pt>
                <c:pt idx="4191">
                  <c:v>39712.008333333331</c:v>
                </c:pt>
                <c:pt idx="4192">
                  <c:v>39712.508333333331</c:v>
                </c:pt>
                <c:pt idx="4193">
                  <c:v>39713.008333333331</c:v>
                </c:pt>
                <c:pt idx="4194">
                  <c:v>39713.508333333331</c:v>
                </c:pt>
                <c:pt idx="4195">
                  <c:v>39714.008333333331</c:v>
                </c:pt>
                <c:pt idx="4196">
                  <c:v>39714.508333333331</c:v>
                </c:pt>
                <c:pt idx="4197">
                  <c:v>39715.008333333331</c:v>
                </c:pt>
                <c:pt idx="4198">
                  <c:v>39715.508333333331</c:v>
                </c:pt>
                <c:pt idx="4199">
                  <c:v>39716.008333333331</c:v>
                </c:pt>
                <c:pt idx="4200">
                  <c:v>39716.508333333331</c:v>
                </c:pt>
                <c:pt idx="4201">
                  <c:v>39717.008333333331</c:v>
                </c:pt>
                <c:pt idx="4202">
                  <c:v>39717.508333333331</c:v>
                </c:pt>
                <c:pt idx="4203">
                  <c:v>39718.008333333331</c:v>
                </c:pt>
                <c:pt idx="4204">
                  <c:v>39718.508333333331</c:v>
                </c:pt>
                <c:pt idx="4205">
                  <c:v>39719.008333333331</c:v>
                </c:pt>
                <c:pt idx="4206">
                  <c:v>39719.508333333331</c:v>
                </c:pt>
                <c:pt idx="4207">
                  <c:v>39720.008333333331</c:v>
                </c:pt>
                <c:pt idx="4208">
                  <c:v>39720.508333333331</c:v>
                </c:pt>
                <c:pt idx="4209">
                  <c:v>39721.008333333331</c:v>
                </c:pt>
                <c:pt idx="4210">
                  <c:v>39721.508333333331</c:v>
                </c:pt>
                <c:pt idx="4211">
                  <c:v>39722.008333333331</c:v>
                </c:pt>
                <c:pt idx="4212">
                  <c:v>39722.508333333331</c:v>
                </c:pt>
                <c:pt idx="4213">
                  <c:v>39723.008333333331</c:v>
                </c:pt>
                <c:pt idx="4214">
                  <c:v>39723.508333333331</c:v>
                </c:pt>
                <c:pt idx="4215">
                  <c:v>39724.008333333331</c:v>
                </c:pt>
                <c:pt idx="4216">
                  <c:v>39724.508333333331</c:v>
                </c:pt>
                <c:pt idx="4217">
                  <c:v>39725.008333333331</c:v>
                </c:pt>
                <c:pt idx="4218">
                  <c:v>39725.508333333331</c:v>
                </c:pt>
                <c:pt idx="4219">
                  <c:v>39726.008333333331</c:v>
                </c:pt>
                <c:pt idx="4220">
                  <c:v>39726.508333333331</c:v>
                </c:pt>
                <c:pt idx="4221">
                  <c:v>39727.008333333331</c:v>
                </c:pt>
                <c:pt idx="4222">
                  <c:v>39727.508333333331</c:v>
                </c:pt>
                <c:pt idx="4223">
                  <c:v>39728.008333333331</c:v>
                </c:pt>
                <c:pt idx="4224">
                  <c:v>39728.508333333331</c:v>
                </c:pt>
                <c:pt idx="4225">
                  <c:v>39729.008333333331</c:v>
                </c:pt>
                <c:pt idx="4226">
                  <c:v>39729.508333333331</c:v>
                </c:pt>
                <c:pt idx="4227">
                  <c:v>39730.008333333331</c:v>
                </c:pt>
                <c:pt idx="4228">
                  <c:v>39730.508333333331</c:v>
                </c:pt>
                <c:pt idx="4229">
                  <c:v>39731.008333333331</c:v>
                </c:pt>
                <c:pt idx="4230">
                  <c:v>39731.508333333331</c:v>
                </c:pt>
                <c:pt idx="4231">
                  <c:v>39732.008333333331</c:v>
                </c:pt>
                <c:pt idx="4232">
                  <c:v>39732.508333333331</c:v>
                </c:pt>
                <c:pt idx="4233">
                  <c:v>39733.008333333331</c:v>
                </c:pt>
                <c:pt idx="4234">
                  <c:v>39733.508333333331</c:v>
                </c:pt>
                <c:pt idx="4235">
                  <c:v>39734.008333333331</c:v>
                </c:pt>
                <c:pt idx="4236">
                  <c:v>39734.508333333331</c:v>
                </c:pt>
                <c:pt idx="4237">
                  <c:v>39735.008333333331</c:v>
                </c:pt>
                <c:pt idx="4238">
                  <c:v>39735.508333333331</c:v>
                </c:pt>
                <c:pt idx="4239">
                  <c:v>39736.008333333331</c:v>
                </c:pt>
                <c:pt idx="4240">
                  <c:v>39736.508333333331</c:v>
                </c:pt>
                <c:pt idx="4241">
                  <c:v>39737.008333333331</c:v>
                </c:pt>
                <c:pt idx="4242">
                  <c:v>39737.508333333331</c:v>
                </c:pt>
                <c:pt idx="4243">
                  <c:v>39738.008333333331</c:v>
                </c:pt>
                <c:pt idx="4244">
                  <c:v>39738.508333333331</c:v>
                </c:pt>
                <c:pt idx="4245">
                  <c:v>39739.008333333331</c:v>
                </c:pt>
                <c:pt idx="4246">
                  <c:v>39739.508333333331</c:v>
                </c:pt>
                <c:pt idx="4247">
                  <c:v>39740.008333333331</c:v>
                </c:pt>
                <c:pt idx="4248">
                  <c:v>39740.508333333331</c:v>
                </c:pt>
                <c:pt idx="4249">
                  <c:v>39741.008333333331</c:v>
                </c:pt>
                <c:pt idx="4250">
                  <c:v>39741.508333333331</c:v>
                </c:pt>
                <c:pt idx="4251">
                  <c:v>39742.008333333331</c:v>
                </c:pt>
                <c:pt idx="4252">
                  <c:v>39742.508333333331</c:v>
                </c:pt>
                <c:pt idx="4253">
                  <c:v>39743.008333333331</c:v>
                </c:pt>
                <c:pt idx="4254">
                  <c:v>39743.508333333331</c:v>
                </c:pt>
                <c:pt idx="4255">
                  <c:v>39744.008333333331</c:v>
                </c:pt>
                <c:pt idx="4256">
                  <c:v>39744.508333333331</c:v>
                </c:pt>
                <c:pt idx="4257">
                  <c:v>39745.008333333331</c:v>
                </c:pt>
                <c:pt idx="4258">
                  <c:v>39745.508333333331</c:v>
                </c:pt>
                <c:pt idx="4259">
                  <c:v>39746.008333333331</c:v>
                </c:pt>
                <c:pt idx="4260">
                  <c:v>39746.508333333331</c:v>
                </c:pt>
                <c:pt idx="4261">
                  <c:v>39747.008333333331</c:v>
                </c:pt>
                <c:pt idx="4262">
                  <c:v>39747.508333333331</c:v>
                </c:pt>
                <c:pt idx="4263">
                  <c:v>39748.008333333331</c:v>
                </c:pt>
                <c:pt idx="4264">
                  <c:v>39748.508333333331</c:v>
                </c:pt>
                <c:pt idx="4265">
                  <c:v>39749.008333333331</c:v>
                </c:pt>
                <c:pt idx="4266">
                  <c:v>39749.508333333331</c:v>
                </c:pt>
                <c:pt idx="4267">
                  <c:v>39758.704861111109</c:v>
                </c:pt>
                <c:pt idx="4268">
                  <c:v>39759.008333333331</c:v>
                </c:pt>
                <c:pt idx="4269">
                  <c:v>39759.508333333331</c:v>
                </c:pt>
                <c:pt idx="4270">
                  <c:v>39760.008333333331</c:v>
                </c:pt>
                <c:pt idx="4271">
                  <c:v>39760.508333333331</c:v>
                </c:pt>
                <c:pt idx="4272">
                  <c:v>39761.008333333331</c:v>
                </c:pt>
                <c:pt idx="4273">
                  <c:v>39761.508333333331</c:v>
                </c:pt>
                <c:pt idx="4274">
                  <c:v>39762.008333333331</c:v>
                </c:pt>
                <c:pt idx="4275">
                  <c:v>39762.508333333331</c:v>
                </c:pt>
                <c:pt idx="4276">
                  <c:v>39763.008333333331</c:v>
                </c:pt>
                <c:pt idx="4277">
                  <c:v>39763.508333333331</c:v>
                </c:pt>
                <c:pt idx="4278">
                  <c:v>39764.008333333331</c:v>
                </c:pt>
                <c:pt idx="4279">
                  <c:v>39764.508333333331</c:v>
                </c:pt>
                <c:pt idx="4280">
                  <c:v>39765.008333333331</c:v>
                </c:pt>
                <c:pt idx="4281">
                  <c:v>39765.508333333331</c:v>
                </c:pt>
                <c:pt idx="4282">
                  <c:v>39766.008333333331</c:v>
                </c:pt>
                <c:pt idx="4283">
                  <c:v>39766.508333333331</c:v>
                </c:pt>
                <c:pt idx="4284">
                  <c:v>39767.008333333331</c:v>
                </c:pt>
                <c:pt idx="4285">
                  <c:v>39767.508333333331</c:v>
                </c:pt>
                <c:pt idx="4286">
                  <c:v>39768.008333333331</c:v>
                </c:pt>
                <c:pt idx="4287">
                  <c:v>39768.508333333331</c:v>
                </c:pt>
                <c:pt idx="4288">
                  <c:v>39769.008333333331</c:v>
                </c:pt>
                <c:pt idx="4289">
                  <c:v>39769.508333333331</c:v>
                </c:pt>
                <c:pt idx="4290">
                  <c:v>39770.008333333331</c:v>
                </c:pt>
                <c:pt idx="4291">
                  <c:v>39770.508333333331</c:v>
                </c:pt>
                <c:pt idx="4292">
                  <c:v>39771.008333333331</c:v>
                </c:pt>
                <c:pt idx="4293">
                  <c:v>39771.508333333331</c:v>
                </c:pt>
                <c:pt idx="4294">
                  <c:v>39772.008333333331</c:v>
                </c:pt>
                <c:pt idx="4295">
                  <c:v>39772.508333333331</c:v>
                </c:pt>
                <c:pt idx="4296">
                  <c:v>39773.008333333331</c:v>
                </c:pt>
                <c:pt idx="4297">
                  <c:v>39773.508333333331</c:v>
                </c:pt>
                <c:pt idx="4298">
                  <c:v>39774.008333333331</c:v>
                </c:pt>
                <c:pt idx="4299">
                  <c:v>39774.508333333331</c:v>
                </c:pt>
                <c:pt idx="4300">
                  <c:v>39775.008333333331</c:v>
                </c:pt>
                <c:pt idx="4301">
                  <c:v>39775.508333333331</c:v>
                </c:pt>
                <c:pt idx="4302">
                  <c:v>39776.008333333331</c:v>
                </c:pt>
                <c:pt idx="4303">
                  <c:v>39776.508333333331</c:v>
                </c:pt>
                <c:pt idx="4304">
                  <c:v>39777.008333333331</c:v>
                </c:pt>
                <c:pt idx="4305">
                  <c:v>39777.508333333331</c:v>
                </c:pt>
                <c:pt idx="4306">
                  <c:v>39778.008333333331</c:v>
                </c:pt>
                <c:pt idx="4307">
                  <c:v>39778.508333333331</c:v>
                </c:pt>
                <c:pt idx="4308">
                  <c:v>39779.008333333331</c:v>
                </c:pt>
                <c:pt idx="4309">
                  <c:v>39779.508333333331</c:v>
                </c:pt>
                <c:pt idx="4310">
                  <c:v>39780.008333333331</c:v>
                </c:pt>
                <c:pt idx="4311">
                  <c:v>39780.508333333331</c:v>
                </c:pt>
                <c:pt idx="4312">
                  <c:v>39781.008333333331</c:v>
                </c:pt>
                <c:pt idx="4313">
                  <c:v>39781.508333333331</c:v>
                </c:pt>
                <c:pt idx="4314">
                  <c:v>39782.008333333331</c:v>
                </c:pt>
                <c:pt idx="4315">
                  <c:v>39782.508333333331</c:v>
                </c:pt>
                <c:pt idx="4316">
                  <c:v>39783.008333333331</c:v>
                </c:pt>
                <c:pt idx="4317">
                  <c:v>39783.508333333331</c:v>
                </c:pt>
                <c:pt idx="4318">
                  <c:v>39784.008333333331</c:v>
                </c:pt>
                <c:pt idx="4319">
                  <c:v>39784.508333333331</c:v>
                </c:pt>
                <c:pt idx="4320">
                  <c:v>39785.008333333331</c:v>
                </c:pt>
                <c:pt idx="4321">
                  <c:v>39785.508333333331</c:v>
                </c:pt>
                <c:pt idx="4322">
                  <c:v>39786.008333333331</c:v>
                </c:pt>
                <c:pt idx="4323">
                  <c:v>39786.508333333331</c:v>
                </c:pt>
                <c:pt idx="4324">
                  <c:v>39787.008333333331</c:v>
                </c:pt>
                <c:pt idx="4325">
                  <c:v>39787.508333333331</c:v>
                </c:pt>
                <c:pt idx="4326">
                  <c:v>39788.008333333331</c:v>
                </c:pt>
                <c:pt idx="4327">
                  <c:v>39788.508333333331</c:v>
                </c:pt>
                <c:pt idx="4328">
                  <c:v>39789.008333333331</c:v>
                </c:pt>
                <c:pt idx="4329">
                  <c:v>39789.508333333331</c:v>
                </c:pt>
                <c:pt idx="4330">
                  <c:v>39790.008333333331</c:v>
                </c:pt>
                <c:pt idx="4331">
                  <c:v>39790.508333333331</c:v>
                </c:pt>
                <c:pt idx="4332">
                  <c:v>39791.008333333331</c:v>
                </c:pt>
                <c:pt idx="4333">
                  <c:v>39791.508333333331</c:v>
                </c:pt>
                <c:pt idx="4334">
                  <c:v>39792.008333333331</c:v>
                </c:pt>
                <c:pt idx="4335">
                  <c:v>39792.508333333331</c:v>
                </c:pt>
                <c:pt idx="4336">
                  <c:v>39793.008333333331</c:v>
                </c:pt>
                <c:pt idx="4337">
                  <c:v>39793.508333333331</c:v>
                </c:pt>
                <c:pt idx="4338">
                  <c:v>39794.008333333331</c:v>
                </c:pt>
                <c:pt idx="4339">
                  <c:v>39794.508333333331</c:v>
                </c:pt>
                <c:pt idx="4340">
                  <c:v>39795.008333333331</c:v>
                </c:pt>
                <c:pt idx="4341">
                  <c:v>39795.508333333331</c:v>
                </c:pt>
                <c:pt idx="4342">
                  <c:v>39796.008333333331</c:v>
                </c:pt>
                <c:pt idx="4343">
                  <c:v>39796.508333333331</c:v>
                </c:pt>
                <c:pt idx="4344">
                  <c:v>39797.008333333331</c:v>
                </c:pt>
                <c:pt idx="4345">
                  <c:v>39797.508333333331</c:v>
                </c:pt>
                <c:pt idx="4346">
                  <c:v>39798.008333333331</c:v>
                </c:pt>
                <c:pt idx="4347">
                  <c:v>39798.508333333331</c:v>
                </c:pt>
                <c:pt idx="4348">
                  <c:v>39799.008333333331</c:v>
                </c:pt>
                <c:pt idx="4349">
                  <c:v>39799.508333333331</c:v>
                </c:pt>
                <c:pt idx="4350">
                  <c:v>39800.008333333331</c:v>
                </c:pt>
                <c:pt idx="4351">
                  <c:v>39800.508333333331</c:v>
                </c:pt>
                <c:pt idx="4352">
                  <c:v>39801.008333333331</c:v>
                </c:pt>
                <c:pt idx="4353">
                  <c:v>39801.508333333331</c:v>
                </c:pt>
                <c:pt idx="4354">
                  <c:v>39802.008333333331</c:v>
                </c:pt>
                <c:pt idx="4355">
                  <c:v>39802.508333333331</c:v>
                </c:pt>
                <c:pt idx="4356">
                  <c:v>39803.008333333331</c:v>
                </c:pt>
                <c:pt idx="4357">
                  <c:v>39803.508333333331</c:v>
                </c:pt>
                <c:pt idx="4358">
                  <c:v>39804.008333333331</c:v>
                </c:pt>
                <c:pt idx="4359">
                  <c:v>39804.508333333331</c:v>
                </c:pt>
                <c:pt idx="4360">
                  <c:v>39805.008333333331</c:v>
                </c:pt>
                <c:pt idx="4361">
                  <c:v>39805.508333333331</c:v>
                </c:pt>
                <c:pt idx="4362">
                  <c:v>39806.008333333331</c:v>
                </c:pt>
                <c:pt idx="4363">
                  <c:v>39806.508333333331</c:v>
                </c:pt>
                <c:pt idx="4364">
                  <c:v>39807.008333333331</c:v>
                </c:pt>
                <c:pt idx="4365">
                  <c:v>39807.508333333331</c:v>
                </c:pt>
                <c:pt idx="4366">
                  <c:v>39808.008333333331</c:v>
                </c:pt>
                <c:pt idx="4367">
                  <c:v>39808.508333333331</c:v>
                </c:pt>
                <c:pt idx="4368">
                  <c:v>39809.008333333331</c:v>
                </c:pt>
                <c:pt idx="4369">
                  <c:v>39809.508333333331</c:v>
                </c:pt>
                <c:pt idx="4370">
                  <c:v>39810.008333333331</c:v>
                </c:pt>
                <c:pt idx="4371">
                  <c:v>39810.508333333331</c:v>
                </c:pt>
                <c:pt idx="4372">
                  <c:v>39811.008333333331</c:v>
                </c:pt>
                <c:pt idx="4373">
                  <c:v>39811.508333333331</c:v>
                </c:pt>
                <c:pt idx="4374">
                  <c:v>39812.008333333331</c:v>
                </c:pt>
                <c:pt idx="4375">
                  <c:v>39812.508333333331</c:v>
                </c:pt>
                <c:pt idx="4376">
                  <c:v>39813.008333333331</c:v>
                </c:pt>
                <c:pt idx="4377">
                  <c:v>39813.508333333331</c:v>
                </c:pt>
                <c:pt idx="4378">
                  <c:v>39814.008333333331</c:v>
                </c:pt>
                <c:pt idx="4379">
                  <c:v>39814.508333333331</c:v>
                </c:pt>
                <c:pt idx="4380">
                  <c:v>39815.008333333331</c:v>
                </c:pt>
                <c:pt idx="4381">
                  <c:v>39815.508333333331</c:v>
                </c:pt>
                <c:pt idx="4382">
                  <c:v>39816.008333333331</c:v>
                </c:pt>
                <c:pt idx="4383">
                  <c:v>39816.508333333331</c:v>
                </c:pt>
                <c:pt idx="4384">
                  <c:v>39817.008333333331</c:v>
                </c:pt>
                <c:pt idx="4385">
                  <c:v>39817.508333333331</c:v>
                </c:pt>
                <c:pt idx="4386">
                  <c:v>39818.008333333331</c:v>
                </c:pt>
                <c:pt idx="4387">
                  <c:v>39818.508333333331</c:v>
                </c:pt>
                <c:pt idx="4388">
                  <c:v>39819.008333333331</c:v>
                </c:pt>
                <c:pt idx="4389">
                  <c:v>39819.508333333331</c:v>
                </c:pt>
                <c:pt idx="4390">
                  <c:v>39820.008333333331</c:v>
                </c:pt>
                <c:pt idx="4391">
                  <c:v>39820.508333333331</c:v>
                </c:pt>
                <c:pt idx="4392">
                  <c:v>39821.008333333331</c:v>
                </c:pt>
                <c:pt idx="4393">
                  <c:v>39821.508333333331</c:v>
                </c:pt>
                <c:pt idx="4394">
                  <c:v>39822.008333333331</c:v>
                </c:pt>
                <c:pt idx="4395">
                  <c:v>39822.508333333331</c:v>
                </c:pt>
                <c:pt idx="4396">
                  <c:v>39823.008333333331</c:v>
                </c:pt>
                <c:pt idx="4397">
                  <c:v>39823.508333333331</c:v>
                </c:pt>
                <c:pt idx="4398">
                  <c:v>39824.008333333331</c:v>
                </c:pt>
                <c:pt idx="4399">
                  <c:v>39824.508333333331</c:v>
                </c:pt>
                <c:pt idx="4400">
                  <c:v>39825.008333333331</c:v>
                </c:pt>
                <c:pt idx="4401">
                  <c:v>39825.508333333331</c:v>
                </c:pt>
                <c:pt idx="4402">
                  <c:v>39826.008333333331</c:v>
                </c:pt>
                <c:pt idx="4403">
                  <c:v>39826.508333333331</c:v>
                </c:pt>
                <c:pt idx="4404">
                  <c:v>39827.008333333331</c:v>
                </c:pt>
                <c:pt idx="4405">
                  <c:v>39827.508333333331</c:v>
                </c:pt>
                <c:pt idx="4406">
                  <c:v>39828.008333333331</c:v>
                </c:pt>
                <c:pt idx="4407">
                  <c:v>39828.508333333331</c:v>
                </c:pt>
                <c:pt idx="4408">
                  <c:v>39829.008333333331</c:v>
                </c:pt>
                <c:pt idx="4409">
                  <c:v>39829.508333333331</c:v>
                </c:pt>
                <c:pt idx="4410">
                  <c:v>39830.008333333331</c:v>
                </c:pt>
                <c:pt idx="4411">
                  <c:v>39830.508333333331</c:v>
                </c:pt>
                <c:pt idx="4412">
                  <c:v>39831.008333333331</c:v>
                </c:pt>
                <c:pt idx="4413">
                  <c:v>39831.508333333331</c:v>
                </c:pt>
                <c:pt idx="4414">
                  <c:v>39832.008333333331</c:v>
                </c:pt>
                <c:pt idx="4415">
                  <c:v>39832.508333333331</c:v>
                </c:pt>
                <c:pt idx="4416">
                  <c:v>39833.008333333331</c:v>
                </c:pt>
                <c:pt idx="4417">
                  <c:v>39833.508333333331</c:v>
                </c:pt>
                <c:pt idx="4418">
                  <c:v>39834.008333333331</c:v>
                </c:pt>
                <c:pt idx="4419">
                  <c:v>39834.508333333331</c:v>
                </c:pt>
                <c:pt idx="4420">
                  <c:v>39835.008333333331</c:v>
                </c:pt>
                <c:pt idx="4421">
                  <c:v>39835.508333333331</c:v>
                </c:pt>
                <c:pt idx="4422">
                  <c:v>39836.008333333331</c:v>
                </c:pt>
                <c:pt idx="4423">
                  <c:v>39836.508333333331</c:v>
                </c:pt>
                <c:pt idx="4424">
                  <c:v>39837.008333333331</c:v>
                </c:pt>
                <c:pt idx="4425">
                  <c:v>39837.508333333331</c:v>
                </c:pt>
                <c:pt idx="4426">
                  <c:v>39838.008333333331</c:v>
                </c:pt>
                <c:pt idx="4427">
                  <c:v>39838.508333333331</c:v>
                </c:pt>
                <c:pt idx="4428">
                  <c:v>39839.008333333331</c:v>
                </c:pt>
                <c:pt idx="4429">
                  <c:v>39839.508333333331</c:v>
                </c:pt>
                <c:pt idx="4430">
                  <c:v>39840.008333333331</c:v>
                </c:pt>
                <c:pt idx="4431">
                  <c:v>39840.508333333331</c:v>
                </c:pt>
                <c:pt idx="4432">
                  <c:v>39841.008333333331</c:v>
                </c:pt>
                <c:pt idx="4433">
                  <c:v>39841.508333333331</c:v>
                </c:pt>
                <c:pt idx="4434">
                  <c:v>39842.008333333331</c:v>
                </c:pt>
                <c:pt idx="4435">
                  <c:v>39842.508333333331</c:v>
                </c:pt>
                <c:pt idx="4436">
                  <c:v>39843.008333333331</c:v>
                </c:pt>
                <c:pt idx="4437">
                  <c:v>39843.508333333331</c:v>
                </c:pt>
                <c:pt idx="4438">
                  <c:v>39844.008333333331</c:v>
                </c:pt>
                <c:pt idx="4439">
                  <c:v>39844.508333333331</c:v>
                </c:pt>
                <c:pt idx="4440">
                  <c:v>39845.008333333331</c:v>
                </c:pt>
                <c:pt idx="4441">
                  <c:v>39845.508333333331</c:v>
                </c:pt>
                <c:pt idx="4442">
                  <c:v>39846.008333333331</c:v>
                </c:pt>
                <c:pt idx="4443">
                  <c:v>39846.508333333331</c:v>
                </c:pt>
                <c:pt idx="4444">
                  <c:v>39847.008333333331</c:v>
                </c:pt>
                <c:pt idx="4445">
                  <c:v>39847.508333333331</c:v>
                </c:pt>
                <c:pt idx="4446">
                  <c:v>39848.008333333331</c:v>
                </c:pt>
                <c:pt idx="4447">
                  <c:v>39848.508333333331</c:v>
                </c:pt>
                <c:pt idx="4448">
                  <c:v>39849.008333333331</c:v>
                </c:pt>
                <c:pt idx="4449">
                  <c:v>39849.508333333331</c:v>
                </c:pt>
                <c:pt idx="4450">
                  <c:v>39850.008333333331</c:v>
                </c:pt>
                <c:pt idx="4451">
                  <c:v>39850.508333333331</c:v>
                </c:pt>
                <c:pt idx="4452">
                  <c:v>39851.008333333331</c:v>
                </c:pt>
                <c:pt idx="4453">
                  <c:v>39851.508333333331</c:v>
                </c:pt>
                <c:pt idx="4454">
                  <c:v>39852.008333333331</c:v>
                </c:pt>
                <c:pt idx="4455">
                  <c:v>39852.508333333331</c:v>
                </c:pt>
                <c:pt idx="4456">
                  <c:v>39853.008333333331</c:v>
                </c:pt>
                <c:pt idx="4457">
                  <c:v>39853.508333333331</c:v>
                </c:pt>
                <c:pt idx="4458">
                  <c:v>39854.008333333331</c:v>
                </c:pt>
                <c:pt idx="4459">
                  <c:v>39854.508333333331</c:v>
                </c:pt>
                <c:pt idx="4460">
                  <c:v>39855.008333333331</c:v>
                </c:pt>
                <c:pt idx="4461">
                  <c:v>39855.508333333331</c:v>
                </c:pt>
                <c:pt idx="4462">
                  <c:v>39856.008333333331</c:v>
                </c:pt>
                <c:pt idx="4463">
                  <c:v>39856.508333333331</c:v>
                </c:pt>
                <c:pt idx="4464">
                  <c:v>39857.008333333331</c:v>
                </c:pt>
                <c:pt idx="4465">
                  <c:v>39857.508333333331</c:v>
                </c:pt>
                <c:pt idx="4466">
                  <c:v>39858.008333333331</c:v>
                </c:pt>
                <c:pt idx="4467">
                  <c:v>39858.508333333331</c:v>
                </c:pt>
                <c:pt idx="4468">
                  <c:v>39859.008333333331</c:v>
                </c:pt>
                <c:pt idx="4469">
                  <c:v>39859.508333333331</c:v>
                </c:pt>
                <c:pt idx="4470">
                  <c:v>39860.008333333331</c:v>
                </c:pt>
                <c:pt idx="4471">
                  <c:v>39860.508333333331</c:v>
                </c:pt>
                <c:pt idx="4472">
                  <c:v>39861.008333333331</c:v>
                </c:pt>
                <c:pt idx="4473">
                  <c:v>39861.508333333331</c:v>
                </c:pt>
                <c:pt idx="4474">
                  <c:v>39862.008333333331</c:v>
                </c:pt>
                <c:pt idx="4475">
                  <c:v>39862.508333333331</c:v>
                </c:pt>
                <c:pt idx="4476">
                  <c:v>39863.008333333331</c:v>
                </c:pt>
                <c:pt idx="4477">
                  <c:v>39863.508333333331</c:v>
                </c:pt>
                <c:pt idx="4478">
                  <c:v>39864.008333333331</c:v>
                </c:pt>
                <c:pt idx="4479">
                  <c:v>39864.508333333331</c:v>
                </c:pt>
                <c:pt idx="4480">
                  <c:v>39865.008333333331</c:v>
                </c:pt>
                <c:pt idx="4481">
                  <c:v>39865.508333333331</c:v>
                </c:pt>
                <c:pt idx="4482">
                  <c:v>39866.008333333331</c:v>
                </c:pt>
                <c:pt idx="4483">
                  <c:v>39866.508333333331</c:v>
                </c:pt>
                <c:pt idx="4484">
                  <c:v>39867.008333333331</c:v>
                </c:pt>
                <c:pt idx="4485">
                  <c:v>39867.508333333331</c:v>
                </c:pt>
                <c:pt idx="4486">
                  <c:v>39868.008333333331</c:v>
                </c:pt>
                <c:pt idx="4487">
                  <c:v>39868.508333333331</c:v>
                </c:pt>
                <c:pt idx="4488">
                  <c:v>39869.008333333331</c:v>
                </c:pt>
                <c:pt idx="4489">
                  <c:v>39869.508333333331</c:v>
                </c:pt>
                <c:pt idx="4490">
                  <c:v>39870.008333333331</c:v>
                </c:pt>
                <c:pt idx="4491">
                  <c:v>39870.508333333331</c:v>
                </c:pt>
                <c:pt idx="4492">
                  <c:v>39871.008333333331</c:v>
                </c:pt>
                <c:pt idx="4493">
                  <c:v>39871.508333333331</c:v>
                </c:pt>
                <c:pt idx="4494">
                  <c:v>39872.008333333331</c:v>
                </c:pt>
                <c:pt idx="4495">
                  <c:v>39872.508333333331</c:v>
                </c:pt>
                <c:pt idx="4496">
                  <c:v>39873.008333333331</c:v>
                </c:pt>
                <c:pt idx="4497">
                  <c:v>39873.508333333331</c:v>
                </c:pt>
                <c:pt idx="4498">
                  <c:v>39874.008333333331</c:v>
                </c:pt>
                <c:pt idx="4499">
                  <c:v>39874.508333333331</c:v>
                </c:pt>
                <c:pt idx="4500">
                  <c:v>39875.008333333331</c:v>
                </c:pt>
                <c:pt idx="4501">
                  <c:v>39875.508333333331</c:v>
                </c:pt>
                <c:pt idx="4502">
                  <c:v>39876.008333333331</c:v>
                </c:pt>
                <c:pt idx="4503">
                  <c:v>39876.508333333331</c:v>
                </c:pt>
                <c:pt idx="4504">
                  <c:v>39877.008333333331</c:v>
                </c:pt>
                <c:pt idx="4505">
                  <c:v>39877.508333333331</c:v>
                </c:pt>
                <c:pt idx="4506">
                  <c:v>39878.008333333331</c:v>
                </c:pt>
                <c:pt idx="4507">
                  <c:v>39878.508333333331</c:v>
                </c:pt>
                <c:pt idx="4508">
                  <c:v>39879.008333333331</c:v>
                </c:pt>
                <c:pt idx="4509">
                  <c:v>39879.508333333331</c:v>
                </c:pt>
                <c:pt idx="4510">
                  <c:v>39880.008333333331</c:v>
                </c:pt>
                <c:pt idx="4511">
                  <c:v>39880.508333333331</c:v>
                </c:pt>
                <c:pt idx="4512">
                  <c:v>39881.008333333331</c:v>
                </c:pt>
                <c:pt idx="4513">
                  <c:v>39881.508333333331</c:v>
                </c:pt>
                <c:pt idx="4514">
                  <c:v>39882.008333333331</c:v>
                </c:pt>
                <c:pt idx="4515">
                  <c:v>39882.508333333331</c:v>
                </c:pt>
                <c:pt idx="4516">
                  <c:v>39883.008333333331</c:v>
                </c:pt>
                <c:pt idx="4517">
                  <c:v>39883.508333333331</c:v>
                </c:pt>
                <c:pt idx="4518">
                  <c:v>39884.008333333331</c:v>
                </c:pt>
                <c:pt idx="4519">
                  <c:v>39884.508333333331</c:v>
                </c:pt>
                <c:pt idx="4520">
                  <c:v>39885.008333333331</c:v>
                </c:pt>
                <c:pt idx="4521">
                  <c:v>39885.508333333331</c:v>
                </c:pt>
                <c:pt idx="4522">
                  <c:v>39886.008333333331</c:v>
                </c:pt>
                <c:pt idx="4523">
                  <c:v>39886.508333333331</c:v>
                </c:pt>
                <c:pt idx="4524">
                  <c:v>39887.008333333331</c:v>
                </c:pt>
                <c:pt idx="4525">
                  <c:v>39887.508333333331</c:v>
                </c:pt>
                <c:pt idx="4526">
                  <c:v>39888.008333333331</c:v>
                </c:pt>
                <c:pt idx="4527">
                  <c:v>39888.508333333331</c:v>
                </c:pt>
                <c:pt idx="4528">
                  <c:v>39889.008333333331</c:v>
                </c:pt>
                <c:pt idx="4529">
                  <c:v>39889.508333333331</c:v>
                </c:pt>
                <c:pt idx="4530">
                  <c:v>39890.008333333331</c:v>
                </c:pt>
                <c:pt idx="4531">
                  <c:v>39890.508333333331</c:v>
                </c:pt>
                <c:pt idx="4532">
                  <c:v>39891.008333333331</c:v>
                </c:pt>
                <c:pt idx="4533">
                  <c:v>39891.508333333331</c:v>
                </c:pt>
                <c:pt idx="4534">
                  <c:v>39892.008333333331</c:v>
                </c:pt>
                <c:pt idx="4535">
                  <c:v>39892.508333333331</c:v>
                </c:pt>
                <c:pt idx="4536">
                  <c:v>39893.008333333331</c:v>
                </c:pt>
                <c:pt idx="4537">
                  <c:v>39893.508333333331</c:v>
                </c:pt>
                <c:pt idx="4538">
                  <c:v>39894.008333333331</c:v>
                </c:pt>
                <c:pt idx="4539">
                  <c:v>39894.508333333331</c:v>
                </c:pt>
                <c:pt idx="4540">
                  <c:v>39895.008333333331</c:v>
                </c:pt>
                <c:pt idx="4541">
                  <c:v>39895.508333333331</c:v>
                </c:pt>
                <c:pt idx="4542">
                  <c:v>39896.008333333331</c:v>
                </c:pt>
                <c:pt idx="4543">
                  <c:v>39896.508333333331</c:v>
                </c:pt>
                <c:pt idx="4544">
                  <c:v>39897.008333333331</c:v>
                </c:pt>
                <c:pt idx="4545">
                  <c:v>39897.508333333331</c:v>
                </c:pt>
                <c:pt idx="4546">
                  <c:v>39898.008333333331</c:v>
                </c:pt>
                <c:pt idx="4547">
                  <c:v>39898.508333333331</c:v>
                </c:pt>
                <c:pt idx="4548">
                  <c:v>39899.008333333331</c:v>
                </c:pt>
                <c:pt idx="4549">
                  <c:v>39899.508333333331</c:v>
                </c:pt>
                <c:pt idx="4550">
                  <c:v>39900.008333333331</c:v>
                </c:pt>
                <c:pt idx="4551">
                  <c:v>39900.508333333331</c:v>
                </c:pt>
                <c:pt idx="4552">
                  <c:v>39901.008333333331</c:v>
                </c:pt>
                <c:pt idx="4553">
                  <c:v>39901.508333333331</c:v>
                </c:pt>
                <c:pt idx="4554">
                  <c:v>39902.008333333331</c:v>
                </c:pt>
                <c:pt idx="4555">
                  <c:v>39902.508333333331</c:v>
                </c:pt>
                <c:pt idx="4556">
                  <c:v>39903.008333333331</c:v>
                </c:pt>
                <c:pt idx="4557">
                  <c:v>39903.508333333331</c:v>
                </c:pt>
                <c:pt idx="4558">
                  <c:v>39904.008333333331</c:v>
                </c:pt>
                <c:pt idx="4559">
                  <c:v>39904.508333333331</c:v>
                </c:pt>
                <c:pt idx="4560">
                  <c:v>39905.008333333331</c:v>
                </c:pt>
                <c:pt idx="4561">
                  <c:v>39905.508333333331</c:v>
                </c:pt>
                <c:pt idx="4562">
                  <c:v>39906.008333333331</c:v>
                </c:pt>
                <c:pt idx="4563">
                  <c:v>39906.508333333331</c:v>
                </c:pt>
                <c:pt idx="4564">
                  <c:v>39907.008333333331</c:v>
                </c:pt>
                <c:pt idx="4565">
                  <c:v>39907.508333333331</c:v>
                </c:pt>
                <c:pt idx="4566">
                  <c:v>39908.008333333331</c:v>
                </c:pt>
                <c:pt idx="4567">
                  <c:v>39908.508333333331</c:v>
                </c:pt>
                <c:pt idx="4568">
                  <c:v>39909.008333333331</c:v>
                </c:pt>
                <c:pt idx="4569">
                  <c:v>39909.508333333331</c:v>
                </c:pt>
                <c:pt idx="4570">
                  <c:v>39910.008333333331</c:v>
                </c:pt>
                <c:pt idx="4571">
                  <c:v>39910.508333333331</c:v>
                </c:pt>
                <c:pt idx="4572">
                  <c:v>39911.008333333331</c:v>
                </c:pt>
                <c:pt idx="4573">
                  <c:v>39911.508333333331</c:v>
                </c:pt>
                <c:pt idx="4574">
                  <c:v>39912.008333333331</c:v>
                </c:pt>
                <c:pt idx="4575">
                  <c:v>39912.508333333331</c:v>
                </c:pt>
                <c:pt idx="4576">
                  <c:v>39913.008333333331</c:v>
                </c:pt>
                <c:pt idx="4577">
                  <c:v>39913.508333333331</c:v>
                </c:pt>
                <c:pt idx="4578">
                  <c:v>39914.008333333331</c:v>
                </c:pt>
                <c:pt idx="4579">
                  <c:v>39914.508333333331</c:v>
                </c:pt>
                <c:pt idx="4580">
                  <c:v>39915.008333333331</c:v>
                </c:pt>
                <c:pt idx="4581">
                  <c:v>39915.508333333331</c:v>
                </c:pt>
                <c:pt idx="4582">
                  <c:v>39916.008333333331</c:v>
                </c:pt>
                <c:pt idx="4583">
                  <c:v>39916.508333333331</c:v>
                </c:pt>
                <c:pt idx="4584">
                  <c:v>39917.008333333331</c:v>
                </c:pt>
                <c:pt idx="4585">
                  <c:v>39917.508333333331</c:v>
                </c:pt>
                <c:pt idx="4586">
                  <c:v>39918.008333333331</c:v>
                </c:pt>
                <c:pt idx="4587">
                  <c:v>39918.508333333331</c:v>
                </c:pt>
                <c:pt idx="4588">
                  <c:v>39919.008333333331</c:v>
                </c:pt>
                <c:pt idx="4589">
                  <c:v>39919.508333333331</c:v>
                </c:pt>
                <c:pt idx="4590">
                  <c:v>39920.008333333331</c:v>
                </c:pt>
                <c:pt idx="4591">
                  <c:v>39920.508333333331</c:v>
                </c:pt>
                <c:pt idx="4592">
                  <c:v>39921.008333333331</c:v>
                </c:pt>
                <c:pt idx="4593">
                  <c:v>39921.508333333331</c:v>
                </c:pt>
                <c:pt idx="4594">
                  <c:v>39922.008333333331</c:v>
                </c:pt>
                <c:pt idx="4595">
                  <c:v>39922.508333333331</c:v>
                </c:pt>
                <c:pt idx="4596">
                  <c:v>39923.008333333331</c:v>
                </c:pt>
                <c:pt idx="4597">
                  <c:v>39923.508333333331</c:v>
                </c:pt>
                <c:pt idx="4598">
                  <c:v>39924.008333333331</c:v>
                </c:pt>
                <c:pt idx="4599">
                  <c:v>39924.508333333331</c:v>
                </c:pt>
                <c:pt idx="4600">
                  <c:v>39925.008333333331</c:v>
                </c:pt>
                <c:pt idx="4601">
                  <c:v>39925.508333333331</c:v>
                </c:pt>
                <c:pt idx="4602">
                  <c:v>39926.008333333331</c:v>
                </c:pt>
                <c:pt idx="4603">
                  <c:v>39926.508333333331</c:v>
                </c:pt>
                <c:pt idx="4604">
                  <c:v>39927.008333333331</c:v>
                </c:pt>
                <c:pt idx="4605">
                  <c:v>39927.508333333331</c:v>
                </c:pt>
                <c:pt idx="4606">
                  <c:v>39928.008333333331</c:v>
                </c:pt>
                <c:pt idx="4607">
                  <c:v>39928.508333333331</c:v>
                </c:pt>
                <c:pt idx="4608">
                  <c:v>39929.008333333331</c:v>
                </c:pt>
                <c:pt idx="4609">
                  <c:v>39929.508333333331</c:v>
                </c:pt>
                <c:pt idx="4610">
                  <c:v>39930.008333333331</c:v>
                </c:pt>
                <c:pt idx="4611">
                  <c:v>39930.508333333331</c:v>
                </c:pt>
                <c:pt idx="4612">
                  <c:v>39931.008333333331</c:v>
                </c:pt>
                <c:pt idx="4613">
                  <c:v>39931.508333333331</c:v>
                </c:pt>
                <c:pt idx="4614">
                  <c:v>39932.008333333331</c:v>
                </c:pt>
                <c:pt idx="4615">
                  <c:v>39932.508333333331</c:v>
                </c:pt>
                <c:pt idx="4616">
                  <c:v>39933.008333333331</c:v>
                </c:pt>
                <c:pt idx="4617">
                  <c:v>39933.508333333331</c:v>
                </c:pt>
                <c:pt idx="4618">
                  <c:v>39934.008333333331</c:v>
                </c:pt>
                <c:pt idx="4619">
                  <c:v>39934.508333333331</c:v>
                </c:pt>
                <c:pt idx="4620">
                  <c:v>39935.008333333331</c:v>
                </c:pt>
                <c:pt idx="4621">
                  <c:v>39935.508333333331</c:v>
                </c:pt>
                <c:pt idx="4622">
                  <c:v>39936.008333333331</c:v>
                </c:pt>
                <c:pt idx="4623">
                  <c:v>39936.508333333331</c:v>
                </c:pt>
                <c:pt idx="4624">
                  <c:v>39937.008333333331</c:v>
                </c:pt>
                <c:pt idx="4625">
                  <c:v>39937.508333333331</c:v>
                </c:pt>
                <c:pt idx="4626">
                  <c:v>39938.008333333331</c:v>
                </c:pt>
                <c:pt idx="4627">
                  <c:v>39938.508333333331</c:v>
                </c:pt>
                <c:pt idx="4628">
                  <c:v>39939.008333333331</c:v>
                </c:pt>
                <c:pt idx="4629">
                  <c:v>39939.508333333331</c:v>
                </c:pt>
                <c:pt idx="4630">
                  <c:v>39940.008333333331</c:v>
                </c:pt>
                <c:pt idx="4631">
                  <c:v>39940.508333333331</c:v>
                </c:pt>
                <c:pt idx="4632">
                  <c:v>39941.008333333331</c:v>
                </c:pt>
                <c:pt idx="4633">
                  <c:v>39941.508333333331</c:v>
                </c:pt>
                <c:pt idx="4634">
                  <c:v>39942.008333333331</c:v>
                </c:pt>
                <c:pt idx="4635">
                  <c:v>39942.508333333331</c:v>
                </c:pt>
                <c:pt idx="4636">
                  <c:v>39943.008333333331</c:v>
                </c:pt>
                <c:pt idx="4637">
                  <c:v>39943.508333333331</c:v>
                </c:pt>
                <c:pt idx="4638">
                  <c:v>39944.008333333331</c:v>
                </c:pt>
                <c:pt idx="4639">
                  <c:v>39944.508333333331</c:v>
                </c:pt>
                <c:pt idx="4640">
                  <c:v>39945.008333333331</c:v>
                </c:pt>
                <c:pt idx="4641">
                  <c:v>39945.508333333331</c:v>
                </c:pt>
                <c:pt idx="4642">
                  <c:v>39946.008333333331</c:v>
                </c:pt>
                <c:pt idx="4643">
                  <c:v>39946.508333333331</c:v>
                </c:pt>
                <c:pt idx="4644">
                  <c:v>39947.008333333331</c:v>
                </c:pt>
                <c:pt idx="4645">
                  <c:v>39947.508333333331</c:v>
                </c:pt>
                <c:pt idx="4646">
                  <c:v>39948.008333333331</c:v>
                </c:pt>
                <c:pt idx="4647">
                  <c:v>39948.508333333331</c:v>
                </c:pt>
                <c:pt idx="4648">
                  <c:v>39949.008333333331</c:v>
                </c:pt>
                <c:pt idx="4649">
                  <c:v>39949.508333333331</c:v>
                </c:pt>
                <c:pt idx="4650">
                  <c:v>39950.008333333331</c:v>
                </c:pt>
                <c:pt idx="4651">
                  <c:v>39950.508333333331</c:v>
                </c:pt>
                <c:pt idx="4652">
                  <c:v>39951.008333333331</c:v>
                </c:pt>
                <c:pt idx="4653">
                  <c:v>39951.508333333331</c:v>
                </c:pt>
                <c:pt idx="4654">
                  <c:v>39952.008333333331</c:v>
                </c:pt>
                <c:pt idx="4655">
                  <c:v>39952.508333333331</c:v>
                </c:pt>
                <c:pt idx="4656">
                  <c:v>39953.008333333331</c:v>
                </c:pt>
                <c:pt idx="4657">
                  <c:v>39953.508333333331</c:v>
                </c:pt>
                <c:pt idx="4658">
                  <c:v>39954.008333333331</c:v>
                </c:pt>
                <c:pt idx="4659">
                  <c:v>39954.508333333331</c:v>
                </c:pt>
                <c:pt idx="4660">
                  <c:v>39955.008333333331</c:v>
                </c:pt>
                <c:pt idx="4661">
                  <c:v>39955.508333333331</c:v>
                </c:pt>
                <c:pt idx="4662">
                  <c:v>39956.008333333331</c:v>
                </c:pt>
                <c:pt idx="4663">
                  <c:v>39956.508333333331</c:v>
                </c:pt>
                <c:pt idx="4664">
                  <c:v>39957.008333333331</c:v>
                </c:pt>
                <c:pt idx="4665">
                  <c:v>39957.508333333331</c:v>
                </c:pt>
                <c:pt idx="4666">
                  <c:v>39958.008333333331</c:v>
                </c:pt>
                <c:pt idx="4667">
                  <c:v>39958.508333333331</c:v>
                </c:pt>
                <c:pt idx="4668">
                  <c:v>39959.008333333331</c:v>
                </c:pt>
                <c:pt idx="4669">
                  <c:v>39959.508333333331</c:v>
                </c:pt>
                <c:pt idx="4670">
                  <c:v>39960.008333333331</c:v>
                </c:pt>
                <c:pt idx="4671">
                  <c:v>39960.508333333331</c:v>
                </c:pt>
                <c:pt idx="4672">
                  <c:v>39961.008333333331</c:v>
                </c:pt>
                <c:pt idx="4673">
                  <c:v>39961.508333333331</c:v>
                </c:pt>
                <c:pt idx="4674">
                  <c:v>39962.008333333331</c:v>
                </c:pt>
                <c:pt idx="4675">
                  <c:v>39962.508333333331</c:v>
                </c:pt>
                <c:pt idx="4676">
                  <c:v>39963.008333333331</c:v>
                </c:pt>
                <c:pt idx="4677">
                  <c:v>39963.508333333331</c:v>
                </c:pt>
                <c:pt idx="4678">
                  <c:v>39964.008333333331</c:v>
                </c:pt>
                <c:pt idx="4679">
                  <c:v>39964.508333333331</c:v>
                </c:pt>
                <c:pt idx="4680">
                  <c:v>39965.008333333331</c:v>
                </c:pt>
                <c:pt idx="4681">
                  <c:v>39965.508333333331</c:v>
                </c:pt>
                <c:pt idx="4682">
                  <c:v>39966.008333333331</c:v>
                </c:pt>
                <c:pt idx="4683">
                  <c:v>39966.508333333331</c:v>
                </c:pt>
                <c:pt idx="4684">
                  <c:v>39967.008333333331</c:v>
                </c:pt>
                <c:pt idx="4685">
                  <c:v>39967.508333333331</c:v>
                </c:pt>
                <c:pt idx="4686">
                  <c:v>39968.008333333331</c:v>
                </c:pt>
                <c:pt idx="4687">
                  <c:v>39968.508333333331</c:v>
                </c:pt>
                <c:pt idx="4688">
                  <c:v>39969.008333333331</c:v>
                </c:pt>
                <c:pt idx="4689">
                  <c:v>39969.508333333331</c:v>
                </c:pt>
                <c:pt idx="4690">
                  <c:v>39970.008333333331</c:v>
                </c:pt>
                <c:pt idx="4691">
                  <c:v>39970.508333333331</c:v>
                </c:pt>
                <c:pt idx="4692">
                  <c:v>39971.008333333331</c:v>
                </c:pt>
                <c:pt idx="4693">
                  <c:v>39971.508333333331</c:v>
                </c:pt>
                <c:pt idx="4694">
                  <c:v>39972.008333333331</c:v>
                </c:pt>
                <c:pt idx="4695">
                  <c:v>39972.508333333331</c:v>
                </c:pt>
                <c:pt idx="4696">
                  <c:v>39973.008333333331</c:v>
                </c:pt>
                <c:pt idx="4697">
                  <c:v>39973.508333333331</c:v>
                </c:pt>
                <c:pt idx="4698">
                  <c:v>39974.008333333331</c:v>
                </c:pt>
                <c:pt idx="4699">
                  <c:v>39974.508333333331</c:v>
                </c:pt>
                <c:pt idx="4700">
                  <c:v>39975.008333333331</c:v>
                </c:pt>
                <c:pt idx="4701">
                  <c:v>39975.508333333331</c:v>
                </c:pt>
                <c:pt idx="4702">
                  <c:v>39976.008333333331</c:v>
                </c:pt>
                <c:pt idx="4703">
                  <c:v>39976.508333333331</c:v>
                </c:pt>
                <c:pt idx="4704">
                  <c:v>39977.008333333331</c:v>
                </c:pt>
                <c:pt idx="4705">
                  <c:v>39977.508333333331</c:v>
                </c:pt>
                <c:pt idx="4706">
                  <c:v>39978.008333333331</c:v>
                </c:pt>
                <c:pt idx="4707">
                  <c:v>39978.508333333331</c:v>
                </c:pt>
                <c:pt idx="4708">
                  <c:v>39979.008333333331</c:v>
                </c:pt>
                <c:pt idx="4709">
                  <c:v>39979.508333333331</c:v>
                </c:pt>
                <c:pt idx="4710">
                  <c:v>39980.008333333331</c:v>
                </c:pt>
                <c:pt idx="4711">
                  <c:v>39980.508333333331</c:v>
                </c:pt>
                <c:pt idx="4712">
                  <c:v>39981.008333333331</c:v>
                </c:pt>
                <c:pt idx="4713">
                  <c:v>39981.508333333331</c:v>
                </c:pt>
                <c:pt idx="4714">
                  <c:v>39982.008333333331</c:v>
                </c:pt>
                <c:pt idx="4715">
                  <c:v>39982.508333333331</c:v>
                </c:pt>
                <c:pt idx="4716">
                  <c:v>39983.008333333331</c:v>
                </c:pt>
                <c:pt idx="4717">
                  <c:v>39983.508333333331</c:v>
                </c:pt>
                <c:pt idx="4718">
                  <c:v>39984.008333333331</c:v>
                </c:pt>
                <c:pt idx="4719">
                  <c:v>39984.508333333331</c:v>
                </c:pt>
                <c:pt idx="4720">
                  <c:v>39985.008333333331</c:v>
                </c:pt>
                <c:pt idx="4721">
                  <c:v>39985.508333333331</c:v>
                </c:pt>
                <c:pt idx="4722">
                  <c:v>39986.008333333331</c:v>
                </c:pt>
                <c:pt idx="4723">
                  <c:v>39986.508333333331</c:v>
                </c:pt>
                <c:pt idx="4724">
                  <c:v>39987.008333333331</c:v>
                </c:pt>
                <c:pt idx="4725">
                  <c:v>39987.508333333331</c:v>
                </c:pt>
                <c:pt idx="4726">
                  <c:v>39988.008333333331</c:v>
                </c:pt>
                <c:pt idx="4727">
                  <c:v>39988.508333333331</c:v>
                </c:pt>
                <c:pt idx="4728">
                  <c:v>39989.008333333331</c:v>
                </c:pt>
                <c:pt idx="4729">
                  <c:v>39989.508333333331</c:v>
                </c:pt>
                <c:pt idx="4730">
                  <c:v>39990.008333333331</c:v>
                </c:pt>
                <c:pt idx="4731">
                  <c:v>39990.508333333331</c:v>
                </c:pt>
                <c:pt idx="4732">
                  <c:v>39991.008333333331</c:v>
                </c:pt>
                <c:pt idx="4733">
                  <c:v>39991.508333333331</c:v>
                </c:pt>
                <c:pt idx="4734">
                  <c:v>39992.008333333331</c:v>
                </c:pt>
                <c:pt idx="4735">
                  <c:v>39992.508333333331</c:v>
                </c:pt>
                <c:pt idx="4736">
                  <c:v>39993.008333333331</c:v>
                </c:pt>
                <c:pt idx="4737">
                  <c:v>39993.508333333331</c:v>
                </c:pt>
                <c:pt idx="4738">
                  <c:v>39994.008333333331</c:v>
                </c:pt>
                <c:pt idx="4739">
                  <c:v>39994.508333333331</c:v>
                </c:pt>
                <c:pt idx="4740">
                  <c:v>39995.008333333331</c:v>
                </c:pt>
                <c:pt idx="4741">
                  <c:v>39995.508333333331</c:v>
                </c:pt>
                <c:pt idx="4742">
                  <c:v>39996.008333333331</c:v>
                </c:pt>
                <c:pt idx="4743">
                  <c:v>39996.508333333331</c:v>
                </c:pt>
                <c:pt idx="4744">
                  <c:v>39997.008333333331</c:v>
                </c:pt>
                <c:pt idx="4745">
                  <c:v>39997.508333333331</c:v>
                </c:pt>
                <c:pt idx="4746">
                  <c:v>39998.008333333331</c:v>
                </c:pt>
                <c:pt idx="4747">
                  <c:v>39998.508333333331</c:v>
                </c:pt>
                <c:pt idx="4748">
                  <c:v>39999.008333333331</c:v>
                </c:pt>
                <c:pt idx="4749">
                  <c:v>39999.508333333331</c:v>
                </c:pt>
                <c:pt idx="4750">
                  <c:v>40000.008333333331</c:v>
                </c:pt>
                <c:pt idx="4751">
                  <c:v>40000.508333333331</c:v>
                </c:pt>
                <c:pt idx="4752">
                  <c:v>40001.008333333331</c:v>
                </c:pt>
                <c:pt idx="4753">
                  <c:v>40001.508333333331</c:v>
                </c:pt>
                <c:pt idx="4754">
                  <c:v>40002.008333333331</c:v>
                </c:pt>
                <c:pt idx="4755">
                  <c:v>40002.508333333331</c:v>
                </c:pt>
                <c:pt idx="4756">
                  <c:v>40003.008333333331</c:v>
                </c:pt>
                <c:pt idx="4757">
                  <c:v>40003.508333333331</c:v>
                </c:pt>
                <c:pt idx="4758">
                  <c:v>40004.008333333331</c:v>
                </c:pt>
                <c:pt idx="4759">
                  <c:v>40004.508333333331</c:v>
                </c:pt>
                <c:pt idx="4760">
                  <c:v>40005.008333333331</c:v>
                </c:pt>
                <c:pt idx="4761">
                  <c:v>40005.508333333331</c:v>
                </c:pt>
                <c:pt idx="4762">
                  <c:v>40006.008333333331</c:v>
                </c:pt>
                <c:pt idx="4763">
                  <c:v>40006.508333333331</c:v>
                </c:pt>
                <c:pt idx="4764">
                  <c:v>40007.008333333331</c:v>
                </c:pt>
                <c:pt idx="4765">
                  <c:v>40007.508333333331</c:v>
                </c:pt>
                <c:pt idx="4766">
                  <c:v>40008.008333333331</c:v>
                </c:pt>
                <c:pt idx="4767">
                  <c:v>40008.508333333331</c:v>
                </c:pt>
                <c:pt idx="4768">
                  <c:v>40009.008333333331</c:v>
                </c:pt>
                <c:pt idx="4769">
                  <c:v>40009.508333333331</c:v>
                </c:pt>
                <c:pt idx="4770">
                  <c:v>40010.008333333331</c:v>
                </c:pt>
                <c:pt idx="4771">
                  <c:v>40010.508333333331</c:v>
                </c:pt>
                <c:pt idx="4772">
                  <c:v>40011.008333333331</c:v>
                </c:pt>
                <c:pt idx="4773">
                  <c:v>40011.508333333331</c:v>
                </c:pt>
                <c:pt idx="4774">
                  <c:v>40012.008333333331</c:v>
                </c:pt>
                <c:pt idx="4775">
                  <c:v>40012.508333333331</c:v>
                </c:pt>
                <c:pt idx="4776">
                  <c:v>40013.008333333331</c:v>
                </c:pt>
                <c:pt idx="4777">
                  <c:v>40013.508333333331</c:v>
                </c:pt>
                <c:pt idx="4778">
                  <c:v>40014.008333333331</c:v>
                </c:pt>
                <c:pt idx="4779">
                  <c:v>40014.508333333331</c:v>
                </c:pt>
                <c:pt idx="4780">
                  <c:v>40015.008333333331</c:v>
                </c:pt>
                <c:pt idx="4781">
                  <c:v>40015.508333333331</c:v>
                </c:pt>
                <c:pt idx="4782">
                  <c:v>40016.008333333331</c:v>
                </c:pt>
                <c:pt idx="4783">
                  <c:v>40016.508333333331</c:v>
                </c:pt>
                <c:pt idx="4784">
                  <c:v>40017.008333333331</c:v>
                </c:pt>
                <c:pt idx="4785">
                  <c:v>40017.508333333331</c:v>
                </c:pt>
                <c:pt idx="4786">
                  <c:v>40018.008333333331</c:v>
                </c:pt>
                <c:pt idx="4787">
                  <c:v>40018.508333333331</c:v>
                </c:pt>
                <c:pt idx="4788">
                  <c:v>40019.008333333331</c:v>
                </c:pt>
                <c:pt idx="4789">
                  <c:v>40019.508333333331</c:v>
                </c:pt>
                <c:pt idx="4790">
                  <c:v>40020.008333333331</c:v>
                </c:pt>
                <c:pt idx="4791">
                  <c:v>40020.508333333331</c:v>
                </c:pt>
                <c:pt idx="4792">
                  <c:v>40021.008333333331</c:v>
                </c:pt>
                <c:pt idx="4793">
                  <c:v>40021.508333333331</c:v>
                </c:pt>
                <c:pt idx="4794">
                  <c:v>40022.008333333331</c:v>
                </c:pt>
                <c:pt idx="4795">
                  <c:v>40022.508333333331</c:v>
                </c:pt>
                <c:pt idx="4796">
                  <c:v>40023.008333333331</c:v>
                </c:pt>
                <c:pt idx="4797">
                  <c:v>40023.508333333331</c:v>
                </c:pt>
                <c:pt idx="4798">
                  <c:v>40024.008333333331</c:v>
                </c:pt>
                <c:pt idx="4799">
                  <c:v>40024.508333333331</c:v>
                </c:pt>
                <c:pt idx="4800">
                  <c:v>40025.008333333331</c:v>
                </c:pt>
                <c:pt idx="4801">
                  <c:v>40025.508333333331</c:v>
                </c:pt>
                <c:pt idx="4802">
                  <c:v>40026.008333333331</c:v>
                </c:pt>
                <c:pt idx="4803">
                  <c:v>40026.508333333331</c:v>
                </c:pt>
                <c:pt idx="4804">
                  <c:v>40027.008333333331</c:v>
                </c:pt>
                <c:pt idx="4805">
                  <c:v>40027.508333333331</c:v>
                </c:pt>
                <c:pt idx="4806">
                  <c:v>40028.008333333331</c:v>
                </c:pt>
                <c:pt idx="4807">
                  <c:v>40028.508333333331</c:v>
                </c:pt>
                <c:pt idx="4808">
                  <c:v>40029.008333333331</c:v>
                </c:pt>
                <c:pt idx="4809">
                  <c:v>40029.508333333331</c:v>
                </c:pt>
                <c:pt idx="4810">
                  <c:v>40030.008333333331</c:v>
                </c:pt>
                <c:pt idx="4811">
                  <c:v>40030.508333333331</c:v>
                </c:pt>
                <c:pt idx="4812">
                  <c:v>40031.008333333331</c:v>
                </c:pt>
                <c:pt idx="4813">
                  <c:v>40031.508333333331</c:v>
                </c:pt>
                <c:pt idx="4814">
                  <c:v>40032.008333333331</c:v>
                </c:pt>
                <c:pt idx="4815">
                  <c:v>40032.508333333331</c:v>
                </c:pt>
                <c:pt idx="4816">
                  <c:v>40033.008333333331</c:v>
                </c:pt>
                <c:pt idx="4817">
                  <c:v>40033.508333333331</c:v>
                </c:pt>
                <c:pt idx="4818">
                  <c:v>40034.008333333331</c:v>
                </c:pt>
                <c:pt idx="4819">
                  <c:v>40034.508333333331</c:v>
                </c:pt>
                <c:pt idx="4820">
                  <c:v>40035.008333333331</c:v>
                </c:pt>
                <c:pt idx="4821">
                  <c:v>40035.508333333331</c:v>
                </c:pt>
                <c:pt idx="4822">
                  <c:v>40036.008333333331</c:v>
                </c:pt>
                <c:pt idx="4823">
                  <c:v>40036.508333333331</c:v>
                </c:pt>
                <c:pt idx="4824">
                  <c:v>40037.008333333331</c:v>
                </c:pt>
                <c:pt idx="4825">
                  <c:v>40037.508333333331</c:v>
                </c:pt>
                <c:pt idx="4826">
                  <c:v>40038.008333333331</c:v>
                </c:pt>
                <c:pt idx="4827">
                  <c:v>40038.508333333331</c:v>
                </c:pt>
                <c:pt idx="4828">
                  <c:v>40039.008333333331</c:v>
                </c:pt>
                <c:pt idx="4829">
                  <c:v>40039.508333333331</c:v>
                </c:pt>
                <c:pt idx="4830">
                  <c:v>40040.008333333331</c:v>
                </c:pt>
                <c:pt idx="4831">
                  <c:v>40040.508333333331</c:v>
                </c:pt>
                <c:pt idx="4832">
                  <c:v>40041.008333333331</c:v>
                </c:pt>
                <c:pt idx="4833">
                  <c:v>40041.508333333331</c:v>
                </c:pt>
                <c:pt idx="4834">
                  <c:v>40042.008333333331</c:v>
                </c:pt>
                <c:pt idx="4835">
                  <c:v>40042.508333333331</c:v>
                </c:pt>
                <c:pt idx="4836">
                  <c:v>40043.008333333331</c:v>
                </c:pt>
                <c:pt idx="4837">
                  <c:v>40043.508333333331</c:v>
                </c:pt>
                <c:pt idx="4838">
                  <c:v>40044.008333333331</c:v>
                </c:pt>
                <c:pt idx="4839">
                  <c:v>40044.508333333331</c:v>
                </c:pt>
                <c:pt idx="4840">
                  <c:v>40045.008333333331</c:v>
                </c:pt>
                <c:pt idx="4841">
                  <c:v>40045.508333333331</c:v>
                </c:pt>
                <c:pt idx="4842">
                  <c:v>40046.008333333331</c:v>
                </c:pt>
                <c:pt idx="4843">
                  <c:v>40046.508333333331</c:v>
                </c:pt>
                <c:pt idx="4844">
                  <c:v>40047.008333333331</c:v>
                </c:pt>
                <c:pt idx="4845">
                  <c:v>40047.508333333331</c:v>
                </c:pt>
                <c:pt idx="4846">
                  <c:v>40048.008333333331</c:v>
                </c:pt>
                <c:pt idx="4847">
                  <c:v>40048.508333333331</c:v>
                </c:pt>
                <c:pt idx="4848">
                  <c:v>40049.008333333331</c:v>
                </c:pt>
                <c:pt idx="4849">
                  <c:v>40049.508333333331</c:v>
                </c:pt>
                <c:pt idx="4850">
                  <c:v>40050.008333333331</c:v>
                </c:pt>
                <c:pt idx="4851">
                  <c:v>40050.508333333331</c:v>
                </c:pt>
                <c:pt idx="4852">
                  <c:v>40051.008333333331</c:v>
                </c:pt>
                <c:pt idx="4853">
                  <c:v>40051.508333333331</c:v>
                </c:pt>
                <c:pt idx="4854">
                  <c:v>40052.008333333331</c:v>
                </c:pt>
                <c:pt idx="4855">
                  <c:v>40052.508333333331</c:v>
                </c:pt>
                <c:pt idx="4856">
                  <c:v>40053.008333333331</c:v>
                </c:pt>
                <c:pt idx="4857">
                  <c:v>40053.508333333331</c:v>
                </c:pt>
                <c:pt idx="4858">
                  <c:v>40054.008333333331</c:v>
                </c:pt>
                <c:pt idx="4859">
                  <c:v>40054.508333333331</c:v>
                </c:pt>
                <c:pt idx="4860">
                  <c:v>40055.008333333331</c:v>
                </c:pt>
                <c:pt idx="4861">
                  <c:v>40055.508333333331</c:v>
                </c:pt>
                <c:pt idx="4862">
                  <c:v>40056.008333333331</c:v>
                </c:pt>
                <c:pt idx="4863">
                  <c:v>40056.508333333331</c:v>
                </c:pt>
                <c:pt idx="4864">
                  <c:v>40057.008333333331</c:v>
                </c:pt>
                <c:pt idx="4865">
                  <c:v>40057.508333333331</c:v>
                </c:pt>
                <c:pt idx="4866">
                  <c:v>40058.008333333331</c:v>
                </c:pt>
                <c:pt idx="4867">
                  <c:v>40058.508333333331</c:v>
                </c:pt>
                <c:pt idx="4868">
                  <c:v>40059.008333333331</c:v>
                </c:pt>
                <c:pt idx="4869">
                  <c:v>40059.508333333331</c:v>
                </c:pt>
                <c:pt idx="4870">
                  <c:v>40060.008333333331</c:v>
                </c:pt>
                <c:pt idx="4871">
                  <c:v>40060.508333333331</c:v>
                </c:pt>
                <c:pt idx="4872">
                  <c:v>40061.008333333331</c:v>
                </c:pt>
                <c:pt idx="4873">
                  <c:v>40061.508333333331</c:v>
                </c:pt>
                <c:pt idx="4874">
                  <c:v>40062.008333333331</c:v>
                </c:pt>
                <c:pt idx="4875">
                  <c:v>40062.508333333331</c:v>
                </c:pt>
                <c:pt idx="4876">
                  <c:v>40063.008333333331</c:v>
                </c:pt>
                <c:pt idx="4877">
                  <c:v>40063.508333333331</c:v>
                </c:pt>
                <c:pt idx="4878">
                  <c:v>40064.008333333331</c:v>
                </c:pt>
                <c:pt idx="4879">
                  <c:v>40064.508333333331</c:v>
                </c:pt>
                <c:pt idx="4880">
                  <c:v>40065.008333333331</c:v>
                </c:pt>
                <c:pt idx="4881">
                  <c:v>40065.508333333331</c:v>
                </c:pt>
                <c:pt idx="4882">
                  <c:v>40066.008333333331</c:v>
                </c:pt>
                <c:pt idx="4883">
                  <c:v>40066.508333333331</c:v>
                </c:pt>
                <c:pt idx="4884">
                  <c:v>40067.008333333331</c:v>
                </c:pt>
                <c:pt idx="4885">
                  <c:v>40067.508333333331</c:v>
                </c:pt>
                <c:pt idx="4886">
                  <c:v>40068.008333333331</c:v>
                </c:pt>
                <c:pt idx="4887">
                  <c:v>40068.508333333331</c:v>
                </c:pt>
                <c:pt idx="4888">
                  <c:v>40069.008333333331</c:v>
                </c:pt>
                <c:pt idx="4889">
                  <c:v>40069.508333333331</c:v>
                </c:pt>
                <c:pt idx="4890">
                  <c:v>40070.008333333331</c:v>
                </c:pt>
                <c:pt idx="4891">
                  <c:v>40070.508333333331</c:v>
                </c:pt>
                <c:pt idx="4892">
                  <c:v>40071.008333333331</c:v>
                </c:pt>
                <c:pt idx="4893">
                  <c:v>40071.508333333331</c:v>
                </c:pt>
                <c:pt idx="4894">
                  <c:v>40072.008333333331</c:v>
                </c:pt>
                <c:pt idx="4895">
                  <c:v>40072.508333333331</c:v>
                </c:pt>
                <c:pt idx="4896">
                  <c:v>40073.008333333331</c:v>
                </c:pt>
                <c:pt idx="4897">
                  <c:v>40073.508333333331</c:v>
                </c:pt>
                <c:pt idx="4898">
                  <c:v>40074.008333333331</c:v>
                </c:pt>
                <c:pt idx="4899">
                  <c:v>40074.508333333331</c:v>
                </c:pt>
                <c:pt idx="4900">
                  <c:v>40075.008333333331</c:v>
                </c:pt>
                <c:pt idx="4901">
                  <c:v>40075.508333333331</c:v>
                </c:pt>
                <c:pt idx="4902">
                  <c:v>40076.008333333331</c:v>
                </c:pt>
                <c:pt idx="4903">
                  <c:v>40076.508333333331</c:v>
                </c:pt>
                <c:pt idx="4904">
                  <c:v>40077.008333333331</c:v>
                </c:pt>
                <c:pt idx="4905">
                  <c:v>40077.508333333331</c:v>
                </c:pt>
                <c:pt idx="4906">
                  <c:v>40078.008333333331</c:v>
                </c:pt>
                <c:pt idx="4907">
                  <c:v>40078.508333333331</c:v>
                </c:pt>
                <c:pt idx="4908">
                  <c:v>40079.008333333331</c:v>
                </c:pt>
                <c:pt idx="4909">
                  <c:v>40079.508333333331</c:v>
                </c:pt>
                <c:pt idx="4910">
                  <c:v>40080.008333333331</c:v>
                </c:pt>
                <c:pt idx="4911">
                  <c:v>40080.508333333331</c:v>
                </c:pt>
                <c:pt idx="4912">
                  <c:v>40081.008333333331</c:v>
                </c:pt>
                <c:pt idx="4913">
                  <c:v>40081.508333333331</c:v>
                </c:pt>
                <c:pt idx="4914">
                  <c:v>40082.008333333331</c:v>
                </c:pt>
                <c:pt idx="4915">
                  <c:v>40082.508333333331</c:v>
                </c:pt>
                <c:pt idx="4916">
                  <c:v>40083.008333333331</c:v>
                </c:pt>
                <c:pt idx="4917">
                  <c:v>40083.508333333331</c:v>
                </c:pt>
                <c:pt idx="4918">
                  <c:v>40084.008333333331</c:v>
                </c:pt>
                <c:pt idx="4919">
                  <c:v>40084.508333333331</c:v>
                </c:pt>
                <c:pt idx="4920">
                  <c:v>40085.008333333331</c:v>
                </c:pt>
                <c:pt idx="4921">
                  <c:v>40085.508333333331</c:v>
                </c:pt>
                <c:pt idx="4922">
                  <c:v>40086.008333333331</c:v>
                </c:pt>
                <c:pt idx="4923">
                  <c:v>40086.508333333331</c:v>
                </c:pt>
                <c:pt idx="4924">
                  <c:v>40087.008333333331</c:v>
                </c:pt>
                <c:pt idx="4925">
                  <c:v>40087.508333333331</c:v>
                </c:pt>
                <c:pt idx="4926">
                  <c:v>40088.008333333331</c:v>
                </c:pt>
                <c:pt idx="4927">
                  <c:v>40088.508333333331</c:v>
                </c:pt>
                <c:pt idx="4928">
                  <c:v>40089.008333333331</c:v>
                </c:pt>
                <c:pt idx="4929">
                  <c:v>40089.508333333331</c:v>
                </c:pt>
                <c:pt idx="4930">
                  <c:v>40090.008333333331</c:v>
                </c:pt>
                <c:pt idx="4931">
                  <c:v>40090.508333333331</c:v>
                </c:pt>
                <c:pt idx="4932">
                  <c:v>40091.008333333331</c:v>
                </c:pt>
                <c:pt idx="4933">
                  <c:v>40091.508333333331</c:v>
                </c:pt>
                <c:pt idx="4934">
                  <c:v>40092.008333333331</c:v>
                </c:pt>
                <c:pt idx="4935">
                  <c:v>40092.508333333331</c:v>
                </c:pt>
                <c:pt idx="4936">
                  <c:v>40093.008333333331</c:v>
                </c:pt>
                <c:pt idx="4937">
                  <c:v>40093.508333333331</c:v>
                </c:pt>
                <c:pt idx="4938">
                  <c:v>40094.008333333331</c:v>
                </c:pt>
                <c:pt idx="4939">
                  <c:v>40094.508333333331</c:v>
                </c:pt>
                <c:pt idx="4940">
                  <c:v>40095.008333333331</c:v>
                </c:pt>
                <c:pt idx="4941">
                  <c:v>40095.508333333331</c:v>
                </c:pt>
                <c:pt idx="4942">
                  <c:v>40096.008333333331</c:v>
                </c:pt>
                <c:pt idx="4943">
                  <c:v>40096.508333333331</c:v>
                </c:pt>
                <c:pt idx="4944">
                  <c:v>40097.008333333331</c:v>
                </c:pt>
                <c:pt idx="4945">
                  <c:v>40097.508333333331</c:v>
                </c:pt>
                <c:pt idx="4946">
                  <c:v>40098.008333333331</c:v>
                </c:pt>
                <c:pt idx="4947">
                  <c:v>40098.508333333331</c:v>
                </c:pt>
                <c:pt idx="4948">
                  <c:v>40099.008333333331</c:v>
                </c:pt>
                <c:pt idx="4949">
                  <c:v>40099.508333333331</c:v>
                </c:pt>
                <c:pt idx="4950">
                  <c:v>40100.008333333331</c:v>
                </c:pt>
                <c:pt idx="4951">
                  <c:v>40100.508333333331</c:v>
                </c:pt>
                <c:pt idx="4952">
                  <c:v>40101.008333333331</c:v>
                </c:pt>
                <c:pt idx="4953">
                  <c:v>40101.508333333331</c:v>
                </c:pt>
                <c:pt idx="4954">
                  <c:v>40102.008333333331</c:v>
                </c:pt>
                <c:pt idx="4955">
                  <c:v>40102.508333333331</c:v>
                </c:pt>
                <c:pt idx="4956">
                  <c:v>40103.008333333331</c:v>
                </c:pt>
                <c:pt idx="4957">
                  <c:v>40103.508333333331</c:v>
                </c:pt>
                <c:pt idx="4958">
                  <c:v>40104.008333333331</c:v>
                </c:pt>
                <c:pt idx="4959">
                  <c:v>40104.508333333331</c:v>
                </c:pt>
                <c:pt idx="4960">
                  <c:v>40105.008333333331</c:v>
                </c:pt>
                <c:pt idx="4961">
                  <c:v>40105.508333333331</c:v>
                </c:pt>
                <c:pt idx="4962">
                  <c:v>40106.008333333331</c:v>
                </c:pt>
                <c:pt idx="4963">
                  <c:v>40106.508333333331</c:v>
                </c:pt>
                <c:pt idx="4964">
                  <c:v>40107.008333333331</c:v>
                </c:pt>
                <c:pt idx="4965">
                  <c:v>40107.508333333331</c:v>
                </c:pt>
                <c:pt idx="4966">
                  <c:v>40108.008333333331</c:v>
                </c:pt>
                <c:pt idx="4967">
                  <c:v>40108.508333333331</c:v>
                </c:pt>
                <c:pt idx="4968">
                  <c:v>40109.008333333331</c:v>
                </c:pt>
                <c:pt idx="4969">
                  <c:v>40109.508333333331</c:v>
                </c:pt>
                <c:pt idx="4970">
                  <c:v>40110.008333333331</c:v>
                </c:pt>
                <c:pt idx="4971">
                  <c:v>40110.508333333331</c:v>
                </c:pt>
                <c:pt idx="4972">
                  <c:v>40111.008333333331</c:v>
                </c:pt>
                <c:pt idx="4973">
                  <c:v>40111.508333333331</c:v>
                </c:pt>
                <c:pt idx="4974">
                  <c:v>40112.008333333331</c:v>
                </c:pt>
                <c:pt idx="4975">
                  <c:v>40112.508333333331</c:v>
                </c:pt>
                <c:pt idx="4976">
                  <c:v>40113.008333333331</c:v>
                </c:pt>
                <c:pt idx="4977">
                  <c:v>40113.508333333331</c:v>
                </c:pt>
                <c:pt idx="4978">
                  <c:v>40114.008333333331</c:v>
                </c:pt>
                <c:pt idx="4979">
                  <c:v>40114.508333333331</c:v>
                </c:pt>
                <c:pt idx="4980">
                  <c:v>40115.008333333331</c:v>
                </c:pt>
                <c:pt idx="4981">
                  <c:v>40115.508333333331</c:v>
                </c:pt>
                <c:pt idx="4982">
                  <c:v>40116.008333333331</c:v>
                </c:pt>
                <c:pt idx="4983">
                  <c:v>40116.508333333331</c:v>
                </c:pt>
                <c:pt idx="4984">
                  <c:v>40117.008333333331</c:v>
                </c:pt>
                <c:pt idx="4985">
                  <c:v>40117.508333333331</c:v>
                </c:pt>
                <c:pt idx="4986">
                  <c:v>40118.008333333331</c:v>
                </c:pt>
                <c:pt idx="4987">
                  <c:v>40118.508333333331</c:v>
                </c:pt>
                <c:pt idx="4988">
                  <c:v>40119.008333333331</c:v>
                </c:pt>
                <c:pt idx="4989">
                  <c:v>40119.508333333331</c:v>
                </c:pt>
                <c:pt idx="4990">
                  <c:v>40120.008333333331</c:v>
                </c:pt>
                <c:pt idx="4991">
                  <c:v>40120.508333333331</c:v>
                </c:pt>
                <c:pt idx="4992">
                  <c:v>40121.008333333331</c:v>
                </c:pt>
                <c:pt idx="4993">
                  <c:v>40121.508333333331</c:v>
                </c:pt>
                <c:pt idx="4994">
                  <c:v>40122.008333333331</c:v>
                </c:pt>
                <c:pt idx="4995">
                  <c:v>40122.508333333331</c:v>
                </c:pt>
                <c:pt idx="4996">
                  <c:v>40123.008333333331</c:v>
                </c:pt>
                <c:pt idx="4997">
                  <c:v>40123.508333333331</c:v>
                </c:pt>
                <c:pt idx="4998">
                  <c:v>40124.008333333331</c:v>
                </c:pt>
                <c:pt idx="4999">
                  <c:v>40124.508333333331</c:v>
                </c:pt>
                <c:pt idx="5000">
                  <c:v>40125.008333333331</c:v>
                </c:pt>
                <c:pt idx="5001">
                  <c:v>40125.508333333331</c:v>
                </c:pt>
                <c:pt idx="5002">
                  <c:v>40126.008333333331</c:v>
                </c:pt>
                <c:pt idx="5003">
                  <c:v>40126.508333333331</c:v>
                </c:pt>
                <c:pt idx="5004">
                  <c:v>40127.008333333331</c:v>
                </c:pt>
                <c:pt idx="5005">
                  <c:v>40127.508333333331</c:v>
                </c:pt>
                <c:pt idx="5006">
                  <c:v>40128.008333333331</c:v>
                </c:pt>
                <c:pt idx="5007">
                  <c:v>40128.508333333331</c:v>
                </c:pt>
                <c:pt idx="5008">
                  <c:v>40129.008333333331</c:v>
                </c:pt>
                <c:pt idx="5009">
                  <c:v>40129.508333333331</c:v>
                </c:pt>
                <c:pt idx="5010">
                  <c:v>40130.008333333331</c:v>
                </c:pt>
                <c:pt idx="5011">
                  <c:v>40130.508333333331</c:v>
                </c:pt>
                <c:pt idx="5012">
                  <c:v>40131.008333333331</c:v>
                </c:pt>
                <c:pt idx="5013">
                  <c:v>40131.508333333331</c:v>
                </c:pt>
                <c:pt idx="5014">
                  <c:v>40132.008333333331</c:v>
                </c:pt>
                <c:pt idx="5015">
                  <c:v>40132.508333333331</c:v>
                </c:pt>
                <c:pt idx="5016">
                  <c:v>40133.008333333331</c:v>
                </c:pt>
                <c:pt idx="5017">
                  <c:v>40133.508333333331</c:v>
                </c:pt>
                <c:pt idx="5018">
                  <c:v>40134.008333333331</c:v>
                </c:pt>
                <c:pt idx="5019">
                  <c:v>40134.508333333331</c:v>
                </c:pt>
                <c:pt idx="5020">
                  <c:v>40135.008333333331</c:v>
                </c:pt>
                <c:pt idx="5021">
                  <c:v>40135.508333333331</c:v>
                </c:pt>
                <c:pt idx="5022">
                  <c:v>40136.008333333331</c:v>
                </c:pt>
                <c:pt idx="5023">
                  <c:v>40136.508333333331</c:v>
                </c:pt>
                <c:pt idx="5024">
                  <c:v>40137.008333333331</c:v>
                </c:pt>
                <c:pt idx="5025">
                  <c:v>40137.508333333331</c:v>
                </c:pt>
                <c:pt idx="5026">
                  <c:v>40138.008333333331</c:v>
                </c:pt>
                <c:pt idx="5027">
                  <c:v>40138.508333333331</c:v>
                </c:pt>
                <c:pt idx="5028">
                  <c:v>40139.008333333331</c:v>
                </c:pt>
                <c:pt idx="5029">
                  <c:v>40139.508333333331</c:v>
                </c:pt>
                <c:pt idx="5030">
                  <c:v>40140.008333333331</c:v>
                </c:pt>
                <c:pt idx="5031">
                  <c:v>40140.508333333331</c:v>
                </c:pt>
                <c:pt idx="5032">
                  <c:v>40141.008333333331</c:v>
                </c:pt>
                <c:pt idx="5033">
                  <c:v>40141.508333333331</c:v>
                </c:pt>
                <c:pt idx="5034">
                  <c:v>40142.008333333331</c:v>
                </c:pt>
                <c:pt idx="5035">
                  <c:v>40142.508333333331</c:v>
                </c:pt>
                <c:pt idx="5036">
                  <c:v>40143.008333333331</c:v>
                </c:pt>
                <c:pt idx="5037">
                  <c:v>40143.508333333331</c:v>
                </c:pt>
                <c:pt idx="5038">
                  <c:v>40144.008333333331</c:v>
                </c:pt>
                <c:pt idx="5039">
                  <c:v>40144.508333333331</c:v>
                </c:pt>
                <c:pt idx="5040">
                  <c:v>40145.008333333331</c:v>
                </c:pt>
                <c:pt idx="5041">
                  <c:v>40145.508333333331</c:v>
                </c:pt>
                <c:pt idx="5042">
                  <c:v>40146.008333333331</c:v>
                </c:pt>
                <c:pt idx="5043">
                  <c:v>40146.508333333331</c:v>
                </c:pt>
                <c:pt idx="5044">
                  <c:v>40147.008333333331</c:v>
                </c:pt>
                <c:pt idx="5045">
                  <c:v>40147.508333333331</c:v>
                </c:pt>
                <c:pt idx="5046">
                  <c:v>40148.008333333331</c:v>
                </c:pt>
                <c:pt idx="5047">
                  <c:v>40148.508333333331</c:v>
                </c:pt>
                <c:pt idx="5048">
                  <c:v>40149.008333333331</c:v>
                </c:pt>
                <c:pt idx="5049">
                  <c:v>40149.508333333331</c:v>
                </c:pt>
                <c:pt idx="5050">
                  <c:v>40150.008333333331</c:v>
                </c:pt>
                <c:pt idx="5051">
                  <c:v>40150.508333333331</c:v>
                </c:pt>
                <c:pt idx="5052">
                  <c:v>40151.008333333331</c:v>
                </c:pt>
                <c:pt idx="5053">
                  <c:v>40151.508333333331</c:v>
                </c:pt>
                <c:pt idx="5054">
                  <c:v>40152.008333333331</c:v>
                </c:pt>
                <c:pt idx="5055">
                  <c:v>40152.508333333331</c:v>
                </c:pt>
                <c:pt idx="5056">
                  <c:v>40153.008333333331</c:v>
                </c:pt>
                <c:pt idx="5057">
                  <c:v>40153.508333333331</c:v>
                </c:pt>
                <c:pt idx="5058">
                  <c:v>40154.008333333331</c:v>
                </c:pt>
                <c:pt idx="5059">
                  <c:v>40154.508333333331</c:v>
                </c:pt>
                <c:pt idx="5060">
                  <c:v>40155.008333333331</c:v>
                </c:pt>
                <c:pt idx="5061">
                  <c:v>40155.508333333331</c:v>
                </c:pt>
                <c:pt idx="5062">
                  <c:v>40156.008333333331</c:v>
                </c:pt>
                <c:pt idx="5063">
                  <c:v>40156.508333333331</c:v>
                </c:pt>
                <c:pt idx="5064">
                  <c:v>40157.008333333331</c:v>
                </c:pt>
                <c:pt idx="5065">
                  <c:v>40157.508333333331</c:v>
                </c:pt>
                <c:pt idx="5066">
                  <c:v>40158.008333333331</c:v>
                </c:pt>
                <c:pt idx="5067">
                  <c:v>40158.508333333331</c:v>
                </c:pt>
                <c:pt idx="5068">
                  <c:v>40159.008333333331</c:v>
                </c:pt>
                <c:pt idx="5069">
                  <c:v>40159.508333333331</c:v>
                </c:pt>
                <c:pt idx="5070">
                  <c:v>40160.008333333331</c:v>
                </c:pt>
                <c:pt idx="5071">
                  <c:v>40160.508333333331</c:v>
                </c:pt>
                <c:pt idx="5072">
                  <c:v>40161.008333333331</c:v>
                </c:pt>
                <c:pt idx="5073">
                  <c:v>40161.508333333331</c:v>
                </c:pt>
                <c:pt idx="5074">
                  <c:v>40162.008333333331</c:v>
                </c:pt>
                <c:pt idx="5075">
                  <c:v>40162.508333333331</c:v>
                </c:pt>
                <c:pt idx="5076">
                  <c:v>40163.008333333331</c:v>
                </c:pt>
                <c:pt idx="5077">
                  <c:v>40163.508333333331</c:v>
                </c:pt>
                <c:pt idx="5078">
                  <c:v>40164.008333333331</c:v>
                </c:pt>
                <c:pt idx="5079">
                  <c:v>40164.508333333331</c:v>
                </c:pt>
                <c:pt idx="5080">
                  <c:v>40165.008333333331</c:v>
                </c:pt>
                <c:pt idx="5081">
                  <c:v>40165.508333333331</c:v>
                </c:pt>
                <c:pt idx="5082">
                  <c:v>40166.008333333331</c:v>
                </c:pt>
                <c:pt idx="5083">
                  <c:v>40166.508333333331</c:v>
                </c:pt>
                <c:pt idx="5084">
                  <c:v>40167.008333333331</c:v>
                </c:pt>
                <c:pt idx="5085">
                  <c:v>40167.508333333331</c:v>
                </c:pt>
                <c:pt idx="5086">
                  <c:v>40168.008333333331</c:v>
                </c:pt>
                <c:pt idx="5087">
                  <c:v>40168.508333333331</c:v>
                </c:pt>
                <c:pt idx="5088">
                  <c:v>40169.008333333331</c:v>
                </c:pt>
                <c:pt idx="5089">
                  <c:v>40169.508333333331</c:v>
                </c:pt>
                <c:pt idx="5090">
                  <c:v>40170.008333333331</c:v>
                </c:pt>
                <c:pt idx="5091">
                  <c:v>40170.508333333331</c:v>
                </c:pt>
                <c:pt idx="5092">
                  <c:v>40171.008333333331</c:v>
                </c:pt>
                <c:pt idx="5093">
                  <c:v>40171.508333333331</c:v>
                </c:pt>
                <c:pt idx="5094">
                  <c:v>40172.008333333331</c:v>
                </c:pt>
                <c:pt idx="5095">
                  <c:v>40172.508333333331</c:v>
                </c:pt>
                <c:pt idx="5096">
                  <c:v>40173.008333333331</c:v>
                </c:pt>
                <c:pt idx="5097">
                  <c:v>40173.508333333331</c:v>
                </c:pt>
                <c:pt idx="5098">
                  <c:v>40174.008333333331</c:v>
                </c:pt>
                <c:pt idx="5099">
                  <c:v>40174.508333333331</c:v>
                </c:pt>
                <c:pt idx="5100">
                  <c:v>40175.008333333331</c:v>
                </c:pt>
                <c:pt idx="5101">
                  <c:v>40175.508333333331</c:v>
                </c:pt>
                <c:pt idx="5102">
                  <c:v>40176.008333333331</c:v>
                </c:pt>
                <c:pt idx="5103">
                  <c:v>40176.508333333331</c:v>
                </c:pt>
                <c:pt idx="5104">
                  <c:v>40177.008333333331</c:v>
                </c:pt>
                <c:pt idx="5105">
                  <c:v>40177.508333333331</c:v>
                </c:pt>
                <c:pt idx="5106">
                  <c:v>40178.008333333331</c:v>
                </c:pt>
                <c:pt idx="5107">
                  <c:v>40178.508333333331</c:v>
                </c:pt>
                <c:pt idx="5108">
                  <c:v>40179.008333333331</c:v>
                </c:pt>
                <c:pt idx="5109">
                  <c:v>40179.508333333331</c:v>
                </c:pt>
                <c:pt idx="5110">
                  <c:v>40180.008333333331</c:v>
                </c:pt>
                <c:pt idx="5111">
                  <c:v>40180.508333333331</c:v>
                </c:pt>
                <c:pt idx="5112">
                  <c:v>40181.008333333331</c:v>
                </c:pt>
                <c:pt idx="5113">
                  <c:v>40181.508333333331</c:v>
                </c:pt>
                <c:pt idx="5114">
                  <c:v>40182.008333333331</c:v>
                </c:pt>
                <c:pt idx="5115">
                  <c:v>40182.508333333331</c:v>
                </c:pt>
                <c:pt idx="5116">
                  <c:v>40183.008333333331</c:v>
                </c:pt>
                <c:pt idx="5117">
                  <c:v>40183.508333333331</c:v>
                </c:pt>
                <c:pt idx="5118">
                  <c:v>40184.008333333331</c:v>
                </c:pt>
                <c:pt idx="5119">
                  <c:v>40184.508333333331</c:v>
                </c:pt>
                <c:pt idx="5120">
                  <c:v>40185.008333333331</c:v>
                </c:pt>
                <c:pt idx="5121">
                  <c:v>40185.508333333331</c:v>
                </c:pt>
                <c:pt idx="5122">
                  <c:v>40186.008333333331</c:v>
                </c:pt>
                <c:pt idx="5123">
                  <c:v>40186.508333333331</c:v>
                </c:pt>
                <c:pt idx="5124">
                  <c:v>40187.008333333331</c:v>
                </c:pt>
                <c:pt idx="5125">
                  <c:v>40187.508333333331</c:v>
                </c:pt>
                <c:pt idx="5126">
                  <c:v>40188.008333333331</c:v>
                </c:pt>
                <c:pt idx="5127">
                  <c:v>40188.508333333331</c:v>
                </c:pt>
                <c:pt idx="5128">
                  <c:v>40189.008333333331</c:v>
                </c:pt>
                <c:pt idx="5129">
                  <c:v>40189.508333333331</c:v>
                </c:pt>
                <c:pt idx="5130">
                  <c:v>40190.008333333331</c:v>
                </c:pt>
                <c:pt idx="5131">
                  <c:v>40190.508333333331</c:v>
                </c:pt>
                <c:pt idx="5132">
                  <c:v>40191.008333333331</c:v>
                </c:pt>
                <c:pt idx="5133">
                  <c:v>40191.508333333331</c:v>
                </c:pt>
                <c:pt idx="5134">
                  <c:v>40192.008333333331</c:v>
                </c:pt>
                <c:pt idx="5135">
                  <c:v>40192.508333333331</c:v>
                </c:pt>
                <c:pt idx="5136">
                  <c:v>40193.008333333331</c:v>
                </c:pt>
                <c:pt idx="5137">
                  <c:v>40193.508333333331</c:v>
                </c:pt>
                <c:pt idx="5138">
                  <c:v>40194.008333333331</c:v>
                </c:pt>
                <c:pt idx="5139">
                  <c:v>40194.508333333331</c:v>
                </c:pt>
                <c:pt idx="5140">
                  <c:v>40195.008333333331</c:v>
                </c:pt>
                <c:pt idx="5141">
                  <c:v>40195.508333333331</c:v>
                </c:pt>
                <c:pt idx="5142">
                  <c:v>40196.008333333331</c:v>
                </c:pt>
                <c:pt idx="5143">
                  <c:v>40196.508333333331</c:v>
                </c:pt>
                <c:pt idx="5144">
                  <c:v>40197.008333333331</c:v>
                </c:pt>
                <c:pt idx="5145">
                  <c:v>40197.508333333331</c:v>
                </c:pt>
                <c:pt idx="5146">
                  <c:v>40198.008333333331</c:v>
                </c:pt>
                <c:pt idx="5147">
                  <c:v>40198.508333333331</c:v>
                </c:pt>
                <c:pt idx="5148">
                  <c:v>40199.008333333331</c:v>
                </c:pt>
                <c:pt idx="5149">
                  <c:v>40199.508333333331</c:v>
                </c:pt>
                <c:pt idx="5150">
                  <c:v>40201.508333333331</c:v>
                </c:pt>
                <c:pt idx="5151">
                  <c:v>40202.508333333331</c:v>
                </c:pt>
                <c:pt idx="5152">
                  <c:v>40203.508333333331</c:v>
                </c:pt>
                <c:pt idx="5153">
                  <c:v>40204.508333333331</c:v>
                </c:pt>
                <c:pt idx="5154">
                  <c:v>40205.508333333331</c:v>
                </c:pt>
                <c:pt idx="5155">
                  <c:v>40206.508333333331</c:v>
                </c:pt>
                <c:pt idx="5156">
                  <c:v>40207.508333333331</c:v>
                </c:pt>
                <c:pt idx="5157">
                  <c:v>40209.508333333331</c:v>
                </c:pt>
                <c:pt idx="5158">
                  <c:v>40210.508333333331</c:v>
                </c:pt>
                <c:pt idx="5159">
                  <c:v>40211.508333333331</c:v>
                </c:pt>
                <c:pt idx="5160">
                  <c:v>40213.508333333331</c:v>
                </c:pt>
                <c:pt idx="5161">
                  <c:v>40214.508333333331</c:v>
                </c:pt>
                <c:pt idx="5162">
                  <c:v>40215.508333333331</c:v>
                </c:pt>
                <c:pt idx="5163">
                  <c:v>40217.508333333331</c:v>
                </c:pt>
                <c:pt idx="5164">
                  <c:v>40218.508333333331</c:v>
                </c:pt>
                <c:pt idx="5165">
                  <c:v>40219.508333333331</c:v>
                </c:pt>
                <c:pt idx="5166">
                  <c:v>40220.508333333331</c:v>
                </c:pt>
                <c:pt idx="5167">
                  <c:v>40221.508333333331</c:v>
                </c:pt>
                <c:pt idx="5168">
                  <c:v>40222.508333333331</c:v>
                </c:pt>
                <c:pt idx="5169">
                  <c:v>40223.508333333331</c:v>
                </c:pt>
                <c:pt idx="5170">
                  <c:v>40224.508333333331</c:v>
                </c:pt>
                <c:pt idx="5171">
                  <c:v>40225.508333333331</c:v>
                </c:pt>
                <c:pt idx="5172">
                  <c:v>40226.508333333331</c:v>
                </c:pt>
                <c:pt idx="5173">
                  <c:v>40228.508333333331</c:v>
                </c:pt>
                <c:pt idx="5174">
                  <c:v>40229.508333333331</c:v>
                </c:pt>
                <c:pt idx="5175">
                  <c:v>40230.508333333331</c:v>
                </c:pt>
                <c:pt idx="5176">
                  <c:v>40231.508333333331</c:v>
                </c:pt>
                <c:pt idx="5177">
                  <c:v>40232.508333333331</c:v>
                </c:pt>
                <c:pt idx="5178">
                  <c:v>40233.508333333331</c:v>
                </c:pt>
                <c:pt idx="5179">
                  <c:v>40234.508333333331</c:v>
                </c:pt>
                <c:pt idx="5180">
                  <c:v>40235.508333333331</c:v>
                </c:pt>
                <c:pt idx="5181">
                  <c:v>40236.508333333331</c:v>
                </c:pt>
                <c:pt idx="5182">
                  <c:v>40238.508333333331</c:v>
                </c:pt>
                <c:pt idx="5183">
                  <c:v>40239.508333333331</c:v>
                </c:pt>
                <c:pt idx="5184">
                  <c:v>40240.508333333331</c:v>
                </c:pt>
                <c:pt idx="5185">
                  <c:v>40242.508333333331</c:v>
                </c:pt>
                <c:pt idx="5186">
                  <c:v>40243.508333333331</c:v>
                </c:pt>
                <c:pt idx="5187">
                  <c:v>40244.508333333331</c:v>
                </c:pt>
                <c:pt idx="5188">
                  <c:v>40245.508333333331</c:v>
                </c:pt>
                <c:pt idx="5189">
                  <c:v>40246.508333333331</c:v>
                </c:pt>
                <c:pt idx="5190">
                  <c:v>40247.508333333331</c:v>
                </c:pt>
                <c:pt idx="5191">
                  <c:v>40248.508333333331</c:v>
                </c:pt>
                <c:pt idx="5192">
                  <c:v>40249.508333333331</c:v>
                </c:pt>
                <c:pt idx="5193">
                  <c:v>40250.508333333331</c:v>
                </c:pt>
                <c:pt idx="5194">
                  <c:v>40251.508333333331</c:v>
                </c:pt>
                <c:pt idx="5195">
                  <c:v>40252.508333333331</c:v>
                </c:pt>
                <c:pt idx="5196">
                  <c:v>40253.508333333331</c:v>
                </c:pt>
                <c:pt idx="5197">
                  <c:v>40254.508333333331</c:v>
                </c:pt>
                <c:pt idx="5198">
                  <c:v>40255.508333333331</c:v>
                </c:pt>
                <c:pt idx="5199">
                  <c:v>40256.508333333331</c:v>
                </c:pt>
                <c:pt idx="5200">
                  <c:v>40257.508333333331</c:v>
                </c:pt>
                <c:pt idx="5201">
                  <c:v>40258.508333333331</c:v>
                </c:pt>
                <c:pt idx="5202">
                  <c:v>40259.508333333331</c:v>
                </c:pt>
                <c:pt idx="5203">
                  <c:v>40260.508333333331</c:v>
                </c:pt>
                <c:pt idx="5204">
                  <c:v>40261.508333333331</c:v>
                </c:pt>
                <c:pt idx="5205">
                  <c:v>40262.508333333331</c:v>
                </c:pt>
                <c:pt idx="5206">
                  <c:v>40263.508333333331</c:v>
                </c:pt>
                <c:pt idx="5207">
                  <c:v>40264.508333333331</c:v>
                </c:pt>
                <c:pt idx="5208">
                  <c:v>40265.508333333331</c:v>
                </c:pt>
                <c:pt idx="5209">
                  <c:v>40266.508333333331</c:v>
                </c:pt>
                <c:pt idx="5210">
                  <c:v>40267.509027777778</c:v>
                </c:pt>
                <c:pt idx="5211">
                  <c:v>40268.508333333331</c:v>
                </c:pt>
                <c:pt idx="5212">
                  <c:v>40269.508333333331</c:v>
                </c:pt>
                <c:pt idx="5213">
                  <c:v>40270.508333333331</c:v>
                </c:pt>
                <c:pt idx="5214">
                  <c:v>40271.508333333331</c:v>
                </c:pt>
                <c:pt idx="5215">
                  <c:v>40272.508333333331</c:v>
                </c:pt>
                <c:pt idx="5216">
                  <c:v>40273.508333333331</c:v>
                </c:pt>
                <c:pt idx="5217">
                  <c:v>40274.508333333331</c:v>
                </c:pt>
                <c:pt idx="5218">
                  <c:v>40275.508333333331</c:v>
                </c:pt>
                <c:pt idx="5219">
                  <c:v>40276.508333333331</c:v>
                </c:pt>
                <c:pt idx="5220">
                  <c:v>40277.508333333331</c:v>
                </c:pt>
                <c:pt idx="5221">
                  <c:v>40278.508333333331</c:v>
                </c:pt>
                <c:pt idx="5222">
                  <c:v>40279.508333333331</c:v>
                </c:pt>
                <c:pt idx="5223">
                  <c:v>40280.508333333331</c:v>
                </c:pt>
                <c:pt idx="5224">
                  <c:v>40281.508333333331</c:v>
                </c:pt>
                <c:pt idx="5225">
                  <c:v>40282.508333333331</c:v>
                </c:pt>
                <c:pt idx="5226">
                  <c:v>40283.508333333331</c:v>
                </c:pt>
                <c:pt idx="5227">
                  <c:v>40284.508333333331</c:v>
                </c:pt>
                <c:pt idx="5228">
                  <c:v>40285.508333333331</c:v>
                </c:pt>
                <c:pt idx="5229">
                  <c:v>40286.508333333331</c:v>
                </c:pt>
                <c:pt idx="5230">
                  <c:v>40287.508333333331</c:v>
                </c:pt>
                <c:pt idx="5231">
                  <c:v>40288.508333333331</c:v>
                </c:pt>
                <c:pt idx="5232">
                  <c:v>40289.508333333331</c:v>
                </c:pt>
                <c:pt idx="5233">
                  <c:v>40290.508333333331</c:v>
                </c:pt>
                <c:pt idx="5234">
                  <c:v>40291.508333333331</c:v>
                </c:pt>
                <c:pt idx="5235">
                  <c:v>40292.508333333331</c:v>
                </c:pt>
                <c:pt idx="5236">
                  <c:v>40293.508333333331</c:v>
                </c:pt>
                <c:pt idx="5237">
                  <c:v>40294.508333333331</c:v>
                </c:pt>
                <c:pt idx="5238">
                  <c:v>40295.508333333331</c:v>
                </c:pt>
                <c:pt idx="5239">
                  <c:v>40298.508333333331</c:v>
                </c:pt>
                <c:pt idx="5240">
                  <c:v>40299.508333333331</c:v>
                </c:pt>
                <c:pt idx="5241">
                  <c:v>40300.508333333331</c:v>
                </c:pt>
                <c:pt idx="5242">
                  <c:v>40301.508333333331</c:v>
                </c:pt>
                <c:pt idx="5243">
                  <c:v>40302.508333333331</c:v>
                </c:pt>
                <c:pt idx="5244">
                  <c:v>40303.508333333331</c:v>
                </c:pt>
                <c:pt idx="5245">
                  <c:v>40304.508333333331</c:v>
                </c:pt>
                <c:pt idx="5246">
                  <c:v>40305.508333333331</c:v>
                </c:pt>
                <c:pt idx="5247">
                  <c:v>40306.508333333331</c:v>
                </c:pt>
                <c:pt idx="5248">
                  <c:v>40307.508333333331</c:v>
                </c:pt>
                <c:pt idx="5249">
                  <c:v>40308.508333333331</c:v>
                </c:pt>
                <c:pt idx="5250">
                  <c:v>40310.508333333331</c:v>
                </c:pt>
                <c:pt idx="5251">
                  <c:v>40311.509722222225</c:v>
                </c:pt>
                <c:pt idx="5252">
                  <c:v>40312.508333333331</c:v>
                </c:pt>
                <c:pt idx="5253">
                  <c:v>40313.508333333331</c:v>
                </c:pt>
                <c:pt idx="5254">
                  <c:v>40314.508333333331</c:v>
                </c:pt>
                <c:pt idx="5255">
                  <c:v>40315.508333333331</c:v>
                </c:pt>
                <c:pt idx="5256">
                  <c:v>40316.508333333331</c:v>
                </c:pt>
                <c:pt idx="5257">
                  <c:v>40317.508333333331</c:v>
                </c:pt>
                <c:pt idx="5258">
                  <c:v>40318.508333333331</c:v>
                </c:pt>
                <c:pt idx="5259">
                  <c:v>40319.508333333331</c:v>
                </c:pt>
                <c:pt idx="5260">
                  <c:v>40320.508333333331</c:v>
                </c:pt>
                <c:pt idx="5261">
                  <c:v>40321.508333333331</c:v>
                </c:pt>
                <c:pt idx="5262">
                  <c:v>40323.508333333331</c:v>
                </c:pt>
                <c:pt idx="5263">
                  <c:v>40324.508333333331</c:v>
                </c:pt>
                <c:pt idx="5264">
                  <c:v>40325.008333333331</c:v>
                </c:pt>
                <c:pt idx="5265">
                  <c:v>40325.508333333331</c:v>
                </c:pt>
                <c:pt idx="5266">
                  <c:v>40326.008333333331</c:v>
                </c:pt>
                <c:pt idx="5267">
                  <c:v>40326.508333333331</c:v>
                </c:pt>
                <c:pt idx="5268">
                  <c:v>40327.008333333331</c:v>
                </c:pt>
                <c:pt idx="5269">
                  <c:v>40327.508333333331</c:v>
                </c:pt>
                <c:pt idx="5270">
                  <c:v>40328.008333333331</c:v>
                </c:pt>
                <c:pt idx="5271">
                  <c:v>40328.508333333331</c:v>
                </c:pt>
                <c:pt idx="5272">
                  <c:v>40329.008333333331</c:v>
                </c:pt>
                <c:pt idx="5273">
                  <c:v>40329.508333333331</c:v>
                </c:pt>
                <c:pt idx="5274">
                  <c:v>40330.008333333331</c:v>
                </c:pt>
                <c:pt idx="5275">
                  <c:v>40330.508333333331</c:v>
                </c:pt>
                <c:pt idx="5276">
                  <c:v>40331.008333333331</c:v>
                </c:pt>
                <c:pt idx="5277">
                  <c:v>40331.508333333331</c:v>
                </c:pt>
                <c:pt idx="5278">
                  <c:v>40332.008333333331</c:v>
                </c:pt>
                <c:pt idx="5279">
                  <c:v>40332.508333333331</c:v>
                </c:pt>
                <c:pt idx="5280">
                  <c:v>40333.008333333331</c:v>
                </c:pt>
                <c:pt idx="5281">
                  <c:v>40333.508333333331</c:v>
                </c:pt>
                <c:pt idx="5282">
                  <c:v>40334.008333333331</c:v>
                </c:pt>
                <c:pt idx="5283">
                  <c:v>40334.508333333331</c:v>
                </c:pt>
                <c:pt idx="5284">
                  <c:v>40335.008333333331</c:v>
                </c:pt>
                <c:pt idx="5285">
                  <c:v>40335.508333333331</c:v>
                </c:pt>
                <c:pt idx="5286">
                  <c:v>40336.008333333331</c:v>
                </c:pt>
                <c:pt idx="5287">
                  <c:v>40336.508333333331</c:v>
                </c:pt>
                <c:pt idx="5288">
                  <c:v>40337.008333333331</c:v>
                </c:pt>
                <c:pt idx="5289">
                  <c:v>40337.508333333331</c:v>
                </c:pt>
                <c:pt idx="5290">
                  <c:v>40338.008333333331</c:v>
                </c:pt>
                <c:pt idx="5291">
                  <c:v>40338.508333333331</c:v>
                </c:pt>
                <c:pt idx="5292">
                  <c:v>40339.008333333331</c:v>
                </c:pt>
                <c:pt idx="5293">
                  <c:v>40339.508333333331</c:v>
                </c:pt>
                <c:pt idx="5294">
                  <c:v>40340.008333333331</c:v>
                </c:pt>
                <c:pt idx="5295">
                  <c:v>40340.508333333331</c:v>
                </c:pt>
                <c:pt idx="5296">
                  <c:v>40341.008333333331</c:v>
                </c:pt>
                <c:pt idx="5297">
                  <c:v>40341.508333333331</c:v>
                </c:pt>
                <c:pt idx="5298">
                  <c:v>40342.008333333331</c:v>
                </c:pt>
                <c:pt idx="5299">
                  <c:v>40342.508333333331</c:v>
                </c:pt>
                <c:pt idx="5300">
                  <c:v>40343.008333333331</c:v>
                </c:pt>
                <c:pt idx="5301">
                  <c:v>40343.508333333331</c:v>
                </c:pt>
                <c:pt idx="5302">
                  <c:v>40344.008333333331</c:v>
                </c:pt>
                <c:pt idx="5303">
                  <c:v>40344.508333333331</c:v>
                </c:pt>
                <c:pt idx="5304">
                  <c:v>40345.008333333331</c:v>
                </c:pt>
                <c:pt idx="5305">
                  <c:v>40345.508333333331</c:v>
                </c:pt>
                <c:pt idx="5306">
                  <c:v>40346.008333333331</c:v>
                </c:pt>
                <c:pt idx="5307">
                  <c:v>40346.508333333331</c:v>
                </c:pt>
                <c:pt idx="5308">
                  <c:v>40347.008333333331</c:v>
                </c:pt>
                <c:pt idx="5309">
                  <c:v>40347.508333333331</c:v>
                </c:pt>
                <c:pt idx="5310">
                  <c:v>40348.008333333331</c:v>
                </c:pt>
                <c:pt idx="5311">
                  <c:v>40348.508333333331</c:v>
                </c:pt>
                <c:pt idx="5312">
                  <c:v>40349.008333333331</c:v>
                </c:pt>
                <c:pt idx="5313">
                  <c:v>40349.508333333331</c:v>
                </c:pt>
                <c:pt idx="5314">
                  <c:v>40350.008333333331</c:v>
                </c:pt>
                <c:pt idx="5315">
                  <c:v>40350.508333333331</c:v>
                </c:pt>
                <c:pt idx="5316">
                  <c:v>40351.008333333331</c:v>
                </c:pt>
                <c:pt idx="5317">
                  <c:v>40351.508333333331</c:v>
                </c:pt>
                <c:pt idx="5318">
                  <c:v>40352.008333333331</c:v>
                </c:pt>
                <c:pt idx="5319">
                  <c:v>40352.508333333331</c:v>
                </c:pt>
                <c:pt idx="5320">
                  <c:v>40353.008333333331</c:v>
                </c:pt>
                <c:pt idx="5321">
                  <c:v>40353.508333333331</c:v>
                </c:pt>
                <c:pt idx="5322">
                  <c:v>40354.008333333331</c:v>
                </c:pt>
                <c:pt idx="5323">
                  <c:v>40354.508333333331</c:v>
                </c:pt>
                <c:pt idx="5324">
                  <c:v>40355.008333333331</c:v>
                </c:pt>
                <c:pt idx="5325">
                  <c:v>40355.508333333331</c:v>
                </c:pt>
                <c:pt idx="5326">
                  <c:v>40356.008333333331</c:v>
                </c:pt>
                <c:pt idx="5327">
                  <c:v>40356.508333333331</c:v>
                </c:pt>
                <c:pt idx="5328">
                  <c:v>40357.008333333331</c:v>
                </c:pt>
                <c:pt idx="5329">
                  <c:v>40357.508333333331</c:v>
                </c:pt>
                <c:pt idx="5330">
                  <c:v>40358.008333333331</c:v>
                </c:pt>
                <c:pt idx="5331">
                  <c:v>40358.508333333331</c:v>
                </c:pt>
                <c:pt idx="5332">
                  <c:v>40359.008333333331</c:v>
                </c:pt>
                <c:pt idx="5333">
                  <c:v>40359.508333333331</c:v>
                </c:pt>
                <c:pt idx="5334">
                  <c:v>40360.008333333331</c:v>
                </c:pt>
                <c:pt idx="5335">
                  <c:v>40360.508333333331</c:v>
                </c:pt>
                <c:pt idx="5336">
                  <c:v>40361.008333333331</c:v>
                </c:pt>
                <c:pt idx="5337">
                  <c:v>40361.508333333331</c:v>
                </c:pt>
                <c:pt idx="5338">
                  <c:v>40362.008333333331</c:v>
                </c:pt>
                <c:pt idx="5339">
                  <c:v>40362.508333333331</c:v>
                </c:pt>
                <c:pt idx="5340">
                  <c:v>40363.008333333331</c:v>
                </c:pt>
                <c:pt idx="5341">
                  <c:v>40363.508333333331</c:v>
                </c:pt>
                <c:pt idx="5342">
                  <c:v>40364.008333333331</c:v>
                </c:pt>
                <c:pt idx="5343">
                  <c:v>40364.508333333331</c:v>
                </c:pt>
                <c:pt idx="5344">
                  <c:v>40365.008333333331</c:v>
                </c:pt>
                <c:pt idx="5345">
                  <c:v>40365.508333333331</c:v>
                </c:pt>
                <c:pt idx="5346">
                  <c:v>40366.008333333331</c:v>
                </c:pt>
                <c:pt idx="5347">
                  <c:v>40366.508333333331</c:v>
                </c:pt>
                <c:pt idx="5348">
                  <c:v>40367.008333333331</c:v>
                </c:pt>
                <c:pt idx="5349">
                  <c:v>40367.508333333331</c:v>
                </c:pt>
                <c:pt idx="5350">
                  <c:v>40368.008333333331</c:v>
                </c:pt>
                <c:pt idx="5351">
                  <c:v>40368.508333333331</c:v>
                </c:pt>
                <c:pt idx="5352">
                  <c:v>40369.008333333331</c:v>
                </c:pt>
                <c:pt idx="5353">
                  <c:v>40369.508333333331</c:v>
                </c:pt>
                <c:pt idx="5354">
                  <c:v>40370.008333333331</c:v>
                </c:pt>
                <c:pt idx="5355">
                  <c:v>40370.508333333331</c:v>
                </c:pt>
                <c:pt idx="5356">
                  <c:v>40371.008333333331</c:v>
                </c:pt>
                <c:pt idx="5357">
                  <c:v>40371.508333333331</c:v>
                </c:pt>
                <c:pt idx="5358">
                  <c:v>40372.008333333331</c:v>
                </c:pt>
                <c:pt idx="5359">
                  <c:v>40372.508333333331</c:v>
                </c:pt>
                <c:pt idx="5360">
                  <c:v>40373.008333333331</c:v>
                </c:pt>
                <c:pt idx="5361">
                  <c:v>40373.508333333331</c:v>
                </c:pt>
                <c:pt idx="5362">
                  <c:v>40374.008333333331</c:v>
                </c:pt>
                <c:pt idx="5363">
                  <c:v>40374.508333333331</c:v>
                </c:pt>
                <c:pt idx="5364">
                  <c:v>40375.008333333331</c:v>
                </c:pt>
                <c:pt idx="5365">
                  <c:v>40375.508333333331</c:v>
                </c:pt>
                <c:pt idx="5366">
                  <c:v>40376.008333333331</c:v>
                </c:pt>
                <c:pt idx="5367">
                  <c:v>40376.508333333331</c:v>
                </c:pt>
                <c:pt idx="5368">
                  <c:v>40377.008333333331</c:v>
                </c:pt>
                <c:pt idx="5369">
                  <c:v>40377.508333333331</c:v>
                </c:pt>
                <c:pt idx="5370">
                  <c:v>40378.008333333331</c:v>
                </c:pt>
                <c:pt idx="5371">
                  <c:v>40378.508333333331</c:v>
                </c:pt>
                <c:pt idx="5372">
                  <c:v>40379.008333333331</c:v>
                </c:pt>
                <c:pt idx="5373">
                  <c:v>40379.508333333331</c:v>
                </c:pt>
                <c:pt idx="5374">
                  <c:v>40380.008333333331</c:v>
                </c:pt>
                <c:pt idx="5375">
                  <c:v>40380.508333333331</c:v>
                </c:pt>
                <c:pt idx="5376">
                  <c:v>40381.008333333331</c:v>
                </c:pt>
                <c:pt idx="5377">
                  <c:v>40381.508333333331</c:v>
                </c:pt>
                <c:pt idx="5378">
                  <c:v>40382.008333333331</c:v>
                </c:pt>
                <c:pt idx="5379">
                  <c:v>40382.508333333331</c:v>
                </c:pt>
                <c:pt idx="5380">
                  <c:v>40383.008333333331</c:v>
                </c:pt>
                <c:pt idx="5381">
                  <c:v>40383.508333333331</c:v>
                </c:pt>
                <c:pt idx="5382">
                  <c:v>40384.008333333331</c:v>
                </c:pt>
                <c:pt idx="5383">
                  <c:v>40384.508333333331</c:v>
                </c:pt>
                <c:pt idx="5384">
                  <c:v>40385.008333333331</c:v>
                </c:pt>
                <c:pt idx="5385">
                  <c:v>40385.508333333331</c:v>
                </c:pt>
                <c:pt idx="5386">
                  <c:v>40386.008333333331</c:v>
                </c:pt>
                <c:pt idx="5387">
                  <c:v>40386.508333333331</c:v>
                </c:pt>
                <c:pt idx="5388">
                  <c:v>40387.008333333331</c:v>
                </c:pt>
                <c:pt idx="5389">
                  <c:v>40387.508333333331</c:v>
                </c:pt>
                <c:pt idx="5390">
                  <c:v>40388.008333333331</c:v>
                </c:pt>
                <c:pt idx="5391">
                  <c:v>40388.508333333331</c:v>
                </c:pt>
                <c:pt idx="5392">
                  <c:v>40389.008333333331</c:v>
                </c:pt>
                <c:pt idx="5393">
                  <c:v>40389.508333333331</c:v>
                </c:pt>
                <c:pt idx="5394">
                  <c:v>40390.008333333331</c:v>
                </c:pt>
                <c:pt idx="5395">
                  <c:v>40390.508333333331</c:v>
                </c:pt>
                <c:pt idx="5396">
                  <c:v>40391.008333333331</c:v>
                </c:pt>
                <c:pt idx="5397">
                  <c:v>40391.508333333331</c:v>
                </c:pt>
                <c:pt idx="5398">
                  <c:v>40392.008333333331</c:v>
                </c:pt>
                <c:pt idx="5399">
                  <c:v>40392.508333333331</c:v>
                </c:pt>
                <c:pt idx="5400">
                  <c:v>40393.008333333331</c:v>
                </c:pt>
                <c:pt idx="5401">
                  <c:v>40393.508333333331</c:v>
                </c:pt>
                <c:pt idx="5402">
                  <c:v>40394.008333333331</c:v>
                </c:pt>
                <c:pt idx="5403">
                  <c:v>40394.508333333331</c:v>
                </c:pt>
                <c:pt idx="5404">
                  <c:v>40395.008333333331</c:v>
                </c:pt>
                <c:pt idx="5405">
                  <c:v>40395.508333333331</c:v>
                </c:pt>
                <c:pt idx="5406">
                  <c:v>40396.008333333331</c:v>
                </c:pt>
                <c:pt idx="5407">
                  <c:v>40396.508333333331</c:v>
                </c:pt>
                <c:pt idx="5408">
                  <c:v>40397.008333333331</c:v>
                </c:pt>
                <c:pt idx="5409">
                  <c:v>40397.508333333331</c:v>
                </c:pt>
                <c:pt idx="5410">
                  <c:v>40398.008333333331</c:v>
                </c:pt>
                <c:pt idx="5411">
                  <c:v>40398.508333333331</c:v>
                </c:pt>
                <c:pt idx="5412">
                  <c:v>40399.008333333331</c:v>
                </c:pt>
                <c:pt idx="5413">
                  <c:v>40399.508333333331</c:v>
                </c:pt>
                <c:pt idx="5414">
                  <c:v>40400.008333333331</c:v>
                </c:pt>
                <c:pt idx="5415">
                  <c:v>40400.508333333331</c:v>
                </c:pt>
                <c:pt idx="5416">
                  <c:v>40401.008333333331</c:v>
                </c:pt>
                <c:pt idx="5417">
                  <c:v>40401.508333333331</c:v>
                </c:pt>
                <c:pt idx="5418">
                  <c:v>40402.008333333331</c:v>
                </c:pt>
                <c:pt idx="5419">
                  <c:v>40402.508333333331</c:v>
                </c:pt>
                <c:pt idx="5420">
                  <c:v>40403.008333333331</c:v>
                </c:pt>
                <c:pt idx="5421">
                  <c:v>40403.508333333331</c:v>
                </c:pt>
                <c:pt idx="5422">
                  <c:v>40404.008333333331</c:v>
                </c:pt>
                <c:pt idx="5423">
                  <c:v>40404.508333333331</c:v>
                </c:pt>
                <c:pt idx="5424">
                  <c:v>40405.008333333331</c:v>
                </c:pt>
                <c:pt idx="5425">
                  <c:v>40405.508333333331</c:v>
                </c:pt>
                <c:pt idx="5426">
                  <c:v>40406.008333333331</c:v>
                </c:pt>
                <c:pt idx="5427">
                  <c:v>40406.508333333331</c:v>
                </c:pt>
                <c:pt idx="5428">
                  <c:v>40407.008333333331</c:v>
                </c:pt>
                <c:pt idx="5429">
                  <c:v>40407.508333333331</c:v>
                </c:pt>
                <c:pt idx="5430">
                  <c:v>40408.008333333331</c:v>
                </c:pt>
                <c:pt idx="5431">
                  <c:v>40408.508333333331</c:v>
                </c:pt>
                <c:pt idx="5432">
                  <c:v>40409.008333333331</c:v>
                </c:pt>
                <c:pt idx="5433">
                  <c:v>40409.508333333331</c:v>
                </c:pt>
                <c:pt idx="5434">
                  <c:v>40410.008333333331</c:v>
                </c:pt>
                <c:pt idx="5435">
                  <c:v>40410.508333333331</c:v>
                </c:pt>
                <c:pt idx="5436">
                  <c:v>40411.008333333331</c:v>
                </c:pt>
                <c:pt idx="5437">
                  <c:v>40411.508333333331</c:v>
                </c:pt>
                <c:pt idx="5438">
                  <c:v>40412.008333333331</c:v>
                </c:pt>
                <c:pt idx="5439">
                  <c:v>40412.508333333331</c:v>
                </c:pt>
                <c:pt idx="5440">
                  <c:v>40413.008333333331</c:v>
                </c:pt>
                <c:pt idx="5441">
                  <c:v>40413.508333333331</c:v>
                </c:pt>
                <c:pt idx="5442">
                  <c:v>40414.008333333331</c:v>
                </c:pt>
                <c:pt idx="5443">
                  <c:v>40414.508333333331</c:v>
                </c:pt>
                <c:pt idx="5444">
                  <c:v>40415.008333333331</c:v>
                </c:pt>
                <c:pt idx="5445">
                  <c:v>40415.508333333331</c:v>
                </c:pt>
                <c:pt idx="5446">
                  <c:v>40416.008333333331</c:v>
                </c:pt>
                <c:pt idx="5447">
                  <c:v>40416.508333333331</c:v>
                </c:pt>
                <c:pt idx="5448">
                  <c:v>40417.008333333331</c:v>
                </c:pt>
                <c:pt idx="5449">
                  <c:v>40417.508333333331</c:v>
                </c:pt>
                <c:pt idx="5450">
                  <c:v>40418.008333333331</c:v>
                </c:pt>
                <c:pt idx="5451">
                  <c:v>40418.508333333331</c:v>
                </c:pt>
                <c:pt idx="5452">
                  <c:v>40419.008333333331</c:v>
                </c:pt>
                <c:pt idx="5453">
                  <c:v>40419.508333333331</c:v>
                </c:pt>
                <c:pt idx="5454">
                  <c:v>40420.008333333331</c:v>
                </c:pt>
                <c:pt idx="5455">
                  <c:v>40420.508333333331</c:v>
                </c:pt>
                <c:pt idx="5456">
                  <c:v>40421.008333333331</c:v>
                </c:pt>
                <c:pt idx="5457">
                  <c:v>40421.508333333331</c:v>
                </c:pt>
                <c:pt idx="5458">
                  <c:v>40422.008333333331</c:v>
                </c:pt>
                <c:pt idx="5459">
                  <c:v>40422.508333333331</c:v>
                </c:pt>
                <c:pt idx="5460">
                  <c:v>40423.008333333331</c:v>
                </c:pt>
                <c:pt idx="5461">
                  <c:v>40423.508333333331</c:v>
                </c:pt>
                <c:pt idx="5462">
                  <c:v>40424.008333333331</c:v>
                </c:pt>
                <c:pt idx="5463">
                  <c:v>40424.508333333331</c:v>
                </c:pt>
                <c:pt idx="5464">
                  <c:v>40425.008333333331</c:v>
                </c:pt>
                <c:pt idx="5465">
                  <c:v>40425.508333333331</c:v>
                </c:pt>
                <c:pt idx="5466">
                  <c:v>40426.008333333331</c:v>
                </c:pt>
                <c:pt idx="5467">
                  <c:v>40426.508333333331</c:v>
                </c:pt>
                <c:pt idx="5468">
                  <c:v>40427.008333333331</c:v>
                </c:pt>
                <c:pt idx="5469">
                  <c:v>40427.508333333331</c:v>
                </c:pt>
                <c:pt idx="5470">
                  <c:v>40428.008333333331</c:v>
                </c:pt>
                <c:pt idx="5471">
                  <c:v>40428.508333333331</c:v>
                </c:pt>
                <c:pt idx="5472">
                  <c:v>40429.008333333331</c:v>
                </c:pt>
                <c:pt idx="5473">
                  <c:v>40429.508333333331</c:v>
                </c:pt>
                <c:pt idx="5474">
                  <c:v>40430.008333333331</c:v>
                </c:pt>
                <c:pt idx="5475">
                  <c:v>40430.508333333331</c:v>
                </c:pt>
                <c:pt idx="5476">
                  <c:v>40431.008333333331</c:v>
                </c:pt>
                <c:pt idx="5477">
                  <c:v>40431.508333333331</c:v>
                </c:pt>
                <c:pt idx="5478">
                  <c:v>40432.008333333331</c:v>
                </c:pt>
                <c:pt idx="5479">
                  <c:v>40432.508333333331</c:v>
                </c:pt>
                <c:pt idx="5480">
                  <c:v>40433.008333333331</c:v>
                </c:pt>
                <c:pt idx="5481">
                  <c:v>40433.508333333331</c:v>
                </c:pt>
                <c:pt idx="5482">
                  <c:v>40434.008333333331</c:v>
                </c:pt>
                <c:pt idx="5483">
                  <c:v>40434.508333333331</c:v>
                </c:pt>
                <c:pt idx="5484">
                  <c:v>40435.008333333331</c:v>
                </c:pt>
                <c:pt idx="5485">
                  <c:v>40435.508333333331</c:v>
                </c:pt>
                <c:pt idx="5486">
                  <c:v>40436.008333333331</c:v>
                </c:pt>
                <c:pt idx="5487">
                  <c:v>40436.508333333331</c:v>
                </c:pt>
                <c:pt idx="5488">
                  <c:v>40437.008333333331</c:v>
                </c:pt>
                <c:pt idx="5489">
                  <c:v>40437.508333333331</c:v>
                </c:pt>
                <c:pt idx="5490">
                  <c:v>40438.008333333331</c:v>
                </c:pt>
                <c:pt idx="5491">
                  <c:v>40438.508333333331</c:v>
                </c:pt>
                <c:pt idx="5492">
                  <c:v>40439.008333333331</c:v>
                </c:pt>
                <c:pt idx="5493">
                  <c:v>40439.508333333331</c:v>
                </c:pt>
                <c:pt idx="5494">
                  <c:v>40440.008333333331</c:v>
                </c:pt>
                <c:pt idx="5495">
                  <c:v>40440.508333333331</c:v>
                </c:pt>
                <c:pt idx="5496">
                  <c:v>40441.008333333331</c:v>
                </c:pt>
                <c:pt idx="5497">
                  <c:v>40441.508333333331</c:v>
                </c:pt>
                <c:pt idx="5498">
                  <c:v>40442.008333333331</c:v>
                </c:pt>
                <c:pt idx="5499">
                  <c:v>40442.508333333331</c:v>
                </c:pt>
                <c:pt idx="5500">
                  <c:v>40443.008333333331</c:v>
                </c:pt>
                <c:pt idx="5501">
                  <c:v>40443.508333333331</c:v>
                </c:pt>
                <c:pt idx="5502">
                  <c:v>40444.008333333331</c:v>
                </c:pt>
                <c:pt idx="5503">
                  <c:v>40444.508333333331</c:v>
                </c:pt>
                <c:pt idx="5504">
                  <c:v>40445.008333333331</c:v>
                </c:pt>
                <c:pt idx="5505">
                  <c:v>40445.508333333331</c:v>
                </c:pt>
                <c:pt idx="5506">
                  <c:v>40446.008333333331</c:v>
                </c:pt>
                <c:pt idx="5507">
                  <c:v>40446.508333333331</c:v>
                </c:pt>
                <c:pt idx="5508">
                  <c:v>40447.008333333331</c:v>
                </c:pt>
                <c:pt idx="5509">
                  <c:v>40447.508333333331</c:v>
                </c:pt>
                <c:pt idx="5510">
                  <c:v>40448.008333333331</c:v>
                </c:pt>
                <c:pt idx="5511">
                  <c:v>40448.508333333331</c:v>
                </c:pt>
                <c:pt idx="5512">
                  <c:v>40449.008333333331</c:v>
                </c:pt>
                <c:pt idx="5513">
                  <c:v>40449.508333333331</c:v>
                </c:pt>
                <c:pt idx="5514">
                  <c:v>40450.008333333331</c:v>
                </c:pt>
                <c:pt idx="5515">
                  <c:v>40450.508333333331</c:v>
                </c:pt>
                <c:pt idx="5516">
                  <c:v>40451.008333333331</c:v>
                </c:pt>
                <c:pt idx="5517">
                  <c:v>40451.508333333331</c:v>
                </c:pt>
                <c:pt idx="5518">
                  <c:v>40452.008333333331</c:v>
                </c:pt>
                <c:pt idx="5519">
                  <c:v>40452.508333333331</c:v>
                </c:pt>
                <c:pt idx="5520">
                  <c:v>40453.008333333331</c:v>
                </c:pt>
                <c:pt idx="5521">
                  <c:v>40453.508333333331</c:v>
                </c:pt>
                <c:pt idx="5522">
                  <c:v>40454.008333333331</c:v>
                </c:pt>
                <c:pt idx="5523">
                  <c:v>40454.508333333331</c:v>
                </c:pt>
                <c:pt idx="5524">
                  <c:v>40455.008333333331</c:v>
                </c:pt>
                <c:pt idx="5525">
                  <c:v>40455.508333333331</c:v>
                </c:pt>
                <c:pt idx="5526">
                  <c:v>40456.008333333331</c:v>
                </c:pt>
                <c:pt idx="5527">
                  <c:v>40456.508333333331</c:v>
                </c:pt>
                <c:pt idx="5528">
                  <c:v>40457.008333333331</c:v>
                </c:pt>
                <c:pt idx="5529">
                  <c:v>40457.508333333331</c:v>
                </c:pt>
                <c:pt idx="5530">
                  <c:v>40458.008333333331</c:v>
                </c:pt>
                <c:pt idx="5531">
                  <c:v>40458.508333333331</c:v>
                </c:pt>
                <c:pt idx="5532">
                  <c:v>40459.008333333331</c:v>
                </c:pt>
                <c:pt idx="5533">
                  <c:v>40459.508333333331</c:v>
                </c:pt>
                <c:pt idx="5534">
                  <c:v>40460.008333333331</c:v>
                </c:pt>
                <c:pt idx="5535">
                  <c:v>40460.508333333331</c:v>
                </c:pt>
                <c:pt idx="5536">
                  <c:v>40461.008333333331</c:v>
                </c:pt>
                <c:pt idx="5537">
                  <c:v>40461.508333333331</c:v>
                </c:pt>
                <c:pt idx="5538">
                  <c:v>40462.008333333331</c:v>
                </c:pt>
                <c:pt idx="5539">
                  <c:v>40462.508333333331</c:v>
                </c:pt>
                <c:pt idx="5540">
                  <c:v>40463.008333333331</c:v>
                </c:pt>
                <c:pt idx="5541">
                  <c:v>40463.508333333331</c:v>
                </c:pt>
                <c:pt idx="5542">
                  <c:v>40464.008333333331</c:v>
                </c:pt>
                <c:pt idx="5543">
                  <c:v>40464.508333333331</c:v>
                </c:pt>
                <c:pt idx="5544">
                  <c:v>40465.008333333331</c:v>
                </c:pt>
                <c:pt idx="5545">
                  <c:v>40465.508333333331</c:v>
                </c:pt>
                <c:pt idx="5546">
                  <c:v>40466.008333333331</c:v>
                </c:pt>
                <c:pt idx="5547">
                  <c:v>40466.508333333331</c:v>
                </c:pt>
                <c:pt idx="5548">
                  <c:v>40467.008333333331</c:v>
                </c:pt>
                <c:pt idx="5549">
                  <c:v>40467.508333333331</c:v>
                </c:pt>
                <c:pt idx="5550">
                  <c:v>40468.008333333331</c:v>
                </c:pt>
                <c:pt idx="5551">
                  <c:v>40468.508333333331</c:v>
                </c:pt>
                <c:pt idx="5552">
                  <c:v>40469.008333333331</c:v>
                </c:pt>
                <c:pt idx="5553">
                  <c:v>40469.508333333331</c:v>
                </c:pt>
                <c:pt idx="5554">
                  <c:v>40470.008333333331</c:v>
                </c:pt>
                <c:pt idx="5555">
                  <c:v>40470.508333333331</c:v>
                </c:pt>
                <c:pt idx="5556">
                  <c:v>40471.008333333331</c:v>
                </c:pt>
                <c:pt idx="5557">
                  <c:v>40471.508333333331</c:v>
                </c:pt>
                <c:pt idx="5558">
                  <c:v>40472.008333333331</c:v>
                </c:pt>
                <c:pt idx="5559">
                  <c:v>40472.508333333331</c:v>
                </c:pt>
                <c:pt idx="5560">
                  <c:v>40473.008333333331</c:v>
                </c:pt>
                <c:pt idx="5561">
                  <c:v>40473.508333333331</c:v>
                </c:pt>
                <c:pt idx="5562">
                  <c:v>40474.008333333331</c:v>
                </c:pt>
                <c:pt idx="5563">
                  <c:v>40474.508333333331</c:v>
                </c:pt>
                <c:pt idx="5564">
                  <c:v>40475.008333333331</c:v>
                </c:pt>
                <c:pt idx="5565">
                  <c:v>40475.508333333331</c:v>
                </c:pt>
                <c:pt idx="5566">
                  <c:v>40476.008333333331</c:v>
                </c:pt>
                <c:pt idx="5567">
                  <c:v>40476.508333333331</c:v>
                </c:pt>
                <c:pt idx="5568">
                  <c:v>40477.008333333331</c:v>
                </c:pt>
                <c:pt idx="5569">
                  <c:v>40477.508333333331</c:v>
                </c:pt>
                <c:pt idx="5570">
                  <c:v>40478.008333333331</c:v>
                </c:pt>
                <c:pt idx="5571">
                  <c:v>40478.508333333331</c:v>
                </c:pt>
                <c:pt idx="5572">
                  <c:v>40479.008333333331</c:v>
                </c:pt>
                <c:pt idx="5573">
                  <c:v>40479.508333333331</c:v>
                </c:pt>
                <c:pt idx="5574">
                  <c:v>40480.008333333331</c:v>
                </c:pt>
                <c:pt idx="5575">
                  <c:v>40480.508333333331</c:v>
                </c:pt>
                <c:pt idx="5576">
                  <c:v>40481.008333333331</c:v>
                </c:pt>
                <c:pt idx="5577">
                  <c:v>40481.508333333331</c:v>
                </c:pt>
                <c:pt idx="5578">
                  <c:v>40482.008333333331</c:v>
                </c:pt>
                <c:pt idx="5579">
                  <c:v>40482.508333333331</c:v>
                </c:pt>
                <c:pt idx="5580">
                  <c:v>40483.008333333331</c:v>
                </c:pt>
                <c:pt idx="5581">
                  <c:v>40483.508333333331</c:v>
                </c:pt>
                <c:pt idx="5582">
                  <c:v>40484.008333333331</c:v>
                </c:pt>
                <c:pt idx="5583">
                  <c:v>40484.508333333331</c:v>
                </c:pt>
                <c:pt idx="5584">
                  <c:v>40485.008333333331</c:v>
                </c:pt>
                <c:pt idx="5585">
                  <c:v>40485.508333333331</c:v>
                </c:pt>
                <c:pt idx="5586">
                  <c:v>40486.008333333331</c:v>
                </c:pt>
                <c:pt idx="5587">
                  <c:v>40486.508333333331</c:v>
                </c:pt>
                <c:pt idx="5588">
                  <c:v>40487.008333333331</c:v>
                </c:pt>
                <c:pt idx="5589">
                  <c:v>40487.508333333331</c:v>
                </c:pt>
                <c:pt idx="5590">
                  <c:v>40488.008333333331</c:v>
                </c:pt>
                <c:pt idx="5591">
                  <c:v>40488.508333333331</c:v>
                </c:pt>
                <c:pt idx="5592">
                  <c:v>40489.008333333331</c:v>
                </c:pt>
                <c:pt idx="5593">
                  <c:v>40489.508333333331</c:v>
                </c:pt>
                <c:pt idx="5594">
                  <c:v>40490.008333333331</c:v>
                </c:pt>
                <c:pt idx="5595">
                  <c:v>40490.508333333331</c:v>
                </c:pt>
                <c:pt idx="5596">
                  <c:v>40491.008333333331</c:v>
                </c:pt>
                <c:pt idx="5597">
                  <c:v>40491.508333333331</c:v>
                </c:pt>
                <c:pt idx="5598">
                  <c:v>40492.008333333331</c:v>
                </c:pt>
                <c:pt idx="5599">
                  <c:v>40492.508333333331</c:v>
                </c:pt>
                <c:pt idx="5600">
                  <c:v>40493.008333333331</c:v>
                </c:pt>
                <c:pt idx="5601">
                  <c:v>40493.508333333331</c:v>
                </c:pt>
                <c:pt idx="5602">
                  <c:v>40494.008333333331</c:v>
                </c:pt>
                <c:pt idx="5603">
                  <c:v>40494.508333333331</c:v>
                </c:pt>
                <c:pt idx="5604">
                  <c:v>40495.008333333331</c:v>
                </c:pt>
                <c:pt idx="5605">
                  <c:v>40495.508333333331</c:v>
                </c:pt>
                <c:pt idx="5606">
                  <c:v>40496.008333333331</c:v>
                </c:pt>
                <c:pt idx="5607">
                  <c:v>40496.508333333331</c:v>
                </c:pt>
                <c:pt idx="5608">
                  <c:v>40497.008333333331</c:v>
                </c:pt>
                <c:pt idx="5609">
                  <c:v>40497.508333333331</c:v>
                </c:pt>
                <c:pt idx="5610">
                  <c:v>40498.008333333331</c:v>
                </c:pt>
                <c:pt idx="5611">
                  <c:v>40498.508333333331</c:v>
                </c:pt>
                <c:pt idx="5612">
                  <c:v>40499.008333333331</c:v>
                </c:pt>
                <c:pt idx="5613">
                  <c:v>40499.508333333331</c:v>
                </c:pt>
                <c:pt idx="5614">
                  <c:v>40500.008333333331</c:v>
                </c:pt>
                <c:pt idx="5615">
                  <c:v>40500.508333333331</c:v>
                </c:pt>
                <c:pt idx="5616">
                  <c:v>40501.008333333331</c:v>
                </c:pt>
                <c:pt idx="5617">
                  <c:v>40501.508333333331</c:v>
                </c:pt>
                <c:pt idx="5618">
                  <c:v>40502.008333333331</c:v>
                </c:pt>
                <c:pt idx="5619">
                  <c:v>40502.508333333331</c:v>
                </c:pt>
                <c:pt idx="5620">
                  <c:v>40503.008333333331</c:v>
                </c:pt>
                <c:pt idx="5621">
                  <c:v>40503.508333333331</c:v>
                </c:pt>
                <c:pt idx="5622">
                  <c:v>40504.008333333331</c:v>
                </c:pt>
                <c:pt idx="5623">
                  <c:v>40504.508333333331</c:v>
                </c:pt>
                <c:pt idx="5624">
                  <c:v>40505.008333333331</c:v>
                </c:pt>
                <c:pt idx="5625">
                  <c:v>40505.508333333331</c:v>
                </c:pt>
                <c:pt idx="5626">
                  <c:v>40506.008333333331</c:v>
                </c:pt>
                <c:pt idx="5627">
                  <c:v>40506.508333333331</c:v>
                </c:pt>
                <c:pt idx="5628">
                  <c:v>40507.008333333331</c:v>
                </c:pt>
                <c:pt idx="5629">
                  <c:v>40507.508333333331</c:v>
                </c:pt>
                <c:pt idx="5630">
                  <c:v>40508.008333333331</c:v>
                </c:pt>
                <c:pt idx="5631">
                  <c:v>40508.508333333331</c:v>
                </c:pt>
                <c:pt idx="5632">
                  <c:v>40509.008333333331</c:v>
                </c:pt>
                <c:pt idx="5633">
                  <c:v>40509.508333333331</c:v>
                </c:pt>
                <c:pt idx="5634">
                  <c:v>40510.008333333331</c:v>
                </c:pt>
                <c:pt idx="5635">
                  <c:v>40510.508333333331</c:v>
                </c:pt>
                <c:pt idx="5636">
                  <c:v>40511.008333333331</c:v>
                </c:pt>
                <c:pt idx="5637">
                  <c:v>40511.508333333331</c:v>
                </c:pt>
                <c:pt idx="5638">
                  <c:v>40512.008333333331</c:v>
                </c:pt>
                <c:pt idx="5639">
                  <c:v>40512.508333333331</c:v>
                </c:pt>
                <c:pt idx="5640">
                  <c:v>40513.008333333331</c:v>
                </c:pt>
                <c:pt idx="5641">
                  <c:v>40513.508333333331</c:v>
                </c:pt>
                <c:pt idx="5642">
                  <c:v>40514.008333333331</c:v>
                </c:pt>
                <c:pt idx="5643">
                  <c:v>40514.508333333331</c:v>
                </c:pt>
                <c:pt idx="5644">
                  <c:v>40515.008333333331</c:v>
                </c:pt>
                <c:pt idx="5645">
                  <c:v>40515.508333333331</c:v>
                </c:pt>
                <c:pt idx="5646">
                  <c:v>40516.008333333331</c:v>
                </c:pt>
                <c:pt idx="5647">
                  <c:v>40516.508333333331</c:v>
                </c:pt>
                <c:pt idx="5648">
                  <c:v>40517.008333333331</c:v>
                </c:pt>
                <c:pt idx="5649">
                  <c:v>40517.508333333331</c:v>
                </c:pt>
                <c:pt idx="5650">
                  <c:v>40518.008333333331</c:v>
                </c:pt>
                <c:pt idx="5651">
                  <c:v>40518.508333333331</c:v>
                </c:pt>
                <c:pt idx="5652">
                  <c:v>40519.008333333331</c:v>
                </c:pt>
                <c:pt idx="5653">
                  <c:v>40519.508333333331</c:v>
                </c:pt>
                <c:pt idx="5654">
                  <c:v>40520.008333333331</c:v>
                </c:pt>
                <c:pt idx="5655">
                  <c:v>40520.508333333331</c:v>
                </c:pt>
                <c:pt idx="5656">
                  <c:v>40521.008333333331</c:v>
                </c:pt>
                <c:pt idx="5657">
                  <c:v>40521.508333333331</c:v>
                </c:pt>
                <c:pt idx="5658">
                  <c:v>40522.008333333331</c:v>
                </c:pt>
                <c:pt idx="5659">
                  <c:v>40522.508333333331</c:v>
                </c:pt>
                <c:pt idx="5660">
                  <c:v>40523.008333333331</c:v>
                </c:pt>
                <c:pt idx="5661">
                  <c:v>40523.508333333331</c:v>
                </c:pt>
                <c:pt idx="5662">
                  <c:v>40524.008333333331</c:v>
                </c:pt>
                <c:pt idx="5663">
                  <c:v>40524.508333333331</c:v>
                </c:pt>
                <c:pt idx="5664">
                  <c:v>40525.008333333331</c:v>
                </c:pt>
                <c:pt idx="5665">
                  <c:v>40525.508333333331</c:v>
                </c:pt>
                <c:pt idx="5666">
                  <c:v>40526.008333333331</c:v>
                </c:pt>
                <c:pt idx="5667">
                  <c:v>40526.508333333331</c:v>
                </c:pt>
                <c:pt idx="5668">
                  <c:v>40527.008333333331</c:v>
                </c:pt>
                <c:pt idx="5669">
                  <c:v>40527.508333333331</c:v>
                </c:pt>
                <c:pt idx="5670">
                  <c:v>40528.008333333331</c:v>
                </c:pt>
                <c:pt idx="5671">
                  <c:v>40528.508333333331</c:v>
                </c:pt>
                <c:pt idx="5672">
                  <c:v>40529.008333333331</c:v>
                </c:pt>
                <c:pt idx="5673">
                  <c:v>40529.508333333331</c:v>
                </c:pt>
                <c:pt idx="5674">
                  <c:v>40530.008333333331</c:v>
                </c:pt>
                <c:pt idx="5675">
                  <c:v>40530.508333333331</c:v>
                </c:pt>
                <c:pt idx="5676">
                  <c:v>40531.008333333331</c:v>
                </c:pt>
                <c:pt idx="5677">
                  <c:v>40531.508333333331</c:v>
                </c:pt>
                <c:pt idx="5678">
                  <c:v>40532.008333333331</c:v>
                </c:pt>
                <c:pt idx="5679">
                  <c:v>40532.508333333331</c:v>
                </c:pt>
                <c:pt idx="5680">
                  <c:v>40533.008333333331</c:v>
                </c:pt>
                <c:pt idx="5681">
                  <c:v>40533.508333333331</c:v>
                </c:pt>
                <c:pt idx="5682">
                  <c:v>40534.008333333331</c:v>
                </c:pt>
                <c:pt idx="5683">
                  <c:v>40534.508333333331</c:v>
                </c:pt>
                <c:pt idx="5684">
                  <c:v>40535.008333333331</c:v>
                </c:pt>
                <c:pt idx="5685">
                  <c:v>40535.508333333331</c:v>
                </c:pt>
                <c:pt idx="5686">
                  <c:v>40536.008333333331</c:v>
                </c:pt>
                <c:pt idx="5687">
                  <c:v>40536.508333333331</c:v>
                </c:pt>
                <c:pt idx="5688">
                  <c:v>40537.008333333331</c:v>
                </c:pt>
                <c:pt idx="5689">
                  <c:v>40537.508333333331</c:v>
                </c:pt>
                <c:pt idx="5690">
                  <c:v>40538.008333333331</c:v>
                </c:pt>
                <c:pt idx="5691">
                  <c:v>40538.508333333331</c:v>
                </c:pt>
                <c:pt idx="5692">
                  <c:v>40539.008333333331</c:v>
                </c:pt>
                <c:pt idx="5693">
                  <c:v>40539.508333333331</c:v>
                </c:pt>
                <c:pt idx="5694">
                  <c:v>40540.008333333331</c:v>
                </c:pt>
                <c:pt idx="5695">
                  <c:v>40540.508333333331</c:v>
                </c:pt>
                <c:pt idx="5696">
                  <c:v>40541.008333333331</c:v>
                </c:pt>
                <c:pt idx="5697">
                  <c:v>40541.508333333331</c:v>
                </c:pt>
                <c:pt idx="5698">
                  <c:v>40542.008333333331</c:v>
                </c:pt>
                <c:pt idx="5699">
                  <c:v>40542.508333333331</c:v>
                </c:pt>
                <c:pt idx="5700">
                  <c:v>40543.008333333331</c:v>
                </c:pt>
                <c:pt idx="5701">
                  <c:v>40543.508333333331</c:v>
                </c:pt>
                <c:pt idx="5702">
                  <c:v>40544.008333333331</c:v>
                </c:pt>
                <c:pt idx="5703">
                  <c:v>40544.508333333331</c:v>
                </c:pt>
                <c:pt idx="5704">
                  <c:v>40545.008333333331</c:v>
                </c:pt>
                <c:pt idx="5705">
                  <c:v>40545.508333333331</c:v>
                </c:pt>
                <c:pt idx="5706">
                  <c:v>40546.008333333331</c:v>
                </c:pt>
                <c:pt idx="5707">
                  <c:v>40546.508333333331</c:v>
                </c:pt>
                <c:pt idx="5708">
                  <c:v>40547.008333333331</c:v>
                </c:pt>
                <c:pt idx="5709">
                  <c:v>40547.508333333331</c:v>
                </c:pt>
                <c:pt idx="5710">
                  <c:v>40548.008333333331</c:v>
                </c:pt>
                <c:pt idx="5711">
                  <c:v>40548.508333333331</c:v>
                </c:pt>
                <c:pt idx="5712">
                  <c:v>40549.008333333331</c:v>
                </c:pt>
                <c:pt idx="5713">
                  <c:v>40549.508333333331</c:v>
                </c:pt>
                <c:pt idx="5714">
                  <c:v>40550.008333333331</c:v>
                </c:pt>
                <c:pt idx="5715">
                  <c:v>40550.508333333331</c:v>
                </c:pt>
                <c:pt idx="5716">
                  <c:v>40551.008333333331</c:v>
                </c:pt>
                <c:pt idx="5717">
                  <c:v>40551.508333333331</c:v>
                </c:pt>
                <c:pt idx="5718">
                  <c:v>40552.008333333331</c:v>
                </c:pt>
                <c:pt idx="5719">
                  <c:v>40552.508333333331</c:v>
                </c:pt>
                <c:pt idx="5720">
                  <c:v>40553.008333333331</c:v>
                </c:pt>
                <c:pt idx="5721">
                  <c:v>40553.508333333331</c:v>
                </c:pt>
                <c:pt idx="5722">
                  <c:v>40554.008333333331</c:v>
                </c:pt>
                <c:pt idx="5723">
                  <c:v>40554.508333333331</c:v>
                </c:pt>
                <c:pt idx="5724">
                  <c:v>40555.008333333331</c:v>
                </c:pt>
                <c:pt idx="5725">
                  <c:v>40555.508333333331</c:v>
                </c:pt>
                <c:pt idx="5726">
                  <c:v>40556.008333333331</c:v>
                </c:pt>
                <c:pt idx="5727">
                  <c:v>40556.508333333331</c:v>
                </c:pt>
                <c:pt idx="5728">
                  <c:v>40557.008333333331</c:v>
                </c:pt>
                <c:pt idx="5729">
                  <c:v>40557.508333333331</c:v>
                </c:pt>
                <c:pt idx="5730">
                  <c:v>40558.008333333331</c:v>
                </c:pt>
                <c:pt idx="5731">
                  <c:v>40558.508333333331</c:v>
                </c:pt>
                <c:pt idx="5732">
                  <c:v>40559.008333333331</c:v>
                </c:pt>
                <c:pt idx="5733">
                  <c:v>40559.508333333331</c:v>
                </c:pt>
                <c:pt idx="5734">
                  <c:v>40560.008333333331</c:v>
                </c:pt>
                <c:pt idx="5735">
                  <c:v>40560.508333333331</c:v>
                </c:pt>
                <c:pt idx="5736">
                  <c:v>40561.008333333331</c:v>
                </c:pt>
                <c:pt idx="5737">
                  <c:v>40561.508333333331</c:v>
                </c:pt>
                <c:pt idx="5738">
                  <c:v>40562.008333333331</c:v>
                </c:pt>
                <c:pt idx="5739">
                  <c:v>40562.508333333331</c:v>
                </c:pt>
                <c:pt idx="5740">
                  <c:v>40563.008333333331</c:v>
                </c:pt>
                <c:pt idx="5741">
                  <c:v>40563.508333333331</c:v>
                </c:pt>
                <c:pt idx="5742">
                  <c:v>40564.008333333331</c:v>
                </c:pt>
                <c:pt idx="5743">
                  <c:v>40564.508333333331</c:v>
                </c:pt>
                <c:pt idx="5744">
                  <c:v>40565.008333333331</c:v>
                </c:pt>
                <c:pt idx="5745">
                  <c:v>40565.508333333331</c:v>
                </c:pt>
                <c:pt idx="5746">
                  <c:v>40566.008333333331</c:v>
                </c:pt>
                <c:pt idx="5747">
                  <c:v>40566.508333333331</c:v>
                </c:pt>
                <c:pt idx="5748">
                  <c:v>40567.008333333331</c:v>
                </c:pt>
                <c:pt idx="5749">
                  <c:v>40567.508333333331</c:v>
                </c:pt>
                <c:pt idx="5750">
                  <c:v>40568.008333333331</c:v>
                </c:pt>
                <c:pt idx="5751">
                  <c:v>40568.508333333331</c:v>
                </c:pt>
                <c:pt idx="5752">
                  <c:v>40569.008333333331</c:v>
                </c:pt>
                <c:pt idx="5753">
                  <c:v>40569.508333333331</c:v>
                </c:pt>
                <c:pt idx="5754">
                  <c:v>40570.008333333331</c:v>
                </c:pt>
                <c:pt idx="5755">
                  <c:v>40570.508333333331</c:v>
                </c:pt>
                <c:pt idx="5756">
                  <c:v>40571.008333333331</c:v>
                </c:pt>
                <c:pt idx="5757">
                  <c:v>40571.508333333331</c:v>
                </c:pt>
                <c:pt idx="5758">
                  <c:v>40572.008333333331</c:v>
                </c:pt>
                <c:pt idx="5759">
                  <c:v>40572.508333333331</c:v>
                </c:pt>
                <c:pt idx="5760">
                  <c:v>40573.008333333331</c:v>
                </c:pt>
                <c:pt idx="5761">
                  <c:v>40573.508333333331</c:v>
                </c:pt>
                <c:pt idx="5762">
                  <c:v>40574.008333333331</c:v>
                </c:pt>
                <c:pt idx="5763">
                  <c:v>40574.508333333331</c:v>
                </c:pt>
                <c:pt idx="5764">
                  <c:v>40575.008333333331</c:v>
                </c:pt>
                <c:pt idx="5765">
                  <c:v>40575.508333333331</c:v>
                </c:pt>
                <c:pt idx="5766">
                  <c:v>40576.008333333331</c:v>
                </c:pt>
                <c:pt idx="5767">
                  <c:v>40576.508333333331</c:v>
                </c:pt>
                <c:pt idx="5768">
                  <c:v>40577.008333333331</c:v>
                </c:pt>
                <c:pt idx="5769">
                  <c:v>40577.508333333331</c:v>
                </c:pt>
                <c:pt idx="5770">
                  <c:v>40578.008333333331</c:v>
                </c:pt>
                <c:pt idx="5771">
                  <c:v>40578.508333333331</c:v>
                </c:pt>
                <c:pt idx="5772">
                  <c:v>40579.008333333331</c:v>
                </c:pt>
                <c:pt idx="5773">
                  <c:v>40579.508333333331</c:v>
                </c:pt>
                <c:pt idx="5774">
                  <c:v>40580.008333333331</c:v>
                </c:pt>
                <c:pt idx="5775">
                  <c:v>40580.508333333331</c:v>
                </c:pt>
                <c:pt idx="5776">
                  <c:v>40581.008333333331</c:v>
                </c:pt>
                <c:pt idx="5777">
                  <c:v>40581.508333333331</c:v>
                </c:pt>
                <c:pt idx="5778">
                  <c:v>40582.008333333331</c:v>
                </c:pt>
                <c:pt idx="5779">
                  <c:v>40582.508333333331</c:v>
                </c:pt>
                <c:pt idx="5780">
                  <c:v>40583.008333333331</c:v>
                </c:pt>
                <c:pt idx="5781">
                  <c:v>40583.508333333331</c:v>
                </c:pt>
                <c:pt idx="5782">
                  <c:v>40584.008333333331</c:v>
                </c:pt>
                <c:pt idx="5783">
                  <c:v>40584.508333333331</c:v>
                </c:pt>
                <c:pt idx="5784">
                  <c:v>40585.008333333331</c:v>
                </c:pt>
                <c:pt idx="5785">
                  <c:v>40585.508333333331</c:v>
                </c:pt>
                <c:pt idx="5786">
                  <c:v>40586.008333333331</c:v>
                </c:pt>
                <c:pt idx="5787">
                  <c:v>40586.508333333331</c:v>
                </c:pt>
                <c:pt idx="5788">
                  <c:v>40587.008333333331</c:v>
                </c:pt>
                <c:pt idx="5789">
                  <c:v>40587.508333333331</c:v>
                </c:pt>
                <c:pt idx="5790">
                  <c:v>40588.008333333331</c:v>
                </c:pt>
                <c:pt idx="5791">
                  <c:v>40588.508333333331</c:v>
                </c:pt>
                <c:pt idx="5792">
                  <c:v>40589.008333333331</c:v>
                </c:pt>
                <c:pt idx="5793">
                  <c:v>40589.508333333331</c:v>
                </c:pt>
                <c:pt idx="5794">
                  <c:v>40590.008333333331</c:v>
                </c:pt>
                <c:pt idx="5795">
                  <c:v>40590.508333333331</c:v>
                </c:pt>
                <c:pt idx="5796">
                  <c:v>40591.008333333331</c:v>
                </c:pt>
                <c:pt idx="5797">
                  <c:v>40591.508333333331</c:v>
                </c:pt>
                <c:pt idx="5798">
                  <c:v>40592.008333333331</c:v>
                </c:pt>
                <c:pt idx="5799">
                  <c:v>40592.508333333331</c:v>
                </c:pt>
                <c:pt idx="5800">
                  <c:v>40593.008333333331</c:v>
                </c:pt>
                <c:pt idx="5801">
                  <c:v>40593.508333333331</c:v>
                </c:pt>
                <c:pt idx="5802">
                  <c:v>40594.008333333331</c:v>
                </c:pt>
                <c:pt idx="5803">
                  <c:v>40594.508333333331</c:v>
                </c:pt>
                <c:pt idx="5804">
                  <c:v>40595.008333333331</c:v>
                </c:pt>
                <c:pt idx="5805">
                  <c:v>40595.508333333331</c:v>
                </c:pt>
                <c:pt idx="5806">
                  <c:v>40596.008333333331</c:v>
                </c:pt>
                <c:pt idx="5807">
                  <c:v>40596.508333333331</c:v>
                </c:pt>
                <c:pt idx="5808">
                  <c:v>40597.008333333331</c:v>
                </c:pt>
                <c:pt idx="5809">
                  <c:v>40597.508333333331</c:v>
                </c:pt>
                <c:pt idx="5810">
                  <c:v>40598.008333333331</c:v>
                </c:pt>
                <c:pt idx="5811">
                  <c:v>40598.508333333331</c:v>
                </c:pt>
                <c:pt idx="5812">
                  <c:v>40599.008333333331</c:v>
                </c:pt>
                <c:pt idx="5813">
                  <c:v>40599.508333333331</c:v>
                </c:pt>
                <c:pt idx="5814">
                  <c:v>40600.008333333331</c:v>
                </c:pt>
                <c:pt idx="5815">
                  <c:v>40600.508333333331</c:v>
                </c:pt>
                <c:pt idx="5816">
                  <c:v>40601.008333333331</c:v>
                </c:pt>
                <c:pt idx="5817">
                  <c:v>40601.508333333331</c:v>
                </c:pt>
                <c:pt idx="5818">
                  <c:v>40602.008333333331</c:v>
                </c:pt>
                <c:pt idx="5819">
                  <c:v>40602.508333333331</c:v>
                </c:pt>
                <c:pt idx="5820">
                  <c:v>40603.008333333331</c:v>
                </c:pt>
                <c:pt idx="5821">
                  <c:v>40603.508333333331</c:v>
                </c:pt>
                <c:pt idx="5822">
                  <c:v>40604.008333333331</c:v>
                </c:pt>
                <c:pt idx="5823">
                  <c:v>40604.508333333331</c:v>
                </c:pt>
                <c:pt idx="5824">
                  <c:v>40605.008333333331</c:v>
                </c:pt>
                <c:pt idx="5825">
                  <c:v>40605.508333333331</c:v>
                </c:pt>
                <c:pt idx="5826">
                  <c:v>40606.008333333331</c:v>
                </c:pt>
                <c:pt idx="5827">
                  <c:v>40606.508333333331</c:v>
                </c:pt>
                <c:pt idx="5828">
                  <c:v>40607.008333333331</c:v>
                </c:pt>
                <c:pt idx="5829">
                  <c:v>40607.508333333331</c:v>
                </c:pt>
                <c:pt idx="5830">
                  <c:v>40608.008333333331</c:v>
                </c:pt>
                <c:pt idx="5831">
                  <c:v>40608.508333333331</c:v>
                </c:pt>
                <c:pt idx="5832">
                  <c:v>40609.008333333331</c:v>
                </c:pt>
                <c:pt idx="5833">
                  <c:v>40609.508333333331</c:v>
                </c:pt>
                <c:pt idx="5834">
                  <c:v>40610.008333333331</c:v>
                </c:pt>
                <c:pt idx="5835">
                  <c:v>40610.508333333331</c:v>
                </c:pt>
                <c:pt idx="5836">
                  <c:v>40611.008333333331</c:v>
                </c:pt>
                <c:pt idx="5837">
                  <c:v>40611.508333333331</c:v>
                </c:pt>
                <c:pt idx="5838">
                  <c:v>40612.008333333331</c:v>
                </c:pt>
                <c:pt idx="5839">
                  <c:v>40612.508333333331</c:v>
                </c:pt>
                <c:pt idx="5840">
                  <c:v>40613.008333333331</c:v>
                </c:pt>
                <c:pt idx="5841">
                  <c:v>40613.508333333331</c:v>
                </c:pt>
                <c:pt idx="5842">
                  <c:v>40614.008333333331</c:v>
                </c:pt>
                <c:pt idx="5843">
                  <c:v>40614.508333333331</c:v>
                </c:pt>
                <c:pt idx="5844">
                  <c:v>40615.008333333331</c:v>
                </c:pt>
                <c:pt idx="5845">
                  <c:v>40615.508333333331</c:v>
                </c:pt>
                <c:pt idx="5846">
                  <c:v>40616.008333333331</c:v>
                </c:pt>
                <c:pt idx="5847">
                  <c:v>40616.508333333331</c:v>
                </c:pt>
                <c:pt idx="5848">
                  <c:v>40617.008333333331</c:v>
                </c:pt>
                <c:pt idx="5849">
                  <c:v>40617.508333333331</c:v>
                </c:pt>
                <c:pt idx="5850">
                  <c:v>40618.008333333331</c:v>
                </c:pt>
                <c:pt idx="5851">
                  <c:v>40618.508333333331</c:v>
                </c:pt>
                <c:pt idx="5852">
                  <c:v>40619.008333333331</c:v>
                </c:pt>
                <c:pt idx="5853">
                  <c:v>40619.508333333331</c:v>
                </c:pt>
                <c:pt idx="5854">
                  <c:v>40620.008333333331</c:v>
                </c:pt>
                <c:pt idx="5855">
                  <c:v>40620.508333333331</c:v>
                </c:pt>
                <c:pt idx="5856">
                  <c:v>40621.008333333331</c:v>
                </c:pt>
                <c:pt idx="5857">
                  <c:v>40621.508333333331</c:v>
                </c:pt>
                <c:pt idx="5858">
                  <c:v>40622.008333333331</c:v>
                </c:pt>
                <c:pt idx="5859">
                  <c:v>40622.508333333331</c:v>
                </c:pt>
                <c:pt idx="5860">
                  <c:v>40623.008333333331</c:v>
                </c:pt>
                <c:pt idx="5861">
                  <c:v>40623.508333333331</c:v>
                </c:pt>
                <c:pt idx="5862">
                  <c:v>40624.008333333331</c:v>
                </c:pt>
                <c:pt idx="5863">
                  <c:v>40624.508333333331</c:v>
                </c:pt>
                <c:pt idx="5864">
                  <c:v>40625.008333333331</c:v>
                </c:pt>
                <c:pt idx="5865">
                  <c:v>40625.508333333331</c:v>
                </c:pt>
                <c:pt idx="5866">
                  <c:v>40626.008333333331</c:v>
                </c:pt>
                <c:pt idx="5867">
                  <c:v>40626.508333333331</c:v>
                </c:pt>
                <c:pt idx="5868">
                  <c:v>40627.008333333331</c:v>
                </c:pt>
                <c:pt idx="5869">
                  <c:v>40627.508333333331</c:v>
                </c:pt>
                <c:pt idx="5870">
                  <c:v>40628.008333333331</c:v>
                </c:pt>
                <c:pt idx="5871">
                  <c:v>40628.508333333331</c:v>
                </c:pt>
                <c:pt idx="5872">
                  <c:v>40629.008333333331</c:v>
                </c:pt>
                <c:pt idx="5873">
                  <c:v>40629.508333333331</c:v>
                </c:pt>
                <c:pt idx="5874">
                  <c:v>40630.008333333331</c:v>
                </c:pt>
                <c:pt idx="5875">
                  <c:v>40630.508333333331</c:v>
                </c:pt>
                <c:pt idx="5876">
                  <c:v>40631.008333333331</c:v>
                </c:pt>
                <c:pt idx="5877">
                  <c:v>40631.508333333331</c:v>
                </c:pt>
                <c:pt idx="5878">
                  <c:v>40632.008333333331</c:v>
                </c:pt>
                <c:pt idx="5879">
                  <c:v>40632.508333333331</c:v>
                </c:pt>
                <c:pt idx="5880">
                  <c:v>40633.008333333331</c:v>
                </c:pt>
                <c:pt idx="5881">
                  <c:v>40633.508333333331</c:v>
                </c:pt>
                <c:pt idx="5882">
                  <c:v>40634.008333333331</c:v>
                </c:pt>
                <c:pt idx="5883">
                  <c:v>40634.508333333331</c:v>
                </c:pt>
                <c:pt idx="5884">
                  <c:v>40635.008333333331</c:v>
                </c:pt>
                <c:pt idx="5885">
                  <c:v>40635.508333333331</c:v>
                </c:pt>
                <c:pt idx="5886">
                  <c:v>40636.008333333331</c:v>
                </c:pt>
                <c:pt idx="5887">
                  <c:v>40636.508333333331</c:v>
                </c:pt>
                <c:pt idx="5888">
                  <c:v>40637.008333333331</c:v>
                </c:pt>
                <c:pt idx="5889">
                  <c:v>40637.508333333331</c:v>
                </c:pt>
                <c:pt idx="5890">
                  <c:v>40638.008333333331</c:v>
                </c:pt>
                <c:pt idx="5891">
                  <c:v>40638.508333333331</c:v>
                </c:pt>
                <c:pt idx="5892">
                  <c:v>40639.008333333331</c:v>
                </c:pt>
                <c:pt idx="5893">
                  <c:v>40639.508333333331</c:v>
                </c:pt>
                <c:pt idx="5894">
                  <c:v>40640.008333333331</c:v>
                </c:pt>
                <c:pt idx="5895">
                  <c:v>40640.508333333331</c:v>
                </c:pt>
                <c:pt idx="5896">
                  <c:v>40641.008333333331</c:v>
                </c:pt>
                <c:pt idx="5897">
                  <c:v>40641.508333333331</c:v>
                </c:pt>
                <c:pt idx="5898">
                  <c:v>40642.008333333331</c:v>
                </c:pt>
                <c:pt idx="5899">
                  <c:v>40642.508333333331</c:v>
                </c:pt>
                <c:pt idx="5900">
                  <c:v>40643.008333333331</c:v>
                </c:pt>
                <c:pt idx="5901">
                  <c:v>40643.508333333331</c:v>
                </c:pt>
                <c:pt idx="5902">
                  <c:v>40644.008333333331</c:v>
                </c:pt>
                <c:pt idx="5903">
                  <c:v>40644.508333333331</c:v>
                </c:pt>
                <c:pt idx="5904">
                  <c:v>40645.008333333331</c:v>
                </c:pt>
                <c:pt idx="5905">
                  <c:v>40645.508333333331</c:v>
                </c:pt>
                <c:pt idx="5906">
                  <c:v>40646.008333333331</c:v>
                </c:pt>
                <c:pt idx="5907">
                  <c:v>40646.508333333331</c:v>
                </c:pt>
                <c:pt idx="5908">
                  <c:v>40647.008333333331</c:v>
                </c:pt>
                <c:pt idx="5909">
                  <c:v>40647.508333333331</c:v>
                </c:pt>
                <c:pt idx="5910">
                  <c:v>40648.008333333331</c:v>
                </c:pt>
                <c:pt idx="5911">
                  <c:v>40648.508333333331</c:v>
                </c:pt>
                <c:pt idx="5912">
                  <c:v>40649.008333333331</c:v>
                </c:pt>
                <c:pt idx="5913">
                  <c:v>40649.508333333331</c:v>
                </c:pt>
                <c:pt idx="5914">
                  <c:v>40650.008333333331</c:v>
                </c:pt>
                <c:pt idx="5915">
                  <c:v>40650.508333333331</c:v>
                </c:pt>
                <c:pt idx="5916">
                  <c:v>40651.008333333331</c:v>
                </c:pt>
                <c:pt idx="5917">
                  <c:v>40651.508333333331</c:v>
                </c:pt>
                <c:pt idx="5918">
                  <c:v>40652.008333333331</c:v>
                </c:pt>
                <c:pt idx="5919">
                  <c:v>40652.508333333331</c:v>
                </c:pt>
                <c:pt idx="5920">
                  <c:v>40653.008333333331</c:v>
                </c:pt>
                <c:pt idx="5921">
                  <c:v>40653.508333333331</c:v>
                </c:pt>
                <c:pt idx="5922">
                  <c:v>40654.008333333331</c:v>
                </c:pt>
                <c:pt idx="5923">
                  <c:v>40654.508333333331</c:v>
                </c:pt>
                <c:pt idx="5924">
                  <c:v>40655.008333333331</c:v>
                </c:pt>
                <c:pt idx="5925">
                  <c:v>40655.508333333331</c:v>
                </c:pt>
                <c:pt idx="5926">
                  <c:v>40656.008333333331</c:v>
                </c:pt>
                <c:pt idx="5927">
                  <c:v>40656.508333333331</c:v>
                </c:pt>
                <c:pt idx="5928">
                  <c:v>40657.008333333331</c:v>
                </c:pt>
                <c:pt idx="5929">
                  <c:v>40657.508333333331</c:v>
                </c:pt>
                <c:pt idx="5930">
                  <c:v>40658.008333333331</c:v>
                </c:pt>
                <c:pt idx="5931">
                  <c:v>40658.508333333331</c:v>
                </c:pt>
                <c:pt idx="5932">
                  <c:v>40659.008333333331</c:v>
                </c:pt>
                <c:pt idx="5933">
                  <c:v>40659.508333333331</c:v>
                </c:pt>
                <c:pt idx="5934">
                  <c:v>40660.008333333331</c:v>
                </c:pt>
                <c:pt idx="5935">
                  <c:v>40660.508333333331</c:v>
                </c:pt>
                <c:pt idx="5936">
                  <c:v>40661.008333333331</c:v>
                </c:pt>
                <c:pt idx="5937">
                  <c:v>40661.508333333331</c:v>
                </c:pt>
                <c:pt idx="5938">
                  <c:v>40662.008333333331</c:v>
                </c:pt>
                <c:pt idx="5939">
                  <c:v>40662.508333333331</c:v>
                </c:pt>
                <c:pt idx="5940">
                  <c:v>40663.008333333331</c:v>
                </c:pt>
                <c:pt idx="5941">
                  <c:v>40663.508333333331</c:v>
                </c:pt>
                <c:pt idx="5942">
                  <c:v>40664.008333333331</c:v>
                </c:pt>
                <c:pt idx="5943">
                  <c:v>40664.508333333331</c:v>
                </c:pt>
                <c:pt idx="5944">
                  <c:v>40665.008333333331</c:v>
                </c:pt>
                <c:pt idx="5945">
                  <c:v>40665.508333333331</c:v>
                </c:pt>
                <c:pt idx="5946">
                  <c:v>40666.008333333331</c:v>
                </c:pt>
                <c:pt idx="5947">
                  <c:v>40666.508333333331</c:v>
                </c:pt>
                <c:pt idx="5948">
                  <c:v>40667.008333333331</c:v>
                </c:pt>
                <c:pt idx="5949">
                  <c:v>40667.508333333331</c:v>
                </c:pt>
                <c:pt idx="5950">
                  <c:v>40668.008333333331</c:v>
                </c:pt>
                <c:pt idx="5951">
                  <c:v>40668.508333333331</c:v>
                </c:pt>
                <c:pt idx="5952">
                  <c:v>40669.008333333331</c:v>
                </c:pt>
                <c:pt idx="5953">
                  <c:v>40669.508333333331</c:v>
                </c:pt>
                <c:pt idx="5954">
                  <c:v>40670.008333333331</c:v>
                </c:pt>
                <c:pt idx="5955">
                  <c:v>40670.508333333331</c:v>
                </c:pt>
                <c:pt idx="5956">
                  <c:v>40671.008333333331</c:v>
                </c:pt>
                <c:pt idx="5957">
                  <c:v>40671.508333333331</c:v>
                </c:pt>
                <c:pt idx="5958">
                  <c:v>40672.008333333331</c:v>
                </c:pt>
                <c:pt idx="5959">
                  <c:v>40672.508333333331</c:v>
                </c:pt>
                <c:pt idx="5960">
                  <c:v>40673.008333333331</c:v>
                </c:pt>
                <c:pt idx="5961">
                  <c:v>40673.508333333331</c:v>
                </c:pt>
                <c:pt idx="5962">
                  <c:v>40674.008333333331</c:v>
                </c:pt>
                <c:pt idx="5963">
                  <c:v>40674.508333333331</c:v>
                </c:pt>
                <c:pt idx="5964">
                  <c:v>40675.008333333331</c:v>
                </c:pt>
                <c:pt idx="5965">
                  <c:v>40675.508333333331</c:v>
                </c:pt>
                <c:pt idx="5966">
                  <c:v>40676.008333333331</c:v>
                </c:pt>
                <c:pt idx="5967">
                  <c:v>40676.508333333331</c:v>
                </c:pt>
                <c:pt idx="5968">
                  <c:v>40677.008333333331</c:v>
                </c:pt>
                <c:pt idx="5969">
                  <c:v>40677.508333333331</c:v>
                </c:pt>
                <c:pt idx="5970">
                  <c:v>40678.008333333331</c:v>
                </c:pt>
                <c:pt idx="5971">
                  <c:v>40678.508333333331</c:v>
                </c:pt>
                <c:pt idx="5972">
                  <c:v>40679.008333333331</c:v>
                </c:pt>
                <c:pt idx="5973">
                  <c:v>40679.508333333331</c:v>
                </c:pt>
                <c:pt idx="5974">
                  <c:v>40680.008333333331</c:v>
                </c:pt>
                <c:pt idx="5975">
                  <c:v>40680.508333333331</c:v>
                </c:pt>
                <c:pt idx="5976">
                  <c:v>40681.008333333331</c:v>
                </c:pt>
                <c:pt idx="5977">
                  <c:v>40681.508333333331</c:v>
                </c:pt>
                <c:pt idx="5978">
                  <c:v>40682.008333333331</c:v>
                </c:pt>
                <c:pt idx="5979">
                  <c:v>40682.508333333331</c:v>
                </c:pt>
                <c:pt idx="5980">
                  <c:v>40683.008333333331</c:v>
                </c:pt>
                <c:pt idx="5981">
                  <c:v>40683.508333333331</c:v>
                </c:pt>
                <c:pt idx="5982">
                  <c:v>40684.008333333331</c:v>
                </c:pt>
                <c:pt idx="5983">
                  <c:v>40684.508333333331</c:v>
                </c:pt>
                <c:pt idx="5984">
                  <c:v>40685.008333333331</c:v>
                </c:pt>
                <c:pt idx="5985">
                  <c:v>40685.508333333331</c:v>
                </c:pt>
                <c:pt idx="5986">
                  <c:v>40686.008333333331</c:v>
                </c:pt>
                <c:pt idx="5987">
                  <c:v>40686.508333333331</c:v>
                </c:pt>
                <c:pt idx="5988">
                  <c:v>40687.008333333331</c:v>
                </c:pt>
                <c:pt idx="5989">
                  <c:v>40687.508333333331</c:v>
                </c:pt>
                <c:pt idx="5990">
                  <c:v>40688.008333333331</c:v>
                </c:pt>
                <c:pt idx="5991">
                  <c:v>40688.508333333331</c:v>
                </c:pt>
                <c:pt idx="5992">
                  <c:v>40689.008333333331</c:v>
                </c:pt>
                <c:pt idx="5993">
                  <c:v>40689.508333333331</c:v>
                </c:pt>
                <c:pt idx="5994">
                  <c:v>40690.008333333331</c:v>
                </c:pt>
                <c:pt idx="5995">
                  <c:v>40690.508333333331</c:v>
                </c:pt>
                <c:pt idx="5996">
                  <c:v>40691.008333333331</c:v>
                </c:pt>
                <c:pt idx="5997">
                  <c:v>40691.508333333331</c:v>
                </c:pt>
                <c:pt idx="5998">
                  <c:v>40692.008333333331</c:v>
                </c:pt>
                <c:pt idx="5999">
                  <c:v>40692.508333333331</c:v>
                </c:pt>
                <c:pt idx="6000">
                  <c:v>40693.008333333331</c:v>
                </c:pt>
                <c:pt idx="6001">
                  <c:v>40693.508333333331</c:v>
                </c:pt>
                <c:pt idx="6002">
                  <c:v>40694.008333333331</c:v>
                </c:pt>
                <c:pt idx="6003">
                  <c:v>40694.508333333331</c:v>
                </c:pt>
                <c:pt idx="6004">
                  <c:v>40695.008333333331</c:v>
                </c:pt>
                <c:pt idx="6005">
                  <c:v>40695.508333333331</c:v>
                </c:pt>
                <c:pt idx="6006">
                  <c:v>40696.008333333331</c:v>
                </c:pt>
                <c:pt idx="6007">
                  <c:v>40696.508333333331</c:v>
                </c:pt>
                <c:pt idx="6008">
                  <c:v>40697.008333333331</c:v>
                </c:pt>
                <c:pt idx="6009">
                  <c:v>40697.508333333331</c:v>
                </c:pt>
                <c:pt idx="6010">
                  <c:v>40698.008333333331</c:v>
                </c:pt>
                <c:pt idx="6011">
                  <c:v>40698.508333333331</c:v>
                </c:pt>
                <c:pt idx="6012">
                  <c:v>40699.008333333331</c:v>
                </c:pt>
                <c:pt idx="6013">
                  <c:v>40699.508333333331</c:v>
                </c:pt>
                <c:pt idx="6014">
                  <c:v>40700.008333333331</c:v>
                </c:pt>
                <c:pt idx="6015">
                  <c:v>40700.508333333331</c:v>
                </c:pt>
                <c:pt idx="6016">
                  <c:v>40701.008333333331</c:v>
                </c:pt>
                <c:pt idx="6017">
                  <c:v>40701.508333333331</c:v>
                </c:pt>
                <c:pt idx="6018">
                  <c:v>40702.008333333331</c:v>
                </c:pt>
                <c:pt idx="6019">
                  <c:v>40702.508333333331</c:v>
                </c:pt>
                <c:pt idx="6020">
                  <c:v>40703.008333333331</c:v>
                </c:pt>
                <c:pt idx="6021">
                  <c:v>40703.508333333331</c:v>
                </c:pt>
                <c:pt idx="6022">
                  <c:v>40704.008333333331</c:v>
                </c:pt>
                <c:pt idx="6023">
                  <c:v>40704.508333333331</c:v>
                </c:pt>
                <c:pt idx="6024">
                  <c:v>40705.008333333331</c:v>
                </c:pt>
                <c:pt idx="6025">
                  <c:v>40705.508333333331</c:v>
                </c:pt>
                <c:pt idx="6026">
                  <c:v>40706.008333333331</c:v>
                </c:pt>
                <c:pt idx="6027">
                  <c:v>40706.508333333331</c:v>
                </c:pt>
                <c:pt idx="6028">
                  <c:v>40707.008333333331</c:v>
                </c:pt>
                <c:pt idx="6029">
                  <c:v>40707.508333333331</c:v>
                </c:pt>
                <c:pt idx="6030">
                  <c:v>40708.008333333331</c:v>
                </c:pt>
                <c:pt idx="6031">
                  <c:v>40708.508333333331</c:v>
                </c:pt>
                <c:pt idx="6032">
                  <c:v>40709.008333333331</c:v>
                </c:pt>
                <c:pt idx="6033">
                  <c:v>40709.508333333331</c:v>
                </c:pt>
                <c:pt idx="6034">
                  <c:v>40710.008333333331</c:v>
                </c:pt>
                <c:pt idx="6035">
                  <c:v>40710.508333333331</c:v>
                </c:pt>
                <c:pt idx="6036">
                  <c:v>40711.008333333331</c:v>
                </c:pt>
                <c:pt idx="6037">
                  <c:v>40711.508333333331</c:v>
                </c:pt>
                <c:pt idx="6038">
                  <c:v>40712.008333333331</c:v>
                </c:pt>
                <c:pt idx="6039">
                  <c:v>40712.508333333331</c:v>
                </c:pt>
                <c:pt idx="6040">
                  <c:v>40713.008333333331</c:v>
                </c:pt>
                <c:pt idx="6041">
                  <c:v>40713.508333333331</c:v>
                </c:pt>
                <c:pt idx="6042">
                  <c:v>40714.008333333331</c:v>
                </c:pt>
                <c:pt idx="6043">
                  <c:v>40714.508333333331</c:v>
                </c:pt>
                <c:pt idx="6044">
                  <c:v>40715.008333333331</c:v>
                </c:pt>
                <c:pt idx="6045">
                  <c:v>40715.508333333331</c:v>
                </c:pt>
                <c:pt idx="6046">
                  <c:v>40716.008333333331</c:v>
                </c:pt>
                <c:pt idx="6047">
                  <c:v>40716.508333333331</c:v>
                </c:pt>
                <c:pt idx="6048">
                  <c:v>40717.008333333331</c:v>
                </c:pt>
                <c:pt idx="6049">
                  <c:v>40717.508333333331</c:v>
                </c:pt>
                <c:pt idx="6050">
                  <c:v>40718.008333333331</c:v>
                </c:pt>
                <c:pt idx="6051">
                  <c:v>40718.508333333331</c:v>
                </c:pt>
                <c:pt idx="6052">
                  <c:v>40719.008333333331</c:v>
                </c:pt>
                <c:pt idx="6053">
                  <c:v>40719.508333333331</c:v>
                </c:pt>
                <c:pt idx="6054">
                  <c:v>40720.008333333331</c:v>
                </c:pt>
                <c:pt idx="6055">
                  <c:v>40720.508333333331</c:v>
                </c:pt>
                <c:pt idx="6056">
                  <c:v>40721.008333333331</c:v>
                </c:pt>
                <c:pt idx="6057">
                  <c:v>40721.508333333331</c:v>
                </c:pt>
                <c:pt idx="6058">
                  <c:v>40722.008333333331</c:v>
                </c:pt>
                <c:pt idx="6059">
                  <c:v>40722.508333333331</c:v>
                </c:pt>
                <c:pt idx="6060">
                  <c:v>40723.008333333331</c:v>
                </c:pt>
                <c:pt idx="6061">
                  <c:v>40723.508333333331</c:v>
                </c:pt>
                <c:pt idx="6062">
                  <c:v>40724.008333333331</c:v>
                </c:pt>
                <c:pt idx="6063">
                  <c:v>40724.508333333331</c:v>
                </c:pt>
                <c:pt idx="6064">
                  <c:v>40725.008333333331</c:v>
                </c:pt>
                <c:pt idx="6065">
                  <c:v>40725.508333333331</c:v>
                </c:pt>
                <c:pt idx="6066">
                  <c:v>40726.008333333331</c:v>
                </c:pt>
                <c:pt idx="6067">
                  <c:v>40726.508333333331</c:v>
                </c:pt>
                <c:pt idx="6068">
                  <c:v>40727.008333333331</c:v>
                </c:pt>
                <c:pt idx="6069">
                  <c:v>40727.508333333331</c:v>
                </c:pt>
                <c:pt idx="6070">
                  <c:v>40728.008333333331</c:v>
                </c:pt>
                <c:pt idx="6071">
                  <c:v>40728.508333333331</c:v>
                </c:pt>
                <c:pt idx="6072">
                  <c:v>40729.008333333331</c:v>
                </c:pt>
                <c:pt idx="6073">
                  <c:v>40729.508333333331</c:v>
                </c:pt>
                <c:pt idx="6074">
                  <c:v>40730.008333333331</c:v>
                </c:pt>
                <c:pt idx="6075">
                  <c:v>40730.508333333331</c:v>
                </c:pt>
                <c:pt idx="6076">
                  <c:v>40731.008333333331</c:v>
                </c:pt>
                <c:pt idx="6077">
                  <c:v>40731.508333333331</c:v>
                </c:pt>
                <c:pt idx="6078">
                  <c:v>40732.008333333331</c:v>
                </c:pt>
                <c:pt idx="6079">
                  <c:v>40732.508333333331</c:v>
                </c:pt>
                <c:pt idx="6080">
                  <c:v>40733.008333333331</c:v>
                </c:pt>
                <c:pt idx="6081">
                  <c:v>40733.508333333331</c:v>
                </c:pt>
                <c:pt idx="6082">
                  <c:v>40734.008333333331</c:v>
                </c:pt>
                <c:pt idx="6083">
                  <c:v>40734.508333333331</c:v>
                </c:pt>
                <c:pt idx="6084">
                  <c:v>40735.008333333331</c:v>
                </c:pt>
                <c:pt idx="6085">
                  <c:v>40735.508333333331</c:v>
                </c:pt>
                <c:pt idx="6086">
                  <c:v>40736.008333333331</c:v>
                </c:pt>
                <c:pt idx="6087">
                  <c:v>40736.508333333331</c:v>
                </c:pt>
                <c:pt idx="6088">
                  <c:v>40737.008333333331</c:v>
                </c:pt>
                <c:pt idx="6089">
                  <c:v>40737.508333333331</c:v>
                </c:pt>
                <c:pt idx="6090">
                  <c:v>40738.008333333331</c:v>
                </c:pt>
                <c:pt idx="6091">
                  <c:v>40738.508333333331</c:v>
                </c:pt>
                <c:pt idx="6092">
                  <c:v>40739.008333333331</c:v>
                </c:pt>
                <c:pt idx="6093">
                  <c:v>40739.508333333331</c:v>
                </c:pt>
                <c:pt idx="6094">
                  <c:v>40740.008333333331</c:v>
                </c:pt>
                <c:pt idx="6095">
                  <c:v>40740.508333333331</c:v>
                </c:pt>
                <c:pt idx="6096">
                  <c:v>40741.008333333331</c:v>
                </c:pt>
                <c:pt idx="6097">
                  <c:v>40741.508333333331</c:v>
                </c:pt>
                <c:pt idx="6098">
                  <c:v>40742.008333333331</c:v>
                </c:pt>
                <c:pt idx="6099">
                  <c:v>40742.508333333331</c:v>
                </c:pt>
                <c:pt idx="6100">
                  <c:v>40743.008333333331</c:v>
                </c:pt>
                <c:pt idx="6101">
                  <c:v>40743.508333333331</c:v>
                </c:pt>
                <c:pt idx="6102">
                  <c:v>40744.008333333331</c:v>
                </c:pt>
                <c:pt idx="6103">
                  <c:v>40744.508333333331</c:v>
                </c:pt>
                <c:pt idx="6104">
                  <c:v>40745.008333333331</c:v>
                </c:pt>
                <c:pt idx="6105">
                  <c:v>40745.508333333331</c:v>
                </c:pt>
                <c:pt idx="6106">
                  <c:v>40746.008333333331</c:v>
                </c:pt>
                <c:pt idx="6107">
                  <c:v>40746.508333333331</c:v>
                </c:pt>
                <c:pt idx="6108">
                  <c:v>40747.008333333331</c:v>
                </c:pt>
                <c:pt idx="6109">
                  <c:v>40747.508333333331</c:v>
                </c:pt>
                <c:pt idx="6110">
                  <c:v>40748.008333333331</c:v>
                </c:pt>
                <c:pt idx="6111">
                  <c:v>40748.508333333331</c:v>
                </c:pt>
                <c:pt idx="6112">
                  <c:v>40749.008333333331</c:v>
                </c:pt>
                <c:pt idx="6113">
                  <c:v>40749.508333333331</c:v>
                </c:pt>
                <c:pt idx="6114">
                  <c:v>40750.008333333331</c:v>
                </c:pt>
                <c:pt idx="6115">
                  <c:v>40750.508333333331</c:v>
                </c:pt>
                <c:pt idx="6116">
                  <c:v>40751.008333333331</c:v>
                </c:pt>
                <c:pt idx="6117">
                  <c:v>40751.508333333331</c:v>
                </c:pt>
                <c:pt idx="6118">
                  <c:v>40752.008333333331</c:v>
                </c:pt>
                <c:pt idx="6119">
                  <c:v>40752.508333333331</c:v>
                </c:pt>
                <c:pt idx="6120">
                  <c:v>40753.008333333331</c:v>
                </c:pt>
                <c:pt idx="6121">
                  <c:v>40753.508333333331</c:v>
                </c:pt>
                <c:pt idx="6122">
                  <c:v>40754.008333333331</c:v>
                </c:pt>
                <c:pt idx="6123">
                  <c:v>40754.508333333331</c:v>
                </c:pt>
                <c:pt idx="6124">
                  <c:v>40755.008333333331</c:v>
                </c:pt>
                <c:pt idx="6125">
                  <c:v>40755.508333333331</c:v>
                </c:pt>
                <c:pt idx="6126">
                  <c:v>40756.008333333331</c:v>
                </c:pt>
                <c:pt idx="6127">
                  <c:v>40756.508333333331</c:v>
                </c:pt>
                <c:pt idx="6128">
                  <c:v>40757.008333333331</c:v>
                </c:pt>
                <c:pt idx="6129">
                  <c:v>40757.508333333331</c:v>
                </c:pt>
                <c:pt idx="6130">
                  <c:v>40758.008333333331</c:v>
                </c:pt>
                <c:pt idx="6131">
                  <c:v>40758.508333333331</c:v>
                </c:pt>
                <c:pt idx="6132">
                  <c:v>40759.008333333331</c:v>
                </c:pt>
                <c:pt idx="6133">
                  <c:v>40759.508333333331</c:v>
                </c:pt>
                <c:pt idx="6134">
                  <c:v>40760.008333333331</c:v>
                </c:pt>
                <c:pt idx="6135">
                  <c:v>40760.508333333331</c:v>
                </c:pt>
                <c:pt idx="6136">
                  <c:v>40761.008333333331</c:v>
                </c:pt>
                <c:pt idx="6137">
                  <c:v>40761.508333333331</c:v>
                </c:pt>
                <c:pt idx="6138">
                  <c:v>40762.008333333331</c:v>
                </c:pt>
                <c:pt idx="6139">
                  <c:v>40762.508333333331</c:v>
                </c:pt>
                <c:pt idx="6140">
                  <c:v>40763.008333333331</c:v>
                </c:pt>
                <c:pt idx="6141">
                  <c:v>40763.508333333331</c:v>
                </c:pt>
                <c:pt idx="6142">
                  <c:v>40764.008333333331</c:v>
                </c:pt>
                <c:pt idx="6143">
                  <c:v>40764.508333333331</c:v>
                </c:pt>
                <c:pt idx="6144">
                  <c:v>40765.008333333331</c:v>
                </c:pt>
                <c:pt idx="6145">
                  <c:v>40765.508333333331</c:v>
                </c:pt>
                <c:pt idx="6146">
                  <c:v>40766.008333333331</c:v>
                </c:pt>
                <c:pt idx="6147">
                  <c:v>40766.508333333331</c:v>
                </c:pt>
                <c:pt idx="6148">
                  <c:v>40767.008333333331</c:v>
                </c:pt>
                <c:pt idx="6149">
                  <c:v>40767.508333333331</c:v>
                </c:pt>
                <c:pt idx="6150">
                  <c:v>40768.008333333331</c:v>
                </c:pt>
                <c:pt idx="6151">
                  <c:v>40768.508333333331</c:v>
                </c:pt>
                <c:pt idx="6152">
                  <c:v>40769.008333333331</c:v>
                </c:pt>
                <c:pt idx="6153">
                  <c:v>40769.508333333331</c:v>
                </c:pt>
                <c:pt idx="6154">
                  <c:v>40770.008333333331</c:v>
                </c:pt>
                <c:pt idx="6155">
                  <c:v>40770.508333333331</c:v>
                </c:pt>
                <c:pt idx="6156">
                  <c:v>40771.008333333331</c:v>
                </c:pt>
                <c:pt idx="6157">
                  <c:v>40771.508333333331</c:v>
                </c:pt>
                <c:pt idx="6158">
                  <c:v>40772.008333333331</c:v>
                </c:pt>
                <c:pt idx="6159">
                  <c:v>40772.508333333331</c:v>
                </c:pt>
                <c:pt idx="6160">
                  <c:v>40773.008333333331</c:v>
                </c:pt>
                <c:pt idx="6161">
                  <c:v>40773.508333333331</c:v>
                </c:pt>
                <c:pt idx="6162">
                  <c:v>40774.008333333331</c:v>
                </c:pt>
                <c:pt idx="6163">
                  <c:v>40774.508333333331</c:v>
                </c:pt>
                <c:pt idx="6164">
                  <c:v>40775.008333333331</c:v>
                </c:pt>
                <c:pt idx="6165">
                  <c:v>40775.508333333331</c:v>
                </c:pt>
                <c:pt idx="6166">
                  <c:v>40776.008333333331</c:v>
                </c:pt>
                <c:pt idx="6167">
                  <c:v>40776.508333333331</c:v>
                </c:pt>
                <c:pt idx="6168">
                  <c:v>40777.008333333331</c:v>
                </c:pt>
                <c:pt idx="6169">
                  <c:v>40777.508333333331</c:v>
                </c:pt>
                <c:pt idx="6170">
                  <c:v>40778.008333333331</c:v>
                </c:pt>
                <c:pt idx="6171">
                  <c:v>40778.508333333331</c:v>
                </c:pt>
                <c:pt idx="6172">
                  <c:v>40779.008333333331</c:v>
                </c:pt>
                <c:pt idx="6173">
                  <c:v>40779.508333333331</c:v>
                </c:pt>
                <c:pt idx="6174">
                  <c:v>40780.008333333331</c:v>
                </c:pt>
                <c:pt idx="6175">
                  <c:v>40780.508333333331</c:v>
                </c:pt>
                <c:pt idx="6176">
                  <c:v>40781.008333333331</c:v>
                </c:pt>
                <c:pt idx="6177">
                  <c:v>40781.508333333331</c:v>
                </c:pt>
                <c:pt idx="6178">
                  <c:v>40782.008333333331</c:v>
                </c:pt>
                <c:pt idx="6179">
                  <c:v>40782.508333333331</c:v>
                </c:pt>
                <c:pt idx="6180">
                  <c:v>40783.008333333331</c:v>
                </c:pt>
                <c:pt idx="6181">
                  <c:v>40783.508333333331</c:v>
                </c:pt>
                <c:pt idx="6182">
                  <c:v>40784.008333333331</c:v>
                </c:pt>
                <c:pt idx="6183">
                  <c:v>40784.508333333331</c:v>
                </c:pt>
                <c:pt idx="6184">
                  <c:v>40785.008333333331</c:v>
                </c:pt>
                <c:pt idx="6185">
                  <c:v>40785.508333333331</c:v>
                </c:pt>
                <c:pt idx="6186">
                  <c:v>40786.008333333331</c:v>
                </c:pt>
                <c:pt idx="6187">
                  <c:v>40786.508333333331</c:v>
                </c:pt>
                <c:pt idx="6188">
                  <c:v>40787.008333333331</c:v>
                </c:pt>
                <c:pt idx="6189">
                  <c:v>40787.508333333331</c:v>
                </c:pt>
                <c:pt idx="6190">
                  <c:v>40788.008333333331</c:v>
                </c:pt>
                <c:pt idx="6191">
                  <c:v>40788.508333333331</c:v>
                </c:pt>
                <c:pt idx="6192">
                  <c:v>40789.008333333331</c:v>
                </c:pt>
                <c:pt idx="6193">
                  <c:v>40789.508333333331</c:v>
                </c:pt>
                <c:pt idx="6194">
                  <c:v>40790.008333333331</c:v>
                </c:pt>
                <c:pt idx="6195">
                  <c:v>40790.508333333331</c:v>
                </c:pt>
                <c:pt idx="6196">
                  <c:v>40791.008333333331</c:v>
                </c:pt>
                <c:pt idx="6197">
                  <c:v>40791.508333333331</c:v>
                </c:pt>
                <c:pt idx="6198">
                  <c:v>40792.008333333331</c:v>
                </c:pt>
                <c:pt idx="6199">
                  <c:v>40792.508333333331</c:v>
                </c:pt>
                <c:pt idx="6200">
                  <c:v>40793.008333333331</c:v>
                </c:pt>
                <c:pt idx="6201">
                  <c:v>40793.508333333331</c:v>
                </c:pt>
                <c:pt idx="6202">
                  <c:v>40794.008333333331</c:v>
                </c:pt>
                <c:pt idx="6203">
                  <c:v>40794.508333333331</c:v>
                </c:pt>
                <c:pt idx="6204">
                  <c:v>40795.008333333331</c:v>
                </c:pt>
                <c:pt idx="6205">
                  <c:v>40795.508333333331</c:v>
                </c:pt>
                <c:pt idx="6206">
                  <c:v>40796.008333333331</c:v>
                </c:pt>
                <c:pt idx="6207">
                  <c:v>40796.508333333331</c:v>
                </c:pt>
                <c:pt idx="6208">
                  <c:v>40797.008333333331</c:v>
                </c:pt>
                <c:pt idx="6209">
                  <c:v>40797.508333333331</c:v>
                </c:pt>
                <c:pt idx="6210">
                  <c:v>40798.008333333331</c:v>
                </c:pt>
                <c:pt idx="6211">
                  <c:v>40798.508333333331</c:v>
                </c:pt>
                <c:pt idx="6212">
                  <c:v>40799.008333333331</c:v>
                </c:pt>
                <c:pt idx="6213">
                  <c:v>40799.508333333331</c:v>
                </c:pt>
                <c:pt idx="6214">
                  <c:v>40800.008333333331</c:v>
                </c:pt>
                <c:pt idx="6215">
                  <c:v>40800.508333333331</c:v>
                </c:pt>
                <c:pt idx="6216">
                  <c:v>40801.008333333331</c:v>
                </c:pt>
                <c:pt idx="6217">
                  <c:v>40801.508333333331</c:v>
                </c:pt>
                <c:pt idx="6218">
                  <c:v>40802.008333333331</c:v>
                </c:pt>
                <c:pt idx="6219">
                  <c:v>40802.508333333331</c:v>
                </c:pt>
                <c:pt idx="6220">
                  <c:v>40803.008333333331</c:v>
                </c:pt>
                <c:pt idx="6221">
                  <c:v>40803.508333333331</c:v>
                </c:pt>
                <c:pt idx="6222">
                  <c:v>40804.008333333331</c:v>
                </c:pt>
                <c:pt idx="6223">
                  <c:v>40804.508333333331</c:v>
                </c:pt>
                <c:pt idx="6224">
                  <c:v>40805.008333333331</c:v>
                </c:pt>
                <c:pt idx="6225">
                  <c:v>40805.508333333331</c:v>
                </c:pt>
                <c:pt idx="6226">
                  <c:v>40806.008333333331</c:v>
                </c:pt>
                <c:pt idx="6227">
                  <c:v>40806.508333333331</c:v>
                </c:pt>
                <c:pt idx="6228">
                  <c:v>40807.008333333331</c:v>
                </c:pt>
                <c:pt idx="6229">
                  <c:v>40807.508333333331</c:v>
                </c:pt>
                <c:pt idx="6230">
                  <c:v>40808.008333333331</c:v>
                </c:pt>
                <c:pt idx="6231">
                  <c:v>40808.508333333331</c:v>
                </c:pt>
                <c:pt idx="6232">
                  <c:v>40809.008333333331</c:v>
                </c:pt>
                <c:pt idx="6233">
                  <c:v>40809.508333333331</c:v>
                </c:pt>
                <c:pt idx="6234">
                  <c:v>40810.008333333331</c:v>
                </c:pt>
                <c:pt idx="6235">
                  <c:v>40810.508333333331</c:v>
                </c:pt>
                <c:pt idx="6236">
                  <c:v>40811.008333333331</c:v>
                </c:pt>
                <c:pt idx="6237">
                  <c:v>40811.508333333331</c:v>
                </c:pt>
                <c:pt idx="6238">
                  <c:v>40812.008333333331</c:v>
                </c:pt>
                <c:pt idx="6239">
                  <c:v>40812.508333333331</c:v>
                </c:pt>
                <c:pt idx="6240">
                  <c:v>40813.008333333331</c:v>
                </c:pt>
                <c:pt idx="6241">
                  <c:v>40813.508333333331</c:v>
                </c:pt>
                <c:pt idx="6242">
                  <c:v>40814.008333333331</c:v>
                </c:pt>
                <c:pt idx="6243">
                  <c:v>40814.508333333331</c:v>
                </c:pt>
                <c:pt idx="6244">
                  <c:v>40815.008333333331</c:v>
                </c:pt>
                <c:pt idx="6245">
                  <c:v>40815.508333333331</c:v>
                </c:pt>
                <c:pt idx="6246">
                  <c:v>40816.008333333331</c:v>
                </c:pt>
                <c:pt idx="6247">
                  <c:v>40816.508333333331</c:v>
                </c:pt>
                <c:pt idx="6248">
                  <c:v>40817.008333333331</c:v>
                </c:pt>
                <c:pt idx="6249">
                  <c:v>40817.508333333331</c:v>
                </c:pt>
                <c:pt idx="6250">
                  <c:v>40818.008333333331</c:v>
                </c:pt>
                <c:pt idx="6251">
                  <c:v>40818.508333333331</c:v>
                </c:pt>
                <c:pt idx="6252">
                  <c:v>40819.008333333331</c:v>
                </c:pt>
                <c:pt idx="6253">
                  <c:v>40819.508333333331</c:v>
                </c:pt>
                <c:pt idx="6254">
                  <c:v>40820.008333333331</c:v>
                </c:pt>
                <c:pt idx="6255">
                  <c:v>40820.508333333331</c:v>
                </c:pt>
                <c:pt idx="6256">
                  <c:v>40821.008333333331</c:v>
                </c:pt>
                <c:pt idx="6257">
                  <c:v>40821.508333333331</c:v>
                </c:pt>
                <c:pt idx="6258">
                  <c:v>40822.008333333331</c:v>
                </c:pt>
                <c:pt idx="6259">
                  <c:v>40822.508333333331</c:v>
                </c:pt>
                <c:pt idx="6260">
                  <c:v>40823.008333333331</c:v>
                </c:pt>
                <c:pt idx="6261">
                  <c:v>40823.508333333331</c:v>
                </c:pt>
                <c:pt idx="6262">
                  <c:v>40824.008333333331</c:v>
                </c:pt>
                <c:pt idx="6263">
                  <c:v>40824.508333333331</c:v>
                </c:pt>
                <c:pt idx="6264">
                  <c:v>40825.008333333331</c:v>
                </c:pt>
                <c:pt idx="6265">
                  <c:v>40825.508333333331</c:v>
                </c:pt>
                <c:pt idx="6266">
                  <c:v>40826.008333333331</c:v>
                </c:pt>
                <c:pt idx="6267">
                  <c:v>40826.508333333331</c:v>
                </c:pt>
                <c:pt idx="6268">
                  <c:v>40827.008333333331</c:v>
                </c:pt>
                <c:pt idx="6269">
                  <c:v>40827.508333333331</c:v>
                </c:pt>
                <c:pt idx="6270">
                  <c:v>40828.008333333331</c:v>
                </c:pt>
                <c:pt idx="6271">
                  <c:v>40828.508333333331</c:v>
                </c:pt>
                <c:pt idx="6272">
                  <c:v>40829.008333333331</c:v>
                </c:pt>
                <c:pt idx="6273">
                  <c:v>40829.508333333331</c:v>
                </c:pt>
                <c:pt idx="6274">
                  <c:v>40830.008333333331</c:v>
                </c:pt>
                <c:pt idx="6275">
                  <c:v>40830.508333333331</c:v>
                </c:pt>
                <c:pt idx="6276">
                  <c:v>40831.008333333331</c:v>
                </c:pt>
                <c:pt idx="6277">
                  <c:v>40831.508333333331</c:v>
                </c:pt>
                <c:pt idx="6278">
                  <c:v>40832.008333333331</c:v>
                </c:pt>
                <c:pt idx="6279">
                  <c:v>40832.508333333331</c:v>
                </c:pt>
                <c:pt idx="6280">
                  <c:v>40833.008333333331</c:v>
                </c:pt>
                <c:pt idx="6281">
                  <c:v>40833.508333333331</c:v>
                </c:pt>
                <c:pt idx="6282">
                  <c:v>40834.008333333331</c:v>
                </c:pt>
                <c:pt idx="6283">
                  <c:v>40834.508333333331</c:v>
                </c:pt>
                <c:pt idx="6284">
                  <c:v>40835.008333333331</c:v>
                </c:pt>
                <c:pt idx="6285">
                  <c:v>40835.508333333331</c:v>
                </c:pt>
                <c:pt idx="6286">
                  <c:v>40836.008333333331</c:v>
                </c:pt>
                <c:pt idx="6287">
                  <c:v>40836.508333333331</c:v>
                </c:pt>
                <c:pt idx="6288">
                  <c:v>40837.008333333331</c:v>
                </c:pt>
                <c:pt idx="6289">
                  <c:v>40837.508333333331</c:v>
                </c:pt>
                <c:pt idx="6290">
                  <c:v>40838.008333333331</c:v>
                </c:pt>
                <c:pt idx="6291">
                  <c:v>40838.508333333331</c:v>
                </c:pt>
                <c:pt idx="6292">
                  <c:v>40839.008333333331</c:v>
                </c:pt>
                <c:pt idx="6293">
                  <c:v>40839.508333333331</c:v>
                </c:pt>
                <c:pt idx="6294">
                  <c:v>40840.008333333331</c:v>
                </c:pt>
                <c:pt idx="6295">
                  <c:v>40840.508333333331</c:v>
                </c:pt>
              </c:numCache>
            </c:numRef>
          </c:xVal>
          <c:yVal>
            <c:numRef>
              <c:f>East6!$EI$5:$EI$9998</c:f>
              <c:numCache>
                <c:formatCode>0</c:formatCode>
                <c:ptCount val="9994"/>
                <c:pt idx="0">
                  <c:v>751.45663129969842</c:v>
                </c:pt>
                <c:pt idx="1">
                  <c:v>719.49098432003098</c:v>
                </c:pt>
                <c:pt idx="2">
                  <c:v>689.58310763759448</c:v>
                </c:pt>
                <c:pt idx="3">
                  <c:v>740.27182913647164</c:v>
                </c:pt>
                <c:pt idx="4">
                  <c:v>675.02491451688059</c:v>
                </c:pt>
                <c:pt idx="5">
                  <c:v>753.75348068783808</c:v>
                </c:pt>
                <c:pt idx="6">
                  <c:v>818.8525716168873</c:v>
                </c:pt>
                <c:pt idx="7">
                  <c:v>766.90873066067832</c:v>
                </c:pt>
                <c:pt idx="8">
                  <c:v>758.17263078420012</c:v>
                </c:pt>
                <c:pt idx="9">
                  <c:v>709.98479292117929</c:v>
                </c:pt>
                <c:pt idx="10">
                  <c:v>754.98654425200129</c:v>
                </c:pt>
                <c:pt idx="11">
                  <c:v>695.10881261782447</c:v>
                </c:pt>
                <c:pt idx="12">
                  <c:v>764.33122067468719</c:v>
                </c:pt>
                <c:pt idx="13">
                  <c:v>762.12124640635216</c:v>
                </c:pt>
                <c:pt idx="14">
                  <c:v>753.36520457919073</c:v>
                </c:pt>
                <c:pt idx="15">
                  <c:v>718.05433865974203</c:v>
                </c:pt>
                <c:pt idx="16">
                  <c:v>758.15547861045127</c:v>
                </c:pt>
                <c:pt idx="17">
                  <c:v>733.26551513988295</c:v>
                </c:pt>
                <c:pt idx="18">
                  <c:v>775.67304974674857</c:v>
                </c:pt>
                <c:pt idx="19">
                  <c:v>718.54701311054464</c:v>
                </c:pt>
                <c:pt idx="20">
                  <c:v>758.55634038286598</c:v>
                </c:pt>
                <c:pt idx="21">
                  <c:v>750.2020702535757</c:v>
                </c:pt>
                <c:pt idx="22">
                  <c:v>801.61596725328786</c:v>
                </c:pt>
                <c:pt idx="23">
                  <c:v>754.58963530748986</c:v>
                </c:pt>
                <c:pt idx="24">
                  <c:v>813.62285337383935</c:v>
                </c:pt>
                <c:pt idx="25">
                  <c:v>731.91150403305448</c:v>
                </c:pt>
                <c:pt idx="26">
                  <c:v>771.20709814093573</c:v>
                </c:pt>
                <c:pt idx="27">
                  <c:v>787.83735516768513</c:v>
                </c:pt>
                <c:pt idx="28">
                  <c:v>792.87167315433851</c:v>
                </c:pt>
                <c:pt idx="29">
                  <c:v>807.99580519294443</c:v>
                </c:pt>
                <c:pt idx="30">
                  <c:v>842.11132863301009</c:v>
                </c:pt>
                <c:pt idx="31">
                  <c:v>774.14417039995101</c:v>
                </c:pt>
                <c:pt idx="32">
                  <c:v>807.98418515623473</c:v>
                </c:pt>
                <c:pt idx="33">
                  <c:v>781.9313302330936</c:v>
                </c:pt>
                <c:pt idx="34">
                  <c:v>817.05521106151843</c:v>
                </c:pt>
                <c:pt idx="35">
                  <c:v>814.27785965022883</c:v>
                </c:pt>
                <c:pt idx="36">
                  <c:v>801.64916578215502</c:v>
                </c:pt>
                <c:pt idx="37">
                  <c:v>888.94073465396411</c:v>
                </c:pt>
                <c:pt idx="38">
                  <c:v>887.83005897196574</c:v>
                </c:pt>
                <c:pt idx="39">
                  <c:v>836.27290787478182</c:v>
                </c:pt>
                <c:pt idx="40">
                  <c:v>972.00454480209112</c:v>
                </c:pt>
                <c:pt idx="41">
                  <c:v>884.90515223949046</c:v>
                </c:pt>
                <c:pt idx="42">
                  <c:v>932.94819798730339</c:v>
                </c:pt>
                <c:pt idx="43">
                  <c:v>957.68221838402269</c:v>
                </c:pt>
                <c:pt idx="44">
                  <c:v>909.50778851653854</c:v>
                </c:pt>
                <c:pt idx="45">
                  <c:v>964.3045784644986</c:v>
                </c:pt>
                <c:pt idx="46">
                  <c:v>920.63467908318364</c:v>
                </c:pt>
                <c:pt idx="47">
                  <c:v>955.93285978250174</c:v>
                </c:pt>
                <c:pt idx="48">
                  <c:v>949.25276672234611</c:v>
                </c:pt>
                <c:pt idx="49">
                  <c:v>999.74146702486598</c:v>
                </c:pt>
                <c:pt idx="50">
                  <c:v>944.09508699871253</c:v>
                </c:pt>
                <c:pt idx="51">
                  <c:v>1007.2430853213187</c:v>
                </c:pt>
                <c:pt idx="52">
                  <c:v>1008.0469503501989</c:v>
                </c:pt>
                <c:pt idx="53">
                  <c:v>995.90766000339681</c:v>
                </c:pt>
                <c:pt idx="54">
                  <c:v>1041.8119372309554</c:v>
                </c:pt>
                <c:pt idx="55">
                  <c:v>1053.157819395487</c:v>
                </c:pt>
                <c:pt idx="56">
                  <c:v>1032.3518198858349</c:v>
                </c:pt>
                <c:pt idx="57">
                  <c:v>1073.949235980881</c:v>
                </c:pt>
                <c:pt idx="58">
                  <c:v>961.21220118209931</c:v>
                </c:pt>
                <c:pt idx="59">
                  <c:v>1022.6333796632457</c:v>
                </c:pt>
                <c:pt idx="60">
                  <c:v>990.88403730593166</c:v>
                </c:pt>
                <c:pt idx="61">
                  <c:v>985.40010597891444</c:v>
                </c:pt>
                <c:pt idx="62">
                  <c:v>1031.1618060292981</c:v>
                </c:pt>
                <c:pt idx="63">
                  <c:v>1178.3015883341839</c:v>
                </c:pt>
                <c:pt idx="64">
                  <c:v>1178.9306805895578</c:v>
                </c:pt>
                <c:pt idx="65">
                  <c:v>1084.5299442404325</c:v>
                </c:pt>
                <c:pt idx="66">
                  <c:v>1199.2455930634364</c:v>
                </c:pt>
                <c:pt idx="67">
                  <c:v>1162.9278590942474</c:v>
                </c:pt>
                <c:pt idx="68">
                  <c:v>1126.3882120894768</c:v>
                </c:pt>
                <c:pt idx="69">
                  <c:v>1211.8661173024038</c:v>
                </c:pt>
                <c:pt idx="70">
                  <c:v>1287.0969162154681</c:v>
                </c:pt>
                <c:pt idx="71">
                  <c:v>1128.3092780718255</c:v>
                </c:pt>
                <c:pt idx="72">
                  <c:v>1091.0711756723369</c:v>
                </c:pt>
                <c:pt idx="73">
                  <c:v>1274.5957915813669</c:v>
                </c:pt>
                <c:pt idx="74">
                  <c:v>1078.9926741406562</c:v>
                </c:pt>
                <c:pt idx="75">
                  <c:v>1198.3106558478039</c:v>
                </c:pt>
                <c:pt idx="76">
                  <c:v>1272.8960478117619</c:v>
                </c:pt>
                <c:pt idx="77">
                  <c:v>1267.2274922562538</c:v>
                </c:pt>
                <c:pt idx="78">
                  <c:v>1300.4301467990713</c:v>
                </c:pt>
                <c:pt idx="79">
                  <c:v>1226.5161592055936</c:v>
                </c:pt>
                <c:pt idx="80">
                  <c:v>1268.1331651847811</c:v>
                </c:pt>
                <c:pt idx="81">
                  <c:v>1364.9142287474242</c:v>
                </c:pt>
                <c:pt idx="82">
                  <c:v>1340.2857216488362</c:v>
                </c:pt>
                <c:pt idx="83">
                  <c:v>1450.8021040471835</c:v>
                </c:pt>
                <c:pt idx="84">
                  <c:v>1392.973970031135</c:v>
                </c:pt>
                <c:pt idx="85">
                  <c:v>1450.5816335270451</c:v>
                </c:pt>
                <c:pt idx="86">
                  <c:v>1319.9560579959277</c:v>
                </c:pt>
                <c:pt idx="87">
                  <c:v>1411.324970759088</c:v>
                </c:pt>
                <c:pt idx="88">
                  <c:v>1406.1698347839808</c:v>
                </c:pt>
                <c:pt idx="89">
                  <c:v>1424.4697148511018</c:v>
                </c:pt>
                <c:pt idx="90">
                  <c:v>1416.5847911544499</c:v>
                </c:pt>
                <c:pt idx="91">
                  <c:v>1370.0384407750473</c:v>
                </c:pt>
                <c:pt idx="92">
                  <c:v>1391.2302805302122</c:v>
                </c:pt>
                <c:pt idx="93">
                  <c:v>1505.0080303483337</c:v>
                </c:pt>
                <c:pt idx="94">
                  <c:v>1419.8512555403113</c:v>
                </c:pt>
                <c:pt idx="95">
                  <c:v>1440.663801814721</c:v>
                </c:pt>
                <c:pt idx="96">
                  <c:v>1486.8884166553919</c:v>
                </c:pt>
                <c:pt idx="97">
                  <c:v>1214.9265365074591</c:v>
                </c:pt>
                <c:pt idx="98">
                  <c:v>1665.614903675533</c:v>
                </c:pt>
                <c:pt idx="99">
                  <c:v>1459.9716512597643</c:v>
                </c:pt>
                <c:pt idx="100">
                  <c:v>1622.6592275999549</c:v>
                </c:pt>
                <c:pt idx="101">
                  <c:v>1623.0385830970019</c:v>
                </c:pt>
                <c:pt idx="102">
                  <c:v>1691.3421531013116</c:v>
                </c:pt>
                <c:pt idx="103">
                  <c:v>1605.1494254033648</c:v>
                </c:pt>
                <c:pt idx="104">
                  <c:v>1536.321350282507</c:v>
                </c:pt>
                <c:pt idx="105">
                  <c:v>1566.8809697083084</c:v>
                </c:pt>
                <c:pt idx="106">
                  <c:v>1562.0932134309376</c:v>
                </c:pt>
                <c:pt idx="107">
                  <c:v>1545.5424511104977</c:v>
                </c:pt>
                <c:pt idx="108">
                  <c:v>1605.8956400715515</c:v>
                </c:pt>
                <c:pt idx="109">
                  <c:v>1587.1383853869297</c:v>
                </c:pt>
                <c:pt idx="110">
                  <c:v>1685.1824995503357</c:v>
                </c:pt>
                <c:pt idx="111">
                  <c:v>1706.2352029331962</c:v>
                </c:pt>
                <c:pt idx="112">
                  <c:v>1732.0195059220823</c:v>
                </c:pt>
                <c:pt idx="113">
                  <c:v>1569.7568881966849</c:v>
                </c:pt>
                <c:pt idx="114">
                  <c:v>1633.9190283668604</c:v>
                </c:pt>
                <c:pt idx="115">
                  <c:v>1606.4497751727515</c:v>
                </c:pt>
                <c:pt idx="116">
                  <c:v>1621.4133321875088</c:v>
                </c:pt>
                <c:pt idx="117">
                  <c:v>1723.6854332589305</c:v>
                </c:pt>
                <c:pt idx="118">
                  <c:v>1558.6306393505542</c:v>
                </c:pt>
                <c:pt idx="119">
                  <c:v>1656.681907798423</c:v>
                </c:pt>
                <c:pt idx="120">
                  <c:v>1735.6678964829557</c:v>
                </c:pt>
                <c:pt idx="121">
                  <c:v>1676.2364842372947</c:v>
                </c:pt>
                <c:pt idx="122">
                  <c:v>1885.1126752429366</c:v>
                </c:pt>
                <c:pt idx="123">
                  <c:v>1864.4060840887269</c:v>
                </c:pt>
                <c:pt idx="124">
                  <c:v>1790.647302473521</c:v>
                </c:pt>
                <c:pt idx="125">
                  <c:v>1818.4416746082436</c:v>
                </c:pt>
                <c:pt idx="126">
                  <c:v>1883.9338533507121</c:v>
                </c:pt>
                <c:pt idx="127">
                  <c:v>1871.1210494129314</c:v>
                </c:pt>
                <c:pt idx="128">
                  <c:v>2004.5818917503834</c:v>
                </c:pt>
                <c:pt idx="129">
                  <c:v>1907.4922348668306</c:v>
                </c:pt>
                <c:pt idx="130">
                  <c:v>1929.8876445809638</c:v>
                </c:pt>
                <c:pt idx="131">
                  <c:v>1710.1678067718499</c:v>
                </c:pt>
                <c:pt idx="132">
                  <c:v>1982.5616811042862</c:v>
                </c:pt>
                <c:pt idx="133">
                  <c:v>1844.2461127111753</c:v>
                </c:pt>
                <c:pt idx="134">
                  <c:v>1909.0386565865886</c:v>
                </c:pt>
                <c:pt idx="135">
                  <c:v>1899.4805046251663</c:v>
                </c:pt>
                <c:pt idx="136">
                  <c:v>2010.6611081796957</c:v>
                </c:pt>
                <c:pt idx="137">
                  <c:v>1828.9919551013591</c:v>
                </c:pt>
                <c:pt idx="138">
                  <c:v>1771.7746704036529</c:v>
                </c:pt>
                <c:pt idx="139">
                  <c:v>1819.5357186579513</c:v>
                </c:pt>
                <c:pt idx="140">
                  <c:v>1917.2386104286986</c:v>
                </c:pt>
                <c:pt idx="141">
                  <c:v>1802.2705363047783</c:v>
                </c:pt>
                <c:pt idx="142">
                  <c:v>1773.0642044580734</c:v>
                </c:pt>
                <c:pt idx="143">
                  <c:v>1835.0356087654266</c:v>
                </c:pt>
                <c:pt idx="144">
                  <c:v>1916.7463920504404</c:v>
                </c:pt>
                <c:pt idx="145">
                  <c:v>1889.8519267501342</c:v>
                </c:pt>
                <c:pt idx="146">
                  <c:v>2022.2763520529527</c:v>
                </c:pt>
                <c:pt idx="147">
                  <c:v>1979.4639428264793</c:v>
                </c:pt>
                <c:pt idx="148">
                  <c:v>2152.1048578740333</c:v>
                </c:pt>
                <c:pt idx="149">
                  <c:v>1953.8750413974476</c:v>
                </c:pt>
                <c:pt idx="150">
                  <c:v>2248.4317605280257</c:v>
                </c:pt>
                <c:pt idx="151">
                  <c:v>2253.5993321007913</c:v>
                </c:pt>
                <c:pt idx="152">
                  <c:v>2344.7597669014049</c:v>
                </c:pt>
                <c:pt idx="153">
                  <c:v>2149.3098701379831</c:v>
                </c:pt>
                <c:pt idx="154">
                  <c:v>2255.1667460668868</c:v>
                </c:pt>
                <c:pt idx="155">
                  <c:v>2110.319003148215</c:v>
                </c:pt>
                <c:pt idx="156">
                  <c:v>2361.3496127279923</c:v>
                </c:pt>
                <c:pt idx="157">
                  <c:v>2160.9557469446754</c:v>
                </c:pt>
                <c:pt idx="158">
                  <c:v>2219.889107900789</c:v>
                </c:pt>
                <c:pt idx="159">
                  <c:v>2171.7156716631657</c:v>
                </c:pt>
                <c:pt idx="160">
                  <c:v>2076.9098036341875</c:v>
                </c:pt>
                <c:pt idx="161">
                  <c:v>2112.1301448316003</c:v>
                </c:pt>
                <c:pt idx="162">
                  <c:v>2224.2168546577268</c:v>
                </c:pt>
                <c:pt idx="163">
                  <c:v>2218.488267221936</c:v>
                </c:pt>
                <c:pt idx="164">
                  <c:v>2233.2928539535155</c:v>
                </c:pt>
                <c:pt idx="165">
                  <c:v>2118.2901483629867</c:v>
                </c:pt>
                <c:pt idx="166">
                  <c:v>2272.7219637424878</c:v>
                </c:pt>
                <c:pt idx="167">
                  <c:v>2064.7355879914112</c:v>
                </c:pt>
                <c:pt idx="168">
                  <c:v>2307.4835091038981</c:v>
                </c:pt>
                <c:pt idx="169">
                  <c:v>2349.547501577631</c:v>
                </c:pt>
                <c:pt idx="170">
                  <c:v>2364.3251980738382</c:v>
                </c:pt>
                <c:pt idx="171">
                  <c:v>2360.5116881378212</c:v>
                </c:pt>
                <c:pt idx="172">
                  <c:v>2531.2231376074137</c:v>
                </c:pt>
                <c:pt idx="173">
                  <c:v>2536.1364772631532</c:v>
                </c:pt>
                <c:pt idx="174">
                  <c:v>2437.9590178989611</c:v>
                </c:pt>
                <c:pt idx="175">
                  <c:v>2422.1983998236715</c:v>
                </c:pt>
                <c:pt idx="176">
                  <c:v>2386.7200712147724</c:v>
                </c:pt>
                <c:pt idx="177">
                  <c:v>2420.8725516063669</c:v>
                </c:pt>
                <c:pt idx="178">
                  <c:v>2607.0898524762865</c:v>
                </c:pt>
                <c:pt idx="179">
                  <c:v>2686.8632533019795</c:v>
                </c:pt>
                <c:pt idx="180">
                  <c:v>2446.5855647037365</c:v>
                </c:pt>
                <c:pt idx="181">
                  <c:v>2569.3398097678601</c:v>
                </c:pt>
                <c:pt idx="182">
                  <c:v>2315.5717118671691</c:v>
                </c:pt>
                <c:pt idx="183">
                  <c:v>2468.7235263060434</c:v>
                </c:pt>
                <c:pt idx="184">
                  <c:v>2380.96162662506</c:v>
                </c:pt>
                <c:pt idx="185">
                  <c:v>2329.4060618682929</c:v>
                </c:pt>
                <c:pt idx="186">
                  <c:v>2430.719936977775</c:v>
                </c:pt>
                <c:pt idx="187">
                  <c:v>2481.176945364507</c:v>
                </c:pt>
                <c:pt idx="188">
                  <c:v>2493.3176439348313</c:v>
                </c:pt>
                <c:pt idx="189">
                  <c:v>2580.3021736858254</c:v>
                </c:pt>
                <c:pt idx="190">
                  <c:v>2591.098387915647</c:v>
                </c:pt>
                <c:pt idx="191">
                  <c:v>2569.9488900737206</c:v>
                </c:pt>
                <c:pt idx="192">
                  <c:v>2583.5910893758828</c:v>
                </c:pt>
                <c:pt idx="193">
                  <c:v>2879.6009136480002</c:v>
                </c:pt>
                <c:pt idx="194">
                  <c:v>2791.7835122490187</c:v>
                </c:pt>
                <c:pt idx="195">
                  <c:v>2779.316220577854</c:v>
                </c:pt>
                <c:pt idx="196">
                  <c:v>2733.4301037232908</c:v>
                </c:pt>
                <c:pt idx="197">
                  <c:v>2728.7282885557966</c:v>
                </c:pt>
                <c:pt idx="198">
                  <c:v>2797.896689559981</c:v>
                </c:pt>
                <c:pt idx="199">
                  <c:v>2926.5053914427522</c:v>
                </c:pt>
                <c:pt idx="200">
                  <c:v>2697.6933033081091</c:v>
                </c:pt>
                <c:pt idx="201">
                  <c:v>2742.5842657074436</c:v>
                </c:pt>
                <c:pt idx="202">
                  <c:v>2754.3225550847087</c:v>
                </c:pt>
                <c:pt idx="203">
                  <c:v>3009.2316696811822</c:v>
                </c:pt>
                <c:pt idx="204">
                  <c:v>3010.1647545741539</c:v>
                </c:pt>
                <c:pt idx="205">
                  <c:v>2864.625678905546</c:v>
                </c:pt>
                <c:pt idx="206">
                  <c:v>3005.8680442645568</c:v>
                </c:pt>
                <c:pt idx="207">
                  <c:v>2935.9420274652221</c:v>
                </c:pt>
                <c:pt idx="208">
                  <c:v>2879.0181921360122</c:v>
                </c:pt>
                <c:pt idx="209">
                  <c:v>2957.1390095876573</c:v>
                </c:pt>
                <c:pt idx="210">
                  <c:v>3093.4122930307267</c:v>
                </c:pt>
                <c:pt idx="211">
                  <c:v>2805.3069810165121</c:v>
                </c:pt>
                <c:pt idx="212">
                  <c:v>2844.7295428826751</c:v>
                </c:pt>
                <c:pt idx="213">
                  <c:v>3114.7310927636454</c:v>
                </c:pt>
                <c:pt idx="214">
                  <c:v>3096.7035156435149</c:v>
                </c:pt>
                <c:pt idx="215">
                  <c:v>3024.5074229840889</c:v>
                </c:pt>
                <c:pt idx="216">
                  <c:v>2896.7367576214574</c:v>
                </c:pt>
                <c:pt idx="217">
                  <c:v>3170.808687722882</c:v>
                </c:pt>
                <c:pt idx="218">
                  <c:v>3023.6271069084123</c:v>
                </c:pt>
                <c:pt idx="219">
                  <c:v>3247.6012232821081</c:v>
                </c:pt>
                <c:pt idx="220">
                  <c:v>3409.1973720525139</c:v>
                </c:pt>
                <c:pt idx="221">
                  <c:v>3368.111275377632</c:v>
                </c:pt>
                <c:pt idx="222">
                  <c:v>3355.0738130276522</c:v>
                </c:pt>
                <c:pt idx="223">
                  <c:v>3244.1960473841041</c:v>
                </c:pt>
                <c:pt idx="224">
                  <c:v>3228.9366756684267</c:v>
                </c:pt>
                <c:pt idx="225">
                  <c:v>3375.7526677678106</c:v>
                </c:pt>
                <c:pt idx="226">
                  <c:v>3292.9514019921935</c:v>
                </c:pt>
                <c:pt idx="227">
                  <c:v>3516.2277258852046</c:v>
                </c:pt>
                <c:pt idx="228">
                  <c:v>3439.3084098480322</c:v>
                </c:pt>
                <c:pt idx="229">
                  <c:v>3514.8073387766776</c:v>
                </c:pt>
                <c:pt idx="230">
                  <c:v>3092.1084608151809</c:v>
                </c:pt>
                <c:pt idx="231">
                  <c:v>3442.5660064273366</c:v>
                </c:pt>
                <c:pt idx="232">
                  <c:v>3674.9542810361836</c:v>
                </c:pt>
                <c:pt idx="233">
                  <c:v>3525.4588019892958</c:v>
                </c:pt>
                <c:pt idx="234">
                  <c:v>3434.5648857947622</c:v>
                </c:pt>
                <c:pt idx="235">
                  <c:v>3756.5318146787799</c:v>
                </c:pt>
                <c:pt idx="236">
                  <c:v>3348.1059041928374</c:v>
                </c:pt>
                <c:pt idx="237">
                  <c:v>3668.9651862007809</c:v>
                </c:pt>
                <c:pt idx="238">
                  <c:v>3581.8155815876135</c:v>
                </c:pt>
                <c:pt idx="239">
                  <c:v>3814.7453410262733</c:v>
                </c:pt>
                <c:pt idx="240">
                  <c:v>3652.2319462511223</c:v>
                </c:pt>
                <c:pt idx="241">
                  <c:v>3825.1270500243309</c:v>
                </c:pt>
                <c:pt idx="242">
                  <c:v>3802.038666440134</c:v>
                </c:pt>
                <c:pt idx="243">
                  <c:v>3820.6739698256479</c:v>
                </c:pt>
                <c:pt idx="244">
                  <c:v>3644.3405532891152</c:v>
                </c:pt>
                <c:pt idx="245">
                  <c:v>3820.0125025181883</c:v>
                </c:pt>
                <c:pt idx="246">
                  <c:v>3638.8132559751525</c:v>
                </c:pt>
                <c:pt idx="247">
                  <c:v>3739.9591259118874</c:v>
                </c:pt>
                <c:pt idx="248">
                  <c:v>3735.5187939856596</c:v>
                </c:pt>
                <c:pt idx="249">
                  <c:v>3589.0364830948515</c:v>
                </c:pt>
                <c:pt idx="250">
                  <c:v>3652.2529542099805</c:v>
                </c:pt>
                <c:pt idx="251">
                  <c:v>3674.3590982439564</c:v>
                </c:pt>
                <c:pt idx="252">
                  <c:v>3734.419340602205</c:v>
                </c:pt>
                <c:pt idx="253">
                  <c:v>3854.0872552411129</c:v>
                </c:pt>
                <c:pt idx="254">
                  <c:v>3873.8756762166904</c:v>
                </c:pt>
                <c:pt idx="255">
                  <c:v>4277.4610775967121</c:v>
                </c:pt>
                <c:pt idx="256">
                  <c:v>3895.6586339030587</c:v>
                </c:pt>
                <c:pt idx="257">
                  <c:v>4200.8532182545032</c:v>
                </c:pt>
                <c:pt idx="258">
                  <c:v>3987.6906865583937</c:v>
                </c:pt>
                <c:pt idx="259">
                  <c:v>4103.2518423383553</c:v>
                </c:pt>
                <c:pt idx="260">
                  <c:v>4243.7280619543035</c:v>
                </c:pt>
                <c:pt idx="261">
                  <c:v>4189.097192427168</c:v>
                </c:pt>
                <c:pt idx="262">
                  <c:v>4154.001329804747</c:v>
                </c:pt>
                <c:pt idx="263">
                  <c:v>4179.9165076012459</c:v>
                </c:pt>
                <c:pt idx="264">
                  <c:v>3886.1527404255617</c:v>
                </c:pt>
                <c:pt idx="265">
                  <c:v>4111.8668903388643</c:v>
                </c:pt>
                <c:pt idx="266">
                  <c:v>3984.749302097518</c:v>
                </c:pt>
                <c:pt idx="267">
                  <c:v>4009.7172860723335</c:v>
                </c:pt>
                <c:pt idx="268">
                  <c:v>4352.7468139541652</c:v>
                </c:pt>
                <c:pt idx="269">
                  <c:v>4293.8464941419934</c:v>
                </c:pt>
                <c:pt idx="270">
                  <c:v>4422.4297005365161</c:v>
                </c:pt>
                <c:pt idx="271">
                  <c:v>4451.2577457001371</c:v>
                </c:pt>
                <c:pt idx="272">
                  <c:v>4309.609821819492</c:v>
                </c:pt>
                <c:pt idx="273">
                  <c:v>4148.92063467551</c:v>
                </c:pt>
                <c:pt idx="274">
                  <c:v>4296.2821915725299</c:v>
                </c:pt>
                <c:pt idx="275">
                  <c:v>4337.7463514357241</c:v>
                </c:pt>
                <c:pt idx="276">
                  <c:v>4388.8519297112152</c:v>
                </c:pt>
                <c:pt idx="277">
                  <c:v>4539.9713693379663</c:v>
                </c:pt>
                <c:pt idx="278">
                  <c:v>4395.6002238424853</c:v>
                </c:pt>
                <c:pt idx="279">
                  <c:v>4853.9118226346654</c:v>
                </c:pt>
                <c:pt idx="280">
                  <c:v>4470.0720216111094</c:v>
                </c:pt>
                <c:pt idx="281">
                  <c:v>4379.6770943002803</c:v>
                </c:pt>
                <c:pt idx="282">
                  <c:v>4560.5126012380706</c:v>
                </c:pt>
                <c:pt idx="283">
                  <c:v>4527.8009509647291</c:v>
                </c:pt>
                <c:pt idx="284">
                  <c:v>4786.8535761973844</c:v>
                </c:pt>
                <c:pt idx="285">
                  <c:v>4711.5392388506943</c:v>
                </c:pt>
                <c:pt idx="286">
                  <c:v>4473.6993730948034</c:v>
                </c:pt>
                <c:pt idx="287">
                  <c:v>4612.3978863049333</c:v>
                </c:pt>
                <c:pt idx="288">
                  <c:v>4371.47346216186</c:v>
                </c:pt>
                <c:pt idx="289">
                  <c:v>4617.400535975331</c:v>
                </c:pt>
                <c:pt idx="290">
                  <c:v>4472.0751975325084</c:v>
                </c:pt>
                <c:pt idx="291">
                  <c:v>4630.4775250867324</c:v>
                </c:pt>
                <c:pt idx="292">
                  <c:v>4477.3239765736489</c:v>
                </c:pt>
                <c:pt idx="293">
                  <c:v>4611.5639280806108</c:v>
                </c:pt>
                <c:pt idx="294">
                  <c:v>4583.6443563718822</c:v>
                </c:pt>
                <c:pt idx="295">
                  <c:v>4302.5931963479279</c:v>
                </c:pt>
                <c:pt idx="296">
                  <c:v>4471.7875222348866</c:v>
                </c:pt>
                <c:pt idx="297">
                  <c:v>4207.3835559878371</c:v>
                </c:pt>
                <c:pt idx="298">
                  <c:v>4370.5009928399086</c:v>
                </c:pt>
                <c:pt idx="299">
                  <c:v>4409.6278090021106</c:v>
                </c:pt>
                <c:pt idx="300">
                  <c:v>3647.0308210062494</c:v>
                </c:pt>
                <c:pt idx="301">
                  <c:v>4120.0975815760758</c:v>
                </c:pt>
                <c:pt idx="302">
                  <c:v>3900.6399426969951</c:v>
                </c:pt>
                <c:pt idx="303">
                  <c:v>3854.0121804700348</c:v>
                </c:pt>
                <c:pt idx="304">
                  <c:v>3830.2388566590525</c:v>
                </c:pt>
                <c:pt idx="305">
                  <c:v>4213.6345944425921</c:v>
                </c:pt>
                <c:pt idx="306">
                  <c:v>3991.6793157302786</c:v>
                </c:pt>
                <c:pt idx="307">
                  <c:v>3871.7527008977786</c:v>
                </c:pt>
                <c:pt idx="308">
                  <c:v>4012.8876198162093</c:v>
                </c:pt>
                <c:pt idx="309">
                  <c:v>4311.4243540451507</c:v>
                </c:pt>
                <c:pt idx="310">
                  <c:v>3989.9243922482929</c:v>
                </c:pt>
                <c:pt idx="311">
                  <c:v>4019.2929999319772</c:v>
                </c:pt>
                <c:pt idx="312">
                  <c:v>4179.9472839274604</c:v>
                </c:pt>
                <c:pt idx="313">
                  <c:v>4309.0492232091337</c:v>
                </c:pt>
                <c:pt idx="314">
                  <c:v>4474.5799426634048</c:v>
                </c:pt>
                <c:pt idx="315">
                  <c:v>4522.7169811511922</c:v>
                </c:pt>
                <c:pt idx="316">
                  <c:v>4256.5406664503762</c:v>
                </c:pt>
                <c:pt idx="317">
                  <c:v>4411.2631442641068</c:v>
                </c:pt>
                <c:pt idx="318">
                  <c:v>4255.0805281925177</c:v>
                </c:pt>
                <c:pt idx="319">
                  <c:v>4513.3054006579869</c:v>
                </c:pt>
                <c:pt idx="320">
                  <c:v>4479.0970316633347</c:v>
                </c:pt>
                <c:pt idx="321">
                  <c:v>4726.4738624968813</c:v>
                </c:pt>
                <c:pt idx="322">
                  <c:v>4688.979297468165</c:v>
                </c:pt>
                <c:pt idx="323">
                  <c:v>4948.0429488288282</c:v>
                </c:pt>
                <c:pt idx="324">
                  <c:v>4678.2274584711722</c:v>
                </c:pt>
                <c:pt idx="325">
                  <c:v>4828.9775821490894</c:v>
                </c:pt>
                <c:pt idx="326">
                  <c:v>4792.6937509937106</c:v>
                </c:pt>
                <c:pt idx="327">
                  <c:v>4725.0663897462146</c:v>
                </c:pt>
                <c:pt idx="328">
                  <c:v>4660.7481024620474</c:v>
                </c:pt>
                <c:pt idx="329">
                  <c:v>4407.9318780534941</c:v>
                </c:pt>
                <c:pt idx="330">
                  <c:v>4910.2098814698993</c:v>
                </c:pt>
                <c:pt idx="331">
                  <c:v>4849.1629856476966</c:v>
                </c:pt>
                <c:pt idx="332">
                  <c:v>4678.9007691367715</c:v>
                </c:pt>
                <c:pt idx="333">
                  <c:v>4747.5286203865344</c:v>
                </c:pt>
                <c:pt idx="334">
                  <c:v>5273.2318205543888</c:v>
                </c:pt>
                <c:pt idx="335">
                  <c:v>5231.1863512702457</c:v>
                </c:pt>
                <c:pt idx="336">
                  <c:v>5273.9142743416096</c:v>
                </c:pt>
                <c:pt idx="337">
                  <c:v>4941.5916759943293</c:v>
                </c:pt>
                <c:pt idx="338">
                  <c:v>4860.9348185094714</c:v>
                </c:pt>
                <c:pt idx="339">
                  <c:v>5236.1247328113814</c:v>
                </c:pt>
                <c:pt idx="340">
                  <c:v>5542.3773564020939</c:v>
                </c:pt>
                <c:pt idx="341">
                  <c:v>4929.1357476308995</c:v>
                </c:pt>
                <c:pt idx="342">
                  <c:v>4735.9737357070308</c:v>
                </c:pt>
                <c:pt idx="343">
                  <c:v>5031.346918367577</c:v>
                </c:pt>
                <c:pt idx="344">
                  <c:v>5115.303544739616</c:v>
                </c:pt>
                <c:pt idx="345">
                  <c:v>4665.4362211671814</c:v>
                </c:pt>
                <c:pt idx="346">
                  <c:v>4974.9323484585693</c:v>
                </c:pt>
                <c:pt idx="347">
                  <c:v>4678.2769488120866</c:v>
                </c:pt>
                <c:pt idx="348">
                  <c:v>4964.5908381545687</c:v>
                </c:pt>
                <c:pt idx="349">
                  <c:v>4914.3306939806753</c:v>
                </c:pt>
                <c:pt idx="350">
                  <c:v>4974.9355583954284</c:v>
                </c:pt>
                <c:pt idx="351">
                  <c:v>5569.6878307355892</c:v>
                </c:pt>
                <c:pt idx="352">
                  <c:v>5253.2501100227437</c:v>
                </c:pt>
                <c:pt idx="353">
                  <c:v>5052.3172772412181</c:v>
                </c:pt>
                <c:pt idx="354">
                  <c:v>4978.7871080846071</c:v>
                </c:pt>
                <c:pt idx="355">
                  <c:v>5287.0404038969764</c:v>
                </c:pt>
                <c:pt idx="356">
                  <c:v>5225.4148295144932</c:v>
                </c:pt>
                <c:pt idx="357">
                  <c:v>5027.6212052524679</c:v>
                </c:pt>
                <c:pt idx="358">
                  <c:v>5232.6789788985288</c:v>
                </c:pt>
                <c:pt idx="359">
                  <c:v>5163.552448219305</c:v>
                </c:pt>
                <c:pt idx="360">
                  <c:v>5235.9505915117579</c:v>
                </c:pt>
                <c:pt idx="361">
                  <c:v>4801.0082676490574</c:v>
                </c:pt>
                <c:pt idx="362">
                  <c:v>5083.5403231573291</c:v>
                </c:pt>
                <c:pt idx="363">
                  <c:v>5474.0588087380693</c:v>
                </c:pt>
                <c:pt idx="364">
                  <c:v>5544.2421131936244</c:v>
                </c:pt>
                <c:pt idx="365">
                  <c:v>5192.1959347028687</c:v>
                </c:pt>
                <c:pt idx="366">
                  <c:v>4978.1571010404268</c:v>
                </c:pt>
                <c:pt idx="367">
                  <c:v>5016.3513910570273</c:v>
                </c:pt>
                <c:pt idx="368">
                  <c:v>5067.3216111624943</c:v>
                </c:pt>
                <c:pt idx="369">
                  <c:v>4905.4985924839539</c:v>
                </c:pt>
                <c:pt idx="370">
                  <c:v>5356.3256887714606</c:v>
                </c:pt>
                <c:pt idx="371">
                  <c:v>5446.6242505995197</c:v>
                </c:pt>
                <c:pt idx="372">
                  <c:v>5350.4410150020067</c:v>
                </c:pt>
                <c:pt idx="373">
                  <c:v>5297.6058212511571</c:v>
                </c:pt>
                <c:pt idx="374">
                  <c:v>5327.3934563250687</c:v>
                </c:pt>
                <c:pt idx="375">
                  <c:v>5164.6105432939448</c:v>
                </c:pt>
                <c:pt idx="376">
                  <c:v>5206.3251379430703</c:v>
                </c:pt>
                <c:pt idx="377">
                  <c:v>5317.480223319908</c:v>
                </c:pt>
                <c:pt idx="378">
                  <c:v>5500.3984092282117</c:v>
                </c:pt>
                <c:pt idx="379">
                  <c:v>5478.9433069516981</c:v>
                </c:pt>
                <c:pt idx="380">
                  <c:v>5660.1994715432484</c:v>
                </c:pt>
                <c:pt idx="381">
                  <c:v>5304.3650891322213</c:v>
                </c:pt>
                <c:pt idx="382">
                  <c:v>5358.1538014334346</c:v>
                </c:pt>
                <c:pt idx="383">
                  <c:v>5426.536249712799</c:v>
                </c:pt>
                <c:pt idx="384">
                  <c:v>5324.4302356677526</c:v>
                </c:pt>
                <c:pt idx="385">
                  <c:v>5430.7730087206746</c:v>
                </c:pt>
                <c:pt idx="386">
                  <c:v>5456.970132673664</c:v>
                </c:pt>
                <c:pt idx="387">
                  <c:v>5437.7509381475693</c:v>
                </c:pt>
                <c:pt idx="388">
                  <c:v>5186.7546825395311</c:v>
                </c:pt>
                <c:pt idx="389">
                  <c:v>5568.7217039874431</c:v>
                </c:pt>
                <c:pt idx="390">
                  <c:v>4932.4589080707019</c:v>
                </c:pt>
                <c:pt idx="391">
                  <c:v>5742.7481955087242</c:v>
                </c:pt>
                <c:pt idx="392">
                  <c:v>5486.5148943199465</c:v>
                </c:pt>
                <c:pt idx="393">
                  <c:v>5045.1239585225512</c:v>
                </c:pt>
                <c:pt idx="394">
                  <c:v>5354.575058824903</c:v>
                </c:pt>
                <c:pt idx="395">
                  <c:v>5026.4734842767621</c:v>
                </c:pt>
                <c:pt idx="396">
                  <c:v>5340.4508019042632</c:v>
                </c:pt>
                <c:pt idx="397">
                  <c:v>5286.9819990719507</c:v>
                </c:pt>
                <c:pt idx="398">
                  <c:v>5333.6630683254998</c:v>
                </c:pt>
                <c:pt idx="399">
                  <c:v>5141.0542831334624</c:v>
                </c:pt>
                <c:pt idx="400">
                  <c:v>5195.945706007531</c:v>
                </c:pt>
                <c:pt idx="401">
                  <c:v>5311.9070752696734</c:v>
                </c:pt>
                <c:pt idx="402">
                  <c:v>5307.6722149854822</c:v>
                </c:pt>
                <c:pt idx="403">
                  <c:v>4644.9673096265478</c:v>
                </c:pt>
                <c:pt idx="404">
                  <c:v>5317.1158041900899</c:v>
                </c:pt>
                <c:pt idx="405">
                  <c:v>5334.3006441346033</c:v>
                </c:pt>
                <c:pt idx="406">
                  <c:v>5368.0293375986175</c:v>
                </c:pt>
                <c:pt idx="407">
                  <c:v>4626.0366154985377</c:v>
                </c:pt>
                <c:pt idx="408">
                  <c:v>4914.3233835580413</c:v>
                </c:pt>
                <c:pt idx="409">
                  <c:v>5006.2816003447069</c:v>
                </c:pt>
                <c:pt idx="410">
                  <c:v>5328.7461653214905</c:v>
                </c:pt>
                <c:pt idx="411">
                  <c:v>5011.6922327012981</c:v>
                </c:pt>
                <c:pt idx="412">
                  <c:v>5187.3599434344987</c:v>
                </c:pt>
                <c:pt idx="413">
                  <c:v>4374.0916227779098</c:v>
                </c:pt>
                <c:pt idx="414">
                  <c:v>5202.4454045435905</c:v>
                </c:pt>
                <c:pt idx="415">
                  <c:v>4736.0953657241153</c:v>
                </c:pt>
                <c:pt idx="416">
                  <c:v>5346.1818658464072</c:v>
                </c:pt>
                <c:pt idx="417">
                  <c:v>5018.1386501313482</c:v>
                </c:pt>
                <c:pt idx="418">
                  <c:v>5310.9239520383462</c:v>
                </c:pt>
                <c:pt idx="419">
                  <c:v>5573.4680661510283</c:v>
                </c:pt>
                <c:pt idx="420">
                  <c:v>5034.1264320300761</c:v>
                </c:pt>
                <c:pt idx="421">
                  <c:v>5290.2860082027246</c:v>
                </c:pt>
                <c:pt idx="422">
                  <c:v>5320.0777588524224</c:v>
                </c:pt>
                <c:pt idx="423">
                  <c:v>5625.8355884507464</c:v>
                </c:pt>
                <c:pt idx="424">
                  <c:v>4911.0573761430906</c:v>
                </c:pt>
                <c:pt idx="425">
                  <c:v>4864.7731296656075</c:v>
                </c:pt>
                <c:pt idx="426">
                  <c:v>4626.2386075966342</c:v>
                </c:pt>
                <c:pt idx="427">
                  <c:v>4335.2683760690015</c:v>
                </c:pt>
                <c:pt idx="428">
                  <c:v>4199.4395446447979</c:v>
                </c:pt>
                <c:pt idx="429">
                  <c:v>4074.9052493567096</c:v>
                </c:pt>
                <c:pt idx="430">
                  <c:v>3744.7648930288551</c:v>
                </c:pt>
                <c:pt idx="431">
                  <c:v>3407.2130179257492</c:v>
                </c:pt>
                <c:pt idx="432">
                  <c:v>3859.9703967148835</c:v>
                </c:pt>
                <c:pt idx="433">
                  <c:v>3503.9258410907451</c:v>
                </c:pt>
                <c:pt idx="434">
                  <c:v>3134.9643588343747</c:v>
                </c:pt>
                <c:pt idx="435">
                  <c:v>3028.174846797077</c:v>
                </c:pt>
                <c:pt idx="436">
                  <c:v>2933.0360772106665</c:v>
                </c:pt>
                <c:pt idx="437">
                  <c:v>2764.6845129717667</c:v>
                </c:pt>
                <c:pt idx="438">
                  <c:v>2689.6161685821858</c:v>
                </c:pt>
                <c:pt idx="439">
                  <c:v>2460.3472655267219</c:v>
                </c:pt>
                <c:pt idx="440">
                  <c:v>2537.7506372314406</c:v>
                </c:pt>
                <c:pt idx="441">
                  <c:v>2674.447836967297</c:v>
                </c:pt>
                <c:pt idx="442">
                  <c:v>1214.3565373977708</c:v>
                </c:pt>
                <c:pt idx="443">
                  <c:v>591.28068088460157</c:v>
                </c:pt>
                <c:pt idx="444">
                  <c:v>404.686595704105</c:v>
                </c:pt>
                <c:pt idx="445">
                  <c:v>320.74804317640189</c:v>
                </c:pt>
                <c:pt idx="446">
                  <c:v>281.82571618432945</c:v>
                </c:pt>
                <c:pt idx="447">
                  <c:v>248.22012089039052</c:v>
                </c:pt>
                <c:pt idx="448">
                  <c:v>233.61986757052478</c:v>
                </c:pt>
                <c:pt idx="449">
                  <c:v>228.74150563092377</c:v>
                </c:pt>
                <c:pt idx="450">
                  <c:v>223.80086177017304</c:v>
                </c:pt>
                <c:pt idx="451">
                  <c:v>223.61431302806915</c:v>
                </c:pt>
                <c:pt idx="452">
                  <c:v>197.84254271738871</c:v>
                </c:pt>
                <c:pt idx="453">
                  <c:v>191.06221026188067</c:v>
                </c:pt>
                <c:pt idx="454">
                  <c:v>186.87396011242055</c:v>
                </c:pt>
                <c:pt idx="455">
                  <c:v>183.33715212826408</c:v>
                </c:pt>
                <c:pt idx="456">
                  <c:v>193.66114714384415</c:v>
                </c:pt>
                <c:pt idx="457">
                  <c:v>190.84207543246359</c:v>
                </c:pt>
                <c:pt idx="458">
                  <c:v>186.67663696967332</c:v>
                </c:pt>
                <c:pt idx="459">
                  <c:v>186.61752860208506</c:v>
                </c:pt>
                <c:pt idx="460">
                  <c:v>190.66726523926906</c:v>
                </c:pt>
                <c:pt idx="461">
                  <c:v>183.01145334051441</c:v>
                </c:pt>
                <c:pt idx="462">
                  <c:v>194.46873437981938</c:v>
                </c:pt>
                <c:pt idx="463">
                  <c:v>182.99554172704481</c:v>
                </c:pt>
                <c:pt idx="464">
                  <c:v>190.06142840912483</c:v>
                </c:pt>
                <c:pt idx="465">
                  <c:v>178.50694002716966</c:v>
                </c:pt>
                <c:pt idx="466">
                  <c:v>185.87095326362885</c:v>
                </c:pt>
                <c:pt idx="467">
                  <c:v>168.59304713643792</c:v>
                </c:pt>
                <c:pt idx="468">
                  <c:v>159.18448113163191</c:v>
                </c:pt>
                <c:pt idx="469">
                  <c:v>158.58165281823608</c:v>
                </c:pt>
                <c:pt idx="470">
                  <c:v>158.51186003906417</c:v>
                </c:pt>
                <c:pt idx="471">
                  <c:v>165.25662810620796</c:v>
                </c:pt>
                <c:pt idx="472">
                  <c:v>171.75777082701356</c:v>
                </c:pt>
                <c:pt idx="473">
                  <c:v>164.75404350955384</c:v>
                </c:pt>
                <c:pt idx="474">
                  <c:v>168.09831924239708</c:v>
                </c:pt>
                <c:pt idx="475">
                  <c:v>164.96199539661905</c:v>
                </c:pt>
                <c:pt idx="476">
                  <c:v>161.22097939041973</c:v>
                </c:pt>
                <c:pt idx="477">
                  <c:v>164.39967753292916</c:v>
                </c:pt>
                <c:pt idx="478">
                  <c:v>158.07486251585831</c:v>
                </c:pt>
                <c:pt idx="479">
                  <c:v>152.36167345836913</c:v>
                </c:pt>
                <c:pt idx="480">
                  <c:v>167.64797790541598</c:v>
                </c:pt>
                <c:pt idx="481">
                  <c:v>158.33315482196616</c:v>
                </c:pt>
                <c:pt idx="482">
                  <c:v>164.8905523451688</c:v>
                </c:pt>
                <c:pt idx="483">
                  <c:v>161.1317133567853</c:v>
                </c:pt>
                <c:pt idx="484">
                  <c:v>164.35134012523531</c:v>
                </c:pt>
                <c:pt idx="485">
                  <c:v>152.57339601486891</c:v>
                </c:pt>
                <c:pt idx="486">
                  <c:v>158.52858935118527</c:v>
                </c:pt>
                <c:pt idx="487">
                  <c:v>171.10635966797673</c:v>
                </c:pt>
                <c:pt idx="488">
                  <c:v>171.82670825298592</c:v>
                </c:pt>
                <c:pt idx="489">
                  <c:v>162.01245918484059</c:v>
                </c:pt>
                <c:pt idx="490">
                  <c:v>182.30039906162941</c:v>
                </c:pt>
                <c:pt idx="491">
                  <c:v>177.92376804031107</c:v>
                </c:pt>
                <c:pt idx="492">
                  <c:v>174.22204712862725</c:v>
                </c:pt>
                <c:pt idx="493">
                  <c:v>173.93245859198919</c:v>
                </c:pt>
                <c:pt idx="494">
                  <c:v>188.95368816050328</c:v>
                </c:pt>
                <c:pt idx="495">
                  <c:v>171.02157177811088</c:v>
                </c:pt>
                <c:pt idx="496">
                  <c:v>177.77055934765815</c:v>
                </c:pt>
                <c:pt idx="497">
                  <c:v>170.88012038863235</c:v>
                </c:pt>
                <c:pt idx="498">
                  <c:v>174.33285640475086</c:v>
                </c:pt>
                <c:pt idx="499">
                  <c:v>157.55222226912267</c:v>
                </c:pt>
                <c:pt idx="500">
                  <c:v>154.35139369443343</c:v>
                </c:pt>
                <c:pt idx="501">
                  <c:v>154.52276542292782</c:v>
                </c:pt>
                <c:pt idx="502">
                  <c:v>151.25703080067777</c:v>
                </c:pt>
                <c:pt idx="503">
                  <c:v>151.39363008862685</c:v>
                </c:pt>
                <c:pt idx="504">
                  <c:v>148.23014175092376</c:v>
                </c:pt>
                <c:pt idx="505">
                  <c:v>140.08576347695328</c:v>
                </c:pt>
                <c:pt idx="506">
                  <c:v>151.23737709905421</c:v>
                </c:pt>
                <c:pt idx="507">
                  <c:v>142.49243087672048</c:v>
                </c:pt>
                <c:pt idx="508">
                  <c:v>142.74464987673423</c:v>
                </c:pt>
                <c:pt idx="509">
                  <c:v>132.28595405605068</c:v>
                </c:pt>
                <c:pt idx="510">
                  <c:v>142.61724281905308</c:v>
                </c:pt>
                <c:pt idx="511">
                  <c:v>139.61895878788567</c:v>
                </c:pt>
                <c:pt idx="512">
                  <c:v>145.35858094528541</c:v>
                </c:pt>
                <c:pt idx="513">
                  <c:v>145.17924556717668</c:v>
                </c:pt>
                <c:pt idx="514">
                  <c:v>134.44342940591196</c:v>
                </c:pt>
                <c:pt idx="515">
                  <c:v>139.58878031772505</c:v>
                </c:pt>
                <c:pt idx="516">
                  <c:v>131.60499980238319</c:v>
                </c:pt>
                <c:pt idx="517">
                  <c:v>124.50781348553085</c:v>
                </c:pt>
                <c:pt idx="518">
                  <c:v>129.25404231666701</c:v>
                </c:pt>
                <c:pt idx="519">
                  <c:v>115.44852586925425</c:v>
                </c:pt>
                <c:pt idx="520">
                  <c:v>131.83958350701883</c:v>
                </c:pt>
                <c:pt idx="521">
                  <c:v>126.9111767500975</c:v>
                </c:pt>
                <c:pt idx="522">
                  <c:v>131.85279345648803</c:v>
                </c:pt>
                <c:pt idx="523">
                  <c:v>134.51220076816679</c:v>
                </c:pt>
                <c:pt idx="524">
                  <c:v>136.84945685567061</c:v>
                </c:pt>
                <c:pt idx="525">
                  <c:v>136.91255836073992</c:v>
                </c:pt>
                <c:pt idx="526">
                  <c:v>126.57685366755193</c:v>
                </c:pt>
                <c:pt idx="527">
                  <c:v>126.92613404448915</c:v>
                </c:pt>
                <c:pt idx="528">
                  <c:v>126.48164998909833</c:v>
                </c:pt>
                <c:pt idx="529">
                  <c:v>131.83985753018968</c:v>
                </c:pt>
                <c:pt idx="530">
                  <c:v>128.99331952006187</c:v>
                </c:pt>
                <c:pt idx="531">
                  <c:v>131.72523663042222</c:v>
                </c:pt>
                <c:pt idx="532">
                  <c:v>129.46810831084434</c:v>
                </c:pt>
                <c:pt idx="533">
                  <c:v>136.65001559919051</c:v>
                </c:pt>
                <c:pt idx="534">
                  <c:v>142.41825977253674</c:v>
                </c:pt>
                <c:pt idx="535">
                  <c:v>148.12144448816781</c:v>
                </c:pt>
                <c:pt idx="536">
                  <c:v>159.28730186532601</c:v>
                </c:pt>
                <c:pt idx="537">
                  <c:v>172.95100945716447</c:v>
                </c:pt>
                <c:pt idx="538">
                  <c:v>175.95881314292419</c:v>
                </c:pt>
                <c:pt idx="539">
                  <c:v>179.07926452845507</c:v>
                </c:pt>
                <c:pt idx="540">
                  <c:v>182.93967990850973</c:v>
                </c:pt>
                <c:pt idx="541">
                  <c:v>201.00041715073107</c:v>
                </c:pt>
                <c:pt idx="542">
                  <c:v>204.70944316759577</c:v>
                </c:pt>
                <c:pt idx="543">
                  <c:v>204.77709309561322</c:v>
                </c:pt>
                <c:pt idx="544">
                  <c:v>226.64827830795454</c:v>
                </c:pt>
                <c:pt idx="545">
                  <c:v>218.99761685802088</c:v>
                </c:pt>
                <c:pt idx="546">
                  <c:v>214.70840464204673</c:v>
                </c:pt>
                <c:pt idx="547">
                  <c:v>222.63284479684836</c:v>
                </c:pt>
                <c:pt idx="548">
                  <c:v>218.67137369224304</c:v>
                </c:pt>
                <c:pt idx="549">
                  <c:v>210.47924630919829</c:v>
                </c:pt>
                <c:pt idx="550">
                  <c:v>213.09995927870267</c:v>
                </c:pt>
                <c:pt idx="551">
                  <c:v>230.37619652438957</c:v>
                </c:pt>
                <c:pt idx="552">
                  <c:v>245.3017873695641</c:v>
                </c:pt>
                <c:pt idx="553">
                  <c:v>240.44879448135239</c:v>
                </c:pt>
                <c:pt idx="554">
                  <c:v>250.32969216097632</c:v>
                </c:pt>
                <c:pt idx="555">
                  <c:v>250.63604668991454</c:v>
                </c:pt>
                <c:pt idx="556">
                  <c:v>250.83486021307587</c:v>
                </c:pt>
                <c:pt idx="557">
                  <c:v>256.02847531858004</c:v>
                </c:pt>
                <c:pt idx="558">
                  <c:v>251.97863317002569</c:v>
                </c:pt>
                <c:pt idx="559">
                  <c:v>242.61897154807903</c:v>
                </c:pt>
                <c:pt idx="560">
                  <c:v>237.46461282947013</c:v>
                </c:pt>
                <c:pt idx="561">
                  <c:v>237.26609230658744</c:v>
                </c:pt>
                <c:pt idx="562">
                  <c:v>246.57474874095871</c:v>
                </c:pt>
                <c:pt idx="563">
                  <c:v>261.65441073900809</c:v>
                </c:pt>
                <c:pt idx="564">
                  <c:v>245.12827501564553</c:v>
                </c:pt>
                <c:pt idx="565">
                  <c:v>255.47843135305371</c:v>
                </c:pt>
                <c:pt idx="566">
                  <c:v>271.15201503889767</c:v>
                </c:pt>
                <c:pt idx="567">
                  <c:v>267.63443810364123</c:v>
                </c:pt>
                <c:pt idx="568">
                  <c:v>282.69705331798099</c:v>
                </c:pt>
                <c:pt idx="569">
                  <c:v>284.7254290975547</c:v>
                </c:pt>
                <c:pt idx="570">
                  <c:v>294.7113022788202</c:v>
                </c:pt>
                <c:pt idx="571">
                  <c:v>308.57614848890984</c:v>
                </c:pt>
                <c:pt idx="572">
                  <c:v>294.63345099404785</c:v>
                </c:pt>
                <c:pt idx="573">
                  <c:v>314.58298111844897</c:v>
                </c:pt>
                <c:pt idx="574">
                  <c:v>319.66937030367319</c:v>
                </c:pt>
                <c:pt idx="575">
                  <c:v>289.30872533661324</c:v>
                </c:pt>
                <c:pt idx="576">
                  <c:v>208.38818867580244</c:v>
                </c:pt>
                <c:pt idx="577">
                  <c:v>178.11598347666231</c:v>
                </c:pt>
                <c:pt idx="578">
                  <c:v>125.54896435697661</c:v>
                </c:pt>
                <c:pt idx="579">
                  <c:v>123.49125263285806</c:v>
                </c:pt>
                <c:pt idx="580">
                  <c:v>116.70565194811871</c:v>
                </c:pt>
                <c:pt idx="581">
                  <c:v>121.60458961612237</c:v>
                </c:pt>
                <c:pt idx="582">
                  <c:v>121.28884308916766</c:v>
                </c:pt>
                <c:pt idx="583">
                  <c:v>123.55988075370674</c:v>
                </c:pt>
                <c:pt idx="584">
                  <c:v>133.16967330610538</c:v>
                </c:pt>
                <c:pt idx="585">
                  <c:v>138.57531708357354</c:v>
                </c:pt>
                <c:pt idx="586">
                  <c:v>140.99412827241304</c:v>
                </c:pt>
                <c:pt idx="587">
                  <c:v>131.01798832343081</c:v>
                </c:pt>
                <c:pt idx="588">
                  <c:v>125.75337359215631</c:v>
                </c:pt>
                <c:pt idx="589">
                  <c:v>135.67068357996379</c:v>
                </c:pt>
                <c:pt idx="590">
                  <c:v>132.89685625325382</c:v>
                </c:pt>
                <c:pt idx="591">
                  <c:v>141.31483294813168</c:v>
                </c:pt>
                <c:pt idx="592">
                  <c:v>143.76766069089945</c:v>
                </c:pt>
                <c:pt idx="593">
                  <c:v>141.15074794193933</c:v>
                </c:pt>
                <c:pt idx="594">
                  <c:v>143.52359061586233</c:v>
                </c:pt>
                <c:pt idx="595">
                  <c:v>149.36362835735204</c:v>
                </c:pt>
                <c:pt idx="596">
                  <c:v>152.34906966211247</c:v>
                </c:pt>
                <c:pt idx="597">
                  <c:v>158.08795244649392</c:v>
                </c:pt>
                <c:pt idx="598">
                  <c:v>130.50207739438343</c:v>
                </c:pt>
                <c:pt idx="599">
                  <c:v>121.00969877958892</c:v>
                </c:pt>
                <c:pt idx="600">
                  <c:v>133.26248615096054</c:v>
                </c:pt>
                <c:pt idx="601">
                  <c:v>128.22969141099938</c:v>
                </c:pt>
                <c:pt idx="602">
                  <c:v>133.46737917797881</c:v>
                </c:pt>
                <c:pt idx="603">
                  <c:v>140.88599190432157</c:v>
                </c:pt>
                <c:pt idx="604">
                  <c:v>123.45044613881851</c:v>
                </c:pt>
                <c:pt idx="605">
                  <c:v>116.82647598938345</c:v>
                </c:pt>
                <c:pt idx="606">
                  <c:v>116.56416856475252</c:v>
                </c:pt>
                <c:pt idx="607">
                  <c:v>121.25947647786903</c:v>
                </c:pt>
                <c:pt idx="608">
                  <c:v>112.61558530427477</c:v>
                </c:pt>
                <c:pt idx="609">
                  <c:v>114.58342534774836</c:v>
                </c:pt>
                <c:pt idx="610">
                  <c:v>117.60706371833577</c:v>
                </c:pt>
                <c:pt idx="611">
                  <c:v>108.8850334470326</c:v>
                </c:pt>
                <c:pt idx="612">
                  <c:v>118.39310648655911</c:v>
                </c:pt>
                <c:pt idx="613">
                  <c:v>120.17834349921027</c:v>
                </c:pt>
                <c:pt idx="614">
                  <c:v>125.1876637362123</c:v>
                </c:pt>
                <c:pt idx="615">
                  <c:v>117.58220628886814</c:v>
                </c:pt>
                <c:pt idx="616">
                  <c:v>132.25890888354897</c:v>
                </c:pt>
                <c:pt idx="617">
                  <c:v>131.88624986722422</c:v>
                </c:pt>
                <c:pt idx="618">
                  <c:v>137.47865736371244</c:v>
                </c:pt>
                <c:pt idx="619">
                  <c:v>142.16281613034491</c:v>
                </c:pt>
                <c:pt idx="620">
                  <c:v>148.32126782013694</c:v>
                </c:pt>
                <c:pt idx="621">
                  <c:v>144.97092061046712</c:v>
                </c:pt>
                <c:pt idx="622">
                  <c:v>162.38182031704321</c:v>
                </c:pt>
                <c:pt idx="623">
                  <c:v>150.30519151121251</c:v>
                </c:pt>
                <c:pt idx="624">
                  <c:v>162.43679434358904</c:v>
                </c:pt>
                <c:pt idx="625">
                  <c:v>162.25723508988901</c:v>
                </c:pt>
                <c:pt idx="626">
                  <c:v>178.83085970462116</c:v>
                </c:pt>
                <c:pt idx="627">
                  <c:v>178.81097082580848</c:v>
                </c:pt>
                <c:pt idx="628">
                  <c:v>179.76611640589357</c:v>
                </c:pt>
                <c:pt idx="629">
                  <c:v>178.93665771638754</c:v>
                </c:pt>
                <c:pt idx="630">
                  <c:v>188.89947846771582</c:v>
                </c:pt>
                <c:pt idx="631">
                  <c:v>184.56459678439194</c:v>
                </c:pt>
                <c:pt idx="632">
                  <c:v>178.51609737435962</c:v>
                </c:pt>
                <c:pt idx="633">
                  <c:v>184.98929979764014</c:v>
                </c:pt>
                <c:pt idx="634">
                  <c:v>186.82787737672962</c:v>
                </c:pt>
                <c:pt idx="635">
                  <c:v>200.60054237336979</c:v>
                </c:pt>
                <c:pt idx="636">
                  <c:v>174.3864395873446</c:v>
                </c:pt>
                <c:pt idx="637">
                  <c:v>170.41079379272381</c:v>
                </c:pt>
                <c:pt idx="638">
                  <c:v>176.52100806947988</c:v>
                </c:pt>
                <c:pt idx="639">
                  <c:v>176.0068893651428</c:v>
                </c:pt>
                <c:pt idx="640">
                  <c:v>184.35052201324748</c:v>
                </c:pt>
                <c:pt idx="641">
                  <c:v>173.62782843882476</c:v>
                </c:pt>
                <c:pt idx="642">
                  <c:v>172.59176720485453</c:v>
                </c:pt>
                <c:pt idx="643">
                  <c:v>179.18017669302779</c:v>
                </c:pt>
                <c:pt idx="644">
                  <c:v>180.87946357040016</c:v>
                </c:pt>
                <c:pt idx="645">
                  <c:v>179.08352390745037</c:v>
                </c:pt>
                <c:pt idx="646">
                  <c:v>172.5042543776251</c:v>
                </c:pt>
                <c:pt idx="647">
                  <c:v>178.00010345275183</c:v>
                </c:pt>
                <c:pt idx="648">
                  <c:v>193.43256401601789</c:v>
                </c:pt>
                <c:pt idx="649">
                  <c:v>180.42168374847589</c:v>
                </c:pt>
                <c:pt idx="650">
                  <c:v>195.63530540767476</c:v>
                </c:pt>
                <c:pt idx="651">
                  <c:v>180.55904449567117</c:v>
                </c:pt>
                <c:pt idx="652">
                  <c:v>203.04584958125244</c:v>
                </c:pt>
                <c:pt idx="653">
                  <c:v>198.72133791637268</c:v>
                </c:pt>
                <c:pt idx="654">
                  <c:v>202.94586584620487</c:v>
                </c:pt>
                <c:pt idx="655">
                  <c:v>203.20370710834561</c:v>
                </c:pt>
                <c:pt idx="656">
                  <c:v>219.28426498365124</c:v>
                </c:pt>
                <c:pt idx="657">
                  <c:v>206.99555256984203</c:v>
                </c:pt>
                <c:pt idx="658">
                  <c:v>145.39471545068574</c:v>
                </c:pt>
                <c:pt idx="659">
                  <c:v>134.31428491651369</c:v>
                </c:pt>
                <c:pt idx="660">
                  <c:v>136.84644709049039</c:v>
                </c:pt>
                <c:pt idx="661">
                  <c:v>141.37118466594589</c:v>
                </c:pt>
                <c:pt idx="662">
                  <c:v>143.56832192764057</c:v>
                </c:pt>
                <c:pt idx="663">
                  <c:v>145.78083420461041</c:v>
                </c:pt>
                <c:pt idx="664">
                  <c:v>154.19867710608068</c:v>
                </c:pt>
                <c:pt idx="665">
                  <c:v>158.81019819667787</c:v>
                </c:pt>
                <c:pt idx="666">
                  <c:v>164.8550598715488</c:v>
                </c:pt>
                <c:pt idx="667">
                  <c:v>163.3212938264036</c:v>
                </c:pt>
                <c:pt idx="668">
                  <c:v>172.31892644271741</c:v>
                </c:pt>
                <c:pt idx="669">
                  <c:v>135.30981573015103</c:v>
                </c:pt>
                <c:pt idx="670">
                  <c:v>114.00110858868203</c:v>
                </c:pt>
                <c:pt idx="671">
                  <c:v>118.34859488580311</c:v>
                </c:pt>
                <c:pt idx="672">
                  <c:v>122.19354119285461</c:v>
                </c:pt>
                <c:pt idx="673">
                  <c:v>126.23551139200519</c:v>
                </c:pt>
                <c:pt idx="674">
                  <c:v>118.34857731894006</c:v>
                </c:pt>
                <c:pt idx="675">
                  <c:v>126.41460115467581</c:v>
                </c:pt>
                <c:pt idx="676">
                  <c:v>128.4423993823284</c:v>
                </c:pt>
                <c:pt idx="677">
                  <c:v>127.22328896530412</c:v>
                </c:pt>
                <c:pt idx="678">
                  <c:v>146.02626124175532</c:v>
                </c:pt>
                <c:pt idx="679">
                  <c:v>138.14681751274011</c:v>
                </c:pt>
                <c:pt idx="680">
                  <c:v>143.8798664853237</c:v>
                </c:pt>
                <c:pt idx="681">
                  <c:v>138.67474646626277</c:v>
                </c:pt>
                <c:pt idx="682">
                  <c:v>154.43390591901974</c:v>
                </c:pt>
                <c:pt idx="683">
                  <c:v>154.41193223045687</c:v>
                </c:pt>
                <c:pt idx="684">
                  <c:v>168.79840553454682</c:v>
                </c:pt>
                <c:pt idx="685">
                  <c:v>169.43252536830911</c:v>
                </c:pt>
                <c:pt idx="686">
                  <c:v>162.62672136591829</c:v>
                </c:pt>
                <c:pt idx="687">
                  <c:v>173.18013469802034</c:v>
                </c:pt>
                <c:pt idx="688">
                  <c:v>181.86053746451861</c:v>
                </c:pt>
                <c:pt idx="689">
                  <c:v>182.26639881389934</c:v>
                </c:pt>
                <c:pt idx="690">
                  <c:v>179.56416852587986</c:v>
                </c:pt>
                <c:pt idx="691">
                  <c:v>193.20590522661752</c:v>
                </c:pt>
                <c:pt idx="692">
                  <c:v>200.84391550383893</c:v>
                </c:pt>
                <c:pt idx="693">
                  <c:v>200.95991043006106</c:v>
                </c:pt>
                <c:pt idx="694">
                  <c:v>213.38012015286054</c:v>
                </c:pt>
                <c:pt idx="695">
                  <c:v>213.06998396456481</c:v>
                </c:pt>
                <c:pt idx="696">
                  <c:v>216.91814245535681</c:v>
                </c:pt>
                <c:pt idx="697">
                  <c:v>225.95920489310365</c:v>
                </c:pt>
                <c:pt idx="698">
                  <c:v>226.18521580211328</c:v>
                </c:pt>
                <c:pt idx="699">
                  <c:v>226.81275558163821</c:v>
                </c:pt>
                <c:pt idx="700">
                  <c:v>237.97823021881231</c:v>
                </c:pt>
                <c:pt idx="701">
                  <c:v>240.13590465118563</c:v>
                </c:pt>
                <c:pt idx="702">
                  <c:v>248.29023565850522</c:v>
                </c:pt>
                <c:pt idx="703">
                  <c:v>284.629968433388</c:v>
                </c:pt>
                <c:pt idx="704">
                  <c:v>275.47364788273023</c:v>
                </c:pt>
                <c:pt idx="705">
                  <c:v>259.70819254492397</c:v>
                </c:pt>
                <c:pt idx="706">
                  <c:v>273.75900578239521</c:v>
                </c:pt>
                <c:pt idx="707">
                  <c:v>289.84316660868956</c:v>
                </c:pt>
                <c:pt idx="708">
                  <c:v>269.04065595467199</c:v>
                </c:pt>
                <c:pt idx="709">
                  <c:v>252.41417439290132</c:v>
                </c:pt>
                <c:pt idx="710">
                  <c:v>293.69461907799354</c:v>
                </c:pt>
                <c:pt idx="711">
                  <c:v>287.53692003194476</c:v>
                </c:pt>
                <c:pt idx="712">
                  <c:v>281.85829743659792</c:v>
                </c:pt>
                <c:pt idx="713">
                  <c:v>294.54574993315271</c:v>
                </c:pt>
                <c:pt idx="714">
                  <c:v>322.79704330981644</c:v>
                </c:pt>
                <c:pt idx="715">
                  <c:v>291.46216837920758</c:v>
                </c:pt>
                <c:pt idx="716">
                  <c:v>314.78505816160509</c:v>
                </c:pt>
                <c:pt idx="717">
                  <c:v>311.50564590045315</c:v>
                </c:pt>
                <c:pt idx="718">
                  <c:v>300.63922173621836</c:v>
                </c:pt>
                <c:pt idx="719">
                  <c:v>283.73640582815619</c:v>
                </c:pt>
                <c:pt idx="720">
                  <c:v>292.82987651255962</c:v>
                </c:pt>
                <c:pt idx="721">
                  <c:v>259.7145869519922</c:v>
                </c:pt>
                <c:pt idx="722">
                  <c:v>252.68417769910275</c:v>
                </c:pt>
                <c:pt idx="723">
                  <c:v>244.37793529138665</c:v>
                </c:pt>
                <c:pt idx="724">
                  <c:v>247.86445920599317</c:v>
                </c:pt>
                <c:pt idx="725">
                  <c:v>249.36403643761739</c:v>
                </c:pt>
                <c:pt idx="726">
                  <c:v>233.00841838427232</c:v>
                </c:pt>
                <c:pt idx="727">
                  <c:v>259.17078278874197</c:v>
                </c:pt>
                <c:pt idx="728">
                  <c:v>268.22736942370074</c:v>
                </c:pt>
                <c:pt idx="729">
                  <c:v>244.65857683580296</c:v>
                </c:pt>
                <c:pt idx="730">
                  <c:v>251.53160661798805</c:v>
                </c:pt>
                <c:pt idx="731">
                  <c:v>252.20634190088188</c:v>
                </c:pt>
                <c:pt idx="732">
                  <c:v>256.79801510093819</c:v>
                </c:pt>
                <c:pt idx="733">
                  <c:v>319.71366545703978</c:v>
                </c:pt>
                <c:pt idx="734">
                  <c:v>271.37529100192785</c:v>
                </c:pt>
                <c:pt idx="735">
                  <c:v>244.68540455751241</c:v>
                </c:pt>
                <c:pt idx="736">
                  <c:v>273.04897240121613</c:v>
                </c:pt>
                <c:pt idx="737">
                  <c:v>312.92619543978662</c:v>
                </c:pt>
                <c:pt idx="738">
                  <c:v>288.48546604811281</c:v>
                </c:pt>
                <c:pt idx="739">
                  <c:v>301.84638734700928</c:v>
                </c:pt>
                <c:pt idx="740">
                  <c:v>280.66132206360317</c:v>
                </c:pt>
                <c:pt idx="741">
                  <c:v>321.05719294659059</c:v>
                </c:pt>
                <c:pt idx="742">
                  <c:v>293.70500368545675</c:v>
                </c:pt>
                <c:pt idx="743">
                  <c:v>285.66001906292183</c:v>
                </c:pt>
                <c:pt idx="744">
                  <c:v>126.0109125030064</c:v>
                </c:pt>
                <c:pt idx="745">
                  <c:v>122.81456062022446</c:v>
                </c:pt>
                <c:pt idx="746">
                  <c:v>125.61773880358528</c:v>
                </c:pt>
                <c:pt idx="747">
                  <c:v>117.28001839597458</c:v>
                </c:pt>
                <c:pt idx="748">
                  <c:v>121.62448038738785</c:v>
                </c:pt>
                <c:pt idx="749">
                  <c:v>122.63160929843518</c:v>
                </c:pt>
                <c:pt idx="750">
                  <c:v>128.05632222402403</c:v>
                </c:pt>
                <c:pt idx="751">
                  <c:v>126.36159088131818</c:v>
                </c:pt>
                <c:pt idx="752">
                  <c:v>143.41303581954429</c:v>
                </c:pt>
                <c:pt idx="753">
                  <c:v>132.40823570656488</c:v>
                </c:pt>
                <c:pt idx="754">
                  <c:v>150.99967746391422</c:v>
                </c:pt>
                <c:pt idx="755">
                  <c:v>158.59046730494023</c:v>
                </c:pt>
                <c:pt idx="756">
                  <c:v>156.99511948150638</c:v>
                </c:pt>
                <c:pt idx="757">
                  <c:v>164.17062627833477</c:v>
                </c:pt>
                <c:pt idx="758">
                  <c:v>157.99579010669274</c:v>
                </c:pt>
                <c:pt idx="759">
                  <c:v>172.02990708866017</c:v>
                </c:pt>
                <c:pt idx="760">
                  <c:v>179.53775007582178</c:v>
                </c:pt>
                <c:pt idx="761">
                  <c:v>166.24102614715454</c:v>
                </c:pt>
                <c:pt idx="762">
                  <c:v>189.76373139488888</c:v>
                </c:pt>
                <c:pt idx="763">
                  <c:v>199.53673468654739</c:v>
                </c:pt>
                <c:pt idx="764">
                  <c:v>192.20886396294543</c:v>
                </c:pt>
                <c:pt idx="765">
                  <c:v>192.98525292373952</c:v>
                </c:pt>
                <c:pt idx="766">
                  <c:v>199.16728290106872</c:v>
                </c:pt>
                <c:pt idx="767">
                  <c:v>223.77156722032854</c:v>
                </c:pt>
                <c:pt idx="768">
                  <c:v>202.58052292410068</c:v>
                </c:pt>
                <c:pt idx="769">
                  <c:v>198.81763740277881</c:v>
                </c:pt>
                <c:pt idx="770">
                  <c:v>213.59538737085111</c:v>
                </c:pt>
                <c:pt idx="771">
                  <c:v>212.13808103101678</c:v>
                </c:pt>
                <c:pt idx="772">
                  <c:v>223.7722887249688</c:v>
                </c:pt>
                <c:pt idx="773">
                  <c:v>234.94847309388203</c:v>
                </c:pt>
                <c:pt idx="774">
                  <c:v>236.43924971726901</c:v>
                </c:pt>
                <c:pt idx="775">
                  <c:v>252.67124084094328</c:v>
                </c:pt>
                <c:pt idx="776">
                  <c:v>245.0128577486847</c:v>
                </c:pt>
                <c:pt idx="777">
                  <c:v>239.71258015521289</c:v>
                </c:pt>
                <c:pt idx="778">
                  <c:v>270.27822694943069</c:v>
                </c:pt>
                <c:pt idx="779">
                  <c:v>252.753428240673</c:v>
                </c:pt>
                <c:pt idx="780">
                  <c:v>258.9008317100247</c:v>
                </c:pt>
                <c:pt idx="781">
                  <c:v>281.44797862604167</c:v>
                </c:pt>
                <c:pt idx="782">
                  <c:v>295.18448961424787</c:v>
                </c:pt>
                <c:pt idx="783">
                  <c:v>293.68042490384033</c:v>
                </c:pt>
                <c:pt idx="784">
                  <c:v>125.23277927911371</c:v>
                </c:pt>
                <c:pt idx="785">
                  <c:v>119.32996196502516</c:v>
                </c:pt>
                <c:pt idx="786">
                  <c:v>130.63824035020335</c:v>
                </c:pt>
                <c:pt idx="787">
                  <c:v>140.47812564123117</c:v>
                </c:pt>
                <c:pt idx="788">
                  <c:v>131.56347208951576</c:v>
                </c:pt>
                <c:pt idx="789">
                  <c:v>135.38102293747383</c:v>
                </c:pt>
                <c:pt idx="790">
                  <c:v>138.95440673804652</c:v>
                </c:pt>
                <c:pt idx="791">
                  <c:v>149.63070130881084</c:v>
                </c:pt>
                <c:pt idx="792">
                  <c:v>150.60255996711206</c:v>
                </c:pt>
                <c:pt idx="793">
                  <c:v>158.06027963932306</c:v>
                </c:pt>
                <c:pt idx="794">
                  <c:v>155.93133825059144</c:v>
                </c:pt>
                <c:pt idx="795">
                  <c:v>170.71320023620891</c:v>
                </c:pt>
                <c:pt idx="796">
                  <c:v>179.67317921347669</c:v>
                </c:pt>
                <c:pt idx="797">
                  <c:v>187.5864648068775</c:v>
                </c:pt>
                <c:pt idx="798">
                  <c:v>193.75342102971621</c:v>
                </c:pt>
                <c:pt idx="799">
                  <c:v>189.58413573348307</c:v>
                </c:pt>
                <c:pt idx="800">
                  <c:v>186.91412472984771</c:v>
                </c:pt>
                <c:pt idx="801">
                  <c:v>201.08819485230021</c:v>
                </c:pt>
                <c:pt idx="802">
                  <c:v>208.41553430493289</c:v>
                </c:pt>
                <c:pt idx="803">
                  <c:v>218.04040977872668</c:v>
                </c:pt>
                <c:pt idx="804">
                  <c:v>230.66851990846175</c:v>
                </c:pt>
                <c:pt idx="805">
                  <c:v>243.72910508040124</c:v>
                </c:pt>
                <c:pt idx="806">
                  <c:v>221.63525601993396</c:v>
                </c:pt>
                <c:pt idx="807">
                  <c:v>162.90296258864444</c:v>
                </c:pt>
                <c:pt idx="808">
                  <c:v>153.79628438021953</c:v>
                </c:pt>
                <c:pt idx="809">
                  <c:v>157.96395046789718</c:v>
                </c:pt>
                <c:pt idx="810">
                  <c:v>169.95122787668836</c:v>
                </c:pt>
                <c:pt idx="811">
                  <c:v>166.98647164765222</c:v>
                </c:pt>
                <c:pt idx="812">
                  <c:v>169.33257612270629</c:v>
                </c:pt>
                <c:pt idx="813">
                  <c:v>181.05080613676077</c:v>
                </c:pt>
                <c:pt idx="814">
                  <c:v>175.65525504070311</c:v>
                </c:pt>
                <c:pt idx="815">
                  <c:v>187.66807079849579</c:v>
                </c:pt>
                <c:pt idx="816">
                  <c:v>190.01937691220246</c:v>
                </c:pt>
                <c:pt idx="817">
                  <c:v>220.12848993136078</c:v>
                </c:pt>
                <c:pt idx="818">
                  <c:v>213.23301348095762</c:v>
                </c:pt>
                <c:pt idx="819">
                  <c:v>230.34835363523794</c:v>
                </c:pt>
                <c:pt idx="820">
                  <c:v>243.36696069818603</c:v>
                </c:pt>
                <c:pt idx="821">
                  <c:v>233.46801914690303</c:v>
                </c:pt>
                <c:pt idx="822">
                  <c:v>262.09029356154741</c:v>
                </c:pt>
                <c:pt idx="823">
                  <c:v>274.4947756853075</c:v>
                </c:pt>
                <c:pt idx="824">
                  <c:v>273.69507235377148</c:v>
                </c:pt>
                <c:pt idx="825">
                  <c:v>279.42123024472829</c:v>
                </c:pt>
                <c:pt idx="826">
                  <c:v>256.134943966668</c:v>
                </c:pt>
                <c:pt idx="827">
                  <c:v>274.49309060465583</c:v>
                </c:pt>
                <c:pt idx="828">
                  <c:v>268.27152637126858</c:v>
                </c:pt>
                <c:pt idx="829">
                  <c:v>295.23991526805759</c:v>
                </c:pt>
                <c:pt idx="830">
                  <c:v>294.78321466939536</c:v>
                </c:pt>
                <c:pt idx="831">
                  <c:v>309.65500089731006</c:v>
                </c:pt>
                <c:pt idx="832">
                  <c:v>293.08966835804404</c:v>
                </c:pt>
                <c:pt idx="833">
                  <c:v>316.58865352907316</c:v>
                </c:pt>
                <c:pt idx="834">
                  <c:v>323.71084159493006</c:v>
                </c:pt>
                <c:pt idx="835">
                  <c:v>340.4223484556648</c:v>
                </c:pt>
                <c:pt idx="836">
                  <c:v>346.81092448660405</c:v>
                </c:pt>
                <c:pt idx="837">
                  <c:v>341.98191007869411</c:v>
                </c:pt>
                <c:pt idx="838">
                  <c:v>373.82870083080184</c:v>
                </c:pt>
                <c:pt idx="839">
                  <c:v>388.21771928001522</c:v>
                </c:pt>
                <c:pt idx="840">
                  <c:v>382.58340973850943</c:v>
                </c:pt>
                <c:pt idx="841">
                  <c:v>401.47562846326673</c:v>
                </c:pt>
                <c:pt idx="842">
                  <c:v>387.99688325753084</c:v>
                </c:pt>
                <c:pt idx="843">
                  <c:v>398.79658210745828</c:v>
                </c:pt>
                <c:pt idx="844">
                  <c:v>445.8648480455177</c:v>
                </c:pt>
                <c:pt idx="845">
                  <c:v>453.23917751980309</c:v>
                </c:pt>
                <c:pt idx="846">
                  <c:v>511.11595236896551</c:v>
                </c:pt>
                <c:pt idx="847">
                  <c:v>497.55985790655791</c:v>
                </c:pt>
                <c:pt idx="848">
                  <c:v>460.53188978089071</c:v>
                </c:pt>
                <c:pt idx="849">
                  <c:v>513.85964301945864</c:v>
                </c:pt>
                <c:pt idx="850">
                  <c:v>459.49001642345621</c:v>
                </c:pt>
                <c:pt idx="851">
                  <c:v>534.21096320055221</c:v>
                </c:pt>
                <c:pt idx="852">
                  <c:v>526.45403916268572</c:v>
                </c:pt>
                <c:pt idx="853">
                  <c:v>536.28250521999894</c:v>
                </c:pt>
                <c:pt idx="854">
                  <c:v>595.0692592271522</c:v>
                </c:pt>
                <c:pt idx="855">
                  <c:v>557.08903801616634</c:v>
                </c:pt>
                <c:pt idx="856">
                  <c:v>554.06658718275719</c:v>
                </c:pt>
                <c:pt idx="857">
                  <c:v>601.76699550686772</c:v>
                </c:pt>
                <c:pt idx="858">
                  <c:v>588.53645450998738</c:v>
                </c:pt>
                <c:pt idx="859">
                  <c:v>591.08324098035757</c:v>
                </c:pt>
                <c:pt idx="860">
                  <c:v>644.46887747777237</c:v>
                </c:pt>
                <c:pt idx="861">
                  <c:v>632.58485133785689</c:v>
                </c:pt>
                <c:pt idx="862">
                  <c:v>695.30991412278115</c:v>
                </c:pt>
                <c:pt idx="863">
                  <c:v>749.66620598434088</c:v>
                </c:pt>
                <c:pt idx="864">
                  <c:v>752.10893344421402</c:v>
                </c:pt>
                <c:pt idx="865">
                  <c:v>719.14472651431936</c:v>
                </c:pt>
                <c:pt idx="866">
                  <c:v>703.45462588143891</c:v>
                </c:pt>
                <c:pt idx="867">
                  <c:v>815.96725445810068</c:v>
                </c:pt>
                <c:pt idx="868">
                  <c:v>849.60970202543353</c:v>
                </c:pt>
                <c:pt idx="869">
                  <c:v>840.75161908003247</c:v>
                </c:pt>
                <c:pt idx="870">
                  <c:v>813.87239768057293</c:v>
                </c:pt>
                <c:pt idx="871">
                  <c:v>929.63503540499403</c:v>
                </c:pt>
                <c:pt idx="872">
                  <c:v>906.03176202864313</c:v>
                </c:pt>
                <c:pt idx="873">
                  <c:v>932.154587816505</c:v>
                </c:pt>
                <c:pt idx="874">
                  <c:v>868.07034974891565</c:v>
                </c:pt>
                <c:pt idx="875">
                  <c:v>964.17968065389846</c:v>
                </c:pt>
                <c:pt idx="876">
                  <c:v>984.14161840017812</c:v>
                </c:pt>
                <c:pt idx="877">
                  <c:v>1021.7798391148139</c:v>
                </c:pt>
                <c:pt idx="878">
                  <c:v>1034.6520650141983</c:v>
                </c:pt>
                <c:pt idx="879">
                  <c:v>1065.9376590917882</c:v>
                </c:pt>
                <c:pt idx="880">
                  <c:v>1182.6378465526641</c:v>
                </c:pt>
                <c:pt idx="881">
                  <c:v>1159.5623925832022</c:v>
                </c:pt>
                <c:pt idx="882">
                  <c:v>1181.8104059157363</c:v>
                </c:pt>
                <c:pt idx="883">
                  <c:v>1159.6158752659846</c:v>
                </c:pt>
                <c:pt idx="884">
                  <c:v>1227.7575139865794</c:v>
                </c:pt>
                <c:pt idx="885">
                  <c:v>1256.3231180558707</c:v>
                </c:pt>
                <c:pt idx="886">
                  <c:v>1268.7712201359075</c:v>
                </c:pt>
                <c:pt idx="887">
                  <c:v>1349.0177563602397</c:v>
                </c:pt>
                <c:pt idx="888">
                  <c:v>1392.4260214514682</c:v>
                </c:pt>
                <c:pt idx="889">
                  <c:v>1346.7279371738009</c:v>
                </c:pt>
                <c:pt idx="890">
                  <c:v>1459.4220959643533</c:v>
                </c:pt>
                <c:pt idx="891">
                  <c:v>1514.0257393229322</c:v>
                </c:pt>
                <c:pt idx="892">
                  <c:v>1682.9768910920284</c:v>
                </c:pt>
                <c:pt idx="893">
                  <c:v>1816.4970254495772</c:v>
                </c:pt>
                <c:pt idx="894">
                  <c:v>1905.9460793375818</c:v>
                </c:pt>
                <c:pt idx="895">
                  <c:v>2019.2729578669241</c:v>
                </c:pt>
                <c:pt idx="896">
                  <c:v>2250.7879585350493</c:v>
                </c:pt>
                <c:pt idx="897">
                  <c:v>2510.9133848625852</c:v>
                </c:pt>
                <c:pt idx="898">
                  <c:v>2734.361513195815</c:v>
                </c:pt>
                <c:pt idx="899">
                  <c:v>2345.5053179688321</c:v>
                </c:pt>
                <c:pt idx="900">
                  <c:v>3139.4179084700268</c:v>
                </c:pt>
                <c:pt idx="901">
                  <c:v>3433.9487589915502</c:v>
                </c:pt>
                <c:pt idx="902">
                  <c:v>3437.4317335328328</c:v>
                </c:pt>
                <c:pt idx="903">
                  <c:v>4010.1841796551803</c:v>
                </c:pt>
                <c:pt idx="904">
                  <c:v>4066.8749158170799</c:v>
                </c:pt>
                <c:pt idx="905">
                  <c:v>4107.4978948650978</c:v>
                </c:pt>
                <c:pt idx="906">
                  <c:v>3913.8024978296544</c:v>
                </c:pt>
                <c:pt idx="907">
                  <c:v>4392.9059610260356</c:v>
                </c:pt>
                <c:pt idx="908">
                  <c:v>3996.0427165655228</c:v>
                </c:pt>
                <c:pt idx="909">
                  <c:v>4789.5911332420201</c:v>
                </c:pt>
                <c:pt idx="910">
                  <c:v>5277.3046088357514</c:v>
                </c:pt>
                <c:pt idx="911">
                  <c:v>4985.7148901492128</c:v>
                </c:pt>
                <c:pt idx="912">
                  <c:v>4834.1638485621606</c:v>
                </c:pt>
                <c:pt idx="913">
                  <c:v>5572.4546351167701</c:v>
                </c:pt>
                <c:pt idx="914">
                  <c:v>5511.1674449695993</c:v>
                </c:pt>
                <c:pt idx="915">
                  <c:v>5697.5366285898726</c:v>
                </c:pt>
                <c:pt idx="916">
                  <c:v>5627.086709137905</c:v>
                </c:pt>
                <c:pt idx="917">
                  <c:v>5934.5464055139601</c:v>
                </c:pt>
                <c:pt idx="918">
                  <c:v>5982.3475443384541</c:v>
                </c:pt>
                <c:pt idx="919">
                  <c:v>6207.9335007489308</c:v>
                </c:pt>
                <c:pt idx="920">
                  <c:v>5995.5993807829127</c:v>
                </c:pt>
                <c:pt idx="921">
                  <c:v>6332.6422287155465</c:v>
                </c:pt>
                <c:pt idx="922">
                  <c:v>5864.5758445928022</c:v>
                </c:pt>
                <c:pt idx="923">
                  <c:v>6753.7889499225375</c:v>
                </c:pt>
                <c:pt idx="924">
                  <c:v>6804.5654729838261</c:v>
                </c:pt>
                <c:pt idx="925">
                  <c:v>6906.7967053497396</c:v>
                </c:pt>
                <c:pt idx="926">
                  <c:v>7250.6468435711013</c:v>
                </c:pt>
                <c:pt idx="927">
                  <c:v>6766.725772198728</c:v>
                </c:pt>
                <c:pt idx="928">
                  <c:v>7087.3046643073676</c:v>
                </c:pt>
                <c:pt idx="929">
                  <c:v>7049.6328419465326</c:v>
                </c:pt>
                <c:pt idx="930">
                  <c:v>7551.9977578755015</c:v>
                </c:pt>
                <c:pt idx="931">
                  <c:v>7548.6992257463853</c:v>
                </c:pt>
                <c:pt idx="932">
                  <c:v>7561.3362841192757</c:v>
                </c:pt>
                <c:pt idx="933">
                  <c:v>7375.8993944378863</c:v>
                </c:pt>
                <c:pt idx="934">
                  <c:v>8252.5875387583128</c:v>
                </c:pt>
                <c:pt idx="935">
                  <c:v>7567.1553796522603</c:v>
                </c:pt>
                <c:pt idx="936">
                  <c:v>7934.2503837536115</c:v>
                </c:pt>
                <c:pt idx="937">
                  <c:v>7756.9076175249675</c:v>
                </c:pt>
                <c:pt idx="938">
                  <c:v>8314.3124502353821</c:v>
                </c:pt>
                <c:pt idx="939">
                  <c:v>8145.4593469783385</c:v>
                </c:pt>
                <c:pt idx="940">
                  <c:v>8357.2650900698845</c:v>
                </c:pt>
                <c:pt idx="941">
                  <c:v>7975.6206703523458</c:v>
                </c:pt>
                <c:pt idx="942">
                  <c:v>8703.7014231203284</c:v>
                </c:pt>
                <c:pt idx="943">
                  <c:v>8332.0803146885155</c:v>
                </c:pt>
                <c:pt idx="944">
                  <c:v>8330.1541884295948</c:v>
                </c:pt>
                <c:pt idx="945">
                  <c:v>8088.3934361539541</c:v>
                </c:pt>
                <c:pt idx="946">
                  <c:v>8668.3645989168126</c:v>
                </c:pt>
                <c:pt idx="947">
                  <c:v>8268.0766558253272</c:v>
                </c:pt>
                <c:pt idx="948">
                  <c:v>8807.9098270466584</c:v>
                </c:pt>
                <c:pt idx="949">
                  <c:v>8822.1536562093734</c:v>
                </c:pt>
                <c:pt idx="950">
                  <c:v>8259.4171840304971</c:v>
                </c:pt>
                <c:pt idx="951">
                  <c:v>8443.0932569586003</c:v>
                </c:pt>
                <c:pt idx="952">
                  <c:v>8614.8431613425255</c:v>
                </c:pt>
                <c:pt idx="953">
                  <c:v>8235.543052276631</c:v>
                </c:pt>
                <c:pt idx="954">
                  <c:v>8999.2383755953633</c:v>
                </c:pt>
                <c:pt idx="955">
                  <c:v>8406.7056337008762</c:v>
                </c:pt>
                <c:pt idx="956">
                  <c:v>9183.2545487276566</c:v>
                </c:pt>
                <c:pt idx="957">
                  <c:v>9173.40260444866</c:v>
                </c:pt>
                <c:pt idx="958">
                  <c:v>9782.0718501444717</c:v>
                </c:pt>
                <c:pt idx="959">
                  <c:v>8796.656269332183</c:v>
                </c:pt>
                <c:pt idx="960">
                  <c:v>9159.8811540433253</c:v>
                </c:pt>
                <c:pt idx="961">
                  <c:v>9193.3374731041858</c:v>
                </c:pt>
                <c:pt idx="962">
                  <c:v>9602.5874110762106</c:v>
                </c:pt>
                <c:pt idx="963">
                  <c:v>8993.1494174120762</c:v>
                </c:pt>
                <c:pt idx="964">
                  <c:v>9427.1415070812545</c:v>
                </c:pt>
                <c:pt idx="965">
                  <c:v>9246.170090471418</c:v>
                </c:pt>
                <c:pt idx="966">
                  <c:v>10143.639356421789</c:v>
                </c:pt>
                <c:pt idx="967">
                  <c:v>9310.3046580543887</c:v>
                </c:pt>
                <c:pt idx="968">
                  <c:v>9964.0046201500409</c:v>
                </c:pt>
                <c:pt idx="969">
                  <c:v>8890.6301283736921</c:v>
                </c:pt>
                <c:pt idx="970">
                  <c:v>9490.1373871906417</c:v>
                </c:pt>
                <c:pt idx="971">
                  <c:v>8152.8659648045705</c:v>
                </c:pt>
                <c:pt idx="972">
                  <c:v>10208.164949798556</c:v>
                </c:pt>
                <c:pt idx="973">
                  <c:v>9754.2878859561279</c:v>
                </c:pt>
                <c:pt idx="974">
                  <c:v>9754.161550351093</c:v>
                </c:pt>
                <c:pt idx="975">
                  <c:v>9744.0059806158042</c:v>
                </c:pt>
                <c:pt idx="976">
                  <c:v>9934.1648582098678</c:v>
                </c:pt>
                <c:pt idx="977">
                  <c:v>9528.3675055869408</c:v>
                </c:pt>
                <c:pt idx="978">
                  <c:v>10178.041719517962</c:v>
                </c:pt>
                <c:pt idx="979">
                  <c:v>9987.0481473778964</c:v>
                </c:pt>
                <c:pt idx="980">
                  <c:v>9964.0797294405511</c:v>
                </c:pt>
                <c:pt idx="981">
                  <c:v>10194.037919351875</c:v>
                </c:pt>
                <c:pt idx="982">
                  <c:v>10621.181872163013</c:v>
                </c:pt>
                <c:pt idx="983">
                  <c:v>9762.9426673428407</c:v>
                </c:pt>
                <c:pt idx="984">
                  <c:v>10174.239543823782</c:v>
                </c:pt>
                <c:pt idx="985">
                  <c:v>9956.4383178471635</c:v>
                </c:pt>
                <c:pt idx="986">
                  <c:v>11051.369729879369</c:v>
                </c:pt>
                <c:pt idx="987">
                  <c:v>10143.750378458175</c:v>
                </c:pt>
                <c:pt idx="988">
                  <c:v>10571.946277908122</c:v>
                </c:pt>
                <c:pt idx="989">
                  <c:v>9671.0414184135316</c:v>
                </c:pt>
                <c:pt idx="990">
                  <c:v>10813.174407381066</c:v>
                </c:pt>
                <c:pt idx="991">
                  <c:v>10598.702606281075</c:v>
                </c:pt>
                <c:pt idx="992">
                  <c:v>11189.047978315359</c:v>
                </c:pt>
                <c:pt idx="993">
                  <c:v>10575.233362268196</c:v>
                </c:pt>
                <c:pt idx="994">
                  <c:v>11015.205568242664</c:v>
                </c:pt>
                <c:pt idx="995">
                  <c:v>10876.56007984524</c:v>
                </c:pt>
                <c:pt idx="996">
                  <c:v>11123.353432778307</c:v>
                </c:pt>
                <c:pt idx="997">
                  <c:v>10420.175479474552</c:v>
                </c:pt>
                <c:pt idx="998">
                  <c:v>10842.748810604173</c:v>
                </c:pt>
                <c:pt idx="999">
                  <c:v>10004.124356114186</c:v>
                </c:pt>
                <c:pt idx="1000">
                  <c:v>10832.611058957427</c:v>
                </c:pt>
                <c:pt idx="1001">
                  <c:v>10666.835846681543</c:v>
                </c:pt>
                <c:pt idx="1002">
                  <c:v>10924.092771728641</c:v>
                </c:pt>
                <c:pt idx="1003">
                  <c:v>10789.386594396576</c:v>
                </c:pt>
                <c:pt idx="1004">
                  <c:v>10911.235440556771</c:v>
                </c:pt>
                <c:pt idx="1005">
                  <c:v>10492.221075669657</c:v>
                </c:pt>
                <c:pt idx="1006">
                  <c:v>10886.726843415248</c:v>
                </c:pt>
                <c:pt idx="1007">
                  <c:v>10860.239970359075</c:v>
                </c:pt>
                <c:pt idx="1008">
                  <c:v>10824.979903188851</c:v>
                </c:pt>
                <c:pt idx="1009">
                  <c:v>10356.260499922508</c:v>
                </c:pt>
                <c:pt idx="1010">
                  <c:v>10770.093925345202</c:v>
                </c:pt>
                <c:pt idx="1011">
                  <c:v>10534.142073365281</c:v>
                </c:pt>
                <c:pt idx="1012">
                  <c:v>10759.975988901624</c:v>
                </c:pt>
                <c:pt idx="1013">
                  <c:v>10915.020460071148</c:v>
                </c:pt>
                <c:pt idx="1014">
                  <c:v>11027.962797382121</c:v>
                </c:pt>
                <c:pt idx="1015">
                  <c:v>10744.743728283538</c:v>
                </c:pt>
                <c:pt idx="1016">
                  <c:v>11055.964878221523</c:v>
                </c:pt>
                <c:pt idx="1017">
                  <c:v>10020.630057828792</c:v>
                </c:pt>
                <c:pt idx="1018">
                  <c:v>11066.238372762564</c:v>
                </c:pt>
                <c:pt idx="1019">
                  <c:v>10944.444752702702</c:v>
                </c:pt>
                <c:pt idx="1020">
                  <c:v>10884.66</c:v>
                </c:pt>
                <c:pt idx="1021">
                  <c:v>10758.284780242513</c:v>
                </c:pt>
                <c:pt idx="1022">
                  <c:v>10811.823658674364</c:v>
                </c:pt>
                <c:pt idx="1023">
                  <c:v>10733.275455546482</c:v>
                </c:pt>
                <c:pt idx="1024">
                  <c:v>10811.051537008114</c:v>
                </c:pt>
                <c:pt idx="1025">
                  <c:v>10693.183726790608</c:v>
                </c:pt>
                <c:pt idx="1026">
                  <c:v>10810.279303002028</c:v>
                </c:pt>
                <c:pt idx="1027">
                  <c:v>10699.491478954593</c:v>
                </c:pt>
                <c:pt idx="1028">
                  <c:v>10840.313001588951</c:v>
                </c:pt>
                <c:pt idx="1029">
                  <c:v>10719.158041530231</c:v>
                </c:pt>
                <c:pt idx="1030">
                  <c:v>10848.752993215716</c:v>
                </c:pt>
                <c:pt idx="1031">
                  <c:v>10742.667222528933</c:v>
                </c:pt>
                <c:pt idx="1032">
                  <c:v>10870.174675071055</c:v>
                </c:pt>
                <c:pt idx="1033">
                  <c:v>10761.402971671707</c:v>
                </c:pt>
                <c:pt idx="1034">
                  <c:v>10886.944143891616</c:v>
                </c:pt>
                <c:pt idx="1035">
                  <c:v>10768.412405125962</c:v>
                </c:pt>
                <c:pt idx="1036">
                  <c:v>10892.267299035797</c:v>
                </c:pt>
                <c:pt idx="1037">
                  <c:v>10752.043073271981</c:v>
                </c:pt>
                <c:pt idx="1038">
                  <c:v>10834.16622867208</c:v>
                </c:pt>
                <c:pt idx="1039">
                  <c:v>10695.549953393025</c:v>
                </c:pt>
                <c:pt idx="1040">
                  <c:v>10790.937001640586</c:v>
                </c:pt>
                <c:pt idx="1041">
                  <c:v>10653.361148499391</c:v>
                </c:pt>
                <c:pt idx="1042">
                  <c:v>10747.35713969097</c:v>
                </c:pt>
                <c:pt idx="1043">
                  <c:v>10666.093624420339</c:v>
                </c:pt>
                <c:pt idx="1044">
                  <c:v>10727.789589018363</c:v>
                </c:pt>
                <c:pt idx="1045">
                  <c:v>10638.99901261521</c:v>
                </c:pt>
                <c:pt idx="1046">
                  <c:v>10705.0050208143</c:v>
                </c:pt>
                <c:pt idx="1047">
                  <c:v>10576.292353404102</c:v>
                </c:pt>
                <c:pt idx="1048">
                  <c:v>10598.890962312518</c:v>
                </c:pt>
                <c:pt idx="1049">
                  <c:v>10485.713948478457</c:v>
                </c:pt>
                <c:pt idx="1050">
                  <c:v>10441.067578640999</c:v>
                </c:pt>
                <c:pt idx="1051">
                  <c:v>10347.229274104564</c:v>
                </c:pt>
                <c:pt idx="1052">
                  <c:v>10382.616238545708</c:v>
                </c:pt>
                <c:pt idx="1053">
                  <c:v>10264.582872510551</c:v>
                </c:pt>
                <c:pt idx="1054">
                  <c:v>10402.730550807171</c:v>
                </c:pt>
                <c:pt idx="1055">
                  <c:v>10355.676404087912</c:v>
                </c:pt>
                <c:pt idx="1056">
                  <c:v>10360.738171723146</c:v>
                </c:pt>
                <c:pt idx="1057">
                  <c:v>10298.820357469136</c:v>
                </c:pt>
                <c:pt idx="1058">
                  <c:v>10409.418149336156</c:v>
                </c:pt>
                <c:pt idx="1059">
                  <c:v>10343.000615579318</c:v>
                </c:pt>
                <c:pt idx="1060">
                  <c:v>10478.299551820162</c:v>
                </c:pt>
                <c:pt idx="1061">
                  <c:v>10378.416004739796</c:v>
                </c:pt>
                <c:pt idx="1062">
                  <c:v>10507.07376881139</c:v>
                </c:pt>
                <c:pt idx="1063">
                  <c:v>10394.358990494582</c:v>
                </c:pt>
                <c:pt idx="1064">
                  <c:v>10511.990434175857</c:v>
                </c:pt>
                <c:pt idx="1065">
                  <c:v>10381.776461283143</c:v>
                </c:pt>
                <c:pt idx="1066">
                  <c:v>10516.084078116037</c:v>
                </c:pt>
                <c:pt idx="1067">
                  <c:v>10382.616238545708</c:v>
                </c:pt>
                <c:pt idx="1068">
                  <c:v>10473.350712730176</c:v>
                </c:pt>
                <c:pt idx="1069">
                  <c:v>10381.776461283143</c:v>
                </c:pt>
                <c:pt idx="1070">
                  <c:v>10410.25349686731</c:v>
                </c:pt>
                <c:pt idx="1071">
                  <c:v>10286.007160729618</c:v>
                </c:pt>
                <c:pt idx="1072">
                  <c:v>10375.053390844096</c:v>
                </c:pt>
                <c:pt idx="1073">
                  <c:v>10293.698794492646</c:v>
                </c:pt>
                <c:pt idx="1074">
                  <c:v>10385.974000956665</c:v>
                </c:pt>
                <c:pt idx="1075">
                  <c:v>10268.016564631294</c:v>
                </c:pt>
                <c:pt idx="1076">
                  <c:v>10389.329610113051</c:v>
                </c:pt>
                <c:pt idx="1077">
                  <c:v>10286.862337678733</c:v>
                </c:pt>
                <c:pt idx="1078">
                  <c:v>10396.871867351443</c:v>
                </c:pt>
                <c:pt idx="1079">
                  <c:v>10296.260194785897</c:v>
                </c:pt>
                <c:pt idx="1080">
                  <c:v>10411.923790724677</c:v>
                </c:pt>
                <c:pt idx="1081">
                  <c:v>10318.407233007019</c:v>
                </c:pt>
                <c:pt idx="1082">
                  <c:v>10413.593549835419</c:v>
                </c:pt>
                <c:pt idx="1083">
                  <c:v>10281.729207962686</c:v>
                </c:pt>
                <c:pt idx="1084">
                  <c:v>10382.616238545708</c:v>
                </c:pt>
                <c:pt idx="1085">
                  <c:v>10264.582872510551</c:v>
                </c:pt>
                <c:pt idx="1086">
                  <c:v>10361.581325503728</c:v>
                </c:pt>
                <c:pt idx="1087">
                  <c:v>10246.519595878002</c:v>
                </c:pt>
                <c:pt idx="1088">
                  <c:v>10359.051457852418</c:v>
                </c:pt>
                <c:pt idx="1089">
                  <c:v>10311.602632136201</c:v>
                </c:pt>
                <c:pt idx="1090">
                  <c:v>10376.734967574503</c:v>
                </c:pt>
                <c:pt idx="1091">
                  <c:v>10299.673470130929</c:v>
                </c:pt>
                <c:pt idx="1092">
                  <c:v>10309.04864661001</c:v>
                </c:pt>
                <c:pt idx="1093">
                  <c:v>10238.759435486369</c:v>
                </c:pt>
                <c:pt idx="1094">
                  <c:v>10283.440802780007</c:v>
                </c:pt>
                <c:pt idx="1095">
                  <c:v>10187.917817952964</c:v>
                </c:pt>
                <c:pt idx="1096">
                  <c:v>10262.006149343104</c:v>
                </c:pt>
                <c:pt idx="1097">
                  <c:v>10177.423515581866</c:v>
                </c:pt>
                <c:pt idx="1098">
                  <c:v>10255.988944095099</c:v>
                </c:pt>
                <c:pt idx="1099">
                  <c:v>10211.943531256835</c:v>
                </c:pt>
                <c:pt idx="1100">
                  <c:v>10288.572278185449</c:v>
                </c:pt>
                <c:pt idx="1101">
                  <c:v>10193.156861075893</c:v>
                </c:pt>
                <c:pt idx="1102">
                  <c:v>10234.443362040138</c:v>
                </c:pt>
                <c:pt idx="1103">
                  <c:v>10151.972585898449</c:v>
                </c:pt>
                <c:pt idx="1104">
                  <c:v>10178.298868055277</c:v>
                </c:pt>
                <c:pt idx="1105">
                  <c:v>10033.594535708202</c:v>
                </c:pt>
                <c:pt idx="1106">
                  <c:v>10099.797361659177</c:v>
                </c:pt>
                <c:pt idx="1107">
                  <c:v>9992.0058389152327</c:v>
                </c:pt>
                <c:pt idx="1108">
                  <c:v>9976.5504243192026</c:v>
                </c:pt>
                <c:pt idx="1109">
                  <c:v>9820.3325741147091</c:v>
                </c:pt>
                <c:pt idx="1110">
                  <c:v>9832.5181242874205</c:v>
                </c:pt>
                <c:pt idx="1111">
                  <c:v>9688.8079222688175</c:v>
                </c:pt>
                <c:pt idx="1112">
                  <c:v>9726.0150291905302</c:v>
                </c:pt>
                <c:pt idx="1113">
                  <c:v>9619.4498470583494</c:v>
                </c:pt>
                <c:pt idx="1114">
                  <c:v>9678.1150079551335</c:v>
                </c:pt>
                <c:pt idx="1115">
                  <c:v>9617.3042617567044</c:v>
                </c:pt>
                <c:pt idx="1116">
                  <c:v>9716.2592910865224</c:v>
                </c:pt>
                <c:pt idx="1117">
                  <c:v>9642.0232724949001</c:v>
                </c:pt>
                <c:pt idx="1118">
                  <c:v>9717.9822105691528</c:v>
                </c:pt>
                <c:pt idx="1119">
                  <c:v>9648.9123174502893</c:v>
                </c:pt>
                <c:pt idx="1120">
                  <c:v>9780.767716654309</c:v>
                </c:pt>
                <c:pt idx="1121">
                  <c:v>9762.105975242157</c:v>
                </c:pt>
                <c:pt idx="1122">
                  <c:v>9891.1691071399528</c:v>
                </c:pt>
                <c:pt idx="1123">
                  <c:v>9885.6118270987281</c:v>
                </c:pt>
                <c:pt idx="1124">
                  <c:v>9958.3078953517434</c:v>
                </c:pt>
                <c:pt idx="1125">
                  <c:v>9914.2603392393194</c:v>
                </c:pt>
                <c:pt idx="1126">
                  <c:v>9860.5299579720231</c:v>
                </c:pt>
                <c:pt idx="1127">
                  <c:v>9762.3906647260719</c:v>
                </c:pt>
                <c:pt idx="1128">
                  <c:v>9762.5804490999162</c:v>
                </c:pt>
                <c:pt idx="1129">
                  <c:v>9684.7645080229941</c:v>
                </c:pt>
                <c:pt idx="1130">
                  <c:v>9651.0451301417688</c:v>
                </c:pt>
                <c:pt idx="1131">
                  <c:v>9650.2696614964298</c:v>
                </c:pt>
                <c:pt idx="1132">
                  <c:v>9719.7045645809303</c:v>
                </c:pt>
                <c:pt idx="1133">
                  <c:v>9660.7288936951572</c:v>
                </c:pt>
                <c:pt idx="1134">
                  <c:v>9735.752650985778</c:v>
                </c:pt>
                <c:pt idx="1135">
                  <c:v>9742.1390980490469</c:v>
                </c:pt>
                <c:pt idx="1136">
                  <c:v>9783.603761659313</c:v>
                </c:pt>
                <c:pt idx="1137">
                  <c:v>9734.6079870689991</c:v>
                </c:pt>
                <c:pt idx="1138">
                  <c:v>9743.5678331842209</c:v>
                </c:pt>
                <c:pt idx="1139">
                  <c:v>9656.7606983567493</c:v>
                </c:pt>
                <c:pt idx="1140">
                  <c:v>9686.7866033830232</c:v>
                </c:pt>
                <c:pt idx="1141">
                  <c:v>9620.5223141574206</c:v>
                </c:pt>
                <c:pt idx="1142">
                  <c:v>9676.5718952811094</c:v>
                </c:pt>
                <c:pt idx="1143">
                  <c:v>9616.2311434292296</c:v>
                </c:pt>
                <c:pt idx="1144">
                  <c:v>9617.79197102955</c:v>
                </c:pt>
                <c:pt idx="1145">
                  <c:v>9558.376878130055</c:v>
                </c:pt>
                <c:pt idx="1146">
                  <c:v>9544.8998865477533</c:v>
                </c:pt>
                <c:pt idx="1147">
                  <c:v>9544.5029663848618</c:v>
                </c:pt>
                <c:pt idx="1148">
                  <c:v>9618.8647735397244</c:v>
                </c:pt>
                <c:pt idx="1149">
                  <c:v>9583.5508661254025</c:v>
                </c:pt>
                <c:pt idx="1150">
                  <c:v>9713.2907145192621</c:v>
                </c:pt>
                <c:pt idx="1151">
                  <c:v>9741.9485705695788</c:v>
                </c:pt>
                <c:pt idx="1152">
                  <c:v>9342.423211782967</c:v>
                </c:pt>
                <c:pt idx="1153">
                  <c:v>9340.0956351407094</c:v>
                </c:pt>
                <c:pt idx="1154">
                  <c:v>9357.0171821593722</c:v>
                </c:pt>
                <c:pt idx="1155">
                  <c:v>9043.8993005745469</c:v>
                </c:pt>
                <c:pt idx="1156">
                  <c:v>8423.9808354552661</c:v>
                </c:pt>
                <c:pt idx="1157">
                  <c:v>7479.5972931444558</c:v>
                </c:pt>
                <c:pt idx="1158">
                  <c:v>9031.4893825702547</c:v>
                </c:pt>
                <c:pt idx="1159">
                  <c:v>7995.977239788549</c:v>
                </c:pt>
                <c:pt idx="1160">
                  <c:v>9140.3341578792351</c:v>
                </c:pt>
                <c:pt idx="1161">
                  <c:v>8499.6038318399442</c:v>
                </c:pt>
                <c:pt idx="1162">
                  <c:v>8884.0632039206794</c:v>
                </c:pt>
                <c:pt idx="1163">
                  <c:v>8009.1339169705716</c:v>
                </c:pt>
                <c:pt idx="1164">
                  <c:v>8605.126000344826</c:v>
                </c:pt>
                <c:pt idx="1165">
                  <c:v>8000.0652858740277</c:v>
                </c:pt>
                <c:pt idx="1166">
                  <c:v>8024.3872253240397</c:v>
                </c:pt>
                <c:pt idx="1167">
                  <c:v>8431.3769747311671</c:v>
                </c:pt>
                <c:pt idx="1168">
                  <c:v>7980.7655728939108</c:v>
                </c:pt>
                <c:pt idx="1169">
                  <c:v>7725.5975062861671</c:v>
                </c:pt>
                <c:pt idx="1170">
                  <c:v>8208.4088785897457</c:v>
                </c:pt>
                <c:pt idx="1171">
                  <c:v>8013.7480673500404</c:v>
                </c:pt>
                <c:pt idx="1172">
                  <c:v>8037.0323844203767</c:v>
                </c:pt>
                <c:pt idx="1173">
                  <c:v>7351.9891716412294</c:v>
                </c:pt>
                <c:pt idx="1174">
                  <c:v>8335.7797966977541</c:v>
                </c:pt>
                <c:pt idx="1175">
                  <c:v>7780.7542801322852</c:v>
                </c:pt>
                <c:pt idx="1176">
                  <c:v>8093.3389083587826</c:v>
                </c:pt>
                <c:pt idx="1177">
                  <c:v>7530.8158527375035</c:v>
                </c:pt>
                <c:pt idx="1178">
                  <c:v>7412.1277590321224</c:v>
                </c:pt>
                <c:pt idx="1179">
                  <c:v>6888.1673804521097</c:v>
                </c:pt>
                <c:pt idx="1180">
                  <c:v>7149.2166087300502</c:v>
                </c:pt>
                <c:pt idx="1181">
                  <c:v>7134.7923726679319</c:v>
                </c:pt>
                <c:pt idx="1182">
                  <c:v>8078.142071952725</c:v>
                </c:pt>
                <c:pt idx="1183">
                  <c:v>7329.5924982792048</c:v>
                </c:pt>
                <c:pt idx="1184">
                  <c:v>7429.0893790699902</c:v>
                </c:pt>
                <c:pt idx="1185">
                  <c:v>7106.6201815977656</c:v>
                </c:pt>
                <c:pt idx="1186">
                  <c:v>7156.1233234273586</c:v>
                </c:pt>
                <c:pt idx="1187">
                  <c:v>6939.6146744286934</c:v>
                </c:pt>
                <c:pt idx="1188">
                  <c:v>7379.8674960997751</c:v>
                </c:pt>
                <c:pt idx="1189">
                  <c:v>7171.0338548734144</c:v>
                </c:pt>
                <c:pt idx="1190">
                  <c:v>7443.8821583946792</c:v>
                </c:pt>
                <c:pt idx="1191">
                  <c:v>6704.4978804711363</c:v>
                </c:pt>
                <c:pt idx="1192">
                  <c:v>7627.1359128093027</c:v>
                </c:pt>
                <c:pt idx="1193">
                  <c:v>6674.3564195606541</c:v>
                </c:pt>
                <c:pt idx="1194">
                  <c:v>7353.6177224495341</c:v>
                </c:pt>
                <c:pt idx="1195">
                  <c:v>6890.9383570980481</c:v>
                </c:pt>
                <c:pt idx="1196">
                  <c:v>7573.3944587003452</c:v>
                </c:pt>
                <c:pt idx="1197">
                  <c:v>6882.9435451955796</c:v>
                </c:pt>
                <c:pt idx="1198">
                  <c:v>8008.4429222486979</c:v>
                </c:pt>
                <c:pt idx="1199">
                  <c:v>7133.7370246900309</c:v>
                </c:pt>
                <c:pt idx="1200">
                  <c:v>7136.4726076370134</c:v>
                </c:pt>
                <c:pt idx="1201">
                  <c:v>7123.9278326281274</c:v>
                </c:pt>
                <c:pt idx="1202">
                  <c:v>7398.4324156685716</c:v>
                </c:pt>
                <c:pt idx="1203">
                  <c:v>7626.859949391629</c:v>
                </c:pt>
                <c:pt idx="1204">
                  <c:v>7433.2275778800204</c:v>
                </c:pt>
                <c:pt idx="1205">
                  <c:v>7643.6580227808272</c:v>
                </c:pt>
                <c:pt idx="1206">
                  <c:v>7248.5583877678837</c:v>
                </c:pt>
                <c:pt idx="1207">
                  <c:v>7681.8643380902568</c:v>
                </c:pt>
                <c:pt idx="1208">
                  <c:v>7209.5519270728055</c:v>
                </c:pt>
                <c:pt idx="1209">
                  <c:v>6728.3780181800921</c:v>
                </c:pt>
                <c:pt idx="1210">
                  <c:v>7211.9709127661363</c:v>
                </c:pt>
                <c:pt idx="1211">
                  <c:v>6981.3068454785371</c:v>
                </c:pt>
                <c:pt idx="1212">
                  <c:v>7711.4636625276717</c:v>
                </c:pt>
                <c:pt idx="1213">
                  <c:v>7669.0717149790607</c:v>
                </c:pt>
                <c:pt idx="1214">
                  <c:v>7307.3037009962427</c:v>
                </c:pt>
                <c:pt idx="1215">
                  <c:v>7218.336754384417</c:v>
                </c:pt>
                <c:pt idx="1216">
                  <c:v>7262.2658211321859</c:v>
                </c:pt>
                <c:pt idx="1217">
                  <c:v>7431.7891068164499</c:v>
                </c:pt>
                <c:pt idx="1218">
                  <c:v>7499.175525325526</c:v>
                </c:pt>
                <c:pt idx="1219">
                  <c:v>7165.9346866911337</c:v>
                </c:pt>
                <c:pt idx="1220">
                  <c:v>6812.3375370534604</c:v>
                </c:pt>
                <c:pt idx="1221">
                  <c:v>6346.3343310675946</c:v>
                </c:pt>
                <c:pt idx="1222">
                  <c:v>7201.9540701100059</c:v>
                </c:pt>
                <c:pt idx="1223">
                  <c:v>6944.8037012209907</c:v>
                </c:pt>
                <c:pt idx="1224">
                  <c:v>6732.3681601884755</c:v>
                </c:pt>
                <c:pt idx="1225">
                  <c:v>6929.0126040843561</c:v>
                </c:pt>
                <c:pt idx="1226">
                  <c:v>6969.0769150502701</c:v>
                </c:pt>
                <c:pt idx="1227">
                  <c:v>7188.2617283031987</c:v>
                </c:pt>
                <c:pt idx="1228">
                  <c:v>7245.7356513950408</c:v>
                </c:pt>
                <c:pt idx="1229">
                  <c:v>6766.6650140034535</c:v>
                </c:pt>
                <c:pt idx="1230">
                  <c:v>7204.0092093717831</c:v>
                </c:pt>
                <c:pt idx="1231">
                  <c:v>6761.8755337058583</c:v>
                </c:pt>
                <c:pt idx="1232">
                  <c:v>6786.451160564422</c:v>
                </c:pt>
                <c:pt idx="1233">
                  <c:v>5942.0475516296574</c:v>
                </c:pt>
                <c:pt idx="1234">
                  <c:v>6588.0130926001902</c:v>
                </c:pt>
                <c:pt idx="1235">
                  <c:v>5901.6245547282606</c:v>
                </c:pt>
                <c:pt idx="1236">
                  <c:v>5754.3399201213033</c:v>
                </c:pt>
                <c:pt idx="1237">
                  <c:v>300.24135427707591</c:v>
                </c:pt>
                <c:pt idx="1238">
                  <c:v>202.02627066447735</c:v>
                </c:pt>
                <c:pt idx="1239">
                  <c:v>189.34705044003366</c:v>
                </c:pt>
                <c:pt idx="1240">
                  <c:v>194.08129198451289</c:v>
                </c:pt>
                <c:pt idx="1241">
                  <c:v>198.18198648331693</c:v>
                </c:pt>
                <c:pt idx="1242">
                  <c:v>211.32458551854756</c:v>
                </c:pt>
                <c:pt idx="1243">
                  <c:v>226.88568733567394</c:v>
                </c:pt>
                <c:pt idx="1244">
                  <c:v>250.24454144482183</c:v>
                </c:pt>
                <c:pt idx="1245">
                  <c:v>254.91343056512915</c:v>
                </c:pt>
                <c:pt idx="1246">
                  <c:v>273.42928819030487</c:v>
                </c:pt>
                <c:pt idx="1247">
                  <c:v>302.31850305617115</c:v>
                </c:pt>
                <c:pt idx="1248">
                  <c:v>299.40123802568507</c:v>
                </c:pt>
                <c:pt idx="1249">
                  <c:v>308.20094461177717</c:v>
                </c:pt>
                <c:pt idx="1250">
                  <c:v>338.20362246392796</c:v>
                </c:pt>
                <c:pt idx="1251">
                  <c:v>303.68140915288546</c:v>
                </c:pt>
                <c:pt idx="1252">
                  <c:v>345.87757272350728</c:v>
                </c:pt>
                <c:pt idx="1253">
                  <c:v>310.7101468184137</c:v>
                </c:pt>
                <c:pt idx="1254">
                  <c:v>282.26965329432284</c:v>
                </c:pt>
                <c:pt idx="1255">
                  <c:v>228.68289248433294</c:v>
                </c:pt>
                <c:pt idx="1256">
                  <c:v>261.08969669562765</c:v>
                </c:pt>
                <c:pt idx="1257">
                  <c:v>260.4153811846632</c:v>
                </c:pt>
                <c:pt idx="1258">
                  <c:v>274.85445730957224</c:v>
                </c:pt>
                <c:pt idx="1259">
                  <c:v>290.6199354093431</c:v>
                </c:pt>
                <c:pt idx="1260">
                  <c:v>286.47567684474222</c:v>
                </c:pt>
                <c:pt idx="1261">
                  <c:v>297.2912730363517</c:v>
                </c:pt>
                <c:pt idx="1262">
                  <c:v>291.34213231032334</c:v>
                </c:pt>
                <c:pt idx="1263">
                  <c:v>307.7081591919229</c:v>
                </c:pt>
                <c:pt idx="1264">
                  <c:v>323.14514417592699</c:v>
                </c:pt>
                <c:pt idx="1265">
                  <c:v>319.22734738345946</c:v>
                </c:pt>
                <c:pt idx="1266">
                  <c:v>336.32474820101612</c:v>
                </c:pt>
                <c:pt idx="1267">
                  <c:v>332.89186667747936</c:v>
                </c:pt>
                <c:pt idx="1268">
                  <c:v>342.24802285727719</c:v>
                </c:pt>
                <c:pt idx="1269">
                  <c:v>346.0439374857811</c:v>
                </c:pt>
                <c:pt idx="1270">
                  <c:v>364.54262849399953</c:v>
                </c:pt>
                <c:pt idx="1271">
                  <c:v>361.09397187715018</c:v>
                </c:pt>
                <c:pt idx="1272">
                  <c:v>380.41149294166752</c:v>
                </c:pt>
                <c:pt idx="1273">
                  <c:v>416.6756348166922</c:v>
                </c:pt>
                <c:pt idx="1274">
                  <c:v>400.61418187626623</c:v>
                </c:pt>
                <c:pt idx="1275">
                  <c:v>380.36617132727042</c:v>
                </c:pt>
                <c:pt idx="1276">
                  <c:v>401.05994395061219</c:v>
                </c:pt>
                <c:pt idx="1277">
                  <c:v>429.56377267660247</c:v>
                </c:pt>
                <c:pt idx="1278">
                  <c:v>426.45300781278041</c:v>
                </c:pt>
                <c:pt idx="1279">
                  <c:v>398.33606583042859</c:v>
                </c:pt>
                <c:pt idx="1280">
                  <c:v>343.6085047757187</c:v>
                </c:pt>
                <c:pt idx="1281">
                  <c:v>289.04287679143926</c:v>
                </c:pt>
                <c:pt idx="1282">
                  <c:v>267.12330080577368</c:v>
                </c:pt>
                <c:pt idx="1283">
                  <c:v>234.040843297507</c:v>
                </c:pt>
                <c:pt idx="1284">
                  <c:v>226.78372484698414</c:v>
                </c:pt>
                <c:pt idx="1285">
                  <c:v>230.53405961383373</c:v>
                </c:pt>
                <c:pt idx="1286">
                  <c:v>129.49277467780252</c:v>
                </c:pt>
                <c:pt idx="1287">
                  <c:v>123.893496016835</c:v>
                </c:pt>
                <c:pt idx="1288">
                  <c:v>119.48473769872022</c:v>
                </c:pt>
                <c:pt idx="1289">
                  <c:v>133.74198101158134</c:v>
                </c:pt>
                <c:pt idx="1290">
                  <c:v>135.00076529828735</c:v>
                </c:pt>
                <c:pt idx="1291">
                  <c:v>136.64589651363653</c:v>
                </c:pt>
                <c:pt idx="1292">
                  <c:v>149.21545563574975</c:v>
                </c:pt>
                <c:pt idx="1293">
                  <c:v>157.26754869667528</c:v>
                </c:pt>
                <c:pt idx="1294">
                  <c:v>162.63882690170334</c:v>
                </c:pt>
                <c:pt idx="1295">
                  <c:v>178.30924282766091</c:v>
                </c:pt>
                <c:pt idx="1296">
                  <c:v>175.12518574568881</c:v>
                </c:pt>
                <c:pt idx="1297">
                  <c:v>188.2762369667245</c:v>
                </c:pt>
                <c:pt idx="1298">
                  <c:v>184.77462387036283</c:v>
                </c:pt>
                <c:pt idx="1299">
                  <c:v>206.27103432957551</c:v>
                </c:pt>
                <c:pt idx="1300">
                  <c:v>220.18368770704419</c:v>
                </c:pt>
                <c:pt idx="1301">
                  <c:v>227.46519229109578</c:v>
                </c:pt>
                <c:pt idx="1302">
                  <c:v>227.96863678384605</c:v>
                </c:pt>
                <c:pt idx="1303">
                  <c:v>217.46771145218426</c:v>
                </c:pt>
                <c:pt idx="1304">
                  <c:v>249.24484117486887</c:v>
                </c:pt>
                <c:pt idx="1305">
                  <c:v>259.35071467240238</c:v>
                </c:pt>
                <c:pt idx="1306">
                  <c:v>255.25689875576512</c:v>
                </c:pt>
                <c:pt idx="1307">
                  <c:v>269.74487613912567</c:v>
                </c:pt>
                <c:pt idx="1308">
                  <c:v>269.28174929013846</c:v>
                </c:pt>
                <c:pt idx="1309">
                  <c:v>263.19441239856178</c:v>
                </c:pt>
                <c:pt idx="1310">
                  <c:v>279.61909183676795</c:v>
                </c:pt>
                <c:pt idx="1311">
                  <c:v>296.79955441585003</c:v>
                </c:pt>
                <c:pt idx="1312">
                  <c:v>296.01450670130606</c:v>
                </c:pt>
                <c:pt idx="1313">
                  <c:v>315.5841826723364</c:v>
                </c:pt>
                <c:pt idx="1314">
                  <c:v>308.16647096528811</c:v>
                </c:pt>
                <c:pt idx="1315">
                  <c:v>328.63298995019596</c:v>
                </c:pt>
                <c:pt idx="1316">
                  <c:v>328.78927418695406</c:v>
                </c:pt>
                <c:pt idx="1317">
                  <c:v>329.95440562509043</c:v>
                </c:pt>
                <c:pt idx="1318">
                  <c:v>302.32177168645489</c:v>
                </c:pt>
                <c:pt idx="1319">
                  <c:v>329.45812633608608</c:v>
                </c:pt>
                <c:pt idx="1320">
                  <c:v>331.76477607455564</c:v>
                </c:pt>
                <c:pt idx="1321">
                  <c:v>309.24037991600579</c:v>
                </c:pt>
                <c:pt idx="1322">
                  <c:v>312.84015092586026</c:v>
                </c:pt>
                <c:pt idx="1323">
                  <c:v>279.99284212612645</c:v>
                </c:pt>
                <c:pt idx="1324">
                  <c:v>301.46821671550521</c:v>
                </c:pt>
                <c:pt idx="1325">
                  <c:v>295.37748413022229</c:v>
                </c:pt>
                <c:pt idx="1326">
                  <c:v>300.7736484505603</c:v>
                </c:pt>
                <c:pt idx="1327">
                  <c:v>268.24917682084265</c:v>
                </c:pt>
                <c:pt idx="1328">
                  <c:v>270.2708799609087</c:v>
                </c:pt>
                <c:pt idx="1329">
                  <c:v>256.86955054854104</c:v>
                </c:pt>
                <c:pt idx="1330">
                  <c:v>263.80580576248877</c:v>
                </c:pt>
                <c:pt idx="1331">
                  <c:v>255.7567528184984</c:v>
                </c:pt>
                <c:pt idx="1332">
                  <c:v>257.96937340079057</c:v>
                </c:pt>
                <c:pt idx="1333">
                  <c:v>250.77978292615256</c:v>
                </c:pt>
                <c:pt idx="1334">
                  <c:v>274.11098336090538</c:v>
                </c:pt>
                <c:pt idx="1335">
                  <c:v>273.15707716277103</c:v>
                </c:pt>
                <c:pt idx="1336">
                  <c:v>293.42654013011565</c:v>
                </c:pt>
                <c:pt idx="1337">
                  <c:v>304.13008503793571</c:v>
                </c:pt>
                <c:pt idx="1338">
                  <c:v>288.47278760139216</c:v>
                </c:pt>
                <c:pt idx="1339">
                  <c:v>284.73680008812727</c:v>
                </c:pt>
                <c:pt idx="1340">
                  <c:v>298.49477754244867</c:v>
                </c:pt>
                <c:pt idx="1341">
                  <c:v>301.58218509099413</c:v>
                </c:pt>
                <c:pt idx="1342">
                  <c:v>302.21744092256904</c:v>
                </c:pt>
                <c:pt idx="1343">
                  <c:v>307.9846706462838</c:v>
                </c:pt>
                <c:pt idx="1344">
                  <c:v>290.73550741631982</c:v>
                </c:pt>
                <c:pt idx="1345">
                  <c:v>266.51818738480358</c:v>
                </c:pt>
                <c:pt idx="1346">
                  <c:v>267.51574178916763</c:v>
                </c:pt>
                <c:pt idx="1347">
                  <c:v>250.43193498142102</c:v>
                </c:pt>
                <c:pt idx="1348">
                  <c:v>284.12869866882585</c:v>
                </c:pt>
                <c:pt idx="1349">
                  <c:v>254.41493871765735</c:v>
                </c:pt>
                <c:pt idx="1350">
                  <c:v>272.61646618316081</c:v>
                </c:pt>
                <c:pt idx="1351">
                  <c:v>277.43713821749492</c:v>
                </c:pt>
                <c:pt idx="1352">
                  <c:v>274.9363991449664</c:v>
                </c:pt>
                <c:pt idx="1353">
                  <c:v>271.9805949828239</c:v>
                </c:pt>
                <c:pt idx="1354">
                  <c:v>296.67455163550636</c:v>
                </c:pt>
                <c:pt idx="1355">
                  <c:v>265.18945713599311</c:v>
                </c:pt>
                <c:pt idx="1356">
                  <c:v>282.91504049926795</c:v>
                </c:pt>
                <c:pt idx="1357">
                  <c:v>281.29852303205013</c:v>
                </c:pt>
                <c:pt idx="1358">
                  <c:v>287.18895066291833</c:v>
                </c:pt>
                <c:pt idx="1359">
                  <c:v>286.80885938932647</c:v>
                </c:pt>
                <c:pt idx="1360">
                  <c:v>295.56107986369602</c:v>
                </c:pt>
                <c:pt idx="1361">
                  <c:v>295.5676896920736</c:v>
                </c:pt>
                <c:pt idx="1362">
                  <c:v>297.96594927111249</c:v>
                </c:pt>
                <c:pt idx="1363">
                  <c:v>309.19464517968595</c:v>
                </c:pt>
                <c:pt idx="1364">
                  <c:v>308.3298643077913</c:v>
                </c:pt>
                <c:pt idx="1365">
                  <c:v>298.70567594051198</c:v>
                </c:pt>
                <c:pt idx="1366">
                  <c:v>303.79922329175554</c:v>
                </c:pt>
                <c:pt idx="1367">
                  <c:v>299.56484927783015</c:v>
                </c:pt>
                <c:pt idx="1368">
                  <c:v>317.056510946961</c:v>
                </c:pt>
                <c:pt idx="1369">
                  <c:v>309.20427247609047</c:v>
                </c:pt>
                <c:pt idx="1370">
                  <c:v>315.7374246403902</c:v>
                </c:pt>
                <c:pt idx="1371">
                  <c:v>325.86162685811394</c:v>
                </c:pt>
                <c:pt idx="1372">
                  <c:v>318.78124418636935</c:v>
                </c:pt>
                <c:pt idx="1373">
                  <c:v>315.72572602577975</c:v>
                </c:pt>
                <c:pt idx="1374">
                  <c:v>316.04230898951511</c:v>
                </c:pt>
                <c:pt idx="1375">
                  <c:v>306.84868551314372</c:v>
                </c:pt>
                <c:pt idx="1376">
                  <c:v>327.67252015204684</c:v>
                </c:pt>
                <c:pt idx="1377">
                  <c:v>305.70523718943525</c:v>
                </c:pt>
                <c:pt idx="1378">
                  <c:v>315.2718673938079</c:v>
                </c:pt>
                <c:pt idx="1379">
                  <c:v>318.38567995645457</c:v>
                </c:pt>
                <c:pt idx="1380">
                  <c:v>322.84091289646028</c:v>
                </c:pt>
                <c:pt idx="1381">
                  <c:v>252.43847880045058</c:v>
                </c:pt>
                <c:pt idx="1382">
                  <c:v>220.94074205244101</c:v>
                </c:pt>
                <c:pt idx="1383">
                  <c:v>209.81845436986919</c:v>
                </c:pt>
                <c:pt idx="1384">
                  <c:v>223.85527517034618</c:v>
                </c:pt>
                <c:pt idx="1385">
                  <c:v>226.20912803819755</c:v>
                </c:pt>
                <c:pt idx="1386">
                  <c:v>242.99653314933278</c:v>
                </c:pt>
                <c:pt idx="1387">
                  <c:v>239.91051435138655</c:v>
                </c:pt>
                <c:pt idx="1388">
                  <c:v>243.1009497557383</c:v>
                </c:pt>
                <c:pt idx="1389">
                  <c:v>250.21568243439575</c:v>
                </c:pt>
                <c:pt idx="1390">
                  <c:v>241.85568943869959</c:v>
                </c:pt>
                <c:pt idx="1391">
                  <c:v>249.30549604874895</c:v>
                </c:pt>
                <c:pt idx="1392">
                  <c:v>255.12660681467204</c:v>
                </c:pt>
                <c:pt idx="1393">
                  <c:v>292.24619443496687</c:v>
                </c:pt>
                <c:pt idx="1394">
                  <c:v>273.93779254055409</c:v>
                </c:pt>
                <c:pt idx="1395">
                  <c:v>251.05869281313741</c:v>
                </c:pt>
                <c:pt idx="1396">
                  <c:v>280.03025560904791</c:v>
                </c:pt>
                <c:pt idx="1397">
                  <c:v>283.12463005868943</c:v>
                </c:pt>
                <c:pt idx="1398">
                  <c:v>287.10316895116432</c:v>
                </c:pt>
                <c:pt idx="1399">
                  <c:v>276.65098601676073</c:v>
                </c:pt>
                <c:pt idx="1400">
                  <c:v>295.30672945594876</c:v>
                </c:pt>
                <c:pt idx="1401">
                  <c:v>281.79563859850003</c:v>
                </c:pt>
                <c:pt idx="1402">
                  <c:v>305.91899270502273</c:v>
                </c:pt>
                <c:pt idx="1403">
                  <c:v>313.6796909269396</c:v>
                </c:pt>
                <c:pt idx="1404">
                  <c:v>328.62791795051487</c:v>
                </c:pt>
                <c:pt idx="1405">
                  <c:v>316.43077304785584</c:v>
                </c:pt>
                <c:pt idx="1406">
                  <c:v>314.33981129524972</c:v>
                </c:pt>
                <c:pt idx="1407">
                  <c:v>330.66481886879149</c:v>
                </c:pt>
                <c:pt idx="1408">
                  <c:v>338.83575701057856</c:v>
                </c:pt>
                <c:pt idx="1409">
                  <c:v>335.10044407399516</c:v>
                </c:pt>
                <c:pt idx="1410">
                  <c:v>330.43947820469987</c:v>
                </c:pt>
                <c:pt idx="1411">
                  <c:v>344.82893771477751</c:v>
                </c:pt>
                <c:pt idx="1412">
                  <c:v>354.23413418669082</c:v>
                </c:pt>
                <c:pt idx="1413">
                  <c:v>349.52002203392487</c:v>
                </c:pt>
                <c:pt idx="1414">
                  <c:v>351.5906572752757</c:v>
                </c:pt>
                <c:pt idx="1415">
                  <c:v>370.14223084317877</c:v>
                </c:pt>
                <c:pt idx="1416">
                  <c:v>346.44035336197578</c:v>
                </c:pt>
                <c:pt idx="1417">
                  <c:v>332.14765015331858</c:v>
                </c:pt>
                <c:pt idx="1418">
                  <c:v>355.66687460318224</c:v>
                </c:pt>
                <c:pt idx="1419">
                  <c:v>358.15982228769127</c:v>
                </c:pt>
                <c:pt idx="1420">
                  <c:v>368.05772610405415</c:v>
                </c:pt>
                <c:pt idx="1421">
                  <c:v>341.83307788289432</c:v>
                </c:pt>
                <c:pt idx="1422">
                  <c:v>368.02109790232015</c:v>
                </c:pt>
                <c:pt idx="1423">
                  <c:v>300.37743086761589</c:v>
                </c:pt>
                <c:pt idx="1424">
                  <c:v>340.87557377380375</c:v>
                </c:pt>
                <c:pt idx="1425">
                  <c:v>264.80000137931006</c:v>
                </c:pt>
                <c:pt idx="1426">
                  <c:v>236.60925258022334</c:v>
                </c:pt>
                <c:pt idx="1427">
                  <c:v>226.51701380831167</c:v>
                </c:pt>
                <c:pt idx="1428">
                  <c:v>232.42677798769446</c:v>
                </c:pt>
                <c:pt idx="1429">
                  <c:v>241.83410851705563</c:v>
                </c:pt>
                <c:pt idx="1430">
                  <c:v>252.96663001618089</c:v>
                </c:pt>
                <c:pt idx="1431">
                  <c:v>245.3404124874333</c:v>
                </c:pt>
                <c:pt idx="1432">
                  <c:v>246.47616280544648</c:v>
                </c:pt>
                <c:pt idx="1433">
                  <c:v>259.39233693731023</c:v>
                </c:pt>
                <c:pt idx="1434">
                  <c:v>238.35182349195901</c:v>
                </c:pt>
                <c:pt idx="1435">
                  <c:v>261.00449476300372</c:v>
                </c:pt>
                <c:pt idx="1436">
                  <c:v>296.24000341047497</c:v>
                </c:pt>
                <c:pt idx="1437">
                  <c:v>291.7651906479129</c:v>
                </c:pt>
                <c:pt idx="1438">
                  <c:v>289.9885986364294</c:v>
                </c:pt>
                <c:pt idx="1439">
                  <c:v>307.39022109242376</c:v>
                </c:pt>
                <c:pt idx="1440">
                  <c:v>321.864916877236</c:v>
                </c:pt>
                <c:pt idx="1441">
                  <c:v>267.57649950058345</c:v>
                </c:pt>
                <c:pt idx="1442">
                  <c:v>141.34090908039079</c:v>
                </c:pt>
                <c:pt idx="1443">
                  <c:v>134.68197129446389</c:v>
                </c:pt>
                <c:pt idx="1444">
                  <c:v>132.81906638624235</c:v>
                </c:pt>
                <c:pt idx="1445">
                  <c:v>107.79882277433425</c:v>
                </c:pt>
                <c:pt idx="1446">
                  <c:v>116.95251077951765</c:v>
                </c:pt>
                <c:pt idx="1447">
                  <c:v>116.82910710743646</c:v>
                </c:pt>
                <c:pt idx="1448">
                  <c:v>120.13183679128295</c:v>
                </c:pt>
                <c:pt idx="1449">
                  <c:v>114.66609752308</c:v>
                </c:pt>
                <c:pt idx="1450">
                  <c:v>122.85191145697294</c:v>
                </c:pt>
                <c:pt idx="1451">
                  <c:v>132.71827682447565</c:v>
                </c:pt>
                <c:pt idx="1452">
                  <c:v>126.17141783339416</c:v>
                </c:pt>
                <c:pt idx="1453">
                  <c:v>128.05909326325403</c:v>
                </c:pt>
                <c:pt idx="1454">
                  <c:v>142.48412317500538</c:v>
                </c:pt>
                <c:pt idx="1455">
                  <c:v>135.48773864156155</c:v>
                </c:pt>
                <c:pt idx="1456">
                  <c:v>127.82730720780675</c:v>
                </c:pt>
                <c:pt idx="1457">
                  <c:v>117.47918054821164</c:v>
                </c:pt>
                <c:pt idx="1458">
                  <c:v>130.82874526375159</c:v>
                </c:pt>
                <c:pt idx="1459">
                  <c:v>127.49789495715439</c:v>
                </c:pt>
                <c:pt idx="1460">
                  <c:v>131.83619379132918</c:v>
                </c:pt>
                <c:pt idx="1461">
                  <c:v>133.27075051375323</c:v>
                </c:pt>
                <c:pt idx="1462">
                  <c:v>143.09617253181412</c:v>
                </c:pt>
                <c:pt idx="1463">
                  <c:v>139.431233618791</c:v>
                </c:pt>
                <c:pt idx="1464">
                  <c:v>159.20678494351759</c:v>
                </c:pt>
                <c:pt idx="1465">
                  <c:v>172.55365607450545</c:v>
                </c:pt>
                <c:pt idx="1466">
                  <c:v>175.54755895351741</c:v>
                </c:pt>
                <c:pt idx="1467">
                  <c:v>153.21716786477259</c:v>
                </c:pt>
                <c:pt idx="1468">
                  <c:v>124.50013754323423</c:v>
                </c:pt>
                <c:pt idx="1469">
                  <c:v>139.32472061979695</c:v>
                </c:pt>
                <c:pt idx="1470">
                  <c:v>124.05729781656989</c:v>
                </c:pt>
                <c:pt idx="1471">
                  <c:v>118.28759321065894</c:v>
                </c:pt>
                <c:pt idx="1472">
                  <c:v>126.83937693641349</c:v>
                </c:pt>
                <c:pt idx="1473">
                  <c:v>120.56631478390638</c:v>
                </c:pt>
                <c:pt idx="1474">
                  <c:v>129.18345093791615</c:v>
                </c:pt>
                <c:pt idx="1475">
                  <c:v>133.75122506854683</c:v>
                </c:pt>
                <c:pt idx="1476">
                  <c:v>138.08315916621396</c:v>
                </c:pt>
                <c:pt idx="1477">
                  <c:v>137.34123155818619</c:v>
                </c:pt>
                <c:pt idx="1478">
                  <c:v>124.49222223959742</c:v>
                </c:pt>
                <c:pt idx="1479">
                  <c:v>115.81898126706388</c:v>
                </c:pt>
                <c:pt idx="1480">
                  <c:v>120.74465530534478</c:v>
                </c:pt>
                <c:pt idx="1481">
                  <c:v>113.27700345942982</c:v>
                </c:pt>
                <c:pt idx="1482">
                  <c:v>123.88464697148802</c:v>
                </c:pt>
                <c:pt idx="1483">
                  <c:v>120.468695831988</c:v>
                </c:pt>
                <c:pt idx="1484">
                  <c:v>127.07131524238407</c:v>
                </c:pt>
                <c:pt idx="1485">
                  <c:v>131.44604074896671</c:v>
                </c:pt>
                <c:pt idx="1486">
                  <c:v>133.1612216048847</c:v>
                </c:pt>
                <c:pt idx="1487">
                  <c:v>134.53847551914788</c:v>
                </c:pt>
                <c:pt idx="1488">
                  <c:v>123.11545319795773</c:v>
                </c:pt>
                <c:pt idx="1489">
                  <c:v>117.01273247617108</c:v>
                </c:pt>
                <c:pt idx="1490">
                  <c:v>120.03411401913171</c:v>
                </c:pt>
                <c:pt idx="1491">
                  <c:v>108.5600500788521</c:v>
                </c:pt>
                <c:pt idx="1492">
                  <c:v>125.74065752532871</c:v>
                </c:pt>
                <c:pt idx="1493">
                  <c:v>122.74934864196325</c:v>
                </c:pt>
                <c:pt idx="1494">
                  <c:v>127.52454004985952</c:v>
                </c:pt>
                <c:pt idx="1495">
                  <c:v>127.07611560789928</c:v>
                </c:pt>
                <c:pt idx="1496">
                  <c:v>131.68717167784672</c:v>
                </c:pt>
                <c:pt idx="1497">
                  <c:v>125.25670917473941</c:v>
                </c:pt>
                <c:pt idx="1498">
                  <c:v>138.6216866596215</c:v>
                </c:pt>
                <c:pt idx="1499">
                  <c:v>150.20506987392307</c:v>
                </c:pt>
                <c:pt idx="1500">
                  <c:v>167.32798156959876</c:v>
                </c:pt>
                <c:pt idx="1501">
                  <c:v>181.08271293089177</c:v>
                </c:pt>
                <c:pt idx="1502">
                  <c:v>200.93081279490343</c:v>
                </c:pt>
                <c:pt idx="1503">
                  <c:v>211.12911310708824</c:v>
                </c:pt>
                <c:pt idx="1504">
                  <c:v>229.6860406509476</c:v>
                </c:pt>
                <c:pt idx="1505">
                  <c:v>250.55711602804047</c:v>
                </c:pt>
                <c:pt idx="1506">
                  <c:v>272.33277039298105</c:v>
                </c:pt>
                <c:pt idx="1507">
                  <c:v>262.0476437509887</c:v>
                </c:pt>
                <c:pt idx="1508">
                  <c:v>295.09797869894135</c:v>
                </c:pt>
                <c:pt idx="1509">
                  <c:v>296.27449679639614</c:v>
                </c:pt>
                <c:pt idx="1510">
                  <c:v>329.22750843436188</c:v>
                </c:pt>
                <c:pt idx="1511">
                  <c:v>332.72363008724318</c:v>
                </c:pt>
                <c:pt idx="1512">
                  <c:v>364.66333760480649</c:v>
                </c:pt>
                <c:pt idx="1513">
                  <c:v>384.54642740106857</c:v>
                </c:pt>
                <c:pt idx="1514">
                  <c:v>413.48209589724291</c:v>
                </c:pt>
                <c:pt idx="1515">
                  <c:v>437.11016775057186</c:v>
                </c:pt>
                <c:pt idx="1516">
                  <c:v>520.90856089889007</c:v>
                </c:pt>
                <c:pt idx="1517">
                  <c:v>513.06349796944164</c:v>
                </c:pt>
                <c:pt idx="1518">
                  <c:v>668.18671232425709</c:v>
                </c:pt>
                <c:pt idx="1519">
                  <c:v>661.29331010752423</c:v>
                </c:pt>
                <c:pt idx="1520">
                  <c:v>792.48243777677737</c:v>
                </c:pt>
                <c:pt idx="1521">
                  <c:v>790.75017164772953</c:v>
                </c:pt>
                <c:pt idx="1522">
                  <c:v>931.60094679612814</c:v>
                </c:pt>
                <c:pt idx="1523">
                  <c:v>926.61244841376708</c:v>
                </c:pt>
                <c:pt idx="1524">
                  <c:v>1054.5303483304654</c:v>
                </c:pt>
                <c:pt idx="1525">
                  <c:v>1049.2289291523282</c:v>
                </c:pt>
                <c:pt idx="1526">
                  <c:v>1132.9003984836106</c:v>
                </c:pt>
                <c:pt idx="1527">
                  <c:v>1122.298841757558</c:v>
                </c:pt>
                <c:pt idx="1528">
                  <c:v>1273.0370819381183</c:v>
                </c:pt>
                <c:pt idx="1529">
                  <c:v>1272.6722472180927</c:v>
                </c:pt>
                <c:pt idx="1530">
                  <c:v>1336.3873219665447</c:v>
                </c:pt>
                <c:pt idx="1531">
                  <c:v>1341.9781911814785</c:v>
                </c:pt>
                <c:pt idx="1532">
                  <c:v>1657.8727832170673</c:v>
                </c:pt>
                <c:pt idx="1533">
                  <c:v>1684.9990319160743</c:v>
                </c:pt>
                <c:pt idx="1534">
                  <c:v>2039.0173828467978</c:v>
                </c:pt>
                <c:pt idx="1535">
                  <c:v>2042.5791974918486</c:v>
                </c:pt>
                <c:pt idx="1536">
                  <c:v>2344.5911074772839</c:v>
                </c:pt>
                <c:pt idx="1537">
                  <c:v>2628.3147613732112</c:v>
                </c:pt>
                <c:pt idx="1538">
                  <c:v>3242.3158290068845</c:v>
                </c:pt>
                <c:pt idx="1539">
                  <c:v>3485.6046060992521</c:v>
                </c:pt>
                <c:pt idx="1540">
                  <c:v>4072.597707658977</c:v>
                </c:pt>
                <c:pt idx="1541">
                  <c:v>4299.2882737592518</c:v>
                </c:pt>
                <c:pt idx="1542">
                  <c:v>4792.938600693029</c:v>
                </c:pt>
                <c:pt idx="1543">
                  <c:v>4958.5283716950462</c:v>
                </c:pt>
                <c:pt idx="1544">
                  <c:v>5613.3955893572283</c:v>
                </c:pt>
                <c:pt idx="1545">
                  <c:v>5828.9066032589326</c:v>
                </c:pt>
                <c:pt idx="1546">
                  <c:v>5882.9250415761599</c:v>
                </c:pt>
                <c:pt idx="1547">
                  <c:v>6385.4317359665674</c:v>
                </c:pt>
                <c:pt idx="1548">
                  <c:v>7038.148790832176</c:v>
                </c:pt>
                <c:pt idx="1549">
                  <c:v>7329.0198637550729</c:v>
                </c:pt>
                <c:pt idx="1550">
                  <c:v>7522.5809802898493</c:v>
                </c:pt>
                <c:pt idx="1551">
                  <c:v>7166.2811695365963</c:v>
                </c:pt>
                <c:pt idx="1552">
                  <c:v>8073.8319744642731</c:v>
                </c:pt>
                <c:pt idx="1553">
                  <c:v>7161.9676554174976</c:v>
                </c:pt>
                <c:pt idx="1554">
                  <c:v>7707.1303743918534</c:v>
                </c:pt>
                <c:pt idx="1555">
                  <c:v>7858.3307531492292</c:v>
                </c:pt>
                <c:pt idx="1556">
                  <c:v>8088.318588027365</c:v>
                </c:pt>
                <c:pt idx="1557">
                  <c:v>7694.1137764601917</c:v>
                </c:pt>
                <c:pt idx="1558">
                  <c:v>8632.3692503890343</c:v>
                </c:pt>
                <c:pt idx="1559">
                  <c:v>8626.1484854525697</c:v>
                </c:pt>
                <c:pt idx="1560">
                  <c:v>8663.7038857746829</c:v>
                </c:pt>
                <c:pt idx="1561">
                  <c:v>8041.4774136659671</c:v>
                </c:pt>
                <c:pt idx="1562">
                  <c:v>9230.8381182488338</c:v>
                </c:pt>
                <c:pt idx="1563">
                  <c:v>8212.4220390175415</c:v>
                </c:pt>
                <c:pt idx="1564">
                  <c:v>8594.7016127807874</c:v>
                </c:pt>
                <c:pt idx="1565">
                  <c:v>8189.3508484407075</c:v>
                </c:pt>
                <c:pt idx="1566">
                  <c:v>8620.2062813378561</c:v>
                </c:pt>
                <c:pt idx="1567">
                  <c:v>8564.2693361207239</c:v>
                </c:pt>
                <c:pt idx="1568">
                  <c:v>8770.1003340160532</c:v>
                </c:pt>
                <c:pt idx="1569">
                  <c:v>8548.6876085236745</c:v>
                </c:pt>
                <c:pt idx="1570">
                  <c:v>9210.2477333630941</c:v>
                </c:pt>
                <c:pt idx="1571">
                  <c:v>8383.6890310775743</c:v>
                </c:pt>
                <c:pt idx="1572">
                  <c:v>9225.5491643552305</c:v>
                </c:pt>
                <c:pt idx="1573">
                  <c:v>8846.0279503135025</c:v>
                </c:pt>
                <c:pt idx="1574">
                  <c:v>9070.2086695308426</c:v>
                </c:pt>
                <c:pt idx="1575">
                  <c:v>8857.5126707471663</c:v>
                </c:pt>
                <c:pt idx="1576">
                  <c:v>10687.503465664175</c:v>
                </c:pt>
                <c:pt idx="1577">
                  <c:v>9568.1996554554753</c:v>
                </c:pt>
                <c:pt idx="1578">
                  <c:v>9833.8384927209991</c:v>
                </c:pt>
                <c:pt idx="1579">
                  <c:v>9185.7152428372956</c:v>
                </c:pt>
                <c:pt idx="1580">
                  <c:v>9687.3799727969563</c:v>
                </c:pt>
                <c:pt idx="1581">
                  <c:v>10134.509333871376</c:v>
                </c:pt>
                <c:pt idx="1582">
                  <c:v>9191.474042363734</c:v>
                </c:pt>
                <c:pt idx="1583">
                  <c:v>9805.6667316797248</c:v>
                </c:pt>
                <c:pt idx="1584">
                  <c:v>9541.9769476566853</c:v>
                </c:pt>
                <c:pt idx="1585">
                  <c:v>9267.6761549961684</c:v>
                </c:pt>
                <c:pt idx="1586">
                  <c:v>9937.0125673365364</c:v>
                </c:pt>
                <c:pt idx="1587">
                  <c:v>9665.4715866198258</c:v>
                </c:pt>
                <c:pt idx="1588">
                  <c:v>9867.4884419409773</c:v>
                </c:pt>
                <c:pt idx="1589">
                  <c:v>9827.5494967202067</c:v>
                </c:pt>
                <c:pt idx="1590">
                  <c:v>9808.6249598278719</c:v>
                </c:pt>
                <c:pt idx="1591">
                  <c:v>10001.558191959279</c:v>
                </c:pt>
                <c:pt idx="1592">
                  <c:v>10700.222866201908</c:v>
                </c:pt>
                <c:pt idx="1593">
                  <c:v>10001.558191959279</c:v>
                </c:pt>
                <c:pt idx="1594">
                  <c:v>10263.486618018991</c:v>
                </c:pt>
                <c:pt idx="1595">
                  <c:v>10256.243599873658</c:v>
                </c:pt>
                <c:pt idx="1596">
                  <c:v>10525.180172256722</c:v>
                </c:pt>
                <c:pt idx="1597">
                  <c:v>10272.314095987669</c:v>
                </c:pt>
                <c:pt idx="1598">
                  <c:v>10500.954538417953</c:v>
                </c:pt>
                <c:pt idx="1599">
                  <c:v>10510.172182331393</c:v>
                </c:pt>
                <c:pt idx="1600">
                  <c:v>10029.007597138339</c:v>
                </c:pt>
                <c:pt idx="1601">
                  <c:v>10727.083321620199</c:v>
                </c:pt>
                <c:pt idx="1602">
                  <c:v>10958.391690045517</c:v>
                </c:pt>
                <c:pt idx="1603">
                  <c:v>10236.376190952975</c:v>
                </c:pt>
                <c:pt idx="1604">
                  <c:v>10910.734840298774</c:v>
                </c:pt>
                <c:pt idx="1605">
                  <c:v>10191.222666229489</c:v>
                </c:pt>
                <c:pt idx="1606">
                  <c:v>10880.981588987686</c:v>
                </c:pt>
                <c:pt idx="1607">
                  <c:v>10404.175592102127</c:v>
                </c:pt>
                <c:pt idx="1608">
                  <c:v>10860.347920521155</c:v>
                </c:pt>
                <c:pt idx="1609">
                  <c:v>10420.936015572726</c:v>
                </c:pt>
                <c:pt idx="1610">
                  <c:v>11129.887989782545</c:v>
                </c:pt>
                <c:pt idx="1611">
                  <c:v>10407.990041426194</c:v>
                </c:pt>
                <c:pt idx="1612">
                  <c:v>11046.343478291605</c:v>
                </c:pt>
                <c:pt idx="1613">
                  <c:v>10773.55643359661</c:v>
                </c:pt>
                <c:pt idx="1614">
                  <c:v>11017.374978737234</c:v>
                </c:pt>
                <c:pt idx="1615">
                  <c:v>10510.15289197602</c:v>
                </c:pt>
                <c:pt idx="1616">
                  <c:v>11206.951363003001</c:v>
                </c:pt>
                <c:pt idx="1617">
                  <c:v>10709.085408820392</c:v>
                </c:pt>
                <c:pt idx="1618">
                  <c:v>11219.090679856761</c:v>
                </c:pt>
                <c:pt idx="1619">
                  <c:v>11111.715956630349</c:v>
                </c:pt>
                <c:pt idx="1620">
                  <c:v>11211.953320703271</c:v>
                </c:pt>
                <c:pt idx="1621">
                  <c:v>11015.673740424911</c:v>
                </c:pt>
                <c:pt idx="1622">
                  <c:v>11207.666221760996</c:v>
                </c:pt>
                <c:pt idx="1623">
                  <c:v>11128.436580968539</c:v>
                </c:pt>
                <c:pt idx="1624">
                  <c:v>11230.490245319379</c:v>
                </c:pt>
                <c:pt idx="1625">
                  <c:v>11135.689548161912</c:v>
                </c:pt>
                <c:pt idx="1626">
                  <c:v>11172.793349324675</c:v>
                </c:pt>
                <c:pt idx="1627">
                  <c:v>11143.192428717946</c:v>
                </c:pt>
                <c:pt idx="1628">
                  <c:v>10882.106358315359</c:v>
                </c:pt>
                <c:pt idx="1629">
                  <c:v>11191.916656234358</c:v>
                </c:pt>
                <c:pt idx="1630">
                  <c:v>11290.639537116476</c:v>
                </c:pt>
                <c:pt idx="1631">
                  <c:v>11246.124294043566</c:v>
                </c:pt>
                <c:pt idx="1632">
                  <c:v>11316.610157637524</c:v>
                </c:pt>
                <c:pt idx="1633">
                  <c:v>11263.834019616168</c:v>
                </c:pt>
                <c:pt idx="1634">
                  <c:v>11345.938024172126</c:v>
                </c:pt>
                <c:pt idx="1635">
                  <c:v>11200.577055341591</c:v>
                </c:pt>
                <c:pt idx="1636">
                  <c:v>11370.256218700539</c:v>
                </c:pt>
                <c:pt idx="1637">
                  <c:v>11319.410223972332</c:v>
                </c:pt>
                <c:pt idx="1638">
                  <c:v>11381.336757538014</c:v>
                </c:pt>
                <c:pt idx="1639">
                  <c:v>11311.706503193293</c:v>
                </c:pt>
                <c:pt idx="1640">
                  <c:v>11394.465579154943</c:v>
                </c:pt>
                <c:pt idx="1641">
                  <c:v>11171.818577672206</c:v>
                </c:pt>
                <c:pt idx="1642">
                  <c:v>11327.801628872792</c:v>
                </c:pt>
                <c:pt idx="1643">
                  <c:v>11229.778498756448</c:v>
                </c:pt>
                <c:pt idx="1644">
                  <c:v>11194.783754900212</c:v>
                </c:pt>
                <c:pt idx="1645">
                  <c:v>11130.613541173287</c:v>
                </c:pt>
                <c:pt idx="1646">
                  <c:v>11223.368425502531</c:v>
                </c:pt>
                <c:pt idx="1647">
                  <c:v>11130.613541173287</c:v>
                </c:pt>
                <c:pt idx="1648">
                  <c:v>11183.305874862992</c:v>
                </c:pt>
                <c:pt idx="1649">
                  <c:v>11110.987740918315</c:v>
                </c:pt>
                <c:pt idx="1650">
                  <c:v>11232.62490545664</c:v>
                </c:pt>
                <c:pt idx="1651">
                  <c:v>11170.362907482298</c:v>
                </c:pt>
                <c:pt idx="1652">
                  <c:v>11265.248230195179</c:v>
                </c:pt>
                <c:pt idx="1653">
                  <c:v>11215.523218157663</c:v>
                </c:pt>
                <c:pt idx="1654">
                  <c:v>11305.395168650983</c:v>
                </c:pt>
                <c:pt idx="1655">
                  <c:v>10806.372499740683</c:v>
                </c:pt>
                <c:pt idx="1656">
                  <c:v>11330.59584082802</c:v>
                </c:pt>
                <c:pt idx="1657">
                  <c:v>11249.671007976895</c:v>
                </c:pt>
                <c:pt idx="1658">
                  <c:v>11334.086556701595</c:v>
                </c:pt>
                <c:pt idx="1659">
                  <c:v>11208.380982663899</c:v>
                </c:pt>
                <c:pt idx="1660">
                  <c:v>11207.666221760996</c:v>
                </c:pt>
                <c:pt idx="1661">
                  <c:v>11109.53100049497</c:v>
                </c:pt>
                <c:pt idx="1662">
                  <c:v>11136.414284939729</c:v>
                </c:pt>
                <c:pt idx="1663">
                  <c:v>11044.195318733449</c:v>
                </c:pt>
                <c:pt idx="1664">
                  <c:v>11147.273159380386</c:v>
                </c:pt>
                <c:pt idx="1665">
                  <c:v>11080.14375682842</c:v>
                </c:pt>
                <c:pt idx="1666">
                  <c:v>11195.500283097235</c:v>
                </c:pt>
                <c:pt idx="1667">
                  <c:v>11073.562344091742</c:v>
                </c:pt>
                <c:pt idx="1668">
                  <c:v>11184.023984468575</c:v>
                </c:pt>
                <c:pt idx="1669">
                  <c:v>11061.838292139388</c:v>
                </c:pt>
                <c:pt idx="1670">
                  <c:v>11175.400115845983</c:v>
                </c:pt>
                <c:pt idx="1671">
                  <c:v>11086.898619722922</c:v>
                </c:pt>
                <c:pt idx="1672">
                  <c:v>11191.916656234358</c:v>
                </c:pt>
                <c:pt idx="1673">
                  <c:v>11075.757218631134</c:v>
                </c:pt>
                <c:pt idx="1674">
                  <c:v>11189.047978315359</c:v>
                </c:pt>
                <c:pt idx="1675">
                  <c:v>11086.166881183195</c:v>
                </c:pt>
                <c:pt idx="1676">
                  <c:v>11205.521351767336</c:v>
                </c:pt>
                <c:pt idx="1677">
                  <c:v>11112.444069393272</c:v>
                </c:pt>
                <c:pt idx="1678">
                  <c:v>11219.090679856761</c:v>
                </c:pt>
                <c:pt idx="1679">
                  <c:v>11093.479580447112</c:v>
                </c:pt>
                <c:pt idx="1680">
                  <c:v>11191.199634905861</c:v>
                </c:pt>
                <c:pt idx="1681">
                  <c:v>11094.940872328181</c:v>
                </c:pt>
                <c:pt idx="1682">
                  <c:v>11214.09555173706</c:v>
                </c:pt>
                <c:pt idx="1683">
                  <c:v>11131.338990603983</c:v>
                </c:pt>
                <c:pt idx="1684">
                  <c:v>11199.103977644654</c:v>
                </c:pt>
                <c:pt idx="1685">
                  <c:v>10686.060604279901</c:v>
                </c:pt>
                <c:pt idx="1686">
                  <c:v>11261.004460627672</c:v>
                </c:pt>
                <c:pt idx="1687">
                  <c:v>11209.810211058839</c:v>
                </c:pt>
                <c:pt idx="1688">
                  <c:v>11281.484499506891</c:v>
                </c:pt>
                <c:pt idx="1689">
                  <c:v>11150.165012784322</c:v>
                </c:pt>
                <c:pt idx="1690">
                  <c:v>11236.180742838027</c:v>
                </c:pt>
                <c:pt idx="1691">
                  <c:v>11137.138920062549</c:v>
                </c:pt>
                <c:pt idx="1692">
                  <c:v>11199.816924811206</c:v>
                </c:pt>
                <c:pt idx="1693">
                  <c:v>10675.761574009857</c:v>
                </c:pt>
                <c:pt idx="1694">
                  <c:v>11285.711866505475</c:v>
                </c:pt>
                <c:pt idx="1695">
                  <c:v>11231.913448630743</c:v>
                </c:pt>
                <c:pt idx="1696">
                  <c:v>11287.120239737269</c:v>
                </c:pt>
                <c:pt idx="1697">
                  <c:v>10909.232426787767</c:v>
                </c:pt>
                <c:pt idx="1698">
                  <c:v>11207.666221760996</c:v>
                </c:pt>
                <c:pt idx="1699">
                  <c:v>10614.18433207071</c:v>
                </c:pt>
                <c:pt idx="1700">
                  <c:v>11100.78189003747</c:v>
                </c:pt>
                <c:pt idx="1701">
                  <c:v>10985.641106126135</c:v>
                </c:pt>
                <c:pt idx="1702">
                  <c:v>11083.238883897744</c:v>
                </c:pt>
                <c:pt idx="1703">
                  <c:v>10987.132518764953</c:v>
                </c:pt>
                <c:pt idx="1704">
                  <c:v>11121.173406345062</c:v>
                </c:pt>
                <c:pt idx="1705">
                  <c:v>10864.682940886602</c:v>
                </c:pt>
                <c:pt idx="1706">
                  <c:v>11162.437403473275</c:v>
                </c:pt>
                <c:pt idx="1707">
                  <c:v>11009.447567728153</c:v>
                </c:pt>
                <c:pt idx="1708">
                  <c:v>11004.250150323471</c:v>
                </c:pt>
                <c:pt idx="1709">
                  <c:v>10934.656160471764</c:v>
                </c:pt>
                <c:pt idx="1710">
                  <c:v>11039.773931392594</c:v>
                </c:pt>
                <c:pt idx="1711">
                  <c:v>10929.37729256931</c:v>
                </c:pt>
                <c:pt idx="1712">
                  <c:v>11054.495339992774</c:v>
                </c:pt>
                <c:pt idx="1713">
                  <c:v>10530.086328169922</c:v>
                </c:pt>
                <c:pt idx="1714">
                  <c:v>11039.773931392594</c:v>
                </c:pt>
                <c:pt idx="1715">
                  <c:v>10966.21029629927</c:v>
                </c:pt>
                <c:pt idx="1716">
                  <c:v>11068.436811101541</c:v>
                </c:pt>
                <c:pt idx="1717">
                  <c:v>10217.789891166805</c:v>
                </c:pt>
                <c:pt idx="1718">
                  <c:v>10900.2359445087</c:v>
                </c:pt>
                <c:pt idx="1719">
                  <c:v>10906.612583470234</c:v>
                </c:pt>
                <c:pt idx="1720">
                  <c:v>11103.699913244984</c:v>
                </c:pt>
                <c:pt idx="1721">
                  <c:v>10945.194373361937</c:v>
                </c:pt>
                <c:pt idx="1722">
                  <c:v>11100.05212553501</c:v>
                </c:pt>
                <c:pt idx="1723">
                  <c:v>11050.8194226248</c:v>
                </c:pt>
                <c:pt idx="1724">
                  <c:v>11077.010663107403</c:v>
                </c:pt>
                <c:pt idx="1725">
                  <c:v>11014.639235893079</c:v>
                </c:pt>
                <c:pt idx="1726">
                  <c:v>11012.414939632825</c:v>
                </c:pt>
                <c:pt idx="1727">
                  <c:v>10752.324898634757</c:v>
                </c:pt>
                <c:pt idx="1728">
                  <c:v>11053.760393261191</c:v>
                </c:pt>
                <c:pt idx="1729">
                  <c:v>10721.612156157291</c:v>
                </c:pt>
                <c:pt idx="1730">
                  <c:v>10953.976485559464</c:v>
                </c:pt>
                <c:pt idx="1731">
                  <c:v>10793.999391885041</c:v>
                </c:pt>
                <c:pt idx="1732">
                  <c:v>11016.862475045362</c:v>
                </c:pt>
                <c:pt idx="1733">
                  <c:v>10812.913468892664</c:v>
                </c:pt>
                <c:pt idx="1734">
                  <c:v>10993.838092401082</c:v>
                </c:pt>
                <c:pt idx="1735">
                  <c:v>10858.709848949135</c:v>
                </c:pt>
                <c:pt idx="1736">
                  <c:v>10791.712037555051</c:v>
                </c:pt>
                <c:pt idx="1737">
                  <c:v>10719.943277576185</c:v>
                </c:pt>
                <c:pt idx="1738">
                  <c:v>10727.789589018363</c:v>
                </c:pt>
                <c:pt idx="1739">
                  <c:v>10659.731361677355</c:v>
                </c:pt>
                <c:pt idx="1740">
                  <c:v>10781.627855191242</c:v>
                </c:pt>
                <c:pt idx="1741">
                  <c:v>10707.366325034187</c:v>
                </c:pt>
                <c:pt idx="1742">
                  <c:v>10802.550788698511</c:v>
                </c:pt>
                <c:pt idx="1743">
                  <c:v>10689.237832203758</c:v>
                </c:pt>
                <c:pt idx="1744">
                  <c:v>10778.521234508078</c:v>
                </c:pt>
                <c:pt idx="1745">
                  <c:v>10705.792231763968</c:v>
                </c:pt>
                <c:pt idx="1746">
                  <c:v>10813.367564906597</c:v>
                </c:pt>
                <c:pt idx="1747">
                  <c:v>10713.65831326777</c:v>
                </c:pt>
                <c:pt idx="1748">
                  <c:v>10833.397373609896</c:v>
                </c:pt>
                <c:pt idx="1749">
                  <c:v>10581.18152067034</c:v>
                </c:pt>
                <c:pt idx="1750">
                  <c:v>10794.811062686424</c:v>
                </c:pt>
                <c:pt idx="1751">
                  <c:v>10701.855082083388</c:v>
                </c:pt>
                <c:pt idx="1752">
                  <c:v>10728.573614795645</c:v>
                </c:pt>
                <c:pt idx="1753">
                  <c:v>10648.578260975226</c:v>
                </c:pt>
                <c:pt idx="1754">
                  <c:v>10724.652384819481</c:v>
                </c:pt>
                <c:pt idx="1755">
                  <c:v>10653.361148499391</c:v>
                </c:pt>
                <c:pt idx="1756">
                  <c:v>10752.823674592899</c:v>
                </c:pt>
                <c:pt idx="1757">
                  <c:v>10645.387175987336</c:v>
                </c:pt>
                <c:pt idx="1758">
                  <c:v>10755.164813665699</c:v>
                </c:pt>
                <c:pt idx="1759">
                  <c:v>10654.954448072138</c:v>
                </c:pt>
                <c:pt idx="1760">
                  <c:v>10773.857959373872</c:v>
                </c:pt>
                <c:pt idx="1761">
                  <c:v>10693.972578213506</c:v>
                </c:pt>
                <c:pt idx="1762">
                  <c:v>10799.456242561942</c:v>
                </c:pt>
                <c:pt idx="1763">
                  <c:v>10695.549953393025</c:v>
                </c:pt>
                <c:pt idx="1764">
                  <c:v>10813.367564906597</c:v>
                </c:pt>
                <c:pt idx="1765">
                  <c:v>10720.728403703519</c:v>
                </c:pt>
                <c:pt idx="1766">
                  <c:v>10828.01222747859</c:v>
                </c:pt>
                <c:pt idx="1767">
                  <c:v>10732.49209099252</c:v>
                </c:pt>
                <c:pt idx="1768">
                  <c:v>10829.55140486926</c:v>
                </c:pt>
                <c:pt idx="1769">
                  <c:v>10725.436850990442</c:v>
                </c:pt>
                <c:pt idx="1770">
                  <c:v>10845.685490433354</c:v>
                </c:pt>
                <c:pt idx="1771">
                  <c:v>10769.968834158488</c:v>
                </c:pt>
                <c:pt idx="1772">
                  <c:v>10864.827607206231</c:v>
                </c:pt>
                <c:pt idx="1773">
                  <c:v>10792.486961637271</c:v>
                </c:pt>
                <c:pt idx="1774">
                  <c:v>10881.615220257425</c:v>
                </c:pt>
                <c:pt idx="1775">
                  <c:v>10821.08034882064</c:v>
                </c:pt>
                <c:pt idx="1776">
                  <c:v>10900.622110332568</c:v>
                </c:pt>
                <c:pt idx="1777">
                  <c:v>10790.161853914287</c:v>
                </c:pt>
                <c:pt idx="1778">
                  <c:v>10888.467172772682</c:v>
                </c:pt>
                <c:pt idx="1779">
                  <c:v>10846.4525360384</c:v>
                </c:pt>
                <c:pt idx="1780">
                  <c:v>10923.337379092878</c:v>
                </c:pt>
                <c:pt idx="1781">
                  <c:v>10692.926368186258</c:v>
                </c:pt>
                <c:pt idx="1782">
                  <c:v>10867.883757383046</c:v>
                </c:pt>
                <c:pt idx="1783">
                  <c:v>10787.060145299367</c:v>
                </c:pt>
                <c:pt idx="1784">
                  <c:v>10844.151059523152</c:v>
                </c:pt>
                <c:pt idx="1785">
                  <c:v>10539.446633466056</c:v>
                </c:pt>
                <c:pt idx="1786">
                  <c:v>10833.397373609896</c:v>
                </c:pt>
                <c:pt idx="1787">
                  <c:v>10773.857959373872</c:v>
                </c:pt>
                <c:pt idx="1788">
                  <c:v>10851.818682892037</c:v>
                </c:pt>
                <c:pt idx="1789">
                  <c:v>10796.359903850753</c:v>
                </c:pt>
                <c:pt idx="1790">
                  <c:v>10861.004860651708</c:v>
                </c:pt>
                <c:pt idx="1791">
                  <c:v>10753.604165112702</c:v>
                </c:pt>
                <c:pt idx="1792">
                  <c:v>10794.036474223356</c:v>
                </c:pt>
                <c:pt idx="1793">
                  <c:v>10699.491478954593</c:v>
                </c:pt>
                <c:pt idx="1794">
                  <c:v>10783.956649330534</c:v>
                </c:pt>
                <c:pt idx="1795">
                  <c:v>10680.547268334789</c:v>
                </c:pt>
                <c:pt idx="1796">
                  <c:v>10766.076927508111</c:v>
                </c:pt>
                <c:pt idx="1797">
                  <c:v>10658.935520166537</c:v>
                </c:pt>
                <c:pt idx="1798">
                  <c:v>10651.767350968006</c:v>
                </c:pt>
                <c:pt idx="1799">
                  <c:v>10564.955578736335</c:v>
                </c:pt>
                <c:pt idx="1800">
                  <c:v>10614.169116738733</c:v>
                </c:pt>
                <c:pt idx="1801">
                  <c:v>10534.873067071278</c:v>
                </c:pt>
                <c:pt idx="1802">
                  <c:v>10587.604118768275</c:v>
                </c:pt>
                <c:pt idx="1803">
                  <c:v>10467.571083438534</c:v>
                </c:pt>
                <c:pt idx="1804">
                  <c:v>10507.07376881139</c:v>
                </c:pt>
                <c:pt idx="1805">
                  <c:v>10445.217681289236</c:v>
                </c:pt>
                <c:pt idx="1806">
                  <c:v>10516.084078116037</c:v>
                </c:pt>
                <c:pt idx="1807">
                  <c:v>10392.683067842607</c:v>
                </c:pt>
                <c:pt idx="1808">
                  <c:v>10457.64812689495</c:v>
                </c:pt>
                <c:pt idx="1809">
                  <c:v>9949.5263230569872</c:v>
                </c:pt>
                <c:pt idx="1810">
                  <c:v>10416.097186359497</c:v>
                </c:pt>
                <c:pt idx="1811">
                  <c:v>10498.868902958811</c:v>
                </c:pt>
                <c:pt idx="1812">
                  <c:v>10417.765609619857</c:v>
                </c:pt>
                <c:pt idx="1813">
                  <c:v>10522.627154406853</c:v>
                </c:pt>
                <c:pt idx="1814">
                  <c:v>10482.4199728526</c:v>
                </c:pt>
                <c:pt idx="1815">
                  <c:v>10561.711894527743</c:v>
                </c:pt>
                <c:pt idx="1816">
                  <c:v>10477.475073778076</c:v>
                </c:pt>
                <c:pt idx="1817">
                  <c:v>10566.576652458953</c:v>
                </c:pt>
                <c:pt idx="1818">
                  <c:v>10498.047698798331</c:v>
                </c:pt>
                <c:pt idx="1819">
                  <c:v>10582.75927609011</c:v>
                </c:pt>
                <c:pt idx="1820">
                  <c:v>10501.331732202931</c:v>
                </c:pt>
                <c:pt idx="1821">
                  <c:v>10603.720573628041</c:v>
                </c:pt>
                <c:pt idx="1822">
                  <c:v>10583.567068043505</c:v>
                </c:pt>
                <c:pt idx="1823">
                  <c:v>10651.767350968006</c:v>
                </c:pt>
                <c:pt idx="1824">
                  <c:v>10541.392327119944</c:v>
                </c:pt>
                <c:pt idx="1825">
                  <c:v>10552.781182952202</c:v>
                </c:pt>
                <c:pt idx="1826">
                  <c:v>10417.765609619857</c:v>
                </c:pt>
                <c:pt idx="1827">
                  <c:v>10436.083077283542</c:v>
                </c:pt>
                <c:pt idx="1828">
                  <c:v>10343.84661919897</c:v>
                </c:pt>
                <c:pt idx="1829">
                  <c:v>10378.416004739796</c:v>
                </c:pt>
                <c:pt idx="1830">
                  <c:v>10315.856534500963</c:v>
                </c:pt>
                <c:pt idx="1831">
                  <c:v>10375.053390844096</c:v>
                </c:pt>
                <c:pt idx="1832">
                  <c:v>10297.113719823463</c:v>
                </c:pt>
                <c:pt idx="1833">
                  <c:v>10372.530013568008</c:v>
                </c:pt>
                <c:pt idx="1834">
                  <c:v>10317.557137017619</c:v>
                </c:pt>
                <c:pt idx="1835">
                  <c:v>10402.730550807171</c:v>
                </c:pt>
                <c:pt idx="1836">
                  <c:v>10311.602632136201</c:v>
                </c:pt>
                <c:pt idx="1837">
                  <c:v>10299.673470130929</c:v>
                </c:pt>
                <c:pt idx="1838">
                  <c:v>10201.527088166848</c:v>
                </c:pt>
                <c:pt idx="1839">
                  <c:v>10114.88572102921</c:v>
                </c:pt>
                <c:pt idx="1840">
                  <c:v>10043.489868440342</c:v>
                </c:pt>
                <c:pt idx="1841">
                  <c:v>10003.793383394908</c:v>
                </c:pt>
                <c:pt idx="1842">
                  <c:v>9956.4800797424705</c:v>
                </c:pt>
                <c:pt idx="1843">
                  <c:v>9941.8341479909686</c:v>
                </c:pt>
                <c:pt idx="1844">
                  <c:v>9858.6672013656134</c:v>
                </c:pt>
                <c:pt idx="1845">
                  <c:v>9863.322838183547</c:v>
                </c:pt>
                <c:pt idx="1846">
                  <c:v>9833.4542917290855</c:v>
                </c:pt>
                <c:pt idx="1847">
                  <c:v>9846.542944300636</c:v>
                </c:pt>
                <c:pt idx="1848">
                  <c:v>9821.2709390065265</c:v>
                </c:pt>
                <c:pt idx="1849">
                  <c:v>9821.2709390065265</c:v>
                </c:pt>
                <c:pt idx="1850">
                  <c:v>9751.6566404799614</c:v>
                </c:pt>
                <c:pt idx="1851">
                  <c:v>9735.2757380792937</c:v>
                </c:pt>
                <c:pt idx="1852">
                  <c:v>9719.7045645809303</c:v>
                </c:pt>
                <c:pt idx="1853">
                  <c:v>9738.8038658770656</c:v>
                </c:pt>
                <c:pt idx="1854">
                  <c:v>9704.4708519036994</c:v>
                </c:pt>
                <c:pt idx="1855">
                  <c:v>9758.7834516544117</c:v>
                </c:pt>
                <c:pt idx="1856">
                  <c:v>9738.1365644776306</c:v>
                </c:pt>
                <c:pt idx="1857">
                  <c:v>9813.7592748301049</c:v>
                </c:pt>
                <c:pt idx="1858">
                  <c:v>9780.8622763307521</c:v>
                </c:pt>
                <c:pt idx="1859">
                  <c:v>9730.4087454339697</c:v>
                </c:pt>
                <c:pt idx="1860">
                  <c:v>9697.2697764092609</c:v>
                </c:pt>
                <c:pt idx="1861">
                  <c:v>9669.0427442306609</c:v>
                </c:pt>
                <c:pt idx="1862">
                  <c:v>9687.9417377966565</c:v>
                </c:pt>
                <c:pt idx="1863">
                  <c:v>9724.3903322810511</c:v>
                </c:pt>
                <c:pt idx="1864">
                  <c:v>9679.5612657264373</c:v>
                </c:pt>
                <c:pt idx="1865">
                  <c:v>9732.0315786016999</c:v>
                </c:pt>
                <c:pt idx="1866">
                  <c:v>9666.8205557679194</c:v>
                </c:pt>
                <c:pt idx="1867">
                  <c:v>9634.8335772727041</c:v>
                </c:pt>
                <c:pt idx="1868">
                  <c:v>9640.0810750208184</c:v>
                </c:pt>
                <c:pt idx="1869">
                  <c:v>9669.8154599102545</c:v>
                </c:pt>
                <c:pt idx="1870">
                  <c:v>9659.6645486821162</c:v>
                </c:pt>
                <c:pt idx="1871">
                  <c:v>9686.7866033830232</c:v>
                </c:pt>
                <c:pt idx="1872">
                  <c:v>9633.3750150314027</c:v>
                </c:pt>
                <c:pt idx="1873">
                  <c:v>9601.2463266229424</c:v>
                </c:pt>
                <c:pt idx="1874">
                  <c:v>9594.9616331426314</c:v>
                </c:pt>
                <c:pt idx="1875">
                  <c:v>9602.5219597522246</c:v>
                </c:pt>
                <c:pt idx="1876">
                  <c:v>6644.0830163511264</c:v>
                </c:pt>
                <c:pt idx="1877">
                  <c:v>1507.6802692330723</c:v>
                </c:pt>
                <c:pt idx="1878">
                  <c:v>1106.4546658126924</c:v>
                </c:pt>
                <c:pt idx="1879">
                  <c:v>953.30486425697563</c:v>
                </c:pt>
                <c:pt idx="1880">
                  <c:v>856.5548629843156</c:v>
                </c:pt>
                <c:pt idx="1881">
                  <c:v>765.32633874209614</c:v>
                </c:pt>
                <c:pt idx="1882">
                  <c:v>702.87366570675522</c:v>
                </c:pt>
                <c:pt idx="1883">
                  <c:v>685.37383239463486</c:v>
                </c:pt>
                <c:pt idx="1884">
                  <c:v>692.49234346573712</c:v>
                </c:pt>
                <c:pt idx="1885">
                  <c:v>703.75139033268147</c:v>
                </c:pt>
                <c:pt idx="1886">
                  <c:v>693.52207943235396</c:v>
                </c:pt>
                <c:pt idx="1887">
                  <c:v>686.08533112037424</c:v>
                </c:pt>
                <c:pt idx="1888">
                  <c:v>683.97465888405895</c:v>
                </c:pt>
                <c:pt idx="1889">
                  <c:v>700.81337066434128</c:v>
                </c:pt>
                <c:pt idx="1890">
                  <c:v>699.96108784866385</c:v>
                </c:pt>
                <c:pt idx="1891">
                  <c:v>764.78615482406474</c:v>
                </c:pt>
                <c:pt idx="1892">
                  <c:v>713.27862799144191</c:v>
                </c:pt>
                <c:pt idx="1893">
                  <c:v>788.25662291238791</c:v>
                </c:pt>
                <c:pt idx="1894">
                  <c:v>716.19128531772765</c:v>
                </c:pt>
                <c:pt idx="1895">
                  <c:v>743.31346490125463</c:v>
                </c:pt>
                <c:pt idx="1896">
                  <c:v>780.91745449282575</c:v>
                </c:pt>
                <c:pt idx="1897">
                  <c:v>766.5402474085115</c:v>
                </c:pt>
                <c:pt idx="1898">
                  <c:v>849.72192946213124</c:v>
                </c:pt>
                <c:pt idx="1899">
                  <c:v>824.64803436380464</c:v>
                </c:pt>
                <c:pt idx="1900">
                  <c:v>806.62712957912959</c:v>
                </c:pt>
                <c:pt idx="1901">
                  <c:v>816.34606160478313</c:v>
                </c:pt>
                <c:pt idx="1902">
                  <c:v>793.97719450543627</c:v>
                </c:pt>
                <c:pt idx="1903">
                  <c:v>840.62455032465868</c:v>
                </c:pt>
                <c:pt idx="1904">
                  <c:v>791.02983170988944</c:v>
                </c:pt>
                <c:pt idx="1905">
                  <c:v>793.79250565964685</c:v>
                </c:pt>
                <c:pt idx="1906">
                  <c:v>791.1307644946188</c:v>
                </c:pt>
                <c:pt idx="1907">
                  <c:v>817.62516058450638</c:v>
                </c:pt>
                <c:pt idx="1908">
                  <c:v>785.42676574557777</c:v>
                </c:pt>
                <c:pt idx="1909">
                  <c:v>796.07971925233187</c:v>
                </c:pt>
                <c:pt idx="1910">
                  <c:v>764.54495013439464</c:v>
                </c:pt>
                <c:pt idx="1911">
                  <c:v>787.83552786884547</c:v>
                </c:pt>
                <c:pt idx="1912">
                  <c:v>763.12221647813965</c:v>
                </c:pt>
                <c:pt idx="1913">
                  <c:v>841.12840888577421</c:v>
                </c:pt>
                <c:pt idx="1914">
                  <c:v>905.07615889459294</c:v>
                </c:pt>
                <c:pt idx="1915">
                  <c:v>766.9684171958902</c:v>
                </c:pt>
                <c:pt idx="1916">
                  <c:v>756.26888937708827</c:v>
                </c:pt>
                <c:pt idx="1917">
                  <c:v>673.37680613863881</c:v>
                </c:pt>
                <c:pt idx="1918">
                  <c:v>631.93208270708965</c:v>
                </c:pt>
                <c:pt idx="1919">
                  <c:v>559.15306405985564</c:v>
                </c:pt>
                <c:pt idx="1920">
                  <c:v>532.69033088237802</c:v>
                </c:pt>
                <c:pt idx="1921">
                  <c:v>519.57850748945896</c:v>
                </c:pt>
                <c:pt idx="1922">
                  <c:v>497.69615549745021</c:v>
                </c:pt>
                <c:pt idx="1923">
                  <c:v>487.0577708470812</c:v>
                </c:pt>
                <c:pt idx="1924">
                  <c:v>365.33167880425685</c:v>
                </c:pt>
                <c:pt idx="1925">
                  <c:v>308.89068189674674</c:v>
                </c:pt>
                <c:pt idx="1926">
                  <c:v>277.43457090878275</c:v>
                </c:pt>
                <c:pt idx="1927">
                  <c:v>217.89080086038075</c:v>
                </c:pt>
                <c:pt idx="1928">
                  <c:v>171.37022530781235</c:v>
                </c:pt>
                <c:pt idx="1929">
                  <c:v>161.56536796215747</c:v>
                </c:pt>
                <c:pt idx="1930">
                  <c:v>164.89780918848206</c:v>
                </c:pt>
                <c:pt idx="1931">
                  <c:v>171.16523005643535</c:v>
                </c:pt>
                <c:pt idx="1932">
                  <c:v>170.99891054030741</c:v>
                </c:pt>
                <c:pt idx="1933">
                  <c:v>204.0613836531605</c:v>
                </c:pt>
                <c:pt idx="1934">
                  <c:v>200.44864374082204</c:v>
                </c:pt>
                <c:pt idx="1935">
                  <c:v>229.91935162082194</c:v>
                </c:pt>
                <c:pt idx="1936">
                  <c:v>217.20428350186273</c:v>
                </c:pt>
                <c:pt idx="1937">
                  <c:v>229.48000138018747</c:v>
                </c:pt>
                <c:pt idx="1938">
                  <c:v>254.52052376089654</c:v>
                </c:pt>
                <c:pt idx="1939">
                  <c:v>225.14604398638573</c:v>
                </c:pt>
                <c:pt idx="1940">
                  <c:v>184.08167643270696</c:v>
                </c:pt>
                <c:pt idx="1941">
                  <c:v>149.18052176433284</c:v>
                </c:pt>
                <c:pt idx="1942">
                  <c:v>124.94014616617611</c:v>
                </c:pt>
                <c:pt idx="1943">
                  <c:v>132.851815694284</c:v>
                </c:pt>
                <c:pt idx="1944">
                  <c:v>118.17596278662838</c:v>
                </c:pt>
                <c:pt idx="1945">
                  <c:v>132.47889141187224</c:v>
                </c:pt>
                <c:pt idx="1946">
                  <c:v>129.65097048662662</c:v>
                </c:pt>
                <c:pt idx="1947">
                  <c:v>137.24905494323659</c:v>
                </c:pt>
                <c:pt idx="1948">
                  <c:v>151.09275203373952</c:v>
                </c:pt>
                <c:pt idx="1949">
                  <c:v>119.95015565772141</c:v>
                </c:pt>
                <c:pt idx="1950">
                  <c:v>119.90988392015127</c:v>
                </c:pt>
                <c:pt idx="1951">
                  <c:v>122.4038061850047</c:v>
                </c:pt>
                <c:pt idx="1952">
                  <c:v>122.47678525245341</c:v>
                </c:pt>
                <c:pt idx="1953">
                  <c:v>122.58991828140532</c:v>
                </c:pt>
                <c:pt idx="1954">
                  <c:v>122.80372642615367</c:v>
                </c:pt>
                <c:pt idx="1955">
                  <c:v>124.99723128853466</c:v>
                </c:pt>
                <c:pt idx="1956">
                  <c:v>142.86592839088442</c:v>
                </c:pt>
                <c:pt idx="1957">
                  <c:v>134.88862591679415</c:v>
                </c:pt>
                <c:pt idx="1958">
                  <c:v>139.79347669965748</c:v>
                </c:pt>
                <c:pt idx="1959">
                  <c:v>148.46694853092231</c:v>
                </c:pt>
                <c:pt idx="1960">
                  <c:v>145.4457673790028</c:v>
                </c:pt>
                <c:pt idx="1961">
                  <c:v>154.39076898604606</c:v>
                </c:pt>
                <c:pt idx="1962">
                  <c:v>151.30125821512476</c:v>
                </c:pt>
                <c:pt idx="1963">
                  <c:v>148.66812785731241</c:v>
                </c:pt>
                <c:pt idx="1964">
                  <c:v>148.39330766949928</c:v>
                </c:pt>
                <c:pt idx="1965">
                  <c:v>151.55057063262183</c:v>
                </c:pt>
                <c:pt idx="1966">
                  <c:v>152.03683258994644</c:v>
                </c:pt>
                <c:pt idx="1967">
                  <c:v>151.88597928654326</c:v>
                </c:pt>
                <c:pt idx="1968">
                  <c:v>151.80089299962248</c:v>
                </c:pt>
                <c:pt idx="1969">
                  <c:v>146.58339179272815</c:v>
                </c:pt>
                <c:pt idx="1970">
                  <c:v>146.11787221907778</c:v>
                </c:pt>
                <c:pt idx="1971">
                  <c:v>143.19286501562325</c:v>
                </c:pt>
                <c:pt idx="1972">
                  <c:v>130.44657114760736</c:v>
                </c:pt>
                <c:pt idx="1973">
                  <c:v>143.41336281836129</c:v>
                </c:pt>
                <c:pt idx="1974">
                  <c:v>142.94353540293812</c:v>
                </c:pt>
                <c:pt idx="1975">
                  <c:v>143.01066967466184</c:v>
                </c:pt>
                <c:pt idx="1976">
                  <c:v>139.80122983717789</c:v>
                </c:pt>
                <c:pt idx="1977">
                  <c:v>145.37853380081722</c:v>
                </c:pt>
                <c:pt idx="1978">
                  <c:v>145.84836579765067</c:v>
                </c:pt>
                <c:pt idx="1979">
                  <c:v>148.36019743497732</c:v>
                </c:pt>
                <c:pt idx="1980">
                  <c:v>145.90860068273611</c:v>
                </c:pt>
                <c:pt idx="1981">
                  <c:v>145.52136712959197</c:v>
                </c:pt>
                <c:pt idx="1982">
                  <c:v>140.05647192909373</c:v>
                </c:pt>
                <c:pt idx="1983">
                  <c:v>137.04183748425004</c:v>
                </c:pt>
                <c:pt idx="1984">
                  <c:v>132.57860703826884</c:v>
                </c:pt>
                <c:pt idx="1985">
                  <c:v>137.31874825241999</c:v>
                </c:pt>
                <c:pt idx="1986">
                  <c:v>140.48836436250929</c:v>
                </c:pt>
                <c:pt idx="1987">
                  <c:v>148.46400421817353</c:v>
                </c:pt>
                <c:pt idx="1988">
                  <c:v>124.94207216337834</c:v>
                </c:pt>
                <c:pt idx="1989">
                  <c:v>127.02845536280408</c:v>
                </c:pt>
                <c:pt idx="1990">
                  <c:v>125.0116220897079</c:v>
                </c:pt>
                <c:pt idx="1991">
                  <c:v>126.97362155968244</c:v>
                </c:pt>
                <c:pt idx="1992">
                  <c:v>122.71439699198264</c:v>
                </c:pt>
                <c:pt idx="1993">
                  <c:v>124.60025244300095</c:v>
                </c:pt>
                <c:pt idx="1994">
                  <c:v>127.38028345654715</c:v>
                </c:pt>
                <c:pt idx="1995">
                  <c:v>129.39817602248891</c:v>
                </c:pt>
                <c:pt idx="1996">
                  <c:v>124.97099689265836</c:v>
                </c:pt>
                <c:pt idx="1997">
                  <c:v>129.70782315015677</c:v>
                </c:pt>
                <c:pt idx="1998">
                  <c:v>115.33428237423908</c:v>
                </c:pt>
                <c:pt idx="1999">
                  <c:v>129.34150000589392</c:v>
                </c:pt>
                <c:pt idx="2000">
                  <c:v>122.61173687266383</c:v>
                </c:pt>
                <c:pt idx="2001">
                  <c:v>126.96628396844746</c:v>
                </c:pt>
                <c:pt idx="2002">
                  <c:v>127.30978180002313</c:v>
                </c:pt>
                <c:pt idx="2003">
                  <c:v>126.99446377627594</c:v>
                </c:pt>
                <c:pt idx="2004">
                  <c:v>122.54448373586085</c:v>
                </c:pt>
                <c:pt idx="2005">
                  <c:v>129.61421706483608</c:v>
                </c:pt>
                <c:pt idx="2006">
                  <c:v>120.08483953427006</c:v>
                </c:pt>
                <c:pt idx="2007">
                  <c:v>127.079027588298</c:v>
                </c:pt>
                <c:pt idx="2008">
                  <c:v>127.08697325985575</c:v>
                </c:pt>
                <c:pt idx="2009">
                  <c:v>121.88456790610822</c:v>
                </c:pt>
                <c:pt idx="2010">
                  <c:v>123.91064863065139</c:v>
                </c:pt>
                <c:pt idx="2011">
                  <c:v>128.9372328469656</c:v>
                </c:pt>
                <c:pt idx="2012">
                  <c:v>129.00862744542172</c:v>
                </c:pt>
                <c:pt idx="2013">
                  <c:v>134.23018895139461</c:v>
                </c:pt>
                <c:pt idx="2014">
                  <c:v>134.11600449472675</c:v>
                </c:pt>
                <c:pt idx="2015">
                  <c:v>136.49900666123762</c:v>
                </c:pt>
                <c:pt idx="2016">
                  <c:v>128.75414118122882</c:v>
                </c:pt>
                <c:pt idx="2017">
                  <c:v>141.87992577430882</c:v>
                </c:pt>
                <c:pt idx="2018">
                  <c:v>136.17517455374357</c:v>
                </c:pt>
                <c:pt idx="2019">
                  <c:v>144.49878203712632</c:v>
                </c:pt>
                <c:pt idx="2020">
                  <c:v>147.33022153680045</c:v>
                </c:pt>
                <c:pt idx="2021">
                  <c:v>147.58410782045843</c:v>
                </c:pt>
                <c:pt idx="2022">
                  <c:v>159.44472211619282</c:v>
                </c:pt>
                <c:pt idx="2023">
                  <c:v>150.82631097270541</c:v>
                </c:pt>
                <c:pt idx="2024">
                  <c:v>140.08576347695328</c:v>
                </c:pt>
                <c:pt idx="2025">
                  <c:v>134.43176109125491</c:v>
                </c:pt>
                <c:pt idx="2026">
                  <c:v>139.78138803919578</c:v>
                </c:pt>
                <c:pt idx="2027">
                  <c:v>144.53497181792935</c:v>
                </c:pt>
                <c:pt idx="2028">
                  <c:v>147.33714572901368</c:v>
                </c:pt>
                <c:pt idx="2029">
                  <c:v>150.12433233391369</c:v>
                </c:pt>
                <c:pt idx="2030">
                  <c:v>155.89440819539075</c:v>
                </c:pt>
                <c:pt idx="2031">
                  <c:v>162.51340713924282</c:v>
                </c:pt>
                <c:pt idx="2032">
                  <c:v>168.670033402565</c:v>
                </c:pt>
                <c:pt idx="2033">
                  <c:v>168.97908470897949</c:v>
                </c:pt>
                <c:pt idx="2034">
                  <c:v>176.13409680356892</c:v>
                </c:pt>
                <c:pt idx="2035">
                  <c:v>173.10524142825045</c:v>
                </c:pt>
                <c:pt idx="2036">
                  <c:v>153.85014515249003</c:v>
                </c:pt>
                <c:pt idx="2037">
                  <c:v>172.20698749866236</c:v>
                </c:pt>
                <c:pt idx="2038">
                  <c:v>159.49995911245759</c:v>
                </c:pt>
                <c:pt idx="2039">
                  <c:v>175.76947548434887</c:v>
                </c:pt>
                <c:pt idx="2040">
                  <c:v>165.95514701301781</c:v>
                </c:pt>
                <c:pt idx="2041">
                  <c:v>172.64404557977244</c:v>
                </c:pt>
                <c:pt idx="2042">
                  <c:v>162.66622190204299</c:v>
                </c:pt>
                <c:pt idx="2043">
                  <c:v>180.07605516196796</c:v>
                </c:pt>
                <c:pt idx="2044">
                  <c:v>173.15140870463549</c:v>
                </c:pt>
                <c:pt idx="2045">
                  <c:v>169.89905200332601</c:v>
                </c:pt>
                <c:pt idx="2046">
                  <c:v>166.78026046376593</c:v>
                </c:pt>
                <c:pt idx="2047">
                  <c:v>176.49463057832457</c:v>
                </c:pt>
                <c:pt idx="2048">
                  <c:v>176.87090999595992</c:v>
                </c:pt>
                <c:pt idx="2049">
                  <c:v>176.45932062439852</c:v>
                </c:pt>
                <c:pt idx="2050">
                  <c:v>173.39892449839815</c:v>
                </c:pt>
                <c:pt idx="2051">
                  <c:v>194.18786929212362</c:v>
                </c:pt>
                <c:pt idx="2052">
                  <c:v>187.59825596536828</c:v>
                </c:pt>
                <c:pt idx="2053">
                  <c:v>182.9001673377922</c:v>
                </c:pt>
                <c:pt idx="2054">
                  <c:v>141.7283559394065</c:v>
                </c:pt>
                <c:pt idx="2055">
                  <c:v>116.99208479188907</c:v>
                </c:pt>
                <c:pt idx="2056">
                  <c:v>110.19502523238334</c:v>
                </c:pt>
                <c:pt idx="2057">
                  <c:v>112.4694166777067</c:v>
                </c:pt>
                <c:pt idx="2058">
                  <c:v>112.31515052101552</c:v>
                </c:pt>
                <c:pt idx="2059">
                  <c:v>104.01798430767303</c:v>
                </c:pt>
                <c:pt idx="2060">
                  <c:v>103.96950595748346</c:v>
                </c:pt>
                <c:pt idx="2061">
                  <c:v>106.2904560888384</c:v>
                </c:pt>
                <c:pt idx="2062">
                  <c:v>102.36850308572001</c:v>
                </c:pt>
                <c:pt idx="2063">
                  <c:v>98.447629624343236</c:v>
                </c:pt>
                <c:pt idx="2064">
                  <c:v>98.816882809460708</c:v>
                </c:pt>
                <c:pt idx="2065">
                  <c:v>104.29097544649362</c:v>
                </c:pt>
                <c:pt idx="2066">
                  <c:v>97.085962872919282</c:v>
                </c:pt>
                <c:pt idx="2067">
                  <c:v>102.40421702151059</c:v>
                </c:pt>
                <c:pt idx="2068">
                  <c:v>110.97997774375899</c:v>
                </c:pt>
                <c:pt idx="2069">
                  <c:v>104.82181689998741</c:v>
                </c:pt>
                <c:pt idx="2070">
                  <c:v>104.89560141183146</c:v>
                </c:pt>
                <c:pt idx="2071">
                  <c:v>111.32138636915847</c:v>
                </c:pt>
                <c:pt idx="2072">
                  <c:v>111.45256912550914</c:v>
                </c:pt>
                <c:pt idx="2073">
                  <c:v>111.18446787226829</c:v>
                </c:pt>
                <c:pt idx="2074">
                  <c:v>109.25488227611265</c:v>
                </c:pt>
                <c:pt idx="2075">
                  <c:v>120.24016136435451</c:v>
                </c:pt>
                <c:pt idx="2076">
                  <c:v>118.15986940214992</c:v>
                </c:pt>
                <c:pt idx="2077">
                  <c:v>121.90136388159956</c:v>
                </c:pt>
                <c:pt idx="2078">
                  <c:v>113.15638140888383</c:v>
                </c:pt>
                <c:pt idx="2079">
                  <c:v>119.77643472115251</c:v>
                </c:pt>
                <c:pt idx="2080">
                  <c:v>121.93778722317913</c:v>
                </c:pt>
                <c:pt idx="2081">
                  <c:v>117.2121111719571</c:v>
                </c:pt>
                <c:pt idx="2082">
                  <c:v>112.58286616362453</c:v>
                </c:pt>
                <c:pt idx="2083">
                  <c:v>119.57030958654991</c:v>
                </c:pt>
                <c:pt idx="2084">
                  <c:v>111.18550085181027</c:v>
                </c:pt>
                <c:pt idx="2085">
                  <c:v>117.13426225311574</c:v>
                </c:pt>
                <c:pt idx="2086">
                  <c:v>120.26490856826845</c:v>
                </c:pt>
                <c:pt idx="2087">
                  <c:v>104.24873026455771</c:v>
                </c:pt>
                <c:pt idx="2088">
                  <c:v>101.10926893472302</c:v>
                </c:pt>
                <c:pt idx="2089">
                  <c:v>100.60605509210095</c:v>
                </c:pt>
                <c:pt idx="2090">
                  <c:v>98.571778648317121</c:v>
                </c:pt>
                <c:pt idx="2091">
                  <c:v>98.546042955926509</c:v>
                </c:pt>
                <c:pt idx="2092">
                  <c:v>97.182108302016488</c:v>
                </c:pt>
                <c:pt idx="2093">
                  <c:v>100.65694555018177</c:v>
                </c:pt>
                <c:pt idx="2094">
                  <c:v>98.944076158118719</c:v>
                </c:pt>
                <c:pt idx="2095">
                  <c:v>97.464087044352127</c:v>
                </c:pt>
                <c:pt idx="2096">
                  <c:v>95.882800291055531</c:v>
                </c:pt>
                <c:pt idx="2097">
                  <c:v>99.69811948766899</c:v>
                </c:pt>
                <c:pt idx="2098">
                  <c:v>103.94802925948972</c:v>
                </c:pt>
                <c:pt idx="2099">
                  <c:v>104.52829965838897</c:v>
                </c:pt>
                <c:pt idx="2100">
                  <c:v>98.441793930955569</c:v>
                </c:pt>
                <c:pt idx="2101">
                  <c:v>114.04581311115381</c:v>
                </c:pt>
                <c:pt idx="2102">
                  <c:v>111.50928011527853</c:v>
                </c:pt>
                <c:pt idx="2103">
                  <c:v>120.9734862215027</c:v>
                </c:pt>
                <c:pt idx="2104">
                  <c:v>109.12515892212826</c:v>
                </c:pt>
                <c:pt idx="2105">
                  <c:v>131.0256412002316</c:v>
                </c:pt>
                <c:pt idx="2106">
                  <c:v>132.74117358059422</c:v>
                </c:pt>
                <c:pt idx="2107">
                  <c:v>134.01972742305551</c:v>
                </c:pt>
                <c:pt idx="2108">
                  <c:v>133.46912954133762</c:v>
                </c:pt>
                <c:pt idx="2109">
                  <c:v>137.28255024961942</c:v>
                </c:pt>
                <c:pt idx="2110">
                  <c:v>139.81186703994319</c:v>
                </c:pt>
                <c:pt idx="2111">
                  <c:v>143.1354292436643</c:v>
                </c:pt>
                <c:pt idx="2112">
                  <c:v>157.02359906738064</c:v>
                </c:pt>
                <c:pt idx="2113">
                  <c:v>162.80306237897059</c:v>
                </c:pt>
                <c:pt idx="2114">
                  <c:v>154.67941246496832</c:v>
                </c:pt>
                <c:pt idx="2115">
                  <c:v>169.73294344162781</c:v>
                </c:pt>
                <c:pt idx="2116">
                  <c:v>171.39230164375516</c:v>
                </c:pt>
                <c:pt idx="2117">
                  <c:v>180.97644903953358</c:v>
                </c:pt>
                <c:pt idx="2118">
                  <c:v>183.5448529500496</c:v>
                </c:pt>
                <c:pt idx="2119">
                  <c:v>181.40314438904127</c:v>
                </c:pt>
                <c:pt idx="2120">
                  <c:v>184.20581726033271</c:v>
                </c:pt>
                <c:pt idx="2121">
                  <c:v>203.75332993728077</c:v>
                </c:pt>
                <c:pt idx="2122">
                  <c:v>201.59169361032446</c:v>
                </c:pt>
                <c:pt idx="2123">
                  <c:v>205.29870105875747</c:v>
                </c:pt>
                <c:pt idx="2124">
                  <c:v>218.71220244867339</c:v>
                </c:pt>
                <c:pt idx="2125">
                  <c:v>222.2084793916265</c:v>
                </c:pt>
                <c:pt idx="2126">
                  <c:v>205.28442841684299</c:v>
                </c:pt>
                <c:pt idx="2127">
                  <c:v>229.92605678927623</c:v>
                </c:pt>
                <c:pt idx="2128">
                  <c:v>227.56090415928273</c:v>
                </c:pt>
                <c:pt idx="2129">
                  <c:v>245.97238632300107</c:v>
                </c:pt>
                <c:pt idx="2130">
                  <c:v>241.83588165826879</c:v>
                </c:pt>
                <c:pt idx="2131">
                  <c:v>251.07218107097171</c:v>
                </c:pt>
                <c:pt idx="2132">
                  <c:v>260.34949804399764</c:v>
                </c:pt>
                <c:pt idx="2133">
                  <c:v>267.66081183739203</c:v>
                </c:pt>
                <c:pt idx="2134">
                  <c:v>249.14644554189863</c:v>
                </c:pt>
                <c:pt idx="2135">
                  <c:v>270.75306884443495</c:v>
                </c:pt>
                <c:pt idx="2136">
                  <c:v>284.69919844633625</c:v>
                </c:pt>
                <c:pt idx="2137">
                  <c:v>290.69710926935693</c:v>
                </c:pt>
                <c:pt idx="2138">
                  <c:v>271.77956968479077</c:v>
                </c:pt>
                <c:pt idx="2139">
                  <c:v>291.92506966664757</c:v>
                </c:pt>
                <c:pt idx="2140">
                  <c:v>285.09053724613113</c:v>
                </c:pt>
                <c:pt idx="2141">
                  <c:v>289.97701700073338</c:v>
                </c:pt>
                <c:pt idx="2142">
                  <c:v>283.6562110952903</c:v>
                </c:pt>
                <c:pt idx="2143">
                  <c:v>319.57345347237418</c:v>
                </c:pt>
                <c:pt idx="2144">
                  <c:v>315.37112368208119</c:v>
                </c:pt>
                <c:pt idx="2145">
                  <c:v>346.27843681465225</c:v>
                </c:pt>
                <c:pt idx="2146">
                  <c:v>332.8517095874501</c:v>
                </c:pt>
                <c:pt idx="2147">
                  <c:v>345.03077675091305</c:v>
                </c:pt>
                <c:pt idx="2148">
                  <c:v>326.6831594195877</c:v>
                </c:pt>
                <c:pt idx="2149">
                  <c:v>372.40221597059713</c:v>
                </c:pt>
                <c:pt idx="2150">
                  <c:v>374.7625264040347</c:v>
                </c:pt>
                <c:pt idx="2151">
                  <c:v>385.4160395808417</c:v>
                </c:pt>
                <c:pt idx="2152">
                  <c:v>381.3971441582122</c:v>
                </c:pt>
                <c:pt idx="2153">
                  <c:v>406.97541065280825</c:v>
                </c:pt>
                <c:pt idx="2154">
                  <c:v>404.26930678049752</c:v>
                </c:pt>
                <c:pt idx="2155">
                  <c:v>394.9396818982604</c:v>
                </c:pt>
                <c:pt idx="2156">
                  <c:v>413.52804207440903</c:v>
                </c:pt>
                <c:pt idx="2157">
                  <c:v>421.74540168008815</c:v>
                </c:pt>
                <c:pt idx="2158">
                  <c:v>375.96744483677179</c:v>
                </c:pt>
                <c:pt idx="2159">
                  <c:v>431.0720579704427</c:v>
                </c:pt>
                <c:pt idx="2160">
                  <c:v>388.45203709110473</c:v>
                </c:pt>
                <c:pt idx="2161">
                  <c:v>397.7524790750885</c:v>
                </c:pt>
                <c:pt idx="2162">
                  <c:v>382.90559474366285</c:v>
                </c:pt>
                <c:pt idx="2163">
                  <c:v>373.44655096874249</c:v>
                </c:pt>
                <c:pt idx="2164">
                  <c:v>358.61978705764966</c:v>
                </c:pt>
                <c:pt idx="2165">
                  <c:v>390.39244213562051</c:v>
                </c:pt>
                <c:pt idx="2166">
                  <c:v>390.78161457575698</c:v>
                </c:pt>
                <c:pt idx="2167">
                  <c:v>391.01155433793753</c:v>
                </c:pt>
                <c:pt idx="2168">
                  <c:v>382.16562732941571</c:v>
                </c:pt>
                <c:pt idx="2169">
                  <c:v>402.09421670860098</c:v>
                </c:pt>
                <c:pt idx="2170">
                  <c:v>387.29747858797617</c:v>
                </c:pt>
                <c:pt idx="2171">
                  <c:v>423.24176594496419</c:v>
                </c:pt>
                <c:pt idx="2172">
                  <c:v>433.44889250542292</c:v>
                </c:pt>
                <c:pt idx="2173">
                  <c:v>436.74441039928968</c:v>
                </c:pt>
                <c:pt idx="2174">
                  <c:v>439.81237839820631</c:v>
                </c:pt>
                <c:pt idx="2175">
                  <c:v>445.7095586252459</c:v>
                </c:pt>
                <c:pt idx="2176">
                  <c:v>479.03236475939644</c:v>
                </c:pt>
                <c:pt idx="2177">
                  <c:v>478.03468931751212</c:v>
                </c:pt>
                <c:pt idx="2178">
                  <c:v>465.33625694597367</c:v>
                </c:pt>
                <c:pt idx="2179">
                  <c:v>473.49536634473566</c:v>
                </c:pt>
                <c:pt idx="2180">
                  <c:v>421.42032260955574</c:v>
                </c:pt>
                <c:pt idx="2181">
                  <c:v>467.38868913739776</c:v>
                </c:pt>
                <c:pt idx="2182">
                  <c:v>481.40617566673382</c:v>
                </c:pt>
                <c:pt idx="2183">
                  <c:v>346.690422002395</c:v>
                </c:pt>
                <c:pt idx="2184">
                  <c:v>239.00446127253204</c:v>
                </c:pt>
                <c:pt idx="2185">
                  <c:v>207.35826146712162</c:v>
                </c:pt>
                <c:pt idx="2186">
                  <c:v>182.2511011778237</c:v>
                </c:pt>
                <c:pt idx="2187">
                  <c:v>125.16827926902144</c:v>
                </c:pt>
                <c:pt idx="2188">
                  <c:v>101.79406674144543</c:v>
                </c:pt>
                <c:pt idx="2189">
                  <c:v>111.49889389896279</c:v>
                </c:pt>
                <c:pt idx="2190">
                  <c:v>108.4616756956376</c:v>
                </c:pt>
                <c:pt idx="2191">
                  <c:v>116.98152557008956</c:v>
                </c:pt>
                <c:pt idx="2192">
                  <c:v>118.43263291891012</c:v>
                </c:pt>
                <c:pt idx="2193">
                  <c:v>130.66032426389526</c:v>
                </c:pt>
                <c:pt idx="2194">
                  <c:v>132.40199210720584</c:v>
                </c:pt>
                <c:pt idx="2195">
                  <c:v>140.73788953385389</c:v>
                </c:pt>
                <c:pt idx="2196">
                  <c:v>141.72959057033006</c:v>
                </c:pt>
                <c:pt idx="2197">
                  <c:v>161.11930127592188</c:v>
                </c:pt>
                <c:pt idx="2198">
                  <c:v>172.6578060556061</c:v>
                </c:pt>
                <c:pt idx="2199">
                  <c:v>185.44569786459863</c:v>
                </c:pt>
                <c:pt idx="2200">
                  <c:v>195.55775439553062</c:v>
                </c:pt>
                <c:pt idx="2201">
                  <c:v>208.7161696080523</c:v>
                </c:pt>
                <c:pt idx="2202">
                  <c:v>204.97937693735361</c:v>
                </c:pt>
                <c:pt idx="2203">
                  <c:v>238.12759678066422</c:v>
                </c:pt>
                <c:pt idx="2204">
                  <c:v>235.22647198111483</c:v>
                </c:pt>
                <c:pt idx="2205">
                  <c:v>257.64324739611817</c:v>
                </c:pt>
                <c:pt idx="2206">
                  <c:v>259.29509940652127</c:v>
                </c:pt>
                <c:pt idx="2207">
                  <c:v>273.62581035002643</c:v>
                </c:pt>
                <c:pt idx="2208">
                  <c:v>287.31507403382068</c:v>
                </c:pt>
                <c:pt idx="2209">
                  <c:v>297.15632630266703</c:v>
                </c:pt>
                <c:pt idx="2210">
                  <c:v>310.89036039701858</c:v>
                </c:pt>
                <c:pt idx="2211">
                  <c:v>336.01826192103084</c:v>
                </c:pt>
                <c:pt idx="2212">
                  <c:v>344.90183263788788</c:v>
                </c:pt>
                <c:pt idx="2213">
                  <c:v>426.1266909039058</c:v>
                </c:pt>
                <c:pt idx="2214">
                  <c:v>406.99291245539121</c:v>
                </c:pt>
                <c:pt idx="2215">
                  <c:v>480.07568922675517</c:v>
                </c:pt>
                <c:pt idx="2216">
                  <c:v>458.3977679237417</c:v>
                </c:pt>
                <c:pt idx="2217">
                  <c:v>563.78667268744437</c:v>
                </c:pt>
                <c:pt idx="2218">
                  <c:v>576.41389586531727</c:v>
                </c:pt>
                <c:pt idx="2219">
                  <c:v>622.10694193825645</c:v>
                </c:pt>
                <c:pt idx="2220">
                  <c:v>664.54026647714477</c:v>
                </c:pt>
                <c:pt idx="2221">
                  <c:v>733.89482400589736</c:v>
                </c:pt>
                <c:pt idx="2222">
                  <c:v>746.63598413199054</c:v>
                </c:pt>
                <c:pt idx="2223">
                  <c:v>802.93555472780258</c:v>
                </c:pt>
                <c:pt idx="2224">
                  <c:v>1005.9324912870384</c:v>
                </c:pt>
                <c:pt idx="2225">
                  <c:v>865.09219776031898</c:v>
                </c:pt>
                <c:pt idx="2226">
                  <c:v>962.54674570439545</c:v>
                </c:pt>
                <c:pt idx="2227">
                  <c:v>917.29521520311857</c:v>
                </c:pt>
                <c:pt idx="2228">
                  <c:v>774.12732774262884</c:v>
                </c:pt>
                <c:pt idx="2229">
                  <c:v>905.98769663987559</c:v>
                </c:pt>
                <c:pt idx="2230">
                  <c:v>830.67547126313332</c:v>
                </c:pt>
                <c:pt idx="2231">
                  <c:v>824.89706659364174</c:v>
                </c:pt>
                <c:pt idx="2232">
                  <c:v>811.45958168855179</c:v>
                </c:pt>
                <c:pt idx="2233">
                  <c:v>772.43550127775984</c:v>
                </c:pt>
                <c:pt idx="2234">
                  <c:v>917.00116342455874</c:v>
                </c:pt>
                <c:pt idx="2235">
                  <c:v>804.07819904287828</c:v>
                </c:pt>
                <c:pt idx="2236">
                  <c:v>773.88916860291101</c:v>
                </c:pt>
                <c:pt idx="2237">
                  <c:v>872.89835490493033</c:v>
                </c:pt>
                <c:pt idx="2238">
                  <c:v>797.03770079657977</c:v>
                </c:pt>
                <c:pt idx="2239">
                  <c:v>809.83701070705035</c:v>
                </c:pt>
                <c:pt idx="2240">
                  <c:v>849.11944162008456</c:v>
                </c:pt>
                <c:pt idx="2241">
                  <c:v>849.25074125805656</c:v>
                </c:pt>
                <c:pt idx="2242">
                  <c:v>867.65935863234392</c:v>
                </c:pt>
                <c:pt idx="2243">
                  <c:v>961.03607723689663</c:v>
                </c:pt>
                <c:pt idx="2244">
                  <c:v>958.62572016410309</c:v>
                </c:pt>
                <c:pt idx="2245">
                  <c:v>972.11866285361145</c:v>
                </c:pt>
                <c:pt idx="2246">
                  <c:v>954.06388656357922</c:v>
                </c:pt>
                <c:pt idx="2247">
                  <c:v>1055.4999259245315</c:v>
                </c:pt>
                <c:pt idx="2248">
                  <c:v>964.89435384581543</c:v>
                </c:pt>
                <c:pt idx="2249">
                  <c:v>1065.8418796905578</c:v>
                </c:pt>
                <c:pt idx="2250">
                  <c:v>985.52935758222941</c:v>
                </c:pt>
                <c:pt idx="2251">
                  <c:v>1069.210790875248</c:v>
                </c:pt>
                <c:pt idx="2252">
                  <c:v>1089.9658512876956</c:v>
                </c:pt>
                <c:pt idx="2253">
                  <c:v>1113.3185869819822</c:v>
                </c:pt>
                <c:pt idx="2254">
                  <c:v>1093.9099547829987</c:v>
                </c:pt>
                <c:pt idx="2255">
                  <c:v>1045.6151989896296</c:v>
                </c:pt>
                <c:pt idx="2256">
                  <c:v>1117.2784074562967</c:v>
                </c:pt>
                <c:pt idx="2257">
                  <c:v>1148.7346388991227</c:v>
                </c:pt>
                <c:pt idx="2258">
                  <c:v>1086.7312817224047</c:v>
                </c:pt>
                <c:pt idx="2259">
                  <c:v>1229.6518707888829</c:v>
                </c:pt>
                <c:pt idx="2260">
                  <c:v>164.04320199491366</c:v>
                </c:pt>
                <c:pt idx="2261">
                  <c:v>173.2967665148681</c:v>
                </c:pt>
                <c:pt idx="2262">
                  <c:v>171.47081781931522</c:v>
                </c:pt>
                <c:pt idx="2263">
                  <c:v>183.92376823404592</c:v>
                </c:pt>
                <c:pt idx="2264">
                  <c:v>197.34629376845015</c:v>
                </c:pt>
                <c:pt idx="2265">
                  <c:v>218.61994873474052</c:v>
                </c:pt>
                <c:pt idx="2266">
                  <c:v>229.32550940463244</c:v>
                </c:pt>
                <c:pt idx="2267">
                  <c:v>254.85736366839424</c:v>
                </c:pt>
                <c:pt idx="2268">
                  <c:v>262.25921511718968</c:v>
                </c:pt>
                <c:pt idx="2269">
                  <c:v>304.78060800348129</c:v>
                </c:pt>
                <c:pt idx="2270">
                  <c:v>318.34369104457812</c:v>
                </c:pt>
                <c:pt idx="2271">
                  <c:v>377.520362687535</c:v>
                </c:pt>
                <c:pt idx="2272">
                  <c:v>375.11673039625208</c:v>
                </c:pt>
                <c:pt idx="2273">
                  <c:v>435.87105132394271</c:v>
                </c:pt>
                <c:pt idx="2274">
                  <c:v>474.98228056061356</c:v>
                </c:pt>
                <c:pt idx="2275">
                  <c:v>541.24237431035431</c:v>
                </c:pt>
                <c:pt idx="2276">
                  <c:v>590.58064567603037</c:v>
                </c:pt>
                <c:pt idx="2277">
                  <c:v>642.50682622317777</c:v>
                </c:pt>
                <c:pt idx="2278">
                  <c:v>712.71987508873337</c:v>
                </c:pt>
                <c:pt idx="2279">
                  <c:v>803.31090693886779</c:v>
                </c:pt>
                <c:pt idx="2280">
                  <c:v>832.87190552055858</c:v>
                </c:pt>
                <c:pt idx="2281">
                  <c:v>882.14783153357064</c:v>
                </c:pt>
                <c:pt idx="2282">
                  <c:v>976.10581379502867</c:v>
                </c:pt>
                <c:pt idx="2283">
                  <c:v>1032.882114930745</c:v>
                </c:pt>
                <c:pt idx="2284">
                  <c:v>1029.8352936607089</c:v>
                </c:pt>
                <c:pt idx="2285">
                  <c:v>3272.5898613924646</c:v>
                </c:pt>
                <c:pt idx="2286">
                  <c:v>3516.6742381052936</c:v>
                </c:pt>
                <c:pt idx="2287">
                  <c:v>9884.1168157798966</c:v>
                </c:pt>
                <c:pt idx="2288">
                  <c:v>9324.8166325880447</c:v>
                </c:pt>
                <c:pt idx="2289">
                  <c:v>10218.45044750821</c:v>
                </c:pt>
                <c:pt idx="2290">
                  <c:v>9603.2374540482469</c:v>
                </c:pt>
                <c:pt idx="2291">
                  <c:v>10289.967637526846</c:v>
                </c:pt>
                <c:pt idx="2292">
                  <c:v>8633.2537496294626</c:v>
                </c:pt>
                <c:pt idx="2293">
                  <c:v>10372.979497638831</c:v>
                </c:pt>
                <c:pt idx="2294">
                  <c:v>9275.1673956345803</c:v>
                </c:pt>
                <c:pt idx="2295">
                  <c:v>10032.517224300713</c:v>
                </c:pt>
                <c:pt idx="2296">
                  <c:v>8633.1943437288446</c:v>
                </c:pt>
                <c:pt idx="2297">
                  <c:v>552.70322990757677</c:v>
                </c:pt>
                <c:pt idx="2298">
                  <c:v>464.01323427536425</c:v>
                </c:pt>
                <c:pt idx="2299">
                  <c:v>94.842646062443066</c:v>
                </c:pt>
                <c:pt idx="2300">
                  <c:v>112.11703782452973</c:v>
                </c:pt>
                <c:pt idx="2301">
                  <c:v>104.93947242700352</c:v>
                </c:pt>
                <c:pt idx="2302">
                  <c:v>117.80754797581042</c:v>
                </c:pt>
                <c:pt idx="2303">
                  <c:v>110.8989009451013</c:v>
                </c:pt>
                <c:pt idx="2304">
                  <c:v>111.61271710131841</c:v>
                </c:pt>
                <c:pt idx="2305">
                  <c:v>107.34119309200469</c:v>
                </c:pt>
                <c:pt idx="2306">
                  <c:v>118.52879542811151</c:v>
                </c:pt>
                <c:pt idx="2307">
                  <c:v>125.53577785494559</c:v>
                </c:pt>
                <c:pt idx="2308">
                  <c:v>137.31203604553062</c:v>
                </c:pt>
                <c:pt idx="2309">
                  <c:v>115.15793125591105</c:v>
                </c:pt>
                <c:pt idx="2310">
                  <c:v>108.08652073595334</c:v>
                </c:pt>
                <c:pt idx="2311">
                  <c:v>95.233403038166443</c:v>
                </c:pt>
                <c:pt idx="2312">
                  <c:v>101.2868439341361</c:v>
                </c:pt>
                <c:pt idx="2313">
                  <c:v>89.982243268350913</c:v>
                </c:pt>
                <c:pt idx="2314">
                  <c:v>94.703708617229296</c:v>
                </c:pt>
                <c:pt idx="2315">
                  <c:v>101.61029682941606</c:v>
                </c:pt>
                <c:pt idx="2316">
                  <c:v>99.19473346198383</c:v>
                </c:pt>
                <c:pt idx="2317">
                  <c:v>98.684474424870913</c:v>
                </c:pt>
                <c:pt idx="2318">
                  <c:v>102.30812798326646</c:v>
                </c:pt>
                <c:pt idx="2319">
                  <c:v>110.42178897275561</c:v>
                </c:pt>
                <c:pt idx="2320">
                  <c:v>89.197912009137099</c:v>
                </c:pt>
                <c:pt idx="2321">
                  <c:v>95.552996571220575</c:v>
                </c:pt>
                <c:pt idx="2322">
                  <c:v>89.822337735219932</c:v>
                </c:pt>
                <c:pt idx="2323">
                  <c:v>105.8811009692506</c:v>
                </c:pt>
                <c:pt idx="2324">
                  <c:v>108.06144449697703</c:v>
                </c:pt>
                <c:pt idx="2325">
                  <c:v>111.7230638778603</c:v>
                </c:pt>
                <c:pt idx="2326">
                  <c:v>123.46506581127318</c:v>
                </c:pt>
                <c:pt idx="2327">
                  <c:v>127.7277862951012</c:v>
                </c:pt>
                <c:pt idx="2328">
                  <c:v>142.05688422086186</c:v>
                </c:pt>
                <c:pt idx="2329">
                  <c:v>155.3904492779775</c:v>
                </c:pt>
                <c:pt idx="2330">
                  <c:v>170.87377769784592</c:v>
                </c:pt>
                <c:pt idx="2331">
                  <c:v>179.33756827456952</c:v>
                </c:pt>
                <c:pt idx="2332">
                  <c:v>200.11694839781771</c:v>
                </c:pt>
                <c:pt idx="2333">
                  <c:v>210.09592716693868</c:v>
                </c:pt>
                <c:pt idx="2334">
                  <c:v>224.81258687168244</c:v>
                </c:pt>
                <c:pt idx="2335">
                  <c:v>234.8013303565919</c:v>
                </c:pt>
                <c:pt idx="2336">
                  <c:v>252.16477634142737</c:v>
                </c:pt>
                <c:pt idx="2337">
                  <c:v>264.91946043312646</c:v>
                </c:pt>
                <c:pt idx="2338">
                  <c:v>279.15642687854859</c:v>
                </c:pt>
                <c:pt idx="2339">
                  <c:v>294.49157576723798</c:v>
                </c:pt>
                <c:pt idx="2340">
                  <c:v>337.11674157005001</c:v>
                </c:pt>
                <c:pt idx="2341">
                  <c:v>334.51436455701048</c:v>
                </c:pt>
                <c:pt idx="2342">
                  <c:v>371.67470154857085</c:v>
                </c:pt>
                <c:pt idx="2343">
                  <c:v>392.4345581858895</c:v>
                </c:pt>
                <c:pt idx="2344">
                  <c:v>407.00686548231675</c:v>
                </c:pt>
                <c:pt idx="2345">
                  <c:v>434.95518071872726</c:v>
                </c:pt>
                <c:pt idx="2346">
                  <c:v>430.51711067508546</c:v>
                </c:pt>
                <c:pt idx="2347">
                  <c:v>416.00183485506949</c:v>
                </c:pt>
                <c:pt idx="2348">
                  <c:v>447.7053705901904</c:v>
                </c:pt>
                <c:pt idx="2349">
                  <c:v>428.28123622525624</c:v>
                </c:pt>
                <c:pt idx="2350">
                  <c:v>431.71482585210259</c:v>
                </c:pt>
                <c:pt idx="2351">
                  <c:v>487.63598173806389</c:v>
                </c:pt>
                <c:pt idx="2352">
                  <c:v>472.21923625211878</c:v>
                </c:pt>
                <c:pt idx="2353">
                  <c:v>495.41018199522716</c:v>
                </c:pt>
                <c:pt idx="2354">
                  <c:v>487.69195119634139</c:v>
                </c:pt>
                <c:pt idx="2355">
                  <c:v>490.13528582732846</c:v>
                </c:pt>
                <c:pt idx="2356">
                  <c:v>478.67841172620143</c:v>
                </c:pt>
                <c:pt idx="2357">
                  <c:v>481.75499024927905</c:v>
                </c:pt>
                <c:pt idx="2358">
                  <c:v>525.30207888947064</c:v>
                </c:pt>
                <c:pt idx="2359">
                  <c:v>640.32532168439093</c:v>
                </c:pt>
                <c:pt idx="2360">
                  <c:v>595.28323232473667</c:v>
                </c:pt>
                <c:pt idx="2361">
                  <c:v>594.37744597921255</c:v>
                </c:pt>
                <c:pt idx="2362">
                  <c:v>635.05780795769704</c:v>
                </c:pt>
                <c:pt idx="2363">
                  <c:v>593.61401115276249</c:v>
                </c:pt>
                <c:pt idx="2364">
                  <c:v>608.2878237321828</c:v>
                </c:pt>
                <c:pt idx="2365">
                  <c:v>620.41408643172633</c:v>
                </c:pt>
                <c:pt idx="2366">
                  <c:v>595.97990522340694</c:v>
                </c:pt>
                <c:pt idx="2367">
                  <c:v>601.25578478614307</c:v>
                </c:pt>
                <c:pt idx="2368">
                  <c:v>630.49459126824138</c:v>
                </c:pt>
                <c:pt idx="2369">
                  <c:v>593.65521135294352</c:v>
                </c:pt>
                <c:pt idx="2370">
                  <c:v>657.8654095487467</c:v>
                </c:pt>
                <c:pt idx="2371">
                  <c:v>656.50786858029801</c:v>
                </c:pt>
                <c:pt idx="2372">
                  <c:v>706.69986541648973</c:v>
                </c:pt>
                <c:pt idx="2373">
                  <c:v>657.47208138265842</c:v>
                </c:pt>
                <c:pt idx="2374">
                  <c:v>723.96733777101656</c:v>
                </c:pt>
                <c:pt idx="2375">
                  <c:v>732.46032707787015</c:v>
                </c:pt>
                <c:pt idx="2376">
                  <c:v>799.16907850130303</c:v>
                </c:pt>
                <c:pt idx="2377">
                  <c:v>756.28404688116927</c:v>
                </c:pt>
                <c:pt idx="2378">
                  <c:v>797.75517363404845</c:v>
                </c:pt>
                <c:pt idx="2379">
                  <c:v>768.62606286101334</c:v>
                </c:pt>
                <c:pt idx="2380">
                  <c:v>878.32404303062299</c:v>
                </c:pt>
                <c:pt idx="2381">
                  <c:v>0.24710732662407825</c:v>
                </c:pt>
                <c:pt idx="2382">
                  <c:v>905.87324581616917</c:v>
                </c:pt>
                <c:pt idx="2383">
                  <c:v>0.24710732662407825</c:v>
                </c:pt>
                <c:pt idx="2384">
                  <c:v>857.23851198704483</c:v>
                </c:pt>
                <c:pt idx="2385">
                  <c:v>964.31494246178886</c:v>
                </c:pt>
                <c:pt idx="2386">
                  <c:v>940.43212974322148</c:v>
                </c:pt>
                <c:pt idx="2387">
                  <c:v>1006.2013879453704</c:v>
                </c:pt>
                <c:pt idx="2388">
                  <c:v>1019.5659507369766</c:v>
                </c:pt>
                <c:pt idx="2389">
                  <c:v>1074.520589229081</c:v>
                </c:pt>
                <c:pt idx="2390">
                  <c:v>1057.0538752129685</c:v>
                </c:pt>
                <c:pt idx="2391">
                  <c:v>1016.3355315683771</c:v>
                </c:pt>
                <c:pt idx="2392">
                  <c:v>1186.2904398131438</c:v>
                </c:pt>
                <c:pt idx="2393">
                  <c:v>1156.1237679988376</c:v>
                </c:pt>
                <c:pt idx="2394">
                  <c:v>1267.572702159601</c:v>
                </c:pt>
                <c:pt idx="2395">
                  <c:v>1157.5016263419361</c:v>
                </c:pt>
                <c:pt idx="2396">
                  <c:v>1197.3401969078081</c:v>
                </c:pt>
                <c:pt idx="2397">
                  <c:v>1192.3242999413314</c:v>
                </c:pt>
                <c:pt idx="2398">
                  <c:v>1185.3634749817543</c:v>
                </c:pt>
                <c:pt idx="2399">
                  <c:v>1069.1967115245818</c:v>
                </c:pt>
                <c:pt idx="2400">
                  <c:v>1148.6918316700203</c:v>
                </c:pt>
                <c:pt idx="2401">
                  <c:v>1120.7578316548861</c:v>
                </c:pt>
                <c:pt idx="2402">
                  <c:v>1184.0925496860907</c:v>
                </c:pt>
                <c:pt idx="2403">
                  <c:v>1252.8111648189479</c:v>
                </c:pt>
                <c:pt idx="2404">
                  <c:v>1217.4388074598601</c:v>
                </c:pt>
                <c:pt idx="2405">
                  <c:v>1186.5656169232921</c:v>
                </c:pt>
                <c:pt idx="2406">
                  <c:v>1221.9346107643712</c:v>
                </c:pt>
                <c:pt idx="2407">
                  <c:v>1197.9720438141303</c:v>
                </c:pt>
                <c:pt idx="2408">
                  <c:v>1232.5767759402074</c:v>
                </c:pt>
                <c:pt idx="2409">
                  <c:v>1176.9938606652113</c:v>
                </c:pt>
                <c:pt idx="2410">
                  <c:v>1223.5065551681494</c:v>
                </c:pt>
                <c:pt idx="2411">
                  <c:v>1258.2663421064437</c:v>
                </c:pt>
                <c:pt idx="2412">
                  <c:v>1249.8284853944756</c:v>
                </c:pt>
                <c:pt idx="2413">
                  <c:v>1187.2268432343558</c:v>
                </c:pt>
                <c:pt idx="2414">
                  <c:v>1308.7246373161588</c:v>
                </c:pt>
                <c:pt idx="2415">
                  <c:v>1327.2833543553629</c:v>
                </c:pt>
                <c:pt idx="2416">
                  <c:v>1337.681256125923</c:v>
                </c:pt>
                <c:pt idx="2417">
                  <c:v>1385.5758182989609</c:v>
                </c:pt>
                <c:pt idx="2418">
                  <c:v>1375.8544564472979</c:v>
                </c:pt>
                <c:pt idx="2419">
                  <c:v>1449.813174568231</c:v>
                </c:pt>
                <c:pt idx="2420">
                  <c:v>1443.0586912404624</c:v>
                </c:pt>
                <c:pt idx="2421">
                  <c:v>1426.2534575869636</c:v>
                </c:pt>
                <c:pt idx="2422">
                  <c:v>1390.5255137372999</c:v>
                </c:pt>
                <c:pt idx="2423">
                  <c:v>1463.8438900302933</c:v>
                </c:pt>
                <c:pt idx="2424">
                  <c:v>1460.3423430711375</c:v>
                </c:pt>
                <c:pt idx="2425">
                  <c:v>1482.1766546493864</c:v>
                </c:pt>
                <c:pt idx="2426">
                  <c:v>1607.1761243328801</c:v>
                </c:pt>
                <c:pt idx="2427">
                  <c:v>1549.7844208485535</c:v>
                </c:pt>
                <c:pt idx="2428">
                  <c:v>1548.8534724518363</c:v>
                </c:pt>
                <c:pt idx="2429">
                  <c:v>1533.7270867038153</c:v>
                </c:pt>
                <c:pt idx="2430">
                  <c:v>1590.2663724468973</c:v>
                </c:pt>
                <c:pt idx="2431">
                  <c:v>1507.8376080809571</c:v>
                </c:pt>
                <c:pt idx="2432">
                  <c:v>1736.2835104835003</c:v>
                </c:pt>
                <c:pt idx="2433">
                  <c:v>1737.5696751323203</c:v>
                </c:pt>
                <c:pt idx="2434">
                  <c:v>1661.0025239575818</c:v>
                </c:pt>
                <c:pt idx="2435">
                  <c:v>1750.9500527244479</c:v>
                </c:pt>
                <c:pt idx="2436">
                  <c:v>1781.7055948315569</c:v>
                </c:pt>
                <c:pt idx="2437">
                  <c:v>1795.699222136883</c:v>
                </c:pt>
                <c:pt idx="2438">
                  <c:v>1770.3824792360826</c:v>
                </c:pt>
                <c:pt idx="2439">
                  <c:v>1839.540676211547</c:v>
                </c:pt>
                <c:pt idx="2440">
                  <c:v>2020.8264287396148</c:v>
                </c:pt>
                <c:pt idx="2441">
                  <c:v>1969.2695044463712</c:v>
                </c:pt>
                <c:pt idx="2442">
                  <c:v>2025.1571768310505</c:v>
                </c:pt>
                <c:pt idx="2443">
                  <c:v>2147.9460996228386</c:v>
                </c:pt>
                <c:pt idx="2444">
                  <c:v>2155.3934172780923</c:v>
                </c:pt>
                <c:pt idx="2445">
                  <c:v>2262.4060861634844</c:v>
                </c:pt>
                <c:pt idx="2446">
                  <c:v>2215.1620685489884</c:v>
                </c:pt>
                <c:pt idx="2447">
                  <c:v>2219.0702908803569</c:v>
                </c:pt>
                <c:pt idx="2448">
                  <c:v>2206.2360981121201</c:v>
                </c:pt>
                <c:pt idx="2449">
                  <c:v>2361.9516264798408</c:v>
                </c:pt>
                <c:pt idx="2450">
                  <c:v>2467.3080004761791</c:v>
                </c:pt>
                <c:pt idx="2451">
                  <c:v>2232.3725787635967</c:v>
                </c:pt>
                <c:pt idx="2452">
                  <c:v>2511.5654030612577</c:v>
                </c:pt>
                <c:pt idx="2453">
                  <c:v>2323.403996380699</c:v>
                </c:pt>
                <c:pt idx="2454">
                  <c:v>2472.4986919203147</c:v>
                </c:pt>
                <c:pt idx="2455">
                  <c:v>2436.4963520461461</c:v>
                </c:pt>
                <c:pt idx="2456">
                  <c:v>2490.8424093928902</c:v>
                </c:pt>
                <c:pt idx="2457">
                  <c:v>2632.5879631607586</c:v>
                </c:pt>
                <c:pt idx="2458">
                  <c:v>2629.8544642917245</c:v>
                </c:pt>
                <c:pt idx="2459">
                  <c:v>2799.2239462997004</c:v>
                </c:pt>
                <c:pt idx="2460">
                  <c:v>2863.9777492493213</c:v>
                </c:pt>
                <c:pt idx="2461">
                  <c:v>2925.4085936190713</c:v>
                </c:pt>
                <c:pt idx="2462">
                  <c:v>2875.6129614575734</c:v>
                </c:pt>
                <c:pt idx="2463">
                  <c:v>3049.4426491400491</c:v>
                </c:pt>
                <c:pt idx="2464">
                  <c:v>2994.8261730853264</c:v>
                </c:pt>
                <c:pt idx="2465">
                  <c:v>2995.0141936607538</c:v>
                </c:pt>
                <c:pt idx="2466">
                  <c:v>3125.9928769294147</c:v>
                </c:pt>
                <c:pt idx="2467">
                  <c:v>3115.0656517676566</c:v>
                </c:pt>
                <c:pt idx="2468">
                  <c:v>2950.9860930484433</c:v>
                </c:pt>
                <c:pt idx="2469">
                  <c:v>3061.3817835713126</c:v>
                </c:pt>
                <c:pt idx="2470">
                  <c:v>3093.4357007557201</c:v>
                </c:pt>
                <c:pt idx="2471">
                  <c:v>2951.135842429524</c:v>
                </c:pt>
                <c:pt idx="2472">
                  <c:v>3361.1413844427329</c:v>
                </c:pt>
                <c:pt idx="2473">
                  <c:v>3198.5614759179625</c:v>
                </c:pt>
                <c:pt idx="2474">
                  <c:v>3286.9138665609162</c:v>
                </c:pt>
                <c:pt idx="2475">
                  <c:v>3072.9632778367491</c:v>
                </c:pt>
                <c:pt idx="2476">
                  <c:v>3305.6553466188179</c:v>
                </c:pt>
                <c:pt idx="2477">
                  <c:v>3433.6874075907335</c:v>
                </c:pt>
                <c:pt idx="2478">
                  <c:v>3457.5997227762177</c:v>
                </c:pt>
                <c:pt idx="2479">
                  <c:v>3430.9265015714159</c:v>
                </c:pt>
                <c:pt idx="2480">
                  <c:v>3383.3270469693225</c:v>
                </c:pt>
                <c:pt idx="2481">
                  <c:v>3517.6134492831357</c:v>
                </c:pt>
                <c:pt idx="2482">
                  <c:v>3514.8073387766776</c:v>
                </c:pt>
                <c:pt idx="2483">
                  <c:v>3448.403934993074</c:v>
                </c:pt>
                <c:pt idx="2484">
                  <c:v>3519.7784361198419</c:v>
                </c:pt>
                <c:pt idx="2485">
                  <c:v>3439.3084098480322</c:v>
                </c:pt>
                <c:pt idx="2486">
                  <c:v>3675.5508698961776</c:v>
                </c:pt>
                <c:pt idx="2487">
                  <c:v>3738.6279242847695</c:v>
                </c:pt>
                <c:pt idx="2488">
                  <c:v>3922.1998553502021</c:v>
                </c:pt>
                <c:pt idx="2489">
                  <c:v>3441.3815280935191</c:v>
                </c:pt>
                <c:pt idx="2490">
                  <c:v>3835.5994285721949</c:v>
                </c:pt>
                <c:pt idx="2491">
                  <c:v>4227.2856402058342</c:v>
                </c:pt>
                <c:pt idx="2492">
                  <c:v>4096.9925012398526</c:v>
                </c:pt>
                <c:pt idx="2493">
                  <c:v>4235.6730918051962</c:v>
                </c:pt>
                <c:pt idx="2494">
                  <c:v>4168.8003275256769</c:v>
                </c:pt>
                <c:pt idx="2495">
                  <c:v>4428.3878017324068</c:v>
                </c:pt>
                <c:pt idx="2496">
                  <c:v>4389.652480818444</c:v>
                </c:pt>
                <c:pt idx="2497">
                  <c:v>4609.5700566098521</c:v>
                </c:pt>
                <c:pt idx="2498">
                  <c:v>4446.9742510094584</c:v>
                </c:pt>
                <c:pt idx="2499">
                  <c:v>4327.6817600974964</c:v>
                </c:pt>
                <c:pt idx="2500">
                  <c:v>4461.3235579957254</c:v>
                </c:pt>
                <c:pt idx="2501">
                  <c:v>4324.2970001782342</c:v>
                </c:pt>
                <c:pt idx="2502">
                  <c:v>5428.0500662194199</c:v>
                </c:pt>
                <c:pt idx="2503">
                  <c:v>4716.0998088363394</c:v>
                </c:pt>
                <c:pt idx="2504">
                  <c:v>4674.3669861166218</c:v>
                </c:pt>
                <c:pt idx="2505">
                  <c:v>4714.555853234343</c:v>
                </c:pt>
                <c:pt idx="2506">
                  <c:v>4773.7807395524705</c:v>
                </c:pt>
                <c:pt idx="2507">
                  <c:v>4633.4615551632187</c:v>
                </c:pt>
                <c:pt idx="2508">
                  <c:v>4985.9531405351136</c:v>
                </c:pt>
                <c:pt idx="2509">
                  <c:v>4741.1587779277597</c:v>
                </c:pt>
                <c:pt idx="2510">
                  <c:v>4879.6376462794633</c:v>
                </c:pt>
                <c:pt idx="2511">
                  <c:v>5149.1737637717033</c:v>
                </c:pt>
                <c:pt idx="2512">
                  <c:v>5204.5735626780679</c:v>
                </c:pt>
                <c:pt idx="2513">
                  <c:v>5051.0307941999872</c:v>
                </c:pt>
                <c:pt idx="2514">
                  <c:v>5088.4511905364761</c:v>
                </c:pt>
                <c:pt idx="2515">
                  <c:v>4941.4803833831947</c:v>
                </c:pt>
                <c:pt idx="2516">
                  <c:v>5199.6579079277308</c:v>
                </c:pt>
                <c:pt idx="2517">
                  <c:v>5157.1115809489647</c:v>
                </c:pt>
                <c:pt idx="2518">
                  <c:v>5208.6678716182569</c:v>
                </c:pt>
                <c:pt idx="2519">
                  <c:v>5507.6642434555424</c:v>
                </c:pt>
                <c:pt idx="2520">
                  <c:v>5352.8003710610001</c:v>
                </c:pt>
                <c:pt idx="2521">
                  <c:v>6036.4861216316785</c:v>
                </c:pt>
                <c:pt idx="2522">
                  <c:v>5453.1965224102933</c:v>
                </c:pt>
                <c:pt idx="2523">
                  <c:v>5269.4174400486181</c:v>
                </c:pt>
                <c:pt idx="2524">
                  <c:v>5693.200421144812</c:v>
                </c:pt>
                <c:pt idx="2525">
                  <c:v>5041.3040637273389</c:v>
                </c:pt>
                <c:pt idx="2526">
                  <c:v>6093.9824641053228</c:v>
                </c:pt>
                <c:pt idx="2527">
                  <c:v>5886.221918968381</c:v>
                </c:pt>
                <c:pt idx="2528">
                  <c:v>5694.8853036447736</c:v>
                </c:pt>
                <c:pt idx="2529">
                  <c:v>5887.201129515337</c:v>
                </c:pt>
                <c:pt idx="2530">
                  <c:v>6098.9174360100933</c:v>
                </c:pt>
                <c:pt idx="2531">
                  <c:v>5891.8453487339348</c:v>
                </c:pt>
                <c:pt idx="2532">
                  <c:v>6096.048051910293</c:v>
                </c:pt>
                <c:pt idx="2533">
                  <c:v>6166.6110202063619</c:v>
                </c:pt>
                <c:pt idx="2534">
                  <c:v>6111.2777845298069</c:v>
                </c:pt>
                <c:pt idx="2535">
                  <c:v>6581.030413430095</c:v>
                </c:pt>
                <c:pt idx="2536">
                  <c:v>6227.7460279061288</c:v>
                </c:pt>
                <c:pt idx="2537">
                  <c:v>6561.1841334616565</c:v>
                </c:pt>
                <c:pt idx="2538">
                  <c:v>6509.5292839576368</c:v>
                </c:pt>
                <c:pt idx="2539">
                  <c:v>6548.7336716415675</c:v>
                </c:pt>
                <c:pt idx="2540">
                  <c:v>6382.1398371368787</c:v>
                </c:pt>
                <c:pt idx="2541">
                  <c:v>6930.9591011560542</c:v>
                </c:pt>
                <c:pt idx="2542">
                  <c:v>5911.4918006410571</c:v>
                </c:pt>
                <c:pt idx="2543">
                  <c:v>6817.0035584730713</c:v>
                </c:pt>
                <c:pt idx="2544">
                  <c:v>7490.1694633173483</c:v>
                </c:pt>
                <c:pt idx="2545">
                  <c:v>6810.141360098296</c:v>
                </c:pt>
                <c:pt idx="2546">
                  <c:v>6294.6365971562209</c:v>
                </c:pt>
                <c:pt idx="2547">
                  <c:v>7162.1164000415847</c:v>
                </c:pt>
                <c:pt idx="2548">
                  <c:v>7278.9448656180493</c:v>
                </c:pt>
                <c:pt idx="2549">
                  <c:v>6983.2472324450455</c:v>
                </c:pt>
                <c:pt idx="2550">
                  <c:v>6441.1995874498552</c:v>
                </c:pt>
                <c:pt idx="2551">
                  <c:v>6994.9846536277737</c:v>
                </c:pt>
                <c:pt idx="2552">
                  <c:v>7083.5806499715036</c:v>
                </c:pt>
                <c:pt idx="2553">
                  <c:v>6963.695465325568</c:v>
                </c:pt>
                <c:pt idx="2554">
                  <c:v>5988.4175023572616</c:v>
                </c:pt>
                <c:pt idx="2555">
                  <c:v>7483.3869974416284</c:v>
                </c:pt>
                <c:pt idx="2556">
                  <c:v>6939.7416147926833</c:v>
                </c:pt>
                <c:pt idx="2557">
                  <c:v>6993.8174006426952</c:v>
                </c:pt>
                <c:pt idx="2558">
                  <c:v>7082.6881894725057</c:v>
                </c:pt>
                <c:pt idx="2559">
                  <c:v>6953.1371438067017</c:v>
                </c:pt>
                <c:pt idx="2560">
                  <c:v>6891.8134712322308</c:v>
                </c:pt>
                <c:pt idx="2561">
                  <c:v>6951.7269601975349</c:v>
                </c:pt>
                <c:pt idx="2562">
                  <c:v>7425.3491520546986</c:v>
                </c:pt>
                <c:pt idx="2563">
                  <c:v>7503.2893864250982</c:v>
                </c:pt>
                <c:pt idx="2564">
                  <c:v>6772.1567990916537</c:v>
                </c:pt>
                <c:pt idx="2565">
                  <c:v>7502.9850148065179</c:v>
                </c:pt>
                <c:pt idx="2566">
                  <c:v>6746.7461760921196</c:v>
                </c:pt>
                <c:pt idx="2567">
                  <c:v>7311.3486997752689</c:v>
                </c:pt>
                <c:pt idx="2568">
                  <c:v>7272.9761595910604</c:v>
                </c:pt>
                <c:pt idx="2569">
                  <c:v>7693.4723413856236</c:v>
                </c:pt>
                <c:pt idx="2570">
                  <c:v>6510.8616383902099</c:v>
                </c:pt>
                <c:pt idx="2571">
                  <c:v>7443.6322692571866</c:v>
                </c:pt>
                <c:pt idx="2572">
                  <c:v>6508.7822889632344</c:v>
                </c:pt>
                <c:pt idx="2573">
                  <c:v>7024.8906772527553</c:v>
                </c:pt>
                <c:pt idx="2574">
                  <c:v>6787.0308502161552</c:v>
                </c:pt>
                <c:pt idx="2575">
                  <c:v>8303.9675500878475</c:v>
                </c:pt>
                <c:pt idx="2576">
                  <c:v>7680.7789810937657</c:v>
                </c:pt>
                <c:pt idx="2577">
                  <c:v>7759.1498963613622</c:v>
                </c:pt>
                <c:pt idx="2578">
                  <c:v>6793.4054443973409</c:v>
                </c:pt>
                <c:pt idx="2579">
                  <c:v>7409.0325250387095</c:v>
                </c:pt>
                <c:pt idx="2580">
                  <c:v>7131.2176423496021</c:v>
                </c:pt>
                <c:pt idx="2581">
                  <c:v>7763.9873896737427</c:v>
                </c:pt>
                <c:pt idx="2582">
                  <c:v>7117.4207780052684</c:v>
                </c:pt>
                <c:pt idx="2583">
                  <c:v>7538.6139359832177</c:v>
                </c:pt>
                <c:pt idx="2584">
                  <c:v>6478.3788783091577</c:v>
                </c:pt>
                <c:pt idx="2585">
                  <c:v>7562.2765835767505</c:v>
                </c:pt>
                <c:pt idx="2586">
                  <c:v>6836.7180619952896</c:v>
                </c:pt>
                <c:pt idx="2587">
                  <c:v>7430.3865233255456</c:v>
                </c:pt>
                <c:pt idx="2588">
                  <c:v>6857.8914485456371</c:v>
                </c:pt>
                <c:pt idx="2589">
                  <c:v>7682.575942774225</c:v>
                </c:pt>
                <c:pt idx="2590">
                  <c:v>6249.775793855888</c:v>
                </c:pt>
                <c:pt idx="2591">
                  <c:v>7375.1381374195325</c:v>
                </c:pt>
                <c:pt idx="2592">
                  <c:v>6554.4944057754128</c:v>
                </c:pt>
                <c:pt idx="2593">
                  <c:v>7688.7621980563927</c:v>
                </c:pt>
                <c:pt idx="2594">
                  <c:v>6716.2353404965597</c:v>
                </c:pt>
                <c:pt idx="2595">
                  <c:v>7456.5317844245847</c:v>
                </c:pt>
                <c:pt idx="2596">
                  <c:v>7002.0878953343754</c:v>
                </c:pt>
                <c:pt idx="2597">
                  <c:v>7423.8983963127939</c:v>
                </c:pt>
                <c:pt idx="2598">
                  <c:v>7085.7200642515436</c:v>
                </c:pt>
                <c:pt idx="2599">
                  <c:v>7142.7882485922182</c:v>
                </c:pt>
                <c:pt idx="2600">
                  <c:v>6213.2811618678788</c:v>
                </c:pt>
                <c:pt idx="2601">
                  <c:v>7346.579629910907</c:v>
                </c:pt>
                <c:pt idx="2602">
                  <c:v>6730.5114088471037</c:v>
                </c:pt>
                <c:pt idx="2603">
                  <c:v>6978.5717584405847</c:v>
                </c:pt>
                <c:pt idx="2604">
                  <c:v>6697.7874013164655</c:v>
                </c:pt>
                <c:pt idx="2605">
                  <c:v>7124.0111470033326</c:v>
                </c:pt>
                <c:pt idx="2606">
                  <c:v>6513.6783812691629</c:v>
                </c:pt>
                <c:pt idx="2607">
                  <c:v>6760.0771960375869</c:v>
                </c:pt>
                <c:pt idx="2608">
                  <c:v>6346.5919766654088</c:v>
                </c:pt>
                <c:pt idx="2609">
                  <c:v>6545.5609753860354</c:v>
                </c:pt>
                <c:pt idx="2610">
                  <c:v>6665.6199051237527</c:v>
                </c:pt>
                <c:pt idx="2611">
                  <c:v>6860.8974785309865</c:v>
                </c:pt>
                <c:pt idx="2612">
                  <c:v>6329.3381231734747</c:v>
                </c:pt>
                <c:pt idx="2613">
                  <c:v>6907.471062658452</c:v>
                </c:pt>
                <c:pt idx="2614">
                  <c:v>6505.7225492348325</c:v>
                </c:pt>
                <c:pt idx="2615">
                  <c:v>6921.3513768225312</c:v>
                </c:pt>
                <c:pt idx="2616">
                  <c:v>6022.329853859218</c:v>
                </c:pt>
                <c:pt idx="2617">
                  <c:v>7042.2729499207053</c:v>
                </c:pt>
                <c:pt idx="2618">
                  <c:v>6837.1080809630275</c:v>
                </c:pt>
                <c:pt idx="2619">
                  <c:v>6561.9793805837071</c:v>
                </c:pt>
                <c:pt idx="2620">
                  <c:v>6844.6479307056597</c:v>
                </c:pt>
                <c:pt idx="2621">
                  <c:v>7107.615728408392</c:v>
                </c:pt>
                <c:pt idx="2622">
                  <c:v>6847.5313180601761</c:v>
                </c:pt>
                <c:pt idx="2623">
                  <c:v>6590.9441218642687</c:v>
                </c:pt>
                <c:pt idx="2624">
                  <c:v>6501.8353203719125</c:v>
                </c:pt>
                <c:pt idx="2625">
                  <c:v>7118.2502672513583</c:v>
                </c:pt>
                <c:pt idx="2626">
                  <c:v>6331.5651609524666</c:v>
                </c:pt>
                <c:pt idx="2627">
                  <c:v>6912.7713100041065</c:v>
                </c:pt>
                <c:pt idx="2628">
                  <c:v>5999.195053825254</c:v>
                </c:pt>
                <c:pt idx="2629">
                  <c:v>6865.3400917617701</c:v>
                </c:pt>
                <c:pt idx="2630">
                  <c:v>6655.6300854229521</c:v>
                </c:pt>
                <c:pt idx="2631">
                  <c:v>6695.8672007516589</c:v>
                </c:pt>
                <c:pt idx="2632">
                  <c:v>6483.0467224672821</c:v>
                </c:pt>
                <c:pt idx="2633">
                  <c:v>6736.7928296679538</c:v>
                </c:pt>
                <c:pt idx="2634">
                  <c:v>6700.1984896136391</c:v>
                </c:pt>
                <c:pt idx="2635">
                  <c:v>7460.5855081258505</c:v>
                </c:pt>
                <c:pt idx="2636">
                  <c:v>7097.1523164055652</c:v>
                </c:pt>
                <c:pt idx="2637">
                  <c:v>7319.8053109991279</c:v>
                </c:pt>
                <c:pt idx="2638">
                  <c:v>6214.8734058512628</c:v>
                </c:pt>
                <c:pt idx="2639">
                  <c:v>7136.8755596240781</c:v>
                </c:pt>
                <c:pt idx="2640">
                  <c:v>8202.6553584056637</c:v>
                </c:pt>
                <c:pt idx="2641">
                  <c:v>7605.1515130222188</c:v>
                </c:pt>
                <c:pt idx="2642">
                  <c:v>6232.0841131798852</c:v>
                </c:pt>
                <c:pt idx="2643">
                  <c:v>6659.5263648330174</c:v>
                </c:pt>
                <c:pt idx="2644">
                  <c:v>5596.6916487498565</c:v>
                </c:pt>
                <c:pt idx="2645">
                  <c:v>6805.1812685838822</c:v>
                </c:pt>
                <c:pt idx="2646">
                  <c:v>6378.387709465298</c:v>
                </c:pt>
                <c:pt idx="2647">
                  <c:v>6598.0338171720095</c:v>
                </c:pt>
                <c:pt idx="2648">
                  <c:v>6070.8629430843557</c:v>
                </c:pt>
                <c:pt idx="2649">
                  <c:v>7435.4933284160561</c:v>
                </c:pt>
                <c:pt idx="2650">
                  <c:v>6256.6163135372472</c:v>
                </c:pt>
                <c:pt idx="2651">
                  <c:v>7012.2295190087507</c:v>
                </c:pt>
                <c:pt idx="2652">
                  <c:v>6114.236040711834</c:v>
                </c:pt>
                <c:pt idx="2653">
                  <c:v>6866.3890261450842</c:v>
                </c:pt>
                <c:pt idx="2654">
                  <c:v>6091.7954011651882</c:v>
                </c:pt>
                <c:pt idx="2655">
                  <c:v>6837.0799618761394</c:v>
                </c:pt>
                <c:pt idx="2656">
                  <c:v>6083.0469192179016</c:v>
                </c:pt>
                <c:pt idx="2657">
                  <c:v>6470.7271928606606</c:v>
                </c:pt>
                <c:pt idx="2658">
                  <c:v>6265.0737831438428</c:v>
                </c:pt>
                <c:pt idx="2659">
                  <c:v>6649.5913137140215</c:v>
                </c:pt>
                <c:pt idx="2660">
                  <c:v>6271.4683923993316</c:v>
                </c:pt>
                <c:pt idx="2661">
                  <c:v>6107.6986878148937</c:v>
                </c:pt>
                <c:pt idx="2662">
                  <c:v>5573.3610616222504</c:v>
                </c:pt>
                <c:pt idx="2663">
                  <c:v>5917.4116076071223</c:v>
                </c:pt>
                <c:pt idx="2664">
                  <c:v>6055.9932562860258</c:v>
                </c:pt>
                <c:pt idx="2665">
                  <c:v>6271.2911257512906</c:v>
                </c:pt>
                <c:pt idx="2666">
                  <c:v>6411.7264037493542</c:v>
                </c:pt>
                <c:pt idx="2667">
                  <c:v>6127.588954391852</c:v>
                </c:pt>
                <c:pt idx="2668">
                  <c:v>5635.3950502811977</c:v>
                </c:pt>
                <c:pt idx="2669">
                  <c:v>5372.56652464742</c:v>
                </c:pt>
                <c:pt idx="2670">
                  <c:v>5940.066543389893</c:v>
                </c:pt>
                <c:pt idx="2671">
                  <c:v>5630.3446639879858</c:v>
                </c:pt>
                <c:pt idx="2672">
                  <c:v>5446.9110056102982</c:v>
                </c:pt>
                <c:pt idx="2673">
                  <c:v>6166.4212993292476</c:v>
                </c:pt>
                <c:pt idx="2674">
                  <c:v>5304.1867804012409</c:v>
                </c:pt>
                <c:pt idx="2675">
                  <c:v>5695.4764789430692</c:v>
                </c:pt>
                <c:pt idx="2676">
                  <c:v>4979.7318338729065</c:v>
                </c:pt>
                <c:pt idx="2677">
                  <c:v>5506.8477846369215</c:v>
                </c:pt>
                <c:pt idx="2678">
                  <c:v>5268.661635166809</c:v>
                </c:pt>
                <c:pt idx="2679">
                  <c:v>5510.8924616864651</c:v>
                </c:pt>
                <c:pt idx="2680">
                  <c:v>5102.9058339683588</c:v>
                </c:pt>
                <c:pt idx="2681">
                  <c:v>5656.1354257784233</c:v>
                </c:pt>
                <c:pt idx="2682">
                  <c:v>5119.0751878583942</c:v>
                </c:pt>
                <c:pt idx="2683">
                  <c:v>5325.2310709616495</c:v>
                </c:pt>
                <c:pt idx="2684">
                  <c:v>5097.5803290669492</c:v>
                </c:pt>
                <c:pt idx="2685">
                  <c:v>5484.5922503649954</c:v>
                </c:pt>
                <c:pt idx="2686">
                  <c:v>5258.8368177978919</c:v>
                </c:pt>
                <c:pt idx="2687">
                  <c:v>5630.1973095081576</c:v>
                </c:pt>
                <c:pt idx="2688">
                  <c:v>5409.8115123454272</c:v>
                </c:pt>
                <c:pt idx="2689">
                  <c:v>5802.222459808183</c:v>
                </c:pt>
                <c:pt idx="2690">
                  <c:v>5559.7494418163942</c:v>
                </c:pt>
                <c:pt idx="2691">
                  <c:v>5646.7443148851271</c:v>
                </c:pt>
                <c:pt idx="2692">
                  <c:v>5092.6354814826755</c:v>
                </c:pt>
                <c:pt idx="2693">
                  <c:v>5653.5616986237865</c:v>
                </c:pt>
                <c:pt idx="2694">
                  <c:v>5108.8133212177172</c:v>
                </c:pt>
                <c:pt idx="2695">
                  <c:v>5813.4424306618721</c:v>
                </c:pt>
                <c:pt idx="2696">
                  <c:v>5655.0144518208253</c:v>
                </c:pt>
                <c:pt idx="2697">
                  <c:v>5360.5955343464993</c:v>
                </c:pt>
                <c:pt idx="2698">
                  <c:v>4728.7573344264338</c:v>
                </c:pt>
                <c:pt idx="2699">
                  <c:v>5354.9936639889811</c:v>
                </c:pt>
                <c:pt idx="2700">
                  <c:v>5635.1231096265783</c:v>
                </c:pt>
                <c:pt idx="2701">
                  <c:v>4692.6816537837731</c:v>
                </c:pt>
                <c:pt idx="2702">
                  <c:v>4805.5220616909755</c:v>
                </c:pt>
                <c:pt idx="2703">
                  <c:v>5283.3943416039474</c:v>
                </c:pt>
                <c:pt idx="2704">
                  <c:v>4682.7914205545167</c:v>
                </c:pt>
                <c:pt idx="2705">
                  <c:v>1854.9945682890311</c:v>
                </c:pt>
                <c:pt idx="2706">
                  <c:v>1042.4419302453164</c:v>
                </c:pt>
                <c:pt idx="2707">
                  <c:v>394.28062854506152</c:v>
                </c:pt>
                <c:pt idx="2708">
                  <c:v>135.94284894530438</c:v>
                </c:pt>
                <c:pt idx="2709">
                  <c:v>110.19878094035121</c:v>
                </c:pt>
                <c:pt idx="2710">
                  <c:v>112.17338069532761</c:v>
                </c:pt>
                <c:pt idx="2711">
                  <c:v>118.85596841629199</c:v>
                </c:pt>
                <c:pt idx="2712">
                  <c:v>125.75412299728913</c:v>
                </c:pt>
                <c:pt idx="2713">
                  <c:v>133.14649983155201</c:v>
                </c:pt>
                <c:pt idx="2714">
                  <c:v>138.74480949874811</c:v>
                </c:pt>
                <c:pt idx="2715">
                  <c:v>155.16850299742663</c:v>
                </c:pt>
                <c:pt idx="2716">
                  <c:v>162.03147639383073</c:v>
                </c:pt>
                <c:pt idx="2717">
                  <c:v>180.77326151511238</c:v>
                </c:pt>
                <c:pt idx="2718">
                  <c:v>185.64317866154147</c:v>
                </c:pt>
                <c:pt idx="2719">
                  <c:v>216.37672007943442</c:v>
                </c:pt>
                <c:pt idx="2720">
                  <c:v>215.93094522641155</c:v>
                </c:pt>
                <c:pt idx="2721">
                  <c:v>248.10395576931626</c:v>
                </c:pt>
                <c:pt idx="2722">
                  <c:v>243.20602768363119</c:v>
                </c:pt>
                <c:pt idx="2723">
                  <c:v>263.43328221851107</c:v>
                </c:pt>
                <c:pt idx="2724">
                  <c:v>274.83609679934682</c:v>
                </c:pt>
                <c:pt idx="2725">
                  <c:v>278.96157309039626</c:v>
                </c:pt>
                <c:pt idx="2726">
                  <c:v>291.19221714671818</c:v>
                </c:pt>
                <c:pt idx="2727">
                  <c:v>304.65228760783862</c:v>
                </c:pt>
                <c:pt idx="2728">
                  <c:v>297.78940387420647</c:v>
                </c:pt>
                <c:pt idx="2729">
                  <c:v>329.55539845710177</c:v>
                </c:pt>
                <c:pt idx="2730">
                  <c:v>310.50425981634703</c:v>
                </c:pt>
                <c:pt idx="2731">
                  <c:v>339.55601915037283</c:v>
                </c:pt>
                <c:pt idx="2732">
                  <c:v>341.35510117003918</c:v>
                </c:pt>
                <c:pt idx="2733">
                  <c:v>363.91322553128953</c:v>
                </c:pt>
                <c:pt idx="2734">
                  <c:v>346.13161699347648</c:v>
                </c:pt>
                <c:pt idx="2735">
                  <c:v>380.86734878751793</c:v>
                </c:pt>
                <c:pt idx="2736">
                  <c:v>383.86959709946427</c:v>
                </c:pt>
                <c:pt idx="2737">
                  <c:v>421.96455128331684</c:v>
                </c:pt>
                <c:pt idx="2738">
                  <c:v>420.34751882765306</c:v>
                </c:pt>
                <c:pt idx="2739">
                  <c:v>439.93588675362486</c:v>
                </c:pt>
                <c:pt idx="2740">
                  <c:v>468.57916685403984</c:v>
                </c:pt>
                <c:pt idx="2741">
                  <c:v>488.94860020123639</c:v>
                </c:pt>
                <c:pt idx="2742">
                  <c:v>450.00845734731007</c:v>
                </c:pt>
                <c:pt idx="2743">
                  <c:v>479.16523454130942</c:v>
                </c:pt>
                <c:pt idx="2744">
                  <c:v>450.92402025248043</c:v>
                </c:pt>
                <c:pt idx="2745">
                  <c:v>239.90734693719494</c:v>
                </c:pt>
                <c:pt idx="2746">
                  <c:v>147.3381051695952</c:v>
                </c:pt>
                <c:pt idx="2747">
                  <c:v>109.82950670690462</c:v>
                </c:pt>
                <c:pt idx="2748">
                  <c:v>96.544811312444949</c:v>
                </c:pt>
                <c:pt idx="2749">
                  <c:v>89.893890552791561</c:v>
                </c:pt>
                <c:pt idx="2750">
                  <c:v>98.545947026513346</c:v>
                </c:pt>
                <c:pt idx="2751">
                  <c:v>95.454291919596514</c:v>
                </c:pt>
                <c:pt idx="2752">
                  <c:v>95.30832769263634</c:v>
                </c:pt>
                <c:pt idx="2753">
                  <c:v>103.52282688097966</c:v>
                </c:pt>
                <c:pt idx="2754">
                  <c:v>101.07440400706733</c:v>
                </c:pt>
                <c:pt idx="2755">
                  <c:v>105.63572071454202</c:v>
                </c:pt>
                <c:pt idx="2756">
                  <c:v>103.48900642433114</c:v>
                </c:pt>
                <c:pt idx="2757">
                  <c:v>92.148835518534611</c:v>
                </c:pt>
                <c:pt idx="2758">
                  <c:v>95.568946337901252</c:v>
                </c:pt>
                <c:pt idx="2759">
                  <c:v>97.343177223507681</c:v>
                </c:pt>
                <c:pt idx="2760">
                  <c:v>91.623210087062276</c:v>
                </c:pt>
                <c:pt idx="2761">
                  <c:v>91.933206981888603</c:v>
                </c:pt>
                <c:pt idx="2762">
                  <c:v>93.616755059777248</c:v>
                </c:pt>
                <c:pt idx="2763">
                  <c:v>90.035241767241686</c:v>
                </c:pt>
                <c:pt idx="2764">
                  <c:v>91.618948249823745</c:v>
                </c:pt>
                <c:pt idx="2765">
                  <c:v>88.269061786934202</c:v>
                </c:pt>
                <c:pt idx="2766">
                  <c:v>85.307572992385019</c:v>
                </c:pt>
                <c:pt idx="2767">
                  <c:v>88.528831838973375</c:v>
                </c:pt>
                <c:pt idx="2768">
                  <c:v>86.86674549586894</c:v>
                </c:pt>
                <c:pt idx="2769">
                  <c:v>88.346695030848423</c:v>
                </c:pt>
                <c:pt idx="2770">
                  <c:v>89.95915384444055</c:v>
                </c:pt>
                <c:pt idx="2771">
                  <c:v>86.530097485416121</c:v>
                </c:pt>
                <c:pt idx="2772">
                  <c:v>88.22682388568397</c:v>
                </c:pt>
                <c:pt idx="2773">
                  <c:v>86.761580214773659</c:v>
                </c:pt>
                <c:pt idx="2774">
                  <c:v>85.204379367521682</c:v>
                </c:pt>
                <c:pt idx="2775">
                  <c:v>90.499218000018402</c:v>
                </c:pt>
                <c:pt idx="2776">
                  <c:v>88.470149225825409</c:v>
                </c:pt>
                <c:pt idx="2777">
                  <c:v>90.205269896264213</c:v>
                </c:pt>
                <c:pt idx="2778">
                  <c:v>95.245834405870326</c:v>
                </c:pt>
                <c:pt idx="2779">
                  <c:v>92.104772345431613</c:v>
                </c:pt>
                <c:pt idx="2780">
                  <c:v>95.467503845273839</c:v>
                </c:pt>
                <c:pt idx="2781">
                  <c:v>101.32172563365302</c:v>
                </c:pt>
                <c:pt idx="2782">
                  <c:v>93.858131480702866</c:v>
                </c:pt>
                <c:pt idx="2783">
                  <c:v>99.787335773826314</c:v>
                </c:pt>
                <c:pt idx="2784">
                  <c:v>103.18408373046768</c:v>
                </c:pt>
                <c:pt idx="2785">
                  <c:v>113.4853050992208</c:v>
                </c:pt>
                <c:pt idx="2786">
                  <c:v>107.34612090853204</c:v>
                </c:pt>
                <c:pt idx="2787">
                  <c:v>116.06289178895581</c:v>
                </c:pt>
                <c:pt idx="2788">
                  <c:v>116.04590468248146</c:v>
                </c:pt>
                <c:pt idx="2789">
                  <c:v>99.374761923670761</c:v>
                </c:pt>
                <c:pt idx="2790">
                  <c:v>93.692198782206646</c:v>
                </c:pt>
                <c:pt idx="2791">
                  <c:v>99.460059885734495</c:v>
                </c:pt>
                <c:pt idx="2792">
                  <c:v>99.316537800375585</c:v>
                </c:pt>
                <c:pt idx="2793">
                  <c:v>95.73301128994531</c:v>
                </c:pt>
                <c:pt idx="2794">
                  <c:v>111.35315315344101</c:v>
                </c:pt>
                <c:pt idx="2795">
                  <c:v>103.73996773464212</c:v>
                </c:pt>
                <c:pt idx="2796">
                  <c:v>113.98808666159891</c:v>
                </c:pt>
                <c:pt idx="2797">
                  <c:v>111.88269749056973</c:v>
                </c:pt>
                <c:pt idx="2798">
                  <c:v>109.76954391382685</c:v>
                </c:pt>
                <c:pt idx="2799">
                  <c:v>113.33921101194768</c:v>
                </c:pt>
                <c:pt idx="2800">
                  <c:v>102.95074284214213</c:v>
                </c:pt>
                <c:pt idx="2801">
                  <c:v>113.06197635922953</c:v>
                </c:pt>
                <c:pt idx="2802">
                  <c:v>110.99082090749296</c:v>
                </c:pt>
                <c:pt idx="2803">
                  <c:v>102.93146787220138</c:v>
                </c:pt>
                <c:pt idx="2804">
                  <c:v>97.178217357435159</c:v>
                </c:pt>
                <c:pt idx="2805">
                  <c:v>101.16454923608667</c:v>
                </c:pt>
                <c:pt idx="2806">
                  <c:v>100.8520236305023</c:v>
                </c:pt>
                <c:pt idx="2807">
                  <c:v>104.83529964969807</c:v>
                </c:pt>
                <c:pt idx="2808">
                  <c:v>97.216912873446148</c:v>
                </c:pt>
                <c:pt idx="2809">
                  <c:v>104.72420406786796</c:v>
                </c:pt>
                <c:pt idx="2810">
                  <c:v>101.07630342928965</c:v>
                </c:pt>
                <c:pt idx="2811">
                  <c:v>100.83061090373913</c:v>
                </c:pt>
                <c:pt idx="2812">
                  <c:v>101.06673937940883</c:v>
                </c:pt>
                <c:pt idx="2813">
                  <c:v>106.47755337945169</c:v>
                </c:pt>
                <c:pt idx="2814">
                  <c:v>108.89856143564681</c:v>
                </c:pt>
                <c:pt idx="2815">
                  <c:v>95.062643517502948</c:v>
                </c:pt>
                <c:pt idx="2816">
                  <c:v>96.687629345146917</c:v>
                </c:pt>
                <c:pt idx="2817">
                  <c:v>95.318043428907885</c:v>
                </c:pt>
                <c:pt idx="2818">
                  <c:v>88.14449585873524</c:v>
                </c:pt>
                <c:pt idx="2819">
                  <c:v>96.921900148607563</c:v>
                </c:pt>
                <c:pt idx="2820">
                  <c:v>91.631310981748356</c:v>
                </c:pt>
                <c:pt idx="2821">
                  <c:v>98.980792158196351</c:v>
                </c:pt>
                <c:pt idx="2822">
                  <c:v>96.939161208202776</c:v>
                </c:pt>
                <c:pt idx="2823">
                  <c:v>98.784579020946168</c:v>
                </c:pt>
                <c:pt idx="2824">
                  <c:v>97.339385397456283</c:v>
                </c:pt>
                <c:pt idx="2825">
                  <c:v>89.730645338851829</c:v>
                </c:pt>
                <c:pt idx="2826">
                  <c:v>83.210123033791419</c:v>
                </c:pt>
                <c:pt idx="2827">
                  <c:v>88.158272192035682</c:v>
                </c:pt>
                <c:pt idx="2828">
                  <c:v>88.239497629400617</c:v>
                </c:pt>
                <c:pt idx="2829">
                  <c:v>86.716335649982483</c:v>
                </c:pt>
                <c:pt idx="2830">
                  <c:v>88.202892188561748</c:v>
                </c:pt>
                <c:pt idx="2831">
                  <c:v>86.521815574162545</c:v>
                </c:pt>
                <c:pt idx="2832">
                  <c:v>86.572589454580978</c:v>
                </c:pt>
                <c:pt idx="2833">
                  <c:v>86.699796266054236</c:v>
                </c:pt>
                <c:pt idx="2834">
                  <c:v>88.132780747283078</c:v>
                </c:pt>
                <c:pt idx="2835">
                  <c:v>86.857976802168764</c:v>
                </c:pt>
                <c:pt idx="2836">
                  <c:v>82.093557480633379</c:v>
                </c:pt>
                <c:pt idx="2837">
                  <c:v>95.492660510599194</c:v>
                </c:pt>
                <c:pt idx="2838">
                  <c:v>95.135361461403392</c:v>
                </c:pt>
                <c:pt idx="2839">
                  <c:v>91.93492764788013</c:v>
                </c:pt>
                <c:pt idx="2840">
                  <c:v>86.772691739793743</c:v>
                </c:pt>
                <c:pt idx="2841">
                  <c:v>93.848154811907932</c:v>
                </c:pt>
                <c:pt idx="2842">
                  <c:v>91.807462272154027</c:v>
                </c:pt>
                <c:pt idx="2843">
                  <c:v>101.12462752022942</c:v>
                </c:pt>
                <c:pt idx="2844">
                  <c:v>99.127338097481882</c:v>
                </c:pt>
                <c:pt idx="2845">
                  <c:v>105.1732843428276</c:v>
                </c:pt>
                <c:pt idx="2846">
                  <c:v>105.22913406442818</c:v>
                </c:pt>
                <c:pt idx="2847">
                  <c:v>107.54050893167589</c:v>
                </c:pt>
                <c:pt idx="2848">
                  <c:v>113.48799598305395</c:v>
                </c:pt>
                <c:pt idx="2849">
                  <c:v>115.78987096887205</c:v>
                </c:pt>
                <c:pt idx="2850">
                  <c:v>113.63971877377415</c:v>
                </c:pt>
                <c:pt idx="2851">
                  <c:v>120.92421152273444</c:v>
                </c:pt>
                <c:pt idx="2852">
                  <c:v>122.51135074176752</c:v>
                </c:pt>
                <c:pt idx="2853">
                  <c:v>128.00740017324674</c:v>
                </c:pt>
                <c:pt idx="2854">
                  <c:v>132.19777979663741</c:v>
                </c:pt>
                <c:pt idx="2855">
                  <c:v>133.22333584500862</c:v>
                </c:pt>
                <c:pt idx="2856">
                  <c:v>125.47077334915424</c:v>
                </c:pt>
                <c:pt idx="2857">
                  <c:v>138.03844658482569</c:v>
                </c:pt>
                <c:pt idx="2858">
                  <c:v>135.29673110902769</c:v>
                </c:pt>
                <c:pt idx="2859">
                  <c:v>141.10041248364979</c:v>
                </c:pt>
                <c:pt idx="2860">
                  <c:v>145.42539542174254</c:v>
                </c:pt>
                <c:pt idx="2861">
                  <c:v>148.37395716281259</c:v>
                </c:pt>
                <c:pt idx="2862">
                  <c:v>153.93146362928601</c:v>
                </c:pt>
                <c:pt idx="2863">
                  <c:v>159.68714180795874</c:v>
                </c:pt>
                <c:pt idx="2864">
                  <c:v>148.0242603592522</c:v>
                </c:pt>
                <c:pt idx="2865">
                  <c:v>166.70434072159929</c:v>
                </c:pt>
                <c:pt idx="2866">
                  <c:v>157.06035469468276</c:v>
                </c:pt>
                <c:pt idx="2867">
                  <c:v>173.01134048385811</c:v>
                </c:pt>
                <c:pt idx="2868">
                  <c:v>169.06133839717018</c:v>
                </c:pt>
                <c:pt idx="2869">
                  <c:v>179.85691005346652</c:v>
                </c:pt>
                <c:pt idx="2870">
                  <c:v>186.37317894345708</c:v>
                </c:pt>
                <c:pt idx="2871">
                  <c:v>197.51633355897792</c:v>
                </c:pt>
                <c:pt idx="2872">
                  <c:v>194.12406558364339</c:v>
                </c:pt>
                <c:pt idx="2873">
                  <c:v>208.91359366749722</c:v>
                </c:pt>
                <c:pt idx="2874">
                  <c:v>201.10872373643784</c:v>
                </c:pt>
                <c:pt idx="2875">
                  <c:v>209.74334291568979</c:v>
                </c:pt>
                <c:pt idx="2876">
                  <c:v>193.72931265844338</c:v>
                </c:pt>
                <c:pt idx="2877">
                  <c:v>199.15042641597461</c:v>
                </c:pt>
                <c:pt idx="2878">
                  <c:v>194.42671103656434</c:v>
                </c:pt>
                <c:pt idx="2879">
                  <c:v>185.78302494052929</c:v>
                </c:pt>
                <c:pt idx="2880">
                  <c:v>174.42927630676766</c:v>
                </c:pt>
                <c:pt idx="2881">
                  <c:v>187.40085781624049</c:v>
                </c:pt>
                <c:pt idx="2882">
                  <c:v>181.99930994748857</c:v>
                </c:pt>
                <c:pt idx="2883">
                  <c:v>177.37881626242469</c:v>
                </c:pt>
                <c:pt idx="2884">
                  <c:v>170.81356842551153</c:v>
                </c:pt>
                <c:pt idx="2885">
                  <c:v>144.99129909837907</c:v>
                </c:pt>
                <c:pt idx="2886">
                  <c:v>123.25129166752573</c:v>
                </c:pt>
                <c:pt idx="2887">
                  <c:v>123.96968515894632</c:v>
                </c:pt>
                <c:pt idx="2888">
                  <c:v>123.39278940474098</c:v>
                </c:pt>
                <c:pt idx="2889">
                  <c:v>124.40697481485468</c:v>
                </c:pt>
                <c:pt idx="2890">
                  <c:v>127.95268866562441</c:v>
                </c:pt>
                <c:pt idx="2891">
                  <c:v>128.40391283777336</c:v>
                </c:pt>
                <c:pt idx="2892">
                  <c:v>130.50115354501423</c:v>
                </c:pt>
                <c:pt idx="2893">
                  <c:v>133.73875131441491</c:v>
                </c:pt>
                <c:pt idx="2894">
                  <c:v>123.33872108030158</c:v>
                </c:pt>
                <c:pt idx="2895">
                  <c:v>136.14982181946274</c:v>
                </c:pt>
                <c:pt idx="2896">
                  <c:v>133.33058268787067</c:v>
                </c:pt>
                <c:pt idx="2897">
                  <c:v>144.26080821564943</c:v>
                </c:pt>
                <c:pt idx="2898">
                  <c:v>130.54956017670344</c:v>
                </c:pt>
                <c:pt idx="2899">
                  <c:v>125.11191337943154</c:v>
                </c:pt>
                <c:pt idx="2900">
                  <c:v>110.94411035509049</c:v>
                </c:pt>
                <c:pt idx="2901">
                  <c:v>103.76169542345107</c:v>
                </c:pt>
                <c:pt idx="2902">
                  <c:v>105.86336004323447</c:v>
                </c:pt>
                <c:pt idx="2903">
                  <c:v>99.96651440658799</c:v>
                </c:pt>
                <c:pt idx="2904">
                  <c:v>95.289750246279795</c:v>
                </c:pt>
                <c:pt idx="2905">
                  <c:v>95.731771277265054</c:v>
                </c:pt>
                <c:pt idx="2906">
                  <c:v>97.138365692118086</c:v>
                </c:pt>
                <c:pt idx="2907">
                  <c:v>103.19678344566307</c:v>
                </c:pt>
                <c:pt idx="2908">
                  <c:v>97.271746376360809</c:v>
                </c:pt>
                <c:pt idx="2909">
                  <c:v>99.227750238833949</c:v>
                </c:pt>
                <c:pt idx="2910">
                  <c:v>100.61737063845884</c:v>
                </c:pt>
                <c:pt idx="2911">
                  <c:v>98.957767655750928</c:v>
                </c:pt>
                <c:pt idx="2912">
                  <c:v>97.111746755709234</c:v>
                </c:pt>
                <c:pt idx="2913">
                  <c:v>106.34496681451907</c:v>
                </c:pt>
                <c:pt idx="2914">
                  <c:v>100.79540857473958</c:v>
                </c:pt>
                <c:pt idx="2915">
                  <c:v>93.570178452536709</c:v>
                </c:pt>
                <c:pt idx="2916">
                  <c:v>88.063391000315761</c:v>
                </c:pt>
                <c:pt idx="2917">
                  <c:v>92.138989180632095</c:v>
                </c:pt>
                <c:pt idx="2918">
                  <c:v>95.33396002010538</c:v>
                </c:pt>
                <c:pt idx="2919">
                  <c:v>92.157028189629159</c:v>
                </c:pt>
                <c:pt idx="2920">
                  <c:v>90.278447982172366</c:v>
                </c:pt>
                <c:pt idx="2921">
                  <c:v>95.919977209279153</c:v>
                </c:pt>
                <c:pt idx="2922">
                  <c:v>97.279455495478032</c:v>
                </c:pt>
                <c:pt idx="2923">
                  <c:v>96.215101854996547</c:v>
                </c:pt>
                <c:pt idx="2924">
                  <c:v>101.05611612810203</c:v>
                </c:pt>
                <c:pt idx="2925">
                  <c:v>95.955905018786424</c:v>
                </c:pt>
                <c:pt idx="2926">
                  <c:v>107.24928948229196</c:v>
                </c:pt>
                <c:pt idx="2927">
                  <c:v>104.23806820652284</c:v>
                </c:pt>
                <c:pt idx="2928">
                  <c:v>94.025487119128215</c:v>
                </c:pt>
                <c:pt idx="2929">
                  <c:v>106.22333896831248</c:v>
                </c:pt>
                <c:pt idx="2930">
                  <c:v>107.8415508784512</c:v>
                </c:pt>
                <c:pt idx="2931">
                  <c:v>110.90297259815159</c:v>
                </c:pt>
                <c:pt idx="2932">
                  <c:v>114.91694459205148</c:v>
                </c:pt>
                <c:pt idx="2933">
                  <c:v>111.95932564891865</c:v>
                </c:pt>
                <c:pt idx="2934">
                  <c:v>122.18827113207851</c:v>
                </c:pt>
                <c:pt idx="2935">
                  <c:v>118.23189388098727</c:v>
                </c:pt>
                <c:pt idx="2936">
                  <c:v>113.20300637964638</c:v>
                </c:pt>
                <c:pt idx="2937">
                  <c:v>123.00109648928371</c:v>
                </c:pt>
                <c:pt idx="2938">
                  <c:v>129.66809850732838</c:v>
                </c:pt>
                <c:pt idx="2939">
                  <c:v>133.17201408476734</c:v>
                </c:pt>
                <c:pt idx="2940">
                  <c:v>125.55670443158806</c:v>
                </c:pt>
                <c:pt idx="2941">
                  <c:v>130.77095170482474</c:v>
                </c:pt>
                <c:pt idx="2942">
                  <c:v>138.06612133391079</c:v>
                </c:pt>
                <c:pt idx="2943">
                  <c:v>93.118223130594515</c:v>
                </c:pt>
                <c:pt idx="2944">
                  <c:v>92.37484328571648</c:v>
                </c:pt>
                <c:pt idx="2945">
                  <c:v>98.603198053597524</c:v>
                </c:pt>
                <c:pt idx="2946">
                  <c:v>94.729991457675922</c:v>
                </c:pt>
                <c:pt idx="2947">
                  <c:v>91.163426176921661</c:v>
                </c:pt>
                <c:pt idx="2948">
                  <c:v>87.487018958637464</c:v>
                </c:pt>
                <c:pt idx="2949">
                  <c:v>89.558798855203264</c:v>
                </c:pt>
                <c:pt idx="2950">
                  <c:v>87.227128358866253</c:v>
                </c:pt>
                <c:pt idx="2951">
                  <c:v>89.260834953022552</c:v>
                </c:pt>
                <c:pt idx="2952">
                  <c:v>94.287013322330793</c:v>
                </c:pt>
                <c:pt idx="2953">
                  <c:v>96.871670998886273</c:v>
                </c:pt>
                <c:pt idx="2954">
                  <c:v>82.765550991925352</c:v>
                </c:pt>
                <c:pt idx="2955">
                  <c:v>93.381679189282735</c:v>
                </c:pt>
                <c:pt idx="2956">
                  <c:v>87.838610011403418</c:v>
                </c:pt>
                <c:pt idx="2957">
                  <c:v>89.334816782946888</c:v>
                </c:pt>
                <c:pt idx="2958">
                  <c:v>89.224023500337168</c:v>
                </c:pt>
                <c:pt idx="2959">
                  <c:v>87.172128410976995</c:v>
                </c:pt>
                <c:pt idx="2960">
                  <c:v>86.995987156014493</c:v>
                </c:pt>
                <c:pt idx="2961">
                  <c:v>90.242765561358169</c:v>
                </c:pt>
                <c:pt idx="2962">
                  <c:v>83.674129306774319</c:v>
                </c:pt>
                <c:pt idx="2963">
                  <c:v>89.581859780274968</c:v>
                </c:pt>
                <c:pt idx="2964">
                  <c:v>86.03264946213281</c:v>
                </c:pt>
                <c:pt idx="2965">
                  <c:v>89.815983775577692</c:v>
                </c:pt>
                <c:pt idx="2966">
                  <c:v>89.209811655786325</c:v>
                </c:pt>
                <c:pt idx="2967">
                  <c:v>86.397010299710928</c:v>
                </c:pt>
                <c:pt idx="2968">
                  <c:v>91.086834061102891</c:v>
                </c:pt>
                <c:pt idx="2969">
                  <c:v>91.563848258105736</c:v>
                </c:pt>
                <c:pt idx="2970">
                  <c:v>94.557920277786394</c:v>
                </c:pt>
                <c:pt idx="2971">
                  <c:v>95.85516003365467</c:v>
                </c:pt>
                <c:pt idx="2972">
                  <c:v>104.7296358336333</c:v>
                </c:pt>
                <c:pt idx="2973">
                  <c:v>92.767940058411639</c:v>
                </c:pt>
                <c:pt idx="2974">
                  <c:v>95.615071510037382</c:v>
                </c:pt>
                <c:pt idx="2975">
                  <c:v>100.46817733160697</c:v>
                </c:pt>
                <c:pt idx="2976">
                  <c:v>100.04539203035664</c:v>
                </c:pt>
                <c:pt idx="2977">
                  <c:v>111.25693087729331</c:v>
                </c:pt>
                <c:pt idx="2978">
                  <c:v>125.81910550145408</c:v>
                </c:pt>
                <c:pt idx="2979">
                  <c:v>120.16328655912113</c:v>
                </c:pt>
                <c:pt idx="2980">
                  <c:v>116.77179708825338</c:v>
                </c:pt>
                <c:pt idx="2981">
                  <c:v>88.333673791154354</c:v>
                </c:pt>
                <c:pt idx="2982">
                  <c:v>84.297301545977874</c:v>
                </c:pt>
                <c:pt idx="2983">
                  <c:v>93.456024740339004</c:v>
                </c:pt>
                <c:pt idx="2984">
                  <c:v>90.987602490230103</c:v>
                </c:pt>
                <c:pt idx="2985">
                  <c:v>90.462057217457001</c:v>
                </c:pt>
                <c:pt idx="2986">
                  <c:v>89.4991870587574</c:v>
                </c:pt>
                <c:pt idx="2987">
                  <c:v>94.246476892731408</c:v>
                </c:pt>
                <c:pt idx="2988">
                  <c:v>94.049974081600638</c:v>
                </c:pt>
                <c:pt idx="2989">
                  <c:v>91.288076871162488</c:v>
                </c:pt>
                <c:pt idx="2990">
                  <c:v>92.721057820386761</c:v>
                </c:pt>
                <c:pt idx="2991">
                  <c:v>105.69901283352137</c:v>
                </c:pt>
                <c:pt idx="2992">
                  <c:v>124.7674798839744</c:v>
                </c:pt>
                <c:pt idx="2993">
                  <c:v>110.18654008933117</c:v>
                </c:pt>
                <c:pt idx="2994">
                  <c:v>118.38653762340631</c:v>
                </c:pt>
                <c:pt idx="2995">
                  <c:v>119.52399896509132</c:v>
                </c:pt>
                <c:pt idx="2996">
                  <c:v>111.53799512808445</c:v>
                </c:pt>
                <c:pt idx="2997">
                  <c:v>122.64188839151687</c:v>
                </c:pt>
                <c:pt idx="2998">
                  <c:v>123.68045029869529</c:v>
                </c:pt>
                <c:pt idx="2999">
                  <c:v>126.29102670656934</c:v>
                </c:pt>
                <c:pt idx="3000">
                  <c:v>135.07281704149656</c:v>
                </c:pt>
                <c:pt idx="3001">
                  <c:v>132.41993962330562</c:v>
                </c:pt>
                <c:pt idx="3002">
                  <c:v>139.49591166320414</c:v>
                </c:pt>
                <c:pt idx="3003">
                  <c:v>142.25587306928554</c:v>
                </c:pt>
                <c:pt idx="3004">
                  <c:v>146.12347048345626</c:v>
                </c:pt>
                <c:pt idx="3005">
                  <c:v>162.94985136070085</c:v>
                </c:pt>
                <c:pt idx="3006">
                  <c:v>161.1465716935414</c:v>
                </c:pt>
                <c:pt idx="3007">
                  <c:v>164.92810830454738</c:v>
                </c:pt>
                <c:pt idx="3008">
                  <c:v>171.40844478533725</c:v>
                </c:pt>
                <c:pt idx="3009">
                  <c:v>194.73758157523531</c:v>
                </c:pt>
                <c:pt idx="3010">
                  <c:v>195.05172751662707</c:v>
                </c:pt>
                <c:pt idx="3011">
                  <c:v>211.54826260258412</c:v>
                </c:pt>
                <c:pt idx="3012">
                  <c:v>207.12051037847101</c:v>
                </c:pt>
                <c:pt idx="3013">
                  <c:v>216.32948505345229</c:v>
                </c:pt>
                <c:pt idx="3014">
                  <c:v>226.98128120454018</c:v>
                </c:pt>
                <c:pt idx="3015">
                  <c:v>223.01725081868173</c:v>
                </c:pt>
                <c:pt idx="3016">
                  <c:v>197.86438163274616</c:v>
                </c:pt>
                <c:pt idx="3017">
                  <c:v>251.71825587659237</c:v>
                </c:pt>
                <c:pt idx="3018">
                  <c:v>250.25717757896967</c:v>
                </c:pt>
                <c:pt idx="3019">
                  <c:v>257.52378679136677</c:v>
                </c:pt>
                <c:pt idx="3020">
                  <c:v>249.51210499509077</c:v>
                </c:pt>
                <c:pt idx="3021">
                  <c:v>266.27027553018411</c:v>
                </c:pt>
                <c:pt idx="3022">
                  <c:v>283.21028889457256</c:v>
                </c:pt>
                <c:pt idx="3023">
                  <c:v>290.44306603133248</c:v>
                </c:pt>
                <c:pt idx="3024">
                  <c:v>289.87445221607618</c:v>
                </c:pt>
                <c:pt idx="3025">
                  <c:v>304.13872518497925</c:v>
                </c:pt>
                <c:pt idx="3026">
                  <c:v>302.31023922169885</c:v>
                </c:pt>
                <c:pt idx="3027">
                  <c:v>297.75013151290767</c:v>
                </c:pt>
                <c:pt idx="3028">
                  <c:v>326.55454824838296</c:v>
                </c:pt>
                <c:pt idx="3029">
                  <c:v>323.41169499889639</c:v>
                </c:pt>
                <c:pt idx="3030">
                  <c:v>344.31500615758227</c:v>
                </c:pt>
                <c:pt idx="3031">
                  <c:v>344.43657358289914</c:v>
                </c:pt>
                <c:pt idx="3032">
                  <c:v>365.79524584659958</c:v>
                </c:pt>
                <c:pt idx="3033">
                  <c:v>363.14050019116337</c:v>
                </c:pt>
                <c:pt idx="3034">
                  <c:v>387.58225812001569</c:v>
                </c:pt>
                <c:pt idx="3035">
                  <c:v>387.55081174376897</c:v>
                </c:pt>
                <c:pt idx="3036">
                  <c:v>384.61940789353457</c:v>
                </c:pt>
                <c:pt idx="3037">
                  <c:v>444.01289458004049</c:v>
                </c:pt>
                <c:pt idx="3038">
                  <c:v>396.50401536461146</c:v>
                </c:pt>
                <c:pt idx="3039">
                  <c:v>472.07303047266646</c:v>
                </c:pt>
                <c:pt idx="3040">
                  <c:v>481.84326719839544</c:v>
                </c:pt>
                <c:pt idx="3041">
                  <c:v>501.19696356840814</c:v>
                </c:pt>
                <c:pt idx="3042">
                  <c:v>509.65848294827265</c:v>
                </c:pt>
                <c:pt idx="3043">
                  <c:v>520.66825823887189</c:v>
                </c:pt>
                <c:pt idx="3044">
                  <c:v>543.60467791132442</c:v>
                </c:pt>
                <c:pt idx="3045">
                  <c:v>619.97790823965602</c:v>
                </c:pt>
                <c:pt idx="3046">
                  <c:v>590.04840217019398</c:v>
                </c:pt>
                <c:pt idx="3047">
                  <c:v>585.10032278580434</c:v>
                </c:pt>
                <c:pt idx="3048">
                  <c:v>639.80582344921618</c:v>
                </c:pt>
                <c:pt idx="3049">
                  <c:v>637.09846073213748</c:v>
                </c:pt>
                <c:pt idx="3050">
                  <c:v>618.18069186168827</c:v>
                </c:pt>
                <c:pt idx="3051">
                  <c:v>688.68375835530389</c:v>
                </c:pt>
                <c:pt idx="3052">
                  <c:v>690.71217444961269</c:v>
                </c:pt>
                <c:pt idx="3053">
                  <c:v>666.3234114151054</c:v>
                </c:pt>
                <c:pt idx="3054">
                  <c:v>691.96351384170123</c:v>
                </c:pt>
                <c:pt idx="3055">
                  <c:v>692.32153290162432</c:v>
                </c:pt>
                <c:pt idx="3056">
                  <c:v>672.58136119320716</c:v>
                </c:pt>
                <c:pt idx="3057">
                  <c:v>667.78656459409137</c:v>
                </c:pt>
                <c:pt idx="3058">
                  <c:v>706.27942081063156</c:v>
                </c:pt>
                <c:pt idx="3059">
                  <c:v>695.23424594035293</c:v>
                </c:pt>
                <c:pt idx="3060">
                  <c:v>698.39575680463963</c:v>
                </c:pt>
                <c:pt idx="3061">
                  <c:v>700.47352853414554</c:v>
                </c:pt>
                <c:pt idx="3062">
                  <c:v>722.14253835602369</c:v>
                </c:pt>
                <c:pt idx="3063">
                  <c:v>702.92743528939593</c:v>
                </c:pt>
                <c:pt idx="3064">
                  <c:v>751.91104520884812</c:v>
                </c:pt>
                <c:pt idx="3065">
                  <c:v>715.11041680660787</c:v>
                </c:pt>
                <c:pt idx="3066">
                  <c:v>685.05719359940269</c:v>
                </c:pt>
                <c:pt idx="3067">
                  <c:v>683.96631414136789</c:v>
                </c:pt>
                <c:pt idx="3068">
                  <c:v>654.54216193226864</c:v>
                </c:pt>
                <c:pt idx="3069">
                  <c:v>656.83843478839776</c:v>
                </c:pt>
                <c:pt idx="3070">
                  <c:v>654.50904138866713</c:v>
                </c:pt>
                <c:pt idx="3071">
                  <c:v>714.61344083624135</c:v>
                </c:pt>
                <c:pt idx="3072">
                  <c:v>679.86315880487587</c:v>
                </c:pt>
                <c:pt idx="3073">
                  <c:v>659.96643964013026</c:v>
                </c:pt>
                <c:pt idx="3074">
                  <c:v>674.81516123305278</c:v>
                </c:pt>
                <c:pt idx="3075">
                  <c:v>667.12032622255424</c:v>
                </c:pt>
                <c:pt idx="3076">
                  <c:v>658.7295270859322</c:v>
                </c:pt>
                <c:pt idx="3077">
                  <c:v>731.1172320460538</c:v>
                </c:pt>
                <c:pt idx="3078">
                  <c:v>647.97748215617401</c:v>
                </c:pt>
                <c:pt idx="3079">
                  <c:v>682.39821554740217</c:v>
                </c:pt>
                <c:pt idx="3080">
                  <c:v>702.77235136950776</c:v>
                </c:pt>
                <c:pt idx="3081">
                  <c:v>678.12270159005914</c:v>
                </c:pt>
                <c:pt idx="3082">
                  <c:v>645.75974572207315</c:v>
                </c:pt>
                <c:pt idx="3083">
                  <c:v>721.79963072455951</c:v>
                </c:pt>
                <c:pt idx="3084">
                  <c:v>676.18287273964415</c:v>
                </c:pt>
                <c:pt idx="3085">
                  <c:v>723.0180362782254</c:v>
                </c:pt>
                <c:pt idx="3086">
                  <c:v>749.33934380042092</c:v>
                </c:pt>
                <c:pt idx="3087">
                  <c:v>837.19427608966589</c:v>
                </c:pt>
                <c:pt idx="3088">
                  <c:v>757.55143116479917</c:v>
                </c:pt>
                <c:pt idx="3089">
                  <c:v>829.55110110641294</c:v>
                </c:pt>
                <c:pt idx="3090">
                  <c:v>791.49948600699929</c:v>
                </c:pt>
                <c:pt idx="3091">
                  <c:v>838.35866673380258</c:v>
                </c:pt>
                <c:pt idx="3092">
                  <c:v>856.11477344522189</c:v>
                </c:pt>
                <c:pt idx="3093">
                  <c:v>782.65873641668929</c:v>
                </c:pt>
                <c:pt idx="3094">
                  <c:v>911.01726054671906</c:v>
                </c:pt>
                <c:pt idx="3095">
                  <c:v>940.11530877312009</c:v>
                </c:pt>
                <c:pt idx="3096">
                  <c:v>838.9001146769466</c:v>
                </c:pt>
                <c:pt idx="3097">
                  <c:v>1015.1840778316175</c:v>
                </c:pt>
                <c:pt idx="3098">
                  <c:v>1051.712159097309</c:v>
                </c:pt>
                <c:pt idx="3099">
                  <c:v>1075.3842986134732</c:v>
                </c:pt>
                <c:pt idx="3100">
                  <c:v>982.23668181724133</c:v>
                </c:pt>
                <c:pt idx="3101">
                  <c:v>1010.5699334374419</c:v>
                </c:pt>
                <c:pt idx="3102">
                  <c:v>1023.819026032285</c:v>
                </c:pt>
                <c:pt idx="3103">
                  <c:v>1009.73868348961</c:v>
                </c:pt>
                <c:pt idx="3104">
                  <c:v>1019.6617874223206</c:v>
                </c:pt>
                <c:pt idx="3105">
                  <c:v>1039.7287999715152</c:v>
                </c:pt>
                <c:pt idx="3106">
                  <c:v>1059.5482693502624</c:v>
                </c:pt>
                <c:pt idx="3107">
                  <c:v>1092.8996150150524</c:v>
                </c:pt>
                <c:pt idx="3108">
                  <c:v>1136.0000457510112</c:v>
                </c:pt>
                <c:pt idx="3109">
                  <c:v>1103.7119977815514</c:v>
                </c:pt>
                <c:pt idx="3110">
                  <c:v>1117.4157464390441</c:v>
                </c:pt>
                <c:pt idx="3111">
                  <c:v>1187.6764007915906</c:v>
                </c:pt>
                <c:pt idx="3112">
                  <c:v>1171.1358237296593</c:v>
                </c:pt>
                <c:pt idx="3113">
                  <c:v>1169.5256644625304</c:v>
                </c:pt>
                <c:pt idx="3114">
                  <c:v>1185.1456673743194</c:v>
                </c:pt>
                <c:pt idx="3115">
                  <c:v>1158.2226024675624</c:v>
                </c:pt>
                <c:pt idx="3116">
                  <c:v>1201.2279512009572</c:v>
                </c:pt>
                <c:pt idx="3117">
                  <c:v>1220.9779628976305</c:v>
                </c:pt>
                <c:pt idx="3118">
                  <c:v>1223.1479370617492</c:v>
                </c:pt>
                <c:pt idx="3119">
                  <c:v>1283.3033799189998</c:v>
                </c:pt>
                <c:pt idx="3120">
                  <c:v>1251.825578195044</c:v>
                </c:pt>
                <c:pt idx="3121">
                  <c:v>1331.2746781441967</c:v>
                </c:pt>
                <c:pt idx="3122">
                  <c:v>1444.6098265945761</c:v>
                </c:pt>
                <c:pt idx="3123">
                  <c:v>1522.8826423432281</c:v>
                </c:pt>
                <c:pt idx="3124">
                  <c:v>1581.8227129681923</c:v>
                </c:pt>
                <c:pt idx="3125">
                  <c:v>1597.2553766339126</c:v>
                </c:pt>
                <c:pt idx="3126">
                  <c:v>1566.3045263521685</c:v>
                </c:pt>
                <c:pt idx="3127">
                  <c:v>1741.3250142871395</c:v>
                </c:pt>
                <c:pt idx="3128">
                  <c:v>1714.8786284796747</c:v>
                </c:pt>
                <c:pt idx="3129">
                  <c:v>1725.9339643239325</c:v>
                </c:pt>
                <c:pt idx="3130">
                  <c:v>1686.8584312291666</c:v>
                </c:pt>
                <c:pt idx="3131">
                  <c:v>1812.7664674547627</c:v>
                </c:pt>
                <c:pt idx="3132">
                  <c:v>1809.7033316180573</c:v>
                </c:pt>
                <c:pt idx="3133">
                  <c:v>1820.2876128150162</c:v>
                </c:pt>
                <c:pt idx="3134">
                  <c:v>1934.4040702969676</c:v>
                </c:pt>
                <c:pt idx="3135">
                  <c:v>1991.0627471764233</c:v>
                </c:pt>
                <c:pt idx="3136">
                  <c:v>2117.3521616889921</c:v>
                </c:pt>
                <c:pt idx="3137">
                  <c:v>2224.3370036465681</c:v>
                </c:pt>
                <c:pt idx="3138">
                  <c:v>2128.5566851179901</c:v>
                </c:pt>
                <c:pt idx="3139">
                  <c:v>2319.4055616794612</c:v>
                </c:pt>
                <c:pt idx="3140">
                  <c:v>2278.2733716058342</c:v>
                </c:pt>
                <c:pt idx="3141">
                  <c:v>2586.7584409415254</c:v>
                </c:pt>
                <c:pt idx="3142">
                  <c:v>2410.3989391909495</c:v>
                </c:pt>
                <c:pt idx="3143">
                  <c:v>2372.7134117977657</c:v>
                </c:pt>
                <c:pt idx="3144">
                  <c:v>2336.3896545572779</c:v>
                </c:pt>
                <c:pt idx="3145">
                  <c:v>2591.9552075445895</c:v>
                </c:pt>
                <c:pt idx="3146">
                  <c:v>2521.0579565159364</c:v>
                </c:pt>
                <c:pt idx="3147">
                  <c:v>2760.3017135229034</c:v>
                </c:pt>
                <c:pt idx="3148">
                  <c:v>2696.4503011412444</c:v>
                </c:pt>
                <c:pt idx="3149">
                  <c:v>2763.0609469044307</c:v>
                </c:pt>
                <c:pt idx="3150">
                  <c:v>2589.9351696330214</c:v>
                </c:pt>
                <c:pt idx="3151">
                  <c:v>2711.3186390914143</c:v>
                </c:pt>
                <c:pt idx="3152">
                  <c:v>2673.7086528952996</c:v>
                </c:pt>
                <c:pt idx="3153">
                  <c:v>2724.6475439447481</c:v>
                </c:pt>
                <c:pt idx="3154">
                  <c:v>2890.6334178357702</c:v>
                </c:pt>
                <c:pt idx="3155">
                  <c:v>2780.4157904126946</c:v>
                </c:pt>
                <c:pt idx="3156">
                  <c:v>2958.3446700531395</c:v>
                </c:pt>
                <c:pt idx="3157">
                  <c:v>2674.4867524670167</c:v>
                </c:pt>
                <c:pt idx="3158">
                  <c:v>2716.3429528599313</c:v>
                </c:pt>
                <c:pt idx="3159">
                  <c:v>2784.5460055729386</c:v>
                </c:pt>
                <c:pt idx="3160">
                  <c:v>2858.1557301872535</c:v>
                </c:pt>
                <c:pt idx="3161">
                  <c:v>2920.1463340978098</c:v>
                </c:pt>
                <c:pt idx="3162">
                  <c:v>2863.9621637250211</c:v>
                </c:pt>
                <c:pt idx="3163">
                  <c:v>2752.4530955621835</c:v>
                </c:pt>
                <c:pt idx="3164">
                  <c:v>2630.1049314552502</c:v>
                </c:pt>
                <c:pt idx="3165">
                  <c:v>2874.5654570341158</c:v>
                </c:pt>
                <c:pt idx="3166">
                  <c:v>2891.6562345703815</c:v>
                </c:pt>
                <c:pt idx="3167">
                  <c:v>3193.383946190992</c:v>
                </c:pt>
                <c:pt idx="3168">
                  <c:v>3143.4336826222293</c:v>
                </c:pt>
                <c:pt idx="3169">
                  <c:v>2869.4592244530718</c:v>
                </c:pt>
                <c:pt idx="3170">
                  <c:v>3092.1048979049638</c:v>
                </c:pt>
                <c:pt idx="3171">
                  <c:v>3077.1144338190452</c:v>
                </c:pt>
                <c:pt idx="3172">
                  <c:v>2738.788935906447</c:v>
                </c:pt>
                <c:pt idx="3173">
                  <c:v>2967.8226891160261</c:v>
                </c:pt>
                <c:pt idx="3174">
                  <c:v>3107.1298949362263</c:v>
                </c:pt>
                <c:pt idx="3175">
                  <c:v>3369.4330114468685</c:v>
                </c:pt>
                <c:pt idx="3176">
                  <c:v>3306.4233195389734</c:v>
                </c:pt>
                <c:pt idx="3177">
                  <c:v>3794.868344946311</c:v>
                </c:pt>
                <c:pt idx="3178">
                  <c:v>3663.9621100728159</c:v>
                </c:pt>
                <c:pt idx="3179">
                  <c:v>3413.239141105706</c:v>
                </c:pt>
                <c:pt idx="3180">
                  <c:v>3455.0622187574395</c:v>
                </c:pt>
                <c:pt idx="3181">
                  <c:v>3494.9615388376469</c:v>
                </c:pt>
                <c:pt idx="3182">
                  <c:v>3598.4254663343131</c:v>
                </c:pt>
                <c:pt idx="3183">
                  <c:v>3507.1524649878966</c:v>
                </c:pt>
                <c:pt idx="3184">
                  <c:v>3687.3608126739146</c:v>
                </c:pt>
                <c:pt idx="3185">
                  <c:v>3514.1267697693775</c:v>
                </c:pt>
                <c:pt idx="3186">
                  <c:v>3766.5286277985842</c:v>
                </c:pt>
                <c:pt idx="3187">
                  <c:v>3585.1832738381149</c:v>
                </c:pt>
                <c:pt idx="3188">
                  <c:v>3925.0381668826917</c:v>
                </c:pt>
                <c:pt idx="3189">
                  <c:v>3379.7023313331174</c:v>
                </c:pt>
                <c:pt idx="3190">
                  <c:v>3852.5853821890037</c:v>
                </c:pt>
                <c:pt idx="3191">
                  <c:v>4155.8841929883783</c:v>
                </c:pt>
                <c:pt idx="3192">
                  <c:v>3918.6059849644498</c:v>
                </c:pt>
                <c:pt idx="3193">
                  <c:v>4080.6791052164199</c:v>
                </c:pt>
                <c:pt idx="3194">
                  <c:v>4179.5559992597728</c:v>
                </c:pt>
                <c:pt idx="3195">
                  <c:v>3818.9860349402288</c:v>
                </c:pt>
                <c:pt idx="3196">
                  <c:v>4184.679539227458</c:v>
                </c:pt>
                <c:pt idx="3197">
                  <c:v>3976.5776334225179</c:v>
                </c:pt>
                <c:pt idx="3198">
                  <c:v>4662.2206706907091</c:v>
                </c:pt>
                <c:pt idx="3199">
                  <c:v>4141.0159210979682</c:v>
                </c:pt>
                <c:pt idx="3200">
                  <c:v>4190.5123602287367</c:v>
                </c:pt>
                <c:pt idx="3201">
                  <c:v>4063.8899487508907</c:v>
                </c:pt>
                <c:pt idx="3202">
                  <c:v>4381.9355031078931</c:v>
                </c:pt>
                <c:pt idx="3203">
                  <c:v>3982.8266759137655</c:v>
                </c:pt>
                <c:pt idx="3204">
                  <c:v>4389.4528832838978</c:v>
                </c:pt>
                <c:pt idx="3205">
                  <c:v>4620.0232628168296</c:v>
                </c:pt>
                <c:pt idx="3206">
                  <c:v>4674.4685679794638</c:v>
                </c:pt>
                <c:pt idx="3207">
                  <c:v>4439.3557007156842</c:v>
                </c:pt>
                <c:pt idx="3208">
                  <c:v>4577.3127883383841</c:v>
                </c:pt>
                <c:pt idx="3209">
                  <c:v>4360.6331863780861</c:v>
                </c:pt>
                <c:pt idx="3210">
                  <c:v>4565.8229702033177</c:v>
                </c:pt>
                <c:pt idx="3211">
                  <c:v>4635.9319638585821</c:v>
                </c:pt>
                <c:pt idx="3212">
                  <c:v>4770.6015385237242</c:v>
                </c:pt>
                <c:pt idx="3213">
                  <c:v>4741.2323757718295</c:v>
                </c:pt>
                <c:pt idx="3214">
                  <c:v>4664.022674437726</c:v>
                </c:pt>
                <c:pt idx="3215">
                  <c:v>4741.3072591525652</c:v>
                </c:pt>
                <c:pt idx="3216">
                  <c:v>4674.2669312523049</c:v>
                </c:pt>
                <c:pt idx="3217">
                  <c:v>4515.2816460419945</c:v>
                </c:pt>
                <c:pt idx="3218">
                  <c:v>5318.7948616836375</c:v>
                </c:pt>
                <c:pt idx="3219">
                  <c:v>5145.6330335484954</c:v>
                </c:pt>
                <c:pt idx="3220">
                  <c:v>5210.1319432785867</c:v>
                </c:pt>
                <c:pt idx="3221">
                  <c:v>5391.070245395591</c:v>
                </c:pt>
                <c:pt idx="3222">
                  <c:v>5211.9419643959363</c:v>
                </c:pt>
                <c:pt idx="3223">
                  <c:v>5169.3260524490315</c:v>
                </c:pt>
                <c:pt idx="3224">
                  <c:v>5332.767409472709</c:v>
                </c:pt>
                <c:pt idx="3225">
                  <c:v>5623.8746475877506</c:v>
                </c:pt>
                <c:pt idx="3226">
                  <c:v>5325.6767179966891</c:v>
                </c:pt>
                <c:pt idx="3227">
                  <c:v>5149.6439275696903</c:v>
                </c:pt>
                <c:pt idx="3228">
                  <c:v>5684.9482553641201</c:v>
                </c:pt>
                <c:pt idx="3229">
                  <c:v>5607.0434263116276</c:v>
                </c:pt>
                <c:pt idx="3230">
                  <c:v>5325.6350238802288</c:v>
                </c:pt>
                <c:pt idx="3231">
                  <c:v>5131.6276462425139</c:v>
                </c:pt>
                <c:pt idx="3232">
                  <c:v>5687.4120460593294</c:v>
                </c:pt>
                <c:pt idx="3233">
                  <c:v>5885.658197225941</c:v>
                </c:pt>
                <c:pt idx="3234">
                  <c:v>5935.8511591218385</c:v>
                </c:pt>
                <c:pt idx="3235">
                  <c:v>5747.7889513862492</c:v>
                </c:pt>
                <c:pt idx="3236">
                  <c:v>5692.203202155607</c:v>
                </c:pt>
                <c:pt idx="3237">
                  <c:v>6429.6697264203094</c:v>
                </c:pt>
                <c:pt idx="3238">
                  <c:v>6086.9760161563163</c:v>
                </c:pt>
                <c:pt idx="3239">
                  <c:v>6023.1952409480336</c:v>
                </c:pt>
                <c:pt idx="3240">
                  <c:v>6105.3418418486599</c:v>
                </c:pt>
                <c:pt idx="3241">
                  <c:v>6290.5757463935761</c:v>
                </c:pt>
                <c:pt idx="3242">
                  <c:v>6110.9034996455093</c:v>
                </c:pt>
                <c:pt idx="3243">
                  <c:v>6727.7379266314183</c:v>
                </c:pt>
                <c:pt idx="3244">
                  <c:v>6375.3552912420928</c:v>
                </c:pt>
                <c:pt idx="3245">
                  <c:v>6148.3105052447308</c:v>
                </c:pt>
                <c:pt idx="3246">
                  <c:v>6222.4009891857113</c:v>
                </c:pt>
                <c:pt idx="3247">
                  <c:v>6571.247770679417</c:v>
                </c:pt>
                <c:pt idx="3248">
                  <c:v>6079.8136662363995</c:v>
                </c:pt>
                <c:pt idx="3249">
                  <c:v>6879.3591300241578</c:v>
                </c:pt>
                <c:pt idx="3250">
                  <c:v>6226.1825367497659</c:v>
                </c:pt>
                <c:pt idx="3251">
                  <c:v>7371.5984039432524</c:v>
                </c:pt>
                <c:pt idx="3252">
                  <c:v>6689.169690905901</c:v>
                </c:pt>
                <c:pt idx="3253">
                  <c:v>6885.677323437937</c:v>
                </c:pt>
                <c:pt idx="3254">
                  <c:v>6816.6380562477134</c:v>
                </c:pt>
                <c:pt idx="3255">
                  <c:v>7007.6691501196583</c:v>
                </c:pt>
                <c:pt idx="3256">
                  <c:v>6660.9657127420232</c:v>
                </c:pt>
                <c:pt idx="3257">
                  <c:v>6977.4112004350709</c:v>
                </c:pt>
                <c:pt idx="3258">
                  <c:v>6784.5309825092745</c:v>
                </c:pt>
                <c:pt idx="3259">
                  <c:v>6985.2071682458982</c:v>
                </c:pt>
                <c:pt idx="3260">
                  <c:v>7081.8380902256904</c:v>
                </c:pt>
                <c:pt idx="3261">
                  <c:v>7462.7528095288635</c:v>
                </c:pt>
                <c:pt idx="3262">
                  <c:v>6919.9611581724339</c:v>
                </c:pt>
                <c:pt idx="3263">
                  <c:v>7467.6144095251402</c:v>
                </c:pt>
                <c:pt idx="3264">
                  <c:v>7430.3304780638164</c:v>
                </c:pt>
                <c:pt idx="3265">
                  <c:v>7648.8116979515889</c:v>
                </c:pt>
                <c:pt idx="3266">
                  <c:v>7274.1348202290674</c:v>
                </c:pt>
                <c:pt idx="3267">
                  <c:v>7326.0192919055517</c:v>
                </c:pt>
                <c:pt idx="3268">
                  <c:v>7292.0640987172592</c:v>
                </c:pt>
                <c:pt idx="3269">
                  <c:v>7813.3844371930863</c:v>
                </c:pt>
                <c:pt idx="3270">
                  <c:v>7170.5225775602466</c:v>
                </c:pt>
                <c:pt idx="3271">
                  <c:v>7878.2286139447287</c:v>
                </c:pt>
                <c:pt idx="3272">
                  <c:v>7638.4540347397997</c:v>
                </c:pt>
                <c:pt idx="3273">
                  <c:v>8030.9401496368555</c:v>
                </c:pt>
                <c:pt idx="3274">
                  <c:v>7621.6837965194345</c:v>
                </c:pt>
                <c:pt idx="3275">
                  <c:v>7825.1442950585679</c:v>
                </c:pt>
                <c:pt idx="3276">
                  <c:v>7948.0339796498556</c:v>
                </c:pt>
                <c:pt idx="3277">
                  <c:v>7815.8593737892052</c:v>
                </c:pt>
                <c:pt idx="3278">
                  <c:v>8163.31639592592</c:v>
                </c:pt>
                <c:pt idx="3279">
                  <c:v>8029.0660313910876</c:v>
                </c:pt>
                <c:pt idx="3280">
                  <c:v>7878.5031365179157</c:v>
                </c:pt>
                <c:pt idx="3281">
                  <c:v>8114.0885042071077</c:v>
                </c:pt>
                <c:pt idx="3282">
                  <c:v>6767.2915959340198</c:v>
                </c:pt>
                <c:pt idx="3283">
                  <c:v>7921.3955792082688</c:v>
                </c:pt>
                <c:pt idx="3284">
                  <c:v>7887.0551422382514</c:v>
                </c:pt>
                <c:pt idx="3285">
                  <c:v>8125.3823699066052</c:v>
                </c:pt>
                <c:pt idx="3286">
                  <c:v>7654.522862260852</c:v>
                </c:pt>
                <c:pt idx="3287">
                  <c:v>8101.9654117269602</c:v>
                </c:pt>
                <c:pt idx="3288">
                  <c:v>7263.4521154242693</c:v>
                </c:pt>
                <c:pt idx="3289">
                  <c:v>8209.6481565009344</c:v>
                </c:pt>
                <c:pt idx="3290">
                  <c:v>8027.0818151380672</c:v>
                </c:pt>
                <c:pt idx="3291">
                  <c:v>8514.3160009452076</c:v>
                </c:pt>
                <c:pt idx="3292">
                  <c:v>8165.2824159586335</c:v>
                </c:pt>
                <c:pt idx="3293">
                  <c:v>8353.393132752195</c:v>
                </c:pt>
                <c:pt idx="3294">
                  <c:v>7163.7558266342039</c:v>
                </c:pt>
                <c:pt idx="3295">
                  <c:v>8585.1353412160079</c:v>
                </c:pt>
                <c:pt idx="3296">
                  <c:v>7367.1819264372734</c:v>
                </c:pt>
                <c:pt idx="3297">
                  <c:v>8357.8224257343209</c:v>
                </c:pt>
                <c:pt idx="3298">
                  <c:v>7709.2686866419072</c:v>
                </c:pt>
                <c:pt idx="3299">
                  <c:v>8318.9290433719507</c:v>
                </c:pt>
                <c:pt idx="3300">
                  <c:v>7502.5047069053298</c:v>
                </c:pt>
                <c:pt idx="3301">
                  <c:v>8511.1622389955774</c:v>
                </c:pt>
                <c:pt idx="3302">
                  <c:v>8019.4462808019198</c:v>
                </c:pt>
                <c:pt idx="3303">
                  <c:v>8096.4410761139579</c:v>
                </c:pt>
                <c:pt idx="3304">
                  <c:v>8015.8818817149759</c:v>
                </c:pt>
                <c:pt idx="3305">
                  <c:v>8084.1193393573321</c:v>
                </c:pt>
                <c:pt idx="3306">
                  <c:v>8421.2407911404498</c:v>
                </c:pt>
                <c:pt idx="3307">
                  <c:v>8296.4023516863726</c:v>
                </c:pt>
                <c:pt idx="3308">
                  <c:v>8597.9143145433918</c:v>
                </c:pt>
                <c:pt idx="3309">
                  <c:v>8073.3578582030095</c:v>
                </c:pt>
                <c:pt idx="3310">
                  <c:v>7803.7899644256377</c:v>
                </c:pt>
                <c:pt idx="3311">
                  <c:v>7842.5331642905085</c:v>
                </c:pt>
                <c:pt idx="3312">
                  <c:v>7988.345799217288</c:v>
                </c:pt>
                <c:pt idx="3313">
                  <c:v>8245.9314599462978</c:v>
                </c:pt>
                <c:pt idx="3314">
                  <c:v>8398.41230726494</c:v>
                </c:pt>
                <c:pt idx="3315">
                  <c:v>8644.9467708349457</c:v>
                </c:pt>
                <c:pt idx="3316">
                  <c:v>7302.1603593193422</c:v>
                </c:pt>
                <c:pt idx="3317">
                  <c:v>8956.4492851853665</c:v>
                </c:pt>
                <c:pt idx="3318">
                  <c:v>8249.7713664139228</c:v>
                </c:pt>
                <c:pt idx="3319">
                  <c:v>8869.2231895300411</c:v>
                </c:pt>
                <c:pt idx="3320">
                  <c:v>8586.2021952875439</c:v>
                </c:pt>
                <c:pt idx="3321">
                  <c:v>8416.9773883572798</c:v>
                </c:pt>
                <c:pt idx="3322">
                  <c:v>8814.1689492952646</c:v>
                </c:pt>
                <c:pt idx="3323">
                  <c:v>8701.9490937867376</c:v>
                </c:pt>
                <c:pt idx="3324">
                  <c:v>7872.5877247203871</c:v>
                </c:pt>
                <c:pt idx="3325">
                  <c:v>8975.4668821339728</c:v>
                </c:pt>
                <c:pt idx="3326">
                  <c:v>7917.8957945554012</c:v>
                </c:pt>
                <c:pt idx="3327">
                  <c:v>9273.6062330577879</c:v>
                </c:pt>
                <c:pt idx="3328">
                  <c:v>8134.4305485962414</c:v>
                </c:pt>
                <c:pt idx="3329">
                  <c:v>8867.8541679665068</c:v>
                </c:pt>
                <c:pt idx="3330">
                  <c:v>8585.3562774587699</c:v>
                </c:pt>
                <c:pt idx="3331">
                  <c:v>8888.1648242331667</c:v>
                </c:pt>
                <c:pt idx="3332">
                  <c:v>8407.7650481558303</c:v>
                </c:pt>
                <c:pt idx="3333">
                  <c:v>9618.2879660471026</c:v>
                </c:pt>
                <c:pt idx="3334">
                  <c:v>8388.6301867559941</c:v>
                </c:pt>
                <c:pt idx="3335">
                  <c:v>8669.6653049240849</c:v>
                </c:pt>
                <c:pt idx="3336">
                  <c:v>8361.5544891515492</c:v>
                </c:pt>
                <c:pt idx="3337">
                  <c:v>8426.7393879264127</c:v>
                </c:pt>
                <c:pt idx="3338">
                  <c:v>9017.6849863833068</c:v>
                </c:pt>
                <c:pt idx="3339">
                  <c:v>9016.4417238022597</c:v>
                </c:pt>
                <c:pt idx="3340">
                  <c:v>8531.4739027393462</c:v>
                </c:pt>
                <c:pt idx="3341">
                  <c:v>9000.5543444921022</c:v>
                </c:pt>
                <c:pt idx="3342">
                  <c:v>8806.8788467577633</c:v>
                </c:pt>
                <c:pt idx="3343">
                  <c:v>8827.2897191113352</c:v>
                </c:pt>
                <c:pt idx="3344">
                  <c:v>9158.0814343246766</c:v>
                </c:pt>
                <c:pt idx="3345">
                  <c:v>9739.127654524058</c:v>
                </c:pt>
                <c:pt idx="3346">
                  <c:v>8560.3577429218785</c:v>
                </c:pt>
                <c:pt idx="3347">
                  <c:v>8865.012814629019</c:v>
                </c:pt>
                <c:pt idx="3348">
                  <c:v>7912.109728313405</c:v>
                </c:pt>
                <c:pt idx="3349">
                  <c:v>8666.2740223180263</c:v>
                </c:pt>
                <c:pt idx="3350">
                  <c:v>7745.0080177473383</c:v>
                </c:pt>
                <c:pt idx="3351">
                  <c:v>9094.854431719712</c:v>
                </c:pt>
                <c:pt idx="3352">
                  <c:v>8543.7291476979099</c:v>
                </c:pt>
                <c:pt idx="3353">
                  <c:v>8638.215573618927</c:v>
                </c:pt>
                <c:pt idx="3354">
                  <c:v>7708.2065111762204</c:v>
                </c:pt>
                <c:pt idx="3355">
                  <c:v>8407.1447106313972</c:v>
                </c:pt>
                <c:pt idx="3356">
                  <c:v>8133.91806923285</c:v>
                </c:pt>
                <c:pt idx="3357">
                  <c:v>8357.2443545439</c:v>
                </c:pt>
                <c:pt idx="3358">
                  <c:v>8064.6389254077976</c:v>
                </c:pt>
                <c:pt idx="3359">
                  <c:v>8130.0382685348259</c:v>
                </c:pt>
                <c:pt idx="3360">
                  <c:v>7850.0187080565347</c:v>
                </c:pt>
                <c:pt idx="3361">
                  <c:v>8599.202685487744</c:v>
                </c:pt>
                <c:pt idx="3362">
                  <c:v>7966.1996257267274</c:v>
                </c:pt>
                <c:pt idx="3363">
                  <c:v>8060.5361835544536</c:v>
                </c:pt>
                <c:pt idx="3364">
                  <c:v>6967.0599919180659</c:v>
                </c:pt>
                <c:pt idx="3365">
                  <c:v>8086.2221386602741</c:v>
                </c:pt>
                <c:pt idx="3366">
                  <c:v>7746.4417641016107</c:v>
                </c:pt>
                <c:pt idx="3367">
                  <c:v>8218.9791256218468</c:v>
                </c:pt>
                <c:pt idx="3368">
                  <c:v>7912.0473113734115</c:v>
                </c:pt>
                <c:pt idx="3369">
                  <c:v>8450.2102197164531</c:v>
                </c:pt>
                <c:pt idx="3370">
                  <c:v>8382.8102603654988</c:v>
                </c:pt>
                <c:pt idx="3371">
                  <c:v>8053.8693391405013</c:v>
                </c:pt>
                <c:pt idx="3372">
                  <c:v>7563.2385570310362</c:v>
                </c:pt>
                <c:pt idx="3373">
                  <c:v>8332.5368413366523</c:v>
                </c:pt>
                <c:pt idx="3374">
                  <c:v>7798.4395813505735</c:v>
                </c:pt>
                <c:pt idx="3375">
                  <c:v>7917.0296112102333</c:v>
                </c:pt>
                <c:pt idx="3376">
                  <c:v>6810.7841318315959</c:v>
                </c:pt>
                <c:pt idx="3377">
                  <c:v>8318.7620000829484</c:v>
                </c:pt>
                <c:pt idx="3378">
                  <c:v>7032.5373108615995</c:v>
                </c:pt>
                <c:pt idx="3379">
                  <c:v>7869.071142326904</c:v>
                </c:pt>
                <c:pt idx="3380">
                  <c:v>7579.6027891109579</c:v>
                </c:pt>
                <c:pt idx="3381">
                  <c:v>7859.5782808125668</c:v>
                </c:pt>
                <c:pt idx="3382">
                  <c:v>7424.6807693103292</c:v>
                </c:pt>
                <c:pt idx="3383">
                  <c:v>7873.4841573430185</c:v>
                </c:pt>
                <c:pt idx="3384">
                  <c:v>6988.9771223702082</c:v>
                </c:pt>
                <c:pt idx="3385">
                  <c:v>7858.5837575894693</c:v>
                </c:pt>
                <c:pt idx="3386">
                  <c:v>7363.0821136491877</c:v>
                </c:pt>
                <c:pt idx="3387">
                  <c:v>7814.7373010115416</c:v>
                </c:pt>
                <c:pt idx="3388">
                  <c:v>7321.2732041978452</c:v>
                </c:pt>
                <c:pt idx="3389">
                  <c:v>7361.3161275518314</c:v>
                </c:pt>
                <c:pt idx="3390">
                  <c:v>7795.7526084680603</c:v>
                </c:pt>
                <c:pt idx="3391">
                  <c:v>7638.8104937985818</c:v>
                </c:pt>
                <c:pt idx="3392">
                  <c:v>7481.7563005553466</c:v>
                </c:pt>
                <c:pt idx="3393">
                  <c:v>7994.9325345832131</c:v>
                </c:pt>
                <c:pt idx="3394">
                  <c:v>6478.2959922723603</c:v>
                </c:pt>
                <c:pt idx="3395">
                  <c:v>7474.1359488610933</c:v>
                </c:pt>
                <c:pt idx="3396">
                  <c:v>7535.8546023248809</c:v>
                </c:pt>
                <c:pt idx="3397">
                  <c:v>7360.0295917415024</c:v>
                </c:pt>
                <c:pt idx="3398">
                  <c:v>7742.9951191529908</c:v>
                </c:pt>
                <c:pt idx="3399">
                  <c:v>7552.4900783708626</c:v>
                </c:pt>
                <c:pt idx="3400">
                  <c:v>6905.6590845085429</c:v>
                </c:pt>
                <c:pt idx="3401">
                  <c:v>7283.0496138229691</c:v>
                </c:pt>
                <c:pt idx="3402">
                  <c:v>7281.1441313776295</c:v>
                </c:pt>
                <c:pt idx="3403">
                  <c:v>7350.1254401684182</c:v>
                </c:pt>
                <c:pt idx="3404">
                  <c:v>6888.091777367461</c:v>
                </c:pt>
                <c:pt idx="3405">
                  <c:v>6876.9782557016588</c:v>
                </c:pt>
                <c:pt idx="3406">
                  <c:v>5600.3089833849881</c:v>
                </c:pt>
                <c:pt idx="3407">
                  <c:v>5482.7471289074474</c:v>
                </c:pt>
                <c:pt idx="3408">
                  <c:v>4830.7300026313187</c:v>
                </c:pt>
                <c:pt idx="3409">
                  <c:v>4609.5644237488941</c:v>
                </c:pt>
                <c:pt idx="3410">
                  <c:v>4180.5533231100953</c:v>
                </c:pt>
                <c:pt idx="3411">
                  <c:v>3991.6912061548392</c:v>
                </c:pt>
                <c:pt idx="3412">
                  <c:v>3651.4348713057411</c:v>
                </c:pt>
                <c:pt idx="3413">
                  <c:v>3391.5866289520345</c:v>
                </c:pt>
                <c:pt idx="3414">
                  <c:v>3159.1000333375973</c:v>
                </c:pt>
                <c:pt idx="3415">
                  <c:v>3197.7871217199813</c:v>
                </c:pt>
                <c:pt idx="3416">
                  <c:v>2562.1575428497717</c:v>
                </c:pt>
                <c:pt idx="3417">
                  <c:v>2593.5024853048517</c:v>
                </c:pt>
                <c:pt idx="3418">
                  <c:v>2449.4773530100033</c:v>
                </c:pt>
                <c:pt idx="3419">
                  <c:v>2404.5444221967205</c:v>
                </c:pt>
                <c:pt idx="3420">
                  <c:v>2300.9498505404595</c:v>
                </c:pt>
                <c:pt idx="3421">
                  <c:v>1982.8260678880436</c:v>
                </c:pt>
                <c:pt idx="3422">
                  <c:v>1889.2932851607125</c:v>
                </c:pt>
                <c:pt idx="3423">
                  <c:v>1711.5907207919981</c:v>
                </c:pt>
                <c:pt idx="3424">
                  <c:v>1634.0010754722059</c:v>
                </c:pt>
                <c:pt idx="3425">
                  <c:v>1480.5664072547218</c:v>
                </c:pt>
                <c:pt idx="3426">
                  <c:v>1496.2928896251412</c:v>
                </c:pt>
                <c:pt idx="3427">
                  <c:v>1422.3500739087356</c:v>
                </c:pt>
                <c:pt idx="3428">
                  <c:v>1363.8884983385296</c:v>
                </c:pt>
                <c:pt idx="3429">
                  <c:v>1430.7087576538113</c:v>
                </c:pt>
                <c:pt idx="3430">
                  <c:v>1267.5617860146665</c:v>
                </c:pt>
                <c:pt idx="3431">
                  <c:v>1473.7319454233207</c:v>
                </c:pt>
                <c:pt idx="3432">
                  <c:v>1373.103217753124</c:v>
                </c:pt>
                <c:pt idx="3433">
                  <c:v>1332.2269188523637</c:v>
                </c:pt>
                <c:pt idx="3434">
                  <c:v>1262.1010639951085</c:v>
                </c:pt>
                <c:pt idx="3435">
                  <c:v>1270.4129860939074</c:v>
                </c:pt>
                <c:pt idx="3436">
                  <c:v>1350.4187616338668</c:v>
                </c:pt>
                <c:pt idx="3437">
                  <c:v>1381.4166961427245</c:v>
                </c:pt>
                <c:pt idx="3438">
                  <c:v>1278.7142613768751</c:v>
                </c:pt>
                <c:pt idx="3439">
                  <c:v>1263.5715363374038</c:v>
                </c:pt>
                <c:pt idx="3440">
                  <c:v>1209.0570702568932</c:v>
                </c:pt>
                <c:pt idx="3441">
                  <c:v>1223.192373307437</c:v>
                </c:pt>
                <c:pt idx="3442">
                  <c:v>1259.4280436967626</c:v>
                </c:pt>
                <c:pt idx="3443">
                  <c:v>1277.2120179489291</c:v>
                </c:pt>
                <c:pt idx="3444">
                  <c:v>1280.7101352821078</c:v>
                </c:pt>
                <c:pt idx="3445">
                  <c:v>1276.482482008633</c:v>
                </c:pt>
                <c:pt idx="3446">
                  <c:v>1213.978080191222</c:v>
                </c:pt>
                <c:pt idx="3447">
                  <c:v>1208.2719726258074</c:v>
                </c:pt>
                <c:pt idx="3448">
                  <c:v>1268.2665337977483</c:v>
                </c:pt>
                <c:pt idx="3449">
                  <c:v>1298.6719036626873</c:v>
                </c:pt>
                <c:pt idx="3450">
                  <c:v>1342.7897907980789</c:v>
                </c:pt>
                <c:pt idx="3451">
                  <c:v>1226.2700948684408</c:v>
                </c:pt>
                <c:pt idx="3452">
                  <c:v>1281.7640366094138</c:v>
                </c:pt>
                <c:pt idx="3453">
                  <c:v>1326.4554175586959</c:v>
                </c:pt>
                <c:pt idx="3454">
                  <c:v>1242.8600650013991</c:v>
                </c:pt>
                <c:pt idx="3455">
                  <c:v>1188.8965558839127</c:v>
                </c:pt>
                <c:pt idx="3456">
                  <c:v>1120.7192473627335</c:v>
                </c:pt>
                <c:pt idx="3457">
                  <c:v>1048.3807219007974</c:v>
                </c:pt>
                <c:pt idx="3458">
                  <c:v>809.89203099453914</c:v>
                </c:pt>
                <c:pt idx="3459">
                  <c:v>435.38006221713425</c:v>
                </c:pt>
                <c:pt idx="3460">
                  <c:v>197.44981042345688</c:v>
                </c:pt>
                <c:pt idx="3461">
                  <c:v>144.88843813779695</c:v>
                </c:pt>
                <c:pt idx="3462">
                  <c:v>130.81282886868689</c:v>
                </c:pt>
                <c:pt idx="3463">
                  <c:v>132.17430199735571</c:v>
                </c:pt>
                <c:pt idx="3464">
                  <c:v>123.62676299615796</c:v>
                </c:pt>
                <c:pt idx="3465">
                  <c:v>144.82993171635769</c:v>
                </c:pt>
                <c:pt idx="3466">
                  <c:v>149.86263776720347</c:v>
                </c:pt>
                <c:pt idx="3467">
                  <c:v>158.62320431831532</c:v>
                </c:pt>
                <c:pt idx="3468">
                  <c:v>171.3730676252828</c:v>
                </c:pt>
                <c:pt idx="3469">
                  <c:v>177.58847801235862</c:v>
                </c:pt>
                <c:pt idx="3470">
                  <c:v>192.42038431319764</c:v>
                </c:pt>
                <c:pt idx="3471">
                  <c:v>207.19851851840616</c:v>
                </c:pt>
                <c:pt idx="3472">
                  <c:v>228.26847993392835</c:v>
                </c:pt>
                <c:pt idx="3473">
                  <c:v>246.56143396558488</c:v>
                </c:pt>
                <c:pt idx="3474">
                  <c:v>273.92774953863187</c:v>
                </c:pt>
                <c:pt idx="3475">
                  <c:v>294.4325037486725</c:v>
                </c:pt>
                <c:pt idx="3476">
                  <c:v>310.15783074116069</c:v>
                </c:pt>
                <c:pt idx="3477">
                  <c:v>360.68125381243226</c:v>
                </c:pt>
                <c:pt idx="3478">
                  <c:v>371.20732131230477</c:v>
                </c:pt>
                <c:pt idx="3479">
                  <c:v>381.07684410187801</c:v>
                </c:pt>
                <c:pt idx="3480">
                  <c:v>360.63952169725104</c:v>
                </c:pt>
                <c:pt idx="3481">
                  <c:v>376.26295552866543</c:v>
                </c:pt>
                <c:pt idx="3482">
                  <c:v>335.87067304940746</c:v>
                </c:pt>
                <c:pt idx="3483">
                  <c:v>360.95934942612138</c:v>
                </c:pt>
                <c:pt idx="3484">
                  <c:v>336.02147603537651</c:v>
                </c:pt>
                <c:pt idx="3485">
                  <c:v>328.3283910280623</c:v>
                </c:pt>
                <c:pt idx="3486">
                  <c:v>353.55561181807212</c:v>
                </c:pt>
                <c:pt idx="3487">
                  <c:v>345.99743413052363</c:v>
                </c:pt>
                <c:pt idx="3488">
                  <c:v>361.40287318917586</c:v>
                </c:pt>
                <c:pt idx="3489">
                  <c:v>340.89147592712447</c:v>
                </c:pt>
                <c:pt idx="3490">
                  <c:v>344.57489005766621</c:v>
                </c:pt>
                <c:pt idx="3491">
                  <c:v>343.88837412260614</c:v>
                </c:pt>
                <c:pt idx="3492">
                  <c:v>346.00823080704487</c:v>
                </c:pt>
                <c:pt idx="3493">
                  <c:v>331.09220843455557</c:v>
                </c:pt>
                <c:pt idx="3494">
                  <c:v>311.1263733925303</c:v>
                </c:pt>
                <c:pt idx="3495">
                  <c:v>342.87751113355046</c:v>
                </c:pt>
                <c:pt idx="3496">
                  <c:v>340.66912051825284</c:v>
                </c:pt>
                <c:pt idx="3497">
                  <c:v>354.67007552847645</c:v>
                </c:pt>
                <c:pt idx="3498">
                  <c:v>365.85404231151608</c:v>
                </c:pt>
                <c:pt idx="3499">
                  <c:v>370.84838679512501</c:v>
                </c:pt>
                <c:pt idx="3500">
                  <c:v>393.76261796830352</c:v>
                </c:pt>
                <c:pt idx="3501">
                  <c:v>443.32909255764281</c:v>
                </c:pt>
                <c:pt idx="3502">
                  <c:v>427.28982010109462</c:v>
                </c:pt>
                <c:pt idx="3503">
                  <c:v>447.88873115113523</c:v>
                </c:pt>
                <c:pt idx="3504">
                  <c:v>458.4413485677764</c:v>
                </c:pt>
                <c:pt idx="3505">
                  <c:v>479.54167400313952</c:v>
                </c:pt>
                <c:pt idx="3506">
                  <c:v>476.39887735588781</c:v>
                </c:pt>
                <c:pt idx="3507">
                  <c:v>473.64812950329798</c:v>
                </c:pt>
                <c:pt idx="3508">
                  <c:v>430.37410102501462</c:v>
                </c:pt>
                <c:pt idx="3509">
                  <c:v>452.5864502929557</c:v>
                </c:pt>
                <c:pt idx="3510">
                  <c:v>453.42377908267406</c:v>
                </c:pt>
                <c:pt idx="3511">
                  <c:v>452.76478638834448</c:v>
                </c:pt>
                <c:pt idx="3512">
                  <c:v>437.15445524200834</c:v>
                </c:pt>
                <c:pt idx="3513">
                  <c:v>423.78304668437755</c:v>
                </c:pt>
                <c:pt idx="3514">
                  <c:v>418.18074958645599</c:v>
                </c:pt>
                <c:pt idx="3515">
                  <c:v>452.34076681569047</c:v>
                </c:pt>
                <c:pt idx="3516">
                  <c:v>430.64239474441126</c:v>
                </c:pt>
                <c:pt idx="3517">
                  <c:v>440.49155838537689</c:v>
                </c:pt>
                <c:pt idx="3518">
                  <c:v>446.06882583519939</c:v>
                </c:pt>
                <c:pt idx="3519">
                  <c:v>445.00311542212876</c:v>
                </c:pt>
                <c:pt idx="3520">
                  <c:v>446.98686157379933</c:v>
                </c:pt>
                <c:pt idx="3521">
                  <c:v>462.66907200018352</c:v>
                </c:pt>
                <c:pt idx="3522">
                  <c:v>483.34043673911356</c:v>
                </c:pt>
                <c:pt idx="3523">
                  <c:v>168.18138671525665</c:v>
                </c:pt>
                <c:pt idx="3524">
                  <c:v>48.087346696365508</c:v>
                </c:pt>
                <c:pt idx="3525">
                  <c:v>48.054969668057247</c:v>
                </c:pt>
                <c:pt idx="3526">
                  <c:v>60.443954353907692</c:v>
                </c:pt>
                <c:pt idx="3527">
                  <c:v>67.727656605381569</c:v>
                </c:pt>
                <c:pt idx="3528">
                  <c:v>105.14133816942865</c:v>
                </c:pt>
                <c:pt idx="3529">
                  <c:v>90.606796853939628</c:v>
                </c:pt>
                <c:pt idx="3530">
                  <c:v>138.86286994025767</c:v>
                </c:pt>
                <c:pt idx="3531">
                  <c:v>124.31084711055402</c:v>
                </c:pt>
                <c:pt idx="3532">
                  <c:v>220.46662226598943</c:v>
                </c:pt>
                <c:pt idx="3533">
                  <c:v>147.19995100146798</c:v>
                </c:pt>
                <c:pt idx="3534">
                  <c:v>252.69304281156872</c:v>
                </c:pt>
                <c:pt idx="3535">
                  <c:v>108.93780086349277</c:v>
                </c:pt>
                <c:pt idx="3536">
                  <c:v>228.22212809892034</c:v>
                </c:pt>
                <c:pt idx="3537">
                  <c:v>146.72427032290156</c:v>
                </c:pt>
                <c:pt idx="3538">
                  <c:v>277.33987953698141</c:v>
                </c:pt>
                <c:pt idx="3539">
                  <c:v>188.42341875859398</c:v>
                </c:pt>
                <c:pt idx="3540">
                  <c:v>307.03997745523316</c:v>
                </c:pt>
                <c:pt idx="3541">
                  <c:v>215.45662397619535</c:v>
                </c:pt>
                <c:pt idx="3542">
                  <c:v>319.00769700501769</c:v>
                </c:pt>
                <c:pt idx="3543">
                  <c:v>170.8578717750994</c:v>
                </c:pt>
                <c:pt idx="3544">
                  <c:v>301.51868159810596</c:v>
                </c:pt>
                <c:pt idx="3545">
                  <c:v>117.03411002371789</c:v>
                </c:pt>
                <c:pt idx="3546">
                  <c:v>126.23913384489052</c:v>
                </c:pt>
                <c:pt idx="3547">
                  <c:v>63.835245230408027</c:v>
                </c:pt>
                <c:pt idx="3548">
                  <c:v>75.155217966181795</c:v>
                </c:pt>
                <c:pt idx="3549">
                  <c:v>48.084077923763125</c:v>
                </c:pt>
                <c:pt idx="3550">
                  <c:v>48.065590813279151</c:v>
                </c:pt>
                <c:pt idx="3551">
                  <c:v>48.072278422744496</c:v>
                </c:pt>
                <c:pt idx="3552">
                  <c:v>48.138158032279492</c:v>
                </c:pt>
                <c:pt idx="3553">
                  <c:v>48.044682629421992</c:v>
                </c:pt>
                <c:pt idx="3554">
                  <c:v>48.130637259841457</c:v>
                </c:pt>
                <c:pt idx="3555">
                  <c:v>48.085556546957598</c:v>
                </c:pt>
                <c:pt idx="3556">
                  <c:v>48.127540170131191</c:v>
                </c:pt>
                <c:pt idx="3557">
                  <c:v>48.066985729810483</c:v>
                </c:pt>
                <c:pt idx="3558">
                  <c:v>48.139788176001652</c:v>
                </c:pt>
                <c:pt idx="3559">
                  <c:v>48.058334489051298</c:v>
                </c:pt>
                <c:pt idx="3560">
                  <c:v>48.115562237800454</c:v>
                </c:pt>
                <c:pt idx="3561">
                  <c:v>48.0551889813771</c:v>
                </c:pt>
                <c:pt idx="3562">
                  <c:v>90.562493609515684</c:v>
                </c:pt>
                <c:pt idx="3563">
                  <c:v>53.236734194524878</c:v>
                </c:pt>
                <c:pt idx="3564">
                  <c:v>108.79843507093838</c:v>
                </c:pt>
                <c:pt idx="3565">
                  <c:v>55.092742103063621</c:v>
                </c:pt>
                <c:pt idx="3566">
                  <c:v>49.175952549743634</c:v>
                </c:pt>
                <c:pt idx="3567">
                  <c:v>48.069263229452808</c:v>
                </c:pt>
                <c:pt idx="3568">
                  <c:v>48.14196277708016</c:v>
                </c:pt>
                <c:pt idx="3569">
                  <c:v>48.11124376284215</c:v>
                </c:pt>
                <c:pt idx="3570">
                  <c:v>48.172146446286334</c:v>
                </c:pt>
                <c:pt idx="3571">
                  <c:v>48.116025214736261</c:v>
                </c:pt>
                <c:pt idx="3572">
                  <c:v>48.089875566052982</c:v>
                </c:pt>
                <c:pt idx="3573">
                  <c:v>48.403898743151956</c:v>
                </c:pt>
                <c:pt idx="3574">
                  <c:v>48.141652044387129</c:v>
                </c:pt>
                <c:pt idx="3575">
                  <c:v>66.17861227194625</c:v>
                </c:pt>
                <c:pt idx="3576">
                  <c:v>103.41862697086326</c:v>
                </c:pt>
                <c:pt idx="3577">
                  <c:v>89.392840583076591</c:v>
                </c:pt>
                <c:pt idx="3578">
                  <c:v>91.171732523702858</c:v>
                </c:pt>
                <c:pt idx="3579">
                  <c:v>89.790419793046169</c:v>
                </c:pt>
                <c:pt idx="3580">
                  <c:v>98.066585158278698</c:v>
                </c:pt>
                <c:pt idx="3581">
                  <c:v>91.708189677141533</c:v>
                </c:pt>
                <c:pt idx="3582">
                  <c:v>93.184609494173401</c:v>
                </c:pt>
                <c:pt idx="3583">
                  <c:v>93.443238259116754</c:v>
                </c:pt>
                <c:pt idx="3584">
                  <c:v>94.703720302344578</c:v>
                </c:pt>
                <c:pt idx="3585">
                  <c:v>98.923625984212123</c:v>
                </c:pt>
                <c:pt idx="3586">
                  <c:v>102.26538403535766</c:v>
                </c:pt>
                <c:pt idx="3587">
                  <c:v>101.02841465418116</c:v>
                </c:pt>
                <c:pt idx="3588">
                  <c:v>104.38353774963308</c:v>
                </c:pt>
                <c:pt idx="3589">
                  <c:v>114.51425603485816</c:v>
                </c:pt>
                <c:pt idx="3590">
                  <c:v>112.24557719680135</c:v>
                </c:pt>
                <c:pt idx="3591">
                  <c:v>94.815711927525996</c:v>
                </c:pt>
                <c:pt idx="3592">
                  <c:v>94.734352565034399</c:v>
                </c:pt>
                <c:pt idx="3593">
                  <c:v>91.801256633472235</c:v>
                </c:pt>
                <c:pt idx="3594">
                  <c:v>91.426071004676317</c:v>
                </c:pt>
                <c:pt idx="3595">
                  <c:v>97.396716357419436</c:v>
                </c:pt>
                <c:pt idx="3596">
                  <c:v>95.564238055120001</c:v>
                </c:pt>
                <c:pt idx="3597">
                  <c:v>90.224519487672822</c:v>
                </c:pt>
                <c:pt idx="3598">
                  <c:v>89.955861835700588</c:v>
                </c:pt>
                <c:pt idx="3599">
                  <c:v>95.581774184294829</c:v>
                </c:pt>
                <c:pt idx="3600">
                  <c:v>93.349859927780628</c:v>
                </c:pt>
                <c:pt idx="3601">
                  <c:v>95.845702613107406</c:v>
                </c:pt>
                <c:pt idx="3602">
                  <c:v>95.498774653230356</c:v>
                </c:pt>
                <c:pt idx="3603">
                  <c:v>103.28991246213664</c:v>
                </c:pt>
                <c:pt idx="3604">
                  <c:v>111.25139925882303</c:v>
                </c:pt>
                <c:pt idx="3605">
                  <c:v>104.99202190181843</c:v>
                </c:pt>
                <c:pt idx="3606">
                  <c:v>102.76071460155879</c:v>
                </c:pt>
                <c:pt idx="3607">
                  <c:v>106.45220718069415</c:v>
                </c:pt>
                <c:pt idx="3608">
                  <c:v>98.770138527428884</c:v>
                </c:pt>
                <c:pt idx="3609">
                  <c:v>106.69383307110076</c:v>
                </c:pt>
                <c:pt idx="3610">
                  <c:v>102.3239755551284</c:v>
                </c:pt>
                <c:pt idx="3611">
                  <c:v>106.52886730354597</c:v>
                </c:pt>
                <c:pt idx="3612">
                  <c:v>100.77230734701841</c:v>
                </c:pt>
                <c:pt idx="3613">
                  <c:v>104.73226904679846</c:v>
                </c:pt>
                <c:pt idx="3614">
                  <c:v>98.474861528911418</c:v>
                </c:pt>
                <c:pt idx="3615">
                  <c:v>110.41769773498129</c:v>
                </c:pt>
                <c:pt idx="3616">
                  <c:v>100.75898910437549</c:v>
                </c:pt>
                <c:pt idx="3617">
                  <c:v>114.86774714756696</c:v>
                </c:pt>
                <c:pt idx="3618">
                  <c:v>112.89369750114172</c:v>
                </c:pt>
                <c:pt idx="3619">
                  <c:v>115.18076657510389</c:v>
                </c:pt>
                <c:pt idx="3620">
                  <c:v>112.51354912682315</c:v>
                </c:pt>
                <c:pt idx="3621">
                  <c:v>91.318195862781849</c:v>
                </c:pt>
                <c:pt idx="3622">
                  <c:v>89.733872623518266</c:v>
                </c:pt>
                <c:pt idx="3623">
                  <c:v>91.195649381073423</c:v>
                </c:pt>
                <c:pt idx="3624">
                  <c:v>91.081338416171278</c:v>
                </c:pt>
                <c:pt idx="3625">
                  <c:v>87.076432751632524</c:v>
                </c:pt>
                <c:pt idx="3626">
                  <c:v>104.087515547574</c:v>
                </c:pt>
                <c:pt idx="3627">
                  <c:v>97.800776265985277</c:v>
                </c:pt>
                <c:pt idx="3628">
                  <c:v>90.300163864122794</c:v>
                </c:pt>
                <c:pt idx="3629">
                  <c:v>99.848385652713233</c:v>
                </c:pt>
                <c:pt idx="3630">
                  <c:v>105.74399605160141</c:v>
                </c:pt>
                <c:pt idx="3631">
                  <c:v>106.97834117759672</c:v>
                </c:pt>
                <c:pt idx="3632">
                  <c:v>107.76990630799374</c:v>
                </c:pt>
                <c:pt idx="3633">
                  <c:v>117.45125321478366</c:v>
                </c:pt>
                <c:pt idx="3634">
                  <c:v>114.91311622121228</c:v>
                </c:pt>
                <c:pt idx="3635">
                  <c:v>123.10324704565271</c:v>
                </c:pt>
                <c:pt idx="3636">
                  <c:v>124.40565595991697</c:v>
                </c:pt>
                <c:pt idx="3637">
                  <c:v>126.36965962981776</c:v>
                </c:pt>
                <c:pt idx="3638">
                  <c:v>135.68817179733946</c:v>
                </c:pt>
                <c:pt idx="3639">
                  <c:v>138.33965275977474</c:v>
                </c:pt>
                <c:pt idx="3640">
                  <c:v>142.47088301362757</c:v>
                </c:pt>
                <c:pt idx="3641">
                  <c:v>144.65925511207502</c:v>
                </c:pt>
                <c:pt idx="3642">
                  <c:v>158.12159485057126</c:v>
                </c:pt>
                <c:pt idx="3643">
                  <c:v>157.42782831698273</c:v>
                </c:pt>
                <c:pt idx="3644">
                  <c:v>164.82916395450079</c:v>
                </c:pt>
                <c:pt idx="3645">
                  <c:v>171.34360985738147</c:v>
                </c:pt>
                <c:pt idx="3646">
                  <c:v>178.86394952313347</c:v>
                </c:pt>
                <c:pt idx="3647">
                  <c:v>176.32294920679215</c:v>
                </c:pt>
                <c:pt idx="3648">
                  <c:v>176.6543925510945</c:v>
                </c:pt>
                <c:pt idx="3649">
                  <c:v>188.94403062167024</c:v>
                </c:pt>
                <c:pt idx="3650">
                  <c:v>192.64197996260083</c:v>
                </c:pt>
                <c:pt idx="3651">
                  <c:v>197.40730706986835</c:v>
                </c:pt>
                <c:pt idx="3652">
                  <c:v>201.13034548152424</c:v>
                </c:pt>
                <c:pt idx="3653">
                  <c:v>209.43166385125332</c:v>
                </c:pt>
                <c:pt idx="3654">
                  <c:v>198.60519083646383</c:v>
                </c:pt>
                <c:pt idx="3655">
                  <c:v>212.93286632471975</c:v>
                </c:pt>
                <c:pt idx="3656">
                  <c:v>210.35800671824168</c:v>
                </c:pt>
                <c:pt idx="3657">
                  <c:v>230.80717010591439</c:v>
                </c:pt>
                <c:pt idx="3658">
                  <c:v>220.94951870851554</c:v>
                </c:pt>
                <c:pt idx="3659">
                  <c:v>235.49241128646838</c:v>
                </c:pt>
                <c:pt idx="3660">
                  <c:v>235.6335966157159</c:v>
                </c:pt>
                <c:pt idx="3661">
                  <c:v>240.99916692848686</c:v>
                </c:pt>
                <c:pt idx="3662">
                  <c:v>232.98593291846072</c:v>
                </c:pt>
                <c:pt idx="3663">
                  <c:v>240.20908473618152</c:v>
                </c:pt>
                <c:pt idx="3664">
                  <c:v>239.02216593555804</c:v>
                </c:pt>
                <c:pt idx="3665">
                  <c:v>253.19473698724875</c:v>
                </c:pt>
                <c:pt idx="3666">
                  <c:v>258.94220788747947</c:v>
                </c:pt>
                <c:pt idx="3667">
                  <c:v>259.86614352560713</c:v>
                </c:pt>
                <c:pt idx="3668">
                  <c:v>251.52077513343659</c:v>
                </c:pt>
                <c:pt idx="3669">
                  <c:v>267.53520130799285</c:v>
                </c:pt>
                <c:pt idx="3670">
                  <c:v>247.96452372110403</c:v>
                </c:pt>
                <c:pt idx="3671">
                  <c:v>221.07392045277646</c:v>
                </c:pt>
                <c:pt idx="3672">
                  <c:v>140.95014562505946</c:v>
                </c:pt>
                <c:pt idx="3673">
                  <c:v>94.66821136884532</c:v>
                </c:pt>
                <c:pt idx="3674">
                  <c:v>89.035193444691927</c:v>
                </c:pt>
                <c:pt idx="3675">
                  <c:v>93.771931528170981</c:v>
                </c:pt>
                <c:pt idx="3676">
                  <c:v>102.2761146483284</c:v>
                </c:pt>
                <c:pt idx="3677">
                  <c:v>101.82043604069345</c:v>
                </c:pt>
                <c:pt idx="3678">
                  <c:v>105.11780415380251</c:v>
                </c:pt>
                <c:pt idx="3679">
                  <c:v>106.18102560251225</c:v>
                </c:pt>
                <c:pt idx="3680">
                  <c:v>114.55252851309162</c:v>
                </c:pt>
                <c:pt idx="3681">
                  <c:v>113.69592950622834</c:v>
                </c:pt>
                <c:pt idx="3682">
                  <c:v>116.63556217509108</c:v>
                </c:pt>
                <c:pt idx="3683">
                  <c:v>126.02912017024973</c:v>
                </c:pt>
                <c:pt idx="3684">
                  <c:v>129.19641411582521</c:v>
                </c:pt>
                <c:pt idx="3685">
                  <c:v>134.9124971115545</c:v>
                </c:pt>
                <c:pt idx="3686">
                  <c:v>138.24982936151724</c:v>
                </c:pt>
                <c:pt idx="3687">
                  <c:v>139.02170758984656</c:v>
                </c:pt>
                <c:pt idx="3688">
                  <c:v>142.92928640810308</c:v>
                </c:pt>
                <c:pt idx="3689">
                  <c:v>155.53813201240075</c:v>
                </c:pt>
                <c:pt idx="3690">
                  <c:v>169.77766821739928</c:v>
                </c:pt>
                <c:pt idx="3691">
                  <c:v>165.32527339698083</c:v>
                </c:pt>
                <c:pt idx="3692">
                  <c:v>169.8097527832291</c:v>
                </c:pt>
                <c:pt idx="3693">
                  <c:v>176.46005216235247</c:v>
                </c:pt>
                <c:pt idx="3694">
                  <c:v>202.34822502947353</c:v>
                </c:pt>
                <c:pt idx="3695">
                  <c:v>194.52558328048011</c:v>
                </c:pt>
                <c:pt idx="3696">
                  <c:v>194.26576450510143</c:v>
                </c:pt>
                <c:pt idx="3697">
                  <c:v>207.65316331603935</c:v>
                </c:pt>
                <c:pt idx="3698">
                  <c:v>189.77943479436334</c:v>
                </c:pt>
                <c:pt idx="3699">
                  <c:v>200.37979369805805</c:v>
                </c:pt>
                <c:pt idx="3700">
                  <c:v>198.98188471600884</c:v>
                </c:pt>
                <c:pt idx="3701">
                  <c:v>201.01224602527887</c:v>
                </c:pt>
                <c:pt idx="3702">
                  <c:v>189.83977588560342</c:v>
                </c:pt>
                <c:pt idx="3703">
                  <c:v>191.20096643002262</c:v>
                </c:pt>
                <c:pt idx="3704">
                  <c:v>192.25132643194124</c:v>
                </c:pt>
                <c:pt idx="3705">
                  <c:v>194.22796940836136</c:v>
                </c:pt>
                <c:pt idx="3706">
                  <c:v>200.98937512060297</c:v>
                </c:pt>
                <c:pt idx="3707">
                  <c:v>214.2953967708325</c:v>
                </c:pt>
                <c:pt idx="3708">
                  <c:v>212.02890871033185</c:v>
                </c:pt>
                <c:pt idx="3709">
                  <c:v>206.61148755767616</c:v>
                </c:pt>
                <c:pt idx="3710">
                  <c:v>205.80014219926184</c:v>
                </c:pt>
                <c:pt idx="3711">
                  <c:v>234.05018746895897</c:v>
                </c:pt>
                <c:pt idx="3712">
                  <c:v>216.4430539653342</c:v>
                </c:pt>
                <c:pt idx="3713">
                  <c:v>241.41276234773758</c:v>
                </c:pt>
                <c:pt idx="3714">
                  <c:v>212.61396729607213</c:v>
                </c:pt>
                <c:pt idx="3715">
                  <c:v>138.65694397877718</c:v>
                </c:pt>
                <c:pt idx="3716">
                  <c:v>126.21840172194402</c:v>
                </c:pt>
                <c:pt idx="3717">
                  <c:v>97.78352003424223</c:v>
                </c:pt>
                <c:pt idx="3718">
                  <c:v>88.013528828819119</c:v>
                </c:pt>
                <c:pt idx="3719">
                  <c:v>99.992334148792196</c:v>
                </c:pt>
                <c:pt idx="3720">
                  <c:v>88.464742206906422</c:v>
                </c:pt>
                <c:pt idx="3721">
                  <c:v>88.451538107246918</c:v>
                </c:pt>
                <c:pt idx="3722">
                  <c:v>84.590440711993182</c:v>
                </c:pt>
                <c:pt idx="3723">
                  <c:v>92.281065848911439</c:v>
                </c:pt>
                <c:pt idx="3724">
                  <c:v>88.047638518289787</c:v>
                </c:pt>
                <c:pt idx="3725">
                  <c:v>93.126636561548452</c:v>
                </c:pt>
                <c:pt idx="3726">
                  <c:v>90.103035097769137</c:v>
                </c:pt>
                <c:pt idx="3727">
                  <c:v>99.476017071333075</c:v>
                </c:pt>
                <c:pt idx="3728">
                  <c:v>100.60297018441869</c:v>
                </c:pt>
                <c:pt idx="3729">
                  <c:v>108.93676059098765</c:v>
                </c:pt>
                <c:pt idx="3730">
                  <c:v>111.98888160678538</c:v>
                </c:pt>
                <c:pt idx="3731">
                  <c:v>119.37955297111738</c:v>
                </c:pt>
                <c:pt idx="3732">
                  <c:v>128.21674474180605</c:v>
                </c:pt>
                <c:pt idx="3733">
                  <c:v>136.98005684986035</c:v>
                </c:pt>
                <c:pt idx="3734">
                  <c:v>146.78882286788752</c:v>
                </c:pt>
                <c:pt idx="3735">
                  <c:v>170.52230302936934</c:v>
                </c:pt>
                <c:pt idx="3736">
                  <c:v>171.09227787493168</c:v>
                </c:pt>
                <c:pt idx="3737">
                  <c:v>179.83768445795175</c:v>
                </c:pt>
                <c:pt idx="3738">
                  <c:v>195.71667723501943</c:v>
                </c:pt>
                <c:pt idx="3739">
                  <c:v>215.0455426468624</c:v>
                </c:pt>
                <c:pt idx="3740">
                  <c:v>210.0260300365897</c:v>
                </c:pt>
                <c:pt idx="3741">
                  <c:v>223.21087075901153</c:v>
                </c:pt>
                <c:pt idx="3742">
                  <c:v>209.87661103980651</c:v>
                </c:pt>
                <c:pt idx="3743">
                  <c:v>237.96869395897144</c:v>
                </c:pt>
                <c:pt idx="3744">
                  <c:v>231.89080821453834</c:v>
                </c:pt>
                <c:pt idx="3745">
                  <c:v>240.18793732944704</c:v>
                </c:pt>
                <c:pt idx="3746">
                  <c:v>212.93673708601841</c:v>
                </c:pt>
                <c:pt idx="3747">
                  <c:v>206.99914604713879</c:v>
                </c:pt>
                <c:pt idx="3748">
                  <c:v>199.14919203432166</c:v>
                </c:pt>
                <c:pt idx="3749">
                  <c:v>214.0396863672934</c:v>
                </c:pt>
                <c:pt idx="3750">
                  <c:v>197.34397634891675</c:v>
                </c:pt>
                <c:pt idx="3751">
                  <c:v>218.49416024049216</c:v>
                </c:pt>
                <c:pt idx="3752">
                  <c:v>210.38634136887583</c:v>
                </c:pt>
                <c:pt idx="3753">
                  <c:v>243.47820572199288</c:v>
                </c:pt>
                <c:pt idx="3754">
                  <c:v>237.07513979766745</c:v>
                </c:pt>
                <c:pt idx="3755">
                  <c:v>264.1892414196908</c:v>
                </c:pt>
                <c:pt idx="3756">
                  <c:v>267.01951307959945</c:v>
                </c:pt>
                <c:pt idx="3757">
                  <c:v>291.48453338017003</c:v>
                </c:pt>
                <c:pt idx="3758">
                  <c:v>306.87189913052759</c:v>
                </c:pt>
                <c:pt idx="3759">
                  <c:v>345.34145831514081</c:v>
                </c:pt>
                <c:pt idx="3760">
                  <c:v>347.37834654204619</c:v>
                </c:pt>
                <c:pt idx="3761">
                  <c:v>404.44613798525791</c:v>
                </c:pt>
                <c:pt idx="3762">
                  <c:v>410.44213509146232</c:v>
                </c:pt>
                <c:pt idx="3763">
                  <c:v>436.24209021353226</c:v>
                </c:pt>
                <c:pt idx="3764">
                  <c:v>489.66982907332925</c:v>
                </c:pt>
                <c:pt idx="3765">
                  <c:v>534.2759522435681</c:v>
                </c:pt>
                <c:pt idx="3766">
                  <c:v>529.64281837262058</c:v>
                </c:pt>
                <c:pt idx="3767">
                  <c:v>618.36218175033616</c:v>
                </c:pt>
                <c:pt idx="3768">
                  <c:v>659.40162416164378</c:v>
                </c:pt>
                <c:pt idx="3769">
                  <c:v>751.63531829183171</c:v>
                </c:pt>
                <c:pt idx="3770">
                  <c:v>773.76475512209163</c:v>
                </c:pt>
                <c:pt idx="3771">
                  <c:v>816.06157478457101</c:v>
                </c:pt>
                <c:pt idx="3772">
                  <c:v>859.03013340744212</c:v>
                </c:pt>
                <c:pt idx="3773">
                  <c:v>918.17838317616179</c:v>
                </c:pt>
                <c:pt idx="3774">
                  <c:v>996.02371791599637</c:v>
                </c:pt>
                <c:pt idx="3775">
                  <c:v>1081.8362921714584</c:v>
                </c:pt>
                <c:pt idx="3776">
                  <c:v>1026.822060926932</c:v>
                </c:pt>
                <c:pt idx="3777">
                  <c:v>1208.4340760045113</c:v>
                </c:pt>
                <c:pt idx="3778">
                  <c:v>1180.7482489980373</c:v>
                </c:pt>
                <c:pt idx="3779">
                  <c:v>1412.0847755756809</c:v>
                </c:pt>
                <c:pt idx="3780">
                  <c:v>1357.9902061115636</c:v>
                </c:pt>
                <c:pt idx="3781">
                  <c:v>1500.768471107164</c:v>
                </c:pt>
                <c:pt idx="3782">
                  <c:v>1583.8121968850232</c:v>
                </c:pt>
                <c:pt idx="3783">
                  <c:v>1673.3537404938804</c:v>
                </c:pt>
                <c:pt idx="3784">
                  <c:v>1707.4793824040496</c:v>
                </c:pt>
                <c:pt idx="3785">
                  <c:v>1941.998173329187</c:v>
                </c:pt>
                <c:pt idx="3786">
                  <c:v>2019.5942496344214</c:v>
                </c:pt>
                <c:pt idx="3787">
                  <c:v>2150.3633186047073</c:v>
                </c:pt>
                <c:pt idx="3788">
                  <c:v>2373.6114881316471</c:v>
                </c:pt>
                <c:pt idx="3789">
                  <c:v>2622.6735473179169</c:v>
                </c:pt>
                <c:pt idx="3790">
                  <c:v>2567.5541099444176</c:v>
                </c:pt>
                <c:pt idx="3791">
                  <c:v>3179.9319359480005</c:v>
                </c:pt>
                <c:pt idx="3792">
                  <c:v>3137.8238310775441</c:v>
                </c:pt>
                <c:pt idx="3793">
                  <c:v>3366.9950126560498</c:v>
                </c:pt>
                <c:pt idx="3794">
                  <c:v>3432.8180742044037</c:v>
                </c:pt>
                <c:pt idx="3795">
                  <c:v>3598.0624267353051</c:v>
                </c:pt>
                <c:pt idx="3796">
                  <c:v>4065.2399354102154</c:v>
                </c:pt>
                <c:pt idx="3797">
                  <c:v>3961.6904350022037</c:v>
                </c:pt>
                <c:pt idx="3798">
                  <c:v>4267.3800248876651</c:v>
                </c:pt>
                <c:pt idx="3799">
                  <c:v>4459.8858809437043</c:v>
                </c:pt>
                <c:pt idx="3800">
                  <c:v>4818.0504711116946</c:v>
                </c:pt>
                <c:pt idx="3801">
                  <c:v>5111.8189350726016</c:v>
                </c:pt>
                <c:pt idx="3802">
                  <c:v>5301.8426415043114</c:v>
                </c:pt>
                <c:pt idx="3803">
                  <c:v>5349.3134792265482</c:v>
                </c:pt>
                <c:pt idx="3804">
                  <c:v>5951.1060429442714</c:v>
                </c:pt>
                <c:pt idx="3805">
                  <c:v>5732.0817090153068</c:v>
                </c:pt>
                <c:pt idx="3806">
                  <c:v>6235.7295114872013</c:v>
                </c:pt>
                <c:pt idx="3807">
                  <c:v>6750.8763209936833</c:v>
                </c:pt>
                <c:pt idx="3808">
                  <c:v>7421.1628412650471</c:v>
                </c:pt>
                <c:pt idx="3809">
                  <c:v>7344.839020101459</c:v>
                </c:pt>
                <c:pt idx="3810">
                  <c:v>6704.516635921429</c:v>
                </c:pt>
                <c:pt idx="3811">
                  <c:v>7603.8913420126628</c:v>
                </c:pt>
                <c:pt idx="3812">
                  <c:v>7058.1347593111504</c:v>
                </c:pt>
                <c:pt idx="3813">
                  <c:v>7626.146827585163</c:v>
                </c:pt>
                <c:pt idx="3814">
                  <c:v>7243.2353258699068</c:v>
                </c:pt>
                <c:pt idx="3815">
                  <c:v>7278.2292768060333</c:v>
                </c:pt>
                <c:pt idx="3816">
                  <c:v>7000.192984235171</c:v>
                </c:pt>
                <c:pt idx="3817">
                  <c:v>6193.0293990038872</c:v>
                </c:pt>
                <c:pt idx="3818">
                  <c:v>6967.8669613959892</c:v>
                </c:pt>
                <c:pt idx="3819">
                  <c:v>7382.6616442087798</c:v>
                </c:pt>
                <c:pt idx="3820">
                  <c:v>6307.5570064092453</c:v>
                </c:pt>
                <c:pt idx="3821">
                  <c:v>5920.0099034135201</c:v>
                </c:pt>
                <c:pt idx="3822">
                  <c:v>6282.4310945604766</c:v>
                </c:pt>
                <c:pt idx="3823">
                  <c:v>5373.7095480615299</c:v>
                </c:pt>
                <c:pt idx="3824">
                  <c:v>6108.0284855407126</c:v>
                </c:pt>
                <c:pt idx="3825">
                  <c:v>5370.7312069452446</c:v>
                </c:pt>
                <c:pt idx="3826">
                  <c:v>6546.3771874992972</c:v>
                </c:pt>
                <c:pt idx="3827">
                  <c:v>5628.026943679848</c:v>
                </c:pt>
                <c:pt idx="3828">
                  <c:v>6544.2417939927909</c:v>
                </c:pt>
                <c:pt idx="3829">
                  <c:v>5496.8729125714017</c:v>
                </c:pt>
                <c:pt idx="3830">
                  <c:v>6389.786724344307</c:v>
                </c:pt>
                <c:pt idx="3831">
                  <c:v>5878.0848901224454</c:v>
                </c:pt>
                <c:pt idx="3832">
                  <c:v>6558.2041112637426</c:v>
                </c:pt>
                <c:pt idx="3833">
                  <c:v>5653.4455890231902</c:v>
                </c:pt>
                <c:pt idx="3834">
                  <c:v>6726.4796397879027</c:v>
                </c:pt>
                <c:pt idx="3835">
                  <c:v>5885.8663397795963</c:v>
                </c:pt>
                <c:pt idx="3836">
                  <c:v>6244.4133324864497</c:v>
                </c:pt>
                <c:pt idx="3837">
                  <c:v>5628.7777862448338</c:v>
                </c:pt>
                <c:pt idx="3838">
                  <c:v>5252.0124221557508</c:v>
                </c:pt>
                <c:pt idx="3839">
                  <c:v>6094.1677209707286</c:v>
                </c:pt>
                <c:pt idx="3840">
                  <c:v>5623.5158780268439</c:v>
                </c:pt>
                <c:pt idx="3841">
                  <c:v>6234.1116585634354</c:v>
                </c:pt>
                <c:pt idx="3842">
                  <c:v>5152.196819310172</c:v>
                </c:pt>
                <c:pt idx="3843">
                  <c:v>6090.247217888028</c:v>
                </c:pt>
                <c:pt idx="3844">
                  <c:v>6018.5479204103831</c:v>
                </c:pt>
                <c:pt idx="3845">
                  <c:v>6395.7581532924332</c:v>
                </c:pt>
                <c:pt idx="3846">
                  <c:v>5514.7210285137216</c:v>
                </c:pt>
                <c:pt idx="3847">
                  <c:v>6258.3983817087692</c:v>
                </c:pt>
                <c:pt idx="3848">
                  <c:v>5633.4830105841602</c:v>
                </c:pt>
                <c:pt idx="3849">
                  <c:v>6101.170213177099</c:v>
                </c:pt>
                <c:pt idx="3850">
                  <c:v>5737.589969052362</c:v>
                </c:pt>
                <c:pt idx="3851">
                  <c:v>6095.1939785534814</c:v>
                </c:pt>
                <c:pt idx="3852">
                  <c:v>5634.8290060794679</c:v>
                </c:pt>
                <c:pt idx="3853">
                  <c:v>6219.5695931122618</c:v>
                </c:pt>
                <c:pt idx="3854">
                  <c:v>5390.3615126648965</c:v>
                </c:pt>
                <c:pt idx="3855">
                  <c:v>7315.277901386864</c:v>
                </c:pt>
                <c:pt idx="3856">
                  <c:v>5759.6787156399696</c:v>
                </c:pt>
                <c:pt idx="3857">
                  <c:v>6668.2656763418017</c:v>
                </c:pt>
                <c:pt idx="3858">
                  <c:v>5635.7195617841562</c:v>
                </c:pt>
                <c:pt idx="3859">
                  <c:v>6513.0110352108477</c:v>
                </c:pt>
                <c:pt idx="3860">
                  <c:v>5883.4523798565315</c:v>
                </c:pt>
                <c:pt idx="3861">
                  <c:v>6803.7826073033566</c:v>
                </c:pt>
                <c:pt idx="3862">
                  <c:v>6016.9412767513113</c:v>
                </c:pt>
                <c:pt idx="3863">
                  <c:v>6641.8722213248911</c:v>
                </c:pt>
                <c:pt idx="3864">
                  <c:v>5607.5523168327136</c:v>
                </c:pt>
                <c:pt idx="3865">
                  <c:v>6478.2980188001238</c:v>
                </c:pt>
                <c:pt idx="3866">
                  <c:v>5249.1841091589886</c:v>
                </c:pt>
                <c:pt idx="3867">
                  <c:v>6893.5920098335437</c:v>
                </c:pt>
                <c:pt idx="3868">
                  <c:v>5474.7930560966379</c:v>
                </c:pt>
                <c:pt idx="3869">
                  <c:v>6741.6216453997931</c:v>
                </c:pt>
                <c:pt idx="3870">
                  <c:v>6509.5221252879301</c:v>
                </c:pt>
                <c:pt idx="3871">
                  <c:v>6340.0198171815482</c:v>
                </c:pt>
                <c:pt idx="3872">
                  <c:v>7409.299296234899</c:v>
                </c:pt>
                <c:pt idx="3873">
                  <c:v>7362.7053343580328</c:v>
                </c:pt>
                <c:pt idx="3874">
                  <c:v>6783.5426958691005</c:v>
                </c:pt>
                <c:pt idx="3875">
                  <c:v>7365.2896653747057</c:v>
                </c:pt>
                <c:pt idx="3876">
                  <c:v>6906.7872992437042</c:v>
                </c:pt>
                <c:pt idx="3877">
                  <c:v>7497.0537722930476</c:v>
                </c:pt>
                <c:pt idx="3878">
                  <c:v>7200.5463717890843</c:v>
                </c:pt>
                <c:pt idx="3879">
                  <c:v>8401.278261729376</c:v>
                </c:pt>
                <c:pt idx="3880">
                  <c:v>7912.5888450404746</c:v>
                </c:pt>
                <c:pt idx="3881">
                  <c:v>7697.8707269005445</c:v>
                </c:pt>
                <c:pt idx="3882">
                  <c:v>7387.9014511706864</c:v>
                </c:pt>
                <c:pt idx="3883">
                  <c:v>8368.1021830999325</c:v>
                </c:pt>
                <c:pt idx="3884">
                  <c:v>8371.4739168872784</c:v>
                </c:pt>
                <c:pt idx="3885">
                  <c:v>7996.7144771280309</c:v>
                </c:pt>
                <c:pt idx="3886">
                  <c:v>8372.4659073394487</c:v>
                </c:pt>
                <c:pt idx="3887">
                  <c:v>6873.5041730680496</c:v>
                </c:pt>
                <c:pt idx="3888">
                  <c:v>8192.6121368523636</c:v>
                </c:pt>
                <c:pt idx="3889">
                  <c:v>7980.0822935597334</c:v>
                </c:pt>
                <c:pt idx="3890">
                  <c:v>8923.3677907393594</c:v>
                </c:pt>
                <c:pt idx="3891">
                  <c:v>8958.2175891504685</c:v>
                </c:pt>
                <c:pt idx="3892">
                  <c:v>8532.5237734636976</c:v>
                </c:pt>
                <c:pt idx="3893">
                  <c:v>8536.5749398635489</c:v>
                </c:pt>
                <c:pt idx="3894">
                  <c:v>8948.8740583844137</c:v>
                </c:pt>
                <c:pt idx="3895">
                  <c:v>8747.1951517244615</c:v>
                </c:pt>
                <c:pt idx="3896">
                  <c:v>8739.9877602313172</c:v>
                </c:pt>
                <c:pt idx="3897">
                  <c:v>8588.4470832989882</c:v>
                </c:pt>
                <c:pt idx="3898">
                  <c:v>9570.8378146665582</c:v>
                </c:pt>
                <c:pt idx="3899">
                  <c:v>9158.113611111834</c:v>
                </c:pt>
                <c:pt idx="3900">
                  <c:v>9175.9172299511556</c:v>
                </c:pt>
                <c:pt idx="3901">
                  <c:v>8940.4730323434305</c:v>
                </c:pt>
                <c:pt idx="3902">
                  <c:v>9272.7437050349163</c:v>
                </c:pt>
                <c:pt idx="3903">
                  <c:v>9337.9734904585021</c:v>
                </c:pt>
                <c:pt idx="3904">
                  <c:v>9959.9358379790356</c:v>
                </c:pt>
                <c:pt idx="3905">
                  <c:v>8798.1194810507077</c:v>
                </c:pt>
                <c:pt idx="3906">
                  <c:v>9425.9310657502283</c:v>
                </c:pt>
                <c:pt idx="3907">
                  <c:v>10394.961559648231</c:v>
                </c:pt>
                <c:pt idx="3908">
                  <c:v>9472.7735584889233</c:v>
                </c:pt>
                <c:pt idx="3909">
                  <c:v>9705.0552447151513</c:v>
                </c:pt>
                <c:pt idx="3910">
                  <c:v>9660.9372530623496</c:v>
                </c:pt>
                <c:pt idx="3911">
                  <c:v>9395.667727764172</c:v>
                </c:pt>
                <c:pt idx="3912">
                  <c:v>9776.7798874573637</c:v>
                </c:pt>
                <c:pt idx="3913">
                  <c:v>9766.3743308946305</c:v>
                </c:pt>
                <c:pt idx="3914">
                  <c:v>9937.4736422917995</c:v>
                </c:pt>
                <c:pt idx="3915">
                  <c:v>9927.4895142843125</c:v>
                </c:pt>
                <c:pt idx="3916">
                  <c:v>9878.7179155229405</c:v>
                </c:pt>
                <c:pt idx="3917">
                  <c:v>9734.2626803387539</c:v>
                </c:pt>
                <c:pt idx="3918">
                  <c:v>10337.527308853407</c:v>
                </c:pt>
                <c:pt idx="3919">
                  <c:v>11176.838421368799</c:v>
                </c:pt>
                <c:pt idx="3920">
                  <c:v>10153.227628496117</c:v>
                </c:pt>
                <c:pt idx="3921">
                  <c:v>9664.9293026205778</c:v>
                </c:pt>
                <c:pt idx="3922">
                  <c:v>10549.535947573273</c:v>
                </c:pt>
                <c:pt idx="3923">
                  <c:v>9526.2760457659879</c:v>
                </c:pt>
                <c:pt idx="3924">
                  <c:v>11094.4256532295</c:v>
                </c:pt>
                <c:pt idx="3925">
                  <c:v>9701.1360317211747</c:v>
                </c:pt>
                <c:pt idx="3926">
                  <c:v>10797.082213106982</c:v>
                </c:pt>
                <c:pt idx="3927">
                  <c:v>10321.138084864569</c:v>
                </c:pt>
                <c:pt idx="3928">
                  <c:v>11012.416528733138</c:v>
                </c:pt>
                <c:pt idx="3929">
                  <c:v>10366.904959034218</c:v>
                </c:pt>
                <c:pt idx="3930">
                  <c:v>10852.351458370114</c:v>
                </c:pt>
                <c:pt idx="3931">
                  <c:v>10390.543546090814</c:v>
                </c:pt>
                <c:pt idx="3932">
                  <c:v>10595.184280167174</c:v>
                </c:pt>
                <c:pt idx="3933">
                  <c:v>9929.3972558564128</c:v>
                </c:pt>
                <c:pt idx="3934">
                  <c:v>10837.829423774125</c:v>
                </c:pt>
                <c:pt idx="3935">
                  <c:v>10168.431005116607</c:v>
                </c:pt>
                <c:pt idx="3936">
                  <c:v>10772.168206626544</c:v>
                </c:pt>
                <c:pt idx="3937">
                  <c:v>10133.001652901996</c:v>
                </c:pt>
                <c:pt idx="3938">
                  <c:v>10301.165914179659</c:v>
                </c:pt>
                <c:pt idx="3939">
                  <c:v>10358.399528919083</c:v>
                </c:pt>
                <c:pt idx="3940">
                  <c:v>10292.356314165461</c:v>
                </c:pt>
                <c:pt idx="3941">
                  <c:v>9877.2265928557772</c:v>
                </c:pt>
                <c:pt idx="3942">
                  <c:v>10765.287475031064</c:v>
                </c:pt>
                <c:pt idx="3943">
                  <c:v>10251.097547421803</c:v>
                </c:pt>
                <c:pt idx="3944">
                  <c:v>10763.102659958209</c:v>
                </c:pt>
                <c:pt idx="3945">
                  <c:v>9880.3198097810182</c:v>
                </c:pt>
                <c:pt idx="3946">
                  <c:v>11216.236905203321</c:v>
                </c:pt>
                <c:pt idx="3947">
                  <c:v>10037.166092929736</c:v>
                </c:pt>
                <c:pt idx="3948">
                  <c:v>10658.579830221764</c:v>
                </c:pt>
                <c:pt idx="3949">
                  <c:v>10223.457532958531</c:v>
                </c:pt>
                <c:pt idx="3950">
                  <c:v>10203.333168616497</c:v>
                </c:pt>
                <c:pt idx="3951">
                  <c:v>10680.92200540492</c:v>
                </c:pt>
                <c:pt idx="3952">
                  <c:v>11303.289727018722</c:v>
                </c:pt>
                <c:pt idx="3953">
                  <c:v>11117.927111802175</c:v>
                </c:pt>
                <c:pt idx="3954">
                  <c:v>11132.50979131135</c:v>
                </c:pt>
                <c:pt idx="3955">
                  <c:v>10982.555898113109</c:v>
                </c:pt>
                <c:pt idx="3956">
                  <c:v>10967.71172193364</c:v>
                </c:pt>
                <c:pt idx="3957">
                  <c:v>10105.584788640559</c:v>
                </c:pt>
                <c:pt idx="3958">
                  <c:v>10777.276456046375</c:v>
                </c:pt>
                <c:pt idx="3959">
                  <c:v>10592.497559080539</c:v>
                </c:pt>
                <c:pt idx="3960">
                  <c:v>11241.154871331135</c:v>
                </c:pt>
                <c:pt idx="3961">
                  <c:v>10799.928286443297</c:v>
                </c:pt>
                <c:pt idx="3962">
                  <c:v>10677.481785667551</c:v>
                </c:pt>
                <c:pt idx="3963">
                  <c:v>11155.221871937032</c:v>
                </c:pt>
                <c:pt idx="3964">
                  <c:v>10451.877330417554</c:v>
                </c:pt>
                <c:pt idx="3965">
                  <c:v>10996.925746113444</c:v>
                </c:pt>
                <c:pt idx="3966">
                  <c:v>11249.671007976895</c:v>
                </c:pt>
                <c:pt idx="3967">
                  <c:v>11006.267467999274</c:v>
                </c:pt>
                <c:pt idx="3968">
                  <c:v>11259.589111595866</c:v>
                </c:pt>
                <c:pt idx="3969">
                  <c:v>10724.643005896916</c:v>
                </c:pt>
                <c:pt idx="3970">
                  <c:v>11244.70493838873</c:v>
                </c:pt>
                <c:pt idx="3971">
                  <c:v>11066.238372762564</c:v>
                </c:pt>
                <c:pt idx="3972">
                  <c:v>11229.06665553703</c:v>
                </c:pt>
                <c:pt idx="3973">
                  <c:v>11130.613541173287</c:v>
                </c:pt>
                <c:pt idx="3974">
                  <c:v>11255.340782617239</c:v>
                </c:pt>
                <c:pt idx="3975">
                  <c:v>11009.189156453238</c:v>
                </c:pt>
                <c:pt idx="3976">
                  <c:v>11261.711992700861</c:v>
                </c:pt>
                <c:pt idx="3977">
                  <c:v>11157.585954459673</c:v>
                </c:pt>
                <c:pt idx="3978">
                  <c:v>11287.120239737269</c:v>
                </c:pt>
                <c:pt idx="3979">
                  <c:v>11222.655710632711</c:v>
                </c:pt>
                <c:pt idx="3980">
                  <c:v>11264.541172282858</c:v>
                </c:pt>
                <c:pt idx="3981">
                  <c:v>10952.984447040995</c:v>
                </c:pt>
                <c:pt idx="3982">
                  <c:v>11248.25260938726</c:v>
                </c:pt>
                <c:pt idx="3983">
                  <c:v>11148.719288093849</c:v>
                </c:pt>
                <c:pt idx="3984">
                  <c:v>11149.91653856538</c:v>
                </c:pt>
                <c:pt idx="3985">
                  <c:v>10666.264782950007</c:v>
                </c:pt>
                <c:pt idx="3986">
                  <c:v>11300.481174794391</c:v>
                </c:pt>
                <c:pt idx="3987">
                  <c:v>10680.92200540492</c:v>
                </c:pt>
                <c:pt idx="3988">
                  <c:v>11284.30311893116</c:v>
                </c:pt>
                <c:pt idx="3989">
                  <c:v>11238.313089263504</c:v>
                </c:pt>
                <c:pt idx="3990">
                  <c:v>11327.102847882876</c:v>
                </c:pt>
                <c:pt idx="3991">
                  <c:v>10764.437225221707</c:v>
                </c:pt>
                <c:pt idx="3992">
                  <c:v>11233.336265781003</c:v>
                </c:pt>
                <c:pt idx="3993">
                  <c:v>11080.874430103742</c:v>
                </c:pt>
                <c:pt idx="3994">
                  <c:v>11180.432444404943</c:v>
                </c:pt>
                <c:pt idx="3995">
                  <c:v>11050.8194226248</c:v>
                </c:pt>
                <c:pt idx="3996">
                  <c:v>11163.158404463258</c:v>
                </c:pt>
                <c:pt idx="3997">
                  <c:v>11075.757218631134</c:v>
                </c:pt>
                <c:pt idx="3998">
                  <c:v>11173.24191055673</c:v>
                </c:pt>
                <c:pt idx="3999">
                  <c:v>11036.08619520856</c:v>
                </c:pt>
                <c:pt idx="4000">
                  <c:v>11118.992457816657</c:v>
                </c:pt>
                <c:pt idx="4001">
                  <c:v>11017.603319766764</c:v>
                </c:pt>
                <c:pt idx="4002">
                  <c:v>11126.98476385717</c:v>
                </c:pt>
                <c:pt idx="4003">
                  <c:v>11001.277618593864</c:v>
                </c:pt>
                <c:pt idx="4004">
                  <c:v>11127.710723469067</c:v>
                </c:pt>
                <c:pt idx="4005">
                  <c:v>10984.149226469508</c:v>
                </c:pt>
                <c:pt idx="4006">
                  <c:v>11139.312215882501</c:v>
                </c:pt>
                <c:pt idx="4007">
                  <c:v>10990.859006205766</c:v>
                </c:pt>
                <c:pt idx="4008">
                  <c:v>11096.401748924856</c:v>
                </c:pt>
                <c:pt idx="4009">
                  <c:v>11002.020927272435</c:v>
                </c:pt>
                <c:pt idx="4010">
                  <c:v>11077.21987383007</c:v>
                </c:pt>
                <c:pt idx="4011">
                  <c:v>10951.961130949443</c:v>
                </c:pt>
                <c:pt idx="4012">
                  <c:v>11023.525845049237</c:v>
                </c:pt>
                <c:pt idx="4013">
                  <c:v>10902.898288790951</c:v>
                </c:pt>
                <c:pt idx="4014">
                  <c:v>11000.534192781119</c:v>
                </c:pt>
                <c:pt idx="4015">
                  <c:v>10830.320824341472</c:v>
                </c:pt>
                <c:pt idx="4016">
                  <c:v>10908.205356427867</c:v>
                </c:pt>
                <c:pt idx="4017">
                  <c:v>9986.6081966718466</c:v>
                </c:pt>
                <c:pt idx="4018">
                  <c:v>10835.703599950913</c:v>
                </c:pt>
                <c:pt idx="4019">
                  <c:v>10797.134156511251</c:v>
                </c:pt>
                <c:pt idx="4020">
                  <c:v>10907.447548260436</c:v>
                </c:pt>
                <c:pt idx="4021">
                  <c:v>10828.781872574977</c:v>
                </c:pt>
                <c:pt idx="4022">
                  <c:v>10921.070509970825</c:v>
                </c:pt>
                <c:pt idx="4023">
                  <c:v>10846.4525360384</c:v>
                </c:pt>
                <c:pt idx="4024">
                  <c:v>10970.701317810166</c:v>
                </c:pt>
                <c:pt idx="4025">
                  <c:v>10151.00822459851</c:v>
                </c:pt>
                <c:pt idx="4026">
                  <c:v>10940.682222117961</c:v>
                </c:pt>
                <c:pt idx="4027">
                  <c:v>10802.550788698511</c:v>
                </c:pt>
                <c:pt idx="4028">
                  <c:v>10705.0050208143</c:v>
                </c:pt>
                <c:pt idx="4029">
                  <c:v>10544.648861252763</c:v>
                </c:pt>
                <c:pt idx="4030">
                  <c:v>10620.588393293061</c:v>
                </c:pt>
                <c:pt idx="4031">
                  <c:v>10534.873067071278</c:v>
                </c:pt>
                <c:pt idx="4032">
                  <c:v>10643.790884712749</c:v>
                </c:pt>
                <c:pt idx="4033">
                  <c:v>10511.171315301874</c:v>
                </c:pt>
                <c:pt idx="4034">
                  <c:v>10680.547268334789</c:v>
                </c:pt>
                <c:pt idx="4035">
                  <c:v>10555.218371985746</c:v>
                </c:pt>
                <c:pt idx="4036">
                  <c:v>10741.103032348667</c:v>
                </c:pt>
                <c:pt idx="4037">
                  <c:v>10623.795010584618</c:v>
                </c:pt>
                <c:pt idx="4038">
                  <c:v>10700.279456057673</c:v>
                </c:pt>
                <c:pt idx="4039">
                  <c:v>10556.030511446355</c:v>
                </c:pt>
                <c:pt idx="4040">
                  <c:v>10551.968529618993</c:v>
                </c:pt>
                <c:pt idx="4041">
                  <c:v>10417.765609619857</c:v>
                </c:pt>
                <c:pt idx="4042">
                  <c:v>10549.529798213498</c:v>
                </c:pt>
                <c:pt idx="4043">
                  <c:v>10438.575925340921</c:v>
                </c:pt>
                <c:pt idx="4044">
                  <c:v>10380.096502566936</c:v>
                </c:pt>
                <c:pt idx="4045">
                  <c:v>10303.936972904443</c:v>
                </c:pt>
                <c:pt idx="4046">
                  <c:v>10412.758737108868</c:v>
                </c:pt>
                <c:pt idx="4047">
                  <c:v>10356.520370851928</c:v>
                </c:pt>
                <c:pt idx="4048">
                  <c:v>10469.223064192596</c:v>
                </c:pt>
                <c:pt idx="4049">
                  <c:v>10413.593549835419</c:v>
                </c:pt>
                <c:pt idx="4050">
                  <c:v>10478.299551820162</c:v>
                </c:pt>
                <c:pt idx="4051">
                  <c:v>10376.734967574503</c:v>
                </c:pt>
                <c:pt idx="4052">
                  <c:v>10320.107014584084</c:v>
                </c:pt>
                <c:pt idx="4053">
                  <c:v>10233.579729261142</c:v>
                </c:pt>
                <c:pt idx="4054">
                  <c:v>10219.742625971443</c:v>
                </c:pt>
                <c:pt idx="4055">
                  <c:v>10161.641370384838</c:v>
                </c:pt>
                <c:pt idx="4056">
                  <c:v>10282.585074340814</c:v>
                </c:pt>
                <c:pt idx="4057">
                  <c:v>10256.848960895786</c:v>
                </c:pt>
                <c:pt idx="4058">
                  <c:v>10400.220491073849</c:v>
                </c:pt>
                <c:pt idx="4059">
                  <c:v>10367.479612366009</c:v>
                </c:pt>
                <c:pt idx="4060">
                  <c:v>10489.005827358806</c:v>
                </c:pt>
                <c:pt idx="4061">
                  <c:v>10380.096502566936</c:v>
                </c:pt>
                <c:pt idx="4062">
                  <c:v>10406.07542118606</c:v>
                </c:pt>
                <c:pt idx="4063">
                  <c:v>10337.074780333658</c:v>
                </c:pt>
                <c:pt idx="4064">
                  <c:v>10399.383536352017</c:v>
                </c:pt>
                <c:pt idx="4065">
                  <c:v>10334.533094113945</c:v>
                </c:pt>
                <c:pt idx="4066">
                  <c:v>10408.582668031395</c:v>
                </c:pt>
                <c:pt idx="4067">
                  <c:v>10343.84661919897</c:v>
                </c:pt>
                <c:pt idx="4068">
                  <c:v>10364.952586915737</c:v>
                </c:pt>
                <c:pt idx="4069">
                  <c:v>10286.007160729618</c:v>
                </c:pt>
                <c:pt idx="4070">
                  <c:v>10399.383536352017</c:v>
                </c:pt>
                <c:pt idx="4071">
                  <c:v>10359.894882515397</c:v>
                </c:pt>
                <c:pt idx="4072">
                  <c:v>10452.679520135109</c:v>
                </c:pt>
                <c:pt idx="4073">
                  <c:v>10391.844905006377</c:v>
                </c:pt>
                <c:pt idx="4074">
                  <c:v>10392.683067842607</c:v>
                </c:pt>
                <c:pt idx="4075">
                  <c:v>10287.717376821802</c:v>
                </c:pt>
                <c:pt idx="4076">
                  <c:v>10187.917817952964</c:v>
                </c:pt>
                <c:pt idx="4077">
                  <c:v>10065.908377184203</c:v>
                </c:pt>
                <c:pt idx="4078">
                  <c:v>10106.903323013807</c:v>
                </c:pt>
                <c:pt idx="4079">
                  <c:v>10070.380313676478</c:v>
                </c:pt>
                <c:pt idx="4080">
                  <c:v>10270.590380562033</c:v>
                </c:pt>
                <c:pt idx="4081">
                  <c:v>10191.411112970376</c:v>
                </c:pt>
                <c:pt idx="4082">
                  <c:v>10115.77188376055</c:v>
                </c:pt>
                <c:pt idx="4083">
                  <c:v>10023.680052903395</c:v>
                </c:pt>
                <c:pt idx="4084">
                  <c:v>10120.200389811509</c:v>
                </c:pt>
                <c:pt idx="4085">
                  <c:v>10040.793036893983</c:v>
                </c:pt>
                <c:pt idx="4086">
                  <c:v>10160.763148206333</c:v>
                </c:pt>
                <c:pt idx="4087">
                  <c:v>10073.955048894055</c:v>
                </c:pt>
                <c:pt idx="4088">
                  <c:v>10225.800757161122</c:v>
                </c:pt>
                <c:pt idx="4089">
                  <c:v>10206.737833413496</c:v>
                </c:pt>
                <c:pt idx="4090">
                  <c:v>10309.04864661001</c:v>
                </c:pt>
                <c:pt idx="4091">
                  <c:v>10221.474219363387</c:v>
                </c:pt>
                <c:pt idx="4092">
                  <c:v>10297.967107375598</c:v>
                </c:pt>
                <c:pt idx="4093">
                  <c:v>10226.66564566345</c:v>
                </c:pt>
                <c:pt idx="4094">
                  <c:v>10249.103812399078</c:v>
                </c:pt>
                <c:pt idx="4095">
                  <c:v>10221.474219363387</c:v>
                </c:pt>
                <c:pt idx="4096">
                  <c:v>10201.527088166848</c:v>
                </c:pt>
                <c:pt idx="4097">
                  <c:v>9989.6604783453604</c:v>
                </c:pt>
                <c:pt idx="4098">
                  <c:v>10206.737833413496</c:v>
                </c:pt>
                <c:pt idx="4099">
                  <c:v>10177.423515581866</c:v>
                </c:pt>
                <c:pt idx="4100">
                  <c:v>9323.7963274691356</c:v>
                </c:pt>
                <c:pt idx="4101">
                  <c:v>9214.5170844944641</c:v>
                </c:pt>
                <c:pt idx="4102">
                  <c:v>9275.8245000269708</c:v>
                </c:pt>
                <c:pt idx="4103">
                  <c:v>9223.7117343450336</c:v>
                </c:pt>
                <c:pt idx="4104">
                  <c:v>9232.4685803563061</c:v>
                </c:pt>
                <c:pt idx="4105">
                  <c:v>9201.2780050821639</c:v>
                </c:pt>
                <c:pt idx="4106">
                  <c:v>9237.5260840993651</c:v>
                </c:pt>
                <c:pt idx="4107">
                  <c:v>0.24710732662407825</c:v>
                </c:pt>
                <c:pt idx="4108">
                  <c:v>0.24710732662407825</c:v>
                </c:pt>
                <c:pt idx="4109">
                  <c:v>0.24710732662407825</c:v>
                </c:pt>
                <c:pt idx="4110">
                  <c:v>0.24710732662407825</c:v>
                </c:pt>
                <c:pt idx="4111">
                  <c:v>0.24710732662407825</c:v>
                </c:pt>
                <c:pt idx="4112">
                  <c:v>0.24710732662407825</c:v>
                </c:pt>
                <c:pt idx="4113">
                  <c:v>0.24710732662407825</c:v>
                </c:pt>
                <c:pt idx="4114">
                  <c:v>0.24710732662407825</c:v>
                </c:pt>
                <c:pt idx="4115">
                  <c:v>0.24710732662407825</c:v>
                </c:pt>
                <c:pt idx="4116">
                  <c:v>0.24710732662407825</c:v>
                </c:pt>
                <c:pt idx="4117">
                  <c:v>0.24710732662407825</c:v>
                </c:pt>
                <c:pt idx="4118">
                  <c:v>0.24710732662407825</c:v>
                </c:pt>
                <c:pt idx="4119">
                  <c:v>0.24710732662407825</c:v>
                </c:pt>
                <c:pt idx="4120">
                  <c:v>0.24710732662407825</c:v>
                </c:pt>
                <c:pt idx="4121">
                  <c:v>0.24710732662407825</c:v>
                </c:pt>
                <c:pt idx="4122">
                  <c:v>0.24710732662407825</c:v>
                </c:pt>
                <c:pt idx="4123">
                  <c:v>0.24710732662407825</c:v>
                </c:pt>
                <c:pt idx="4124">
                  <c:v>0.24710732662407825</c:v>
                </c:pt>
                <c:pt idx="4125">
                  <c:v>0.24710732662407825</c:v>
                </c:pt>
                <c:pt idx="4126">
                  <c:v>0.24710732662407825</c:v>
                </c:pt>
                <c:pt idx="4127">
                  <c:v>0.24710732662407825</c:v>
                </c:pt>
                <c:pt idx="4128">
                  <c:v>0.24710732662407825</c:v>
                </c:pt>
                <c:pt idx="4129">
                  <c:v>0.24710732662407825</c:v>
                </c:pt>
                <c:pt idx="4130">
                  <c:v>0.24710732662407825</c:v>
                </c:pt>
                <c:pt idx="4131">
                  <c:v>0.24710732662407825</c:v>
                </c:pt>
                <c:pt idx="4132">
                  <c:v>0.24710732662407825</c:v>
                </c:pt>
                <c:pt idx="4133">
                  <c:v>0.24710732662407825</c:v>
                </c:pt>
                <c:pt idx="4134">
                  <c:v>0.24710732662407825</c:v>
                </c:pt>
                <c:pt idx="4135">
                  <c:v>0.24710732662407825</c:v>
                </c:pt>
                <c:pt idx="4136">
                  <c:v>0.24710732662407825</c:v>
                </c:pt>
                <c:pt idx="4137">
                  <c:v>0.24710732662407825</c:v>
                </c:pt>
                <c:pt idx="4138">
                  <c:v>0.24710732662407825</c:v>
                </c:pt>
                <c:pt idx="4139">
                  <c:v>11229.06665553703</c:v>
                </c:pt>
                <c:pt idx="4140">
                  <c:v>11130.613541173287</c:v>
                </c:pt>
                <c:pt idx="4141">
                  <c:v>11255.340782617239</c:v>
                </c:pt>
                <c:pt idx="4142">
                  <c:v>11009.189156453238</c:v>
                </c:pt>
                <c:pt idx="4143">
                  <c:v>11261.711992700861</c:v>
                </c:pt>
                <c:pt idx="4144">
                  <c:v>11157.585954459673</c:v>
                </c:pt>
                <c:pt idx="4145">
                  <c:v>11287.120239737269</c:v>
                </c:pt>
                <c:pt idx="4146">
                  <c:v>11222.655710632711</c:v>
                </c:pt>
                <c:pt idx="4147">
                  <c:v>11264.541172282858</c:v>
                </c:pt>
                <c:pt idx="4148">
                  <c:v>10952.984447040995</c:v>
                </c:pt>
                <c:pt idx="4149">
                  <c:v>11248.25260938726</c:v>
                </c:pt>
                <c:pt idx="4150">
                  <c:v>11148.719288093849</c:v>
                </c:pt>
                <c:pt idx="4151">
                  <c:v>11149.91653856538</c:v>
                </c:pt>
                <c:pt idx="4152">
                  <c:v>10666.264782950007</c:v>
                </c:pt>
                <c:pt idx="4153">
                  <c:v>11300.481174794391</c:v>
                </c:pt>
                <c:pt idx="4154">
                  <c:v>10680.92200540492</c:v>
                </c:pt>
                <c:pt idx="4155">
                  <c:v>11284.30311893116</c:v>
                </c:pt>
                <c:pt idx="4156">
                  <c:v>11238.313089263504</c:v>
                </c:pt>
                <c:pt idx="4157">
                  <c:v>11327.102847882876</c:v>
                </c:pt>
                <c:pt idx="4158">
                  <c:v>10764.437225221707</c:v>
                </c:pt>
                <c:pt idx="4159">
                  <c:v>11233.336265781003</c:v>
                </c:pt>
                <c:pt idx="4160">
                  <c:v>11080.874430103742</c:v>
                </c:pt>
                <c:pt idx="4161">
                  <c:v>11180.432444404943</c:v>
                </c:pt>
                <c:pt idx="4162">
                  <c:v>11050.8194226248</c:v>
                </c:pt>
                <c:pt idx="4163">
                  <c:v>11163.158404463258</c:v>
                </c:pt>
                <c:pt idx="4164">
                  <c:v>11075.757218631134</c:v>
                </c:pt>
                <c:pt idx="4165">
                  <c:v>11173.24191055673</c:v>
                </c:pt>
                <c:pt idx="4166">
                  <c:v>11036.08619520856</c:v>
                </c:pt>
                <c:pt idx="4167">
                  <c:v>11118.992457816657</c:v>
                </c:pt>
                <c:pt idx="4168">
                  <c:v>11017.603319766764</c:v>
                </c:pt>
                <c:pt idx="4169">
                  <c:v>11126.98476385717</c:v>
                </c:pt>
                <c:pt idx="4170">
                  <c:v>11001.277618593864</c:v>
                </c:pt>
                <c:pt idx="4171">
                  <c:v>11127.710723469067</c:v>
                </c:pt>
                <c:pt idx="4172">
                  <c:v>10984.149226469508</c:v>
                </c:pt>
                <c:pt idx="4173">
                  <c:v>11139.312215882501</c:v>
                </c:pt>
                <c:pt idx="4174">
                  <c:v>10990.859006205766</c:v>
                </c:pt>
                <c:pt idx="4175">
                  <c:v>11096.401748924856</c:v>
                </c:pt>
                <c:pt idx="4176">
                  <c:v>11002.020927272435</c:v>
                </c:pt>
                <c:pt idx="4177">
                  <c:v>11077.21987383007</c:v>
                </c:pt>
                <c:pt idx="4178">
                  <c:v>10951.961130949443</c:v>
                </c:pt>
                <c:pt idx="4179">
                  <c:v>11023.525845049237</c:v>
                </c:pt>
                <c:pt idx="4180">
                  <c:v>10902.898288790951</c:v>
                </c:pt>
                <c:pt idx="4181">
                  <c:v>11000.534192781119</c:v>
                </c:pt>
                <c:pt idx="4182">
                  <c:v>10830.320824341472</c:v>
                </c:pt>
                <c:pt idx="4183">
                  <c:v>10908.205356427867</c:v>
                </c:pt>
                <c:pt idx="4184">
                  <c:v>9986.6081966718466</c:v>
                </c:pt>
                <c:pt idx="4185">
                  <c:v>10835.703599950913</c:v>
                </c:pt>
                <c:pt idx="4186">
                  <c:v>10797.134156511251</c:v>
                </c:pt>
                <c:pt idx="4187">
                  <c:v>10907.447548260436</c:v>
                </c:pt>
                <c:pt idx="4188">
                  <c:v>10828.781872574977</c:v>
                </c:pt>
                <c:pt idx="4189">
                  <c:v>10921.070509970825</c:v>
                </c:pt>
                <c:pt idx="4190">
                  <c:v>10846.4525360384</c:v>
                </c:pt>
                <c:pt idx="4191">
                  <c:v>10970.701317810166</c:v>
                </c:pt>
                <c:pt idx="4192">
                  <c:v>10151.00822459851</c:v>
                </c:pt>
                <c:pt idx="4193">
                  <c:v>10940.682222117961</c:v>
                </c:pt>
                <c:pt idx="4194">
                  <c:v>10802.550788698511</c:v>
                </c:pt>
                <c:pt idx="4195">
                  <c:v>10705.0050208143</c:v>
                </c:pt>
                <c:pt idx="4196">
                  <c:v>10544.648861252763</c:v>
                </c:pt>
                <c:pt idx="4197">
                  <c:v>10620.588393293061</c:v>
                </c:pt>
                <c:pt idx="4198">
                  <c:v>10534.873067071278</c:v>
                </c:pt>
                <c:pt idx="4199">
                  <c:v>10643.790884712749</c:v>
                </c:pt>
                <c:pt idx="4200">
                  <c:v>10511.171315301874</c:v>
                </c:pt>
                <c:pt idx="4201">
                  <c:v>10680.547268334789</c:v>
                </c:pt>
                <c:pt idx="4202">
                  <c:v>10555.218371985746</c:v>
                </c:pt>
                <c:pt idx="4203">
                  <c:v>10741.103032348667</c:v>
                </c:pt>
                <c:pt idx="4204">
                  <c:v>10623.795010584618</c:v>
                </c:pt>
                <c:pt idx="4205">
                  <c:v>10700.279456057673</c:v>
                </c:pt>
                <c:pt idx="4206">
                  <c:v>10556.030511446355</c:v>
                </c:pt>
                <c:pt idx="4207">
                  <c:v>10551.968529618993</c:v>
                </c:pt>
                <c:pt idx="4208">
                  <c:v>10417.765609619857</c:v>
                </c:pt>
                <c:pt idx="4209">
                  <c:v>10549.529798213498</c:v>
                </c:pt>
                <c:pt idx="4210">
                  <c:v>10438.575925340921</c:v>
                </c:pt>
                <c:pt idx="4211">
                  <c:v>10380.096502566936</c:v>
                </c:pt>
                <c:pt idx="4212">
                  <c:v>10303.936972904443</c:v>
                </c:pt>
                <c:pt idx="4213">
                  <c:v>10412.758737108868</c:v>
                </c:pt>
                <c:pt idx="4214">
                  <c:v>10356.520370851928</c:v>
                </c:pt>
                <c:pt idx="4215">
                  <c:v>10469.223064192596</c:v>
                </c:pt>
                <c:pt idx="4216">
                  <c:v>10413.593549835419</c:v>
                </c:pt>
                <c:pt idx="4217">
                  <c:v>10478.299551820162</c:v>
                </c:pt>
                <c:pt idx="4218">
                  <c:v>10376.734967574503</c:v>
                </c:pt>
                <c:pt idx="4219">
                  <c:v>10320.107014584084</c:v>
                </c:pt>
                <c:pt idx="4220">
                  <c:v>10233.579729261142</c:v>
                </c:pt>
                <c:pt idx="4221">
                  <c:v>10219.742625971443</c:v>
                </c:pt>
                <c:pt idx="4222">
                  <c:v>10161.641370384838</c:v>
                </c:pt>
                <c:pt idx="4223">
                  <c:v>10282.585074340814</c:v>
                </c:pt>
                <c:pt idx="4224">
                  <c:v>10256.848960895786</c:v>
                </c:pt>
                <c:pt idx="4225">
                  <c:v>10400.220491073849</c:v>
                </c:pt>
                <c:pt idx="4226">
                  <c:v>10367.479612366009</c:v>
                </c:pt>
                <c:pt idx="4227">
                  <c:v>10489.005827358806</c:v>
                </c:pt>
                <c:pt idx="4228">
                  <c:v>10380.096502566936</c:v>
                </c:pt>
                <c:pt idx="4229">
                  <c:v>10406.07542118606</c:v>
                </c:pt>
                <c:pt idx="4230">
                  <c:v>10337.074780333658</c:v>
                </c:pt>
                <c:pt idx="4231">
                  <c:v>10399.383536352017</c:v>
                </c:pt>
                <c:pt idx="4232">
                  <c:v>10334.533094113945</c:v>
                </c:pt>
                <c:pt idx="4233">
                  <c:v>10408.582668031395</c:v>
                </c:pt>
                <c:pt idx="4234">
                  <c:v>10343.84661919897</c:v>
                </c:pt>
                <c:pt idx="4235">
                  <c:v>10364.952586915737</c:v>
                </c:pt>
                <c:pt idx="4236">
                  <c:v>10286.007160729618</c:v>
                </c:pt>
                <c:pt idx="4237">
                  <c:v>10399.383536352017</c:v>
                </c:pt>
                <c:pt idx="4238">
                  <c:v>10359.894882515397</c:v>
                </c:pt>
                <c:pt idx="4239">
                  <c:v>10452.679520135109</c:v>
                </c:pt>
                <c:pt idx="4240">
                  <c:v>10391.844905006377</c:v>
                </c:pt>
                <c:pt idx="4241">
                  <c:v>10392.683067842607</c:v>
                </c:pt>
                <c:pt idx="4242">
                  <c:v>10287.717376821802</c:v>
                </c:pt>
                <c:pt idx="4243">
                  <c:v>10187.917817952964</c:v>
                </c:pt>
                <c:pt idx="4244">
                  <c:v>10065.908377184203</c:v>
                </c:pt>
                <c:pt idx="4245">
                  <c:v>10106.903323013807</c:v>
                </c:pt>
                <c:pt idx="4246">
                  <c:v>10070.380313676478</c:v>
                </c:pt>
                <c:pt idx="4247">
                  <c:v>10270.590380562033</c:v>
                </c:pt>
                <c:pt idx="4248">
                  <c:v>10191.411112970376</c:v>
                </c:pt>
                <c:pt idx="4249">
                  <c:v>10115.77188376055</c:v>
                </c:pt>
                <c:pt idx="4250">
                  <c:v>10023.680052903395</c:v>
                </c:pt>
                <c:pt idx="4251">
                  <c:v>10120.200389811509</c:v>
                </c:pt>
                <c:pt idx="4252">
                  <c:v>10040.793036893983</c:v>
                </c:pt>
                <c:pt idx="4253">
                  <c:v>10160.763148206333</c:v>
                </c:pt>
                <c:pt idx="4254">
                  <c:v>10073.955048894055</c:v>
                </c:pt>
                <c:pt idx="4255">
                  <c:v>10225.800757161122</c:v>
                </c:pt>
                <c:pt idx="4256">
                  <c:v>10206.737833413496</c:v>
                </c:pt>
                <c:pt idx="4257">
                  <c:v>10309.04864661001</c:v>
                </c:pt>
                <c:pt idx="4258">
                  <c:v>10221.474219363387</c:v>
                </c:pt>
                <c:pt idx="4259">
                  <c:v>10297.967107375598</c:v>
                </c:pt>
                <c:pt idx="4260">
                  <c:v>10226.66564566345</c:v>
                </c:pt>
                <c:pt idx="4261">
                  <c:v>10249.103812399078</c:v>
                </c:pt>
                <c:pt idx="4262">
                  <c:v>10221.474219363387</c:v>
                </c:pt>
                <c:pt idx="4263">
                  <c:v>10201.527088166848</c:v>
                </c:pt>
                <c:pt idx="4264">
                  <c:v>9989.6604783453604</c:v>
                </c:pt>
                <c:pt idx="4265">
                  <c:v>10206.737833413496</c:v>
                </c:pt>
                <c:pt idx="4266">
                  <c:v>10177.423515581866</c:v>
                </c:pt>
                <c:pt idx="4267">
                  <c:v>9819.3940398529085</c:v>
                </c:pt>
                <c:pt idx="4268">
                  <c:v>9894.8706453283066</c:v>
                </c:pt>
                <c:pt idx="4269">
                  <c:v>9948.2468689167836</c:v>
                </c:pt>
                <c:pt idx="4270">
                  <c:v>9986.5562939484535</c:v>
                </c:pt>
                <c:pt idx="4271">
                  <c:v>9823.1471608718202</c:v>
                </c:pt>
                <c:pt idx="4272">
                  <c:v>9970.1728966324426</c:v>
                </c:pt>
                <c:pt idx="4273">
                  <c:v>9925.3075593019876</c:v>
                </c:pt>
                <c:pt idx="4274">
                  <c:v>9933.5774762724086</c:v>
                </c:pt>
                <c:pt idx="4275">
                  <c:v>9887.46491732512</c:v>
                </c:pt>
                <c:pt idx="4276">
                  <c:v>9896.7204210215514</c:v>
                </c:pt>
                <c:pt idx="4277">
                  <c:v>9694.0020370328111</c:v>
                </c:pt>
                <c:pt idx="4278">
                  <c:v>9765.0470189362932</c:v>
                </c:pt>
                <c:pt idx="4279">
                  <c:v>9787.382757909807</c:v>
                </c:pt>
                <c:pt idx="4280">
                  <c:v>9825.0227058320088</c:v>
                </c:pt>
                <c:pt idx="4281">
                  <c:v>9704.4708519036994</c:v>
                </c:pt>
                <c:pt idx="4282">
                  <c:v>9840.9375621161325</c:v>
                </c:pt>
                <c:pt idx="4283">
                  <c:v>9827.8347549136452</c:v>
                </c:pt>
                <c:pt idx="4284">
                  <c:v>9796.8182820597231</c:v>
                </c:pt>
                <c:pt idx="4285">
                  <c:v>9786.4382655347381</c:v>
                </c:pt>
                <c:pt idx="4286">
                  <c:v>9775.4696381488629</c:v>
                </c:pt>
                <c:pt idx="4287">
                  <c:v>9777.551667630918</c:v>
                </c:pt>
                <c:pt idx="4288">
                  <c:v>9836.2617820504438</c:v>
                </c:pt>
                <c:pt idx="4289">
                  <c:v>9793.0461218822984</c:v>
                </c:pt>
                <c:pt idx="4290">
                  <c:v>9895.7956159183723</c:v>
                </c:pt>
                <c:pt idx="4291">
                  <c:v>9924.3878605131777</c:v>
                </c:pt>
                <c:pt idx="4292">
                  <c:v>9938.1661490965489</c:v>
                </c:pt>
                <c:pt idx="4293">
                  <c:v>9845.6091342866894</c:v>
                </c:pt>
                <c:pt idx="4294">
                  <c:v>9910.5726717449088</c:v>
                </c:pt>
                <c:pt idx="4295">
                  <c:v>9888.391213536639</c:v>
                </c:pt>
                <c:pt idx="4296">
                  <c:v>9880.9761954421701</c:v>
                </c:pt>
                <c:pt idx="4297">
                  <c:v>9882.8309465315197</c:v>
                </c:pt>
                <c:pt idx="4298">
                  <c:v>9793.9894179445255</c:v>
                </c:pt>
                <c:pt idx="4299">
                  <c:v>9704.3749024316367</c:v>
                </c:pt>
                <c:pt idx="4300">
                  <c:v>9743.472596304613</c:v>
                </c:pt>
                <c:pt idx="4301">
                  <c:v>9712.4285552022775</c:v>
                </c:pt>
                <c:pt idx="4302">
                  <c:v>9725.632792846809</c:v>
                </c:pt>
                <c:pt idx="4303">
                  <c:v>9755.4588150836225</c:v>
                </c:pt>
                <c:pt idx="4304">
                  <c:v>9789.2712295717592</c:v>
                </c:pt>
                <c:pt idx="4305">
                  <c:v>9829.7086092879199</c:v>
                </c:pt>
                <c:pt idx="4306">
                  <c:v>9841.8722129901216</c:v>
                </c:pt>
                <c:pt idx="4307">
                  <c:v>9859.5986633473167</c:v>
                </c:pt>
                <c:pt idx="4308">
                  <c:v>9906.8823687339245</c:v>
                </c:pt>
                <c:pt idx="4309">
                  <c:v>9799.6456110725285</c:v>
                </c:pt>
                <c:pt idx="4310">
                  <c:v>9783.1311945495563</c:v>
                </c:pt>
                <c:pt idx="4311">
                  <c:v>9834.3902904715178</c:v>
                </c:pt>
                <c:pt idx="4312">
                  <c:v>9778.59237099034</c:v>
                </c:pt>
                <c:pt idx="4313">
                  <c:v>9758.7834516544117</c:v>
                </c:pt>
                <c:pt idx="4314">
                  <c:v>9787.382757909807</c:v>
                </c:pt>
                <c:pt idx="4315">
                  <c:v>9896.7204210215514</c:v>
                </c:pt>
                <c:pt idx="4316">
                  <c:v>9851.2094749061253</c:v>
                </c:pt>
                <c:pt idx="4317">
                  <c:v>9803.4129973858126</c:v>
                </c:pt>
                <c:pt idx="4318">
                  <c:v>9740.9005454893504</c:v>
                </c:pt>
                <c:pt idx="4319">
                  <c:v>9757.2638800992172</c:v>
                </c:pt>
                <c:pt idx="4320">
                  <c:v>9661.3093550685262</c:v>
                </c:pt>
                <c:pt idx="4321">
                  <c:v>9646.9726495514333</c:v>
                </c:pt>
                <c:pt idx="4322">
                  <c:v>9617.6944327637702</c:v>
                </c:pt>
                <c:pt idx="4323">
                  <c:v>9515.7437301555274</c:v>
                </c:pt>
                <c:pt idx="4324">
                  <c:v>9608.2246853221041</c:v>
                </c:pt>
                <c:pt idx="4325">
                  <c:v>9513.847314578421</c:v>
                </c:pt>
                <c:pt idx="4326">
                  <c:v>9468.7259726052616</c:v>
                </c:pt>
                <c:pt idx="4327">
                  <c:v>9507.6541250418104</c:v>
                </c:pt>
                <c:pt idx="4328">
                  <c:v>9471.9477365241401</c:v>
                </c:pt>
                <c:pt idx="4329">
                  <c:v>9315.2957292226274</c:v>
                </c:pt>
                <c:pt idx="4330">
                  <c:v>9425.3380732562637</c:v>
                </c:pt>
                <c:pt idx="4331">
                  <c:v>9402.6391647929104</c:v>
                </c:pt>
                <c:pt idx="4332">
                  <c:v>9389.8717164104382</c:v>
                </c:pt>
                <c:pt idx="4333">
                  <c:v>9423.6111800432955</c:v>
                </c:pt>
                <c:pt idx="4334">
                  <c:v>9301.58251264508</c:v>
                </c:pt>
                <c:pt idx="4335">
                  <c:v>9397.9444175178724</c:v>
                </c:pt>
                <c:pt idx="4336">
                  <c:v>9344.1616893673527</c:v>
                </c:pt>
                <c:pt idx="4337">
                  <c:v>9430.413816917302</c:v>
                </c:pt>
                <c:pt idx="4338">
                  <c:v>9394.0629225946541</c:v>
                </c:pt>
                <c:pt idx="4339">
                  <c:v>9505.8546996868463</c:v>
                </c:pt>
                <c:pt idx="4340">
                  <c:v>9513.9471434249772</c:v>
                </c:pt>
                <c:pt idx="4341">
                  <c:v>9555.0109583555513</c:v>
                </c:pt>
                <c:pt idx="4342">
                  <c:v>9484.4130134083516</c:v>
                </c:pt>
                <c:pt idx="4343">
                  <c:v>9338.8971150060879</c:v>
                </c:pt>
                <c:pt idx="4344">
                  <c:v>9338.4839807489243</c:v>
                </c:pt>
                <c:pt idx="4345">
                  <c:v>9277.4969068322007</c:v>
                </c:pt>
                <c:pt idx="4346">
                  <c:v>9301.374457748334</c:v>
                </c:pt>
                <c:pt idx="4347">
                  <c:v>9297.9403478481418</c:v>
                </c:pt>
                <c:pt idx="4348">
                  <c:v>9346.7404089580104</c:v>
                </c:pt>
                <c:pt idx="4349">
                  <c:v>9456.0206012376093</c:v>
                </c:pt>
                <c:pt idx="4350">
                  <c:v>9322.6568123489033</c:v>
                </c:pt>
                <c:pt idx="4351">
                  <c:v>9387.6213724880508</c:v>
                </c:pt>
                <c:pt idx="4352">
                  <c:v>9247.5212945698386</c:v>
                </c:pt>
                <c:pt idx="4353">
                  <c:v>9219.3806393127306</c:v>
                </c:pt>
                <c:pt idx="4354">
                  <c:v>9238.3685250033541</c:v>
                </c:pt>
                <c:pt idx="4355">
                  <c:v>9428.2826139997087</c:v>
                </c:pt>
                <c:pt idx="4356">
                  <c:v>9272.5826810413892</c:v>
                </c:pt>
                <c:pt idx="4357">
                  <c:v>9260.4340563183014</c:v>
                </c:pt>
                <c:pt idx="4358">
                  <c:v>9302.7266655720287</c:v>
                </c:pt>
                <c:pt idx="4359">
                  <c:v>9270.9086935181494</c:v>
                </c:pt>
                <c:pt idx="4360">
                  <c:v>9279.9000498909991</c:v>
                </c:pt>
                <c:pt idx="4361">
                  <c:v>9309.2746876539786</c:v>
                </c:pt>
                <c:pt idx="4362">
                  <c:v>9334.2474534084995</c:v>
                </c:pt>
                <c:pt idx="4363">
                  <c:v>9356.5278406343386</c:v>
                </c:pt>
                <c:pt idx="4364">
                  <c:v>9305.430025061416</c:v>
                </c:pt>
                <c:pt idx="4365">
                  <c:v>9294.1914545394557</c:v>
                </c:pt>
                <c:pt idx="4366">
                  <c:v>9244.4721559631889</c:v>
                </c:pt>
                <c:pt idx="4367">
                  <c:v>9333.3170200102195</c:v>
                </c:pt>
                <c:pt idx="4368">
                  <c:v>9301.7905592050593</c:v>
                </c:pt>
                <c:pt idx="4369">
                  <c:v>9259.8049074775899</c:v>
                </c:pt>
                <c:pt idx="4370">
                  <c:v>9279.168776068911</c:v>
                </c:pt>
                <c:pt idx="4371">
                  <c:v>9241.2107590677733</c:v>
                </c:pt>
                <c:pt idx="4372">
                  <c:v>9313.946792900897</c:v>
                </c:pt>
                <c:pt idx="4373">
                  <c:v>9397.9444175178724</c:v>
                </c:pt>
                <c:pt idx="4374">
                  <c:v>9273.4194728906295</c:v>
                </c:pt>
                <c:pt idx="4375">
                  <c:v>9423.8143740084361</c:v>
                </c:pt>
                <c:pt idx="4376">
                  <c:v>9301.8945793589337</c:v>
                </c:pt>
                <c:pt idx="4377">
                  <c:v>9435.7886469229397</c:v>
                </c:pt>
                <c:pt idx="4378">
                  <c:v>9278.1239207773269</c:v>
                </c:pt>
                <c:pt idx="4379">
                  <c:v>9309.6901562997118</c:v>
                </c:pt>
                <c:pt idx="4380">
                  <c:v>9308.6514223087743</c:v>
                </c:pt>
                <c:pt idx="4381">
                  <c:v>9228.9887014603955</c:v>
                </c:pt>
                <c:pt idx="4382">
                  <c:v>9261.2728032277537</c:v>
                </c:pt>
                <c:pt idx="4383">
                  <c:v>9239.0002664180593</c:v>
                </c:pt>
                <c:pt idx="4384">
                  <c:v>9256.3432297907257</c:v>
                </c:pt>
                <c:pt idx="4385">
                  <c:v>9322.4496008685346</c:v>
                </c:pt>
                <c:pt idx="4386">
                  <c:v>9236.1568274409401</c:v>
                </c:pt>
                <c:pt idx="4387">
                  <c:v>9252.1441707197155</c:v>
                </c:pt>
                <c:pt idx="4388">
                  <c:v>9218.4294303499937</c:v>
                </c:pt>
                <c:pt idx="4389">
                  <c:v>9202.2323391035115</c:v>
                </c:pt>
                <c:pt idx="4390">
                  <c:v>9223.9229154409568</c:v>
                </c:pt>
                <c:pt idx="4391">
                  <c:v>9331.2487917575527</c:v>
                </c:pt>
                <c:pt idx="4392">
                  <c:v>9250.463599213268</c:v>
                </c:pt>
                <c:pt idx="4393">
                  <c:v>9226.8785544939401</c:v>
                </c:pt>
                <c:pt idx="4394">
                  <c:v>9202.3383654730333</c:v>
                </c:pt>
                <c:pt idx="4395">
                  <c:v>9397.5359766054116</c:v>
                </c:pt>
                <c:pt idx="4396">
                  <c:v>9251.5140199101061</c:v>
                </c:pt>
                <c:pt idx="4397">
                  <c:v>9365.4748498455792</c:v>
                </c:pt>
                <c:pt idx="4398">
                  <c:v>9219.6976704886165</c:v>
                </c:pt>
                <c:pt idx="4399">
                  <c:v>9324.728471745555</c:v>
                </c:pt>
                <c:pt idx="4400">
                  <c:v>9294.295627007712</c:v>
                </c:pt>
                <c:pt idx="4401">
                  <c:v>9251.1989159300574</c:v>
                </c:pt>
                <c:pt idx="4402">
                  <c:v>9223.0781398210056</c:v>
                </c:pt>
                <c:pt idx="4403">
                  <c:v>9368.7618126836842</c:v>
                </c:pt>
                <c:pt idx="4404">
                  <c:v>9255.6086386996321</c:v>
                </c:pt>
                <c:pt idx="4405">
                  <c:v>9385.16533241867</c:v>
                </c:pt>
                <c:pt idx="4406">
                  <c:v>9253.0892540855093</c:v>
                </c:pt>
                <c:pt idx="4407">
                  <c:v>9382.0936383171702</c:v>
                </c:pt>
                <c:pt idx="4408">
                  <c:v>9234.6818413961173</c:v>
                </c:pt>
                <c:pt idx="4409">
                  <c:v>9361.774516616817</c:v>
                </c:pt>
                <c:pt idx="4410">
                  <c:v>9226.1398015430113</c:v>
                </c:pt>
                <c:pt idx="4411">
                  <c:v>9357.4541115021784</c:v>
                </c:pt>
                <c:pt idx="4412">
                  <c:v>9229.0941864251145</c:v>
                </c:pt>
                <c:pt idx="4413">
                  <c:v>9343.3362277068227</c:v>
                </c:pt>
                <c:pt idx="4414">
                  <c:v>9212.4010829781964</c:v>
                </c:pt>
                <c:pt idx="4415">
                  <c:v>7117.2789433806192</c:v>
                </c:pt>
                <c:pt idx="4416">
                  <c:v>208.11628312696851</c:v>
                </c:pt>
                <c:pt idx="4417">
                  <c:v>151.59779506710842</c:v>
                </c:pt>
                <c:pt idx="4418">
                  <c:v>89.766977103752154</c:v>
                </c:pt>
                <c:pt idx="4419">
                  <c:v>96.824752341875651</c:v>
                </c:pt>
                <c:pt idx="4420">
                  <c:v>91.290799922198488</c:v>
                </c:pt>
                <c:pt idx="4421">
                  <c:v>91.136079704942006</c:v>
                </c:pt>
                <c:pt idx="4422">
                  <c:v>84.663759683227141</c:v>
                </c:pt>
                <c:pt idx="4423">
                  <c:v>83.26447120899887</c:v>
                </c:pt>
                <c:pt idx="4424">
                  <c:v>83.029889893457025</c:v>
                </c:pt>
                <c:pt idx="4425">
                  <c:v>78.550144237653001</c:v>
                </c:pt>
                <c:pt idx="4426">
                  <c:v>81.724539967103581</c:v>
                </c:pt>
                <c:pt idx="4427">
                  <c:v>86.425832125405861</c:v>
                </c:pt>
                <c:pt idx="4428">
                  <c:v>81.819409107851939</c:v>
                </c:pt>
                <c:pt idx="4429">
                  <c:v>80.409024953105515</c:v>
                </c:pt>
                <c:pt idx="4430">
                  <c:v>85.298088128442998</c:v>
                </c:pt>
                <c:pt idx="4431">
                  <c:v>80.382328010272246</c:v>
                </c:pt>
                <c:pt idx="4432">
                  <c:v>88.158028393686877</c:v>
                </c:pt>
                <c:pt idx="4433">
                  <c:v>93.600982882880672</c:v>
                </c:pt>
                <c:pt idx="4434">
                  <c:v>97.021705058078581</c:v>
                </c:pt>
                <c:pt idx="4435">
                  <c:v>99.047147358795002</c:v>
                </c:pt>
                <c:pt idx="4436">
                  <c:v>98.800990625503204</c:v>
                </c:pt>
                <c:pt idx="4437">
                  <c:v>96.961201982641271</c:v>
                </c:pt>
                <c:pt idx="4438">
                  <c:v>100.62791730226473</c:v>
                </c:pt>
                <c:pt idx="4439">
                  <c:v>96.953459509240417</c:v>
                </c:pt>
                <c:pt idx="4440">
                  <c:v>96.822454659553259</c:v>
                </c:pt>
                <c:pt idx="4441">
                  <c:v>98.768321293846498</c:v>
                </c:pt>
                <c:pt idx="4442">
                  <c:v>102.44833093642086</c:v>
                </c:pt>
                <c:pt idx="4443">
                  <c:v>102.75508993109983</c:v>
                </c:pt>
                <c:pt idx="4444">
                  <c:v>106.1978755361764</c:v>
                </c:pt>
                <c:pt idx="4445">
                  <c:v>98.644905883813777</c:v>
                </c:pt>
                <c:pt idx="4446">
                  <c:v>87.98163033793</c:v>
                </c:pt>
                <c:pt idx="4447">
                  <c:v>86.317109413314043</c:v>
                </c:pt>
                <c:pt idx="4448">
                  <c:v>84.93559198211976</c:v>
                </c:pt>
                <c:pt idx="4449">
                  <c:v>88.081916147477628</c:v>
                </c:pt>
                <c:pt idx="4450">
                  <c:v>88.526461597578631</c:v>
                </c:pt>
                <c:pt idx="4451">
                  <c:v>86.995217259425473</c:v>
                </c:pt>
                <c:pt idx="4452">
                  <c:v>83.62469880094271</c:v>
                </c:pt>
                <c:pt idx="4453">
                  <c:v>85.150788765783858</c:v>
                </c:pt>
                <c:pt idx="4454">
                  <c:v>85.174106428867091</c:v>
                </c:pt>
                <c:pt idx="4455">
                  <c:v>83.235920688379309</c:v>
                </c:pt>
                <c:pt idx="4456">
                  <c:v>91.922885411776164</c:v>
                </c:pt>
                <c:pt idx="4457">
                  <c:v>95.036334925070648</c:v>
                </c:pt>
                <c:pt idx="4458">
                  <c:v>99.183887972835564</c:v>
                </c:pt>
                <c:pt idx="4459">
                  <c:v>98.902385233905164</c:v>
                </c:pt>
                <c:pt idx="4460">
                  <c:v>103.03926821535102</c:v>
                </c:pt>
                <c:pt idx="4461">
                  <c:v>108.3305897053261</c:v>
                </c:pt>
                <c:pt idx="4462">
                  <c:v>106.71377707002684</c:v>
                </c:pt>
                <c:pt idx="4463">
                  <c:v>103.98252705221842</c:v>
                </c:pt>
                <c:pt idx="4464">
                  <c:v>97.027471590158598</c:v>
                </c:pt>
                <c:pt idx="4465">
                  <c:v>90.089057975994407</c:v>
                </c:pt>
                <c:pt idx="4466">
                  <c:v>100.64446243858141</c:v>
                </c:pt>
                <c:pt idx="4467">
                  <c:v>96.971767438108117</c:v>
                </c:pt>
                <c:pt idx="4468">
                  <c:v>96.875703876974441</c:v>
                </c:pt>
                <c:pt idx="4469">
                  <c:v>102.29296401325806</c:v>
                </c:pt>
                <c:pt idx="4470">
                  <c:v>102.39788587411077</c:v>
                </c:pt>
                <c:pt idx="4471">
                  <c:v>106.01577998159544</c:v>
                </c:pt>
                <c:pt idx="4472">
                  <c:v>114.80409330174939</c:v>
                </c:pt>
                <c:pt idx="4473">
                  <c:v>117.33026203580177</c:v>
                </c:pt>
                <c:pt idx="4474">
                  <c:v>115.11795987776414</c:v>
                </c:pt>
                <c:pt idx="4475">
                  <c:v>108.77901233906788</c:v>
                </c:pt>
                <c:pt idx="4476">
                  <c:v>94.843806556254293</c:v>
                </c:pt>
                <c:pt idx="4477">
                  <c:v>88.058601567769259</c:v>
                </c:pt>
                <c:pt idx="4478">
                  <c:v>84.901517603793536</c:v>
                </c:pt>
                <c:pt idx="4479">
                  <c:v>84.811972374318785</c:v>
                </c:pt>
                <c:pt idx="4480">
                  <c:v>80.068308554214084</c:v>
                </c:pt>
                <c:pt idx="4481">
                  <c:v>86.209171334942795</c:v>
                </c:pt>
                <c:pt idx="4482">
                  <c:v>78.487955905541781</c:v>
                </c:pt>
                <c:pt idx="4483">
                  <c:v>79.986514301324775</c:v>
                </c:pt>
                <c:pt idx="4484">
                  <c:v>80.170602806237383</c:v>
                </c:pt>
                <c:pt idx="4485">
                  <c:v>83.101451039150916</c:v>
                </c:pt>
                <c:pt idx="4486">
                  <c:v>85.304590657998034</c:v>
                </c:pt>
                <c:pt idx="4487">
                  <c:v>85.166363467045102</c:v>
                </c:pt>
                <c:pt idx="4488">
                  <c:v>84.273750524085912</c:v>
                </c:pt>
                <c:pt idx="4489">
                  <c:v>95.488385995909525</c:v>
                </c:pt>
                <c:pt idx="4490">
                  <c:v>91.133330287354823</c:v>
                </c:pt>
                <c:pt idx="4491">
                  <c:v>92.131950597406814</c:v>
                </c:pt>
                <c:pt idx="4492">
                  <c:v>96.314967610845613</c:v>
                </c:pt>
                <c:pt idx="4493">
                  <c:v>97.93396769624384</c:v>
                </c:pt>
                <c:pt idx="4494">
                  <c:v>108.52071497482478</c:v>
                </c:pt>
                <c:pt idx="4495">
                  <c:v>112.26860246330965</c:v>
                </c:pt>
                <c:pt idx="4496">
                  <c:v>110.55576550308996</c:v>
                </c:pt>
                <c:pt idx="4497">
                  <c:v>119.25492841570218</c:v>
                </c:pt>
                <c:pt idx="4498">
                  <c:v>132.4004258459783</c:v>
                </c:pt>
                <c:pt idx="4499">
                  <c:v>137.28424615118979</c:v>
                </c:pt>
                <c:pt idx="4500">
                  <c:v>146.64783834151075</c:v>
                </c:pt>
                <c:pt idx="4501">
                  <c:v>148.04228826366841</c:v>
                </c:pt>
                <c:pt idx="4502">
                  <c:v>158.85390195184107</c:v>
                </c:pt>
                <c:pt idx="4503">
                  <c:v>161.10369862814125</c:v>
                </c:pt>
                <c:pt idx="4504">
                  <c:v>161.45510644079846</c:v>
                </c:pt>
                <c:pt idx="4505">
                  <c:v>161.32401862971864</c:v>
                </c:pt>
                <c:pt idx="4506">
                  <c:v>126.32111274840857</c:v>
                </c:pt>
                <c:pt idx="4507">
                  <c:v>118.09195731973897</c:v>
                </c:pt>
                <c:pt idx="4508">
                  <c:v>109.3867942499796</c:v>
                </c:pt>
                <c:pt idx="4509">
                  <c:v>101.35698275296018</c:v>
                </c:pt>
                <c:pt idx="4510">
                  <c:v>96.005908741952226</c:v>
                </c:pt>
                <c:pt idx="4511">
                  <c:v>100.72091721396596</c:v>
                </c:pt>
                <c:pt idx="4512">
                  <c:v>97.589921186189954</c:v>
                </c:pt>
                <c:pt idx="4513">
                  <c:v>104.88453294961741</c:v>
                </c:pt>
                <c:pt idx="4514">
                  <c:v>112.95840171841714</c:v>
                </c:pt>
                <c:pt idx="4515">
                  <c:v>103.2141595537572</c:v>
                </c:pt>
                <c:pt idx="4516">
                  <c:v>90.455278431700478</c:v>
                </c:pt>
                <c:pt idx="4517">
                  <c:v>93.530788531144651</c:v>
                </c:pt>
                <c:pt idx="4518">
                  <c:v>101.54286533490634</c:v>
                </c:pt>
                <c:pt idx="4519">
                  <c:v>101.0714599988534</c:v>
                </c:pt>
                <c:pt idx="4520">
                  <c:v>106.05343784725937</c:v>
                </c:pt>
                <c:pt idx="4521">
                  <c:v>109.50463557982113</c:v>
                </c:pt>
                <c:pt idx="4522">
                  <c:v>116.73054070122261</c:v>
                </c:pt>
                <c:pt idx="4523">
                  <c:v>122.46076554951736</c:v>
                </c:pt>
                <c:pt idx="4524">
                  <c:v>124.02330154330892</c:v>
                </c:pt>
                <c:pt idx="4525">
                  <c:v>126.0839871991156</c:v>
                </c:pt>
                <c:pt idx="4526">
                  <c:v>132.35012804872201</c:v>
                </c:pt>
                <c:pt idx="4527">
                  <c:v>137.03092242922702</c:v>
                </c:pt>
                <c:pt idx="4528">
                  <c:v>153.55829245144486</c:v>
                </c:pt>
                <c:pt idx="4529">
                  <c:v>146.75909043749047</c:v>
                </c:pt>
                <c:pt idx="4530">
                  <c:v>164.76693470190909</c:v>
                </c:pt>
                <c:pt idx="4531">
                  <c:v>162.54109747486123</c:v>
                </c:pt>
                <c:pt idx="4532">
                  <c:v>179.74773992316608</c:v>
                </c:pt>
                <c:pt idx="4533">
                  <c:v>177.92101686276183</c:v>
                </c:pt>
                <c:pt idx="4534">
                  <c:v>185.55098501779207</c:v>
                </c:pt>
                <c:pt idx="4535">
                  <c:v>198.30793023180962</c:v>
                </c:pt>
                <c:pt idx="4536">
                  <c:v>203.26382915776884</c:v>
                </c:pt>
                <c:pt idx="4537">
                  <c:v>249.0327623825649</c:v>
                </c:pt>
                <c:pt idx="4538">
                  <c:v>219.79084805332718</c:v>
                </c:pt>
                <c:pt idx="4539">
                  <c:v>232.42455724632885</c:v>
                </c:pt>
                <c:pt idx="4540">
                  <c:v>227.41791208681718</c:v>
                </c:pt>
                <c:pt idx="4541">
                  <c:v>182.09759646156422</c:v>
                </c:pt>
                <c:pt idx="4542">
                  <c:v>87.744679397856473</c:v>
                </c:pt>
                <c:pt idx="4543">
                  <c:v>85.831806207011937</c:v>
                </c:pt>
                <c:pt idx="4544">
                  <c:v>89.027002087348023</c:v>
                </c:pt>
                <c:pt idx="4545">
                  <c:v>82.066239820929127</c:v>
                </c:pt>
                <c:pt idx="4546">
                  <c:v>90.709244577520877</c:v>
                </c:pt>
                <c:pt idx="4547">
                  <c:v>80.700974951077072</c:v>
                </c:pt>
                <c:pt idx="4548">
                  <c:v>92.968923285232989</c:v>
                </c:pt>
                <c:pt idx="4549">
                  <c:v>87.314149403481451</c:v>
                </c:pt>
                <c:pt idx="4550">
                  <c:v>91.515510818103976</c:v>
                </c:pt>
                <c:pt idx="4551">
                  <c:v>94.455633913538676</c:v>
                </c:pt>
                <c:pt idx="4552">
                  <c:v>97.408744802138827</c:v>
                </c:pt>
                <c:pt idx="4553">
                  <c:v>97.154101533164109</c:v>
                </c:pt>
                <c:pt idx="4554">
                  <c:v>105.1474932095409</c:v>
                </c:pt>
                <c:pt idx="4555">
                  <c:v>106.57008476394803</c:v>
                </c:pt>
                <c:pt idx="4556">
                  <c:v>114.17242553662592</c:v>
                </c:pt>
                <c:pt idx="4557">
                  <c:v>112.43037962306229</c:v>
                </c:pt>
                <c:pt idx="4558">
                  <c:v>122.36327166624643</c:v>
                </c:pt>
                <c:pt idx="4559">
                  <c:v>122.49205155643945</c:v>
                </c:pt>
                <c:pt idx="4560">
                  <c:v>131.2044566866588</c:v>
                </c:pt>
                <c:pt idx="4561">
                  <c:v>133.2737253372031</c:v>
                </c:pt>
                <c:pt idx="4562">
                  <c:v>145.46999343503413</c:v>
                </c:pt>
                <c:pt idx="4563">
                  <c:v>145.03005290407651</c:v>
                </c:pt>
                <c:pt idx="4564">
                  <c:v>148.29843983452923</c:v>
                </c:pt>
                <c:pt idx="4565">
                  <c:v>147.07105701339452</c:v>
                </c:pt>
                <c:pt idx="4566">
                  <c:v>154.76669786977297</c:v>
                </c:pt>
                <c:pt idx="4567">
                  <c:v>162.7816783821898</c:v>
                </c:pt>
                <c:pt idx="4568">
                  <c:v>162.0045218360097</c:v>
                </c:pt>
                <c:pt idx="4569">
                  <c:v>164.41093792619989</c:v>
                </c:pt>
                <c:pt idx="4570">
                  <c:v>189.42204365365308</c:v>
                </c:pt>
                <c:pt idx="4571">
                  <c:v>188.20922990481435</c:v>
                </c:pt>
                <c:pt idx="4572">
                  <c:v>203.63329275918187</c:v>
                </c:pt>
                <c:pt idx="4573">
                  <c:v>203.85684186661675</c:v>
                </c:pt>
                <c:pt idx="4574">
                  <c:v>210.84224276406914</c:v>
                </c:pt>
                <c:pt idx="4575">
                  <c:v>190.7706683032149</c:v>
                </c:pt>
                <c:pt idx="4576">
                  <c:v>87.662639807014017</c:v>
                </c:pt>
                <c:pt idx="4577">
                  <c:v>85.873092611648644</c:v>
                </c:pt>
                <c:pt idx="4578">
                  <c:v>88.151899742065211</c:v>
                </c:pt>
                <c:pt idx="4579">
                  <c:v>85.941982265974659</c:v>
                </c:pt>
                <c:pt idx="4580">
                  <c:v>86.752301332579094</c:v>
                </c:pt>
                <c:pt idx="4581">
                  <c:v>86.145934834416437</c:v>
                </c:pt>
                <c:pt idx="4582">
                  <c:v>94.35615596247716</c:v>
                </c:pt>
                <c:pt idx="4583">
                  <c:v>100.8920119189999</c:v>
                </c:pt>
                <c:pt idx="4584">
                  <c:v>94.803209520726085</c:v>
                </c:pt>
                <c:pt idx="4585">
                  <c:v>101.8187900600584</c:v>
                </c:pt>
                <c:pt idx="4586">
                  <c:v>106.57375005092091</c:v>
                </c:pt>
                <c:pt idx="4587">
                  <c:v>108.1241630140305</c:v>
                </c:pt>
                <c:pt idx="4588">
                  <c:v>93.391264213713043</c:v>
                </c:pt>
                <c:pt idx="4589">
                  <c:v>81.213515581979209</c:v>
                </c:pt>
                <c:pt idx="4590">
                  <c:v>82.715031676149039</c:v>
                </c:pt>
                <c:pt idx="4591">
                  <c:v>78.963018802614414</c:v>
                </c:pt>
                <c:pt idx="4592">
                  <c:v>84.495605654198926</c:v>
                </c:pt>
                <c:pt idx="4593">
                  <c:v>84.077566240318063</c:v>
                </c:pt>
                <c:pt idx="4594">
                  <c:v>86.916930156729109</c:v>
                </c:pt>
                <c:pt idx="4595">
                  <c:v>82.70333968978089</c:v>
                </c:pt>
                <c:pt idx="4596">
                  <c:v>85.440972712444562</c:v>
                </c:pt>
                <c:pt idx="4597">
                  <c:v>93.808115325578072</c:v>
                </c:pt>
                <c:pt idx="4598">
                  <c:v>99.248672495881607</c:v>
                </c:pt>
                <c:pt idx="4599">
                  <c:v>111.1057924227145</c:v>
                </c:pt>
                <c:pt idx="4600">
                  <c:v>126.39587275492741</c:v>
                </c:pt>
                <c:pt idx="4601">
                  <c:v>144.09311982714001</c:v>
                </c:pt>
                <c:pt idx="4602">
                  <c:v>160.21658864518687</c:v>
                </c:pt>
                <c:pt idx="4603">
                  <c:v>173.96294517566423</c:v>
                </c:pt>
                <c:pt idx="4604">
                  <c:v>180.39137069742202</c:v>
                </c:pt>
                <c:pt idx="4605">
                  <c:v>186.11263572730104</c:v>
                </c:pt>
                <c:pt idx="4606">
                  <c:v>197.94611972932549</c:v>
                </c:pt>
                <c:pt idx="4607">
                  <c:v>200.91301943842279</c:v>
                </c:pt>
                <c:pt idx="4608">
                  <c:v>212.26406462690687</c:v>
                </c:pt>
                <c:pt idx="4609">
                  <c:v>212.46534005971827</c:v>
                </c:pt>
                <c:pt idx="4610">
                  <c:v>220.31653924796422</c:v>
                </c:pt>
                <c:pt idx="4611">
                  <c:v>231.48693603684703</c:v>
                </c:pt>
                <c:pt idx="4612">
                  <c:v>250.54155944393304</c:v>
                </c:pt>
                <c:pt idx="4613">
                  <c:v>242.17629959957691</c:v>
                </c:pt>
                <c:pt idx="4614">
                  <c:v>268.85623210429713</c:v>
                </c:pt>
                <c:pt idx="4615">
                  <c:v>279.89959465793066</c:v>
                </c:pt>
                <c:pt idx="4616">
                  <c:v>301.2066942569495</c:v>
                </c:pt>
                <c:pt idx="4617">
                  <c:v>288.75597302543082</c:v>
                </c:pt>
                <c:pt idx="4618">
                  <c:v>317.91958931374973</c:v>
                </c:pt>
                <c:pt idx="4619">
                  <c:v>318.06978883167295</c:v>
                </c:pt>
                <c:pt idx="4620">
                  <c:v>325.33734817659246</c:v>
                </c:pt>
                <c:pt idx="4621">
                  <c:v>199.3338515084755</c:v>
                </c:pt>
                <c:pt idx="4622">
                  <c:v>120.97802081358778</c:v>
                </c:pt>
                <c:pt idx="4623">
                  <c:v>119.89286641723183</c:v>
                </c:pt>
                <c:pt idx="4624">
                  <c:v>115.36775790631944</c:v>
                </c:pt>
                <c:pt idx="4625">
                  <c:v>118.20419989709977</c:v>
                </c:pt>
                <c:pt idx="4626">
                  <c:v>119.77986199624871</c:v>
                </c:pt>
                <c:pt idx="4627">
                  <c:v>131.5569449808431</c:v>
                </c:pt>
                <c:pt idx="4628">
                  <c:v>139.58516984845792</c:v>
                </c:pt>
                <c:pt idx="4629">
                  <c:v>149.77595583601618</c:v>
                </c:pt>
                <c:pt idx="4630">
                  <c:v>158.81869755556886</c:v>
                </c:pt>
                <c:pt idx="4631">
                  <c:v>174.702275646202</c:v>
                </c:pt>
                <c:pt idx="4632">
                  <c:v>196.06378636076579</c:v>
                </c:pt>
                <c:pt idx="4633">
                  <c:v>204.01723054452825</c:v>
                </c:pt>
                <c:pt idx="4634">
                  <c:v>228.12056568659585</c:v>
                </c:pt>
                <c:pt idx="4635">
                  <c:v>254.57372203004184</c:v>
                </c:pt>
                <c:pt idx="4636">
                  <c:v>279.09872087488537</c:v>
                </c:pt>
                <c:pt idx="4637">
                  <c:v>292.43322363038783</c:v>
                </c:pt>
                <c:pt idx="4638">
                  <c:v>337.67632916922133</c:v>
                </c:pt>
                <c:pt idx="4639">
                  <c:v>368.19818259296596</c:v>
                </c:pt>
                <c:pt idx="4640">
                  <c:v>406.10664916464111</c:v>
                </c:pt>
                <c:pt idx="4641">
                  <c:v>444.51219671393761</c:v>
                </c:pt>
                <c:pt idx="4642">
                  <c:v>476.61773068043613</c:v>
                </c:pt>
                <c:pt idx="4643">
                  <c:v>515.40080137188943</c:v>
                </c:pt>
                <c:pt idx="4644">
                  <c:v>544.8678622970458</c:v>
                </c:pt>
                <c:pt idx="4645">
                  <c:v>557.55417548388778</c:v>
                </c:pt>
                <c:pt idx="4646">
                  <c:v>625.0265998842541</c:v>
                </c:pt>
                <c:pt idx="4647">
                  <c:v>653.80046926323212</c:v>
                </c:pt>
                <c:pt idx="4648">
                  <c:v>725.12425828764867</c:v>
                </c:pt>
                <c:pt idx="4649">
                  <c:v>755.1192797760483</c:v>
                </c:pt>
                <c:pt idx="4650">
                  <c:v>846.93771918397704</c:v>
                </c:pt>
                <c:pt idx="4651">
                  <c:v>843.59071725732065</c:v>
                </c:pt>
                <c:pt idx="4652">
                  <c:v>943.61049161419226</c:v>
                </c:pt>
                <c:pt idx="4653">
                  <c:v>1032.4481573867818</c:v>
                </c:pt>
                <c:pt idx="4654">
                  <c:v>1043.3839452976672</c:v>
                </c:pt>
                <c:pt idx="4655">
                  <c:v>1038.2183371193814</c:v>
                </c:pt>
                <c:pt idx="4656">
                  <c:v>1242.5000424016657</c:v>
                </c:pt>
                <c:pt idx="4657">
                  <c:v>1261.2892635853098</c:v>
                </c:pt>
                <c:pt idx="4658">
                  <c:v>1398.051897740371</c:v>
                </c:pt>
                <c:pt idx="4659">
                  <c:v>1391.2814982492482</c:v>
                </c:pt>
                <c:pt idx="4660">
                  <c:v>1357.6239555257914</c:v>
                </c:pt>
                <c:pt idx="4661">
                  <c:v>1537.6971741136092</c:v>
                </c:pt>
                <c:pt idx="4662">
                  <c:v>1833.4379377512421</c:v>
                </c:pt>
                <c:pt idx="4663">
                  <c:v>1865.6108750468425</c:v>
                </c:pt>
                <c:pt idx="4664">
                  <c:v>2054.5757280202633</c:v>
                </c:pt>
                <c:pt idx="4665">
                  <c:v>2376.7101393632724</c:v>
                </c:pt>
                <c:pt idx="4666">
                  <c:v>2878.0475298529791</c:v>
                </c:pt>
                <c:pt idx="4667">
                  <c:v>3184.7639021301989</c:v>
                </c:pt>
                <c:pt idx="4668">
                  <c:v>3394.2966431267478</c:v>
                </c:pt>
                <c:pt idx="4669">
                  <c:v>3693.6088098155442</c:v>
                </c:pt>
                <c:pt idx="4670">
                  <c:v>4232.9782044362846</c:v>
                </c:pt>
                <c:pt idx="4671">
                  <c:v>4683.4136462168026</c:v>
                </c:pt>
                <c:pt idx="4672">
                  <c:v>4749.0164551985308</c:v>
                </c:pt>
                <c:pt idx="4673">
                  <c:v>5292.5120623269277</c:v>
                </c:pt>
                <c:pt idx="4674">
                  <c:v>5135.7810473075142</c:v>
                </c:pt>
                <c:pt idx="4675">
                  <c:v>5682.5629502498068</c:v>
                </c:pt>
                <c:pt idx="4676">
                  <c:v>5770.1779182108503</c:v>
                </c:pt>
                <c:pt idx="4677">
                  <c:v>6921.3640992252058</c:v>
                </c:pt>
                <c:pt idx="4678">
                  <c:v>7309.0920939556945</c:v>
                </c:pt>
                <c:pt idx="4679">
                  <c:v>7401.1906631162301</c:v>
                </c:pt>
                <c:pt idx="4680">
                  <c:v>7302.5138182829714</c:v>
                </c:pt>
                <c:pt idx="4681">
                  <c:v>7989.8737198444751</c:v>
                </c:pt>
                <c:pt idx="4682">
                  <c:v>8081.2424426708067</c:v>
                </c:pt>
                <c:pt idx="4683">
                  <c:v>7627.7077083115273</c:v>
                </c:pt>
                <c:pt idx="4684">
                  <c:v>7150.5010919185934</c:v>
                </c:pt>
                <c:pt idx="4685">
                  <c:v>7276.2425026649234</c:v>
                </c:pt>
                <c:pt idx="4686">
                  <c:v>7674.9285589657629</c:v>
                </c:pt>
                <c:pt idx="4687">
                  <c:v>7286.4568849460611</c:v>
                </c:pt>
                <c:pt idx="4688">
                  <c:v>8271.8141582998105</c:v>
                </c:pt>
                <c:pt idx="4689">
                  <c:v>9207.1727327965655</c:v>
                </c:pt>
                <c:pt idx="4690">
                  <c:v>8638.3576589988897</c:v>
                </c:pt>
                <c:pt idx="4691">
                  <c:v>8443.3699845326919</c:v>
                </c:pt>
                <c:pt idx="4692">
                  <c:v>8021.1097992744644</c:v>
                </c:pt>
                <c:pt idx="4693">
                  <c:v>8197.4609178126393</c:v>
                </c:pt>
                <c:pt idx="4694">
                  <c:v>7623.5604281325577</c:v>
                </c:pt>
                <c:pt idx="4695">
                  <c:v>7941.2279395532687</c:v>
                </c:pt>
                <c:pt idx="4696">
                  <c:v>6229.685726841717</c:v>
                </c:pt>
                <c:pt idx="4697">
                  <c:v>6959.9423242370094</c:v>
                </c:pt>
                <c:pt idx="4698">
                  <c:v>6225.3347873642851</c:v>
                </c:pt>
                <c:pt idx="4699">
                  <c:v>5233.4156569256738</c:v>
                </c:pt>
                <c:pt idx="4700">
                  <c:v>6390.2920641908959</c:v>
                </c:pt>
                <c:pt idx="4701">
                  <c:v>6498.8101643993086</c:v>
                </c:pt>
                <c:pt idx="4702">
                  <c:v>5800.1590716397041</c:v>
                </c:pt>
                <c:pt idx="4703">
                  <c:v>5892.6089701405217</c:v>
                </c:pt>
                <c:pt idx="4704">
                  <c:v>5640.794075743328</c:v>
                </c:pt>
                <c:pt idx="4705">
                  <c:v>5602.7843152161959</c:v>
                </c:pt>
                <c:pt idx="4706">
                  <c:v>5779.8753700476636</c:v>
                </c:pt>
                <c:pt idx="4707">
                  <c:v>5363.8972131143328</c:v>
                </c:pt>
                <c:pt idx="4708">
                  <c:v>99.657747869272384</c:v>
                </c:pt>
                <c:pt idx="4709">
                  <c:v>102.91617443507201</c:v>
                </c:pt>
                <c:pt idx="4710">
                  <c:v>133.12876616172701</c:v>
                </c:pt>
                <c:pt idx="4711">
                  <c:v>140.93824183471648</c:v>
                </c:pt>
                <c:pt idx="4712">
                  <c:v>189.783393514132</c:v>
                </c:pt>
                <c:pt idx="4713">
                  <c:v>204.46872490711689</c:v>
                </c:pt>
                <c:pt idx="4714">
                  <c:v>239.92334101524403</c:v>
                </c:pt>
                <c:pt idx="4715">
                  <c:v>256.44271673365739</c:v>
                </c:pt>
                <c:pt idx="4716">
                  <c:v>268.22523916357574</c:v>
                </c:pt>
                <c:pt idx="4717">
                  <c:v>276.89369617514376</c:v>
                </c:pt>
                <c:pt idx="4718">
                  <c:v>330.41180020908894</c:v>
                </c:pt>
                <c:pt idx="4719">
                  <c:v>93.82570820519669</c:v>
                </c:pt>
                <c:pt idx="4720">
                  <c:v>94.478381552665738</c:v>
                </c:pt>
                <c:pt idx="4721">
                  <c:v>101.40892596945075</c:v>
                </c:pt>
                <c:pt idx="4722">
                  <c:v>96.376149703580126</c:v>
                </c:pt>
                <c:pt idx="4723">
                  <c:v>94.989468690474141</c:v>
                </c:pt>
                <c:pt idx="4724">
                  <c:v>110.04041432902595</c:v>
                </c:pt>
                <c:pt idx="4725">
                  <c:v>127.09860514006955</c:v>
                </c:pt>
                <c:pt idx="4726">
                  <c:v>163.24810708812294</c:v>
                </c:pt>
                <c:pt idx="4727">
                  <c:v>182.74788452949772</c:v>
                </c:pt>
                <c:pt idx="4728">
                  <c:v>233.73518821803503</c:v>
                </c:pt>
                <c:pt idx="4729">
                  <c:v>242.86068425514281</c:v>
                </c:pt>
                <c:pt idx="4730">
                  <c:v>293.95243932653455</c:v>
                </c:pt>
                <c:pt idx="4731">
                  <c:v>310.19147765635591</c:v>
                </c:pt>
                <c:pt idx="4732">
                  <c:v>391.60201155119461</c:v>
                </c:pt>
                <c:pt idx="4733">
                  <c:v>408.9536095188227</c:v>
                </c:pt>
                <c:pt idx="4734">
                  <c:v>455.61437148910886</c:v>
                </c:pt>
                <c:pt idx="4735">
                  <c:v>495.88312737720099</c:v>
                </c:pt>
                <c:pt idx="4736">
                  <c:v>568.59131738188557</c:v>
                </c:pt>
                <c:pt idx="4737">
                  <c:v>636.54623081249542</c:v>
                </c:pt>
                <c:pt idx="4738">
                  <c:v>743.27517377367815</c:v>
                </c:pt>
                <c:pt idx="4739">
                  <c:v>789.3036417586186</c:v>
                </c:pt>
                <c:pt idx="4740">
                  <c:v>852.83009881957207</c:v>
                </c:pt>
                <c:pt idx="4741">
                  <c:v>926.28740027196795</c:v>
                </c:pt>
                <c:pt idx="4742">
                  <c:v>913.6365949570162</c:v>
                </c:pt>
                <c:pt idx="4743">
                  <c:v>975.538466849462</c:v>
                </c:pt>
                <c:pt idx="4744">
                  <c:v>1007.9923197730449</c:v>
                </c:pt>
                <c:pt idx="4745">
                  <c:v>1074.7657590252447</c:v>
                </c:pt>
                <c:pt idx="4746">
                  <c:v>1163.5101558011299</c:v>
                </c:pt>
                <c:pt idx="4747">
                  <c:v>1233.4892695105484</c:v>
                </c:pt>
                <c:pt idx="4748">
                  <c:v>1324.8328169211909</c:v>
                </c:pt>
                <c:pt idx="4749">
                  <c:v>1475.6354883090858</c:v>
                </c:pt>
                <c:pt idx="4750">
                  <c:v>1638.4434555791704</c:v>
                </c:pt>
                <c:pt idx="4751">
                  <c:v>1805.8239180511753</c:v>
                </c:pt>
                <c:pt idx="4752">
                  <c:v>2057.084609601683</c:v>
                </c:pt>
                <c:pt idx="4753">
                  <c:v>2322.6858495297934</c:v>
                </c:pt>
                <c:pt idx="4754">
                  <c:v>2815.9039942691447</c:v>
                </c:pt>
                <c:pt idx="4755">
                  <c:v>3206.9504684527096</c:v>
                </c:pt>
                <c:pt idx="4756">
                  <c:v>3680.3159490728908</c:v>
                </c:pt>
                <c:pt idx="4757">
                  <c:v>3859.4728831561251</c:v>
                </c:pt>
                <c:pt idx="4758">
                  <c:v>4404.0587604769498</c:v>
                </c:pt>
                <c:pt idx="4759">
                  <c:v>4857.2205661573244</c:v>
                </c:pt>
                <c:pt idx="4760">
                  <c:v>5260.243336081503</c:v>
                </c:pt>
                <c:pt idx="4761">
                  <c:v>5445.4745124916853</c:v>
                </c:pt>
                <c:pt idx="4762">
                  <c:v>5867.616169203332</c:v>
                </c:pt>
                <c:pt idx="4763">
                  <c:v>6379.9215210485318</c:v>
                </c:pt>
                <c:pt idx="4764">
                  <c:v>6572.1281656091005</c:v>
                </c:pt>
                <c:pt idx="4765">
                  <c:v>6851.9464600263145</c:v>
                </c:pt>
                <c:pt idx="4766">
                  <c:v>7053.2892796233255</c:v>
                </c:pt>
                <c:pt idx="4767">
                  <c:v>7335.625356161735</c:v>
                </c:pt>
                <c:pt idx="4768">
                  <c:v>7365.8003414680506</c:v>
                </c:pt>
                <c:pt idx="4769">
                  <c:v>7662.1994205614419</c:v>
                </c:pt>
                <c:pt idx="4770">
                  <c:v>7312.4568353822515</c:v>
                </c:pt>
                <c:pt idx="4771">
                  <c:v>7780.1147642060514</c:v>
                </c:pt>
                <c:pt idx="4772">
                  <c:v>8338.9731041703217</c:v>
                </c:pt>
                <c:pt idx="4773">
                  <c:v>7948.8664327009074</c:v>
                </c:pt>
                <c:pt idx="4774">
                  <c:v>7764.1721291014674</c:v>
                </c:pt>
                <c:pt idx="4775">
                  <c:v>8484.6130644823279</c:v>
                </c:pt>
                <c:pt idx="4776">
                  <c:v>9018.0522577753036</c:v>
                </c:pt>
                <c:pt idx="4777">
                  <c:v>8239.6097075137259</c:v>
                </c:pt>
                <c:pt idx="4778">
                  <c:v>8641.4059266089807</c:v>
                </c:pt>
                <c:pt idx="4779">
                  <c:v>9008.618738201314</c:v>
                </c:pt>
                <c:pt idx="4780">
                  <c:v>8793.2862731925907</c:v>
                </c:pt>
                <c:pt idx="4781">
                  <c:v>8585.7941913828563</c:v>
                </c:pt>
                <c:pt idx="4782">
                  <c:v>9398.9366056891322</c:v>
                </c:pt>
                <c:pt idx="4783">
                  <c:v>9201.517926278646</c:v>
                </c:pt>
                <c:pt idx="4784">
                  <c:v>9371.8857524559917</c:v>
                </c:pt>
                <c:pt idx="4785">
                  <c:v>9909.3450512219461</c:v>
                </c:pt>
                <c:pt idx="4786">
                  <c:v>9897.8576052158514</c:v>
                </c:pt>
                <c:pt idx="4787">
                  <c:v>9421.0368606540669</c:v>
                </c:pt>
                <c:pt idx="4788">
                  <c:v>9628.3416098691741</c:v>
                </c:pt>
                <c:pt idx="4789">
                  <c:v>9382.7282964616043</c:v>
                </c:pt>
                <c:pt idx="4790">
                  <c:v>9357.1947585862599</c:v>
                </c:pt>
                <c:pt idx="4791">
                  <c:v>9338.7597476792453</c:v>
                </c:pt>
                <c:pt idx="4792">
                  <c:v>9541.2854122084555</c:v>
                </c:pt>
                <c:pt idx="4793">
                  <c:v>9751.0095891705605</c:v>
                </c:pt>
                <c:pt idx="4794">
                  <c:v>9773.5989617520154</c:v>
                </c:pt>
                <c:pt idx="4795">
                  <c:v>9576.6765534365913</c:v>
                </c:pt>
                <c:pt idx="4796">
                  <c:v>9968.1218457827254</c:v>
                </c:pt>
                <c:pt idx="4797">
                  <c:v>10197.079722477944</c:v>
                </c:pt>
                <c:pt idx="4798">
                  <c:v>9961.3970790605345</c:v>
                </c:pt>
                <c:pt idx="4799">
                  <c:v>10695.638353577233</c:v>
                </c:pt>
                <c:pt idx="4800">
                  <c:v>9625.7461240397988</c:v>
                </c:pt>
                <c:pt idx="4801">
                  <c:v>10059.679318691482</c:v>
                </c:pt>
                <c:pt idx="4802">
                  <c:v>10482.210110282944</c:v>
                </c:pt>
                <c:pt idx="4803">
                  <c:v>10497.508887018668</c:v>
                </c:pt>
                <c:pt idx="4804">
                  <c:v>9975.6748569266074</c:v>
                </c:pt>
                <c:pt idx="4805">
                  <c:v>9961.5332932606452</c:v>
                </c:pt>
                <c:pt idx="4806">
                  <c:v>10146.5850815575</c:v>
                </c:pt>
                <c:pt idx="4807">
                  <c:v>9971.4425088486896</c:v>
                </c:pt>
                <c:pt idx="4808">
                  <c:v>9938.3408682400404</c:v>
                </c:pt>
                <c:pt idx="4809">
                  <c:v>10286.81262866947</c:v>
                </c:pt>
                <c:pt idx="4810">
                  <c:v>11217.6092194346</c:v>
                </c:pt>
                <c:pt idx="4811">
                  <c:v>10539.397645079625</c:v>
                </c:pt>
                <c:pt idx="4812">
                  <c:v>10752.894965704678</c:v>
                </c:pt>
                <c:pt idx="4813">
                  <c:v>10842.013504079418</c:v>
                </c:pt>
                <c:pt idx="4814">
                  <c:v>11075.757218631134</c:v>
                </c:pt>
                <c:pt idx="4815">
                  <c:v>10953.46301606433</c:v>
                </c:pt>
                <c:pt idx="4816">
                  <c:v>10963.963215531052</c:v>
                </c:pt>
                <c:pt idx="4817">
                  <c:v>9470.9210423558034</c:v>
                </c:pt>
                <c:pt idx="4818">
                  <c:v>10926.358258156375</c:v>
                </c:pt>
                <c:pt idx="4819">
                  <c:v>10439.541802156153</c:v>
                </c:pt>
                <c:pt idx="4820">
                  <c:v>10990.859006205766</c:v>
                </c:pt>
                <c:pt idx="4821">
                  <c:v>10804.352153361753</c:v>
                </c:pt>
                <c:pt idx="4822">
                  <c:v>11078.682053274606</c:v>
                </c:pt>
                <c:pt idx="4823">
                  <c:v>10219.333551402919</c:v>
                </c:pt>
                <c:pt idx="4824">
                  <c:v>10847.893053937016</c:v>
                </c:pt>
                <c:pt idx="4825">
                  <c:v>10374.502641179402</c:v>
                </c:pt>
                <c:pt idx="4826">
                  <c:v>10848.695796221105</c:v>
                </c:pt>
                <c:pt idx="4827">
                  <c:v>10151.426119101096</c:v>
                </c:pt>
                <c:pt idx="4828">
                  <c:v>10862.56300430891</c:v>
                </c:pt>
                <c:pt idx="4829">
                  <c:v>10920.72483073892</c:v>
                </c:pt>
                <c:pt idx="4830">
                  <c:v>11106.616282588417</c:v>
                </c:pt>
                <c:pt idx="4831">
                  <c:v>10505.524694821384</c:v>
                </c:pt>
                <c:pt idx="4832">
                  <c:v>11103.699913244984</c:v>
                </c:pt>
                <c:pt idx="4833">
                  <c:v>10804.60031710379</c:v>
                </c:pt>
                <c:pt idx="4834">
                  <c:v>11075.025712666386</c:v>
                </c:pt>
                <c:pt idx="4835">
                  <c:v>10989.368761746944</c:v>
                </c:pt>
                <c:pt idx="4836">
                  <c:v>11112.444069393272</c:v>
                </c:pt>
                <c:pt idx="4837">
                  <c:v>11022.785941046623</c:v>
                </c:pt>
                <c:pt idx="4838">
                  <c:v>11136.414284939729</c:v>
                </c:pt>
                <c:pt idx="4839">
                  <c:v>11018.344046960507</c:v>
                </c:pt>
                <c:pt idx="4840">
                  <c:v>11171.802608579204</c:v>
                </c:pt>
                <c:pt idx="4841">
                  <c:v>11086.898619722922</c:v>
                </c:pt>
                <c:pt idx="4842">
                  <c:v>11204.806199212469</c:v>
                </c:pt>
                <c:pt idx="4843">
                  <c:v>11129.887989782545</c:v>
                </c:pt>
                <c:pt idx="4844">
                  <c:v>11224.0810433675</c:v>
                </c:pt>
                <c:pt idx="4845">
                  <c:v>10777.633171026346</c:v>
                </c:pt>
                <c:pt idx="4846">
                  <c:v>11223.368425502531</c:v>
                </c:pt>
                <c:pt idx="4847">
                  <c:v>11139.312215882501</c:v>
                </c:pt>
                <c:pt idx="4848">
                  <c:v>11055.964878221523</c:v>
                </c:pt>
                <c:pt idx="4849">
                  <c:v>10942.94008756179</c:v>
                </c:pt>
                <c:pt idx="4850">
                  <c:v>11026.484284185859</c:v>
                </c:pt>
                <c:pt idx="4851">
                  <c:v>10954.213784684154</c:v>
                </c:pt>
                <c:pt idx="4852">
                  <c:v>11072.830481516001</c:v>
                </c:pt>
                <c:pt idx="4853">
                  <c:v>11006.4783185203</c:v>
                </c:pt>
                <c:pt idx="4854">
                  <c:v>11108.802475707746</c:v>
                </c:pt>
                <c:pt idx="4855">
                  <c:v>11050.8194226248</c:v>
                </c:pt>
                <c:pt idx="4856">
                  <c:v>11149.442200922844</c:v>
                </c:pt>
                <c:pt idx="4857">
                  <c:v>11089.824531888775</c:v>
                </c:pt>
                <c:pt idx="4858">
                  <c:v>11191.199634905861</c:v>
                </c:pt>
                <c:pt idx="4859">
                  <c:v>10823.597012748796</c:v>
                </c:pt>
                <c:pt idx="4860">
                  <c:v>11135.689548161912</c:v>
                </c:pt>
                <c:pt idx="4861">
                  <c:v>11032.395509786847</c:v>
                </c:pt>
                <c:pt idx="4862">
                  <c:v>11126.258702094749</c:v>
                </c:pt>
                <c:pt idx="4863">
                  <c:v>11041.248199588412</c:v>
                </c:pt>
                <c:pt idx="4864">
                  <c:v>11131.338990603983</c:v>
                </c:pt>
                <c:pt idx="4865">
                  <c:v>11027.223599663059</c:v>
                </c:pt>
                <c:pt idx="4866">
                  <c:v>11115.355491713268</c:v>
                </c:pt>
                <c:pt idx="4867">
                  <c:v>11027.962797382121</c:v>
                </c:pt>
                <c:pt idx="4868">
                  <c:v>11102.970562587649</c:v>
                </c:pt>
                <c:pt idx="4869">
                  <c:v>11064.038866287045</c:v>
                </c:pt>
                <c:pt idx="4870">
                  <c:v>11129.887989782545</c:v>
                </c:pt>
                <c:pt idx="4871">
                  <c:v>10848.313041493204</c:v>
                </c:pt>
                <c:pt idx="4872">
                  <c:v>11124.079903523563</c:v>
                </c:pt>
                <c:pt idx="4873">
                  <c:v>11069.901843022681</c:v>
                </c:pt>
                <c:pt idx="4874">
                  <c:v>11188.330561788531</c:v>
                </c:pt>
                <c:pt idx="4875">
                  <c:v>11039.036620200117</c:v>
                </c:pt>
                <c:pt idx="4876">
                  <c:v>11080.874430103742</c:v>
                </c:pt>
                <c:pt idx="4877">
                  <c:v>11009.447567728153</c:v>
                </c:pt>
                <c:pt idx="4878">
                  <c:v>11033.133882704789</c:v>
                </c:pt>
                <c:pt idx="4879">
                  <c:v>10924.092771728641</c:v>
                </c:pt>
                <c:pt idx="4880">
                  <c:v>11076.488605691378</c:v>
                </c:pt>
                <c:pt idx="4881">
                  <c:v>10943.692477993531</c:v>
                </c:pt>
                <c:pt idx="4882">
                  <c:v>11065.505322596317</c:v>
                </c:pt>
                <c:pt idx="4883">
                  <c:v>10996.815307335155</c:v>
                </c:pt>
                <c:pt idx="4884">
                  <c:v>11089.824531888775</c:v>
                </c:pt>
                <c:pt idx="4885">
                  <c:v>11001.277618593864</c:v>
                </c:pt>
                <c:pt idx="4886">
                  <c:v>11077.951023030173</c:v>
                </c:pt>
                <c:pt idx="4887">
                  <c:v>11051.554842805692</c:v>
                </c:pt>
                <c:pt idx="4888">
                  <c:v>11081.604984355339</c:v>
                </c:pt>
                <c:pt idx="4889">
                  <c:v>11037.561643713594</c:v>
                </c:pt>
                <c:pt idx="4890">
                  <c:v>11059.636650784718</c:v>
                </c:pt>
                <c:pt idx="4891">
                  <c:v>11016.862475045362</c:v>
                </c:pt>
                <c:pt idx="4892">
                  <c:v>11022.785941046623</c:v>
                </c:pt>
                <c:pt idx="4893">
                  <c:v>10923.337379092878</c:v>
                </c:pt>
                <c:pt idx="4894">
                  <c:v>10969.953105090728</c:v>
                </c:pt>
                <c:pt idx="4895">
                  <c:v>10905.173434939181</c:v>
                </c:pt>
                <c:pt idx="4896">
                  <c:v>10981.910531644484</c:v>
                </c:pt>
                <c:pt idx="4897">
                  <c:v>10936.916800338722</c:v>
                </c:pt>
                <c:pt idx="4898">
                  <c:v>11013.156489146302</c:v>
                </c:pt>
                <c:pt idx="4899">
                  <c:v>10954.213784684154</c:v>
                </c:pt>
                <c:pt idx="4900">
                  <c:v>11054.495339992774</c:v>
                </c:pt>
                <c:pt idx="4901">
                  <c:v>10898.344900081533</c:v>
                </c:pt>
                <c:pt idx="4902">
                  <c:v>10973.693004613015</c:v>
                </c:pt>
                <c:pt idx="4903">
                  <c:v>10915.020460071148</c:v>
                </c:pt>
                <c:pt idx="4904">
                  <c:v>10937.670115877803</c:v>
                </c:pt>
                <c:pt idx="4905">
                  <c:v>10833.397373609896</c:v>
                </c:pt>
                <c:pt idx="4906">
                  <c:v>10863.298849644629</c:v>
                </c:pt>
                <c:pt idx="4907">
                  <c:v>10785.508620652323</c:v>
                </c:pt>
                <c:pt idx="4908">
                  <c:v>10873.22763772572</c:v>
                </c:pt>
                <c:pt idx="4909">
                  <c:v>10822.621555026866</c:v>
                </c:pt>
                <c:pt idx="4910">
                  <c:v>10908.205356427867</c:v>
                </c:pt>
                <c:pt idx="4911">
                  <c:v>10874.753435446319</c:v>
                </c:pt>
                <c:pt idx="4912">
                  <c:v>10913.506797151629</c:v>
                </c:pt>
                <c:pt idx="4913">
                  <c:v>10864.827607206231</c:v>
                </c:pt>
                <c:pt idx="4914">
                  <c:v>10972.945257560226</c:v>
                </c:pt>
                <c:pt idx="4915">
                  <c:v>10875.516163336721</c:v>
                </c:pt>
                <c:pt idx="4916">
                  <c:v>10961.715088750609</c:v>
                </c:pt>
                <c:pt idx="4917">
                  <c:v>10854.882558197922</c:v>
                </c:pt>
                <c:pt idx="4918">
                  <c:v>10942.94008756179</c:v>
                </c:pt>
                <c:pt idx="4919">
                  <c:v>10810.279303002028</c:v>
                </c:pt>
                <c:pt idx="4920">
                  <c:v>10889.228767110397</c:v>
                </c:pt>
                <c:pt idx="4921">
                  <c:v>10814.139349432215</c:v>
                </c:pt>
                <c:pt idx="4922">
                  <c:v>10790.937001640586</c:v>
                </c:pt>
                <c:pt idx="4923">
                  <c:v>10661.322672055216</c:v>
                </c:pt>
                <c:pt idx="4924">
                  <c:v>10582.75927609011</c:v>
                </c:pt>
                <c:pt idx="4925">
                  <c:v>10489.828469689837</c:v>
                </c:pt>
                <c:pt idx="4926">
                  <c:v>10509.532687221945</c:v>
                </c:pt>
                <c:pt idx="4927">
                  <c:v>10423.600887838204</c:v>
                </c:pt>
                <c:pt idx="4928">
                  <c:v>10453.507951706859</c:v>
                </c:pt>
                <c:pt idx="4929">
                  <c:v>10421.934332323528</c:v>
                </c:pt>
                <c:pt idx="4930">
                  <c:v>10493.117730368827</c:v>
                </c:pt>
                <c:pt idx="4931">
                  <c:v>10434.420514431713</c:v>
                </c:pt>
                <c:pt idx="4932">
                  <c:v>10405.239404497521</c:v>
                </c:pt>
                <c:pt idx="4933">
                  <c:v>10294.552732147289</c:v>
                </c:pt>
                <c:pt idx="4934">
                  <c:v>10205.001479420116</c:v>
                </c:pt>
                <c:pt idx="4935">
                  <c:v>10258.568578342043</c:v>
                </c:pt>
                <c:pt idx="4936">
                  <c:v>10238.759435486369</c:v>
                </c:pt>
                <c:pt idx="4937">
                  <c:v>10220.608492569329</c:v>
                </c:pt>
                <c:pt idx="4938">
                  <c:v>10254.268494208543</c:v>
                </c:pt>
                <c:pt idx="4939">
                  <c:v>10218.87661954445</c:v>
                </c:pt>
                <c:pt idx="4940">
                  <c:v>10235.306855421793</c:v>
                </c:pt>
                <c:pt idx="4941">
                  <c:v>10205.869726532141</c:v>
                </c:pt>
                <c:pt idx="4942">
                  <c:v>10256.848960895786</c:v>
                </c:pt>
                <c:pt idx="4943">
                  <c:v>10236.170209431657</c:v>
                </c:pt>
                <c:pt idx="4944">
                  <c:v>10290.281667681073</c:v>
                </c:pt>
                <c:pt idx="4945">
                  <c:v>10288.572278185449</c:v>
                </c:pt>
                <c:pt idx="4946">
                  <c:v>10325.203078065491</c:v>
                </c:pt>
                <c:pt idx="4947">
                  <c:v>10266.299995450685</c:v>
                </c:pt>
                <c:pt idx="4948">
                  <c:v>10317.557137017619</c:v>
                </c:pt>
                <c:pt idx="4949">
                  <c:v>10216.277761036672</c:v>
                </c:pt>
                <c:pt idx="4950">
                  <c:v>10198.919821084579</c:v>
                </c:pt>
                <c:pt idx="4951">
                  <c:v>10164.275128357382</c:v>
                </c:pt>
                <c:pt idx="4952">
                  <c:v>10217.144187102273</c:v>
                </c:pt>
                <c:pt idx="4953">
                  <c:v>10171.291828397614</c:v>
                </c:pt>
                <c:pt idx="4954">
                  <c:v>10253.408061070744</c:v>
                </c:pt>
                <c:pt idx="4955">
                  <c:v>10191.411112970376</c:v>
                </c:pt>
                <c:pt idx="4956">
                  <c:v>10286.862337678733</c:v>
                </c:pt>
                <c:pt idx="4957">
                  <c:v>10302.23198379452</c:v>
                </c:pt>
                <c:pt idx="4958">
                  <c:v>10396.034375977042</c:v>
                </c:pt>
                <c:pt idx="4959">
                  <c:v>10325.203078065491</c:v>
                </c:pt>
                <c:pt idx="4960">
                  <c:v>10366.637405789048</c:v>
                </c:pt>
                <c:pt idx="4961">
                  <c:v>10405.239404497521</c:v>
                </c:pt>
                <c:pt idx="4962">
                  <c:v>10295.406532236109</c:v>
                </c:pt>
                <c:pt idx="4963">
                  <c:v>10201.527088166848</c:v>
                </c:pt>
                <c:pt idx="4964">
                  <c:v>10177.423515581866</c:v>
                </c:pt>
                <c:pt idx="4965">
                  <c:v>10050.674482094089</c:v>
                </c:pt>
                <c:pt idx="4966">
                  <c:v>10118.429448723609</c:v>
                </c:pt>
                <c:pt idx="4967">
                  <c:v>10100.686147968856</c:v>
                </c:pt>
                <c:pt idx="4968">
                  <c:v>10144.048087364277</c:v>
                </c:pt>
                <c:pt idx="4969">
                  <c:v>10113.999404347422</c:v>
                </c:pt>
                <c:pt idx="4970">
                  <c:v>10155.490631884752</c:v>
                </c:pt>
                <c:pt idx="4971">
                  <c:v>10174.796554277649</c:v>
                </c:pt>
                <c:pt idx="4972">
                  <c:v>10097.130074021081</c:v>
                </c:pt>
                <c:pt idx="4973">
                  <c:v>10052.469060946438</c:v>
                </c:pt>
                <c:pt idx="4974">
                  <c:v>10011.033823809941</c:v>
                </c:pt>
                <c:pt idx="4975">
                  <c:v>9919.7869055985666</c:v>
                </c:pt>
                <c:pt idx="4976">
                  <c:v>9940.0004749163108</c:v>
                </c:pt>
                <c:pt idx="4977">
                  <c:v>9960.1350620466092</c:v>
                </c:pt>
                <c:pt idx="4978">
                  <c:v>9873.5505370832761</c:v>
                </c:pt>
                <c:pt idx="4979">
                  <c:v>9902.2657791007332</c:v>
                </c:pt>
                <c:pt idx="4980">
                  <c:v>9834.3902904715178</c:v>
                </c:pt>
                <c:pt idx="4981">
                  <c:v>9671.4571048373473</c:v>
                </c:pt>
                <c:pt idx="4982">
                  <c:v>9710.0329251866115</c:v>
                </c:pt>
                <c:pt idx="4983">
                  <c:v>9750.1349964579003</c:v>
                </c:pt>
                <c:pt idx="4984">
                  <c:v>9784.5487674573105</c:v>
                </c:pt>
                <c:pt idx="4985">
                  <c:v>9781.3350490076427</c:v>
                </c:pt>
                <c:pt idx="4986">
                  <c:v>9866.1142139081257</c:v>
                </c:pt>
                <c:pt idx="4987">
                  <c:v>9854.9396789097609</c:v>
                </c:pt>
                <c:pt idx="4988">
                  <c:v>9881.9036540899397</c:v>
                </c:pt>
                <c:pt idx="4989">
                  <c:v>9885.6118270987281</c:v>
                </c:pt>
                <c:pt idx="4990">
                  <c:v>9914.2603392393194</c:v>
                </c:pt>
                <c:pt idx="4991">
                  <c:v>9890.2433083961132</c:v>
                </c:pt>
                <c:pt idx="4992">
                  <c:v>9915.1818446729976</c:v>
                </c:pt>
                <c:pt idx="4993">
                  <c:v>9961.9615802099579</c:v>
                </c:pt>
                <c:pt idx="4994">
                  <c:v>10028.18901402043</c:v>
                </c:pt>
                <c:pt idx="4995">
                  <c:v>10017.360836864465</c:v>
                </c:pt>
                <c:pt idx="4996">
                  <c:v>9986.5562939484535</c:v>
                </c:pt>
                <c:pt idx="4997">
                  <c:v>9873.5505370832761</c:v>
                </c:pt>
                <c:pt idx="4998">
                  <c:v>9929.9035949113877</c:v>
                </c:pt>
                <c:pt idx="4999">
                  <c:v>9936.3311701484763</c:v>
                </c:pt>
                <c:pt idx="5000">
                  <c:v>9909.6503431916935</c:v>
                </c:pt>
                <c:pt idx="5001">
                  <c:v>9869.8337101322068</c:v>
                </c:pt>
                <c:pt idx="5002">
                  <c:v>9812.8195536372896</c:v>
                </c:pt>
                <c:pt idx="5003">
                  <c:v>9818.4553361732178</c:v>
                </c:pt>
                <c:pt idx="5004">
                  <c:v>9852.1422774699458</c:v>
                </c:pt>
                <c:pt idx="5005">
                  <c:v>9778.59237099034</c:v>
                </c:pt>
                <c:pt idx="5006">
                  <c:v>9872.621580422021</c:v>
                </c:pt>
                <c:pt idx="5007">
                  <c:v>9831.5817880986197</c:v>
                </c:pt>
                <c:pt idx="5008">
                  <c:v>9861.4610852876594</c:v>
                </c:pt>
                <c:pt idx="5009">
                  <c:v>9784.5487674573105</c:v>
                </c:pt>
                <c:pt idx="5010">
                  <c:v>9738.2318984542999</c:v>
                </c:pt>
                <c:pt idx="5011">
                  <c:v>9709.7453761318575</c:v>
                </c:pt>
                <c:pt idx="5012">
                  <c:v>9623.4461219246077</c:v>
                </c:pt>
                <c:pt idx="5013">
                  <c:v>9625.3944312362019</c:v>
                </c:pt>
                <c:pt idx="5014">
                  <c:v>9592.4062641891742</c:v>
                </c:pt>
                <c:pt idx="5015">
                  <c:v>9548.4707828728315</c:v>
                </c:pt>
                <c:pt idx="5016">
                  <c:v>9405.8006072796979</c:v>
                </c:pt>
                <c:pt idx="5017">
                  <c:v>9530.1932977658635</c:v>
                </c:pt>
                <c:pt idx="5018">
                  <c:v>9515.4443427768801</c:v>
                </c:pt>
                <c:pt idx="5019">
                  <c:v>9610.7646267469499</c:v>
                </c:pt>
                <c:pt idx="5020">
                  <c:v>9664.5007518381663</c:v>
                </c:pt>
                <c:pt idx="5021">
                  <c:v>9684.28294225221</c:v>
                </c:pt>
                <c:pt idx="5022">
                  <c:v>9646.6816379592983</c:v>
                </c:pt>
                <c:pt idx="5023">
                  <c:v>9634.1529649132262</c:v>
                </c:pt>
                <c:pt idx="5024">
                  <c:v>9561.4438749078181</c:v>
                </c:pt>
                <c:pt idx="5025">
                  <c:v>9590.7347541017862</c:v>
                </c:pt>
                <c:pt idx="5026">
                  <c:v>9611.2529376756884</c:v>
                </c:pt>
                <c:pt idx="5027">
                  <c:v>9627.439385150883</c:v>
                </c:pt>
                <c:pt idx="5028">
                  <c:v>9561.0482367649092</c:v>
                </c:pt>
                <c:pt idx="5029">
                  <c:v>9522.9237833853113</c:v>
                </c:pt>
                <c:pt idx="5030">
                  <c:v>9492.439091003238</c:v>
                </c:pt>
                <c:pt idx="5031">
                  <c:v>9493.3412395237319</c:v>
                </c:pt>
                <c:pt idx="5032">
                  <c:v>9381.8887937215568</c:v>
                </c:pt>
                <c:pt idx="5033">
                  <c:v>9427.1659174419601</c:v>
                </c:pt>
                <c:pt idx="5034">
                  <c:v>9408.2468450130891</c:v>
                </c:pt>
                <c:pt idx="5035">
                  <c:v>9430.7182024697286</c:v>
                </c:pt>
                <c:pt idx="5036">
                  <c:v>9426.2520764518213</c:v>
                </c:pt>
                <c:pt idx="5037">
                  <c:v>9476.0726700104733</c:v>
                </c:pt>
                <c:pt idx="5038">
                  <c:v>9474.0609212699092</c:v>
                </c:pt>
                <c:pt idx="5039">
                  <c:v>9430.0079415165546</c:v>
                </c:pt>
                <c:pt idx="5040">
                  <c:v>9496.447426064633</c:v>
                </c:pt>
                <c:pt idx="5041">
                  <c:v>9533.376683290433</c:v>
                </c:pt>
                <c:pt idx="5042">
                  <c:v>9509.6527459437657</c:v>
                </c:pt>
                <c:pt idx="5043">
                  <c:v>9465.1998530115325</c:v>
                </c:pt>
                <c:pt idx="5044">
                  <c:v>9336.1078189785039</c:v>
                </c:pt>
                <c:pt idx="5045">
                  <c:v>9403.0472017880165</c:v>
                </c:pt>
                <c:pt idx="5046">
                  <c:v>9328.4553733856192</c:v>
                </c:pt>
                <c:pt idx="5047">
                  <c:v>9372.5597592047216</c:v>
                </c:pt>
                <c:pt idx="5048">
                  <c:v>9283.137312659388</c:v>
                </c:pt>
                <c:pt idx="5049">
                  <c:v>9349.2147715932388</c:v>
                </c:pt>
                <c:pt idx="5050">
                  <c:v>9217.372328374764</c:v>
                </c:pt>
                <c:pt idx="5051">
                  <c:v>9250.8837928974026</c:v>
                </c:pt>
                <c:pt idx="5052">
                  <c:v>9122.317964552185</c:v>
                </c:pt>
                <c:pt idx="5053">
                  <c:v>9160.824427975931</c:v>
                </c:pt>
                <c:pt idx="5054">
                  <c:v>9059.7244516031296</c:v>
                </c:pt>
                <c:pt idx="5055">
                  <c:v>9006.8455762310077</c:v>
                </c:pt>
                <c:pt idx="5056">
                  <c:v>9005.3049870842551</c:v>
                </c:pt>
                <c:pt idx="5057">
                  <c:v>8985.854637157021</c:v>
                </c:pt>
                <c:pt idx="5058">
                  <c:v>8929.9285203249619</c:v>
                </c:pt>
                <c:pt idx="5059">
                  <c:v>8957.7442988396706</c:v>
                </c:pt>
                <c:pt idx="5060">
                  <c:v>8930.7125331982115</c:v>
                </c:pt>
                <c:pt idx="5061">
                  <c:v>9106.3610833292751</c:v>
                </c:pt>
                <c:pt idx="5062">
                  <c:v>8935.1903337332405</c:v>
                </c:pt>
                <c:pt idx="5063">
                  <c:v>9007.2856627489255</c:v>
                </c:pt>
                <c:pt idx="5064">
                  <c:v>8861.9432149573367</c:v>
                </c:pt>
                <c:pt idx="5065">
                  <c:v>8956.6300739618073</c:v>
                </c:pt>
                <c:pt idx="5066">
                  <c:v>8833.7226290558247</c:v>
                </c:pt>
                <c:pt idx="5067">
                  <c:v>8880.8608390090285</c:v>
                </c:pt>
                <c:pt idx="5068">
                  <c:v>8834.7494375406368</c:v>
                </c:pt>
                <c:pt idx="5069">
                  <c:v>8885.0428792542698</c:v>
                </c:pt>
                <c:pt idx="5070">
                  <c:v>8929.4804597378552</c:v>
                </c:pt>
                <c:pt idx="5071">
                  <c:v>8975.4283123065343</c:v>
                </c:pt>
                <c:pt idx="5072">
                  <c:v>8965.870880890543</c:v>
                </c:pt>
                <c:pt idx="5073">
                  <c:v>9202.7624494663341</c:v>
                </c:pt>
                <c:pt idx="5074">
                  <c:v>9114.6690009566864</c:v>
                </c:pt>
                <c:pt idx="5075">
                  <c:v>9103.0126396630149</c:v>
                </c:pt>
                <c:pt idx="5076">
                  <c:v>9103.6608913718501</c:v>
                </c:pt>
                <c:pt idx="5077">
                  <c:v>9195.6545052421316</c:v>
                </c:pt>
                <c:pt idx="5078">
                  <c:v>9111.1100672110788</c:v>
                </c:pt>
                <c:pt idx="5079">
                  <c:v>9226.7730247567488</c:v>
                </c:pt>
                <c:pt idx="5080">
                  <c:v>9162.8545355039023</c:v>
                </c:pt>
                <c:pt idx="5081">
                  <c:v>9291.7949110658119</c:v>
                </c:pt>
                <c:pt idx="5082">
                  <c:v>9188.5368968846906</c:v>
                </c:pt>
                <c:pt idx="5083">
                  <c:v>9177.4694776541837</c:v>
                </c:pt>
                <c:pt idx="5084">
                  <c:v>9190.8750889393887</c:v>
                </c:pt>
                <c:pt idx="5085">
                  <c:v>9174.27260554842</c:v>
                </c:pt>
                <c:pt idx="5086">
                  <c:v>9161.5724536620473</c:v>
                </c:pt>
                <c:pt idx="5087">
                  <c:v>9228.672233777952</c:v>
                </c:pt>
                <c:pt idx="5088">
                  <c:v>9170.0070758659585</c:v>
                </c:pt>
                <c:pt idx="5089">
                  <c:v>9241.736928794915</c:v>
                </c:pt>
                <c:pt idx="5090">
                  <c:v>9185.6658703319408</c:v>
                </c:pt>
                <c:pt idx="5091">
                  <c:v>9303.0386635232171</c:v>
                </c:pt>
                <c:pt idx="5092">
                  <c:v>9210.3900879146549</c:v>
                </c:pt>
                <c:pt idx="5093">
                  <c:v>9338.6905519974298</c:v>
                </c:pt>
                <c:pt idx="5094">
                  <c:v>9185.0276507107774</c:v>
                </c:pt>
                <c:pt idx="5095">
                  <c:v>9353.0270974273517</c:v>
                </c:pt>
                <c:pt idx="5096">
                  <c:v>9173.9528111222353</c:v>
                </c:pt>
                <c:pt idx="5097">
                  <c:v>9219.0635888988891</c:v>
                </c:pt>
                <c:pt idx="5098">
                  <c:v>9109.4915757232975</c:v>
                </c:pt>
                <c:pt idx="5099">
                  <c:v>9094.3616684036788</c:v>
                </c:pt>
                <c:pt idx="5100">
                  <c:v>9059.070791535798</c:v>
                </c:pt>
                <c:pt idx="5101">
                  <c:v>9120.4875331794738</c:v>
                </c:pt>
                <c:pt idx="5102">
                  <c:v>9026.0654234681042</c:v>
                </c:pt>
                <c:pt idx="5103">
                  <c:v>9087.3223059483353</c:v>
                </c:pt>
                <c:pt idx="5104">
                  <c:v>9038.2203966326633</c:v>
                </c:pt>
                <c:pt idx="5105">
                  <c:v>9116.0703458397566</c:v>
                </c:pt>
                <c:pt idx="5106">
                  <c:v>9104.7411339653863</c:v>
                </c:pt>
                <c:pt idx="5107">
                  <c:v>9065.3861302323985</c:v>
                </c:pt>
                <c:pt idx="5108">
                  <c:v>9022.1172936793446</c:v>
                </c:pt>
                <c:pt idx="5109">
                  <c:v>9046.6359137988693</c:v>
                </c:pt>
                <c:pt idx="5110">
                  <c:v>9058.3080862159641</c:v>
                </c:pt>
                <c:pt idx="5111">
                  <c:v>9295.8579633965473</c:v>
                </c:pt>
                <c:pt idx="5112">
                  <c:v>9031.76310679587</c:v>
                </c:pt>
                <c:pt idx="5113">
                  <c:v>9272.0596177879579</c:v>
                </c:pt>
                <c:pt idx="5114">
                  <c:v>9091.6553310763211</c:v>
                </c:pt>
                <c:pt idx="5115">
                  <c:v>9270.1761546082289</c:v>
                </c:pt>
                <c:pt idx="5116">
                  <c:v>9088.6225865727629</c:v>
                </c:pt>
                <c:pt idx="5117">
                  <c:v>9163.495459026557</c:v>
                </c:pt>
                <c:pt idx="5118">
                  <c:v>9087.1055614070156</c:v>
                </c:pt>
                <c:pt idx="5119">
                  <c:v>9125.4389980663436</c:v>
                </c:pt>
                <c:pt idx="5120">
                  <c:v>9124.2553754387845</c:v>
                </c:pt>
                <c:pt idx="5121">
                  <c:v>9162.7477073085302</c:v>
                </c:pt>
                <c:pt idx="5122">
                  <c:v>9119.625933637335</c:v>
                </c:pt>
                <c:pt idx="5123">
                  <c:v>9143.2687038351105</c:v>
                </c:pt>
                <c:pt idx="5124">
                  <c:v>9123.8249012592878</c:v>
                </c:pt>
                <c:pt idx="5125">
                  <c:v>9295.1289315575395</c:v>
                </c:pt>
                <c:pt idx="5126">
                  <c:v>9146.1630112287858</c:v>
                </c:pt>
                <c:pt idx="5127">
                  <c:v>9271.0133335166665</c:v>
                </c:pt>
                <c:pt idx="5128">
                  <c:v>9163.2818265470505</c:v>
                </c:pt>
                <c:pt idx="5129">
                  <c:v>7421.8254186859722</c:v>
                </c:pt>
                <c:pt idx="5130">
                  <c:v>2809.5567750798655</c:v>
                </c:pt>
                <c:pt idx="5131">
                  <c:v>854.05733258959481</c:v>
                </c:pt>
                <c:pt idx="5132">
                  <c:v>485.19583610416998</c:v>
                </c:pt>
                <c:pt idx="5133">
                  <c:v>277.65381346342309</c:v>
                </c:pt>
                <c:pt idx="5134">
                  <c:v>226.46011823440907</c:v>
                </c:pt>
                <c:pt idx="5135">
                  <c:v>208.44675263324581</c:v>
                </c:pt>
                <c:pt idx="5136">
                  <c:v>202.43052360604949</c:v>
                </c:pt>
                <c:pt idx="5137">
                  <c:v>188.70401340177517</c:v>
                </c:pt>
                <c:pt idx="5138">
                  <c:v>213.59345616849123</c:v>
                </c:pt>
                <c:pt idx="5139">
                  <c:v>233.15458585154121</c:v>
                </c:pt>
                <c:pt idx="5140">
                  <c:v>237.07670527225292</c:v>
                </c:pt>
                <c:pt idx="5141">
                  <c:v>223.23888743985501</c:v>
                </c:pt>
                <c:pt idx="5142">
                  <c:v>237.35321538994879</c:v>
                </c:pt>
                <c:pt idx="5143">
                  <c:v>219.89828408726495</c:v>
                </c:pt>
                <c:pt idx="5144">
                  <c:v>229.29808570691148</c:v>
                </c:pt>
                <c:pt idx="5145">
                  <c:v>225.12542921061217</c:v>
                </c:pt>
                <c:pt idx="5146">
                  <c:v>219.41183658384901</c:v>
                </c:pt>
                <c:pt idx="5147">
                  <c:v>214.58306097821014</c:v>
                </c:pt>
                <c:pt idx="5148">
                  <c:v>202.3568359265787</c:v>
                </c:pt>
                <c:pt idx="5149">
                  <c:v>205.5596143503457</c:v>
                </c:pt>
                <c:pt idx="5150">
                  <c:v>207.77008794620656</c:v>
                </c:pt>
                <c:pt idx="5151">
                  <c:v>215.87083904515808</c:v>
                </c:pt>
                <c:pt idx="5152">
                  <c:v>241.82396183192904</c:v>
                </c:pt>
                <c:pt idx="5153">
                  <c:v>194.07434335859526</c:v>
                </c:pt>
                <c:pt idx="5154">
                  <c:v>89.63779606627665</c:v>
                </c:pt>
                <c:pt idx="5155">
                  <c:v>89.953436348661967</c:v>
                </c:pt>
                <c:pt idx="5156">
                  <c:v>89.72661183782796</c:v>
                </c:pt>
                <c:pt idx="5157">
                  <c:v>89.624340358783016</c:v>
                </c:pt>
                <c:pt idx="5158">
                  <c:v>89.503326602648471</c:v>
                </c:pt>
                <c:pt idx="5159">
                  <c:v>99.980040099606413</c:v>
                </c:pt>
                <c:pt idx="5160">
                  <c:v>84.766025971486442</c:v>
                </c:pt>
                <c:pt idx="5161">
                  <c:v>89.902038940684349</c:v>
                </c:pt>
                <c:pt idx="5162">
                  <c:v>88.10736477204442</c:v>
                </c:pt>
                <c:pt idx="5163">
                  <c:v>91.625852224364465</c:v>
                </c:pt>
                <c:pt idx="5164">
                  <c:v>112.72090326499701</c:v>
                </c:pt>
                <c:pt idx="5165">
                  <c:v>126.87961613729696</c:v>
                </c:pt>
                <c:pt idx="5166">
                  <c:v>136.48945896332893</c:v>
                </c:pt>
                <c:pt idx="5167">
                  <c:v>145.99646775697067</c:v>
                </c:pt>
                <c:pt idx="5168">
                  <c:v>158.94733316191315</c:v>
                </c:pt>
                <c:pt idx="5169">
                  <c:v>168.14929298953768</c:v>
                </c:pt>
                <c:pt idx="5170">
                  <c:v>186.62388866820268</c:v>
                </c:pt>
                <c:pt idx="5171">
                  <c:v>180.91260731329879</c:v>
                </c:pt>
                <c:pt idx="5172">
                  <c:v>190.82833475490912</c:v>
                </c:pt>
                <c:pt idx="5173">
                  <c:v>202.74321280830227</c:v>
                </c:pt>
                <c:pt idx="5174">
                  <c:v>205.72378347470442</c:v>
                </c:pt>
                <c:pt idx="5175">
                  <c:v>220.44405630207484</c:v>
                </c:pt>
                <c:pt idx="5176">
                  <c:v>230.57118638761466</c:v>
                </c:pt>
                <c:pt idx="5177">
                  <c:v>233.60498131860004</c:v>
                </c:pt>
                <c:pt idx="5178">
                  <c:v>241.15187903130126</c:v>
                </c:pt>
                <c:pt idx="5179">
                  <c:v>198.34939697754913</c:v>
                </c:pt>
                <c:pt idx="5180">
                  <c:v>88.174115284553167</c:v>
                </c:pt>
                <c:pt idx="5181">
                  <c:v>89.860883969690249</c:v>
                </c:pt>
                <c:pt idx="5182">
                  <c:v>101.19932070683402</c:v>
                </c:pt>
                <c:pt idx="5183">
                  <c:v>114.08115647865658</c:v>
                </c:pt>
                <c:pt idx="5184">
                  <c:v>119.53271684884923</c:v>
                </c:pt>
                <c:pt idx="5185">
                  <c:v>99.455862579163579</c:v>
                </c:pt>
                <c:pt idx="5186">
                  <c:v>88.643032650149294</c:v>
                </c:pt>
                <c:pt idx="5187">
                  <c:v>92.198902913037173</c:v>
                </c:pt>
                <c:pt idx="5188">
                  <c:v>92.246712998887347</c:v>
                </c:pt>
                <c:pt idx="5189">
                  <c:v>104.175998449712</c:v>
                </c:pt>
                <c:pt idx="5190">
                  <c:v>112.12632727155861</c:v>
                </c:pt>
                <c:pt idx="5191">
                  <c:v>114.15733927483525</c:v>
                </c:pt>
                <c:pt idx="5192">
                  <c:v>123.09179784709495</c:v>
                </c:pt>
                <c:pt idx="5193">
                  <c:v>128.40087991005902</c:v>
                </c:pt>
                <c:pt idx="5194">
                  <c:v>94.235143354324336</c:v>
                </c:pt>
                <c:pt idx="5195">
                  <c:v>97.538196232829279</c:v>
                </c:pt>
                <c:pt idx="5196">
                  <c:v>104.00521540414292</c:v>
                </c:pt>
                <c:pt idx="5197">
                  <c:v>112.9394697286978</c:v>
                </c:pt>
                <c:pt idx="5198">
                  <c:v>123.68933211042487</c:v>
                </c:pt>
                <c:pt idx="5199">
                  <c:v>138.37596831529436</c:v>
                </c:pt>
                <c:pt idx="5200">
                  <c:v>149.67290141576063</c:v>
                </c:pt>
                <c:pt idx="5201">
                  <c:v>164.6192782642218</c:v>
                </c:pt>
                <c:pt idx="5202">
                  <c:v>159.73886510890929</c:v>
                </c:pt>
                <c:pt idx="5203">
                  <c:v>187.18222984767394</c:v>
                </c:pt>
                <c:pt idx="5204">
                  <c:v>190.52299289367437</c:v>
                </c:pt>
                <c:pt idx="5205">
                  <c:v>193.08048037529844</c:v>
                </c:pt>
                <c:pt idx="5206">
                  <c:v>216.55559383024385</c:v>
                </c:pt>
                <c:pt idx="5207">
                  <c:v>224.72172146657871</c:v>
                </c:pt>
                <c:pt idx="5208">
                  <c:v>229.93369464321711</c:v>
                </c:pt>
                <c:pt idx="5209">
                  <c:v>251.06595946216075</c:v>
                </c:pt>
                <c:pt idx="5210">
                  <c:v>254.27948580700067</c:v>
                </c:pt>
                <c:pt idx="5211">
                  <c:v>257.96335740190665</c:v>
                </c:pt>
                <c:pt idx="5212">
                  <c:v>227.25960308999981</c:v>
                </c:pt>
                <c:pt idx="5213">
                  <c:v>266.52381149026911</c:v>
                </c:pt>
                <c:pt idx="5214">
                  <c:v>279.36782842550019</c:v>
                </c:pt>
                <c:pt idx="5215">
                  <c:v>177.76814894855656</c:v>
                </c:pt>
                <c:pt idx="5216">
                  <c:v>148.79343504117045</c:v>
                </c:pt>
                <c:pt idx="5217">
                  <c:v>117.14351743345887</c:v>
                </c:pt>
                <c:pt idx="5218">
                  <c:v>95.982583813574635</c:v>
                </c:pt>
                <c:pt idx="5219">
                  <c:v>100.29153058922203</c:v>
                </c:pt>
                <c:pt idx="5220">
                  <c:v>111.75688486640915</c:v>
                </c:pt>
                <c:pt idx="5221">
                  <c:v>123.71141110444985</c:v>
                </c:pt>
                <c:pt idx="5222">
                  <c:v>142.60540120968153</c:v>
                </c:pt>
                <c:pt idx="5223">
                  <c:v>141.08557542868184</c:v>
                </c:pt>
                <c:pt idx="5224">
                  <c:v>89.307921934937468</c:v>
                </c:pt>
                <c:pt idx="5225">
                  <c:v>91.202135141462236</c:v>
                </c:pt>
                <c:pt idx="5226">
                  <c:v>95.276794655173418</c:v>
                </c:pt>
                <c:pt idx="5227">
                  <c:v>114.25028353376943</c:v>
                </c:pt>
                <c:pt idx="5228">
                  <c:v>124.69837864466903</c:v>
                </c:pt>
                <c:pt idx="5229">
                  <c:v>144.48315809742624</c:v>
                </c:pt>
                <c:pt idx="5230">
                  <c:v>169.3536097293732</c:v>
                </c:pt>
                <c:pt idx="5231">
                  <c:v>209.00713453992375</c:v>
                </c:pt>
                <c:pt idx="5232">
                  <c:v>203.53382121962153</c:v>
                </c:pt>
                <c:pt idx="5233">
                  <c:v>237.7036750297012</c:v>
                </c:pt>
                <c:pt idx="5234">
                  <c:v>137.82801360244477</c:v>
                </c:pt>
                <c:pt idx="5235">
                  <c:v>84.179358225921021</c:v>
                </c:pt>
                <c:pt idx="5236">
                  <c:v>90.0861127589327</c:v>
                </c:pt>
                <c:pt idx="5237">
                  <c:v>93.788762271048896</c:v>
                </c:pt>
                <c:pt idx="5238">
                  <c:v>106.73821750902381</c:v>
                </c:pt>
                <c:pt idx="5239">
                  <c:v>129.59771948953454</c:v>
                </c:pt>
                <c:pt idx="5240">
                  <c:v>148.36029781597995</c:v>
                </c:pt>
                <c:pt idx="5241">
                  <c:v>156.21014501600953</c:v>
                </c:pt>
                <c:pt idx="5242">
                  <c:v>164.41576534390146</c:v>
                </c:pt>
                <c:pt idx="5243">
                  <c:v>209.70311385015049</c:v>
                </c:pt>
                <c:pt idx="5244">
                  <c:v>209.00713453992375</c:v>
                </c:pt>
                <c:pt idx="5245">
                  <c:v>238.03718924813344</c:v>
                </c:pt>
                <c:pt idx="5246">
                  <c:v>242.64706511121432</c:v>
                </c:pt>
                <c:pt idx="5247">
                  <c:v>301.62440001484396</c:v>
                </c:pt>
                <c:pt idx="5248">
                  <c:v>289.29825038946427</c:v>
                </c:pt>
                <c:pt idx="5249">
                  <c:v>280.58905265103573</c:v>
                </c:pt>
                <c:pt idx="5250">
                  <c:v>285.15954750702576</c:v>
                </c:pt>
                <c:pt idx="5251">
                  <c:v>287.95718367850458</c:v>
                </c:pt>
                <c:pt idx="5252">
                  <c:v>223.92598729634346</c:v>
                </c:pt>
                <c:pt idx="5253">
                  <c:v>270.5819421179317</c:v>
                </c:pt>
                <c:pt idx="5254">
                  <c:v>283.52872874958172</c:v>
                </c:pt>
                <c:pt idx="5255">
                  <c:v>322.86303533726021</c:v>
                </c:pt>
                <c:pt idx="5256">
                  <c:v>322.42209035265671</c:v>
                </c:pt>
                <c:pt idx="5257">
                  <c:v>314.38127083226215</c:v>
                </c:pt>
                <c:pt idx="5258">
                  <c:v>301.25670964683627</c:v>
                </c:pt>
                <c:pt idx="5259">
                  <c:v>302.8275854313859</c:v>
                </c:pt>
                <c:pt idx="5260">
                  <c:v>349.24778191018407</c:v>
                </c:pt>
                <c:pt idx="5261">
                  <c:v>334.34382912258178</c:v>
                </c:pt>
                <c:pt idx="5262">
                  <c:v>349.03983186682177</c:v>
                </c:pt>
                <c:pt idx="5263">
                  <c:v>400.01088449728337</c:v>
                </c:pt>
                <c:pt idx="5264">
                  <c:v>397.5465480120792</c:v>
                </c:pt>
                <c:pt idx="5265">
                  <c:v>436.23142360541925</c:v>
                </c:pt>
                <c:pt idx="5266">
                  <c:v>428.65542999150159</c:v>
                </c:pt>
                <c:pt idx="5267">
                  <c:v>416.00251524938903</c:v>
                </c:pt>
                <c:pt idx="5268">
                  <c:v>164.55574048819108</c:v>
                </c:pt>
                <c:pt idx="5269">
                  <c:v>81.547007189025038</c:v>
                </c:pt>
                <c:pt idx="5270">
                  <c:v>87.096319579639498</c:v>
                </c:pt>
                <c:pt idx="5271">
                  <c:v>86.235034828783185</c:v>
                </c:pt>
                <c:pt idx="5272">
                  <c:v>82.528875211856842</c:v>
                </c:pt>
                <c:pt idx="5273">
                  <c:v>87.009217219435229</c:v>
                </c:pt>
                <c:pt idx="5274">
                  <c:v>93.632336216694867</c:v>
                </c:pt>
                <c:pt idx="5275">
                  <c:v>84.336885803671436</c:v>
                </c:pt>
                <c:pt idx="5276">
                  <c:v>104.79803975986496</c:v>
                </c:pt>
                <c:pt idx="5277">
                  <c:v>95.642201051416833</c:v>
                </c:pt>
                <c:pt idx="5278">
                  <c:v>105.29365750180243</c:v>
                </c:pt>
                <c:pt idx="5279">
                  <c:v>103.04175038328574</c:v>
                </c:pt>
                <c:pt idx="5280">
                  <c:v>123.34947796194584</c:v>
                </c:pt>
                <c:pt idx="5281">
                  <c:v>132.7950597118724</c:v>
                </c:pt>
                <c:pt idx="5282">
                  <c:v>134.2001699498627</c:v>
                </c:pt>
                <c:pt idx="5283">
                  <c:v>147.32635169046054</c:v>
                </c:pt>
                <c:pt idx="5284">
                  <c:v>166.28323286543076</c:v>
                </c:pt>
                <c:pt idx="5285">
                  <c:v>166.63137603713798</c:v>
                </c:pt>
                <c:pt idx="5286">
                  <c:v>209.88355591737752</c:v>
                </c:pt>
                <c:pt idx="5287">
                  <c:v>191.24914983999244</c:v>
                </c:pt>
                <c:pt idx="5288">
                  <c:v>230.14259646778723</c:v>
                </c:pt>
                <c:pt idx="5289">
                  <c:v>229.12295003059393</c:v>
                </c:pt>
                <c:pt idx="5290">
                  <c:v>271.77572766237671</c:v>
                </c:pt>
                <c:pt idx="5291">
                  <c:v>277.29638296085557</c:v>
                </c:pt>
                <c:pt idx="5292">
                  <c:v>322.44785372016327</c:v>
                </c:pt>
                <c:pt idx="5293">
                  <c:v>343.6638369550181</c:v>
                </c:pt>
                <c:pt idx="5294">
                  <c:v>361.43808188359833</c:v>
                </c:pt>
                <c:pt idx="5295">
                  <c:v>397.51201521844592</c:v>
                </c:pt>
                <c:pt idx="5296">
                  <c:v>399.51515430918022</c:v>
                </c:pt>
                <c:pt idx="5297">
                  <c:v>374.76828122839493</c:v>
                </c:pt>
                <c:pt idx="5298">
                  <c:v>433.34012227963285</c:v>
                </c:pt>
                <c:pt idx="5299">
                  <c:v>444.83147551138336</c:v>
                </c:pt>
                <c:pt idx="5300">
                  <c:v>543.56146919629509</c:v>
                </c:pt>
                <c:pt idx="5301">
                  <c:v>511.56695288221141</c:v>
                </c:pt>
                <c:pt idx="5302">
                  <c:v>608.58490331296139</c:v>
                </c:pt>
                <c:pt idx="5303">
                  <c:v>562.89518588995827</c:v>
                </c:pt>
                <c:pt idx="5304">
                  <c:v>743.04098334903006</c:v>
                </c:pt>
                <c:pt idx="5305">
                  <c:v>685.16567794096727</c:v>
                </c:pt>
                <c:pt idx="5306">
                  <c:v>813.58240312368309</c:v>
                </c:pt>
                <c:pt idx="5307">
                  <c:v>811.73724745619734</c:v>
                </c:pt>
                <c:pt idx="5308">
                  <c:v>830.66289133180942</c:v>
                </c:pt>
                <c:pt idx="5309">
                  <c:v>865.98916840371601</c:v>
                </c:pt>
                <c:pt idx="5310">
                  <c:v>968.3418600627208</c:v>
                </c:pt>
                <c:pt idx="5311">
                  <c:v>956.02248284893767</c:v>
                </c:pt>
                <c:pt idx="5312">
                  <c:v>981.21637421203991</c:v>
                </c:pt>
                <c:pt idx="5313">
                  <c:v>1108.7702472378398</c:v>
                </c:pt>
                <c:pt idx="5314">
                  <c:v>1031.327085206216</c:v>
                </c:pt>
                <c:pt idx="5315">
                  <c:v>1092.5680011650518</c:v>
                </c:pt>
                <c:pt idx="5316">
                  <c:v>1182.2962765519655</c:v>
                </c:pt>
                <c:pt idx="5317">
                  <c:v>1221.6798426230589</c:v>
                </c:pt>
                <c:pt idx="5318">
                  <c:v>1281.4812591936923</c:v>
                </c:pt>
                <c:pt idx="5319">
                  <c:v>1300.7784455244901</c:v>
                </c:pt>
                <c:pt idx="5320">
                  <c:v>1380.340956664071</c:v>
                </c:pt>
                <c:pt idx="5321">
                  <c:v>1534.8444137128567</c:v>
                </c:pt>
                <c:pt idx="5322">
                  <c:v>1614.9867897861575</c:v>
                </c:pt>
                <c:pt idx="5323">
                  <c:v>1558.6551482250902</c:v>
                </c:pt>
                <c:pt idx="5324">
                  <c:v>258.04774277448541</c:v>
                </c:pt>
                <c:pt idx="5325">
                  <c:v>322.35998491733227</c:v>
                </c:pt>
                <c:pt idx="5326">
                  <c:v>393.97716936379425</c:v>
                </c:pt>
                <c:pt idx="5327">
                  <c:v>429.80435295135561</c:v>
                </c:pt>
                <c:pt idx="5328">
                  <c:v>511.26573083376911</c:v>
                </c:pt>
                <c:pt idx="5329">
                  <c:v>567.61385063164835</c:v>
                </c:pt>
                <c:pt idx="5330">
                  <c:v>638.91576909129537</c:v>
                </c:pt>
                <c:pt idx="5331">
                  <c:v>708.45106536544949</c:v>
                </c:pt>
                <c:pt idx="5332">
                  <c:v>827.75885480454883</c:v>
                </c:pt>
                <c:pt idx="5333">
                  <c:v>834.17041601246069</c:v>
                </c:pt>
                <c:pt idx="5334">
                  <c:v>934.22969400085901</c:v>
                </c:pt>
                <c:pt idx="5335">
                  <c:v>975.87448634736893</c:v>
                </c:pt>
                <c:pt idx="5336">
                  <c:v>1024.3476854509988</c:v>
                </c:pt>
                <c:pt idx="5337">
                  <c:v>1100.4276422614626</c:v>
                </c:pt>
                <c:pt idx="5338">
                  <c:v>1119.3167156982472</c:v>
                </c:pt>
                <c:pt idx="5339">
                  <c:v>1233.597566111808</c:v>
                </c:pt>
                <c:pt idx="5340">
                  <c:v>1424.5374135178517</c:v>
                </c:pt>
                <c:pt idx="5341">
                  <c:v>1510.9227579941214</c:v>
                </c:pt>
                <c:pt idx="5342">
                  <c:v>1606.2909912043551</c:v>
                </c:pt>
                <c:pt idx="5343">
                  <c:v>1776.2766065284159</c:v>
                </c:pt>
                <c:pt idx="5344">
                  <c:v>2047.5423605600683</c:v>
                </c:pt>
                <c:pt idx="5345">
                  <c:v>2156.000456441006</c:v>
                </c:pt>
                <c:pt idx="5346">
                  <c:v>2434.8510402872612</c:v>
                </c:pt>
                <c:pt idx="5347">
                  <c:v>2603.5204951998408</c:v>
                </c:pt>
                <c:pt idx="5348">
                  <c:v>2797.2565789023047</c:v>
                </c:pt>
                <c:pt idx="5349">
                  <c:v>3004.8836514155801</c:v>
                </c:pt>
                <c:pt idx="5350">
                  <c:v>3427.5373076701417</c:v>
                </c:pt>
                <c:pt idx="5351">
                  <c:v>4142.7938918009404</c:v>
                </c:pt>
                <c:pt idx="5352">
                  <c:v>4025.0169020064818</c:v>
                </c:pt>
                <c:pt idx="5353">
                  <c:v>4428.3109108694553</c:v>
                </c:pt>
                <c:pt idx="5354">
                  <c:v>4415.9563419312926</c:v>
                </c:pt>
                <c:pt idx="5355">
                  <c:v>4538.4421270158118</c:v>
                </c:pt>
                <c:pt idx="5356">
                  <c:v>5038.6583554568742</c:v>
                </c:pt>
                <c:pt idx="5357">
                  <c:v>5320.0505858467286</c:v>
                </c:pt>
                <c:pt idx="5358">
                  <c:v>5043.4968250384509</c:v>
                </c:pt>
                <c:pt idx="5359">
                  <c:v>5690.1353512662854</c:v>
                </c:pt>
                <c:pt idx="5360">
                  <c:v>6012.8842086350842</c:v>
                </c:pt>
                <c:pt idx="5361">
                  <c:v>5959.1207002010706</c:v>
                </c:pt>
                <c:pt idx="5362">
                  <c:v>6024.0225286331852</c:v>
                </c:pt>
                <c:pt idx="5363">
                  <c:v>6362.4687340287801</c:v>
                </c:pt>
                <c:pt idx="5364">
                  <c:v>5868.8782983208921</c:v>
                </c:pt>
                <c:pt idx="5365">
                  <c:v>6930.5876003422427</c:v>
                </c:pt>
                <c:pt idx="5366">
                  <c:v>6825.9922728967831</c:v>
                </c:pt>
                <c:pt idx="5367">
                  <c:v>6937.8353240002316</c:v>
                </c:pt>
                <c:pt idx="5368">
                  <c:v>7136.1466493648531</c:v>
                </c:pt>
                <c:pt idx="5369">
                  <c:v>7423.5067680287757</c:v>
                </c:pt>
                <c:pt idx="5370">
                  <c:v>7775.7078901404739</c:v>
                </c:pt>
                <c:pt idx="5371">
                  <c:v>7590.1739745169853</c:v>
                </c:pt>
                <c:pt idx="5372">
                  <c:v>7290.3424537956589</c:v>
                </c:pt>
                <c:pt idx="5373">
                  <c:v>7582.0951614738642</c:v>
                </c:pt>
                <c:pt idx="5374">
                  <c:v>7765.343844052818</c:v>
                </c:pt>
                <c:pt idx="5375">
                  <c:v>7566.0538824489968</c:v>
                </c:pt>
                <c:pt idx="5376">
                  <c:v>8301.103006679883</c:v>
                </c:pt>
                <c:pt idx="5377">
                  <c:v>8278.6877449459171</c:v>
                </c:pt>
                <c:pt idx="5378">
                  <c:v>8295.5025474899885</c:v>
                </c:pt>
                <c:pt idx="5379">
                  <c:v>8446.4038864148497</c:v>
                </c:pt>
                <c:pt idx="5380">
                  <c:v>8438.8214486728866</c:v>
                </c:pt>
                <c:pt idx="5381">
                  <c:v>8427.7108941561619</c:v>
                </c:pt>
                <c:pt idx="5382">
                  <c:v>8243.2433224488323</c:v>
                </c:pt>
                <c:pt idx="5383">
                  <c:v>8633.0582435129909</c:v>
                </c:pt>
                <c:pt idx="5384">
                  <c:v>8619.5834080134373</c:v>
                </c:pt>
                <c:pt idx="5385">
                  <c:v>8119.3501767812477</c:v>
                </c:pt>
                <c:pt idx="5386">
                  <c:v>9328.6217993567916</c:v>
                </c:pt>
                <c:pt idx="5387">
                  <c:v>8509.9430624420984</c:v>
                </c:pt>
                <c:pt idx="5388">
                  <c:v>8666.000945504742</c:v>
                </c:pt>
                <c:pt idx="5389">
                  <c:v>8681.5736819962294</c:v>
                </c:pt>
                <c:pt idx="5390">
                  <c:v>9035.3512449133268</c:v>
                </c:pt>
                <c:pt idx="5391">
                  <c:v>8237.7865674677014</c:v>
                </c:pt>
                <c:pt idx="5392">
                  <c:v>9009.3655740668382</c:v>
                </c:pt>
                <c:pt idx="5393">
                  <c:v>9200.4216257567714</c:v>
                </c:pt>
                <c:pt idx="5394">
                  <c:v>9169.1557542948558</c:v>
                </c:pt>
                <c:pt idx="5395">
                  <c:v>8993.5870065998733</c:v>
                </c:pt>
                <c:pt idx="5396">
                  <c:v>9418.3801366265834</c:v>
                </c:pt>
                <c:pt idx="5397">
                  <c:v>9410.5492711700008</c:v>
                </c:pt>
                <c:pt idx="5398">
                  <c:v>9629.5616057558182</c:v>
                </c:pt>
                <c:pt idx="5399">
                  <c:v>9449.2596729632314</c:v>
                </c:pt>
                <c:pt idx="5400">
                  <c:v>9431.7530531836837</c:v>
                </c:pt>
                <c:pt idx="5401">
                  <c:v>9255.379946600402</c:v>
                </c:pt>
                <c:pt idx="5402">
                  <c:v>9437.4954229037758</c:v>
                </c:pt>
                <c:pt idx="5403">
                  <c:v>9651.3831265253139</c:v>
                </c:pt>
                <c:pt idx="5404">
                  <c:v>10065.136573466756</c:v>
                </c:pt>
                <c:pt idx="5405">
                  <c:v>9430.7980224925923</c:v>
                </c:pt>
                <c:pt idx="5406">
                  <c:v>9852.650151659258</c:v>
                </c:pt>
                <c:pt idx="5407">
                  <c:v>10083.582000880935</c:v>
                </c:pt>
                <c:pt idx="5408">
                  <c:v>10530.101188852364</c:v>
                </c:pt>
                <c:pt idx="5409">
                  <c:v>10082.817221741008</c:v>
                </c:pt>
                <c:pt idx="5410">
                  <c:v>9615.0489353721769</c:v>
                </c:pt>
                <c:pt idx="5411">
                  <c:v>8839.1423373774323</c:v>
                </c:pt>
                <c:pt idx="5412">
                  <c:v>11073.212359597423</c:v>
                </c:pt>
                <c:pt idx="5413">
                  <c:v>9900.9834722114847</c:v>
                </c:pt>
                <c:pt idx="5414">
                  <c:v>9925.8148299511595</c:v>
                </c:pt>
                <c:pt idx="5415">
                  <c:v>10156.792510839579</c:v>
                </c:pt>
                <c:pt idx="5416">
                  <c:v>9908.5131959273422</c:v>
                </c:pt>
                <c:pt idx="5417">
                  <c:v>9122.7948432177254</c:v>
                </c:pt>
                <c:pt idx="5418">
                  <c:v>9991.037947293149</c:v>
                </c:pt>
                <c:pt idx="5419">
                  <c:v>10235.511852612568</c:v>
                </c:pt>
                <c:pt idx="5420">
                  <c:v>10447.635429739157</c:v>
                </c:pt>
                <c:pt idx="5421">
                  <c:v>10220.876713188723</c:v>
                </c:pt>
                <c:pt idx="5422">
                  <c:v>9931.9207044833456</c:v>
                </c:pt>
                <c:pt idx="5423">
                  <c:v>9911.6691538272553</c:v>
                </c:pt>
                <c:pt idx="5424">
                  <c:v>10294.449742339712</c:v>
                </c:pt>
                <c:pt idx="5425">
                  <c:v>10066.534778975907</c:v>
                </c:pt>
                <c:pt idx="5426">
                  <c:v>10949.010889998892</c:v>
                </c:pt>
                <c:pt idx="5427">
                  <c:v>10264.244788566897</c:v>
                </c:pt>
                <c:pt idx="5428">
                  <c:v>10483.807427879648</c:v>
                </c:pt>
                <c:pt idx="5429">
                  <c:v>9609.6589726611637</c:v>
                </c:pt>
                <c:pt idx="5430">
                  <c:v>10715.252072664069</c:v>
                </c:pt>
                <c:pt idx="5431">
                  <c:v>10494.529308822875</c:v>
                </c:pt>
                <c:pt idx="5432">
                  <c:v>10496.214636606363</c:v>
                </c:pt>
                <c:pt idx="5433">
                  <c:v>10027.684886509272</c:v>
                </c:pt>
                <c:pt idx="5434">
                  <c:v>10535.25921607031</c:v>
                </c:pt>
                <c:pt idx="5435">
                  <c:v>10805.115051106113</c:v>
                </c:pt>
                <c:pt idx="5436">
                  <c:v>10527.829526671831</c:v>
                </c:pt>
                <c:pt idx="5437">
                  <c:v>10324.925390174705</c:v>
                </c:pt>
                <c:pt idx="5438">
                  <c:v>11181.869358118018</c:v>
                </c:pt>
                <c:pt idx="5439">
                  <c:v>9996.8104489835769</c:v>
                </c:pt>
                <c:pt idx="5440">
                  <c:v>11116.083090300301</c:v>
                </c:pt>
                <c:pt idx="5441">
                  <c:v>10234.742706774887</c:v>
                </c:pt>
                <c:pt idx="5442">
                  <c:v>11125.532538143725</c:v>
                </c:pt>
                <c:pt idx="5443">
                  <c:v>10431.570479231903</c:v>
                </c:pt>
                <c:pt idx="5444">
                  <c:v>10774.358059646656</c:v>
                </c:pt>
                <c:pt idx="5445">
                  <c:v>10796.962089754155</c:v>
                </c:pt>
                <c:pt idx="5446">
                  <c:v>10278.404003808542</c:v>
                </c:pt>
                <c:pt idx="5447">
                  <c:v>10530.416624859185</c:v>
                </c:pt>
                <c:pt idx="5448">
                  <c:v>10729.179560884741</c:v>
                </c:pt>
                <c:pt idx="5449">
                  <c:v>10737.94134302663</c:v>
                </c:pt>
                <c:pt idx="5450">
                  <c:v>11241.865076660204</c:v>
                </c:pt>
                <c:pt idx="5451">
                  <c:v>10869.956972731537</c:v>
                </c:pt>
                <c:pt idx="5452">
                  <c:v>11110.259422219184</c:v>
                </c:pt>
                <c:pt idx="5453">
                  <c:v>11022.045919392032</c:v>
                </c:pt>
                <c:pt idx="5454">
                  <c:v>10997.559318548605</c:v>
                </c:pt>
                <c:pt idx="5455">
                  <c:v>10801.003739783337</c:v>
                </c:pt>
                <c:pt idx="5456">
                  <c:v>10896.066658556067</c:v>
                </c:pt>
                <c:pt idx="5457">
                  <c:v>10514.145076194154</c:v>
                </c:pt>
                <c:pt idx="5458">
                  <c:v>10948.955969738667</c:v>
                </c:pt>
                <c:pt idx="5459">
                  <c:v>10834.16622867208</c:v>
                </c:pt>
                <c:pt idx="5460">
                  <c:v>10975.188149312815</c:v>
                </c:pt>
                <c:pt idx="5461">
                  <c:v>10869.381748504433</c:v>
                </c:pt>
                <c:pt idx="5462">
                  <c:v>11036.08619520856</c:v>
                </c:pt>
                <c:pt idx="5463">
                  <c:v>10979.67078684835</c:v>
                </c:pt>
                <c:pt idx="5464">
                  <c:v>11112.444069393272</c:v>
                </c:pt>
                <c:pt idx="5465">
                  <c:v>11007.963177715548</c:v>
                </c:pt>
                <c:pt idx="5466">
                  <c:v>11105.887345169607</c:v>
                </c:pt>
                <c:pt idx="5467">
                  <c:v>10973.693004613015</c:v>
                </c:pt>
                <c:pt idx="5468">
                  <c:v>11009.447567728153</c:v>
                </c:pt>
                <c:pt idx="5469">
                  <c:v>10879.332194404828</c:v>
                </c:pt>
                <c:pt idx="5470">
                  <c:v>10983.403111554975</c:v>
                </c:pt>
                <c:pt idx="5471">
                  <c:v>10831.859324739702</c:v>
                </c:pt>
                <c:pt idx="5472">
                  <c:v>10993.093496237791</c:v>
                </c:pt>
                <c:pt idx="5473">
                  <c:v>10851.052430520838</c:v>
                </c:pt>
                <c:pt idx="5474">
                  <c:v>10857.179273237343</c:v>
                </c:pt>
                <c:pt idx="5475">
                  <c:v>10219.376081148517</c:v>
                </c:pt>
                <c:pt idx="5476">
                  <c:v>10662.118140988397</c:v>
                </c:pt>
                <c:pt idx="5477">
                  <c:v>10511.990434175857</c:v>
                </c:pt>
                <c:pt idx="5478">
                  <c:v>10657.343464335918</c:v>
                </c:pt>
                <c:pt idx="5479">
                  <c:v>10554.406104104148</c:v>
                </c:pt>
                <c:pt idx="5480">
                  <c:v>10701.855082083388</c:v>
                </c:pt>
                <c:pt idx="5481">
                  <c:v>10628.601166138702</c:v>
                </c:pt>
                <c:pt idx="5482">
                  <c:v>10832.628405625788</c:v>
                </c:pt>
                <c:pt idx="5483">
                  <c:v>10669.271779672601</c:v>
                </c:pt>
                <c:pt idx="5484">
                  <c:v>10828.01222747859</c:v>
                </c:pt>
                <c:pt idx="5485">
                  <c:v>10709.726643046921</c:v>
                </c:pt>
                <c:pt idx="5486">
                  <c:v>10824.932519472401</c:v>
                </c:pt>
                <c:pt idx="5487">
                  <c:v>10701.855082083388</c:v>
                </c:pt>
                <c:pt idx="5488">
                  <c:v>10850.2860647712</c:v>
                </c:pt>
                <c:pt idx="5489">
                  <c:v>10715.230213262839</c:v>
                </c:pt>
                <c:pt idx="5490">
                  <c:v>10849.519585662907</c:v>
                </c:pt>
                <c:pt idx="5491">
                  <c:v>10723.083122361884</c:v>
                </c:pt>
                <c:pt idx="5492">
                  <c:v>10886.182709340803</c:v>
                </c:pt>
                <c:pt idx="5493">
                  <c:v>10735.624887458534</c:v>
                </c:pt>
                <c:pt idx="5494">
                  <c:v>10875.516163336721</c:v>
                </c:pt>
                <c:pt idx="5495">
                  <c:v>10742.667222528933</c:v>
                </c:pt>
                <c:pt idx="5496">
                  <c:v>10831.090130971605</c:v>
                </c:pt>
                <c:pt idx="5497">
                  <c:v>10737.973326304314</c:v>
                </c:pt>
                <c:pt idx="5498">
                  <c:v>10828.781872574977</c:v>
                </c:pt>
                <c:pt idx="5499">
                  <c:v>10676.415388282543</c:v>
                </c:pt>
                <c:pt idx="5500">
                  <c:v>10787.835740068675</c:v>
                </c:pt>
                <c:pt idx="5501">
                  <c:v>10684.499159098354</c:v>
                </c:pt>
                <c:pt idx="5502">
                  <c:v>10748.138405380572</c:v>
                </c:pt>
                <c:pt idx="5503">
                  <c:v>10610.956453325336</c:v>
                </c:pt>
                <c:pt idx="5504">
                  <c:v>10714.44431815037</c:v>
                </c:pt>
                <c:pt idx="5505">
                  <c:v>10605.329431639539</c:v>
                </c:pt>
                <c:pt idx="5506">
                  <c:v>10727.789589018363</c:v>
                </c:pt>
                <c:pt idx="5507">
                  <c:v>10375.918031292489</c:v>
                </c:pt>
                <c:pt idx="5508">
                  <c:v>10586.332996477326</c:v>
                </c:pt>
                <c:pt idx="5509">
                  <c:v>10705.792231763968</c:v>
                </c:pt>
                <c:pt idx="5510">
                  <c:v>10873.22763772572</c:v>
                </c:pt>
                <c:pt idx="5511">
                  <c:v>10491.321428066494</c:v>
                </c:pt>
                <c:pt idx="5512">
                  <c:v>10260.107601539819</c:v>
                </c:pt>
                <c:pt idx="5513">
                  <c:v>10752.043073271981</c:v>
                </c:pt>
                <c:pt idx="5514">
                  <c:v>10814.139349432215</c:v>
                </c:pt>
                <c:pt idx="5515">
                  <c:v>10720.728403703519</c:v>
                </c:pt>
                <c:pt idx="5516">
                  <c:v>10765.360031301907</c:v>
                </c:pt>
                <c:pt idx="5517">
                  <c:v>10204.311057653264</c:v>
                </c:pt>
                <c:pt idx="5518">
                  <c:v>10467.004867402775</c:v>
                </c:pt>
                <c:pt idx="5519">
                  <c:v>9983.7594517783273</c:v>
                </c:pt>
                <c:pt idx="5520">
                  <c:v>10884.66</c:v>
                </c:pt>
                <c:pt idx="5521">
                  <c:v>10424.313332566317</c:v>
                </c:pt>
                <c:pt idx="5522">
                  <c:v>10695.945678814865</c:v>
                </c:pt>
                <c:pt idx="5523">
                  <c:v>9758.6830165843567</c:v>
                </c:pt>
                <c:pt idx="5524">
                  <c:v>10747.542329724849</c:v>
                </c:pt>
                <c:pt idx="5525">
                  <c:v>10357.620224470944</c:v>
                </c:pt>
                <c:pt idx="5526">
                  <c:v>10470.088491609426</c:v>
                </c:pt>
                <c:pt idx="5527">
                  <c:v>9734.1278182007245</c:v>
                </c:pt>
                <c:pt idx="5528">
                  <c:v>10612.56303734261</c:v>
                </c:pt>
                <c:pt idx="5529">
                  <c:v>9330.2458515623694</c:v>
                </c:pt>
                <c:pt idx="5530">
                  <c:v>10613.366140102142</c:v>
                </c:pt>
                <c:pt idx="5531">
                  <c:v>10453.507951706859</c:v>
                </c:pt>
                <c:pt idx="5532">
                  <c:v>10524.26162617396</c:v>
                </c:pt>
                <c:pt idx="5533">
                  <c:v>10472.525446142192</c:v>
                </c:pt>
                <c:pt idx="5534">
                  <c:v>10478.299551820162</c:v>
                </c:pt>
                <c:pt idx="5535">
                  <c:v>10401.893998272619</c:v>
                </c:pt>
                <c:pt idx="5536">
                  <c:v>10494.761575946954</c:v>
                </c:pt>
                <c:pt idx="5537">
                  <c:v>10412.758737108868</c:v>
                </c:pt>
                <c:pt idx="5538">
                  <c:v>10525.078667631717</c:v>
                </c:pt>
                <c:pt idx="5539">
                  <c:v>10452.679520135109</c:v>
                </c:pt>
                <c:pt idx="5540">
                  <c:v>10494.761575946954</c:v>
                </c:pt>
                <c:pt idx="5541">
                  <c:v>10353.143690112796</c:v>
                </c:pt>
                <c:pt idx="5542">
                  <c:v>10391.844905006377</c:v>
                </c:pt>
                <c:pt idx="5543">
                  <c:v>10294.717178124072</c:v>
                </c:pt>
                <c:pt idx="5544">
                  <c:v>10426.932399752008</c:v>
                </c:pt>
                <c:pt idx="5545">
                  <c:v>10375.894246669121</c:v>
                </c:pt>
                <c:pt idx="5546">
                  <c:v>10503.793387232754</c:v>
                </c:pt>
                <c:pt idx="5547">
                  <c:v>10307.345304096269</c:v>
                </c:pt>
                <c:pt idx="5548">
                  <c:v>10507.893538494596</c:v>
                </c:pt>
                <c:pt idx="5549">
                  <c:v>10400.220491073849</c:v>
                </c:pt>
                <c:pt idx="5550">
                  <c:v>10460.957889628398</c:v>
                </c:pt>
                <c:pt idx="5551">
                  <c:v>10309.04864661001</c:v>
                </c:pt>
                <c:pt idx="5552">
                  <c:v>10383.455881115868</c:v>
                </c:pt>
                <c:pt idx="5553">
                  <c:v>10349.764838509751</c:v>
                </c:pt>
                <c:pt idx="5554">
                  <c:v>10406.911303985276</c:v>
                </c:pt>
                <c:pt idx="5555">
                  <c:v>10354.832301728688</c:v>
                </c:pt>
                <c:pt idx="5556">
                  <c:v>10391.844905006377</c:v>
                </c:pt>
                <c:pt idx="5557">
                  <c:v>10317.557137017619</c:v>
                </c:pt>
                <c:pt idx="5558">
                  <c:v>10362.424343885188</c:v>
                </c:pt>
                <c:pt idx="5559">
                  <c:v>10279.160780929733</c:v>
                </c:pt>
                <c:pt idx="5560">
                  <c:v>10317.557137017619</c:v>
                </c:pt>
                <c:pt idx="5561">
                  <c:v>10307.345304096269</c:v>
                </c:pt>
                <c:pt idx="5562">
                  <c:v>10328.597721531407</c:v>
                </c:pt>
                <c:pt idx="5563">
                  <c:v>10212.810657223488</c:v>
                </c:pt>
                <c:pt idx="5564">
                  <c:v>10242.209787241229</c:v>
                </c:pt>
                <c:pt idx="5565">
                  <c:v>10188.791366674675</c:v>
                </c:pt>
                <c:pt idx="5566">
                  <c:v>542.57528571609282</c:v>
                </c:pt>
                <c:pt idx="5567">
                  <c:v>122.02198704243482</c:v>
                </c:pt>
                <c:pt idx="5568">
                  <c:v>141.92812364336555</c:v>
                </c:pt>
                <c:pt idx="5569">
                  <c:v>158.34042388382039</c:v>
                </c:pt>
                <c:pt idx="5570">
                  <c:v>189.78982382515517</c:v>
                </c:pt>
                <c:pt idx="5571">
                  <c:v>183.84949336868061</c:v>
                </c:pt>
                <c:pt idx="5572">
                  <c:v>195.05698762777328</c:v>
                </c:pt>
                <c:pt idx="5573">
                  <c:v>188.16467091333118</c:v>
                </c:pt>
                <c:pt idx="5574">
                  <c:v>221.59618337276495</c:v>
                </c:pt>
                <c:pt idx="5575">
                  <c:v>239.41616931379571</c:v>
                </c:pt>
                <c:pt idx="5576">
                  <c:v>248.75510292085758</c:v>
                </c:pt>
                <c:pt idx="5577">
                  <c:v>248.90225215697242</c:v>
                </c:pt>
                <c:pt idx="5578">
                  <c:v>273.65838679435211</c:v>
                </c:pt>
                <c:pt idx="5579">
                  <c:v>285.4203261912337</c:v>
                </c:pt>
                <c:pt idx="5580">
                  <c:v>314.06700648085274</c:v>
                </c:pt>
                <c:pt idx="5581">
                  <c:v>323.99964101014581</c:v>
                </c:pt>
                <c:pt idx="5582">
                  <c:v>335.46164152936979</c:v>
                </c:pt>
                <c:pt idx="5583">
                  <c:v>337.98680906049566</c:v>
                </c:pt>
                <c:pt idx="5584">
                  <c:v>366.21248936645492</c:v>
                </c:pt>
                <c:pt idx="5585">
                  <c:v>381.77931739007329</c:v>
                </c:pt>
                <c:pt idx="5586">
                  <c:v>381.72367083626153</c:v>
                </c:pt>
                <c:pt idx="5587">
                  <c:v>390.98698871911512</c:v>
                </c:pt>
                <c:pt idx="5588">
                  <c:v>414.75804142656114</c:v>
                </c:pt>
                <c:pt idx="5589">
                  <c:v>401.70550374079562</c:v>
                </c:pt>
                <c:pt idx="5590">
                  <c:v>412.42763231398601</c:v>
                </c:pt>
                <c:pt idx="5591">
                  <c:v>444.76433445158125</c:v>
                </c:pt>
                <c:pt idx="5592">
                  <c:v>483.40542132221776</c:v>
                </c:pt>
                <c:pt idx="5593">
                  <c:v>485.92168807602712</c:v>
                </c:pt>
                <c:pt idx="5594">
                  <c:v>515.16412287318599</c:v>
                </c:pt>
                <c:pt idx="5595">
                  <c:v>94.76234136654989</c:v>
                </c:pt>
                <c:pt idx="5596">
                  <c:v>98.345144288721528</c:v>
                </c:pt>
                <c:pt idx="5597">
                  <c:v>101.99416182374632</c:v>
                </c:pt>
                <c:pt idx="5598">
                  <c:v>114.9546929700295</c:v>
                </c:pt>
                <c:pt idx="5599">
                  <c:v>121.6975605410198</c:v>
                </c:pt>
                <c:pt idx="5600">
                  <c:v>105.48064008216132</c:v>
                </c:pt>
                <c:pt idx="5601">
                  <c:v>107.34953822638629</c:v>
                </c:pt>
                <c:pt idx="5602">
                  <c:v>107.21081726633798</c:v>
                </c:pt>
                <c:pt idx="5603">
                  <c:v>111.80180961948116</c:v>
                </c:pt>
                <c:pt idx="5604">
                  <c:v>122.81245991651444</c:v>
                </c:pt>
                <c:pt idx="5605">
                  <c:v>120.58570033741208</c:v>
                </c:pt>
                <c:pt idx="5606">
                  <c:v>137.86344824724819</c:v>
                </c:pt>
                <c:pt idx="5607">
                  <c:v>140.72491098980095</c:v>
                </c:pt>
                <c:pt idx="5608">
                  <c:v>144.05263788244329</c:v>
                </c:pt>
                <c:pt idx="5609">
                  <c:v>132.846250311207</c:v>
                </c:pt>
                <c:pt idx="5610">
                  <c:v>133.88309933781986</c:v>
                </c:pt>
                <c:pt idx="5611">
                  <c:v>139.09281029545491</c:v>
                </c:pt>
                <c:pt idx="5612">
                  <c:v>145.28091932053604</c:v>
                </c:pt>
                <c:pt idx="5613">
                  <c:v>147.4522390839071</c:v>
                </c:pt>
                <c:pt idx="5614">
                  <c:v>147.6438101450274</c:v>
                </c:pt>
                <c:pt idx="5615">
                  <c:v>162.09189446997729</c:v>
                </c:pt>
                <c:pt idx="5616">
                  <c:v>169.67485755965566</c:v>
                </c:pt>
                <c:pt idx="5617">
                  <c:v>172.04191792165392</c:v>
                </c:pt>
                <c:pt idx="5618">
                  <c:v>187.01161050960624</c:v>
                </c:pt>
                <c:pt idx="5619">
                  <c:v>179.93353386772316</c:v>
                </c:pt>
                <c:pt idx="5620">
                  <c:v>183.27837638266234</c:v>
                </c:pt>
                <c:pt idx="5621">
                  <c:v>173.9915034481289</c:v>
                </c:pt>
                <c:pt idx="5622">
                  <c:v>157.89735365952603</c:v>
                </c:pt>
                <c:pt idx="5623">
                  <c:v>151.49009822013878</c:v>
                </c:pt>
                <c:pt idx="5624">
                  <c:v>148.2830687429979</c:v>
                </c:pt>
                <c:pt idx="5625">
                  <c:v>135.74542789182775</c:v>
                </c:pt>
                <c:pt idx="5626">
                  <c:v>120.12788352900365</c:v>
                </c:pt>
                <c:pt idx="5627">
                  <c:v>104.60179387668339</c:v>
                </c:pt>
                <c:pt idx="5628">
                  <c:v>115.09640880513477</c:v>
                </c:pt>
                <c:pt idx="5629">
                  <c:v>112.8013874587642</c:v>
                </c:pt>
                <c:pt idx="5630">
                  <c:v>124.0092989757435</c:v>
                </c:pt>
                <c:pt idx="5631">
                  <c:v>128.67080026757688</c:v>
                </c:pt>
                <c:pt idx="5632">
                  <c:v>130.64266242283784</c:v>
                </c:pt>
                <c:pt idx="5633">
                  <c:v>135.57832653081761</c:v>
                </c:pt>
                <c:pt idx="5634">
                  <c:v>146.37065747380279</c:v>
                </c:pt>
                <c:pt idx="5635">
                  <c:v>149.75236646357567</c:v>
                </c:pt>
                <c:pt idx="5636">
                  <c:v>146.58258301125608</c:v>
                </c:pt>
                <c:pt idx="5637">
                  <c:v>134.16145631142064</c:v>
                </c:pt>
                <c:pt idx="5638">
                  <c:v>128.67660896111587</c:v>
                </c:pt>
                <c:pt idx="5639">
                  <c:v>127.70049066720715</c:v>
                </c:pt>
                <c:pt idx="5640">
                  <c:v>125.10215773578285</c:v>
                </c:pt>
                <c:pt idx="5641">
                  <c:v>120.73192193971455</c:v>
                </c:pt>
                <c:pt idx="5642">
                  <c:v>99.464176763691114</c:v>
                </c:pt>
                <c:pt idx="5643">
                  <c:v>91.819556876408271</c:v>
                </c:pt>
                <c:pt idx="5644">
                  <c:v>81.862411475727171</c:v>
                </c:pt>
                <c:pt idx="5645">
                  <c:v>75.827439592807934</c:v>
                </c:pt>
                <c:pt idx="5646">
                  <c:v>78.723923986272283</c:v>
                </c:pt>
                <c:pt idx="5647">
                  <c:v>80.218924858583961</c:v>
                </c:pt>
                <c:pt idx="5648">
                  <c:v>77.248612138375961</c:v>
                </c:pt>
                <c:pt idx="5649">
                  <c:v>78.713626021371397</c:v>
                </c:pt>
                <c:pt idx="5650">
                  <c:v>74.472068988451994</c:v>
                </c:pt>
                <c:pt idx="5651">
                  <c:v>74.464408063712824</c:v>
                </c:pt>
                <c:pt idx="5652">
                  <c:v>77.392089864366085</c:v>
                </c:pt>
                <c:pt idx="5653">
                  <c:v>76.011860418734429</c:v>
                </c:pt>
                <c:pt idx="5654">
                  <c:v>73.058618388652732</c:v>
                </c:pt>
                <c:pt idx="5655">
                  <c:v>78.872586945182888</c:v>
                </c:pt>
                <c:pt idx="5656">
                  <c:v>80.617727734220722</c:v>
                </c:pt>
                <c:pt idx="5657">
                  <c:v>78.881343472707258</c:v>
                </c:pt>
                <c:pt idx="5658">
                  <c:v>79.070506602220064</c:v>
                </c:pt>
                <c:pt idx="5659">
                  <c:v>77.577877597978741</c:v>
                </c:pt>
                <c:pt idx="5660">
                  <c:v>87.016439021412509</c:v>
                </c:pt>
                <c:pt idx="5661">
                  <c:v>83.681266548902386</c:v>
                </c:pt>
                <c:pt idx="5662">
                  <c:v>85.675696153924832</c:v>
                </c:pt>
                <c:pt idx="5663">
                  <c:v>85.444568805171272</c:v>
                </c:pt>
                <c:pt idx="5664">
                  <c:v>84.057207916116269</c:v>
                </c:pt>
                <c:pt idx="5665">
                  <c:v>88.82152495257138</c:v>
                </c:pt>
                <c:pt idx="5666">
                  <c:v>89.031074183399497</c:v>
                </c:pt>
                <c:pt idx="5667">
                  <c:v>93.893637454438561</c:v>
                </c:pt>
                <c:pt idx="5668">
                  <c:v>99.755258207728289</c:v>
                </c:pt>
                <c:pt idx="5669">
                  <c:v>102.25911263169179</c:v>
                </c:pt>
                <c:pt idx="5670">
                  <c:v>105.87501824828833</c:v>
                </c:pt>
                <c:pt idx="5671">
                  <c:v>97.919506911726941</c:v>
                </c:pt>
                <c:pt idx="5672">
                  <c:v>105.33037621205483</c:v>
                </c:pt>
                <c:pt idx="5673">
                  <c:v>103.18683571184445</c:v>
                </c:pt>
                <c:pt idx="5674">
                  <c:v>120.01736839464049</c:v>
                </c:pt>
                <c:pt idx="5675">
                  <c:v>122.09410150602532</c:v>
                </c:pt>
                <c:pt idx="5676">
                  <c:v>132.07614027386654</c:v>
                </c:pt>
                <c:pt idx="5677">
                  <c:v>121.84273401508503</c:v>
                </c:pt>
                <c:pt idx="5678">
                  <c:v>84.820458506086126</c:v>
                </c:pt>
                <c:pt idx="5679">
                  <c:v>84.892746149663296</c:v>
                </c:pt>
                <c:pt idx="5680">
                  <c:v>81.809080189565293</c:v>
                </c:pt>
                <c:pt idx="5681">
                  <c:v>83.348992446690033</c:v>
                </c:pt>
                <c:pt idx="5682">
                  <c:v>85.004611726695927</c:v>
                </c:pt>
                <c:pt idx="5683">
                  <c:v>83.249457479998583</c:v>
                </c:pt>
                <c:pt idx="5684">
                  <c:v>84.831062823716323</c:v>
                </c:pt>
                <c:pt idx="5685">
                  <c:v>81.802638435260988</c:v>
                </c:pt>
                <c:pt idx="5686">
                  <c:v>88.425372222951921</c:v>
                </c:pt>
                <c:pt idx="5687">
                  <c:v>82.072568895227434</c:v>
                </c:pt>
                <c:pt idx="5688">
                  <c:v>88.293341114451096</c:v>
                </c:pt>
                <c:pt idx="5689">
                  <c:v>88.266794126146323</c:v>
                </c:pt>
                <c:pt idx="5690">
                  <c:v>89.986931188579646</c:v>
                </c:pt>
                <c:pt idx="5691">
                  <c:v>95.598155528761396</c:v>
                </c:pt>
                <c:pt idx="5692">
                  <c:v>97.000672125371054</c:v>
                </c:pt>
                <c:pt idx="5693">
                  <c:v>91.996440426757289</c:v>
                </c:pt>
                <c:pt idx="5694">
                  <c:v>91.986881572719511</c:v>
                </c:pt>
                <c:pt idx="5695">
                  <c:v>86.467623386561982</c:v>
                </c:pt>
                <c:pt idx="5696">
                  <c:v>86.499564200153259</c:v>
                </c:pt>
                <c:pt idx="5697">
                  <c:v>83.327035255570152</c:v>
                </c:pt>
                <c:pt idx="5698">
                  <c:v>83.52568250514058</c:v>
                </c:pt>
                <c:pt idx="5699">
                  <c:v>82.044403213862594</c:v>
                </c:pt>
                <c:pt idx="5700">
                  <c:v>83.754334994294226</c:v>
                </c:pt>
                <c:pt idx="5701">
                  <c:v>79.186365396592919</c:v>
                </c:pt>
                <c:pt idx="5702">
                  <c:v>82.354660057142723</c:v>
                </c:pt>
                <c:pt idx="5703">
                  <c:v>83.568830530315083</c:v>
                </c:pt>
                <c:pt idx="5704">
                  <c:v>86.708366923509459</c:v>
                </c:pt>
                <c:pt idx="5705">
                  <c:v>95.21014037197547</c:v>
                </c:pt>
                <c:pt idx="5706">
                  <c:v>104.58600108479583</c:v>
                </c:pt>
                <c:pt idx="5707">
                  <c:v>107.24200102025223</c:v>
                </c:pt>
                <c:pt idx="5708">
                  <c:v>117.59895320534335</c:v>
                </c:pt>
                <c:pt idx="5709">
                  <c:v>121.7078464133203</c:v>
                </c:pt>
                <c:pt idx="5710">
                  <c:v>134.41888157653133</c:v>
                </c:pt>
                <c:pt idx="5711">
                  <c:v>134.8394226401376</c:v>
                </c:pt>
                <c:pt idx="5712">
                  <c:v>156.4929343105768</c:v>
                </c:pt>
                <c:pt idx="5713">
                  <c:v>173.40131646036107</c:v>
                </c:pt>
                <c:pt idx="5714">
                  <c:v>181.90197449814548</c:v>
                </c:pt>
                <c:pt idx="5715">
                  <c:v>194.86985001347401</c:v>
                </c:pt>
                <c:pt idx="5716">
                  <c:v>201.48734771711992</c:v>
                </c:pt>
                <c:pt idx="5717">
                  <c:v>194.02142843076214</c:v>
                </c:pt>
                <c:pt idx="5718">
                  <c:v>225.65584556082797</c:v>
                </c:pt>
                <c:pt idx="5719">
                  <c:v>203.13197055048585</c:v>
                </c:pt>
                <c:pt idx="5720">
                  <c:v>223.37864863557562</c:v>
                </c:pt>
                <c:pt idx="5721">
                  <c:v>237.02864615387765</c:v>
                </c:pt>
                <c:pt idx="5722">
                  <c:v>306.39195053389744</c:v>
                </c:pt>
                <c:pt idx="5723">
                  <c:v>370.00526527910938</c:v>
                </c:pt>
                <c:pt idx="5724">
                  <c:v>143.36617705431252</c:v>
                </c:pt>
                <c:pt idx="5725">
                  <c:v>91.309016624595102</c:v>
                </c:pt>
                <c:pt idx="5726">
                  <c:v>72.781226732451245</c:v>
                </c:pt>
                <c:pt idx="5727">
                  <c:v>224.0678797535831</c:v>
                </c:pt>
                <c:pt idx="5728">
                  <c:v>367.06117078675317</c:v>
                </c:pt>
                <c:pt idx="5729">
                  <c:v>381.53036259827678</c:v>
                </c:pt>
                <c:pt idx="5730">
                  <c:v>352.30075730485368</c:v>
                </c:pt>
                <c:pt idx="5731">
                  <c:v>246.44140507677827</c:v>
                </c:pt>
                <c:pt idx="5732">
                  <c:v>82.847087992971836</c:v>
                </c:pt>
                <c:pt idx="5733">
                  <c:v>79.672046132619769</c:v>
                </c:pt>
                <c:pt idx="5734">
                  <c:v>81.286586202995181</c:v>
                </c:pt>
                <c:pt idx="5735">
                  <c:v>82.917327032252942</c:v>
                </c:pt>
                <c:pt idx="5736">
                  <c:v>84.611738159830807</c:v>
                </c:pt>
                <c:pt idx="5737">
                  <c:v>79.804796474630251</c:v>
                </c:pt>
                <c:pt idx="5738">
                  <c:v>79.871271062179815</c:v>
                </c:pt>
                <c:pt idx="5739">
                  <c:v>78.673964672435488</c:v>
                </c:pt>
                <c:pt idx="5740">
                  <c:v>81.688788987463909</c:v>
                </c:pt>
                <c:pt idx="5741">
                  <c:v>80.135716485872166</c:v>
                </c:pt>
                <c:pt idx="5742">
                  <c:v>84.791587956794459</c:v>
                </c:pt>
                <c:pt idx="5743">
                  <c:v>84.633734001456091</c:v>
                </c:pt>
                <c:pt idx="5744">
                  <c:v>86.069366695989601</c:v>
                </c:pt>
                <c:pt idx="5745">
                  <c:v>86.237189656982622</c:v>
                </c:pt>
                <c:pt idx="5746">
                  <c:v>88.179399230413367</c:v>
                </c:pt>
                <c:pt idx="5747">
                  <c:v>86.116367044835954</c:v>
                </c:pt>
                <c:pt idx="5748">
                  <c:v>98.597606234651508</c:v>
                </c:pt>
                <c:pt idx="5749">
                  <c:v>106.41370794086595</c:v>
                </c:pt>
                <c:pt idx="5750">
                  <c:v>119.15218645078488</c:v>
                </c:pt>
                <c:pt idx="5751">
                  <c:v>121.91542020380459</c:v>
                </c:pt>
                <c:pt idx="5752">
                  <c:v>133.59706041901802</c:v>
                </c:pt>
                <c:pt idx="5753">
                  <c:v>134.02024512224745</c:v>
                </c:pt>
                <c:pt idx="5754">
                  <c:v>146.88306845495029</c:v>
                </c:pt>
                <c:pt idx="5755">
                  <c:v>139.77543691530889</c:v>
                </c:pt>
                <c:pt idx="5756">
                  <c:v>155.93584999774311</c:v>
                </c:pt>
                <c:pt idx="5757">
                  <c:v>153.80862780193948</c:v>
                </c:pt>
                <c:pt idx="5758">
                  <c:v>155.76944824433434</c:v>
                </c:pt>
                <c:pt idx="5759">
                  <c:v>147.82460125273241</c:v>
                </c:pt>
                <c:pt idx="5760">
                  <c:v>144.21647453392697</c:v>
                </c:pt>
                <c:pt idx="5761">
                  <c:v>138.65918361126191</c:v>
                </c:pt>
                <c:pt idx="5762">
                  <c:v>138.50986325660756</c:v>
                </c:pt>
                <c:pt idx="5763">
                  <c:v>135.75341723312982</c:v>
                </c:pt>
                <c:pt idx="5764">
                  <c:v>130.99082979474568</c:v>
                </c:pt>
                <c:pt idx="5765">
                  <c:v>124.6739738044773</c:v>
                </c:pt>
                <c:pt idx="5766">
                  <c:v>147.56720102796771</c:v>
                </c:pt>
                <c:pt idx="5767">
                  <c:v>153.59841255361587</c:v>
                </c:pt>
                <c:pt idx="5768">
                  <c:v>185.88306799463948</c:v>
                </c:pt>
                <c:pt idx="5769">
                  <c:v>218.75567941304578</c:v>
                </c:pt>
                <c:pt idx="5770">
                  <c:v>244.65085536066096</c:v>
                </c:pt>
                <c:pt idx="5771">
                  <c:v>242.87043709051105</c:v>
                </c:pt>
                <c:pt idx="5772">
                  <c:v>253.3859783219246</c:v>
                </c:pt>
                <c:pt idx="5773">
                  <c:v>234.59747290292091</c:v>
                </c:pt>
                <c:pt idx="5774">
                  <c:v>225.29129876487673</c:v>
                </c:pt>
                <c:pt idx="5775">
                  <c:v>203.98147648960153</c:v>
                </c:pt>
                <c:pt idx="5776">
                  <c:v>216.27366198724789</c:v>
                </c:pt>
                <c:pt idx="5777">
                  <c:v>197.55843982369896</c:v>
                </c:pt>
                <c:pt idx="5778">
                  <c:v>207.65117851065904</c:v>
                </c:pt>
                <c:pt idx="5779">
                  <c:v>184.69953888527465</c:v>
                </c:pt>
                <c:pt idx="5780">
                  <c:v>182.77691960099489</c:v>
                </c:pt>
                <c:pt idx="5781">
                  <c:v>175.96465821299523</c:v>
                </c:pt>
                <c:pt idx="5782">
                  <c:v>213.17057650199527</c:v>
                </c:pt>
                <c:pt idx="5783">
                  <c:v>223.04463908441389</c:v>
                </c:pt>
                <c:pt idx="5784">
                  <c:v>255.02831317670555</c:v>
                </c:pt>
                <c:pt idx="5785">
                  <c:v>267.81035638036337</c:v>
                </c:pt>
                <c:pt idx="5786">
                  <c:v>311.52835166530679</c:v>
                </c:pt>
                <c:pt idx="5787">
                  <c:v>294.51231366018214</c:v>
                </c:pt>
                <c:pt idx="5788">
                  <c:v>281.77097946516477</c:v>
                </c:pt>
                <c:pt idx="5789">
                  <c:v>250.39905758109401</c:v>
                </c:pt>
                <c:pt idx="5790">
                  <c:v>248.55685198673464</c:v>
                </c:pt>
                <c:pt idx="5791">
                  <c:v>221.64603724434977</c:v>
                </c:pt>
                <c:pt idx="5792">
                  <c:v>216.80227253235526</c:v>
                </c:pt>
                <c:pt idx="5793">
                  <c:v>176.09528921631542</c:v>
                </c:pt>
                <c:pt idx="5794">
                  <c:v>161.55247088676109</c:v>
                </c:pt>
                <c:pt idx="5795">
                  <c:v>143.75534778404483</c:v>
                </c:pt>
                <c:pt idx="5796">
                  <c:v>139.44940410781808</c:v>
                </c:pt>
                <c:pt idx="5797">
                  <c:v>131.48727138317585</c:v>
                </c:pt>
                <c:pt idx="5798">
                  <c:v>144.19489942255052</c:v>
                </c:pt>
                <c:pt idx="5799">
                  <c:v>138.66884694662716</c:v>
                </c:pt>
                <c:pt idx="5800">
                  <c:v>141.72041021108367</c:v>
                </c:pt>
                <c:pt idx="5801">
                  <c:v>125.86105272391788</c:v>
                </c:pt>
                <c:pt idx="5802">
                  <c:v>110.34819376905546</c:v>
                </c:pt>
                <c:pt idx="5803">
                  <c:v>98.545383922162969</c:v>
                </c:pt>
                <c:pt idx="5804">
                  <c:v>102.3595742772916</c:v>
                </c:pt>
                <c:pt idx="5805">
                  <c:v>96.669906372459209</c:v>
                </c:pt>
                <c:pt idx="5806">
                  <c:v>95.164887334077591</c:v>
                </c:pt>
                <c:pt idx="5807">
                  <c:v>91.091093193662758</c:v>
                </c:pt>
                <c:pt idx="5808">
                  <c:v>105.95556239371915</c:v>
                </c:pt>
                <c:pt idx="5809">
                  <c:v>98.506476176985203</c:v>
                </c:pt>
                <c:pt idx="5810">
                  <c:v>98.925890436390006</c:v>
                </c:pt>
                <c:pt idx="5811">
                  <c:v>102.27693566930355</c:v>
                </c:pt>
                <c:pt idx="5812">
                  <c:v>110.48070369853451</c:v>
                </c:pt>
                <c:pt idx="5813">
                  <c:v>116.68257142032462</c:v>
                </c:pt>
                <c:pt idx="5814">
                  <c:v>123.80111511298608</c:v>
                </c:pt>
                <c:pt idx="5815">
                  <c:v>121.68210326453666</c:v>
                </c:pt>
                <c:pt idx="5816">
                  <c:v>133.97981159380322</c:v>
                </c:pt>
                <c:pt idx="5817">
                  <c:v>133.95937508878265</c:v>
                </c:pt>
                <c:pt idx="5818">
                  <c:v>153.01437792868845</c:v>
                </c:pt>
                <c:pt idx="5819">
                  <c:v>149.43860533073061</c:v>
                </c:pt>
                <c:pt idx="5820">
                  <c:v>171.3437507482777</c:v>
                </c:pt>
                <c:pt idx="5821">
                  <c:v>175.23910431201531</c:v>
                </c:pt>
                <c:pt idx="5822">
                  <c:v>181.31507636299145</c:v>
                </c:pt>
                <c:pt idx="5823">
                  <c:v>174.95466622708719</c:v>
                </c:pt>
                <c:pt idx="5824">
                  <c:v>169.28656215477778</c:v>
                </c:pt>
                <c:pt idx="5825">
                  <c:v>146.92253669642176</c:v>
                </c:pt>
                <c:pt idx="5826">
                  <c:v>109.12823384386849</c:v>
                </c:pt>
                <c:pt idx="5827">
                  <c:v>97.007538854773273</c:v>
                </c:pt>
                <c:pt idx="5828">
                  <c:v>103.14344693375925</c:v>
                </c:pt>
                <c:pt idx="5829">
                  <c:v>95.318940057707479</c:v>
                </c:pt>
                <c:pt idx="5830">
                  <c:v>101.30648689281301</c:v>
                </c:pt>
                <c:pt idx="5831">
                  <c:v>99.319396987200506</c:v>
                </c:pt>
                <c:pt idx="5832">
                  <c:v>83.551047181528318</c:v>
                </c:pt>
                <c:pt idx="5833">
                  <c:v>80.383450442093931</c:v>
                </c:pt>
                <c:pt idx="5834">
                  <c:v>75.999420834631792</c:v>
                </c:pt>
                <c:pt idx="5835">
                  <c:v>77.235420684422394</c:v>
                </c:pt>
                <c:pt idx="5836">
                  <c:v>83.180719210937553</c:v>
                </c:pt>
                <c:pt idx="5837">
                  <c:v>77.006142159823085</c:v>
                </c:pt>
                <c:pt idx="5838">
                  <c:v>80.663946835984845</c:v>
                </c:pt>
                <c:pt idx="5839">
                  <c:v>80.154918930639639</c:v>
                </c:pt>
                <c:pt idx="5840">
                  <c:v>83.905292638464516</c:v>
                </c:pt>
                <c:pt idx="5841">
                  <c:v>80.48874737598571</c:v>
                </c:pt>
                <c:pt idx="5842">
                  <c:v>82.513718466576734</c:v>
                </c:pt>
                <c:pt idx="5843">
                  <c:v>77.587987847795048</c:v>
                </c:pt>
                <c:pt idx="5844">
                  <c:v>89.219204022409329</c:v>
                </c:pt>
                <c:pt idx="5845">
                  <c:v>90.370347516025504</c:v>
                </c:pt>
                <c:pt idx="5846">
                  <c:v>94.332821505339453</c:v>
                </c:pt>
                <c:pt idx="5847">
                  <c:v>97.860561317624331</c:v>
                </c:pt>
                <c:pt idx="5848">
                  <c:v>92.80873636064338</c:v>
                </c:pt>
                <c:pt idx="5849">
                  <c:v>84.150964715084314</c:v>
                </c:pt>
                <c:pt idx="5850">
                  <c:v>94.855911878246204</c:v>
                </c:pt>
                <c:pt idx="5851">
                  <c:v>89.318116304488058</c:v>
                </c:pt>
                <c:pt idx="5852">
                  <c:v>84.285083040837549</c:v>
                </c:pt>
                <c:pt idx="5853">
                  <c:v>80.681632192062295</c:v>
                </c:pt>
                <c:pt idx="5854">
                  <c:v>84.257256994142836</c:v>
                </c:pt>
                <c:pt idx="5855">
                  <c:v>83.844967658048503</c:v>
                </c:pt>
                <c:pt idx="5856">
                  <c:v>87.388894094851125</c:v>
                </c:pt>
                <c:pt idx="5857">
                  <c:v>82.254284996344921</c:v>
                </c:pt>
                <c:pt idx="5858">
                  <c:v>92.624273317984247</c:v>
                </c:pt>
                <c:pt idx="5859">
                  <c:v>92.080101097685713</c:v>
                </c:pt>
                <c:pt idx="5860">
                  <c:v>99.716627903080891</c:v>
                </c:pt>
                <c:pt idx="5861">
                  <c:v>103.34009355858464</c:v>
                </c:pt>
                <c:pt idx="5862">
                  <c:v>103.45300709521433</c:v>
                </c:pt>
                <c:pt idx="5863">
                  <c:v>99.854669873139599</c:v>
                </c:pt>
                <c:pt idx="5864">
                  <c:v>90.323722234370479</c:v>
                </c:pt>
                <c:pt idx="5865">
                  <c:v>80.544781042039332</c:v>
                </c:pt>
                <c:pt idx="5866">
                  <c:v>82.10978547921502</c:v>
                </c:pt>
                <c:pt idx="5867">
                  <c:v>83.530776621252443</c:v>
                </c:pt>
                <c:pt idx="5868">
                  <c:v>86.674458093824811</c:v>
                </c:pt>
                <c:pt idx="5869">
                  <c:v>78.823873917856218</c:v>
                </c:pt>
                <c:pt idx="5870">
                  <c:v>77.548753108699415</c:v>
                </c:pt>
                <c:pt idx="5871">
                  <c:v>75.887297827834743</c:v>
                </c:pt>
                <c:pt idx="5872">
                  <c:v>78.999595712987528</c:v>
                </c:pt>
                <c:pt idx="5873">
                  <c:v>76.023782710629916</c:v>
                </c:pt>
                <c:pt idx="5874">
                  <c:v>79.477925347348204</c:v>
                </c:pt>
                <c:pt idx="5875">
                  <c:v>79.03849244788519</c:v>
                </c:pt>
                <c:pt idx="5876">
                  <c:v>82.6004588331581</c:v>
                </c:pt>
                <c:pt idx="5877">
                  <c:v>78.829852026033223</c:v>
                </c:pt>
                <c:pt idx="5878">
                  <c:v>80.649004341343755</c:v>
                </c:pt>
                <c:pt idx="5879">
                  <c:v>74.63320881947898</c:v>
                </c:pt>
                <c:pt idx="5880">
                  <c:v>85.998149839850953</c:v>
                </c:pt>
                <c:pt idx="5881">
                  <c:v>85.638083663741739</c:v>
                </c:pt>
                <c:pt idx="5882">
                  <c:v>86.669970659530748</c:v>
                </c:pt>
                <c:pt idx="5883">
                  <c:v>89.408569975578189</c:v>
                </c:pt>
                <c:pt idx="5884">
                  <c:v>92.368279884089134</c:v>
                </c:pt>
                <c:pt idx="5885">
                  <c:v>99.020991358135419</c:v>
                </c:pt>
                <c:pt idx="5886">
                  <c:v>107.67859957323233</c:v>
                </c:pt>
                <c:pt idx="5887">
                  <c:v>103.16435251166753</c:v>
                </c:pt>
                <c:pt idx="5888">
                  <c:v>116.76939499785561</c:v>
                </c:pt>
                <c:pt idx="5889">
                  <c:v>115.13325426484941</c:v>
                </c:pt>
                <c:pt idx="5890">
                  <c:v>125.66499285466584</c:v>
                </c:pt>
                <c:pt idx="5891">
                  <c:v>129.60535066791397</c:v>
                </c:pt>
                <c:pt idx="5892">
                  <c:v>131.38324064334984</c:v>
                </c:pt>
                <c:pt idx="5893">
                  <c:v>126.74812210548707</c:v>
                </c:pt>
                <c:pt idx="5894">
                  <c:v>136.12480726243567</c:v>
                </c:pt>
                <c:pt idx="5895">
                  <c:v>133.24975960147734</c:v>
                </c:pt>
                <c:pt idx="5896">
                  <c:v>149.45419903430178</c:v>
                </c:pt>
                <c:pt idx="5897">
                  <c:v>141.00399033463211</c:v>
                </c:pt>
                <c:pt idx="5898">
                  <c:v>84.067571673428688</c:v>
                </c:pt>
                <c:pt idx="5899">
                  <c:v>83.966092216349409</c:v>
                </c:pt>
                <c:pt idx="5900">
                  <c:v>82.570376660947574</c:v>
                </c:pt>
                <c:pt idx="5901">
                  <c:v>86.798931929895403</c:v>
                </c:pt>
                <c:pt idx="5902">
                  <c:v>85.735304867624464</c:v>
                </c:pt>
                <c:pt idx="5903">
                  <c:v>83.754338749926632</c:v>
                </c:pt>
                <c:pt idx="5904">
                  <c:v>91.243100530915612</c:v>
                </c:pt>
                <c:pt idx="5905">
                  <c:v>92.731744180624574</c:v>
                </c:pt>
                <c:pt idx="5906">
                  <c:v>94.133845191530099</c:v>
                </c:pt>
                <c:pt idx="5907">
                  <c:v>79.916926918967974</c:v>
                </c:pt>
                <c:pt idx="5908">
                  <c:v>101.10818342604088</c:v>
                </c:pt>
                <c:pt idx="5909">
                  <c:v>102.48527923754558</c:v>
                </c:pt>
                <c:pt idx="5910">
                  <c:v>105.84940184728543</c:v>
                </c:pt>
                <c:pt idx="5911">
                  <c:v>102.56244934902378</c:v>
                </c:pt>
                <c:pt idx="5912">
                  <c:v>123.77737609716694</c:v>
                </c:pt>
                <c:pt idx="5913">
                  <c:v>120.74083220652341</c:v>
                </c:pt>
                <c:pt idx="5914">
                  <c:v>120.25873333883774</c:v>
                </c:pt>
                <c:pt idx="5915">
                  <c:v>127.07500430077388</c:v>
                </c:pt>
                <c:pt idx="5916">
                  <c:v>133.59530286526876</c:v>
                </c:pt>
                <c:pt idx="5917">
                  <c:v>117.76199201555912</c:v>
                </c:pt>
                <c:pt idx="5918">
                  <c:v>81.964886885326735</c:v>
                </c:pt>
                <c:pt idx="5919">
                  <c:v>83.067305602645945</c:v>
                </c:pt>
                <c:pt idx="5920">
                  <c:v>82.019102114058057</c:v>
                </c:pt>
                <c:pt idx="5921">
                  <c:v>78.375402559393123</c:v>
                </c:pt>
                <c:pt idx="5922">
                  <c:v>87.07174433660532</c:v>
                </c:pt>
                <c:pt idx="5923">
                  <c:v>84.967828739221545</c:v>
                </c:pt>
                <c:pt idx="5924">
                  <c:v>88.428977072263194</c:v>
                </c:pt>
                <c:pt idx="5925">
                  <c:v>84.539237025420775</c:v>
                </c:pt>
                <c:pt idx="5926">
                  <c:v>87.079196472997396</c:v>
                </c:pt>
                <c:pt idx="5927">
                  <c:v>95.060476042157148</c:v>
                </c:pt>
                <c:pt idx="5928">
                  <c:v>92.692165095630884</c:v>
                </c:pt>
                <c:pt idx="5929">
                  <c:v>88.910528465471174</c:v>
                </c:pt>
                <c:pt idx="5930">
                  <c:v>94.415249966830373</c:v>
                </c:pt>
                <c:pt idx="5931">
                  <c:v>86.498508145194748</c:v>
                </c:pt>
                <c:pt idx="5932">
                  <c:v>95.89825489114358</c:v>
                </c:pt>
                <c:pt idx="5933">
                  <c:v>93.596310381022676</c:v>
                </c:pt>
                <c:pt idx="5934">
                  <c:v>86.880755580921701</c:v>
                </c:pt>
                <c:pt idx="5935">
                  <c:v>86.178715024561953</c:v>
                </c:pt>
                <c:pt idx="5936">
                  <c:v>90.952870099604908</c:v>
                </c:pt>
                <c:pt idx="5937">
                  <c:v>95.150540593955128</c:v>
                </c:pt>
                <c:pt idx="5938">
                  <c:v>98.323762155442097</c:v>
                </c:pt>
                <c:pt idx="5939">
                  <c:v>97.857899356619598</c:v>
                </c:pt>
                <c:pt idx="5940">
                  <c:v>96.191794829041385</c:v>
                </c:pt>
                <c:pt idx="5941">
                  <c:v>91.428171506144295</c:v>
                </c:pt>
                <c:pt idx="5942">
                  <c:v>101.34193587366813</c:v>
                </c:pt>
                <c:pt idx="5943">
                  <c:v>94.762504275047704</c:v>
                </c:pt>
                <c:pt idx="5944">
                  <c:v>99.98262063378175</c:v>
                </c:pt>
                <c:pt idx="5945">
                  <c:v>102.98084589736382</c:v>
                </c:pt>
                <c:pt idx="5946">
                  <c:v>108.6655912242117</c:v>
                </c:pt>
                <c:pt idx="5947">
                  <c:v>124.15942717163162</c:v>
                </c:pt>
                <c:pt idx="5948">
                  <c:v>119.02449363994185</c:v>
                </c:pt>
                <c:pt idx="5949">
                  <c:v>124.80067734354218</c:v>
                </c:pt>
                <c:pt idx="5950">
                  <c:v>132.7769549569004</c:v>
                </c:pt>
                <c:pt idx="5951">
                  <c:v>133.22893606442335</c:v>
                </c:pt>
                <c:pt idx="5952">
                  <c:v>148.80415709579248</c:v>
                </c:pt>
                <c:pt idx="5953">
                  <c:v>149.47709892520865</c:v>
                </c:pt>
                <c:pt idx="5954">
                  <c:v>177.40596838786345</c:v>
                </c:pt>
                <c:pt idx="5955">
                  <c:v>185.65470077837824</c:v>
                </c:pt>
                <c:pt idx="5956">
                  <c:v>206.75980574225892</c:v>
                </c:pt>
                <c:pt idx="5957">
                  <c:v>199.96041888006638</c:v>
                </c:pt>
                <c:pt idx="5958">
                  <c:v>204.62432476506712</c:v>
                </c:pt>
                <c:pt idx="5959">
                  <c:v>184.60837271850158</c:v>
                </c:pt>
                <c:pt idx="5960">
                  <c:v>163.4579565578654</c:v>
                </c:pt>
                <c:pt idx="5961">
                  <c:v>150.0017848280695</c:v>
                </c:pt>
                <c:pt idx="5962">
                  <c:v>159.90540791276058</c:v>
                </c:pt>
                <c:pt idx="5963">
                  <c:v>154.77903678273</c:v>
                </c:pt>
                <c:pt idx="5964">
                  <c:v>156.20050390644502</c:v>
                </c:pt>
                <c:pt idx="5965">
                  <c:v>166.32147385555447</c:v>
                </c:pt>
                <c:pt idx="5966">
                  <c:v>193.97572484456541</c:v>
                </c:pt>
                <c:pt idx="5967">
                  <c:v>183.58075374456118</c:v>
                </c:pt>
                <c:pt idx="5968">
                  <c:v>200.01871554142394</c:v>
                </c:pt>
                <c:pt idx="5969">
                  <c:v>208.01869651446597</c:v>
                </c:pt>
                <c:pt idx="5970">
                  <c:v>214.11930557171883</c:v>
                </c:pt>
                <c:pt idx="5971">
                  <c:v>236.23627227919383</c:v>
                </c:pt>
                <c:pt idx="5972">
                  <c:v>232.77916356690253</c:v>
                </c:pt>
                <c:pt idx="5973">
                  <c:v>206.99914604713879</c:v>
                </c:pt>
                <c:pt idx="5974">
                  <c:v>84.200929779839868</c:v>
                </c:pt>
                <c:pt idx="5975">
                  <c:v>77.047836530802599</c:v>
                </c:pt>
                <c:pt idx="5976">
                  <c:v>85.702113424316636</c:v>
                </c:pt>
                <c:pt idx="5977">
                  <c:v>85.080547487390632</c:v>
                </c:pt>
                <c:pt idx="5978">
                  <c:v>80.450358413757314</c:v>
                </c:pt>
                <c:pt idx="5979">
                  <c:v>77.011359095037974</c:v>
                </c:pt>
                <c:pt idx="5980">
                  <c:v>82.470088169506724</c:v>
                </c:pt>
                <c:pt idx="5981">
                  <c:v>78.818288452971075</c:v>
                </c:pt>
                <c:pt idx="5982">
                  <c:v>84.721998863271722</c:v>
                </c:pt>
                <c:pt idx="5983">
                  <c:v>88.881617925625491</c:v>
                </c:pt>
                <c:pt idx="5984">
                  <c:v>86.389223286634603</c:v>
                </c:pt>
                <c:pt idx="5985">
                  <c:v>84.183632284868281</c:v>
                </c:pt>
                <c:pt idx="5986">
                  <c:v>98.443161931392737</c:v>
                </c:pt>
                <c:pt idx="5987">
                  <c:v>99.706472555893527</c:v>
                </c:pt>
                <c:pt idx="5988">
                  <c:v>92.171371957844954</c:v>
                </c:pt>
                <c:pt idx="5989">
                  <c:v>94.752069568436625</c:v>
                </c:pt>
                <c:pt idx="5990">
                  <c:v>84.956790211790604</c:v>
                </c:pt>
                <c:pt idx="5991">
                  <c:v>85.885257145946042</c:v>
                </c:pt>
                <c:pt idx="5992">
                  <c:v>95.758997214828725</c:v>
                </c:pt>
                <c:pt idx="5993">
                  <c:v>91.259598944971358</c:v>
                </c:pt>
                <c:pt idx="5994">
                  <c:v>100.33511552204477</c:v>
                </c:pt>
                <c:pt idx="5995">
                  <c:v>109.94252991717741</c:v>
                </c:pt>
                <c:pt idx="5996">
                  <c:v>118.08475404230008</c:v>
                </c:pt>
                <c:pt idx="5997">
                  <c:v>121.8412581690888</c:v>
                </c:pt>
                <c:pt idx="5998">
                  <c:v>134.29024937447306</c:v>
                </c:pt>
                <c:pt idx="5999">
                  <c:v>127.76129085617517</c:v>
                </c:pt>
                <c:pt idx="6000">
                  <c:v>143.38311532761455</c:v>
                </c:pt>
                <c:pt idx="6001">
                  <c:v>160.15783934522801</c:v>
                </c:pt>
                <c:pt idx="6002">
                  <c:v>163.89870667491601</c:v>
                </c:pt>
                <c:pt idx="6003">
                  <c:v>168.20352532865564</c:v>
                </c:pt>
                <c:pt idx="6004">
                  <c:v>195.79026416116142</c:v>
                </c:pt>
                <c:pt idx="6005">
                  <c:v>199.21564045922432</c:v>
                </c:pt>
                <c:pt idx="6006">
                  <c:v>200.84833360416835</c:v>
                </c:pt>
                <c:pt idx="6007">
                  <c:v>222.69286194542408</c:v>
                </c:pt>
                <c:pt idx="6008">
                  <c:v>217.21687635931679</c:v>
                </c:pt>
                <c:pt idx="6009">
                  <c:v>204.66263264989379</c:v>
                </c:pt>
                <c:pt idx="6010">
                  <c:v>210.84323329797763</c:v>
                </c:pt>
                <c:pt idx="6011">
                  <c:v>211.96604513866291</c:v>
                </c:pt>
                <c:pt idx="6012">
                  <c:v>244.60697656269951</c:v>
                </c:pt>
                <c:pt idx="6013">
                  <c:v>193.74308335083086</c:v>
                </c:pt>
                <c:pt idx="6014">
                  <c:v>240.34774531543448</c:v>
                </c:pt>
                <c:pt idx="6015">
                  <c:v>286.65765874882499</c:v>
                </c:pt>
                <c:pt idx="6016">
                  <c:v>82.782745169373328</c:v>
                </c:pt>
                <c:pt idx="6017">
                  <c:v>89.171472011107539</c:v>
                </c:pt>
                <c:pt idx="6018">
                  <c:v>79.795860088393951</c:v>
                </c:pt>
                <c:pt idx="6019">
                  <c:v>85.901388633887137</c:v>
                </c:pt>
                <c:pt idx="6020">
                  <c:v>94.830423804494529</c:v>
                </c:pt>
                <c:pt idx="6021">
                  <c:v>90.309841337258419</c:v>
                </c:pt>
                <c:pt idx="6022">
                  <c:v>97.479811135191355</c:v>
                </c:pt>
                <c:pt idx="6023">
                  <c:v>102.90208138053892</c:v>
                </c:pt>
                <c:pt idx="6024">
                  <c:v>130.07452622992244</c:v>
                </c:pt>
                <c:pt idx="6025">
                  <c:v>135.98284291846488</c:v>
                </c:pt>
                <c:pt idx="6026">
                  <c:v>147.79642955717063</c:v>
                </c:pt>
                <c:pt idx="6027">
                  <c:v>163.41852539540406</c:v>
                </c:pt>
                <c:pt idx="6028">
                  <c:v>191.0740987307353</c:v>
                </c:pt>
                <c:pt idx="6029">
                  <c:v>199.58138457139449</c:v>
                </c:pt>
                <c:pt idx="6030">
                  <c:v>240.37560629254074</c:v>
                </c:pt>
                <c:pt idx="6031">
                  <c:v>229.3784852809479</c:v>
                </c:pt>
                <c:pt idx="6032">
                  <c:v>272.45342184043807</c:v>
                </c:pt>
                <c:pt idx="6033">
                  <c:v>295.94951198923917</c:v>
                </c:pt>
                <c:pt idx="6034">
                  <c:v>336.75819384462613</c:v>
                </c:pt>
                <c:pt idx="6035">
                  <c:v>352.43090426921617</c:v>
                </c:pt>
                <c:pt idx="6036">
                  <c:v>384.13721694915989</c:v>
                </c:pt>
                <c:pt idx="6037">
                  <c:v>410.33017346092254</c:v>
                </c:pt>
                <c:pt idx="6038">
                  <c:v>459.79883849583535</c:v>
                </c:pt>
                <c:pt idx="6039">
                  <c:v>471.85467774557964</c:v>
                </c:pt>
                <c:pt idx="6040">
                  <c:v>535.52935022546251</c:v>
                </c:pt>
                <c:pt idx="6041">
                  <c:v>519.76419086226269</c:v>
                </c:pt>
                <c:pt idx="6042">
                  <c:v>572.18737942162045</c:v>
                </c:pt>
                <c:pt idx="6043">
                  <c:v>562.75601646440839</c:v>
                </c:pt>
                <c:pt idx="6044">
                  <c:v>651.61343654770906</c:v>
                </c:pt>
                <c:pt idx="6045">
                  <c:v>654.32097415962562</c:v>
                </c:pt>
                <c:pt idx="6046">
                  <c:v>672.20181480166912</c:v>
                </c:pt>
                <c:pt idx="6047">
                  <c:v>756.2460242832027</c:v>
                </c:pt>
                <c:pt idx="6048">
                  <c:v>828.54749519319807</c:v>
                </c:pt>
                <c:pt idx="6049">
                  <c:v>920.86353554081654</c:v>
                </c:pt>
                <c:pt idx="6050">
                  <c:v>920.53330282033494</c:v>
                </c:pt>
                <c:pt idx="6051">
                  <c:v>992.53286834116579</c:v>
                </c:pt>
                <c:pt idx="6052">
                  <c:v>1085.7219929237599</c:v>
                </c:pt>
                <c:pt idx="6053">
                  <c:v>1088.3972368050495</c:v>
                </c:pt>
                <c:pt idx="6054">
                  <c:v>1221.5942348580663</c:v>
                </c:pt>
                <c:pt idx="6055">
                  <c:v>1138.0481836233294</c:v>
                </c:pt>
                <c:pt idx="6056">
                  <c:v>1397.9699663390049</c:v>
                </c:pt>
                <c:pt idx="6057">
                  <c:v>1530.2817230743428</c:v>
                </c:pt>
                <c:pt idx="6058">
                  <c:v>1662.5114423711109</c:v>
                </c:pt>
                <c:pt idx="6059">
                  <c:v>1844.6350848417098</c:v>
                </c:pt>
                <c:pt idx="6060">
                  <c:v>2280.3799626999912</c:v>
                </c:pt>
                <c:pt idx="6061">
                  <c:v>2350.6098245148296</c:v>
                </c:pt>
                <c:pt idx="6062">
                  <c:v>3167.8195984240033</c:v>
                </c:pt>
                <c:pt idx="6063">
                  <c:v>3717.0077250643189</c:v>
                </c:pt>
                <c:pt idx="6064">
                  <c:v>3998.2981743579571</c:v>
                </c:pt>
                <c:pt idx="6065">
                  <c:v>4313.3518906859181</c:v>
                </c:pt>
                <c:pt idx="6066">
                  <c:v>4172.6538262568765</c:v>
                </c:pt>
                <c:pt idx="6067">
                  <c:v>4621.3379331599635</c:v>
                </c:pt>
                <c:pt idx="6068">
                  <c:v>5028.3791813956022</c:v>
                </c:pt>
                <c:pt idx="6069">
                  <c:v>5686.8955611684742</c:v>
                </c:pt>
                <c:pt idx="6070">
                  <c:v>5381.8548322197594</c:v>
                </c:pt>
                <c:pt idx="6071">
                  <c:v>5684.8112418906021</c:v>
                </c:pt>
                <c:pt idx="6072">
                  <c:v>6005.0521952120125</c:v>
                </c:pt>
                <c:pt idx="6073">
                  <c:v>6106.4233379103862</c:v>
                </c:pt>
                <c:pt idx="6074">
                  <c:v>6857.9534263302057</c:v>
                </c:pt>
                <c:pt idx="6075">
                  <c:v>6830.3507332013787</c:v>
                </c:pt>
                <c:pt idx="6076">
                  <c:v>7020.6769012264494</c:v>
                </c:pt>
                <c:pt idx="6077">
                  <c:v>7841.9452839129335</c:v>
                </c:pt>
                <c:pt idx="6078">
                  <c:v>7710.0227716054442</c:v>
                </c:pt>
                <c:pt idx="6079">
                  <c:v>8077.4722403808437</c:v>
                </c:pt>
                <c:pt idx="6080">
                  <c:v>7528.7834499595701</c:v>
                </c:pt>
                <c:pt idx="6081">
                  <c:v>8048.3127254428946</c:v>
                </c:pt>
                <c:pt idx="6082">
                  <c:v>8073.7120476170458</c:v>
                </c:pt>
                <c:pt idx="6083">
                  <c:v>8230.3721954542088</c:v>
                </c:pt>
                <c:pt idx="6084">
                  <c:v>8058.2894636638248</c:v>
                </c:pt>
                <c:pt idx="6085">
                  <c:v>8036.4246627399561</c:v>
                </c:pt>
                <c:pt idx="6086">
                  <c:v>8441.7917409075508</c:v>
                </c:pt>
                <c:pt idx="6087">
                  <c:v>8058.9429009636051</c:v>
                </c:pt>
                <c:pt idx="6088">
                  <c:v>8622.7553554909446</c:v>
                </c:pt>
                <c:pt idx="6089">
                  <c:v>8419.5289399112426</c:v>
                </c:pt>
                <c:pt idx="6090">
                  <c:v>8625.2057099052363</c:v>
                </c:pt>
                <c:pt idx="6091">
                  <c:v>8637.0364123493309</c:v>
                </c:pt>
                <c:pt idx="6092">
                  <c:v>8630.226547298651</c:v>
                </c:pt>
                <c:pt idx="6093">
                  <c:v>8825.2509467045002</c:v>
                </c:pt>
                <c:pt idx="6094">
                  <c:v>9002.5556754649333</c:v>
                </c:pt>
                <c:pt idx="6095">
                  <c:v>8213.8458378496252</c:v>
                </c:pt>
                <c:pt idx="6096">
                  <c:v>8610.2703237024234</c:v>
                </c:pt>
                <c:pt idx="6097">
                  <c:v>8214.6867448758439</c:v>
                </c:pt>
                <c:pt idx="6098">
                  <c:v>8962.6168672740005</c:v>
                </c:pt>
                <c:pt idx="6099">
                  <c:v>8803.6639098660526</c:v>
                </c:pt>
                <c:pt idx="6100">
                  <c:v>8001.3901965759114</c:v>
                </c:pt>
                <c:pt idx="6101">
                  <c:v>8975.6700510382707</c:v>
                </c:pt>
                <c:pt idx="6102">
                  <c:v>9407.4829500579272</c:v>
                </c:pt>
                <c:pt idx="6103">
                  <c:v>8400.3842465049092</c:v>
                </c:pt>
                <c:pt idx="6104">
                  <c:v>8778.7183679653135</c:v>
                </c:pt>
                <c:pt idx="6105">
                  <c:v>9198.4306448122625</c:v>
                </c:pt>
                <c:pt idx="6106">
                  <c:v>8789.2054693745449</c:v>
                </c:pt>
                <c:pt idx="6107">
                  <c:v>9400.5989086629252</c:v>
                </c:pt>
                <c:pt idx="6108">
                  <c:v>8969.5647978435736</c:v>
                </c:pt>
                <c:pt idx="6109">
                  <c:v>8545.2994147570953</c:v>
                </c:pt>
                <c:pt idx="6110">
                  <c:v>8699.1630281427806</c:v>
                </c:pt>
                <c:pt idx="6111">
                  <c:v>8682.4652408141537</c:v>
                </c:pt>
                <c:pt idx="6112">
                  <c:v>9303.6421161514481</c:v>
                </c:pt>
                <c:pt idx="6113">
                  <c:v>8892.9461601477233</c:v>
                </c:pt>
                <c:pt idx="6114">
                  <c:v>9768.0669858659076</c:v>
                </c:pt>
                <c:pt idx="6115">
                  <c:v>8737.5607417131687</c:v>
                </c:pt>
                <c:pt idx="6116">
                  <c:v>8925.718042806302</c:v>
                </c:pt>
                <c:pt idx="6117">
                  <c:v>8932.237965155733</c:v>
                </c:pt>
                <c:pt idx="6118">
                  <c:v>8887.4639883690252</c:v>
                </c:pt>
                <c:pt idx="6119">
                  <c:v>8876.9201315028622</c:v>
                </c:pt>
                <c:pt idx="6120">
                  <c:v>9282.0391702884481</c:v>
                </c:pt>
                <c:pt idx="6121">
                  <c:v>9063.0154648707448</c:v>
                </c:pt>
                <c:pt idx="6122">
                  <c:v>8482.997739949531</c:v>
                </c:pt>
                <c:pt idx="6123">
                  <c:v>9485.413868579064</c:v>
                </c:pt>
                <c:pt idx="6124">
                  <c:v>9026.247483180272</c:v>
                </c:pt>
                <c:pt idx="6125">
                  <c:v>8261.2511844010442</c:v>
                </c:pt>
                <c:pt idx="6126">
                  <c:v>9698.3255953320459</c:v>
                </c:pt>
                <c:pt idx="6127">
                  <c:v>9091.6793562203602</c:v>
                </c:pt>
                <c:pt idx="6128">
                  <c:v>9284.9862004647312</c:v>
                </c:pt>
                <c:pt idx="6129">
                  <c:v>8910.8428046257486</c:v>
                </c:pt>
                <c:pt idx="6130">
                  <c:v>9145.0844874754839</c:v>
                </c:pt>
                <c:pt idx="6131">
                  <c:v>9346.2335351456586</c:v>
                </c:pt>
                <c:pt idx="6132">
                  <c:v>9508.489518469325</c:v>
                </c:pt>
                <c:pt idx="6133">
                  <c:v>8897.0927224391635</c:v>
                </c:pt>
                <c:pt idx="6134">
                  <c:v>8138.2531592500882</c:v>
                </c:pt>
                <c:pt idx="6135">
                  <c:v>9311.8975917773296</c:v>
                </c:pt>
                <c:pt idx="6136">
                  <c:v>8500.7705676457772</c:v>
                </c:pt>
                <c:pt idx="6137">
                  <c:v>9094.6119530921424</c:v>
                </c:pt>
                <c:pt idx="6138">
                  <c:v>9291.0962444457655</c:v>
                </c:pt>
                <c:pt idx="6139">
                  <c:v>8868.1111334034649</c:v>
                </c:pt>
                <c:pt idx="6140">
                  <c:v>9080.4390338262256</c:v>
                </c:pt>
                <c:pt idx="6141">
                  <c:v>9520.4612388022742</c:v>
                </c:pt>
                <c:pt idx="6142">
                  <c:v>9542.6887378133979</c:v>
                </c:pt>
                <c:pt idx="6143">
                  <c:v>8925.5682222197884</c:v>
                </c:pt>
                <c:pt idx="6144">
                  <c:v>9983.9844867242027</c:v>
                </c:pt>
                <c:pt idx="6145">
                  <c:v>9549.02494435271</c:v>
                </c:pt>
                <c:pt idx="6146">
                  <c:v>9538.7990351214885</c:v>
                </c:pt>
                <c:pt idx="6147">
                  <c:v>9139.8292090795294</c:v>
                </c:pt>
                <c:pt idx="6148">
                  <c:v>9340.389015589335</c:v>
                </c:pt>
                <c:pt idx="6149">
                  <c:v>9334.0834300049137</c:v>
                </c:pt>
                <c:pt idx="6150">
                  <c:v>8676.3327951047777</c:v>
                </c:pt>
                <c:pt idx="6151">
                  <c:v>8884.9692305432509</c:v>
                </c:pt>
                <c:pt idx="6152">
                  <c:v>9776.6642000732281</c:v>
                </c:pt>
                <c:pt idx="6153">
                  <c:v>8938.1266922550694</c:v>
                </c:pt>
                <c:pt idx="6154">
                  <c:v>9790.1349024950759</c:v>
                </c:pt>
                <c:pt idx="6155">
                  <c:v>9757.3441230474109</c:v>
                </c:pt>
                <c:pt idx="6156">
                  <c:v>10000.22313553998</c:v>
                </c:pt>
                <c:pt idx="6157">
                  <c:v>9350.1324584540562</c:v>
                </c:pt>
                <c:pt idx="6158">
                  <c:v>9505.5079621608693</c:v>
                </c:pt>
                <c:pt idx="6159">
                  <c:v>9120.3963689858665</c:v>
                </c:pt>
                <c:pt idx="6160">
                  <c:v>9764.2079376530892</c:v>
                </c:pt>
                <c:pt idx="6161">
                  <c:v>9120.456934459291</c:v>
                </c:pt>
                <c:pt idx="6162">
                  <c:v>9321.5494649258926</c:v>
                </c:pt>
                <c:pt idx="6163">
                  <c:v>9747.8670103357163</c:v>
                </c:pt>
                <c:pt idx="6164">
                  <c:v>10158.158950274881</c:v>
                </c:pt>
                <c:pt idx="6165">
                  <c:v>9697.3981510268623</c:v>
                </c:pt>
                <c:pt idx="6166">
                  <c:v>9896.1409794354786</c:v>
                </c:pt>
                <c:pt idx="6167">
                  <c:v>9482.2578860131653</c:v>
                </c:pt>
                <c:pt idx="6168">
                  <c:v>9909.1297966190396</c:v>
                </c:pt>
                <c:pt idx="6169">
                  <c:v>9701.9201031059929</c:v>
                </c:pt>
                <c:pt idx="6170">
                  <c:v>10627.857753611239</c:v>
                </c:pt>
                <c:pt idx="6171">
                  <c:v>9702.7040600571163</c:v>
                </c:pt>
                <c:pt idx="6172">
                  <c:v>9886.4177452472541</c:v>
                </c:pt>
                <c:pt idx="6173">
                  <c:v>9472.2480763702952</c:v>
                </c:pt>
                <c:pt idx="6174">
                  <c:v>10082.720593451644</c:v>
                </c:pt>
                <c:pt idx="6175">
                  <c:v>9637.7492165750864</c:v>
                </c:pt>
                <c:pt idx="6176">
                  <c:v>9651.6591580061777</c:v>
                </c:pt>
                <c:pt idx="6177">
                  <c:v>9850.8188747687018</c:v>
                </c:pt>
                <c:pt idx="6178">
                  <c:v>9008.5858587468138</c:v>
                </c:pt>
                <c:pt idx="6179">
                  <c:v>10344.65134009404</c:v>
                </c:pt>
                <c:pt idx="6180">
                  <c:v>9667.0899781433054</c:v>
                </c:pt>
                <c:pt idx="6181">
                  <c:v>9820.8437240387047</c:v>
                </c:pt>
                <c:pt idx="6182">
                  <c:v>9672.7555670589772</c:v>
                </c:pt>
                <c:pt idx="6183">
                  <c:v>9902.5294111661442</c:v>
                </c:pt>
                <c:pt idx="6184">
                  <c:v>10356.394928459671</c:v>
                </c:pt>
                <c:pt idx="6185">
                  <c:v>9705.0552447151513</c:v>
                </c:pt>
                <c:pt idx="6186">
                  <c:v>10385.904811688541</c:v>
                </c:pt>
                <c:pt idx="6187">
                  <c:v>9736.9130144203555</c:v>
                </c:pt>
                <c:pt idx="6188">
                  <c:v>10932.534716779939</c:v>
                </c:pt>
                <c:pt idx="6189">
                  <c:v>10020.727393845889</c:v>
                </c:pt>
                <c:pt idx="6190">
                  <c:v>10772.81437884594</c:v>
                </c:pt>
                <c:pt idx="6191">
                  <c:v>9607.7819852691318</c:v>
                </c:pt>
                <c:pt idx="6192">
                  <c:v>10562.576282388431</c:v>
                </c:pt>
                <c:pt idx="6193">
                  <c:v>9852.9640429647152</c:v>
                </c:pt>
                <c:pt idx="6194">
                  <c:v>9824.241298579278</c:v>
                </c:pt>
                <c:pt idx="6195">
                  <c:v>10245.679062655221</c:v>
                </c:pt>
                <c:pt idx="6196">
                  <c:v>10207.403040237288</c:v>
                </c:pt>
                <c:pt idx="6197">
                  <c:v>9137.2806109440153</c:v>
                </c:pt>
                <c:pt idx="6198">
                  <c:v>11006.560094915718</c:v>
                </c:pt>
                <c:pt idx="6199">
                  <c:v>10252.644575918343</c:v>
                </c:pt>
                <c:pt idx="6200">
                  <c:v>10521.40676263485</c:v>
                </c:pt>
                <c:pt idx="6201">
                  <c:v>10014.838245787278</c:v>
                </c:pt>
                <c:pt idx="6202">
                  <c:v>10917.372346840248</c:v>
                </c:pt>
                <c:pt idx="6203">
                  <c:v>9297.6658323648917</c:v>
                </c:pt>
                <c:pt idx="6204">
                  <c:v>10218.384333571024</c:v>
                </c:pt>
                <c:pt idx="6205">
                  <c:v>10742.218833853476</c:v>
                </c:pt>
                <c:pt idx="6206">
                  <c:v>10751.410854837308</c:v>
                </c:pt>
                <c:pt idx="6207">
                  <c:v>10239.809643297469</c:v>
                </c:pt>
                <c:pt idx="6208">
                  <c:v>11062.571935456815</c:v>
                </c:pt>
                <c:pt idx="6209">
                  <c:v>9392.0336658726119</c:v>
                </c:pt>
                <c:pt idx="6210">
                  <c:v>10584.050505564801</c:v>
                </c:pt>
                <c:pt idx="6211">
                  <c:v>10132.126760640156</c:v>
                </c:pt>
                <c:pt idx="6212">
                  <c:v>10589.714775989622</c:v>
                </c:pt>
                <c:pt idx="6213">
                  <c:v>10557.974705408709</c:v>
                </c:pt>
                <c:pt idx="6214">
                  <c:v>10340.889508419395</c:v>
                </c:pt>
                <c:pt idx="6215">
                  <c:v>9636.3918875862455</c:v>
                </c:pt>
                <c:pt idx="6216">
                  <c:v>10839.26955971298</c:v>
                </c:pt>
                <c:pt idx="6217">
                  <c:v>10082.052684496148</c:v>
                </c:pt>
                <c:pt idx="6218">
                  <c:v>10846.023440857831</c:v>
                </c:pt>
                <c:pt idx="6219">
                  <c:v>9938.5795365978138</c:v>
                </c:pt>
                <c:pt idx="6220">
                  <c:v>10908.205356427867</c:v>
                </c:pt>
                <c:pt idx="6221">
                  <c:v>10535.381598301174</c:v>
                </c:pt>
                <c:pt idx="6222">
                  <c:v>10857.179273237343</c:v>
                </c:pt>
                <c:pt idx="6223">
                  <c:v>10602.907018006244</c:v>
                </c:pt>
                <c:pt idx="6224">
                  <c:v>10841.080839457416</c:v>
                </c:pt>
                <c:pt idx="6225">
                  <c:v>10572.490607764916</c:v>
                </c:pt>
                <c:pt idx="6226">
                  <c:v>10336.74848456648</c:v>
                </c:pt>
                <c:pt idx="6227">
                  <c:v>10538.028765906129</c:v>
                </c:pt>
                <c:pt idx="6228">
                  <c:v>10820.309576804979</c:v>
                </c:pt>
                <c:pt idx="6229">
                  <c:v>10737.973326304314</c:v>
                </c:pt>
                <c:pt idx="6230">
                  <c:v>10874.753435446319</c:v>
                </c:pt>
                <c:pt idx="6231">
                  <c:v>10754.066074400023</c:v>
                </c:pt>
                <c:pt idx="6232">
                  <c:v>10863.298849644629</c:v>
                </c:pt>
                <c:pt idx="6233">
                  <c:v>10721.149853532661</c:v>
                </c:pt>
                <c:pt idx="6234">
                  <c:v>10719.782635771056</c:v>
                </c:pt>
                <c:pt idx="6235">
                  <c:v>10195.274263117144</c:v>
                </c:pt>
                <c:pt idx="6236">
                  <c:v>10903.656785567033</c:v>
                </c:pt>
                <c:pt idx="6237">
                  <c:v>10805.643540960751</c:v>
                </c:pt>
                <c:pt idx="6238">
                  <c:v>10903.656785567033</c:v>
                </c:pt>
                <c:pt idx="6239">
                  <c:v>10808.734498051146</c:v>
                </c:pt>
                <c:pt idx="6240">
                  <c:v>10865.591815398107</c:v>
                </c:pt>
                <c:pt idx="6241">
                  <c:v>10506.310363833221</c:v>
                </c:pt>
                <c:pt idx="6242">
                  <c:v>10867.883757383046</c:v>
                </c:pt>
                <c:pt idx="6243">
                  <c:v>10776.190098341447</c:v>
                </c:pt>
                <c:pt idx="6244">
                  <c:v>10868.647510449226</c:v>
                </c:pt>
                <c:pt idx="6245">
                  <c:v>10443.955749266757</c:v>
                </c:pt>
                <c:pt idx="6246">
                  <c:v>10928.622706968124</c:v>
                </c:pt>
                <c:pt idx="6247">
                  <c:v>10683.638288486771</c:v>
                </c:pt>
                <c:pt idx="6248">
                  <c:v>10923.337379092878</c:v>
                </c:pt>
                <c:pt idx="6249">
                  <c:v>10445.791390639468</c:v>
                </c:pt>
                <c:pt idx="6250">
                  <c:v>10877.803662894619</c:v>
                </c:pt>
                <c:pt idx="6251">
                  <c:v>10745.239391422432</c:v>
                </c:pt>
                <c:pt idx="6252">
                  <c:v>10826.47259895959</c:v>
                </c:pt>
                <c:pt idx="6253">
                  <c:v>10751.438489201564</c:v>
                </c:pt>
                <c:pt idx="6254">
                  <c:v>10850.2860647712</c:v>
                </c:pt>
                <c:pt idx="6255">
                  <c:v>10808.734498051146</c:v>
                </c:pt>
                <c:pt idx="6256">
                  <c:v>10804.870521141906</c:v>
                </c:pt>
                <c:pt idx="6257">
                  <c:v>10716.801674092472</c:v>
                </c:pt>
                <c:pt idx="6258">
                  <c:v>10498.868902958811</c:v>
                </c:pt>
                <c:pt idx="6259">
                  <c:v>10325.203078065491</c:v>
                </c:pt>
                <c:pt idx="6260">
                  <c:v>10331.142270978326</c:v>
                </c:pt>
                <c:pt idx="6261">
                  <c:v>10230.123803661094</c:v>
                </c:pt>
                <c:pt idx="6262">
                  <c:v>10205.869726532141</c:v>
                </c:pt>
                <c:pt idx="6263">
                  <c:v>10154.611348185201</c:v>
                </c:pt>
                <c:pt idx="6264">
                  <c:v>10278.30436253092</c:v>
                </c:pt>
                <c:pt idx="6265">
                  <c:v>10203.264564404342</c:v>
                </c:pt>
                <c:pt idx="6266">
                  <c:v>10331.142270978326</c:v>
                </c:pt>
                <c:pt idx="6267">
                  <c:v>10091.791315298169</c:v>
                </c:pt>
                <c:pt idx="6268">
                  <c:v>10183.547822572014</c:v>
                </c:pt>
                <c:pt idx="6269">
                  <c:v>10181.798772721482</c:v>
                </c:pt>
                <c:pt idx="6270">
                  <c:v>10009.355817650548</c:v>
                </c:pt>
                <c:pt idx="6271">
                  <c:v>9458.7137361581263</c:v>
                </c:pt>
                <c:pt idx="6272">
                  <c:v>8336.9947742606382</c:v>
                </c:pt>
                <c:pt idx="6273">
                  <c:v>7853.8596775384585</c:v>
                </c:pt>
                <c:pt idx="6274">
                  <c:v>7288.6655998854249</c:v>
                </c:pt>
                <c:pt idx="6275">
                  <c:v>7028.0402766929546</c:v>
                </c:pt>
                <c:pt idx="6276">
                  <c:v>6384.8270398531968</c:v>
                </c:pt>
                <c:pt idx="6277">
                  <c:v>6172.8792623841764</c:v>
                </c:pt>
                <c:pt idx="6278">
                  <c:v>5638.4791213100025</c:v>
                </c:pt>
                <c:pt idx="6279">
                  <c:v>4333.0704547785481</c:v>
                </c:pt>
                <c:pt idx="6280">
                  <c:v>4978.8430813166788</c:v>
                </c:pt>
                <c:pt idx="6281">
                  <c:v>4788.0147121871287</c:v>
                </c:pt>
                <c:pt idx="6282">
                  <c:v>4708.9266376799578</c:v>
                </c:pt>
                <c:pt idx="6283">
                  <c:v>4657.9329825443192</c:v>
                </c:pt>
                <c:pt idx="6284">
                  <c:v>4466.6578548553152</c:v>
                </c:pt>
                <c:pt idx="6285">
                  <c:v>4311.3516592949572</c:v>
                </c:pt>
                <c:pt idx="6286">
                  <c:v>4153.8285363193791</c:v>
                </c:pt>
                <c:pt idx="6287">
                  <c:v>4085.8712460481775</c:v>
                </c:pt>
                <c:pt idx="6288">
                  <c:v>4475.9480422540883</c:v>
                </c:pt>
                <c:pt idx="6289">
                  <c:v>4082.8833174148572</c:v>
                </c:pt>
                <c:pt idx="6290">
                  <c:v>4055.5669014786326</c:v>
                </c:pt>
                <c:pt idx="6291">
                  <c:v>3970.4249354188823</c:v>
                </c:pt>
                <c:pt idx="6292">
                  <c:v>4156.9179074600124</c:v>
                </c:pt>
                <c:pt idx="6293">
                  <c:v>3865.340755550164</c:v>
                </c:pt>
                <c:pt idx="6294">
                  <c:v>4145.0285485656477</c:v>
                </c:pt>
                <c:pt idx="6295">
                  <c:v>4081.2318483271788</c:v>
                </c:pt>
              </c:numCache>
            </c:numRef>
          </c:yVal>
          <c:smooth val="1"/>
        </c:ser>
        <c:ser>
          <c:idx val="1"/>
          <c:order val="1"/>
          <c:tx>
            <c:v>50 cm</c:v>
          </c:tx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East6!$DS$5:$DS$9998</c:f>
              <c:numCache>
                <c:formatCode>m/d/yy\ h:mm;@</c:formatCode>
                <c:ptCount val="9994"/>
                <c:pt idx="0">
                  <c:v>37006.008333333331</c:v>
                </c:pt>
                <c:pt idx="1">
                  <c:v>37006.508333333331</c:v>
                </c:pt>
                <c:pt idx="2">
                  <c:v>37007.008333333331</c:v>
                </c:pt>
                <c:pt idx="3">
                  <c:v>37007.508333333331</c:v>
                </c:pt>
                <c:pt idx="4">
                  <c:v>37008.008333333331</c:v>
                </c:pt>
                <c:pt idx="5">
                  <c:v>37008.508333333331</c:v>
                </c:pt>
                <c:pt idx="6">
                  <c:v>37009.008333333331</c:v>
                </c:pt>
                <c:pt idx="7">
                  <c:v>37009.508333333331</c:v>
                </c:pt>
                <c:pt idx="8">
                  <c:v>37010.008333333331</c:v>
                </c:pt>
                <c:pt idx="9">
                  <c:v>37010.508333333331</c:v>
                </c:pt>
                <c:pt idx="10">
                  <c:v>37011.008333333331</c:v>
                </c:pt>
                <c:pt idx="11">
                  <c:v>37011.508333333331</c:v>
                </c:pt>
                <c:pt idx="12">
                  <c:v>37012.008333333331</c:v>
                </c:pt>
                <c:pt idx="13">
                  <c:v>37012.508333333331</c:v>
                </c:pt>
                <c:pt idx="14">
                  <c:v>37013.008333333331</c:v>
                </c:pt>
                <c:pt idx="15">
                  <c:v>37013.508333333331</c:v>
                </c:pt>
                <c:pt idx="16">
                  <c:v>37014.008333333331</c:v>
                </c:pt>
                <c:pt idx="17">
                  <c:v>37014.508333333331</c:v>
                </c:pt>
                <c:pt idx="18">
                  <c:v>37015.008333333331</c:v>
                </c:pt>
                <c:pt idx="19">
                  <c:v>37015.508333333331</c:v>
                </c:pt>
                <c:pt idx="20">
                  <c:v>37016.008333333331</c:v>
                </c:pt>
                <c:pt idx="21">
                  <c:v>37016.508333333331</c:v>
                </c:pt>
                <c:pt idx="22">
                  <c:v>37017.008333333331</c:v>
                </c:pt>
                <c:pt idx="23">
                  <c:v>37017.508333333331</c:v>
                </c:pt>
                <c:pt idx="24">
                  <c:v>37018.008333333331</c:v>
                </c:pt>
                <c:pt idx="25">
                  <c:v>37018.508333333331</c:v>
                </c:pt>
                <c:pt idx="26">
                  <c:v>37019.008333333331</c:v>
                </c:pt>
                <c:pt idx="27">
                  <c:v>37019.508333333331</c:v>
                </c:pt>
                <c:pt idx="28">
                  <c:v>37020.008333333331</c:v>
                </c:pt>
                <c:pt idx="29">
                  <c:v>37020.508333333331</c:v>
                </c:pt>
                <c:pt idx="30">
                  <c:v>37021.008333333331</c:v>
                </c:pt>
                <c:pt idx="31">
                  <c:v>37021.508333333331</c:v>
                </c:pt>
                <c:pt idx="32">
                  <c:v>37022.008333333331</c:v>
                </c:pt>
                <c:pt idx="33">
                  <c:v>37022.508333333331</c:v>
                </c:pt>
                <c:pt idx="34">
                  <c:v>37023.008333333331</c:v>
                </c:pt>
                <c:pt idx="35">
                  <c:v>37023.508333333331</c:v>
                </c:pt>
                <c:pt idx="36">
                  <c:v>37024.008333333331</c:v>
                </c:pt>
                <c:pt idx="37">
                  <c:v>37024.508333333331</c:v>
                </c:pt>
                <c:pt idx="38">
                  <c:v>37025.008333333331</c:v>
                </c:pt>
                <c:pt idx="39">
                  <c:v>37025.508333333331</c:v>
                </c:pt>
                <c:pt idx="40">
                  <c:v>37026.008333333331</c:v>
                </c:pt>
                <c:pt idx="41">
                  <c:v>37026.508333333331</c:v>
                </c:pt>
                <c:pt idx="42">
                  <c:v>37027.008333333331</c:v>
                </c:pt>
                <c:pt idx="43">
                  <c:v>37027.508333333331</c:v>
                </c:pt>
                <c:pt idx="44">
                  <c:v>37028.008333333331</c:v>
                </c:pt>
                <c:pt idx="45">
                  <c:v>37028.508333333331</c:v>
                </c:pt>
                <c:pt idx="46">
                  <c:v>37029.008333333331</c:v>
                </c:pt>
                <c:pt idx="47">
                  <c:v>37029.508333333331</c:v>
                </c:pt>
                <c:pt idx="48">
                  <c:v>37030.008333333331</c:v>
                </c:pt>
                <c:pt idx="49">
                  <c:v>37030.508333333331</c:v>
                </c:pt>
                <c:pt idx="50">
                  <c:v>37031.008333333331</c:v>
                </c:pt>
                <c:pt idx="51">
                  <c:v>37031.508333333331</c:v>
                </c:pt>
                <c:pt idx="52">
                  <c:v>37032.008333333331</c:v>
                </c:pt>
                <c:pt idx="53">
                  <c:v>37032.508333333331</c:v>
                </c:pt>
                <c:pt idx="54">
                  <c:v>37033.008333333331</c:v>
                </c:pt>
                <c:pt idx="55">
                  <c:v>37033.508333333331</c:v>
                </c:pt>
                <c:pt idx="56">
                  <c:v>37034.008333333331</c:v>
                </c:pt>
                <c:pt idx="57">
                  <c:v>37034.508333333331</c:v>
                </c:pt>
                <c:pt idx="58">
                  <c:v>37035.008333333331</c:v>
                </c:pt>
                <c:pt idx="59">
                  <c:v>37035.508333333331</c:v>
                </c:pt>
                <c:pt idx="60">
                  <c:v>37036.008333333331</c:v>
                </c:pt>
                <c:pt idx="61">
                  <c:v>37036.508333333331</c:v>
                </c:pt>
                <c:pt idx="62">
                  <c:v>37037.008333333331</c:v>
                </c:pt>
                <c:pt idx="63">
                  <c:v>37037.508333333331</c:v>
                </c:pt>
                <c:pt idx="64">
                  <c:v>37038.008333333331</c:v>
                </c:pt>
                <c:pt idx="65">
                  <c:v>37038.508333333331</c:v>
                </c:pt>
                <c:pt idx="66">
                  <c:v>37039.008333333331</c:v>
                </c:pt>
                <c:pt idx="67">
                  <c:v>37039.508333333331</c:v>
                </c:pt>
                <c:pt idx="68">
                  <c:v>37040.008333333331</c:v>
                </c:pt>
                <c:pt idx="69">
                  <c:v>37040.508333333331</c:v>
                </c:pt>
                <c:pt idx="70">
                  <c:v>37041.008333333331</c:v>
                </c:pt>
                <c:pt idx="71">
                  <c:v>37041.508333333331</c:v>
                </c:pt>
                <c:pt idx="72">
                  <c:v>37042.008333333331</c:v>
                </c:pt>
                <c:pt idx="73">
                  <c:v>37042.508333333331</c:v>
                </c:pt>
                <c:pt idx="74">
                  <c:v>37043.008333333331</c:v>
                </c:pt>
                <c:pt idx="75">
                  <c:v>37043.508333333331</c:v>
                </c:pt>
                <c:pt idx="76">
                  <c:v>37044.008333333331</c:v>
                </c:pt>
                <c:pt idx="77">
                  <c:v>37044.508333333331</c:v>
                </c:pt>
                <c:pt idx="78">
                  <c:v>37045.008333333331</c:v>
                </c:pt>
                <c:pt idx="79">
                  <c:v>37045.508333333331</c:v>
                </c:pt>
                <c:pt idx="80">
                  <c:v>37046.008333333331</c:v>
                </c:pt>
                <c:pt idx="81">
                  <c:v>37046.508333333331</c:v>
                </c:pt>
                <c:pt idx="82">
                  <c:v>37047.008333333331</c:v>
                </c:pt>
                <c:pt idx="83">
                  <c:v>37047.508333333331</c:v>
                </c:pt>
                <c:pt idx="84">
                  <c:v>37048.008333333331</c:v>
                </c:pt>
                <c:pt idx="85">
                  <c:v>37048.508333333331</c:v>
                </c:pt>
                <c:pt idx="86">
                  <c:v>37049.008333333331</c:v>
                </c:pt>
                <c:pt idx="87">
                  <c:v>37049.508333333331</c:v>
                </c:pt>
                <c:pt idx="88">
                  <c:v>37050.008333333331</c:v>
                </c:pt>
                <c:pt idx="89">
                  <c:v>37050.508333333331</c:v>
                </c:pt>
                <c:pt idx="90">
                  <c:v>37051.008333333331</c:v>
                </c:pt>
                <c:pt idx="91">
                  <c:v>37051.508333333331</c:v>
                </c:pt>
                <c:pt idx="92">
                  <c:v>37052.008333333331</c:v>
                </c:pt>
                <c:pt idx="93">
                  <c:v>37052.508333333331</c:v>
                </c:pt>
                <c:pt idx="94">
                  <c:v>37053.008333333331</c:v>
                </c:pt>
                <c:pt idx="95">
                  <c:v>37053.508333333331</c:v>
                </c:pt>
                <c:pt idx="96">
                  <c:v>37054.008333333331</c:v>
                </c:pt>
                <c:pt idx="97">
                  <c:v>37054.508333333331</c:v>
                </c:pt>
                <c:pt idx="98">
                  <c:v>37055.008333333331</c:v>
                </c:pt>
                <c:pt idx="99">
                  <c:v>37055.508333333331</c:v>
                </c:pt>
                <c:pt idx="100">
                  <c:v>37056.008333333331</c:v>
                </c:pt>
                <c:pt idx="101">
                  <c:v>37056.508333333331</c:v>
                </c:pt>
                <c:pt idx="102">
                  <c:v>37057.008333333331</c:v>
                </c:pt>
                <c:pt idx="103">
                  <c:v>37057.508333333331</c:v>
                </c:pt>
                <c:pt idx="104">
                  <c:v>37058.008333333331</c:v>
                </c:pt>
                <c:pt idx="105">
                  <c:v>37058.508333333331</c:v>
                </c:pt>
                <c:pt idx="106">
                  <c:v>37059.008333333331</c:v>
                </c:pt>
                <c:pt idx="107">
                  <c:v>37059.508333333331</c:v>
                </c:pt>
                <c:pt idx="108">
                  <c:v>37060.008333333331</c:v>
                </c:pt>
                <c:pt idx="109">
                  <c:v>37060.508333333331</c:v>
                </c:pt>
                <c:pt idx="110">
                  <c:v>37061.008333333331</c:v>
                </c:pt>
                <c:pt idx="111">
                  <c:v>37061.508333333331</c:v>
                </c:pt>
                <c:pt idx="112">
                  <c:v>37062.008333333331</c:v>
                </c:pt>
                <c:pt idx="113">
                  <c:v>37062.508333333331</c:v>
                </c:pt>
                <c:pt idx="114">
                  <c:v>37063.008333333331</c:v>
                </c:pt>
                <c:pt idx="115">
                  <c:v>37063.508333333331</c:v>
                </c:pt>
                <c:pt idx="116">
                  <c:v>37064.008333333331</c:v>
                </c:pt>
                <c:pt idx="117">
                  <c:v>37064.508333333331</c:v>
                </c:pt>
                <c:pt idx="118">
                  <c:v>37065.008333333331</c:v>
                </c:pt>
                <c:pt idx="119">
                  <c:v>37065.508333333331</c:v>
                </c:pt>
                <c:pt idx="120">
                  <c:v>37066.008333333331</c:v>
                </c:pt>
                <c:pt idx="121">
                  <c:v>37066.508333333331</c:v>
                </c:pt>
                <c:pt idx="122">
                  <c:v>37067.008333333331</c:v>
                </c:pt>
                <c:pt idx="123">
                  <c:v>37067.508333333331</c:v>
                </c:pt>
                <c:pt idx="124">
                  <c:v>37068.008333333331</c:v>
                </c:pt>
                <c:pt idx="125">
                  <c:v>37068.508333333331</c:v>
                </c:pt>
                <c:pt idx="126">
                  <c:v>37069.008333333331</c:v>
                </c:pt>
                <c:pt idx="127">
                  <c:v>37069.508333333331</c:v>
                </c:pt>
                <c:pt idx="128">
                  <c:v>37070.008333333331</c:v>
                </c:pt>
                <c:pt idx="129">
                  <c:v>37070.508333333331</c:v>
                </c:pt>
                <c:pt idx="130">
                  <c:v>37071.008333333331</c:v>
                </c:pt>
                <c:pt idx="131">
                  <c:v>37071.508333333331</c:v>
                </c:pt>
                <c:pt idx="132">
                  <c:v>37072.008333333331</c:v>
                </c:pt>
                <c:pt idx="133">
                  <c:v>37072.508333333331</c:v>
                </c:pt>
                <c:pt idx="134">
                  <c:v>37073.008333333331</c:v>
                </c:pt>
                <c:pt idx="135">
                  <c:v>37073.508333333331</c:v>
                </c:pt>
                <c:pt idx="136">
                  <c:v>37074.008333333331</c:v>
                </c:pt>
                <c:pt idx="137">
                  <c:v>37074.508333333331</c:v>
                </c:pt>
                <c:pt idx="138">
                  <c:v>37075.008333333331</c:v>
                </c:pt>
                <c:pt idx="139">
                  <c:v>37075.508333333331</c:v>
                </c:pt>
                <c:pt idx="140">
                  <c:v>37076.008333333331</c:v>
                </c:pt>
                <c:pt idx="141">
                  <c:v>37076.508333333331</c:v>
                </c:pt>
                <c:pt idx="142">
                  <c:v>37077.008333333331</c:v>
                </c:pt>
                <c:pt idx="143">
                  <c:v>37077.508333333331</c:v>
                </c:pt>
                <c:pt idx="144">
                  <c:v>37078.008333333331</c:v>
                </c:pt>
                <c:pt idx="145">
                  <c:v>37078.508333333331</c:v>
                </c:pt>
                <c:pt idx="146">
                  <c:v>37079.008333333331</c:v>
                </c:pt>
                <c:pt idx="147">
                  <c:v>37079.508333333331</c:v>
                </c:pt>
                <c:pt idx="148">
                  <c:v>37080.008333333331</c:v>
                </c:pt>
                <c:pt idx="149">
                  <c:v>37080.508333333331</c:v>
                </c:pt>
                <c:pt idx="150">
                  <c:v>37081.008333333331</c:v>
                </c:pt>
                <c:pt idx="151">
                  <c:v>37081.508333333331</c:v>
                </c:pt>
                <c:pt idx="152">
                  <c:v>37082.008333333331</c:v>
                </c:pt>
                <c:pt idx="153">
                  <c:v>37082.508333333331</c:v>
                </c:pt>
                <c:pt idx="154">
                  <c:v>37083.008333333331</c:v>
                </c:pt>
                <c:pt idx="155">
                  <c:v>37083.508333333331</c:v>
                </c:pt>
                <c:pt idx="156">
                  <c:v>37084.008333333331</c:v>
                </c:pt>
                <c:pt idx="157">
                  <c:v>37084.508333333331</c:v>
                </c:pt>
                <c:pt idx="158">
                  <c:v>37085.008333333331</c:v>
                </c:pt>
                <c:pt idx="159">
                  <c:v>37085.508333333331</c:v>
                </c:pt>
                <c:pt idx="160">
                  <c:v>37086.008333333331</c:v>
                </c:pt>
                <c:pt idx="161">
                  <c:v>37086.508333333331</c:v>
                </c:pt>
                <c:pt idx="162">
                  <c:v>37087.008333333331</c:v>
                </c:pt>
                <c:pt idx="163">
                  <c:v>37087.508333333331</c:v>
                </c:pt>
                <c:pt idx="164">
                  <c:v>37088.008333333331</c:v>
                </c:pt>
                <c:pt idx="165">
                  <c:v>37088.508333333331</c:v>
                </c:pt>
                <c:pt idx="166">
                  <c:v>37089.008333333331</c:v>
                </c:pt>
                <c:pt idx="167">
                  <c:v>37089.508333333331</c:v>
                </c:pt>
                <c:pt idx="168">
                  <c:v>37090.008333333331</c:v>
                </c:pt>
                <c:pt idx="169">
                  <c:v>37090.508333333331</c:v>
                </c:pt>
                <c:pt idx="170">
                  <c:v>37091.008333333331</c:v>
                </c:pt>
                <c:pt idx="171">
                  <c:v>37091.508333333331</c:v>
                </c:pt>
                <c:pt idx="172">
                  <c:v>37092.008333333331</c:v>
                </c:pt>
                <c:pt idx="173">
                  <c:v>37092.508333333331</c:v>
                </c:pt>
                <c:pt idx="174">
                  <c:v>37093.008333333331</c:v>
                </c:pt>
                <c:pt idx="175">
                  <c:v>37093.508333333331</c:v>
                </c:pt>
                <c:pt idx="176">
                  <c:v>37094.008333333331</c:v>
                </c:pt>
                <c:pt idx="177">
                  <c:v>37094.508333333331</c:v>
                </c:pt>
                <c:pt idx="178">
                  <c:v>37095.008333333331</c:v>
                </c:pt>
                <c:pt idx="179">
                  <c:v>37095.508333333331</c:v>
                </c:pt>
                <c:pt idx="180">
                  <c:v>37096.008333333331</c:v>
                </c:pt>
                <c:pt idx="181">
                  <c:v>37096.508333333331</c:v>
                </c:pt>
                <c:pt idx="182">
                  <c:v>37097.008333333331</c:v>
                </c:pt>
                <c:pt idx="183">
                  <c:v>37097.508333333331</c:v>
                </c:pt>
                <c:pt idx="184">
                  <c:v>37098.008333333331</c:v>
                </c:pt>
                <c:pt idx="185">
                  <c:v>37098.508333333331</c:v>
                </c:pt>
                <c:pt idx="186">
                  <c:v>37099.008333333331</c:v>
                </c:pt>
                <c:pt idx="187">
                  <c:v>37099.508333333331</c:v>
                </c:pt>
                <c:pt idx="188">
                  <c:v>37100.008333333331</c:v>
                </c:pt>
                <c:pt idx="189">
                  <c:v>37100.508333333331</c:v>
                </c:pt>
                <c:pt idx="190">
                  <c:v>37101.008333333331</c:v>
                </c:pt>
                <c:pt idx="191">
                  <c:v>37101.508333333331</c:v>
                </c:pt>
                <c:pt idx="192">
                  <c:v>37102.008333333331</c:v>
                </c:pt>
                <c:pt idx="193">
                  <c:v>37102.508333333331</c:v>
                </c:pt>
                <c:pt idx="194">
                  <c:v>37103.008333333331</c:v>
                </c:pt>
                <c:pt idx="195">
                  <c:v>37103.508333333331</c:v>
                </c:pt>
                <c:pt idx="196">
                  <c:v>37104.008333333331</c:v>
                </c:pt>
                <c:pt idx="197">
                  <c:v>37104.508333333331</c:v>
                </c:pt>
                <c:pt idx="198">
                  <c:v>37105.008333333331</c:v>
                </c:pt>
                <c:pt idx="199">
                  <c:v>37105.508333333331</c:v>
                </c:pt>
                <c:pt idx="200">
                  <c:v>37106.008333333331</c:v>
                </c:pt>
                <c:pt idx="201">
                  <c:v>37106.508333333331</c:v>
                </c:pt>
                <c:pt idx="202">
                  <c:v>37107.008333333331</c:v>
                </c:pt>
                <c:pt idx="203">
                  <c:v>37107.508333333331</c:v>
                </c:pt>
                <c:pt idx="204">
                  <c:v>37108.008333333331</c:v>
                </c:pt>
                <c:pt idx="205">
                  <c:v>37108.508333333331</c:v>
                </c:pt>
                <c:pt idx="206">
                  <c:v>37109.008333333331</c:v>
                </c:pt>
                <c:pt idx="207">
                  <c:v>37109.508333333331</c:v>
                </c:pt>
                <c:pt idx="208">
                  <c:v>37110.008333333331</c:v>
                </c:pt>
                <c:pt idx="209">
                  <c:v>37110.508333333331</c:v>
                </c:pt>
                <c:pt idx="210">
                  <c:v>37111.008333333331</c:v>
                </c:pt>
                <c:pt idx="211">
                  <c:v>37111.508333333331</c:v>
                </c:pt>
                <c:pt idx="212">
                  <c:v>37112.008333333331</c:v>
                </c:pt>
                <c:pt idx="213">
                  <c:v>37112.508333333331</c:v>
                </c:pt>
                <c:pt idx="214">
                  <c:v>37113.008333333331</c:v>
                </c:pt>
                <c:pt idx="215">
                  <c:v>37113.508333333331</c:v>
                </c:pt>
                <c:pt idx="216">
                  <c:v>37114.008333333331</c:v>
                </c:pt>
                <c:pt idx="217">
                  <c:v>37114.508333333331</c:v>
                </c:pt>
                <c:pt idx="218">
                  <c:v>37115.008333333331</c:v>
                </c:pt>
                <c:pt idx="219">
                  <c:v>37115.508333333331</c:v>
                </c:pt>
                <c:pt idx="220">
                  <c:v>37116.008333333331</c:v>
                </c:pt>
                <c:pt idx="221">
                  <c:v>37116.508333333331</c:v>
                </c:pt>
                <c:pt idx="222">
                  <c:v>37117.008333333331</c:v>
                </c:pt>
                <c:pt idx="223">
                  <c:v>37117.508333333331</c:v>
                </c:pt>
                <c:pt idx="224">
                  <c:v>37118.008333333331</c:v>
                </c:pt>
                <c:pt idx="225">
                  <c:v>37118.508333333331</c:v>
                </c:pt>
                <c:pt idx="226">
                  <c:v>37119.008333333331</c:v>
                </c:pt>
                <c:pt idx="227">
                  <c:v>37119.508333333331</c:v>
                </c:pt>
                <c:pt idx="228">
                  <c:v>37120.008333333331</c:v>
                </c:pt>
                <c:pt idx="229">
                  <c:v>37120.508333333331</c:v>
                </c:pt>
                <c:pt idx="230">
                  <c:v>37121.008333333331</c:v>
                </c:pt>
                <c:pt idx="231">
                  <c:v>37121.508333333331</c:v>
                </c:pt>
                <c:pt idx="232">
                  <c:v>37122.008333333331</c:v>
                </c:pt>
                <c:pt idx="233">
                  <c:v>37122.508333333331</c:v>
                </c:pt>
                <c:pt idx="234">
                  <c:v>37123.008333333331</c:v>
                </c:pt>
                <c:pt idx="235">
                  <c:v>37123.508333333331</c:v>
                </c:pt>
                <c:pt idx="236">
                  <c:v>37124.008333333331</c:v>
                </c:pt>
                <c:pt idx="237">
                  <c:v>37124.508333333331</c:v>
                </c:pt>
                <c:pt idx="238">
                  <c:v>37125.008333333331</c:v>
                </c:pt>
                <c:pt idx="239">
                  <c:v>37125.508333333331</c:v>
                </c:pt>
                <c:pt idx="240">
                  <c:v>37126.008333333331</c:v>
                </c:pt>
                <c:pt idx="241">
                  <c:v>37126.508333333331</c:v>
                </c:pt>
                <c:pt idx="242">
                  <c:v>37127.008333333331</c:v>
                </c:pt>
                <c:pt idx="243">
                  <c:v>37127.508333333331</c:v>
                </c:pt>
                <c:pt idx="244">
                  <c:v>37128.008333333331</c:v>
                </c:pt>
                <c:pt idx="245">
                  <c:v>37128.508333333331</c:v>
                </c:pt>
                <c:pt idx="246">
                  <c:v>37129.008333333331</c:v>
                </c:pt>
                <c:pt idx="247">
                  <c:v>37129.508333333331</c:v>
                </c:pt>
                <c:pt idx="248">
                  <c:v>37130.008333333331</c:v>
                </c:pt>
                <c:pt idx="249">
                  <c:v>37130.508333333331</c:v>
                </c:pt>
                <c:pt idx="250">
                  <c:v>37131.008333333331</c:v>
                </c:pt>
                <c:pt idx="251">
                  <c:v>37131.508333333331</c:v>
                </c:pt>
                <c:pt idx="252">
                  <c:v>37132.008333333331</c:v>
                </c:pt>
                <c:pt idx="253">
                  <c:v>37132.508333333331</c:v>
                </c:pt>
                <c:pt idx="254">
                  <c:v>37133.008333333331</c:v>
                </c:pt>
                <c:pt idx="255">
                  <c:v>37133.508333333331</c:v>
                </c:pt>
                <c:pt idx="256">
                  <c:v>37134.008333333331</c:v>
                </c:pt>
                <c:pt idx="257">
                  <c:v>37134.508333333331</c:v>
                </c:pt>
                <c:pt idx="258">
                  <c:v>37135.008333333331</c:v>
                </c:pt>
                <c:pt idx="259">
                  <c:v>37135.508333333331</c:v>
                </c:pt>
                <c:pt idx="260">
                  <c:v>37136.008333333331</c:v>
                </c:pt>
                <c:pt idx="261">
                  <c:v>37136.508333333331</c:v>
                </c:pt>
                <c:pt idx="262">
                  <c:v>37137.008333333331</c:v>
                </c:pt>
                <c:pt idx="263">
                  <c:v>37137.508333333331</c:v>
                </c:pt>
                <c:pt idx="264">
                  <c:v>37138.008333333331</c:v>
                </c:pt>
                <c:pt idx="265">
                  <c:v>37138.508333333331</c:v>
                </c:pt>
                <c:pt idx="266">
                  <c:v>37139.008333333331</c:v>
                </c:pt>
                <c:pt idx="267">
                  <c:v>37139.508333333331</c:v>
                </c:pt>
                <c:pt idx="268">
                  <c:v>37140.008333333331</c:v>
                </c:pt>
                <c:pt idx="269">
                  <c:v>37140.508333333331</c:v>
                </c:pt>
                <c:pt idx="270">
                  <c:v>37141.008333333331</c:v>
                </c:pt>
                <c:pt idx="271">
                  <c:v>37141.508333333331</c:v>
                </c:pt>
                <c:pt idx="272">
                  <c:v>37142.008333333331</c:v>
                </c:pt>
                <c:pt idx="273">
                  <c:v>37142.508333333331</c:v>
                </c:pt>
                <c:pt idx="274">
                  <c:v>37143.008333333331</c:v>
                </c:pt>
                <c:pt idx="275">
                  <c:v>37143.508333333331</c:v>
                </c:pt>
                <c:pt idx="276">
                  <c:v>37144.008333333331</c:v>
                </c:pt>
                <c:pt idx="277">
                  <c:v>37144.508333333331</c:v>
                </c:pt>
                <c:pt idx="278">
                  <c:v>37145.008333333331</c:v>
                </c:pt>
                <c:pt idx="279">
                  <c:v>37145.508333333331</c:v>
                </c:pt>
                <c:pt idx="280">
                  <c:v>37146.008333333331</c:v>
                </c:pt>
                <c:pt idx="281">
                  <c:v>37146.508333333331</c:v>
                </c:pt>
                <c:pt idx="282">
                  <c:v>37147.008333333331</c:v>
                </c:pt>
                <c:pt idx="283">
                  <c:v>37147.508333333331</c:v>
                </c:pt>
                <c:pt idx="284">
                  <c:v>37148.008333333331</c:v>
                </c:pt>
                <c:pt idx="285">
                  <c:v>37148.508333333331</c:v>
                </c:pt>
                <c:pt idx="286">
                  <c:v>37149.008333333331</c:v>
                </c:pt>
                <c:pt idx="287">
                  <c:v>37149.508333333331</c:v>
                </c:pt>
                <c:pt idx="288">
                  <c:v>37150.008333333331</c:v>
                </c:pt>
                <c:pt idx="289">
                  <c:v>37150.508333333331</c:v>
                </c:pt>
                <c:pt idx="290">
                  <c:v>37151.008333333331</c:v>
                </c:pt>
                <c:pt idx="291">
                  <c:v>37151.508333333331</c:v>
                </c:pt>
                <c:pt idx="292">
                  <c:v>37152.008333333331</c:v>
                </c:pt>
                <c:pt idx="293">
                  <c:v>37152.508333333331</c:v>
                </c:pt>
                <c:pt idx="294">
                  <c:v>37153.008333333331</c:v>
                </c:pt>
                <c:pt idx="295">
                  <c:v>37153.508333333331</c:v>
                </c:pt>
                <c:pt idx="296">
                  <c:v>37154.008333333331</c:v>
                </c:pt>
                <c:pt idx="297">
                  <c:v>37154.508333333331</c:v>
                </c:pt>
                <c:pt idx="298">
                  <c:v>37155.008333333331</c:v>
                </c:pt>
                <c:pt idx="299">
                  <c:v>37155.508333333331</c:v>
                </c:pt>
                <c:pt idx="300">
                  <c:v>37156.008333333331</c:v>
                </c:pt>
                <c:pt idx="301">
                  <c:v>37156.508333333331</c:v>
                </c:pt>
                <c:pt idx="302">
                  <c:v>37157.008333333331</c:v>
                </c:pt>
                <c:pt idx="303">
                  <c:v>37157.508333333331</c:v>
                </c:pt>
                <c:pt idx="304">
                  <c:v>37158.008333333331</c:v>
                </c:pt>
                <c:pt idx="305">
                  <c:v>37158.508333333331</c:v>
                </c:pt>
                <c:pt idx="306">
                  <c:v>37159.008333333331</c:v>
                </c:pt>
                <c:pt idx="307">
                  <c:v>37159.508333333331</c:v>
                </c:pt>
                <c:pt idx="308">
                  <c:v>37160.008333333331</c:v>
                </c:pt>
                <c:pt idx="309">
                  <c:v>37160.508333333331</c:v>
                </c:pt>
                <c:pt idx="310">
                  <c:v>37161.008333333331</c:v>
                </c:pt>
                <c:pt idx="311">
                  <c:v>37161.508333333331</c:v>
                </c:pt>
                <c:pt idx="312">
                  <c:v>37162.008333333331</c:v>
                </c:pt>
                <c:pt idx="313">
                  <c:v>37162.508333333331</c:v>
                </c:pt>
                <c:pt idx="314">
                  <c:v>37163.008333333331</c:v>
                </c:pt>
                <c:pt idx="315">
                  <c:v>37163.508333333331</c:v>
                </c:pt>
                <c:pt idx="316">
                  <c:v>37164.008333333331</c:v>
                </c:pt>
                <c:pt idx="317">
                  <c:v>37164.508333333331</c:v>
                </c:pt>
                <c:pt idx="318">
                  <c:v>37165.008333333331</c:v>
                </c:pt>
                <c:pt idx="319">
                  <c:v>37165.508333333331</c:v>
                </c:pt>
                <c:pt idx="320">
                  <c:v>37166.008333333331</c:v>
                </c:pt>
                <c:pt idx="321">
                  <c:v>37166.508333333331</c:v>
                </c:pt>
                <c:pt idx="322">
                  <c:v>37167.008333333331</c:v>
                </c:pt>
                <c:pt idx="323">
                  <c:v>37167.508333333331</c:v>
                </c:pt>
                <c:pt idx="324">
                  <c:v>37168.008333333331</c:v>
                </c:pt>
                <c:pt idx="325">
                  <c:v>37168.508333333331</c:v>
                </c:pt>
                <c:pt idx="326">
                  <c:v>37169.008333333331</c:v>
                </c:pt>
                <c:pt idx="327">
                  <c:v>37169.508333333331</c:v>
                </c:pt>
                <c:pt idx="328">
                  <c:v>37170.008333333331</c:v>
                </c:pt>
                <c:pt idx="329">
                  <c:v>37170.508333333331</c:v>
                </c:pt>
                <c:pt idx="330">
                  <c:v>37171.008333333331</c:v>
                </c:pt>
                <c:pt idx="331">
                  <c:v>37171.508333333331</c:v>
                </c:pt>
                <c:pt idx="332">
                  <c:v>37172.008333333331</c:v>
                </c:pt>
                <c:pt idx="333">
                  <c:v>37172.508333333331</c:v>
                </c:pt>
                <c:pt idx="334">
                  <c:v>37173.008333333331</c:v>
                </c:pt>
                <c:pt idx="335">
                  <c:v>37173.508333333331</c:v>
                </c:pt>
                <c:pt idx="336">
                  <c:v>37174.008333333331</c:v>
                </c:pt>
                <c:pt idx="337">
                  <c:v>37174.508333333331</c:v>
                </c:pt>
                <c:pt idx="338">
                  <c:v>37175.008333333331</c:v>
                </c:pt>
                <c:pt idx="339">
                  <c:v>37175.508333333331</c:v>
                </c:pt>
                <c:pt idx="340">
                  <c:v>37176.008333333331</c:v>
                </c:pt>
                <c:pt idx="341">
                  <c:v>37176.508333333331</c:v>
                </c:pt>
                <c:pt idx="342">
                  <c:v>37177.008333333331</c:v>
                </c:pt>
                <c:pt idx="343">
                  <c:v>37177.508333333331</c:v>
                </c:pt>
                <c:pt idx="344">
                  <c:v>37178.008333333331</c:v>
                </c:pt>
                <c:pt idx="345">
                  <c:v>37178.508333333331</c:v>
                </c:pt>
                <c:pt idx="346">
                  <c:v>37179.008333333331</c:v>
                </c:pt>
                <c:pt idx="347">
                  <c:v>37179.508333333331</c:v>
                </c:pt>
                <c:pt idx="348">
                  <c:v>37180.008333333331</c:v>
                </c:pt>
                <c:pt idx="349">
                  <c:v>37180.508333333331</c:v>
                </c:pt>
                <c:pt idx="350">
                  <c:v>37181.008333333331</c:v>
                </c:pt>
                <c:pt idx="351">
                  <c:v>37181.508333333331</c:v>
                </c:pt>
                <c:pt idx="352">
                  <c:v>37182.008333333331</c:v>
                </c:pt>
                <c:pt idx="353">
                  <c:v>37182.508333333331</c:v>
                </c:pt>
                <c:pt idx="354">
                  <c:v>37183.008333333331</c:v>
                </c:pt>
                <c:pt idx="355">
                  <c:v>37183.508333333331</c:v>
                </c:pt>
                <c:pt idx="356">
                  <c:v>37184.008333333331</c:v>
                </c:pt>
                <c:pt idx="357">
                  <c:v>37184.508333333331</c:v>
                </c:pt>
                <c:pt idx="358">
                  <c:v>37185.008333333331</c:v>
                </c:pt>
                <c:pt idx="359">
                  <c:v>37185.508333333331</c:v>
                </c:pt>
                <c:pt idx="360">
                  <c:v>37186.008333333331</c:v>
                </c:pt>
                <c:pt idx="361">
                  <c:v>37186.508333333331</c:v>
                </c:pt>
                <c:pt idx="362">
                  <c:v>37187.008333333331</c:v>
                </c:pt>
                <c:pt idx="363">
                  <c:v>37187.508333333331</c:v>
                </c:pt>
                <c:pt idx="364">
                  <c:v>37188.008333333331</c:v>
                </c:pt>
                <c:pt idx="365">
                  <c:v>37188.508333333331</c:v>
                </c:pt>
                <c:pt idx="366">
                  <c:v>37189.008333333331</c:v>
                </c:pt>
                <c:pt idx="367">
                  <c:v>37189.508333333331</c:v>
                </c:pt>
                <c:pt idx="368">
                  <c:v>37190.008333333331</c:v>
                </c:pt>
                <c:pt idx="369">
                  <c:v>37190.508333333331</c:v>
                </c:pt>
                <c:pt idx="370">
                  <c:v>37191.008333333331</c:v>
                </c:pt>
                <c:pt idx="371">
                  <c:v>37191.508333333331</c:v>
                </c:pt>
                <c:pt idx="372">
                  <c:v>37192.008333333331</c:v>
                </c:pt>
                <c:pt idx="373">
                  <c:v>37192.508333333331</c:v>
                </c:pt>
                <c:pt idx="374">
                  <c:v>37193.008333333331</c:v>
                </c:pt>
                <c:pt idx="375">
                  <c:v>37193.508333333331</c:v>
                </c:pt>
                <c:pt idx="376">
                  <c:v>37194.008333333331</c:v>
                </c:pt>
                <c:pt idx="377">
                  <c:v>37194.508333333331</c:v>
                </c:pt>
                <c:pt idx="378">
                  <c:v>37195.008333333331</c:v>
                </c:pt>
                <c:pt idx="379">
                  <c:v>37195.508333333331</c:v>
                </c:pt>
                <c:pt idx="380">
                  <c:v>37196.008333333331</c:v>
                </c:pt>
                <c:pt idx="381">
                  <c:v>37196.508333333331</c:v>
                </c:pt>
                <c:pt idx="382">
                  <c:v>37197.008333333331</c:v>
                </c:pt>
                <c:pt idx="383">
                  <c:v>37197.508333333331</c:v>
                </c:pt>
                <c:pt idx="384">
                  <c:v>37198.008333333331</c:v>
                </c:pt>
                <c:pt idx="385">
                  <c:v>37198.508333333331</c:v>
                </c:pt>
                <c:pt idx="386">
                  <c:v>37199.008333333331</c:v>
                </c:pt>
                <c:pt idx="387">
                  <c:v>37199.508333333331</c:v>
                </c:pt>
                <c:pt idx="388">
                  <c:v>37200.008333333331</c:v>
                </c:pt>
                <c:pt idx="389">
                  <c:v>37200.508333333331</c:v>
                </c:pt>
                <c:pt idx="390">
                  <c:v>37201.008333333331</c:v>
                </c:pt>
                <c:pt idx="391">
                  <c:v>37201.508333333331</c:v>
                </c:pt>
                <c:pt idx="392">
                  <c:v>37202.008333333331</c:v>
                </c:pt>
                <c:pt idx="393">
                  <c:v>37202.508333333331</c:v>
                </c:pt>
                <c:pt idx="394">
                  <c:v>37203.008333333331</c:v>
                </c:pt>
                <c:pt idx="395">
                  <c:v>37203.508333333331</c:v>
                </c:pt>
                <c:pt idx="396">
                  <c:v>37204.008333333331</c:v>
                </c:pt>
                <c:pt idx="397">
                  <c:v>37204.508333333331</c:v>
                </c:pt>
                <c:pt idx="398">
                  <c:v>37205.008333333331</c:v>
                </c:pt>
                <c:pt idx="399">
                  <c:v>37205.508333333331</c:v>
                </c:pt>
                <c:pt idx="400">
                  <c:v>37206.008333333331</c:v>
                </c:pt>
                <c:pt idx="401">
                  <c:v>37206.508333333331</c:v>
                </c:pt>
                <c:pt idx="402">
                  <c:v>37207.008333333331</c:v>
                </c:pt>
                <c:pt idx="403">
                  <c:v>37207.508333333331</c:v>
                </c:pt>
                <c:pt idx="404">
                  <c:v>37208.008333333331</c:v>
                </c:pt>
                <c:pt idx="405">
                  <c:v>37208.508333333331</c:v>
                </c:pt>
                <c:pt idx="406">
                  <c:v>37209.008333333331</c:v>
                </c:pt>
                <c:pt idx="407">
                  <c:v>37209.508333333331</c:v>
                </c:pt>
                <c:pt idx="408">
                  <c:v>37210.008333333331</c:v>
                </c:pt>
                <c:pt idx="409">
                  <c:v>37210.508333333331</c:v>
                </c:pt>
                <c:pt idx="410">
                  <c:v>37211.008333333331</c:v>
                </c:pt>
                <c:pt idx="411">
                  <c:v>37211.508333333331</c:v>
                </c:pt>
                <c:pt idx="412">
                  <c:v>37212.008333333331</c:v>
                </c:pt>
                <c:pt idx="413">
                  <c:v>37212.508333333331</c:v>
                </c:pt>
                <c:pt idx="414">
                  <c:v>37213.008333333331</c:v>
                </c:pt>
                <c:pt idx="415">
                  <c:v>37213.508333333331</c:v>
                </c:pt>
                <c:pt idx="416">
                  <c:v>37214.008333333331</c:v>
                </c:pt>
                <c:pt idx="417">
                  <c:v>37214.508333333331</c:v>
                </c:pt>
                <c:pt idx="418">
                  <c:v>37215.008333333331</c:v>
                </c:pt>
                <c:pt idx="419">
                  <c:v>37215.508333333331</c:v>
                </c:pt>
                <c:pt idx="420">
                  <c:v>37216.008333333331</c:v>
                </c:pt>
                <c:pt idx="421">
                  <c:v>37216.508333333331</c:v>
                </c:pt>
                <c:pt idx="422">
                  <c:v>37217.008333333331</c:v>
                </c:pt>
                <c:pt idx="423">
                  <c:v>37217.508333333331</c:v>
                </c:pt>
                <c:pt idx="424">
                  <c:v>37218.008333333331</c:v>
                </c:pt>
                <c:pt idx="425">
                  <c:v>37218.508333333331</c:v>
                </c:pt>
                <c:pt idx="426">
                  <c:v>37219.008333333331</c:v>
                </c:pt>
                <c:pt idx="427">
                  <c:v>37219.508333333331</c:v>
                </c:pt>
                <c:pt idx="428">
                  <c:v>37220.008333333331</c:v>
                </c:pt>
                <c:pt idx="429">
                  <c:v>37220.508333333331</c:v>
                </c:pt>
                <c:pt idx="430">
                  <c:v>37221.008333333331</c:v>
                </c:pt>
                <c:pt idx="431">
                  <c:v>37221.508333333331</c:v>
                </c:pt>
                <c:pt idx="432">
                  <c:v>37222.008333333331</c:v>
                </c:pt>
                <c:pt idx="433">
                  <c:v>37222.508333333331</c:v>
                </c:pt>
                <c:pt idx="434">
                  <c:v>37223.008333333331</c:v>
                </c:pt>
                <c:pt idx="435">
                  <c:v>37223.508333333331</c:v>
                </c:pt>
                <c:pt idx="436">
                  <c:v>37224.008333333331</c:v>
                </c:pt>
                <c:pt idx="437">
                  <c:v>37224.508333333331</c:v>
                </c:pt>
                <c:pt idx="438">
                  <c:v>37225.008333333331</c:v>
                </c:pt>
                <c:pt idx="439">
                  <c:v>37225.508333333331</c:v>
                </c:pt>
                <c:pt idx="440">
                  <c:v>37226.008333333331</c:v>
                </c:pt>
                <c:pt idx="441">
                  <c:v>37226.508333333331</c:v>
                </c:pt>
                <c:pt idx="442">
                  <c:v>37227.008333333331</c:v>
                </c:pt>
                <c:pt idx="443">
                  <c:v>37227.508333333331</c:v>
                </c:pt>
                <c:pt idx="444">
                  <c:v>37228.008333333331</c:v>
                </c:pt>
                <c:pt idx="445">
                  <c:v>37228.508333333331</c:v>
                </c:pt>
                <c:pt idx="446">
                  <c:v>37229.008333333331</c:v>
                </c:pt>
                <c:pt idx="447">
                  <c:v>37229.508333333331</c:v>
                </c:pt>
                <c:pt idx="448">
                  <c:v>37230.008333333331</c:v>
                </c:pt>
                <c:pt idx="449">
                  <c:v>37230.508333333331</c:v>
                </c:pt>
                <c:pt idx="450">
                  <c:v>37231.008333333331</c:v>
                </c:pt>
                <c:pt idx="451">
                  <c:v>37231.508333333331</c:v>
                </c:pt>
                <c:pt idx="452">
                  <c:v>37232.008333333331</c:v>
                </c:pt>
                <c:pt idx="453">
                  <c:v>37232.508333333331</c:v>
                </c:pt>
                <c:pt idx="454">
                  <c:v>37233.008333333331</c:v>
                </c:pt>
                <c:pt idx="455">
                  <c:v>37233.508333333331</c:v>
                </c:pt>
                <c:pt idx="456">
                  <c:v>37234.008333333331</c:v>
                </c:pt>
                <c:pt idx="457">
                  <c:v>37234.508333333331</c:v>
                </c:pt>
                <c:pt idx="458">
                  <c:v>37235.008333333331</c:v>
                </c:pt>
                <c:pt idx="459">
                  <c:v>37235.508333333331</c:v>
                </c:pt>
                <c:pt idx="460">
                  <c:v>37236.008333333331</c:v>
                </c:pt>
                <c:pt idx="461">
                  <c:v>37236.508333333331</c:v>
                </c:pt>
                <c:pt idx="462">
                  <c:v>37237.008333333331</c:v>
                </c:pt>
                <c:pt idx="463">
                  <c:v>37237.508333333331</c:v>
                </c:pt>
                <c:pt idx="464">
                  <c:v>37238.008333333331</c:v>
                </c:pt>
                <c:pt idx="465">
                  <c:v>37238.508333333331</c:v>
                </c:pt>
                <c:pt idx="466">
                  <c:v>37239.008333333331</c:v>
                </c:pt>
                <c:pt idx="467">
                  <c:v>37239.508333333331</c:v>
                </c:pt>
                <c:pt idx="468">
                  <c:v>37240.008333333331</c:v>
                </c:pt>
                <c:pt idx="469">
                  <c:v>37240.508333333331</c:v>
                </c:pt>
                <c:pt idx="470">
                  <c:v>37241.008333333331</c:v>
                </c:pt>
                <c:pt idx="471">
                  <c:v>37241.508333333331</c:v>
                </c:pt>
                <c:pt idx="472">
                  <c:v>37242.008333333331</c:v>
                </c:pt>
                <c:pt idx="473">
                  <c:v>37242.508333333331</c:v>
                </c:pt>
                <c:pt idx="474">
                  <c:v>37243.008333333331</c:v>
                </c:pt>
                <c:pt idx="475">
                  <c:v>37243.508333333331</c:v>
                </c:pt>
                <c:pt idx="476">
                  <c:v>37244.008333333331</c:v>
                </c:pt>
                <c:pt idx="477">
                  <c:v>37244.508333333331</c:v>
                </c:pt>
                <c:pt idx="478">
                  <c:v>37245.008333333331</c:v>
                </c:pt>
                <c:pt idx="479">
                  <c:v>37245.508333333331</c:v>
                </c:pt>
                <c:pt idx="480">
                  <c:v>37246.008333333331</c:v>
                </c:pt>
                <c:pt idx="481">
                  <c:v>37246.508333333331</c:v>
                </c:pt>
                <c:pt idx="482">
                  <c:v>37247.008333333331</c:v>
                </c:pt>
                <c:pt idx="483">
                  <c:v>37247.508333333331</c:v>
                </c:pt>
                <c:pt idx="484">
                  <c:v>37248.008333333331</c:v>
                </c:pt>
                <c:pt idx="485">
                  <c:v>37248.508333333331</c:v>
                </c:pt>
                <c:pt idx="486">
                  <c:v>37249.008333333331</c:v>
                </c:pt>
                <c:pt idx="487">
                  <c:v>37249.508333333331</c:v>
                </c:pt>
                <c:pt idx="488">
                  <c:v>37250.008333333331</c:v>
                </c:pt>
                <c:pt idx="489">
                  <c:v>37250.508333333331</c:v>
                </c:pt>
                <c:pt idx="490">
                  <c:v>37251.008333333331</c:v>
                </c:pt>
                <c:pt idx="491">
                  <c:v>37251.508333333331</c:v>
                </c:pt>
                <c:pt idx="492">
                  <c:v>37252.008333333331</c:v>
                </c:pt>
                <c:pt idx="493">
                  <c:v>37252.508333333331</c:v>
                </c:pt>
                <c:pt idx="494">
                  <c:v>37253.008333333331</c:v>
                </c:pt>
                <c:pt idx="495">
                  <c:v>37253.508333333331</c:v>
                </c:pt>
                <c:pt idx="496">
                  <c:v>37254.008333333331</c:v>
                </c:pt>
                <c:pt idx="497">
                  <c:v>37254.508333333331</c:v>
                </c:pt>
                <c:pt idx="498">
                  <c:v>37255.008333333331</c:v>
                </c:pt>
                <c:pt idx="499">
                  <c:v>37255.508333333331</c:v>
                </c:pt>
                <c:pt idx="500">
                  <c:v>37256.008333333331</c:v>
                </c:pt>
                <c:pt idx="501">
                  <c:v>37256.508333333331</c:v>
                </c:pt>
                <c:pt idx="502">
                  <c:v>37257.008333333331</c:v>
                </c:pt>
                <c:pt idx="503">
                  <c:v>37257.508333333331</c:v>
                </c:pt>
                <c:pt idx="504">
                  <c:v>37258.008333333331</c:v>
                </c:pt>
                <c:pt idx="505">
                  <c:v>37258.508333333331</c:v>
                </c:pt>
                <c:pt idx="506">
                  <c:v>37259.008333333331</c:v>
                </c:pt>
                <c:pt idx="507">
                  <c:v>37259.508333333331</c:v>
                </c:pt>
                <c:pt idx="508">
                  <c:v>37260.008333333331</c:v>
                </c:pt>
                <c:pt idx="509">
                  <c:v>37260.508333333331</c:v>
                </c:pt>
                <c:pt idx="510">
                  <c:v>37261.008333333331</c:v>
                </c:pt>
                <c:pt idx="511">
                  <c:v>37261.508333333331</c:v>
                </c:pt>
                <c:pt idx="512">
                  <c:v>37262.008333333331</c:v>
                </c:pt>
                <c:pt idx="513">
                  <c:v>37262.508333333331</c:v>
                </c:pt>
                <c:pt idx="514">
                  <c:v>37263.008333333331</c:v>
                </c:pt>
                <c:pt idx="515">
                  <c:v>37263.508333333331</c:v>
                </c:pt>
                <c:pt idx="516">
                  <c:v>37264.008333333331</c:v>
                </c:pt>
                <c:pt idx="517">
                  <c:v>37264.508333333331</c:v>
                </c:pt>
                <c:pt idx="518">
                  <c:v>37265.008333333331</c:v>
                </c:pt>
                <c:pt idx="519">
                  <c:v>37265.508333333331</c:v>
                </c:pt>
                <c:pt idx="520">
                  <c:v>37266.008333333331</c:v>
                </c:pt>
                <c:pt idx="521">
                  <c:v>37266.508333333331</c:v>
                </c:pt>
                <c:pt idx="522">
                  <c:v>37267.008333333331</c:v>
                </c:pt>
                <c:pt idx="523">
                  <c:v>37267.508333333331</c:v>
                </c:pt>
                <c:pt idx="524">
                  <c:v>37268.008333333331</c:v>
                </c:pt>
                <c:pt idx="525">
                  <c:v>37268.508333333331</c:v>
                </c:pt>
                <c:pt idx="526">
                  <c:v>37269.008333333331</c:v>
                </c:pt>
                <c:pt idx="527">
                  <c:v>37269.508333333331</c:v>
                </c:pt>
                <c:pt idx="528">
                  <c:v>37270.008333333331</c:v>
                </c:pt>
                <c:pt idx="529">
                  <c:v>37270.508333333331</c:v>
                </c:pt>
                <c:pt idx="530">
                  <c:v>37271.008333333331</c:v>
                </c:pt>
                <c:pt idx="531">
                  <c:v>37271.508333333331</c:v>
                </c:pt>
                <c:pt idx="532">
                  <c:v>37272.008333333331</c:v>
                </c:pt>
                <c:pt idx="533">
                  <c:v>37272.508333333331</c:v>
                </c:pt>
                <c:pt idx="534">
                  <c:v>37273.008333333331</c:v>
                </c:pt>
                <c:pt idx="535">
                  <c:v>37273.508333333331</c:v>
                </c:pt>
                <c:pt idx="536">
                  <c:v>37274.008333333331</c:v>
                </c:pt>
                <c:pt idx="537">
                  <c:v>37274.508333333331</c:v>
                </c:pt>
                <c:pt idx="538">
                  <c:v>37275.008333333331</c:v>
                </c:pt>
                <c:pt idx="539">
                  <c:v>37275.508333333331</c:v>
                </c:pt>
                <c:pt idx="540">
                  <c:v>37276.008333333331</c:v>
                </c:pt>
                <c:pt idx="541">
                  <c:v>37276.508333333331</c:v>
                </c:pt>
                <c:pt idx="542">
                  <c:v>37277.008333333331</c:v>
                </c:pt>
                <c:pt idx="543">
                  <c:v>37277.508333333331</c:v>
                </c:pt>
                <c:pt idx="544">
                  <c:v>37278.008333333331</c:v>
                </c:pt>
                <c:pt idx="545">
                  <c:v>37278.508333333331</c:v>
                </c:pt>
                <c:pt idx="546">
                  <c:v>37279.008333333331</c:v>
                </c:pt>
                <c:pt idx="547">
                  <c:v>37279.508333333331</c:v>
                </c:pt>
                <c:pt idx="548">
                  <c:v>37280.008333333331</c:v>
                </c:pt>
                <c:pt idx="549">
                  <c:v>37280.508333333331</c:v>
                </c:pt>
                <c:pt idx="550">
                  <c:v>37281.008333333331</c:v>
                </c:pt>
                <c:pt idx="551">
                  <c:v>37281.508333333331</c:v>
                </c:pt>
                <c:pt idx="552">
                  <c:v>37282.008333333331</c:v>
                </c:pt>
                <c:pt idx="553">
                  <c:v>37282.508333333331</c:v>
                </c:pt>
                <c:pt idx="554">
                  <c:v>37283.008333333331</c:v>
                </c:pt>
                <c:pt idx="555">
                  <c:v>37283.508333333331</c:v>
                </c:pt>
                <c:pt idx="556">
                  <c:v>37284.008333333331</c:v>
                </c:pt>
                <c:pt idx="557">
                  <c:v>37284.508333333331</c:v>
                </c:pt>
                <c:pt idx="558">
                  <c:v>37285.008333333331</c:v>
                </c:pt>
                <c:pt idx="559">
                  <c:v>37285.508333333331</c:v>
                </c:pt>
                <c:pt idx="560">
                  <c:v>37286.008333333331</c:v>
                </c:pt>
                <c:pt idx="561">
                  <c:v>37286.508333333331</c:v>
                </c:pt>
                <c:pt idx="562">
                  <c:v>37287.008333333331</c:v>
                </c:pt>
                <c:pt idx="563">
                  <c:v>37287.508333333331</c:v>
                </c:pt>
                <c:pt idx="564">
                  <c:v>37288.008333333331</c:v>
                </c:pt>
                <c:pt idx="565">
                  <c:v>37288.508333333331</c:v>
                </c:pt>
                <c:pt idx="566">
                  <c:v>37289.008333333331</c:v>
                </c:pt>
                <c:pt idx="567">
                  <c:v>37289.508333333331</c:v>
                </c:pt>
                <c:pt idx="568">
                  <c:v>37290.008333333331</c:v>
                </c:pt>
                <c:pt idx="569">
                  <c:v>37290.508333333331</c:v>
                </c:pt>
                <c:pt idx="570">
                  <c:v>37291.008333333331</c:v>
                </c:pt>
                <c:pt idx="571">
                  <c:v>37291.508333333331</c:v>
                </c:pt>
                <c:pt idx="572">
                  <c:v>37292.008333333331</c:v>
                </c:pt>
                <c:pt idx="573">
                  <c:v>37292.508333333331</c:v>
                </c:pt>
                <c:pt idx="574">
                  <c:v>37293.008333333331</c:v>
                </c:pt>
                <c:pt idx="575">
                  <c:v>37293.508333333331</c:v>
                </c:pt>
                <c:pt idx="576">
                  <c:v>37294.008333333331</c:v>
                </c:pt>
                <c:pt idx="577">
                  <c:v>37294.508333333331</c:v>
                </c:pt>
                <c:pt idx="578">
                  <c:v>37295.008333333331</c:v>
                </c:pt>
                <c:pt idx="579">
                  <c:v>37295.508333333331</c:v>
                </c:pt>
                <c:pt idx="580">
                  <c:v>37296.008333333331</c:v>
                </c:pt>
                <c:pt idx="581">
                  <c:v>37296.508333333331</c:v>
                </c:pt>
                <c:pt idx="582">
                  <c:v>37297.008333333331</c:v>
                </c:pt>
                <c:pt idx="583">
                  <c:v>37297.508333333331</c:v>
                </c:pt>
                <c:pt idx="584">
                  <c:v>37298.008333333331</c:v>
                </c:pt>
                <c:pt idx="585">
                  <c:v>37298.508333333331</c:v>
                </c:pt>
                <c:pt idx="586">
                  <c:v>37299.008333333331</c:v>
                </c:pt>
                <c:pt idx="587">
                  <c:v>37299.508333333331</c:v>
                </c:pt>
                <c:pt idx="588">
                  <c:v>37300.008333333331</c:v>
                </c:pt>
                <c:pt idx="589">
                  <c:v>37300.508333333331</c:v>
                </c:pt>
                <c:pt idx="590">
                  <c:v>37301.008333333331</c:v>
                </c:pt>
                <c:pt idx="591">
                  <c:v>37301.508333333331</c:v>
                </c:pt>
                <c:pt idx="592">
                  <c:v>37302.008333333331</c:v>
                </c:pt>
                <c:pt idx="593">
                  <c:v>37302.508333333331</c:v>
                </c:pt>
                <c:pt idx="594">
                  <c:v>37303.008333333331</c:v>
                </c:pt>
                <c:pt idx="595">
                  <c:v>37303.508333333331</c:v>
                </c:pt>
                <c:pt idx="596">
                  <c:v>37304.008333333331</c:v>
                </c:pt>
                <c:pt idx="597">
                  <c:v>37304.508333333331</c:v>
                </c:pt>
                <c:pt idx="598">
                  <c:v>37305.008333333331</c:v>
                </c:pt>
                <c:pt idx="599">
                  <c:v>37305.508333333331</c:v>
                </c:pt>
                <c:pt idx="600">
                  <c:v>37306.008333333331</c:v>
                </c:pt>
                <c:pt idx="601">
                  <c:v>37306.508333333331</c:v>
                </c:pt>
                <c:pt idx="602">
                  <c:v>37307.008333333331</c:v>
                </c:pt>
                <c:pt idx="603">
                  <c:v>37307.508333333331</c:v>
                </c:pt>
                <c:pt idx="604">
                  <c:v>37308.008333333331</c:v>
                </c:pt>
                <c:pt idx="605">
                  <c:v>37308.508333333331</c:v>
                </c:pt>
                <c:pt idx="606">
                  <c:v>37309.008333333331</c:v>
                </c:pt>
                <c:pt idx="607">
                  <c:v>37309.508333333331</c:v>
                </c:pt>
                <c:pt idx="608">
                  <c:v>37310.008333333331</c:v>
                </c:pt>
                <c:pt idx="609">
                  <c:v>37310.508333333331</c:v>
                </c:pt>
                <c:pt idx="610">
                  <c:v>37311.008333333331</c:v>
                </c:pt>
                <c:pt idx="611">
                  <c:v>37311.508333333331</c:v>
                </c:pt>
                <c:pt idx="612">
                  <c:v>37312.008333333331</c:v>
                </c:pt>
                <c:pt idx="613">
                  <c:v>37312.508333333331</c:v>
                </c:pt>
                <c:pt idx="614">
                  <c:v>37313.008333333331</c:v>
                </c:pt>
                <c:pt idx="615">
                  <c:v>37313.508333333331</c:v>
                </c:pt>
                <c:pt idx="616">
                  <c:v>37314.008333333331</c:v>
                </c:pt>
                <c:pt idx="617">
                  <c:v>37314.508333333331</c:v>
                </c:pt>
                <c:pt idx="618">
                  <c:v>37315.008333333331</c:v>
                </c:pt>
                <c:pt idx="619">
                  <c:v>37315.508333333331</c:v>
                </c:pt>
                <c:pt idx="620">
                  <c:v>37316.008333333331</c:v>
                </c:pt>
                <c:pt idx="621">
                  <c:v>37316.508333333331</c:v>
                </c:pt>
                <c:pt idx="622">
                  <c:v>37317.008333333331</c:v>
                </c:pt>
                <c:pt idx="623">
                  <c:v>37317.508333333331</c:v>
                </c:pt>
                <c:pt idx="624">
                  <c:v>37318.008333333331</c:v>
                </c:pt>
                <c:pt idx="625">
                  <c:v>37318.508333333331</c:v>
                </c:pt>
                <c:pt idx="626">
                  <c:v>37319.008333333331</c:v>
                </c:pt>
                <c:pt idx="627">
                  <c:v>37319.508333333331</c:v>
                </c:pt>
                <c:pt idx="628">
                  <c:v>37320.008333333331</c:v>
                </c:pt>
                <c:pt idx="629">
                  <c:v>37320.508333333331</c:v>
                </c:pt>
                <c:pt idx="630">
                  <c:v>37321.008333333331</c:v>
                </c:pt>
                <c:pt idx="631">
                  <c:v>37321.508333333331</c:v>
                </c:pt>
                <c:pt idx="632">
                  <c:v>37322.008333333331</c:v>
                </c:pt>
                <c:pt idx="633">
                  <c:v>37322.508333333331</c:v>
                </c:pt>
                <c:pt idx="634">
                  <c:v>37323.008333333331</c:v>
                </c:pt>
                <c:pt idx="635">
                  <c:v>37323.508333333331</c:v>
                </c:pt>
                <c:pt idx="636">
                  <c:v>37324.008333333331</c:v>
                </c:pt>
                <c:pt idx="637">
                  <c:v>37324.508333333331</c:v>
                </c:pt>
                <c:pt idx="638">
                  <c:v>37325.008333333331</c:v>
                </c:pt>
                <c:pt idx="639">
                  <c:v>37325.508333333331</c:v>
                </c:pt>
                <c:pt idx="640">
                  <c:v>37326.008333333331</c:v>
                </c:pt>
                <c:pt idx="641">
                  <c:v>37326.508333333331</c:v>
                </c:pt>
                <c:pt idx="642">
                  <c:v>37327.008333333331</c:v>
                </c:pt>
                <c:pt idx="643">
                  <c:v>37327.508333333331</c:v>
                </c:pt>
                <c:pt idx="644">
                  <c:v>37328.008333333331</c:v>
                </c:pt>
                <c:pt idx="645">
                  <c:v>37328.508333333331</c:v>
                </c:pt>
                <c:pt idx="646">
                  <c:v>37329.008333333331</c:v>
                </c:pt>
                <c:pt idx="647">
                  <c:v>37329.508333333331</c:v>
                </c:pt>
                <c:pt idx="648">
                  <c:v>37330.008333333331</c:v>
                </c:pt>
                <c:pt idx="649">
                  <c:v>37330.508333333331</c:v>
                </c:pt>
                <c:pt idx="650">
                  <c:v>37331.008333333331</c:v>
                </c:pt>
                <c:pt idx="651">
                  <c:v>37331.508333333331</c:v>
                </c:pt>
                <c:pt idx="652">
                  <c:v>37332.008333333331</c:v>
                </c:pt>
                <c:pt idx="653">
                  <c:v>37332.508333333331</c:v>
                </c:pt>
                <c:pt idx="654">
                  <c:v>37333.008333333331</c:v>
                </c:pt>
                <c:pt idx="655">
                  <c:v>37333.508333333331</c:v>
                </c:pt>
                <c:pt idx="656">
                  <c:v>37334.008333333331</c:v>
                </c:pt>
                <c:pt idx="657">
                  <c:v>37334.508333333331</c:v>
                </c:pt>
                <c:pt idx="658">
                  <c:v>37335.008333333331</c:v>
                </c:pt>
                <c:pt idx="659">
                  <c:v>37335.508333333331</c:v>
                </c:pt>
                <c:pt idx="660">
                  <c:v>37336.008333333331</c:v>
                </c:pt>
                <c:pt idx="661">
                  <c:v>37336.508333333331</c:v>
                </c:pt>
                <c:pt idx="662">
                  <c:v>37337.008333333331</c:v>
                </c:pt>
                <c:pt idx="663">
                  <c:v>37337.508333333331</c:v>
                </c:pt>
                <c:pt idx="664">
                  <c:v>37338.008333333331</c:v>
                </c:pt>
                <c:pt idx="665">
                  <c:v>37338.508333333331</c:v>
                </c:pt>
                <c:pt idx="666">
                  <c:v>37339.008333333331</c:v>
                </c:pt>
                <c:pt idx="667">
                  <c:v>37339.508333333331</c:v>
                </c:pt>
                <c:pt idx="668">
                  <c:v>37340.008333333331</c:v>
                </c:pt>
                <c:pt idx="669">
                  <c:v>37340.508333333331</c:v>
                </c:pt>
                <c:pt idx="670">
                  <c:v>37341.008333333331</c:v>
                </c:pt>
                <c:pt idx="671">
                  <c:v>37341.508333333331</c:v>
                </c:pt>
                <c:pt idx="672">
                  <c:v>37342.008333333331</c:v>
                </c:pt>
                <c:pt idx="673">
                  <c:v>37342.508333333331</c:v>
                </c:pt>
                <c:pt idx="674">
                  <c:v>37343.008333333331</c:v>
                </c:pt>
                <c:pt idx="675">
                  <c:v>37343.508333333331</c:v>
                </c:pt>
                <c:pt idx="676">
                  <c:v>37344.008333333331</c:v>
                </c:pt>
                <c:pt idx="677">
                  <c:v>37344.508333333331</c:v>
                </c:pt>
                <c:pt idx="678">
                  <c:v>37345.008333333331</c:v>
                </c:pt>
                <c:pt idx="679">
                  <c:v>37345.508333333331</c:v>
                </c:pt>
                <c:pt idx="680">
                  <c:v>37346.008333333331</c:v>
                </c:pt>
                <c:pt idx="681">
                  <c:v>37346.508333333331</c:v>
                </c:pt>
                <c:pt idx="682">
                  <c:v>37347.008333333331</c:v>
                </c:pt>
                <c:pt idx="683">
                  <c:v>37347.508333333331</c:v>
                </c:pt>
                <c:pt idx="684">
                  <c:v>37348.008333333331</c:v>
                </c:pt>
                <c:pt idx="685">
                  <c:v>37348.508333333331</c:v>
                </c:pt>
                <c:pt idx="686">
                  <c:v>37349.008333333331</c:v>
                </c:pt>
                <c:pt idx="687">
                  <c:v>37349.508333333331</c:v>
                </c:pt>
                <c:pt idx="688">
                  <c:v>37350.008333333331</c:v>
                </c:pt>
                <c:pt idx="689">
                  <c:v>37350.508333333331</c:v>
                </c:pt>
                <c:pt idx="690">
                  <c:v>37351.008333333331</c:v>
                </c:pt>
                <c:pt idx="691">
                  <c:v>37351.508333333331</c:v>
                </c:pt>
                <c:pt idx="692">
                  <c:v>37352.008333333331</c:v>
                </c:pt>
                <c:pt idx="693">
                  <c:v>37352.508333333331</c:v>
                </c:pt>
                <c:pt idx="694">
                  <c:v>37353.008333333331</c:v>
                </c:pt>
                <c:pt idx="695">
                  <c:v>37353.508333333331</c:v>
                </c:pt>
                <c:pt idx="696">
                  <c:v>37354.008333333331</c:v>
                </c:pt>
                <c:pt idx="697">
                  <c:v>37354.508333333331</c:v>
                </c:pt>
                <c:pt idx="698">
                  <c:v>37355.008333333331</c:v>
                </c:pt>
                <c:pt idx="699">
                  <c:v>37355.508333333331</c:v>
                </c:pt>
                <c:pt idx="700">
                  <c:v>37356.008333333331</c:v>
                </c:pt>
                <c:pt idx="701">
                  <c:v>37356.508333333331</c:v>
                </c:pt>
                <c:pt idx="702">
                  <c:v>37357.008333333331</c:v>
                </c:pt>
                <c:pt idx="703">
                  <c:v>37357.508333333331</c:v>
                </c:pt>
                <c:pt idx="704">
                  <c:v>37358.008333333331</c:v>
                </c:pt>
                <c:pt idx="705">
                  <c:v>37358.508333333331</c:v>
                </c:pt>
                <c:pt idx="706">
                  <c:v>37359.008333333331</c:v>
                </c:pt>
                <c:pt idx="707">
                  <c:v>37359.508333333331</c:v>
                </c:pt>
                <c:pt idx="708">
                  <c:v>37360.008333333331</c:v>
                </c:pt>
                <c:pt idx="709">
                  <c:v>37360.508333333331</c:v>
                </c:pt>
                <c:pt idx="710">
                  <c:v>37361.008333333331</c:v>
                </c:pt>
                <c:pt idx="711">
                  <c:v>37361.508333333331</c:v>
                </c:pt>
                <c:pt idx="712">
                  <c:v>37362.008333333331</c:v>
                </c:pt>
                <c:pt idx="713">
                  <c:v>37362.508333333331</c:v>
                </c:pt>
                <c:pt idx="714">
                  <c:v>37363.008333333331</c:v>
                </c:pt>
                <c:pt idx="715">
                  <c:v>37363.508333333331</c:v>
                </c:pt>
                <c:pt idx="716">
                  <c:v>37364.008333333331</c:v>
                </c:pt>
                <c:pt idx="717">
                  <c:v>37364.508333333331</c:v>
                </c:pt>
                <c:pt idx="718">
                  <c:v>37365.008333333331</c:v>
                </c:pt>
                <c:pt idx="719">
                  <c:v>37365.508333333331</c:v>
                </c:pt>
                <c:pt idx="720">
                  <c:v>37366.008333333331</c:v>
                </c:pt>
                <c:pt idx="721">
                  <c:v>37366.508333333331</c:v>
                </c:pt>
                <c:pt idx="722">
                  <c:v>37367.008333333331</c:v>
                </c:pt>
                <c:pt idx="723">
                  <c:v>37367.508333333331</c:v>
                </c:pt>
                <c:pt idx="724">
                  <c:v>37368.008333333331</c:v>
                </c:pt>
                <c:pt idx="725">
                  <c:v>37368.508333333331</c:v>
                </c:pt>
                <c:pt idx="726">
                  <c:v>37369.008333333331</c:v>
                </c:pt>
                <c:pt idx="727">
                  <c:v>37369.508333333331</c:v>
                </c:pt>
                <c:pt idx="728">
                  <c:v>37370.008333333331</c:v>
                </c:pt>
                <c:pt idx="729">
                  <c:v>37370.508333333331</c:v>
                </c:pt>
                <c:pt idx="730">
                  <c:v>37371.008333333331</c:v>
                </c:pt>
                <c:pt idx="731">
                  <c:v>37371.508333333331</c:v>
                </c:pt>
                <c:pt idx="732">
                  <c:v>37372.008333333331</c:v>
                </c:pt>
                <c:pt idx="733">
                  <c:v>37372.508333333331</c:v>
                </c:pt>
                <c:pt idx="734">
                  <c:v>37373.008333333331</c:v>
                </c:pt>
                <c:pt idx="735">
                  <c:v>37373.508333333331</c:v>
                </c:pt>
                <c:pt idx="736">
                  <c:v>37374.008333333331</c:v>
                </c:pt>
                <c:pt idx="737">
                  <c:v>37374.508333333331</c:v>
                </c:pt>
                <c:pt idx="738">
                  <c:v>37375.008333333331</c:v>
                </c:pt>
                <c:pt idx="739">
                  <c:v>37375.508333333331</c:v>
                </c:pt>
                <c:pt idx="740">
                  <c:v>37376.008333333331</c:v>
                </c:pt>
                <c:pt idx="741">
                  <c:v>37376.508333333331</c:v>
                </c:pt>
                <c:pt idx="742">
                  <c:v>37377.008333333331</c:v>
                </c:pt>
                <c:pt idx="743">
                  <c:v>37377.508333333331</c:v>
                </c:pt>
                <c:pt idx="744">
                  <c:v>37378.008333333331</c:v>
                </c:pt>
                <c:pt idx="745">
                  <c:v>37378.508333333331</c:v>
                </c:pt>
                <c:pt idx="746">
                  <c:v>37379.008333333331</c:v>
                </c:pt>
                <c:pt idx="747">
                  <c:v>37379.508333333331</c:v>
                </c:pt>
                <c:pt idx="748">
                  <c:v>37380.008333333331</c:v>
                </c:pt>
                <c:pt idx="749">
                  <c:v>37380.508333333331</c:v>
                </c:pt>
                <c:pt idx="750">
                  <c:v>37381.008333333331</c:v>
                </c:pt>
                <c:pt idx="751">
                  <c:v>37381.508333333331</c:v>
                </c:pt>
                <c:pt idx="752">
                  <c:v>37382.008333333331</c:v>
                </c:pt>
                <c:pt idx="753">
                  <c:v>37382.508333333331</c:v>
                </c:pt>
                <c:pt idx="754">
                  <c:v>37383.008333333331</c:v>
                </c:pt>
                <c:pt idx="755">
                  <c:v>37383.508333333331</c:v>
                </c:pt>
                <c:pt idx="756">
                  <c:v>37384.008333333331</c:v>
                </c:pt>
                <c:pt idx="757">
                  <c:v>37384.508333333331</c:v>
                </c:pt>
                <c:pt idx="758">
                  <c:v>37385.008333333331</c:v>
                </c:pt>
                <c:pt idx="759">
                  <c:v>37385.508333333331</c:v>
                </c:pt>
                <c:pt idx="760">
                  <c:v>37386.008333333331</c:v>
                </c:pt>
                <c:pt idx="761">
                  <c:v>37386.508333333331</c:v>
                </c:pt>
                <c:pt idx="762">
                  <c:v>37387.008333333331</c:v>
                </c:pt>
                <c:pt idx="763">
                  <c:v>37387.508333333331</c:v>
                </c:pt>
                <c:pt idx="764">
                  <c:v>37388.008333333331</c:v>
                </c:pt>
                <c:pt idx="765">
                  <c:v>37388.508333333331</c:v>
                </c:pt>
                <c:pt idx="766">
                  <c:v>37389.008333333331</c:v>
                </c:pt>
                <c:pt idx="767">
                  <c:v>37389.508333333331</c:v>
                </c:pt>
                <c:pt idx="768">
                  <c:v>37390.008333333331</c:v>
                </c:pt>
                <c:pt idx="769">
                  <c:v>37390.508333333331</c:v>
                </c:pt>
                <c:pt idx="770">
                  <c:v>37391.008333333331</c:v>
                </c:pt>
                <c:pt idx="771">
                  <c:v>37391.508333333331</c:v>
                </c:pt>
                <c:pt idx="772">
                  <c:v>37392.008333333331</c:v>
                </c:pt>
                <c:pt idx="773">
                  <c:v>37392.508333333331</c:v>
                </c:pt>
                <c:pt idx="774">
                  <c:v>37393.008333333331</c:v>
                </c:pt>
                <c:pt idx="775">
                  <c:v>37393.508333333331</c:v>
                </c:pt>
                <c:pt idx="776">
                  <c:v>37394.008333333331</c:v>
                </c:pt>
                <c:pt idx="777">
                  <c:v>37394.508333333331</c:v>
                </c:pt>
                <c:pt idx="778">
                  <c:v>37395.008333333331</c:v>
                </c:pt>
                <c:pt idx="779">
                  <c:v>37395.508333333331</c:v>
                </c:pt>
                <c:pt idx="780">
                  <c:v>37396.008333333331</c:v>
                </c:pt>
                <c:pt idx="781">
                  <c:v>37396.508333333331</c:v>
                </c:pt>
                <c:pt idx="782">
                  <c:v>37397.008333333331</c:v>
                </c:pt>
                <c:pt idx="783">
                  <c:v>37397.508333333331</c:v>
                </c:pt>
                <c:pt idx="784">
                  <c:v>37398.008333333331</c:v>
                </c:pt>
                <c:pt idx="785">
                  <c:v>37398.508333333331</c:v>
                </c:pt>
                <c:pt idx="786">
                  <c:v>37399.008333333331</c:v>
                </c:pt>
                <c:pt idx="787">
                  <c:v>37399.508333333331</c:v>
                </c:pt>
                <c:pt idx="788">
                  <c:v>37400.008333333331</c:v>
                </c:pt>
                <c:pt idx="789">
                  <c:v>37400.508333333331</c:v>
                </c:pt>
                <c:pt idx="790">
                  <c:v>37401.008333333331</c:v>
                </c:pt>
                <c:pt idx="791">
                  <c:v>37401.508333333331</c:v>
                </c:pt>
                <c:pt idx="792">
                  <c:v>37402.008333333331</c:v>
                </c:pt>
                <c:pt idx="793">
                  <c:v>37402.508333333331</c:v>
                </c:pt>
                <c:pt idx="794">
                  <c:v>37403.008333333331</c:v>
                </c:pt>
                <c:pt idx="795">
                  <c:v>37403.508333333331</c:v>
                </c:pt>
                <c:pt idx="796">
                  <c:v>37404.008333333331</c:v>
                </c:pt>
                <c:pt idx="797">
                  <c:v>37404.508333333331</c:v>
                </c:pt>
                <c:pt idx="798">
                  <c:v>37405.008333333331</c:v>
                </c:pt>
                <c:pt idx="799">
                  <c:v>37405.508333333331</c:v>
                </c:pt>
                <c:pt idx="800">
                  <c:v>37406.008333333331</c:v>
                </c:pt>
                <c:pt idx="801">
                  <c:v>37406.508333333331</c:v>
                </c:pt>
                <c:pt idx="802">
                  <c:v>37407.008333333331</c:v>
                </c:pt>
                <c:pt idx="803">
                  <c:v>37407.508333333331</c:v>
                </c:pt>
                <c:pt idx="804">
                  <c:v>37408.008333333331</c:v>
                </c:pt>
                <c:pt idx="805">
                  <c:v>37408.508333333331</c:v>
                </c:pt>
                <c:pt idx="806">
                  <c:v>37409.008333333331</c:v>
                </c:pt>
                <c:pt idx="807">
                  <c:v>37409.508333333331</c:v>
                </c:pt>
                <c:pt idx="808">
                  <c:v>37410.008333333331</c:v>
                </c:pt>
                <c:pt idx="809">
                  <c:v>37410.508333333331</c:v>
                </c:pt>
                <c:pt idx="810">
                  <c:v>37411.008333333331</c:v>
                </c:pt>
                <c:pt idx="811">
                  <c:v>37411.508333333331</c:v>
                </c:pt>
                <c:pt idx="812">
                  <c:v>37412.008333333331</c:v>
                </c:pt>
                <c:pt idx="813">
                  <c:v>37412.508333333331</c:v>
                </c:pt>
                <c:pt idx="814">
                  <c:v>37413.008333333331</c:v>
                </c:pt>
                <c:pt idx="815">
                  <c:v>37413.508333333331</c:v>
                </c:pt>
                <c:pt idx="816">
                  <c:v>37414.008333333331</c:v>
                </c:pt>
                <c:pt idx="817">
                  <c:v>37414.508333333331</c:v>
                </c:pt>
                <c:pt idx="818">
                  <c:v>37415.008333333331</c:v>
                </c:pt>
                <c:pt idx="819">
                  <c:v>37415.508333333331</c:v>
                </c:pt>
                <c:pt idx="820">
                  <c:v>37416.008333333331</c:v>
                </c:pt>
                <c:pt idx="821">
                  <c:v>37416.508333333331</c:v>
                </c:pt>
                <c:pt idx="822">
                  <c:v>37417.008333333331</c:v>
                </c:pt>
                <c:pt idx="823">
                  <c:v>37417.508333333331</c:v>
                </c:pt>
                <c:pt idx="824">
                  <c:v>37418.008333333331</c:v>
                </c:pt>
                <c:pt idx="825">
                  <c:v>37418.508333333331</c:v>
                </c:pt>
                <c:pt idx="826">
                  <c:v>37419.008333333331</c:v>
                </c:pt>
                <c:pt idx="827">
                  <c:v>37419.508333333331</c:v>
                </c:pt>
                <c:pt idx="828">
                  <c:v>37420.008333333331</c:v>
                </c:pt>
                <c:pt idx="829">
                  <c:v>37420.508333333331</c:v>
                </c:pt>
                <c:pt idx="830">
                  <c:v>37421.008333333331</c:v>
                </c:pt>
                <c:pt idx="831">
                  <c:v>37421.508333333331</c:v>
                </c:pt>
                <c:pt idx="832">
                  <c:v>37422.008333333331</c:v>
                </c:pt>
                <c:pt idx="833">
                  <c:v>37422.508333333331</c:v>
                </c:pt>
                <c:pt idx="834">
                  <c:v>37423.008333333331</c:v>
                </c:pt>
                <c:pt idx="835">
                  <c:v>37423.508333333331</c:v>
                </c:pt>
                <c:pt idx="836">
                  <c:v>37424.008333333331</c:v>
                </c:pt>
                <c:pt idx="837">
                  <c:v>37424.508333333331</c:v>
                </c:pt>
                <c:pt idx="838">
                  <c:v>37425.008333333331</c:v>
                </c:pt>
                <c:pt idx="839">
                  <c:v>37425.508333333331</c:v>
                </c:pt>
                <c:pt idx="840">
                  <c:v>37426.008333333331</c:v>
                </c:pt>
                <c:pt idx="841">
                  <c:v>37426.508333333331</c:v>
                </c:pt>
                <c:pt idx="842">
                  <c:v>37427.008333333331</c:v>
                </c:pt>
                <c:pt idx="843">
                  <c:v>37427.508333333331</c:v>
                </c:pt>
                <c:pt idx="844">
                  <c:v>37428.008333333331</c:v>
                </c:pt>
                <c:pt idx="845">
                  <c:v>37428.508333333331</c:v>
                </c:pt>
                <c:pt idx="846">
                  <c:v>37429.008333333331</c:v>
                </c:pt>
                <c:pt idx="847">
                  <c:v>37429.508333333331</c:v>
                </c:pt>
                <c:pt idx="848">
                  <c:v>37430.008333333331</c:v>
                </c:pt>
                <c:pt idx="849">
                  <c:v>37430.508333333331</c:v>
                </c:pt>
                <c:pt idx="850">
                  <c:v>37431.008333333331</c:v>
                </c:pt>
                <c:pt idx="851">
                  <c:v>37431.508333333331</c:v>
                </c:pt>
                <c:pt idx="852">
                  <c:v>37432.008333333331</c:v>
                </c:pt>
                <c:pt idx="853">
                  <c:v>37432.508333333331</c:v>
                </c:pt>
                <c:pt idx="854">
                  <c:v>37433.008333333331</c:v>
                </c:pt>
                <c:pt idx="855">
                  <c:v>37433.508333333331</c:v>
                </c:pt>
                <c:pt idx="856">
                  <c:v>37434.008333333331</c:v>
                </c:pt>
                <c:pt idx="857">
                  <c:v>37434.508333333331</c:v>
                </c:pt>
                <c:pt idx="858">
                  <c:v>37435.008333333331</c:v>
                </c:pt>
                <c:pt idx="859">
                  <c:v>37435.508333333331</c:v>
                </c:pt>
                <c:pt idx="860">
                  <c:v>37436.008333333331</c:v>
                </c:pt>
                <c:pt idx="861">
                  <c:v>37436.508333333331</c:v>
                </c:pt>
                <c:pt idx="862">
                  <c:v>37437.008333333331</c:v>
                </c:pt>
                <c:pt idx="863">
                  <c:v>37437.508333333331</c:v>
                </c:pt>
                <c:pt idx="864">
                  <c:v>37438.008333333331</c:v>
                </c:pt>
                <c:pt idx="865">
                  <c:v>37438.508333333331</c:v>
                </c:pt>
                <c:pt idx="866">
                  <c:v>37439.008333333331</c:v>
                </c:pt>
                <c:pt idx="867">
                  <c:v>37439.508333333331</c:v>
                </c:pt>
                <c:pt idx="868">
                  <c:v>37440.008333333331</c:v>
                </c:pt>
                <c:pt idx="869">
                  <c:v>37440.508333333331</c:v>
                </c:pt>
                <c:pt idx="870">
                  <c:v>37441.008333333331</c:v>
                </c:pt>
                <c:pt idx="871">
                  <c:v>37441.508333333331</c:v>
                </c:pt>
                <c:pt idx="872">
                  <c:v>37442.008333333331</c:v>
                </c:pt>
                <c:pt idx="873">
                  <c:v>37442.508333333331</c:v>
                </c:pt>
                <c:pt idx="874">
                  <c:v>37443.008333333331</c:v>
                </c:pt>
                <c:pt idx="875">
                  <c:v>37443.508333333331</c:v>
                </c:pt>
                <c:pt idx="876">
                  <c:v>37444.008333333331</c:v>
                </c:pt>
                <c:pt idx="877">
                  <c:v>37444.508333333331</c:v>
                </c:pt>
                <c:pt idx="878">
                  <c:v>37445.008333333331</c:v>
                </c:pt>
                <c:pt idx="879">
                  <c:v>37445.508333333331</c:v>
                </c:pt>
                <c:pt idx="880">
                  <c:v>37446.008333333331</c:v>
                </c:pt>
                <c:pt idx="881">
                  <c:v>37446.508333333331</c:v>
                </c:pt>
                <c:pt idx="882">
                  <c:v>37447.008333333331</c:v>
                </c:pt>
                <c:pt idx="883">
                  <c:v>37447.508333333331</c:v>
                </c:pt>
                <c:pt idx="884">
                  <c:v>37448.008333333331</c:v>
                </c:pt>
                <c:pt idx="885">
                  <c:v>37448.508333333331</c:v>
                </c:pt>
                <c:pt idx="886">
                  <c:v>37449.008333333331</c:v>
                </c:pt>
                <c:pt idx="887">
                  <c:v>37449.508333333331</c:v>
                </c:pt>
                <c:pt idx="888">
                  <c:v>37450.008333333331</c:v>
                </c:pt>
                <c:pt idx="889">
                  <c:v>37450.508333333331</c:v>
                </c:pt>
                <c:pt idx="890">
                  <c:v>37451.008333333331</c:v>
                </c:pt>
                <c:pt idx="891">
                  <c:v>37451.508333333331</c:v>
                </c:pt>
                <c:pt idx="892">
                  <c:v>37452.008333333331</c:v>
                </c:pt>
                <c:pt idx="893">
                  <c:v>37452.508333333331</c:v>
                </c:pt>
                <c:pt idx="894">
                  <c:v>37453.008333333331</c:v>
                </c:pt>
                <c:pt idx="895">
                  <c:v>37453.508333333331</c:v>
                </c:pt>
                <c:pt idx="896">
                  <c:v>37454.008333333331</c:v>
                </c:pt>
                <c:pt idx="897">
                  <c:v>37454.508333333331</c:v>
                </c:pt>
                <c:pt idx="898">
                  <c:v>37455.008333333331</c:v>
                </c:pt>
                <c:pt idx="899">
                  <c:v>37455.508333333331</c:v>
                </c:pt>
                <c:pt idx="900">
                  <c:v>37456.008333333331</c:v>
                </c:pt>
                <c:pt idx="901">
                  <c:v>37456.508333333331</c:v>
                </c:pt>
                <c:pt idx="902">
                  <c:v>37457.008333333331</c:v>
                </c:pt>
                <c:pt idx="903">
                  <c:v>37457.508333333331</c:v>
                </c:pt>
                <c:pt idx="904">
                  <c:v>37458.008333333331</c:v>
                </c:pt>
                <c:pt idx="905">
                  <c:v>37458.508333333331</c:v>
                </c:pt>
                <c:pt idx="906">
                  <c:v>37459.008333333331</c:v>
                </c:pt>
                <c:pt idx="907">
                  <c:v>37459.508333333331</c:v>
                </c:pt>
                <c:pt idx="908">
                  <c:v>37460.008333333331</c:v>
                </c:pt>
                <c:pt idx="909">
                  <c:v>37460.508333333331</c:v>
                </c:pt>
                <c:pt idx="910">
                  <c:v>37461.008333333331</c:v>
                </c:pt>
                <c:pt idx="911">
                  <c:v>37461.508333333331</c:v>
                </c:pt>
                <c:pt idx="912">
                  <c:v>37462.008333333331</c:v>
                </c:pt>
                <c:pt idx="913">
                  <c:v>37462.508333333331</c:v>
                </c:pt>
                <c:pt idx="914">
                  <c:v>37463.008333333331</c:v>
                </c:pt>
                <c:pt idx="915">
                  <c:v>37463.508333333331</c:v>
                </c:pt>
                <c:pt idx="916">
                  <c:v>37464.008333333331</c:v>
                </c:pt>
                <c:pt idx="917">
                  <c:v>37464.508333333331</c:v>
                </c:pt>
                <c:pt idx="918">
                  <c:v>37465.008333333331</c:v>
                </c:pt>
                <c:pt idx="919">
                  <c:v>37465.508333333331</c:v>
                </c:pt>
                <c:pt idx="920">
                  <c:v>37466.008333333331</c:v>
                </c:pt>
                <c:pt idx="921">
                  <c:v>37466.508333333331</c:v>
                </c:pt>
                <c:pt idx="922">
                  <c:v>37467.008333333331</c:v>
                </c:pt>
                <c:pt idx="923">
                  <c:v>37467.508333333331</c:v>
                </c:pt>
                <c:pt idx="924">
                  <c:v>37468.008333333331</c:v>
                </c:pt>
                <c:pt idx="925">
                  <c:v>37468.508333333331</c:v>
                </c:pt>
                <c:pt idx="926">
                  <c:v>37469.008333333331</c:v>
                </c:pt>
                <c:pt idx="927">
                  <c:v>37469.508333333331</c:v>
                </c:pt>
                <c:pt idx="928">
                  <c:v>37470.008333333331</c:v>
                </c:pt>
                <c:pt idx="929">
                  <c:v>37470.508333333331</c:v>
                </c:pt>
                <c:pt idx="930">
                  <c:v>37471.008333333331</c:v>
                </c:pt>
                <c:pt idx="931">
                  <c:v>37471.508333333331</c:v>
                </c:pt>
                <c:pt idx="932">
                  <c:v>37472.008333333331</c:v>
                </c:pt>
                <c:pt idx="933">
                  <c:v>37472.508333333331</c:v>
                </c:pt>
                <c:pt idx="934">
                  <c:v>37473.008333333331</c:v>
                </c:pt>
                <c:pt idx="935">
                  <c:v>37473.508333333331</c:v>
                </c:pt>
                <c:pt idx="936">
                  <c:v>37474.008333333331</c:v>
                </c:pt>
                <c:pt idx="937">
                  <c:v>37474.508333333331</c:v>
                </c:pt>
                <c:pt idx="938">
                  <c:v>37475.008333333331</c:v>
                </c:pt>
                <c:pt idx="939">
                  <c:v>37475.508333333331</c:v>
                </c:pt>
                <c:pt idx="940">
                  <c:v>37476.008333333331</c:v>
                </c:pt>
                <c:pt idx="941">
                  <c:v>37476.508333333331</c:v>
                </c:pt>
                <c:pt idx="942">
                  <c:v>37477.008333333331</c:v>
                </c:pt>
                <c:pt idx="943">
                  <c:v>37477.508333333331</c:v>
                </c:pt>
                <c:pt idx="944">
                  <c:v>37478.008333333331</c:v>
                </c:pt>
                <c:pt idx="945">
                  <c:v>37478.508333333331</c:v>
                </c:pt>
                <c:pt idx="946">
                  <c:v>37479.008333333331</c:v>
                </c:pt>
                <c:pt idx="947">
                  <c:v>37479.508333333331</c:v>
                </c:pt>
                <c:pt idx="948">
                  <c:v>37480.008333333331</c:v>
                </c:pt>
                <c:pt idx="949">
                  <c:v>37480.508333333331</c:v>
                </c:pt>
                <c:pt idx="950">
                  <c:v>37481.008333333331</c:v>
                </c:pt>
                <c:pt idx="951">
                  <c:v>37481.508333333331</c:v>
                </c:pt>
                <c:pt idx="952">
                  <c:v>37482.008333333331</c:v>
                </c:pt>
                <c:pt idx="953">
                  <c:v>37482.508333333331</c:v>
                </c:pt>
                <c:pt idx="954">
                  <c:v>37483.008333333331</c:v>
                </c:pt>
                <c:pt idx="955">
                  <c:v>37483.508333333331</c:v>
                </c:pt>
                <c:pt idx="956">
                  <c:v>37484.008333333331</c:v>
                </c:pt>
                <c:pt idx="957">
                  <c:v>37484.508333333331</c:v>
                </c:pt>
                <c:pt idx="958">
                  <c:v>37485.008333333331</c:v>
                </c:pt>
                <c:pt idx="959">
                  <c:v>37485.508333333331</c:v>
                </c:pt>
                <c:pt idx="960">
                  <c:v>37486.008333333331</c:v>
                </c:pt>
                <c:pt idx="961">
                  <c:v>37486.508333333331</c:v>
                </c:pt>
                <c:pt idx="962">
                  <c:v>37487.008333333331</c:v>
                </c:pt>
                <c:pt idx="963">
                  <c:v>37487.508333333331</c:v>
                </c:pt>
                <c:pt idx="964">
                  <c:v>37488.008333333331</c:v>
                </c:pt>
                <c:pt idx="965">
                  <c:v>37488.508333333331</c:v>
                </c:pt>
                <c:pt idx="966">
                  <c:v>37489.008333333331</c:v>
                </c:pt>
                <c:pt idx="967">
                  <c:v>37489.508333333331</c:v>
                </c:pt>
                <c:pt idx="968">
                  <c:v>37490.008333333331</c:v>
                </c:pt>
                <c:pt idx="969">
                  <c:v>37490.508333333331</c:v>
                </c:pt>
                <c:pt idx="970">
                  <c:v>37491.008333333331</c:v>
                </c:pt>
                <c:pt idx="971">
                  <c:v>37491.508333333331</c:v>
                </c:pt>
                <c:pt idx="972">
                  <c:v>37492.008333333331</c:v>
                </c:pt>
                <c:pt idx="973">
                  <c:v>37492.508333333331</c:v>
                </c:pt>
                <c:pt idx="974">
                  <c:v>37493.008333333331</c:v>
                </c:pt>
                <c:pt idx="975">
                  <c:v>37493.508333333331</c:v>
                </c:pt>
                <c:pt idx="976">
                  <c:v>37494.008333333331</c:v>
                </c:pt>
                <c:pt idx="977">
                  <c:v>37494.508333333331</c:v>
                </c:pt>
                <c:pt idx="978">
                  <c:v>37495.008333333331</c:v>
                </c:pt>
                <c:pt idx="979">
                  <c:v>37495.508333333331</c:v>
                </c:pt>
                <c:pt idx="980">
                  <c:v>37496.008333333331</c:v>
                </c:pt>
                <c:pt idx="981">
                  <c:v>37496.508333333331</c:v>
                </c:pt>
                <c:pt idx="982">
                  <c:v>37497.008333333331</c:v>
                </c:pt>
                <c:pt idx="983">
                  <c:v>37497.508333333331</c:v>
                </c:pt>
                <c:pt idx="984">
                  <c:v>37498.008333333331</c:v>
                </c:pt>
                <c:pt idx="985">
                  <c:v>37498.508333333331</c:v>
                </c:pt>
                <c:pt idx="986">
                  <c:v>37499.008333333331</c:v>
                </c:pt>
                <c:pt idx="987">
                  <c:v>37499.508333333331</c:v>
                </c:pt>
                <c:pt idx="988">
                  <c:v>37500.008333333331</c:v>
                </c:pt>
                <c:pt idx="989">
                  <c:v>37500.508333333331</c:v>
                </c:pt>
                <c:pt idx="990">
                  <c:v>37501.008333333331</c:v>
                </c:pt>
                <c:pt idx="991">
                  <c:v>37501.508333333331</c:v>
                </c:pt>
                <c:pt idx="992">
                  <c:v>37502.008333333331</c:v>
                </c:pt>
                <c:pt idx="993">
                  <c:v>37502.508333333331</c:v>
                </c:pt>
                <c:pt idx="994">
                  <c:v>37503.008333333331</c:v>
                </c:pt>
                <c:pt idx="995">
                  <c:v>37503.508333333331</c:v>
                </c:pt>
                <c:pt idx="996">
                  <c:v>37504.008333333331</c:v>
                </c:pt>
                <c:pt idx="997">
                  <c:v>37504.508333333331</c:v>
                </c:pt>
                <c:pt idx="998">
                  <c:v>37505.008333333331</c:v>
                </c:pt>
                <c:pt idx="999">
                  <c:v>37505.508333333331</c:v>
                </c:pt>
                <c:pt idx="1000">
                  <c:v>37506.008333333331</c:v>
                </c:pt>
                <c:pt idx="1001">
                  <c:v>37506.508333333331</c:v>
                </c:pt>
                <c:pt idx="1002">
                  <c:v>37507.008333333331</c:v>
                </c:pt>
                <c:pt idx="1003">
                  <c:v>37507.508333333331</c:v>
                </c:pt>
                <c:pt idx="1004">
                  <c:v>37508.008333333331</c:v>
                </c:pt>
                <c:pt idx="1005">
                  <c:v>37508.508333333331</c:v>
                </c:pt>
                <c:pt idx="1006">
                  <c:v>37509.008333333331</c:v>
                </c:pt>
                <c:pt idx="1007">
                  <c:v>37509.508333333331</c:v>
                </c:pt>
                <c:pt idx="1008">
                  <c:v>37510.008333333331</c:v>
                </c:pt>
                <c:pt idx="1009">
                  <c:v>37510.508333333331</c:v>
                </c:pt>
                <c:pt idx="1010">
                  <c:v>37511.008333333331</c:v>
                </c:pt>
                <c:pt idx="1011">
                  <c:v>37511.508333333331</c:v>
                </c:pt>
                <c:pt idx="1012">
                  <c:v>37512.008333333331</c:v>
                </c:pt>
                <c:pt idx="1013">
                  <c:v>37512.508333333331</c:v>
                </c:pt>
                <c:pt idx="1014">
                  <c:v>37513.008333333331</c:v>
                </c:pt>
                <c:pt idx="1015">
                  <c:v>37513.508333333331</c:v>
                </c:pt>
                <c:pt idx="1016">
                  <c:v>37514.008333333331</c:v>
                </c:pt>
                <c:pt idx="1017">
                  <c:v>37514.508333333331</c:v>
                </c:pt>
                <c:pt idx="1018">
                  <c:v>37515.008333333331</c:v>
                </c:pt>
                <c:pt idx="1019">
                  <c:v>37515.508333333331</c:v>
                </c:pt>
                <c:pt idx="1020">
                  <c:v>37516.008333333331</c:v>
                </c:pt>
                <c:pt idx="1021">
                  <c:v>37516.508333333331</c:v>
                </c:pt>
                <c:pt idx="1022">
                  <c:v>37517.008333333331</c:v>
                </c:pt>
                <c:pt idx="1023">
                  <c:v>37517.508333333331</c:v>
                </c:pt>
                <c:pt idx="1024">
                  <c:v>37518.008333333331</c:v>
                </c:pt>
                <c:pt idx="1025">
                  <c:v>37518.508333333331</c:v>
                </c:pt>
                <c:pt idx="1026">
                  <c:v>37519.008333333331</c:v>
                </c:pt>
                <c:pt idx="1027">
                  <c:v>37519.508333333331</c:v>
                </c:pt>
                <c:pt idx="1028">
                  <c:v>37520.008333333331</c:v>
                </c:pt>
                <c:pt idx="1029">
                  <c:v>37520.508333333331</c:v>
                </c:pt>
                <c:pt idx="1030">
                  <c:v>37521.008333333331</c:v>
                </c:pt>
                <c:pt idx="1031">
                  <c:v>37521.508333333331</c:v>
                </c:pt>
                <c:pt idx="1032">
                  <c:v>37522.008333333331</c:v>
                </c:pt>
                <c:pt idx="1033">
                  <c:v>37522.508333333331</c:v>
                </c:pt>
                <c:pt idx="1034">
                  <c:v>37523.008333333331</c:v>
                </c:pt>
                <c:pt idx="1035">
                  <c:v>37523.508333333331</c:v>
                </c:pt>
                <c:pt idx="1036">
                  <c:v>37524.008333333331</c:v>
                </c:pt>
                <c:pt idx="1037">
                  <c:v>37524.508333333331</c:v>
                </c:pt>
                <c:pt idx="1038">
                  <c:v>37525.008333333331</c:v>
                </c:pt>
                <c:pt idx="1039">
                  <c:v>37525.508333333331</c:v>
                </c:pt>
                <c:pt idx="1040">
                  <c:v>37526.008333333331</c:v>
                </c:pt>
                <c:pt idx="1041">
                  <c:v>37526.508333333331</c:v>
                </c:pt>
                <c:pt idx="1042">
                  <c:v>37527.008333333331</c:v>
                </c:pt>
                <c:pt idx="1043">
                  <c:v>37527.508333333331</c:v>
                </c:pt>
                <c:pt idx="1044">
                  <c:v>37528.008333333331</c:v>
                </c:pt>
                <c:pt idx="1045">
                  <c:v>37528.508333333331</c:v>
                </c:pt>
                <c:pt idx="1046">
                  <c:v>37529.008333333331</c:v>
                </c:pt>
                <c:pt idx="1047">
                  <c:v>37529.508333333331</c:v>
                </c:pt>
                <c:pt idx="1048">
                  <c:v>37530.008333333331</c:v>
                </c:pt>
                <c:pt idx="1049">
                  <c:v>37530.508333333331</c:v>
                </c:pt>
                <c:pt idx="1050">
                  <c:v>37531.008333333331</c:v>
                </c:pt>
                <c:pt idx="1051">
                  <c:v>37531.508333333331</c:v>
                </c:pt>
                <c:pt idx="1052">
                  <c:v>37532.008333333331</c:v>
                </c:pt>
                <c:pt idx="1053">
                  <c:v>37532.508333333331</c:v>
                </c:pt>
                <c:pt idx="1054">
                  <c:v>37533.008333333331</c:v>
                </c:pt>
                <c:pt idx="1055">
                  <c:v>37533.508333333331</c:v>
                </c:pt>
                <c:pt idx="1056">
                  <c:v>37534.008333333331</c:v>
                </c:pt>
                <c:pt idx="1057">
                  <c:v>37534.508333333331</c:v>
                </c:pt>
                <c:pt idx="1058">
                  <c:v>37535.008333333331</c:v>
                </c:pt>
                <c:pt idx="1059">
                  <c:v>37535.508333333331</c:v>
                </c:pt>
                <c:pt idx="1060">
                  <c:v>37536.008333333331</c:v>
                </c:pt>
                <c:pt idx="1061">
                  <c:v>37536.508333333331</c:v>
                </c:pt>
                <c:pt idx="1062">
                  <c:v>37537.008333333331</c:v>
                </c:pt>
                <c:pt idx="1063">
                  <c:v>37537.508333333331</c:v>
                </c:pt>
                <c:pt idx="1064">
                  <c:v>37538.008333333331</c:v>
                </c:pt>
                <c:pt idx="1065">
                  <c:v>37538.508333333331</c:v>
                </c:pt>
                <c:pt idx="1066">
                  <c:v>37539.008333333331</c:v>
                </c:pt>
                <c:pt idx="1067">
                  <c:v>37539.508333333331</c:v>
                </c:pt>
                <c:pt idx="1068">
                  <c:v>37540.008333333331</c:v>
                </c:pt>
                <c:pt idx="1069">
                  <c:v>37540.508333333331</c:v>
                </c:pt>
                <c:pt idx="1070">
                  <c:v>37541.008333333331</c:v>
                </c:pt>
                <c:pt idx="1071">
                  <c:v>37541.508333333331</c:v>
                </c:pt>
                <c:pt idx="1072">
                  <c:v>37542.008333333331</c:v>
                </c:pt>
                <c:pt idx="1073">
                  <c:v>37542.508333333331</c:v>
                </c:pt>
                <c:pt idx="1074">
                  <c:v>37543.008333333331</c:v>
                </c:pt>
                <c:pt idx="1075">
                  <c:v>37543.508333333331</c:v>
                </c:pt>
                <c:pt idx="1076">
                  <c:v>37544.008333333331</c:v>
                </c:pt>
                <c:pt idx="1077">
                  <c:v>37544.508333333331</c:v>
                </c:pt>
                <c:pt idx="1078">
                  <c:v>37545.008333333331</c:v>
                </c:pt>
                <c:pt idx="1079">
                  <c:v>37545.508333333331</c:v>
                </c:pt>
                <c:pt idx="1080">
                  <c:v>37546.008333333331</c:v>
                </c:pt>
                <c:pt idx="1081">
                  <c:v>37546.508333333331</c:v>
                </c:pt>
                <c:pt idx="1082">
                  <c:v>37547.008333333331</c:v>
                </c:pt>
                <c:pt idx="1083">
                  <c:v>37547.508333333331</c:v>
                </c:pt>
                <c:pt idx="1084">
                  <c:v>37548.008333333331</c:v>
                </c:pt>
                <c:pt idx="1085">
                  <c:v>37548.508333333331</c:v>
                </c:pt>
                <c:pt idx="1086">
                  <c:v>37549.008333333331</c:v>
                </c:pt>
                <c:pt idx="1087">
                  <c:v>37549.508333333331</c:v>
                </c:pt>
                <c:pt idx="1088">
                  <c:v>37550.008333333331</c:v>
                </c:pt>
                <c:pt idx="1089">
                  <c:v>37550.508333333331</c:v>
                </c:pt>
                <c:pt idx="1090">
                  <c:v>37551.008333333331</c:v>
                </c:pt>
                <c:pt idx="1091">
                  <c:v>37551.508333333331</c:v>
                </c:pt>
                <c:pt idx="1092">
                  <c:v>37552.008333333331</c:v>
                </c:pt>
                <c:pt idx="1093">
                  <c:v>37552.508333333331</c:v>
                </c:pt>
                <c:pt idx="1094">
                  <c:v>37553.008333333331</c:v>
                </c:pt>
                <c:pt idx="1095">
                  <c:v>37553.508333333331</c:v>
                </c:pt>
                <c:pt idx="1096">
                  <c:v>37554.008333333331</c:v>
                </c:pt>
                <c:pt idx="1097">
                  <c:v>37554.508333333331</c:v>
                </c:pt>
                <c:pt idx="1098">
                  <c:v>37555.008333333331</c:v>
                </c:pt>
                <c:pt idx="1099">
                  <c:v>37555.508333333331</c:v>
                </c:pt>
                <c:pt idx="1100">
                  <c:v>37556.008333333331</c:v>
                </c:pt>
                <c:pt idx="1101">
                  <c:v>37556.508333333331</c:v>
                </c:pt>
                <c:pt idx="1102">
                  <c:v>37557.008333333331</c:v>
                </c:pt>
                <c:pt idx="1103">
                  <c:v>37557.508333333331</c:v>
                </c:pt>
                <c:pt idx="1104">
                  <c:v>37558.008333333331</c:v>
                </c:pt>
                <c:pt idx="1105">
                  <c:v>37558.508333333331</c:v>
                </c:pt>
                <c:pt idx="1106">
                  <c:v>37559.008333333331</c:v>
                </c:pt>
                <c:pt idx="1107">
                  <c:v>37559.508333333331</c:v>
                </c:pt>
                <c:pt idx="1108">
                  <c:v>37560.008333333331</c:v>
                </c:pt>
                <c:pt idx="1109">
                  <c:v>37560.508333333331</c:v>
                </c:pt>
                <c:pt idx="1110">
                  <c:v>37561.008333333331</c:v>
                </c:pt>
                <c:pt idx="1111">
                  <c:v>37561.508333333331</c:v>
                </c:pt>
                <c:pt idx="1112">
                  <c:v>37562.008333333331</c:v>
                </c:pt>
                <c:pt idx="1113">
                  <c:v>37562.508333333331</c:v>
                </c:pt>
                <c:pt idx="1114">
                  <c:v>37563.008333333331</c:v>
                </c:pt>
                <c:pt idx="1115">
                  <c:v>37563.508333333331</c:v>
                </c:pt>
                <c:pt idx="1116">
                  <c:v>37564.008333333331</c:v>
                </c:pt>
                <c:pt idx="1117">
                  <c:v>37564.508333333331</c:v>
                </c:pt>
                <c:pt idx="1118">
                  <c:v>37565.008333333331</c:v>
                </c:pt>
                <c:pt idx="1119">
                  <c:v>37565.508333333331</c:v>
                </c:pt>
                <c:pt idx="1120">
                  <c:v>37566.008333333331</c:v>
                </c:pt>
                <c:pt idx="1121">
                  <c:v>37566.508333333331</c:v>
                </c:pt>
                <c:pt idx="1122">
                  <c:v>37567.008333333331</c:v>
                </c:pt>
                <c:pt idx="1123">
                  <c:v>37567.508333333331</c:v>
                </c:pt>
                <c:pt idx="1124">
                  <c:v>37568.008333333331</c:v>
                </c:pt>
                <c:pt idx="1125">
                  <c:v>37568.508333333331</c:v>
                </c:pt>
                <c:pt idx="1126">
                  <c:v>37569.008333333331</c:v>
                </c:pt>
                <c:pt idx="1127">
                  <c:v>37569.508333333331</c:v>
                </c:pt>
                <c:pt idx="1128">
                  <c:v>37570.008333333331</c:v>
                </c:pt>
                <c:pt idx="1129">
                  <c:v>37570.508333333331</c:v>
                </c:pt>
                <c:pt idx="1130">
                  <c:v>37571.008333333331</c:v>
                </c:pt>
                <c:pt idx="1131">
                  <c:v>37571.508333333331</c:v>
                </c:pt>
                <c:pt idx="1132">
                  <c:v>37572.008333333331</c:v>
                </c:pt>
                <c:pt idx="1133">
                  <c:v>37572.508333333331</c:v>
                </c:pt>
                <c:pt idx="1134">
                  <c:v>37573.008333333331</c:v>
                </c:pt>
                <c:pt idx="1135">
                  <c:v>37573.508333333331</c:v>
                </c:pt>
                <c:pt idx="1136">
                  <c:v>37574.008333333331</c:v>
                </c:pt>
                <c:pt idx="1137">
                  <c:v>37574.508333333331</c:v>
                </c:pt>
                <c:pt idx="1138">
                  <c:v>37575.008333333331</c:v>
                </c:pt>
                <c:pt idx="1139">
                  <c:v>37575.508333333331</c:v>
                </c:pt>
                <c:pt idx="1140">
                  <c:v>37576.008333333331</c:v>
                </c:pt>
                <c:pt idx="1141">
                  <c:v>37576.508333333331</c:v>
                </c:pt>
                <c:pt idx="1142">
                  <c:v>37577.008333333331</c:v>
                </c:pt>
                <c:pt idx="1143">
                  <c:v>37577.508333333331</c:v>
                </c:pt>
                <c:pt idx="1144">
                  <c:v>37578.008333333331</c:v>
                </c:pt>
                <c:pt idx="1145">
                  <c:v>37578.508333333331</c:v>
                </c:pt>
                <c:pt idx="1146">
                  <c:v>37579.008333333331</c:v>
                </c:pt>
                <c:pt idx="1147">
                  <c:v>37579.508333333331</c:v>
                </c:pt>
                <c:pt idx="1148">
                  <c:v>37580.008333333331</c:v>
                </c:pt>
                <c:pt idx="1149">
                  <c:v>37580.508333333331</c:v>
                </c:pt>
                <c:pt idx="1150">
                  <c:v>37581.008333333331</c:v>
                </c:pt>
                <c:pt idx="1151">
                  <c:v>37581.508333333331</c:v>
                </c:pt>
                <c:pt idx="1152">
                  <c:v>37582.008333333331</c:v>
                </c:pt>
                <c:pt idx="1153">
                  <c:v>37582.508333333331</c:v>
                </c:pt>
                <c:pt idx="1154">
                  <c:v>37583.008333333331</c:v>
                </c:pt>
                <c:pt idx="1155">
                  <c:v>37583.508333333331</c:v>
                </c:pt>
                <c:pt idx="1156">
                  <c:v>37584.008333333331</c:v>
                </c:pt>
                <c:pt idx="1157">
                  <c:v>37584.508333333331</c:v>
                </c:pt>
                <c:pt idx="1158">
                  <c:v>37585.008333333331</c:v>
                </c:pt>
                <c:pt idx="1159">
                  <c:v>37585.508333333331</c:v>
                </c:pt>
                <c:pt idx="1160">
                  <c:v>37586.008333333331</c:v>
                </c:pt>
                <c:pt idx="1161">
                  <c:v>37586.508333333331</c:v>
                </c:pt>
                <c:pt idx="1162">
                  <c:v>37587.008333333331</c:v>
                </c:pt>
                <c:pt idx="1163">
                  <c:v>37587.508333333331</c:v>
                </c:pt>
                <c:pt idx="1164">
                  <c:v>37588.008333333331</c:v>
                </c:pt>
                <c:pt idx="1165">
                  <c:v>37588.508333333331</c:v>
                </c:pt>
                <c:pt idx="1166">
                  <c:v>37589.008333333331</c:v>
                </c:pt>
                <c:pt idx="1167">
                  <c:v>37589.508333333331</c:v>
                </c:pt>
                <c:pt idx="1168">
                  <c:v>37590.008333333331</c:v>
                </c:pt>
                <c:pt idx="1169">
                  <c:v>37590.508333333331</c:v>
                </c:pt>
                <c:pt idx="1170">
                  <c:v>37591.008333333331</c:v>
                </c:pt>
                <c:pt idx="1171">
                  <c:v>37591.508333333331</c:v>
                </c:pt>
                <c:pt idx="1172">
                  <c:v>37592.008333333331</c:v>
                </c:pt>
                <c:pt idx="1173">
                  <c:v>37592.508333333331</c:v>
                </c:pt>
                <c:pt idx="1174">
                  <c:v>37593.008333333331</c:v>
                </c:pt>
                <c:pt idx="1175">
                  <c:v>37593.508333333331</c:v>
                </c:pt>
                <c:pt idx="1176">
                  <c:v>37594.008333333331</c:v>
                </c:pt>
                <c:pt idx="1177">
                  <c:v>37594.508333333331</c:v>
                </c:pt>
                <c:pt idx="1178">
                  <c:v>37595.008333333331</c:v>
                </c:pt>
                <c:pt idx="1179">
                  <c:v>37595.508333333331</c:v>
                </c:pt>
                <c:pt idx="1180">
                  <c:v>37596.008333333331</c:v>
                </c:pt>
                <c:pt idx="1181">
                  <c:v>37596.508333333331</c:v>
                </c:pt>
                <c:pt idx="1182">
                  <c:v>37597.008333333331</c:v>
                </c:pt>
                <c:pt idx="1183">
                  <c:v>37597.508333333331</c:v>
                </c:pt>
                <c:pt idx="1184">
                  <c:v>37598.008333333331</c:v>
                </c:pt>
                <c:pt idx="1185">
                  <c:v>37598.508333333331</c:v>
                </c:pt>
                <c:pt idx="1186">
                  <c:v>37599.008333333331</c:v>
                </c:pt>
                <c:pt idx="1187">
                  <c:v>37599.508333333331</c:v>
                </c:pt>
                <c:pt idx="1188">
                  <c:v>37600.008333333331</c:v>
                </c:pt>
                <c:pt idx="1189">
                  <c:v>37600.508333333331</c:v>
                </c:pt>
                <c:pt idx="1190">
                  <c:v>37601.008333333331</c:v>
                </c:pt>
                <c:pt idx="1191">
                  <c:v>37601.508333333331</c:v>
                </c:pt>
                <c:pt idx="1192">
                  <c:v>37602.008333333331</c:v>
                </c:pt>
                <c:pt idx="1193">
                  <c:v>37602.508333333331</c:v>
                </c:pt>
                <c:pt idx="1194">
                  <c:v>37603.008333333331</c:v>
                </c:pt>
                <c:pt idx="1195">
                  <c:v>37603.508333333331</c:v>
                </c:pt>
                <c:pt idx="1196">
                  <c:v>37604.008333333331</c:v>
                </c:pt>
                <c:pt idx="1197">
                  <c:v>37604.508333333331</c:v>
                </c:pt>
                <c:pt idx="1198">
                  <c:v>37605.008333333331</c:v>
                </c:pt>
                <c:pt idx="1199">
                  <c:v>37605.508333333331</c:v>
                </c:pt>
                <c:pt idx="1200">
                  <c:v>37606.008333333331</c:v>
                </c:pt>
                <c:pt idx="1201">
                  <c:v>37606.508333333331</c:v>
                </c:pt>
                <c:pt idx="1202">
                  <c:v>37607.008333333331</c:v>
                </c:pt>
                <c:pt idx="1203">
                  <c:v>37607.508333333331</c:v>
                </c:pt>
                <c:pt idx="1204">
                  <c:v>37608.008333333331</c:v>
                </c:pt>
                <c:pt idx="1205">
                  <c:v>37608.508333333331</c:v>
                </c:pt>
                <c:pt idx="1206">
                  <c:v>37609.008333333331</c:v>
                </c:pt>
                <c:pt idx="1207">
                  <c:v>37609.508333333331</c:v>
                </c:pt>
                <c:pt idx="1208">
                  <c:v>37610.008333333331</c:v>
                </c:pt>
                <c:pt idx="1209">
                  <c:v>37610.508333333331</c:v>
                </c:pt>
                <c:pt idx="1210">
                  <c:v>37611.008333333331</c:v>
                </c:pt>
                <c:pt idx="1211">
                  <c:v>37611.508333333331</c:v>
                </c:pt>
                <c:pt idx="1212">
                  <c:v>37612.008333333331</c:v>
                </c:pt>
                <c:pt idx="1213">
                  <c:v>37612.508333333331</c:v>
                </c:pt>
                <c:pt idx="1214">
                  <c:v>37613.008333333331</c:v>
                </c:pt>
                <c:pt idx="1215">
                  <c:v>37613.508333333331</c:v>
                </c:pt>
                <c:pt idx="1216">
                  <c:v>37614.008333333331</c:v>
                </c:pt>
                <c:pt idx="1217">
                  <c:v>37614.508333333331</c:v>
                </c:pt>
                <c:pt idx="1218">
                  <c:v>37615.008333333331</c:v>
                </c:pt>
                <c:pt idx="1219">
                  <c:v>37615.508333333331</c:v>
                </c:pt>
                <c:pt idx="1220">
                  <c:v>37616.008333333331</c:v>
                </c:pt>
                <c:pt idx="1221">
                  <c:v>37616.508333333331</c:v>
                </c:pt>
                <c:pt idx="1222">
                  <c:v>37617.008333333331</c:v>
                </c:pt>
                <c:pt idx="1223">
                  <c:v>37617.508333333331</c:v>
                </c:pt>
                <c:pt idx="1224">
                  <c:v>37618.008333333331</c:v>
                </c:pt>
                <c:pt idx="1225">
                  <c:v>37618.508333333331</c:v>
                </c:pt>
                <c:pt idx="1226">
                  <c:v>37619.008333333331</c:v>
                </c:pt>
                <c:pt idx="1227">
                  <c:v>37619.508333333331</c:v>
                </c:pt>
                <c:pt idx="1228">
                  <c:v>37620.008333333331</c:v>
                </c:pt>
                <c:pt idx="1229">
                  <c:v>37620.508333333331</c:v>
                </c:pt>
                <c:pt idx="1230">
                  <c:v>37621.008333333331</c:v>
                </c:pt>
                <c:pt idx="1231">
                  <c:v>37621.508333333331</c:v>
                </c:pt>
                <c:pt idx="1232">
                  <c:v>37622.008333333331</c:v>
                </c:pt>
                <c:pt idx="1233">
                  <c:v>37622.508333333331</c:v>
                </c:pt>
                <c:pt idx="1234">
                  <c:v>37623.008333333331</c:v>
                </c:pt>
                <c:pt idx="1235">
                  <c:v>37623.508333333331</c:v>
                </c:pt>
                <c:pt idx="1236">
                  <c:v>37624.008333333331</c:v>
                </c:pt>
                <c:pt idx="1237">
                  <c:v>37624.508333333331</c:v>
                </c:pt>
                <c:pt idx="1238">
                  <c:v>37625.008333333331</c:v>
                </c:pt>
                <c:pt idx="1239">
                  <c:v>37625.508333333331</c:v>
                </c:pt>
                <c:pt idx="1240">
                  <c:v>37626.008333333331</c:v>
                </c:pt>
                <c:pt idx="1241">
                  <c:v>37626.508333333331</c:v>
                </c:pt>
                <c:pt idx="1242">
                  <c:v>37627.008333333331</c:v>
                </c:pt>
                <c:pt idx="1243">
                  <c:v>37627.508333333331</c:v>
                </c:pt>
                <c:pt idx="1244">
                  <c:v>37628.008333333331</c:v>
                </c:pt>
                <c:pt idx="1245">
                  <c:v>37628.508333333331</c:v>
                </c:pt>
                <c:pt idx="1246">
                  <c:v>37629.008333333331</c:v>
                </c:pt>
                <c:pt idx="1247">
                  <c:v>37629.508333333331</c:v>
                </c:pt>
                <c:pt idx="1248">
                  <c:v>37630.008333333331</c:v>
                </c:pt>
                <c:pt idx="1249">
                  <c:v>37630.508333333331</c:v>
                </c:pt>
                <c:pt idx="1250">
                  <c:v>37631.008333333331</c:v>
                </c:pt>
                <c:pt idx="1251">
                  <c:v>37631.508333333331</c:v>
                </c:pt>
                <c:pt idx="1252">
                  <c:v>37632.008333333331</c:v>
                </c:pt>
                <c:pt idx="1253">
                  <c:v>37632.508333333331</c:v>
                </c:pt>
                <c:pt idx="1254">
                  <c:v>37633.008333333331</c:v>
                </c:pt>
                <c:pt idx="1255">
                  <c:v>37633.508333333331</c:v>
                </c:pt>
                <c:pt idx="1256">
                  <c:v>37634.008333333331</c:v>
                </c:pt>
                <c:pt idx="1257">
                  <c:v>37634.508333333331</c:v>
                </c:pt>
                <c:pt idx="1258">
                  <c:v>37635.008333333331</c:v>
                </c:pt>
                <c:pt idx="1259">
                  <c:v>37635.508333333331</c:v>
                </c:pt>
                <c:pt idx="1260">
                  <c:v>37636.008333333331</c:v>
                </c:pt>
                <c:pt idx="1261">
                  <c:v>37636.508333333331</c:v>
                </c:pt>
                <c:pt idx="1262">
                  <c:v>37637.008333333331</c:v>
                </c:pt>
                <c:pt idx="1263">
                  <c:v>37637.508333333331</c:v>
                </c:pt>
                <c:pt idx="1264">
                  <c:v>37638.008333333331</c:v>
                </c:pt>
                <c:pt idx="1265">
                  <c:v>37638.508333333331</c:v>
                </c:pt>
                <c:pt idx="1266">
                  <c:v>37639.008333333331</c:v>
                </c:pt>
                <c:pt idx="1267">
                  <c:v>37639.508333333331</c:v>
                </c:pt>
                <c:pt idx="1268">
                  <c:v>37640.008333333331</c:v>
                </c:pt>
                <c:pt idx="1269">
                  <c:v>37640.508333333331</c:v>
                </c:pt>
                <c:pt idx="1270">
                  <c:v>37641.008333333331</c:v>
                </c:pt>
                <c:pt idx="1271">
                  <c:v>37641.508333333331</c:v>
                </c:pt>
                <c:pt idx="1272">
                  <c:v>37642.008333333331</c:v>
                </c:pt>
                <c:pt idx="1273">
                  <c:v>37642.508333333331</c:v>
                </c:pt>
                <c:pt idx="1274">
                  <c:v>37643.008333333331</c:v>
                </c:pt>
                <c:pt idx="1275">
                  <c:v>37643.508333333331</c:v>
                </c:pt>
                <c:pt idx="1276">
                  <c:v>37644.008333333331</c:v>
                </c:pt>
                <c:pt idx="1277">
                  <c:v>37644.508333333331</c:v>
                </c:pt>
                <c:pt idx="1278">
                  <c:v>37645.008333333331</c:v>
                </c:pt>
                <c:pt idx="1279">
                  <c:v>37645.508333333331</c:v>
                </c:pt>
                <c:pt idx="1280">
                  <c:v>37646.008333333331</c:v>
                </c:pt>
                <c:pt idx="1281">
                  <c:v>37646.508333333331</c:v>
                </c:pt>
                <c:pt idx="1282">
                  <c:v>37647.008333333331</c:v>
                </c:pt>
                <c:pt idx="1283">
                  <c:v>37647.508333333331</c:v>
                </c:pt>
                <c:pt idx="1284">
                  <c:v>37648.008333333331</c:v>
                </c:pt>
                <c:pt idx="1285">
                  <c:v>37648.508333333331</c:v>
                </c:pt>
                <c:pt idx="1286">
                  <c:v>37649.008333333331</c:v>
                </c:pt>
                <c:pt idx="1287">
                  <c:v>37649.508333333331</c:v>
                </c:pt>
                <c:pt idx="1288">
                  <c:v>37650.008333333331</c:v>
                </c:pt>
                <c:pt idx="1289">
                  <c:v>37650.508333333331</c:v>
                </c:pt>
                <c:pt idx="1290">
                  <c:v>37651.008333333331</c:v>
                </c:pt>
                <c:pt idx="1291">
                  <c:v>37651.508333333331</c:v>
                </c:pt>
                <c:pt idx="1292">
                  <c:v>37652.008333333331</c:v>
                </c:pt>
                <c:pt idx="1293">
                  <c:v>37652.508333333331</c:v>
                </c:pt>
                <c:pt idx="1294">
                  <c:v>37653.008333333331</c:v>
                </c:pt>
                <c:pt idx="1295">
                  <c:v>37653.508333333331</c:v>
                </c:pt>
                <c:pt idx="1296">
                  <c:v>37654.008333333331</c:v>
                </c:pt>
                <c:pt idx="1297">
                  <c:v>37654.508333333331</c:v>
                </c:pt>
                <c:pt idx="1298">
                  <c:v>37655.008333333331</c:v>
                </c:pt>
                <c:pt idx="1299">
                  <c:v>37655.508333333331</c:v>
                </c:pt>
                <c:pt idx="1300">
                  <c:v>37656.008333333331</c:v>
                </c:pt>
                <c:pt idx="1301">
                  <c:v>37656.508333333331</c:v>
                </c:pt>
                <c:pt idx="1302">
                  <c:v>37657.008333333331</c:v>
                </c:pt>
                <c:pt idx="1303">
                  <c:v>37657.508333333331</c:v>
                </c:pt>
                <c:pt idx="1304">
                  <c:v>37658.008333333331</c:v>
                </c:pt>
                <c:pt idx="1305">
                  <c:v>37658.508333333331</c:v>
                </c:pt>
                <c:pt idx="1306">
                  <c:v>37659.008333333331</c:v>
                </c:pt>
                <c:pt idx="1307">
                  <c:v>37659.508333333331</c:v>
                </c:pt>
                <c:pt idx="1308">
                  <c:v>37660.008333333331</c:v>
                </c:pt>
                <c:pt idx="1309">
                  <c:v>37660.508333333331</c:v>
                </c:pt>
                <c:pt idx="1310">
                  <c:v>37661.008333333331</c:v>
                </c:pt>
                <c:pt idx="1311">
                  <c:v>37661.508333333331</c:v>
                </c:pt>
                <c:pt idx="1312">
                  <c:v>37662.008333333331</c:v>
                </c:pt>
                <c:pt idx="1313">
                  <c:v>37662.508333333331</c:v>
                </c:pt>
                <c:pt idx="1314">
                  <c:v>37663.008333333331</c:v>
                </c:pt>
                <c:pt idx="1315">
                  <c:v>37663.508333333331</c:v>
                </c:pt>
                <c:pt idx="1316">
                  <c:v>37664.008333333331</c:v>
                </c:pt>
                <c:pt idx="1317">
                  <c:v>37664.508333333331</c:v>
                </c:pt>
                <c:pt idx="1318">
                  <c:v>37665.008333333331</c:v>
                </c:pt>
                <c:pt idx="1319">
                  <c:v>37665.508333333331</c:v>
                </c:pt>
                <c:pt idx="1320">
                  <c:v>37666.008333333331</c:v>
                </c:pt>
                <c:pt idx="1321">
                  <c:v>37666.508333333331</c:v>
                </c:pt>
                <c:pt idx="1322">
                  <c:v>37667.008333333331</c:v>
                </c:pt>
                <c:pt idx="1323">
                  <c:v>37667.508333333331</c:v>
                </c:pt>
                <c:pt idx="1324">
                  <c:v>37668.008333333331</c:v>
                </c:pt>
                <c:pt idx="1325">
                  <c:v>37668.508333333331</c:v>
                </c:pt>
                <c:pt idx="1326">
                  <c:v>37669.008333333331</c:v>
                </c:pt>
                <c:pt idx="1327">
                  <c:v>37669.508333333331</c:v>
                </c:pt>
                <c:pt idx="1328">
                  <c:v>37670.008333333331</c:v>
                </c:pt>
                <c:pt idx="1329">
                  <c:v>37670.508333333331</c:v>
                </c:pt>
                <c:pt idx="1330">
                  <c:v>37671.008333333331</c:v>
                </c:pt>
                <c:pt idx="1331">
                  <c:v>37671.508333333331</c:v>
                </c:pt>
                <c:pt idx="1332">
                  <c:v>37672.008333333331</c:v>
                </c:pt>
                <c:pt idx="1333">
                  <c:v>37672.508333333331</c:v>
                </c:pt>
                <c:pt idx="1334">
                  <c:v>37673.008333333331</c:v>
                </c:pt>
                <c:pt idx="1335">
                  <c:v>37673.508333333331</c:v>
                </c:pt>
                <c:pt idx="1336">
                  <c:v>37674.008333333331</c:v>
                </c:pt>
                <c:pt idx="1337">
                  <c:v>37674.508333333331</c:v>
                </c:pt>
                <c:pt idx="1338">
                  <c:v>37675.008333333331</c:v>
                </c:pt>
                <c:pt idx="1339">
                  <c:v>37675.508333333331</c:v>
                </c:pt>
                <c:pt idx="1340">
                  <c:v>37676.008333333331</c:v>
                </c:pt>
                <c:pt idx="1341">
                  <c:v>37676.508333333331</c:v>
                </c:pt>
                <c:pt idx="1342">
                  <c:v>37677.008333333331</c:v>
                </c:pt>
                <c:pt idx="1343">
                  <c:v>37677.508333333331</c:v>
                </c:pt>
                <c:pt idx="1344">
                  <c:v>37678.008333333331</c:v>
                </c:pt>
                <c:pt idx="1345">
                  <c:v>37678.508333333331</c:v>
                </c:pt>
                <c:pt idx="1346">
                  <c:v>37679.008333333331</c:v>
                </c:pt>
                <c:pt idx="1347">
                  <c:v>37679.508333333331</c:v>
                </c:pt>
                <c:pt idx="1348">
                  <c:v>37680.008333333331</c:v>
                </c:pt>
                <c:pt idx="1349">
                  <c:v>37680.508333333331</c:v>
                </c:pt>
                <c:pt idx="1350">
                  <c:v>37681.008333333331</c:v>
                </c:pt>
                <c:pt idx="1351">
                  <c:v>37681.508333333331</c:v>
                </c:pt>
                <c:pt idx="1352">
                  <c:v>37682.008333333331</c:v>
                </c:pt>
                <c:pt idx="1353">
                  <c:v>37682.508333333331</c:v>
                </c:pt>
                <c:pt idx="1354">
                  <c:v>37683.008333333331</c:v>
                </c:pt>
                <c:pt idx="1355">
                  <c:v>37683.508333333331</c:v>
                </c:pt>
                <c:pt idx="1356">
                  <c:v>37684.008333333331</c:v>
                </c:pt>
                <c:pt idx="1357">
                  <c:v>37684.508333333331</c:v>
                </c:pt>
                <c:pt idx="1358">
                  <c:v>37685.008333333331</c:v>
                </c:pt>
                <c:pt idx="1359">
                  <c:v>37685.508333333331</c:v>
                </c:pt>
                <c:pt idx="1360">
                  <c:v>37686.008333333331</c:v>
                </c:pt>
                <c:pt idx="1361">
                  <c:v>37686.508333333331</c:v>
                </c:pt>
                <c:pt idx="1362">
                  <c:v>37687.008333333331</c:v>
                </c:pt>
                <c:pt idx="1363">
                  <c:v>37687.508333333331</c:v>
                </c:pt>
                <c:pt idx="1364">
                  <c:v>37688.008333333331</c:v>
                </c:pt>
                <c:pt idx="1365">
                  <c:v>37688.508333333331</c:v>
                </c:pt>
                <c:pt idx="1366">
                  <c:v>37689.008333333331</c:v>
                </c:pt>
                <c:pt idx="1367">
                  <c:v>37689.508333333331</c:v>
                </c:pt>
                <c:pt idx="1368">
                  <c:v>37690.008333333331</c:v>
                </c:pt>
                <c:pt idx="1369">
                  <c:v>37690.508333333331</c:v>
                </c:pt>
                <c:pt idx="1370">
                  <c:v>37691.008333333331</c:v>
                </c:pt>
                <c:pt idx="1371">
                  <c:v>37691.508333333331</c:v>
                </c:pt>
                <c:pt idx="1372">
                  <c:v>37692.008333333331</c:v>
                </c:pt>
                <c:pt idx="1373">
                  <c:v>37692.508333333331</c:v>
                </c:pt>
                <c:pt idx="1374">
                  <c:v>37693.008333333331</c:v>
                </c:pt>
                <c:pt idx="1375">
                  <c:v>37693.508333333331</c:v>
                </c:pt>
                <c:pt idx="1376">
                  <c:v>37694.008333333331</c:v>
                </c:pt>
                <c:pt idx="1377">
                  <c:v>37694.508333333331</c:v>
                </c:pt>
                <c:pt idx="1378">
                  <c:v>37695.008333333331</c:v>
                </c:pt>
                <c:pt idx="1379">
                  <c:v>37695.508333333331</c:v>
                </c:pt>
                <c:pt idx="1380">
                  <c:v>37696.008333333331</c:v>
                </c:pt>
                <c:pt idx="1381">
                  <c:v>37696.508333333331</c:v>
                </c:pt>
                <c:pt idx="1382">
                  <c:v>37697.008333333331</c:v>
                </c:pt>
                <c:pt idx="1383">
                  <c:v>37697.508333333331</c:v>
                </c:pt>
                <c:pt idx="1384">
                  <c:v>37698.008333333331</c:v>
                </c:pt>
                <c:pt idx="1385">
                  <c:v>37698.508333333331</c:v>
                </c:pt>
                <c:pt idx="1386">
                  <c:v>37699.008333333331</c:v>
                </c:pt>
                <c:pt idx="1387">
                  <c:v>37699.508333333331</c:v>
                </c:pt>
                <c:pt idx="1388">
                  <c:v>37700.008333333331</c:v>
                </c:pt>
                <c:pt idx="1389">
                  <c:v>37700.508333333331</c:v>
                </c:pt>
                <c:pt idx="1390">
                  <c:v>37701.008333333331</c:v>
                </c:pt>
                <c:pt idx="1391">
                  <c:v>37701.508333333331</c:v>
                </c:pt>
                <c:pt idx="1392">
                  <c:v>37702.008333333331</c:v>
                </c:pt>
                <c:pt idx="1393">
                  <c:v>37702.508333333331</c:v>
                </c:pt>
                <c:pt idx="1394">
                  <c:v>37703.008333333331</c:v>
                </c:pt>
                <c:pt idx="1395">
                  <c:v>37703.508333333331</c:v>
                </c:pt>
                <c:pt idx="1396">
                  <c:v>37704.008333333331</c:v>
                </c:pt>
                <c:pt idx="1397">
                  <c:v>37704.508333333331</c:v>
                </c:pt>
                <c:pt idx="1398">
                  <c:v>37705.008333333331</c:v>
                </c:pt>
                <c:pt idx="1399">
                  <c:v>37705.508333333331</c:v>
                </c:pt>
                <c:pt idx="1400">
                  <c:v>37706.008333333331</c:v>
                </c:pt>
                <c:pt idx="1401">
                  <c:v>37706.508333333331</c:v>
                </c:pt>
                <c:pt idx="1402">
                  <c:v>37707.008333333331</c:v>
                </c:pt>
                <c:pt idx="1403">
                  <c:v>37707.508333333331</c:v>
                </c:pt>
                <c:pt idx="1404">
                  <c:v>37708.008333333331</c:v>
                </c:pt>
                <c:pt idx="1405">
                  <c:v>37708.508333333331</c:v>
                </c:pt>
                <c:pt idx="1406">
                  <c:v>37709.008333333331</c:v>
                </c:pt>
                <c:pt idx="1407">
                  <c:v>37709.508333333331</c:v>
                </c:pt>
                <c:pt idx="1408">
                  <c:v>37710.008333333331</c:v>
                </c:pt>
                <c:pt idx="1409">
                  <c:v>37710.508333333331</c:v>
                </c:pt>
                <c:pt idx="1410">
                  <c:v>37711.008333333331</c:v>
                </c:pt>
                <c:pt idx="1411">
                  <c:v>37711.508333333331</c:v>
                </c:pt>
                <c:pt idx="1412">
                  <c:v>37712.008333333331</c:v>
                </c:pt>
                <c:pt idx="1413">
                  <c:v>37712.508333333331</c:v>
                </c:pt>
                <c:pt idx="1414">
                  <c:v>37713.008333333331</c:v>
                </c:pt>
                <c:pt idx="1415">
                  <c:v>37713.508333333331</c:v>
                </c:pt>
                <c:pt idx="1416">
                  <c:v>37714.008333333331</c:v>
                </c:pt>
                <c:pt idx="1417">
                  <c:v>37714.508333333331</c:v>
                </c:pt>
                <c:pt idx="1418">
                  <c:v>37715.008333333331</c:v>
                </c:pt>
                <c:pt idx="1419">
                  <c:v>37715.508333333331</c:v>
                </c:pt>
                <c:pt idx="1420">
                  <c:v>37716.008333333331</c:v>
                </c:pt>
                <c:pt idx="1421">
                  <c:v>37716.508333333331</c:v>
                </c:pt>
                <c:pt idx="1422">
                  <c:v>37717.008333333331</c:v>
                </c:pt>
                <c:pt idx="1423">
                  <c:v>37717.508333333331</c:v>
                </c:pt>
                <c:pt idx="1424">
                  <c:v>37718.008333333331</c:v>
                </c:pt>
                <c:pt idx="1425">
                  <c:v>37718.508333333331</c:v>
                </c:pt>
                <c:pt idx="1426">
                  <c:v>37719.008333333331</c:v>
                </c:pt>
                <c:pt idx="1427">
                  <c:v>37719.508333333331</c:v>
                </c:pt>
                <c:pt idx="1428">
                  <c:v>37720.008333333331</c:v>
                </c:pt>
                <c:pt idx="1429">
                  <c:v>37720.508333333331</c:v>
                </c:pt>
                <c:pt idx="1430">
                  <c:v>37721.008333333331</c:v>
                </c:pt>
                <c:pt idx="1431">
                  <c:v>37721.508333333331</c:v>
                </c:pt>
                <c:pt idx="1432">
                  <c:v>37722.008333333331</c:v>
                </c:pt>
                <c:pt idx="1433">
                  <c:v>37722.508333333331</c:v>
                </c:pt>
                <c:pt idx="1434">
                  <c:v>37723.008333333331</c:v>
                </c:pt>
                <c:pt idx="1435">
                  <c:v>37723.508333333331</c:v>
                </c:pt>
                <c:pt idx="1436">
                  <c:v>37724.008333333331</c:v>
                </c:pt>
                <c:pt idx="1437">
                  <c:v>37724.508333333331</c:v>
                </c:pt>
                <c:pt idx="1438">
                  <c:v>37725.008333333331</c:v>
                </c:pt>
                <c:pt idx="1439">
                  <c:v>37725.508333333331</c:v>
                </c:pt>
                <c:pt idx="1440">
                  <c:v>37726.008333333331</c:v>
                </c:pt>
                <c:pt idx="1441">
                  <c:v>37726.508333333331</c:v>
                </c:pt>
                <c:pt idx="1442">
                  <c:v>37727.008333333331</c:v>
                </c:pt>
                <c:pt idx="1443">
                  <c:v>37727.508333333331</c:v>
                </c:pt>
                <c:pt idx="1444">
                  <c:v>37728.008333333331</c:v>
                </c:pt>
                <c:pt idx="1445">
                  <c:v>37728.508333333331</c:v>
                </c:pt>
                <c:pt idx="1446">
                  <c:v>37729.008333333331</c:v>
                </c:pt>
                <c:pt idx="1447">
                  <c:v>37729.508333333331</c:v>
                </c:pt>
                <c:pt idx="1448">
                  <c:v>37730.008333333331</c:v>
                </c:pt>
                <c:pt idx="1449">
                  <c:v>37730.508333333331</c:v>
                </c:pt>
                <c:pt idx="1450">
                  <c:v>37731.008333333331</c:v>
                </c:pt>
                <c:pt idx="1451">
                  <c:v>37731.508333333331</c:v>
                </c:pt>
                <c:pt idx="1452">
                  <c:v>37732.008333333331</c:v>
                </c:pt>
                <c:pt idx="1453">
                  <c:v>37732.508333333331</c:v>
                </c:pt>
                <c:pt idx="1454">
                  <c:v>37733.008333333331</c:v>
                </c:pt>
                <c:pt idx="1455">
                  <c:v>37733.508333333331</c:v>
                </c:pt>
                <c:pt idx="1456">
                  <c:v>37734.008333333331</c:v>
                </c:pt>
                <c:pt idx="1457">
                  <c:v>37734.508333333331</c:v>
                </c:pt>
                <c:pt idx="1458">
                  <c:v>37735.008333333331</c:v>
                </c:pt>
                <c:pt idx="1459">
                  <c:v>37735.508333333331</c:v>
                </c:pt>
                <c:pt idx="1460">
                  <c:v>37736.008333333331</c:v>
                </c:pt>
                <c:pt idx="1461">
                  <c:v>37736.508333333331</c:v>
                </c:pt>
                <c:pt idx="1462">
                  <c:v>37737.008333333331</c:v>
                </c:pt>
                <c:pt idx="1463">
                  <c:v>37737.508333333331</c:v>
                </c:pt>
                <c:pt idx="1464">
                  <c:v>37738.008333333331</c:v>
                </c:pt>
                <c:pt idx="1465">
                  <c:v>37738.508333333331</c:v>
                </c:pt>
                <c:pt idx="1466">
                  <c:v>37739.008333333331</c:v>
                </c:pt>
                <c:pt idx="1467">
                  <c:v>37739.508333333331</c:v>
                </c:pt>
                <c:pt idx="1468">
                  <c:v>37740.008333333331</c:v>
                </c:pt>
                <c:pt idx="1469">
                  <c:v>37740.508333333331</c:v>
                </c:pt>
                <c:pt idx="1470">
                  <c:v>37741.008333333331</c:v>
                </c:pt>
                <c:pt idx="1471">
                  <c:v>37741.508333333331</c:v>
                </c:pt>
                <c:pt idx="1472">
                  <c:v>37742.008333333331</c:v>
                </c:pt>
                <c:pt idx="1473">
                  <c:v>37742.508333333331</c:v>
                </c:pt>
                <c:pt idx="1474">
                  <c:v>37743.008333333331</c:v>
                </c:pt>
                <c:pt idx="1475">
                  <c:v>37743.508333333331</c:v>
                </c:pt>
                <c:pt idx="1476">
                  <c:v>37744.008333333331</c:v>
                </c:pt>
                <c:pt idx="1477">
                  <c:v>37744.508333333331</c:v>
                </c:pt>
                <c:pt idx="1478">
                  <c:v>37745.008333333331</c:v>
                </c:pt>
                <c:pt idx="1479">
                  <c:v>37745.508333333331</c:v>
                </c:pt>
                <c:pt idx="1480">
                  <c:v>37746.008333333331</c:v>
                </c:pt>
                <c:pt idx="1481">
                  <c:v>37746.508333333331</c:v>
                </c:pt>
                <c:pt idx="1482">
                  <c:v>37747.008333333331</c:v>
                </c:pt>
                <c:pt idx="1483">
                  <c:v>37747.508333333331</c:v>
                </c:pt>
                <c:pt idx="1484">
                  <c:v>37748.008333333331</c:v>
                </c:pt>
                <c:pt idx="1485">
                  <c:v>37748.508333333331</c:v>
                </c:pt>
                <c:pt idx="1486">
                  <c:v>37749.008333333331</c:v>
                </c:pt>
                <c:pt idx="1487">
                  <c:v>37749.508333333331</c:v>
                </c:pt>
                <c:pt idx="1488">
                  <c:v>37750.008333333331</c:v>
                </c:pt>
                <c:pt idx="1489">
                  <c:v>37750.508333333331</c:v>
                </c:pt>
                <c:pt idx="1490">
                  <c:v>37751.008333333331</c:v>
                </c:pt>
                <c:pt idx="1491">
                  <c:v>37751.508333333331</c:v>
                </c:pt>
                <c:pt idx="1492">
                  <c:v>37752.008333333331</c:v>
                </c:pt>
                <c:pt idx="1493">
                  <c:v>37752.508333333331</c:v>
                </c:pt>
                <c:pt idx="1494">
                  <c:v>37753.008333333331</c:v>
                </c:pt>
                <c:pt idx="1495">
                  <c:v>37753.508333333331</c:v>
                </c:pt>
                <c:pt idx="1496">
                  <c:v>37754.008333333331</c:v>
                </c:pt>
                <c:pt idx="1497">
                  <c:v>37754.508333333331</c:v>
                </c:pt>
                <c:pt idx="1498">
                  <c:v>37755.008333333331</c:v>
                </c:pt>
                <c:pt idx="1499">
                  <c:v>37755.508333333331</c:v>
                </c:pt>
                <c:pt idx="1500">
                  <c:v>37756.008333333331</c:v>
                </c:pt>
                <c:pt idx="1501">
                  <c:v>37756.508333333331</c:v>
                </c:pt>
                <c:pt idx="1502">
                  <c:v>37757.008333333331</c:v>
                </c:pt>
                <c:pt idx="1503">
                  <c:v>37757.508333333331</c:v>
                </c:pt>
                <c:pt idx="1504">
                  <c:v>37758.008333333331</c:v>
                </c:pt>
                <c:pt idx="1505">
                  <c:v>37758.508333333331</c:v>
                </c:pt>
                <c:pt idx="1506">
                  <c:v>37759.008333333331</c:v>
                </c:pt>
                <c:pt idx="1507">
                  <c:v>37759.508333333331</c:v>
                </c:pt>
                <c:pt idx="1508">
                  <c:v>37760.008333333331</c:v>
                </c:pt>
                <c:pt idx="1509">
                  <c:v>37760.508333333331</c:v>
                </c:pt>
                <c:pt idx="1510">
                  <c:v>37761.008333333331</c:v>
                </c:pt>
                <c:pt idx="1511">
                  <c:v>37761.508333333331</c:v>
                </c:pt>
                <c:pt idx="1512">
                  <c:v>37762.008333333331</c:v>
                </c:pt>
                <c:pt idx="1513">
                  <c:v>37762.508333333331</c:v>
                </c:pt>
                <c:pt idx="1514">
                  <c:v>37763.008333333331</c:v>
                </c:pt>
                <c:pt idx="1515">
                  <c:v>37763.508333333331</c:v>
                </c:pt>
                <c:pt idx="1516">
                  <c:v>37764.008333333331</c:v>
                </c:pt>
                <c:pt idx="1517">
                  <c:v>37764.508333333331</c:v>
                </c:pt>
                <c:pt idx="1518">
                  <c:v>37765.008333333331</c:v>
                </c:pt>
                <c:pt idx="1519">
                  <c:v>37765.508333333331</c:v>
                </c:pt>
                <c:pt idx="1520">
                  <c:v>37766.008333333331</c:v>
                </c:pt>
                <c:pt idx="1521">
                  <c:v>37766.508333333331</c:v>
                </c:pt>
                <c:pt idx="1522">
                  <c:v>37767.008333333331</c:v>
                </c:pt>
                <c:pt idx="1523">
                  <c:v>37767.508333333331</c:v>
                </c:pt>
                <c:pt idx="1524">
                  <c:v>37768.008333333331</c:v>
                </c:pt>
                <c:pt idx="1525">
                  <c:v>37768.508333333331</c:v>
                </c:pt>
                <c:pt idx="1526">
                  <c:v>37769.008333333331</c:v>
                </c:pt>
                <c:pt idx="1527">
                  <c:v>37769.508333333331</c:v>
                </c:pt>
                <c:pt idx="1528">
                  <c:v>37770.008333333331</c:v>
                </c:pt>
                <c:pt idx="1529">
                  <c:v>37770.508333333331</c:v>
                </c:pt>
                <c:pt idx="1530">
                  <c:v>37771.008333333331</c:v>
                </c:pt>
                <c:pt idx="1531">
                  <c:v>37771.508333333331</c:v>
                </c:pt>
                <c:pt idx="1532">
                  <c:v>37772.008333333331</c:v>
                </c:pt>
                <c:pt idx="1533">
                  <c:v>37772.508333333331</c:v>
                </c:pt>
                <c:pt idx="1534">
                  <c:v>37773.008333333331</c:v>
                </c:pt>
                <c:pt idx="1535">
                  <c:v>37773.508333333331</c:v>
                </c:pt>
                <c:pt idx="1536">
                  <c:v>37774.008333333331</c:v>
                </c:pt>
                <c:pt idx="1537">
                  <c:v>37774.508333333331</c:v>
                </c:pt>
                <c:pt idx="1538">
                  <c:v>37775.008333333331</c:v>
                </c:pt>
                <c:pt idx="1539">
                  <c:v>37775.508333333331</c:v>
                </c:pt>
                <c:pt idx="1540">
                  <c:v>37776.008333333331</c:v>
                </c:pt>
                <c:pt idx="1541">
                  <c:v>37776.508333333331</c:v>
                </c:pt>
                <c:pt idx="1542">
                  <c:v>37777.008333333331</c:v>
                </c:pt>
                <c:pt idx="1543">
                  <c:v>37777.508333333331</c:v>
                </c:pt>
                <c:pt idx="1544">
                  <c:v>37778.008333333331</c:v>
                </c:pt>
                <c:pt idx="1545">
                  <c:v>37778.508333333331</c:v>
                </c:pt>
                <c:pt idx="1546">
                  <c:v>37779.008333333331</c:v>
                </c:pt>
                <c:pt idx="1547">
                  <c:v>37779.508333333331</c:v>
                </c:pt>
                <c:pt idx="1548">
                  <c:v>37780.008333333331</c:v>
                </c:pt>
                <c:pt idx="1549">
                  <c:v>37780.508333333331</c:v>
                </c:pt>
                <c:pt idx="1550">
                  <c:v>37781.008333333331</c:v>
                </c:pt>
                <c:pt idx="1551">
                  <c:v>37781.508333333331</c:v>
                </c:pt>
                <c:pt idx="1552">
                  <c:v>37782.008333333331</c:v>
                </c:pt>
                <c:pt idx="1553">
                  <c:v>37782.508333333331</c:v>
                </c:pt>
                <c:pt idx="1554">
                  <c:v>37783.008333333331</c:v>
                </c:pt>
                <c:pt idx="1555">
                  <c:v>37783.508333333331</c:v>
                </c:pt>
                <c:pt idx="1556">
                  <c:v>37784.008333333331</c:v>
                </c:pt>
                <c:pt idx="1557">
                  <c:v>37784.508333333331</c:v>
                </c:pt>
                <c:pt idx="1558">
                  <c:v>37785.008333333331</c:v>
                </c:pt>
                <c:pt idx="1559">
                  <c:v>37785.508333333331</c:v>
                </c:pt>
                <c:pt idx="1560">
                  <c:v>37786.008333333331</c:v>
                </c:pt>
                <c:pt idx="1561">
                  <c:v>37786.508333333331</c:v>
                </c:pt>
                <c:pt idx="1562">
                  <c:v>37787.008333333331</c:v>
                </c:pt>
                <c:pt idx="1563">
                  <c:v>37787.508333333331</c:v>
                </c:pt>
                <c:pt idx="1564">
                  <c:v>37788.008333333331</c:v>
                </c:pt>
                <c:pt idx="1565">
                  <c:v>37788.508333333331</c:v>
                </c:pt>
                <c:pt idx="1566">
                  <c:v>37789.008333333331</c:v>
                </c:pt>
                <c:pt idx="1567">
                  <c:v>37789.508333333331</c:v>
                </c:pt>
                <c:pt idx="1568">
                  <c:v>37790.008333333331</c:v>
                </c:pt>
                <c:pt idx="1569">
                  <c:v>37790.508333333331</c:v>
                </c:pt>
                <c:pt idx="1570">
                  <c:v>37791.008333333331</c:v>
                </c:pt>
                <c:pt idx="1571">
                  <c:v>37791.508333333331</c:v>
                </c:pt>
                <c:pt idx="1572">
                  <c:v>37792.008333333331</c:v>
                </c:pt>
                <c:pt idx="1573">
                  <c:v>37792.508333333331</c:v>
                </c:pt>
                <c:pt idx="1574">
                  <c:v>37793.008333333331</c:v>
                </c:pt>
                <c:pt idx="1575">
                  <c:v>37793.508333333331</c:v>
                </c:pt>
                <c:pt idx="1576">
                  <c:v>37794.008333333331</c:v>
                </c:pt>
                <c:pt idx="1577">
                  <c:v>37794.508333333331</c:v>
                </c:pt>
                <c:pt idx="1578">
                  <c:v>37795.008333333331</c:v>
                </c:pt>
                <c:pt idx="1579">
                  <c:v>37795.508333333331</c:v>
                </c:pt>
                <c:pt idx="1580">
                  <c:v>37796.008333333331</c:v>
                </c:pt>
                <c:pt idx="1581">
                  <c:v>37796.508333333331</c:v>
                </c:pt>
                <c:pt idx="1582">
                  <c:v>37797.008333333331</c:v>
                </c:pt>
                <c:pt idx="1583">
                  <c:v>37797.508333333331</c:v>
                </c:pt>
                <c:pt idx="1584">
                  <c:v>37798.008333333331</c:v>
                </c:pt>
                <c:pt idx="1585">
                  <c:v>37798.508333333331</c:v>
                </c:pt>
                <c:pt idx="1586">
                  <c:v>37799.008333333331</c:v>
                </c:pt>
                <c:pt idx="1587">
                  <c:v>37799.508333333331</c:v>
                </c:pt>
                <c:pt idx="1588">
                  <c:v>37800.008333333331</c:v>
                </c:pt>
                <c:pt idx="1589">
                  <c:v>37800.508333333331</c:v>
                </c:pt>
                <c:pt idx="1590">
                  <c:v>37801.008333333331</c:v>
                </c:pt>
                <c:pt idx="1591">
                  <c:v>37801.508333333331</c:v>
                </c:pt>
                <c:pt idx="1592">
                  <c:v>37802.008333333331</c:v>
                </c:pt>
                <c:pt idx="1593">
                  <c:v>37802.508333333331</c:v>
                </c:pt>
                <c:pt idx="1594">
                  <c:v>37803.008333333331</c:v>
                </c:pt>
                <c:pt idx="1595">
                  <c:v>37803.508333333331</c:v>
                </c:pt>
                <c:pt idx="1596">
                  <c:v>37804.008333333331</c:v>
                </c:pt>
                <c:pt idx="1597">
                  <c:v>37804.508333333331</c:v>
                </c:pt>
                <c:pt idx="1598">
                  <c:v>37805.008333333331</c:v>
                </c:pt>
                <c:pt idx="1599">
                  <c:v>37805.508333333331</c:v>
                </c:pt>
                <c:pt idx="1600">
                  <c:v>37806.008333333331</c:v>
                </c:pt>
                <c:pt idx="1601">
                  <c:v>37806.508333333331</c:v>
                </c:pt>
                <c:pt idx="1602">
                  <c:v>37807.008333333331</c:v>
                </c:pt>
                <c:pt idx="1603">
                  <c:v>37807.508333333331</c:v>
                </c:pt>
                <c:pt idx="1604">
                  <c:v>37808.008333333331</c:v>
                </c:pt>
                <c:pt idx="1605">
                  <c:v>37808.508333333331</c:v>
                </c:pt>
                <c:pt idx="1606">
                  <c:v>37809.008333333331</c:v>
                </c:pt>
                <c:pt idx="1607">
                  <c:v>37809.508333333331</c:v>
                </c:pt>
                <c:pt idx="1608">
                  <c:v>37810.008333333331</c:v>
                </c:pt>
                <c:pt idx="1609">
                  <c:v>37810.508333333331</c:v>
                </c:pt>
                <c:pt idx="1610">
                  <c:v>37811.008333333331</c:v>
                </c:pt>
                <c:pt idx="1611">
                  <c:v>37811.508333333331</c:v>
                </c:pt>
                <c:pt idx="1612">
                  <c:v>37812.008333333331</c:v>
                </c:pt>
                <c:pt idx="1613">
                  <c:v>37812.508333333331</c:v>
                </c:pt>
                <c:pt idx="1614">
                  <c:v>37813.008333333331</c:v>
                </c:pt>
                <c:pt idx="1615">
                  <c:v>37813.508333333331</c:v>
                </c:pt>
                <c:pt idx="1616">
                  <c:v>37814.008333333331</c:v>
                </c:pt>
                <c:pt idx="1617">
                  <c:v>37814.508333333331</c:v>
                </c:pt>
                <c:pt idx="1618">
                  <c:v>37815.008333333331</c:v>
                </c:pt>
                <c:pt idx="1619">
                  <c:v>37815.508333333331</c:v>
                </c:pt>
                <c:pt idx="1620">
                  <c:v>37816.008333333331</c:v>
                </c:pt>
                <c:pt idx="1621">
                  <c:v>37816.508333333331</c:v>
                </c:pt>
                <c:pt idx="1622">
                  <c:v>37817.008333333331</c:v>
                </c:pt>
                <c:pt idx="1623">
                  <c:v>37817.508333333331</c:v>
                </c:pt>
                <c:pt idx="1624">
                  <c:v>37818.008333333331</c:v>
                </c:pt>
                <c:pt idx="1625">
                  <c:v>37818.508333333331</c:v>
                </c:pt>
                <c:pt idx="1626">
                  <c:v>37819.008333333331</c:v>
                </c:pt>
                <c:pt idx="1627">
                  <c:v>37819.508333333331</c:v>
                </c:pt>
                <c:pt idx="1628">
                  <c:v>37820.008333333331</c:v>
                </c:pt>
                <c:pt idx="1629">
                  <c:v>37820.508333333331</c:v>
                </c:pt>
                <c:pt idx="1630">
                  <c:v>37821.008333333331</c:v>
                </c:pt>
                <c:pt idx="1631">
                  <c:v>37821.508333333331</c:v>
                </c:pt>
                <c:pt idx="1632">
                  <c:v>37822.008333333331</c:v>
                </c:pt>
                <c:pt idx="1633">
                  <c:v>37822.508333333331</c:v>
                </c:pt>
                <c:pt idx="1634">
                  <c:v>37823.008333333331</c:v>
                </c:pt>
                <c:pt idx="1635">
                  <c:v>37823.508333333331</c:v>
                </c:pt>
                <c:pt idx="1636">
                  <c:v>37824.008333333331</c:v>
                </c:pt>
                <c:pt idx="1637">
                  <c:v>37824.508333333331</c:v>
                </c:pt>
                <c:pt idx="1638">
                  <c:v>37825.008333333331</c:v>
                </c:pt>
                <c:pt idx="1639">
                  <c:v>37825.508333333331</c:v>
                </c:pt>
                <c:pt idx="1640">
                  <c:v>37826.008333333331</c:v>
                </c:pt>
                <c:pt idx="1641">
                  <c:v>37826.508333333331</c:v>
                </c:pt>
                <c:pt idx="1642">
                  <c:v>37827.008333333331</c:v>
                </c:pt>
                <c:pt idx="1643">
                  <c:v>37827.508333333331</c:v>
                </c:pt>
                <c:pt idx="1644">
                  <c:v>37828.008333333331</c:v>
                </c:pt>
                <c:pt idx="1645">
                  <c:v>37828.508333333331</c:v>
                </c:pt>
                <c:pt idx="1646">
                  <c:v>37829.008333333331</c:v>
                </c:pt>
                <c:pt idx="1647">
                  <c:v>37829.508333333331</c:v>
                </c:pt>
                <c:pt idx="1648">
                  <c:v>37830.008333333331</c:v>
                </c:pt>
                <c:pt idx="1649">
                  <c:v>37830.508333333331</c:v>
                </c:pt>
                <c:pt idx="1650">
                  <c:v>37831.008333333331</c:v>
                </c:pt>
                <c:pt idx="1651">
                  <c:v>37831.508333333331</c:v>
                </c:pt>
                <c:pt idx="1652">
                  <c:v>37832.008333333331</c:v>
                </c:pt>
                <c:pt idx="1653">
                  <c:v>37832.508333333331</c:v>
                </c:pt>
                <c:pt idx="1654">
                  <c:v>37833.008333333331</c:v>
                </c:pt>
                <c:pt idx="1655">
                  <c:v>37833.508333333331</c:v>
                </c:pt>
                <c:pt idx="1656">
                  <c:v>37834.008333333331</c:v>
                </c:pt>
                <c:pt idx="1657">
                  <c:v>37834.508333333331</c:v>
                </c:pt>
                <c:pt idx="1658">
                  <c:v>37835.008333333331</c:v>
                </c:pt>
                <c:pt idx="1659">
                  <c:v>37835.508333333331</c:v>
                </c:pt>
                <c:pt idx="1660">
                  <c:v>37836.008333333331</c:v>
                </c:pt>
                <c:pt idx="1661">
                  <c:v>37836.508333333331</c:v>
                </c:pt>
                <c:pt idx="1662">
                  <c:v>37837.008333333331</c:v>
                </c:pt>
                <c:pt idx="1663">
                  <c:v>37837.508333333331</c:v>
                </c:pt>
                <c:pt idx="1664">
                  <c:v>37838.008333333331</c:v>
                </c:pt>
                <c:pt idx="1665">
                  <c:v>37838.508333333331</c:v>
                </c:pt>
                <c:pt idx="1666">
                  <c:v>37839.008333333331</c:v>
                </c:pt>
                <c:pt idx="1667">
                  <c:v>37839.508333333331</c:v>
                </c:pt>
                <c:pt idx="1668">
                  <c:v>37840.008333333331</c:v>
                </c:pt>
                <c:pt idx="1669">
                  <c:v>37840.508333333331</c:v>
                </c:pt>
                <c:pt idx="1670">
                  <c:v>37841.008333333331</c:v>
                </c:pt>
                <c:pt idx="1671">
                  <c:v>37841.508333333331</c:v>
                </c:pt>
                <c:pt idx="1672">
                  <c:v>37842.008333333331</c:v>
                </c:pt>
                <c:pt idx="1673">
                  <c:v>37842.508333333331</c:v>
                </c:pt>
                <c:pt idx="1674">
                  <c:v>37843.008333333331</c:v>
                </c:pt>
                <c:pt idx="1675">
                  <c:v>37843.508333333331</c:v>
                </c:pt>
                <c:pt idx="1676">
                  <c:v>37844.008333333331</c:v>
                </c:pt>
                <c:pt idx="1677">
                  <c:v>37844.508333333331</c:v>
                </c:pt>
                <c:pt idx="1678">
                  <c:v>37845.008333333331</c:v>
                </c:pt>
                <c:pt idx="1679">
                  <c:v>37845.508333333331</c:v>
                </c:pt>
                <c:pt idx="1680">
                  <c:v>37846.008333333331</c:v>
                </c:pt>
                <c:pt idx="1681">
                  <c:v>37846.508333333331</c:v>
                </c:pt>
                <c:pt idx="1682">
                  <c:v>37847.008333333331</c:v>
                </c:pt>
                <c:pt idx="1683">
                  <c:v>37847.508333333331</c:v>
                </c:pt>
                <c:pt idx="1684">
                  <c:v>37848.008333333331</c:v>
                </c:pt>
                <c:pt idx="1685">
                  <c:v>37848.508333333331</c:v>
                </c:pt>
                <c:pt idx="1686">
                  <c:v>37849.008333333331</c:v>
                </c:pt>
                <c:pt idx="1687">
                  <c:v>37849.508333333331</c:v>
                </c:pt>
                <c:pt idx="1688">
                  <c:v>37850.008333333331</c:v>
                </c:pt>
                <c:pt idx="1689">
                  <c:v>37850.508333333331</c:v>
                </c:pt>
                <c:pt idx="1690">
                  <c:v>37851.008333333331</c:v>
                </c:pt>
                <c:pt idx="1691">
                  <c:v>37851.508333333331</c:v>
                </c:pt>
                <c:pt idx="1692">
                  <c:v>37852.008333333331</c:v>
                </c:pt>
                <c:pt idx="1693">
                  <c:v>37852.508333333331</c:v>
                </c:pt>
                <c:pt idx="1694">
                  <c:v>37853.008333333331</c:v>
                </c:pt>
                <c:pt idx="1695">
                  <c:v>37853.508333333331</c:v>
                </c:pt>
                <c:pt idx="1696">
                  <c:v>37854.008333333331</c:v>
                </c:pt>
                <c:pt idx="1697">
                  <c:v>37854.508333333331</c:v>
                </c:pt>
                <c:pt idx="1698">
                  <c:v>37855.008333333331</c:v>
                </c:pt>
                <c:pt idx="1699">
                  <c:v>37855.508333333331</c:v>
                </c:pt>
                <c:pt idx="1700">
                  <c:v>37856.008333333331</c:v>
                </c:pt>
                <c:pt idx="1701">
                  <c:v>37856.508333333331</c:v>
                </c:pt>
                <c:pt idx="1702">
                  <c:v>37857.008333333331</c:v>
                </c:pt>
                <c:pt idx="1703">
                  <c:v>37857.508333333331</c:v>
                </c:pt>
                <c:pt idx="1704">
                  <c:v>37858.008333333331</c:v>
                </c:pt>
                <c:pt idx="1705">
                  <c:v>37858.508333333331</c:v>
                </c:pt>
                <c:pt idx="1706">
                  <c:v>37859.008333333331</c:v>
                </c:pt>
                <c:pt idx="1707">
                  <c:v>37859.508333333331</c:v>
                </c:pt>
                <c:pt idx="1708">
                  <c:v>37860.008333333331</c:v>
                </c:pt>
                <c:pt idx="1709">
                  <c:v>37860.508333333331</c:v>
                </c:pt>
                <c:pt idx="1710">
                  <c:v>37861.008333333331</c:v>
                </c:pt>
                <c:pt idx="1711">
                  <c:v>37861.508333333331</c:v>
                </c:pt>
                <c:pt idx="1712">
                  <c:v>37862.008333333331</c:v>
                </c:pt>
                <c:pt idx="1713">
                  <c:v>37862.508333333331</c:v>
                </c:pt>
                <c:pt idx="1714">
                  <c:v>37863.008333333331</c:v>
                </c:pt>
                <c:pt idx="1715">
                  <c:v>37863.508333333331</c:v>
                </c:pt>
                <c:pt idx="1716">
                  <c:v>37864.008333333331</c:v>
                </c:pt>
                <c:pt idx="1717">
                  <c:v>37864.508333333331</c:v>
                </c:pt>
                <c:pt idx="1718">
                  <c:v>37865.008333333331</c:v>
                </c:pt>
                <c:pt idx="1719">
                  <c:v>37865.508333333331</c:v>
                </c:pt>
                <c:pt idx="1720">
                  <c:v>37866.008333333331</c:v>
                </c:pt>
                <c:pt idx="1721">
                  <c:v>37866.508333333331</c:v>
                </c:pt>
                <c:pt idx="1722">
                  <c:v>37867.008333333331</c:v>
                </c:pt>
                <c:pt idx="1723">
                  <c:v>37867.508333333331</c:v>
                </c:pt>
                <c:pt idx="1724">
                  <c:v>37868.008333333331</c:v>
                </c:pt>
                <c:pt idx="1725">
                  <c:v>37868.508333333331</c:v>
                </c:pt>
                <c:pt idx="1726">
                  <c:v>37869.008333333331</c:v>
                </c:pt>
                <c:pt idx="1727">
                  <c:v>37869.508333333331</c:v>
                </c:pt>
                <c:pt idx="1728">
                  <c:v>37870.008333333331</c:v>
                </c:pt>
                <c:pt idx="1729">
                  <c:v>37870.508333333331</c:v>
                </c:pt>
                <c:pt idx="1730">
                  <c:v>37871.008333333331</c:v>
                </c:pt>
                <c:pt idx="1731">
                  <c:v>37871.508333333331</c:v>
                </c:pt>
                <c:pt idx="1732">
                  <c:v>37872.008333333331</c:v>
                </c:pt>
                <c:pt idx="1733">
                  <c:v>37872.508333333331</c:v>
                </c:pt>
                <c:pt idx="1734">
                  <c:v>37873.008333333331</c:v>
                </c:pt>
                <c:pt idx="1735">
                  <c:v>37873.508333333331</c:v>
                </c:pt>
                <c:pt idx="1736">
                  <c:v>37874.008333333331</c:v>
                </c:pt>
                <c:pt idx="1737">
                  <c:v>37874.508333333331</c:v>
                </c:pt>
                <c:pt idx="1738">
                  <c:v>37875.008333333331</c:v>
                </c:pt>
                <c:pt idx="1739">
                  <c:v>37875.508333333331</c:v>
                </c:pt>
                <c:pt idx="1740">
                  <c:v>37876.008333333331</c:v>
                </c:pt>
                <c:pt idx="1741">
                  <c:v>37876.508333333331</c:v>
                </c:pt>
                <c:pt idx="1742">
                  <c:v>37877.008333333331</c:v>
                </c:pt>
                <c:pt idx="1743">
                  <c:v>37877.508333333331</c:v>
                </c:pt>
                <c:pt idx="1744">
                  <c:v>37878.008333333331</c:v>
                </c:pt>
                <c:pt idx="1745">
                  <c:v>37878.508333333331</c:v>
                </c:pt>
                <c:pt idx="1746">
                  <c:v>37879.008333333331</c:v>
                </c:pt>
                <c:pt idx="1747">
                  <c:v>37879.508333333331</c:v>
                </c:pt>
                <c:pt idx="1748">
                  <c:v>37880.008333333331</c:v>
                </c:pt>
                <c:pt idx="1749">
                  <c:v>37880.508333333331</c:v>
                </c:pt>
                <c:pt idx="1750">
                  <c:v>37881.008333333331</c:v>
                </c:pt>
                <c:pt idx="1751">
                  <c:v>37881.508333333331</c:v>
                </c:pt>
                <c:pt idx="1752">
                  <c:v>37882.008333333331</c:v>
                </c:pt>
                <c:pt idx="1753">
                  <c:v>37882.508333333331</c:v>
                </c:pt>
                <c:pt idx="1754">
                  <c:v>37883.008333333331</c:v>
                </c:pt>
                <c:pt idx="1755">
                  <c:v>37883.508333333331</c:v>
                </c:pt>
                <c:pt idx="1756">
                  <c:v>37884.008333333331</c:v>
                </c:pt>
                <c:pt idx="1757">
                  <c:v>37884.508333333331</c:v>
                </c:pt>
                <c:pt idx="1758">
                  <c:v>37885.008333333331</c:v>
                </c:pt>
                <c:pt idx="1759">
                  <c:v>37885.508333333331</c:v>
                </c:pt>
                <c:pt idx="1760">
                  <c:v>37886.008333333331</c:v>
                </c:pt>
                <c:pt idx="1761">
                  <c:v>37886.508333333331</c:v>
                </c:pt>
                <c:pt idx="1762">
                  <c:v>37887.008333333331</c:v>
                </c:pt>
                <c:pt idx="1763">
                  <c:v>37887.508333333331</c:v>
                </c:pt>
                <c:pt idx="1764">
                  <c:v>37888.008333333331</c:v>
                </c:pt>
                <c:pt idx="1765">
                  <c:v>37888.508333333331</c:v>
                </c:pt>
                <c:pt idx="1766">
                  <c:v>37889.008333333331</c:v>
                </c:pt>
                <c:pt idx="1767">
                  <c:v>37889.508333333331</c:v>
                </c:pt>
                <c:pt idx="1768">
                  <c:v>37890.008333333331</c:v>
                </c:pt>
                <c:pt idx="1769">
                  <c:v>37890.508333333331</c:v>
                </c:pt>
                <c:pt idx="1770">
                  <c:v>37891.008333333331</c:v>
                </c:pt>
                <c:pt idx="1771">
                  <c:v>37891.508333333331</c:v>
                </c:pt>
                <c:pt idx="1772">
                  <c:v>37892.008333333331</c:v>
                </c:pt>
                <c:pt idx="1773">
                  <c:v>37892.508333333331</c:v>
                </c:pt>
                <c:pt idx="1774">
                  <c:v>37893.008333333331</c:v>
                </c:pt>
                <c:pt idx="1775">
                  <c:v>37893.508333333331</c:v>
                </c:pt>
                <c:pt idx="1776">
                  <c:v>37894.008333333331</c:v>
                </c:pt>
                <c:pt idx="1777">
                  <c:v>37894.508333333331</c:v>
                </c:pt>
                <c:pt idx="1778">
                  <c:v>37895.008333333331</c:v>
                </c:pt>
                <c:pt idx="1779">
                  <c:v>37895.508333333331</c:v>
                </c:pt>
                <c:pt idx="1780">
                  <c:v>37896.008333333331</c:v>
                </c:pt>
                <c:pt idx="1781">
                  <c:v>37896.508333333331</c:v>
                </c:pt>
                <c:pt idx="1782">
                  <c:v>37897.008333333331</c:v>
                </c:pt>
                <c:pt idx="1783">
                  <c:v>37897.508333333331</c:v>
                </c:pt>
                <c:pt idx="1784">
                  <c:v>37898.008333333331</c:v>
                </c:pt>
                <c:pt idx="1785">
                  <c:v>37898.508333333331</c:v>
                </c:pt>
                <c:pt idx="1786">
                  <c:v>37899.008333333331</c:v>
                </c:pt>
                <c:pt idx="1787">
                  <c:v>37899.508333333331</c:v>
                </c:pt>
                <c:pt idx="1788">
                  <c:v>37900.008333333331</c:v>
                </c:pt>
                <c:pt idx="1789">
                  <c:v>37900.508333333331</c:v>
                </c:pt>
                <c:pt idx="1790">
                  <c:v>37901.008333333331</c:v>
                </c:pt>
                <c:pt idx="1791">
                  <c:v>37901.508333333331</c:v>
                </c:pt>
                <c:pt idx="1792">
                  <c:v>37902.008333333331</c:v>
                </c:pt>
                <c:pt idx="1793">
                  <c:v>37902.508333333331</c:v>
                </c:pt>
                <c:pt idx="1794">
                  <c:v>37903.008333333331</c:v>
                </c:pt>
                <c:pt idx="1795">
                  <c:v>37903.508333333331</c:v>
                </c:pt>
                <c:pt idx="1796">
                  <c:v>37904.008333333331</c:v>
                </c:pt>
                <c:pt idx="1797">
                  <c:v>37904.508333333331</c:v>
                </c:pt>
                <c:pt idx="1798">
                  <c:v>37905.008333333331</c:v>
                </c:pt>
                <c:pt idx="1799">
                  <c:v>37905.508333333331</c:v>
                </c:pt>
                <c:pt idx="1800">
                  <c:v>37906.008333333331</c:v>
                </c:pt>
                <c:pt idx="1801">
                  <c:v>37906.508333333331</c:v>
                </c:pt>
                <c:pt idx="1802">
                  <c:v>37907.008333333331</c:v>
                </c:pt>
                <c:pt idx="1803">
                  <c:v>37907.508333333331</c:v>
                </c:pt>
                <c:pt idx="1804">
                  <c:v>37908.008333333331</c:v>
                </c:pt>
                <c:pt idx="1805">
                  <c:v>37908.508333333331</c:v>
                </c:pt>
                <c:pt idx="1806">
                  <c:v>37909.008333333331</c:v>
                </c:pt>
                <c:pt idx="1807">
                  <c:v>37909.508333333331</c:v>
                </c:pt>
                <c:pt idx="1808">
                  <c:v>37910.008333333331</c:v>
                </c:pt>
                <c:pt idx="1809">
                  <c:v>37910.508333333331</c:v>
                </c:pt>
                <c:pt idx="1810">
                  <c:v>37910.522222222222</c:v>
                </c:pt>
                <c:pt idx="1811">
                  <c:v>37911.008333333331</c:v>
                </c:pt>
                <c:pt idx="1812">
                  <c:v>37911.508333333331</c:v>
                </c:pt>
                <c:pt idx="1813">
                  <c:v>37912.008333333331</c:v>
                </c:pt>
                <c:pt idx="1814">
                  <c:v>37912.508333333331</c:v>
                </c:pt>
                <c:pt idx="1815">
                  <c:v>37913.008333333331</c:v>
                </c:pt>
                <c:pt idx="1816">
                  <c:v>37913.508333333331</c:v>
                </c:pt>
                <c:pt idx="1817">
                  <c:v>37914.008333333331</c:v>
                </c:pt>
                <c:pt idx="1818">
                  <c:v>37914.508333333331</c:v>
                </c:pt>
                <c:pt idx="1819">
                  <c:v>37915.008333333331</c:v>
                </c:pt>
                <c:pt idx="1820">
                  <c:v>37915.508333333331</c:v>
                </c:pt>
                <c:pt idx="1821">
                  <c:v>37916.008333333331</c:v>
                </c:pt>
                <c:pt idx="1822">
                  <c:v>37916.508333333331</c:v>
                </c:pt>
                <c:pt idx="1823">
                  <c:v>37917.008333333331</c:v>
                </c:pt>
                <c:pt idx="1824">
                  <c:v>37917.508333333331</c:v>
                </c:pt>
                <c:pt idx="1825">
                  <c:v>37918.008333333331</c:v>
                </c:pt>
                <c:pt idx="1826">
                  <c:v>37918.508333333331</c:v>
                </c:pt>
                <c:pt idx="1827">
                  <c:v>37919.008333333331</c:v>
                </c:pt>
                <c:pt idx="1828">
                  <c:v>37919.508333333331</c:v>
                </c:pt>
                <c:pt idx="1829">
                  <c:v>37920.008333333331</c:v>
                </c:pt>
                <c:pt idx="1830">
                  <c:v>37920.508333333331</c:v>
                </c:pt>
                <c:pt idx="1831">
                  <c:v>37921.008333333331</c:v>
                </c:pt>
                <c:pt idx="1832">
                  <c:v>37921.508333333331</c:v>
                </c:pt>
                <c:pt idx="1833">
                  <c:v>37922.008333333331</c:v>
                </c:pt>
                <c:pt idx="1834">
                  <c:v>37922.508333333331</c:v>
                </c:pt>
                <c:pt idx="1835">
                  <c:v>37923.008333333331</c:v>
                </c:pt>
                <c:pt idx="1836">
                  <c:v>37923.508333333331</c:v>
                </c:pt>
                <c:pt idx="1837">
                  <c:v>37924.008333333331</c:v>
                </c:pt>
                <c:pt idx="1838">
                  <c:v>37924.508333333331</c:v>
                </c:pt>
                <c:pt idx="1839">
                  <c:v>37925.008333333331</c:v>
                </c:pt>
                <c:pt idx="1840">
                  <c:v>37925.508333333331</c:v>
                </c:pt>
                <c:pt idx="1841">
                  <c:v>37926.008333333331</c:v>
                </c:pt>
                <c:pt idx="1842">
                  <c:v>37926.508333333331</c:v>
                </c:pt>
                <c:pt idx="1843">
                  <c:v>37927.008333333331</c:v>
                </c:pt>
                <c:pt idx="1844">
                  <c:v>37927.508333333331</c:v>
                </c:pt>
                <c:pt idx="1845">
                  <c:v>37928.008333333331</c:v>
                </c:pt>
                <c:pt idx="1846">
                  <c:v>37928.508333333331</c:v>
                </c:pt>
                <c:pt idx="1847">
                  <c:v>37929.008333333331</c:v>
                </c:pt>
                <c:pt idx="1848">
                  <c:v>37929.508333333331</c:v>
                </c:pt>
                <c:pt idx="1849">
                  <c:v>37930.008333333331</c:v>
                </c:pt>
                <c:pt idx="1850">
                  <c:v>37930.508333333331</c:v>
                </c:pt>
                <c:pt idx="1851">
                  <c:v>37931.008333333331</c:v>
                </c:pt>
                <c:pt idx="1852">
                  <c:v>37931.508333333331</c:v>
                </c:pt>
                <c:pt idx="1853">
                  <c:v>37932.008333333331</c:v>
                </c:pt>
                <c:pt idx="1854">
                  <c:v>37932.508333333331</c:v>
                </c:pt>
                <c:pt idx="1855">
                  <c:v>37933.008333333331</c:v>
                </c:pt>
                <c:pt idx="1856">
                  <c:v>37933.508333333331</c:v>
                </c:pt>
                <c:pt idx="1857">
                  <c:v>37934.008333333331</c:v>
                </c:pt>
                <c:pt idx="1858">
                  <c:v>37934.508333333331</c:v>
                </c:pt>
                <c:pt idx="1859">
                  <c:v>37935.008333333331</c:v>
                </c:pt>
                <c:pt idx="1860">
                  <c:v>37935.508333333331</c:v>
                </c:pt>
                <c:pt idx="1861">
                  <c:v>37936.008333333331</c:v>
                </c:pt>
                <c:pt idx="1862">
                  <c:v>37936.508333333331</c:v>
                </c:pt>
                <c:pt idx="1863">
                  <c:v>37937.008333333331</c:v>
                </c:pt>
                <c:pt idx="1864">
                  <c:v>37937.508333333331</c:v>
                </c:pt>
                <c:pt idx="1865">
                  <c:v>37938.008333333331</c:v>
                </c:pt>
                <c:pt idx="1866">
                  <c:v>37938.508333333331</c:v>
                </c:pt>
                <c:pt idx="1867">
                  <c:v>37939.008333333331</c:v>
                </c:pt>
                <c:pt idx="1868">
                  <c:v>37939.508333333331</c:v>
                </c:pt>
                <c:pt idx="1869">
                  <c:v>37940.008333333331</c:v>
                </c:pt>
                <c:pt idx="1870">
                  <c:v>37940.508333333331</c:v>
                </c:pt>
                <c:pt idx="1871">
                  <c:v>37941.008333333331</c:v>
                </c:pt>
                <c:pt idx="1872">
                  <c:v>37941.508333333331</c:v>
                </c:pt>
                <c:pt idx="1873">
                  <c:v>37942.008333333331</c:v>
                </c:pt>
                <c:pt idx="1874">
                  <c:v>37942.508333333331</c:v>
                </c:pt>
                <c:pt idx="1875">
                  <c:v>37943.008333333331</c:v>
                </c:pt>
                <c:pt idx="1876">
                  <c:v>37943.508333333331</c:v>
                </c:pt>
                <c:pt idx="1877">
                  <c:v>37944.008333333331</c:v>
                </c:pt>
                <c:pt idx="1878">
                  <c:v>37944.508333333331</c:v>
                </c:pt>
                <c:pt idx="1879">
                  <c:v>37945.008333333331</c:v>
                </c:pt>
                <c:pt idx="1880">
                  <c:v>37945.508333333331</c:v>
                </c:pt>
                <c:pt idx="1881">
                  <c:v>37946.008333333331</c:v>
                </c:pt>
                <c:pt idx="1882">
                  <c:v>37946.508333333331</c:v>
                </c:pt>
                <c:pt idx="1883">
                  <c:v>37947.008333333331</c:v>
                </c:pt>
                <c:pt idx="1884">
                  <c:v>37947.508333333331</c:v>
                </c:pt>
                <c:pt idx="1885">
                  <c:v>37948.008333333331</c:v>
                </c:pt>
                <c:pt idx="1886">
                  <c:v>37948.508333333331</c:v>
                </c:pt>
                <c:pt idx="1887">
                  <c:v>37949.008333333331</c:v>
                </c:pt>
                <c:pt idx="1888">
                  <c:v>37949.508333333331</c:v>
                </c:pt>
                <c:pt idx="1889">
                  <c:v>37950.008333333331</c:v>
                </c:pt>
                <c:pt idx="1890">
                  <c:v>37950.508333333331</c:v>
                </c:pt>
                <c:pt idx="1891">
                  <c:v>37951.008333333331</c:v>
                </c:pt>
                <c:pt idx="1892">
                  <c:v>37951.508333333331</c:v>
                </c:pt>
                <c:pt idx="1893">
                  <c:v>37952.008333333331</c:v>
                </c:pt>
                <c:pt idx="1894">
                  <c:v>37952.508333333331</c:v>
                </c:pt>
                <c:pt idx="1895">
                  <c:v>37953.008333333331</c:v>
                </c:pt>
                <c:pt idx="1896">
                  <c:v>37953.508333333331</c:v>
                </c:pt>
                <c:pt idx="1897">
                  <c:v>37954.008333333331</c:v>
                </c:pt>
                <c:pt idx="1898">
                  <c:v>37954.508333333331</c:v>
                </c:pt>
                <c:pt idx="1899">
                  <c:v>37955.008333333331</c:v>
                </c:pt>
                <c:pt idx="1900">
                  <c:v>37955.508333333331</c:v>
                </c:pt>
                <c:pt idx="1901">
                  <c:v>37956.008333333331</c:v>
                </c:pt>
                <c:pt idx="1902">
                  <c:v>37956.508333333331</c:v>
                </c:pt>
                <c:pt idx="1903">
                  <c:v>37957.008333333331</c:v>
                </c:pt>
                <c:pt idx="1904">
                  <c:v>37957.508333333331</c:v>
                </c:pt>
                <c:pt idx="1905">
                  <c:v>37958.008333333331</c:v>
                </c:pt>
                <c:pt idx="1906">
                  <c:v>37958.508333333331</c:v>
                </c:pt>
                <c:pt idx="1907">
                  <c:v>37959.008333333331</c:v>
                </c:pt>
                <c:pt idx="1908">
                  <c:v>37959.508333333331</c:v>
                </c:pt>
                <c:pt idx="1909">
                  <c:v>37960.008333333331</c:v>
                </c:pt>
                <c:pt idx="1910">
                  <c:v>37960.508333333331</c:v>
                </c:pt>
                <c:pt idx="1911">
                  <c:v>37961.008333333331</c:v>
                </c:pt>
                <c:pt idx="1912">
                  <c:v>37961.508333333331</c:v>
                </c:pt>
                <c:pt idx="1913">
                  <c:v>37962.008333333331</c:v>
                </c:pt>
                <c:pt idx="1914">
                  <c:v>37962.508333333331</c:v>
                </c:pt>
                <c:pt idx="1915">
                  <c:v>37963.008333333331</c:v>
                </c:pt>
                <c:pt idx="1916">
                  <c:v>37963.508333333331</c:v>
                </c:pt>
                <c:pt idx="1917">
                  <c:v>37964.008333333331</c:v>
                </c:pt>
                <c:pt idx="1918">
                  <c:v>37964.508333333331</c:v>
                </c:pt>
                <c:pt idx="1919">
                  <c:v>37965.008333333331</c:v>
                </c:pt>
                <c:pt idx="1920">
                  <c:v>37965.508333333331</c:v>
                </c:pt>
                <c:pt idx="1921">
                  <c:v>37966.008333333331</c:v>
                </c:pt>
                <c:pt idx="1922">
                  <c:v>37966.508333333331</c:v>
                </c:pt>
                <c:pt idx="1923">
                  <c:v>37967.008333333331</c:v>
                </c:pt>
                <c:pt idx="1924">
                  <c:v>37967.508333333331</c:v>
                </c:pt>
                <c:pt idx="1925">
                  <c:v>37968.008333333331</c:v>
                </c:pt>
                <c:pt idx="1926">
                  <c:v>37968.508333333331</c:v>
                </c:pt>
                <c:pt idx="1927">
                  <c:v>37969.008333333331</c:v>
                </c:pt>
                <c:pt idx="1928">
                  <c:v>37969.508333333331</c:v>
                </c:pt>
                <c:pt idx="1929">
                  <c:v>37970.008333333331</c:v>
                </c:pt>
                <c:pt idx="1930">
                  <c:v>37970.508333333331</c:v>
                </c:pt>
                <c:pt idx="1931">
                  <c:v>37971.008333333331</c:v>
                </c:pt>
                <c:pt idx="1932">
                  <c:v>37971.508333333331</c:v>
                </c:pt>
                <c:pt idx="1933">
                  <c:v>37972.008333333331</c:v>
                </c:pt>
                <c:pt idx="1934">
                  <c:v>37972.508333333331</c:v>
                </c:pt>
                <c:pt idx="1935">
                  <c:v>37973.008333333331</c:v>
                </c:pt>
                <c:pt idx="1936">
                  <c:v>37973.508333333331</c:v>
                </c:pt>
                <c:pt idx="1937">
                  <c:v>37974.008333333331</c:v>
                </c:pt>
                <c:pt idx="1938">
                  <c:v>37974.508333333331</c:v>
                </c:pt>
                <c:pt idx="1939">
                  <c:v>37975.008333333331</c:v>
                </c:pt>
                <c:pt idx="1940">
                  <c:v>37975.508333333331</c:v>
                </c:pt>
                <c:pt idx="1941">
                  <c:v>37976.008333333331</c:v>
                </c:pt>
                <c:pt idx="1942">
                  <c:v>37976.508333333331</c:v>
                </c:pt>
                <c:pt idx="1943">
                  <c:v>37977.008333333331</c:v>
                </c:pt>
                <c:pt idx="1944">
                  <c:v>37977.508333333331</c:v>
                </c:pt>
                <c:pt idx="1945">
                  <c:v>37978.008333333331</c:v>
                </c:pt>
                <c:pt idx="1946">
                  <c:v>37978.508333333331</c:v>
                </c:pt>
                <c:pt idx="1947">
                  <c:v>37979.008333333331</c:v>
                </c:pt>
                <c:pt idx="1948">
                  <c:v>37979.508333333331</c:v>
                </c:pt>
                <c:pt idx="1949">
                  <c:v>37980.008333333331</c:v>
                </c:pt>
                <c:pt idx="1950">
                  <c:v>37980.508333333331</c:v>
                </c:pt>
                <c:pt idx="1951">
                  <c:v>37981.008333333331</c:v>
                </c:pt>
                <c:pt idx="1952">
                  <c:v>37981.508333333331</c:v>
                </c:pt>
                <c:pt idx="1953">
                  <c:v>37982.008333333331</c:v>
                </c:pt>
                <c:pt idx="1954">
                  <c:v>37982.508333333331</c:v>
                </c:pt>
                <c:pt idx="1955">
                  <c:v>37983.008333333331</c:v>
                </c:pt>
                <c:pt idx="1956">
                  <c:v>37983.508333333331</c:v>
                </c:pt>
                <c:pt idx="1957">
                  <c:v>37984.008333333331</c:v>
                </c:pt>
                <c:pt idx="1958">
                  <c:v>37984.508333333331</c:v>
                </c:pt>
                <c:pt idx="1959">
                  <c:v>37985.008333333331</c:v>
                </c:pt>
                <c:pt idx="1960">
                  <c:v>37985.508333333331</c:v>
                </c:pt>
                <c:pt idx="1961">
                  <c:v>37986.008333333331</c:v>
                </c:pt>
                <c:pt idx="1962">
                  <c:v>37986.508333333331</c:v>
                </c:pt>
                <c:pt idx="1963">
                  <c:v>37987.008333333331</c:v>
                </c:pt>
                <c:pt idx="1964">
                  <c:v>37987.508333333331</c:v>
                </c:pt>
                <c:pt idx="1965">
                  <c:v>37988.008333333331</c:v>
                </c:pt>
                <c:pt idx="1966">
                  <c:v>37988.508333333331</c:v>
                </c:pt>
                <c:pt idx="1967">
                  <c:v>37989.008333333331</c:v>
                </c:pt>
                <c:pt idx="1968">
                  <c:v>37989.508333333331</c:v>
                </c:pt>
                <c:pt idx="1969">
                  <c:v>37990.008333333331</c:v>
                </c:pt>
                <c:pt idx="1970">
                  <c:v>37990.508333333331</c:v>
                </c:pt>
                <c:pt idx="1971">
                  <c:v>37991.008333333331</c:v>
                </c:pt>
                <c:pt idx="1972">
                  <c:v>37991.508333333331</c:v>
                </c:pt>
                <c:pt idx="1973">
                  <c:v>37992.008333333331</c:v>
                </c:pt>
                <c:pt idx="1974">
                  <c:v>37992.508333333331</c:v>
                </c:pt>
                <c:pt idx="1975">
                  <c:v>37993.008333333331</c:v>
                </c:pt>
                <c:pt idx="1976">
                  <c:v>37993.508333333331</c:v>
                </c:pt>
                <c:pt idx="1977">
                  <c:v>37994.008333333331</c:v>
                </c:pt>
                <c:pt idx="1978">
                  <c:v>37994.508333333331</c:v>
                </c:pt>
                <c:pt idx="1979">
                  <c:v>37995.008333333331</c:v>
                </c:pt>
                <c:pt idx="1980">
                  <c:v>37995.508333333331</c:v>
                </c:pt>
                <c:pt idx="1981">
                  <c:v>37996.008333333331</c:v>
                </c:pt>
                <c:pt idx="1982">
                  <c:v>37996.508333333331</c:v>
                </c:pt>
                <c:pt idx="1983">
                  <c:v>37997.008333333331</c:v>
                </c:pt>
                <c:pt idx="1984">
                  <c:v>37997.508333333331</c:v>
                </c:pt>
                <c:pt idx="1985">
                  <c:v>37998.008333333331</c:v>
                </c:pt>
                <c:pt idx="1986">
                  <c:v>37998.508333333331</c:v>
                </c:pt>
                <c:pt idx="1987">
                  <c:v>37999.008333333331</c:v>
                </c:pt>
                <c:pt idx="1988">
                  <c:v>37999.508333333331</c:v>
                </c:pt>
                <c:pt idx="1989">
                  <c:v>38000.008333333331</c:v>
                </c:pt>
                <c:pt idx="1990">
                  <c:v>38000.508333333331</c:v>
                </c:pt>
                <c:pt idx="1991">
                  <c:v>38001.008333333331</c:v>
                </c:pt>
                <c:pt idx="1992">
                  <c:v>38001.508333333331</c:v>
                </c:pt>
                <c:pt idx="1993">
                  <c:v>38002.008333333331</c:v>
                </c:pt>
                <c:pt idx="1994">
                  <c:v>38002.508333333331</c:v>
                </c:pt>
                <c:pt idx="1995">
                  <c:v>38003.008333333331</c:v>
                </c:pt>
                <c:pt idx="1996">
                  <c:v>38003.508333333331</c:v>
                </c:pt>
                <c:pt idx="1997">
                  <c:v>38004.008333333331</c:v>
                </c:pt>
                <c:pt idx="1998">
                  <c:v>38004.508333333331</c:v>
                </c:pt>
                <c:pt idx="1999">
                  <c:v>38005.008333333331</c:v>
                </c:pt>
                <c:pt idx="2000">
                  <c:v>38005.508333333331</c:v>
                </c:pt>
                <c:pt idx="2001">
                  <c:v>38006.008333333331</c:v>
                </c:pt>
                <c:pt idx="2002">
                  <c:v>38006.508333333331</c:v>
                </c:pt>
                <c:pt idx="2003">
                  <c:v>38007.008333333331</c:v>
                </c:pt>
                <c:pt idx="2004">
                  <c:v>38007.508333333331</c:v>
                </c:pt>
                <c:pt idx="2005">
                  <c:v>38008.008333333331</c:v>
                </c:pt>
                <c:pt idx="2006">
                  <c:v>38008.508333333331</c:v>
                </c:pt>
                <c:pt idx="2007">
                  <c:v>38009.008333333331</c:v>
                </c:pt>
                <c:pt idx="2008">
                  <c:v>38009.508333333331</c:v>
                </c:pt>
                <c:pt idx="2009">
                  <c:v>38010.008333333331</c:v>
                </c:pt>
                <c:pt idx="2010">
                  <c:v>38010.508333333331</c:v>
                </c:pt>
                <c:pt idx="2011">
                  <c:v>38011.008333333331</c:v>
                </c:pt>
                <c:pt idx="2012">
                  <c:v>38011.508333333331</c:v>
                </c:pt>
                <c:pt idx="2013">
                  <c:v>38012.008333333331</c:v>
                </c:pt>
                <c:pt idx="2014">
                  <c:v>38012.508333333331</c:v>
                </c:pt>
                <c:pt idx="2015">
                  <c:v>38013.008333333331</c:v>
                </c:pt>
                <c:pt idx="2016">
                  <c:v>38013.508333333331</c:v>
                </c:pt>
                <c:pt idx="2017">
                  <c:v>38014.008333333331</c:v>
                </c:pt>
                <c:pt idx="2018">
                  <c:v>38014.508333333331</c:v>
                </c:pt>
                <c:pt idx="2019">
                  <c:v>38015.008333333331</c:v>
                </c:pt>
                <c:pt idx="2020">
                  <c:v>38015.508333333331</c:v>
                </c:pt>
                <c:pt idx="2021">
                  <c:v>38016.008333333331</c:v>
                </c:pt>
                <c:pt idx="2022">
                  <c:v>38016.508333333331</c:v>
                </c:pt>
                <c:pt idx="2023">
                  <c:v>38017.008333333331</c:v>
                </c:pt>
                <c:pt idx="2024">
                  <c:v>38017.508333333331</c:v>
                </c:pt>
                <c:pt idx="2025">
                  <c:v>38018.008333333331</c:v>
                </c:pt>
                <c:pt idx="2026">
                  <c:v>38018.508333333331</c:v>
                </c:pt>
                <c:pt idx="2027">
                  <c:v>38019.008333333331</c:v>
                </c:pt>
                <c:pt idx="2028">
                  <c:v>38019.508333333331</c:v>
                </c:pt>
                <c:pt idx="2029">
                  <c:v>38020.008333333331</c:v>
                </c:pt>
                <c:pt idx="2030">
                  <c:v>38020.508333333331</c:v>
                </c:pt>
                <c:pt idx="2031">
                  <c:v>38021.008333333331</c:v>
                </c:pt>
                <c:pt idx="2032">
                  <c:v>38021.508333333331</c:v>
                </c:pt>
                <c:pt idx="2033">
                  <c:v>38022.008333333331</c:v>
                </c:pt>
                <c:pt idx="2034">
                  <c:v>38022.508333333331</c:v>
                </c:pt>
                <c:pt idx="2035">
                  <c:v>38023.008333333331</c:v>
                </c:pt>
                <c:pt idx="2036">
                  <c:v>38023.508333333331</c:v>
                </c:pt>
                <c:pt idx="2037">
                  <c:v>38024.008333333331</c:v>
                </c:pt>
                <c:pt idx="2038">
                  <c:v>38024.508333333331</c:v>
                </c:pt>
                <c:pt idx="2039">
                  <c:v>38025.008333333331</c:v>
                </c:pt>
                <c:pt idx="2040">
                  <c:v>38025.508333333331</c:v>
                </c:pt>
                <c:pt idx="2041">
                  <c:v>38026.008333333331</c:v>
                </c:pt>
                <c:pt idx="2042">
                  <c:v>38026.508333333331</c:v>
                </c:pt>
                <c:pt idx="2043">
                  <c:v>38027.008333333331</c:v>
                </c:pt>
                <c:pt idx="2044">
                  <c:v>38027.508333333331</c:v>
                </c:pt>
                <c:pt idx="2045">
                  <c:v>38028.008333333331</c:v>
                </c:pt>
                <c:pt idx="2046">
                  <c:v>38028.508333333331</c:v>
                </c:pt>
                <c:pt idx="2047">
                  <c:v>38029.008333333331</c:v>
                </c:pt>
                <c:pt idx="2048">
                  <c:v>38029.508333333331</c:v>
                </c:pt>
                <c:pt idx="2049">
                  <c:v>38030.008333333331</c:v>
                </c:pt>
                <c:pt idx="2050">
                  <c:v>38030.508333333331</c:v>
                </c:pt>
                <c:pt idx="2051">
                  <c:v>38031.008333333331</c:v>
                </c:pt>
                <c:pt idx="2052">
                  <c:v>38031.508333333331</c:v>
                </c:pt>
                <c:pt idx="2053">
                  <c:v>38032.008333333331</c:v>
                </c:pt>
                <c:pt idx="2054">
                  <c:v>38032.508333333331</c:v>
                </c:pt>
                <c:pt idx="2055">
                  <c:v>38033.008333333331</c:v>
                </c:pt>
                <c:pt idx="2056">
                  <c:v>38033.508333333331</c:v>
                </c:pt>
                <c:pt idx="2057">
                  <c:v>38034.008333333331</c:v>
                </c:pt>
                <c:pt idx="2058">
                  <c:v>38034.508333333331</c:v>
                </c:pt>
                <c:pt idx="2059">
                  <c:v>38035.008333333331</c:v>
                </c:pt>
                <c:pt idx="2060">
                  <c:v>38035.508333333331</c:v>
                </c:pt>
                <c:pt idx="2061">
                  <c:v>38036.008333333331</c:v>
                </c:pt>
                <c:pt idx="2062">
                  <c:v>38036.508333333331</c:v>
                </c:pt>
                <c:pt idx="2063">
                  <c:v>38037.008333333331</c:v>
                </c:pt>
                <c:pt idx="2064">
                  <c:v>38037.508333333331</c:v>
                </c:pt>
                <c:pt idx="2065">
                  <c:v>38038.008333333331</c:v>
                </c:pt>
                <c:pt idx="2066">
                  <c:v>38038.508333333331</c:v>
                </c:pt>
                <c:pt idx="2067">
                  <c:v>38039.008333333331</c:v>
                </c:pt>
                <c:pt idx="2068">
                  <c:v>38039.508333333331</c:v>
                </c:pt>
                <c:pt idx="2069">
                  <c:v>38040.008333333331</c:v>
                </c:pt>
                <c:pt idx="2070">
                  <c:v>38040.508333333331</c:v>
                </c:pt>
                <c:pt idx="2071">
                  <c:v>38041.008333333331</c:v>
                </c:pt>
                <c:pt idx="2072">
                  <c:v>38041.508333333331</c:v>
                </c:pt>
                <c:pt idx="2073">
                  <c:v>38042.008333333331</c:v>
                </c:pt>
                <c:pt idx="2074">
                  <c:v>38042.508333333331</c:v>
                </c:pt>
                <c:pt idx="2075">
                  <c:v>38043.008333333331</c:v>
                </c:pt>
                <c:pt idx="2076">
                  <c:v>38043.508333333331</c:v>
                </c:pt>
                <c:pt idx="2077">
                  <c:v>38044.008333333331</c:v>
                </c:pt>
                <c:pt idx="2078">
                  <c:v>38044.508333333331</c:v>
                </c:pt>
                <c:pt idx="2079">
                  <c:v>38045.008333333331</c:v>
                </c:pt>
                <c:pt idx="2080">
                  <c:v>38045.508333333331</c:v>
                </c:pt>
                <c:pt idx="2081">
                  <c:v>38046.008333333331</c:v>
                </c:pt>
                <c:pt idx="2082">
                  <c:v>38046.508333333331</c:v>
                </c:pt>
                <c:pt idx="2083">
                  <c:v>38047.008333333331</c:v>
                </c:pt>
                <c:pt idx="2084">
                  <c:v>38047.508333333331</c:v>
                </c:pt>
                <c:pt idx="2085">
                  <c:v>38048.008333333331</c:v>
                </c:pt>
                <c:pt idx="2086">
                  <c:v>38048.508333333331</c:v>
                </c:pt>
                <c:pt idx="2087">
                  <c:v>38049.008333333331</c:v>
                </c:pt>
                <c:pt idx="2088">
                  <c:v>38049.508333333331</c:v>
                </c:pt>
                <c:pt idx="2089">
                  <c:v>38050.008333333331</c:v>
                </c:pt>
                <c:pt idx="2090">
                  <c:v>38050.508333333331</c:v>
                </c:pt>
                <c:pt idx="2091">
                  <c:v>38051.008333333331</c:v>
                </c:pt>
                <c:pt idx="2092">
                  <c:v>38051.508333333331</c:v>
                </c:pt>
                <c:pt idx="2093">
                  <c:v>38052.008333333331</c:v>
                </c:pt>
                <c:pt idx="2094">
                  <c:v>38052.508333333331</c:v>
                </c:pt>
                <c:pt idx="2095">
                  <c:v>38053.008333333331</c:v>
                </c:pt>
                <c:pt idx="2096">
                  <c:v>38053.508333333331</c:v>
                </c:pt>
                <c:pt idx="2097">
                  <c:v>38054.008333333331</c:v>
                </c:pt>
                <c:pt idx="2098">
                  <c:v>38054.508333333331</c:v>
                </c:pt>
                <c:pt idx="2099">
                  <c:v>38055.008333333331</c:v>
                </c:pt>
                <c:pt idx="2100">
                  <c:v>38055.508333333331</c:v>
                </c:pt>
                <c:pt idx="2101">
                  <c:v>38056.008333333331</c:v>
                </c:pt>
                <c:pt idx="2102">
                  <c:v>38056.508333333331</c:v>
                </c:pt>
                <c:pt idx="2103">
                  <c:v>38057.008333333331</c:v>
                </c:pt>
                <c:pt idx="2104">
                  <c:v>38057.508333333331</c:v>
                </c:pt>
                <c:pt idx="2105">
                  <c:v>38058.008333333331</c:v>
                </c:pt>
                <c:pt idx="2106">
                  <c:v>38058.508333333331</c:v>
                </c:pt>
                <c:pt idx="2107">
                  <c:v>38059.008333333331</c:v>
                </c:pt>
                <c:pt idx="2108">
                  <c:v>38059.508333333331</c:v>
                </c:pt>
                <c:pt idx="2109">
                  <c:v>38060.008333333331</c:v>
                </c:pt>
                <c:pt idx="2110">
                  <c:v>38060.508333333331</c:v>
                </c:pt>
                <c:pt idx="2111">
                  <c:v>38061.008333333331</c:v>
                </c:pt>
                <c:pt idx="2112">
                  <c:v>38061.508333333331</c:v>
                </c:pt>
                <c:pt idx="2113">
                  <c:v>38062.008333333331</c:v>
                </c:pt>
                <c:pt idx="2114">
                  <c:v>38062.508333333331</c:v>
                </c:pt>
                <c:pt idx="2115">
                  <c:v>38063.008333333331</c:v>
                </c:pt>
                <c:pt idx="2116">
                  <c:v>38063.508333333331</c:v>
                </c:pt>
                <c:pt idx="2117">
                  <c:v>38064.008333333331</c:v>
                </c:pt>
                <c:pt idx="2118">
                  <c:v>38064.508333333331</c:v>
                </c:pt>
                <c:pt idx="2119">
                  <c:v>38065.008333333331</c:v>
                </c:pt>
                <c:pt idx="2120">
                  <c:v>38065.508333333331</c:v>
                </c:pt>
                <c:pt idx="2121">
                  <c:v>38066.008333333331</c:v>
                </c:pt>
                <c:pt idx="2122">
                  <c:v>38066.508333333331</c:v>
                </c:pt>
                <c:pt idx="2123">
                  <c:v>38067.008333333331</c:v>
                </c:pt>
                <c:pt idx="2124">
                  <c:v>38067.508333333331</c:v>
                </c:pt>
                <c:pt idx="2125">
                  <c:v>38068.008333333331</c:v>
                </c:pt>
                <c:pt idx="2126">
                  <c:v>38068.508333333331</c:v>
                </c:pt>
                <c:pt idx="2127">
                  <c:v>38069.008333333331</c:v>
                </c:pt>
                <c:pt idx="2128">
                  <c:v>38069.508333333331</c:v>
                </c:pt>
                <c:pt idx="2129">
                  <c:v>38070.008333333331</c:v>
                </c:pt>
                <c:pt idx="2130">
                  <c:v>38070.508333333331</c:v>
                </c:pt>
                <c:pt idx="2131">
                  <c:v>38071.008333333331</c:v>
                </c:pt>
                <c:pt idx="2132">
                  <c:v>38071.508333333331</c:v>
                </c:pt>
                <c:pt idx="2133">
                  <c:v>38072.008333333331</c:v>
                </c:pt>
                <c:pt idx="2134">
                  <c:v>38072.508333333331</c:v>
                </c:pt>
                <c:pt idx="2135">
                  <c:v>38073.008333333331</c:v>
                </c:pt>
                <c:pt idx="2136">
                  <c:v>38073.508333333331</c:v>
                </c:pt>
                <c:pt idx="2137">
                  <c:v>38074.008333333331</c:v>
                </c:pt>
                <c:pt idx="2138">
                  <c:v>38074.508333333331</c:v>
                </c:pt>
                <c:pt idx="2139">
                  <c:v>38075.008333333331</c:v>
                </c:pt>
                <c:pt idx="2140">
                  <c:v>38075.508333333331</c:v>
                </c:pt>
                <c:pt idx="2141">
                  <c:v>38076.008333333331</c:v>
                </c:pt>
                <c:pt idx="2142">
                  <c:v>38076.508333333331</c:v>
                </c:pt>
                <c:pt idx="2143">
                  <c:v>38077.008333333331</c:v>
                </c:pt>
                <c:pt idx="2144">
                  <c:v>38077.508333333331</c:v>
                </c:pt>
                <c:pt idx="2145">
                  <c:v>38078.008333333331</c:v>
                </c:pt>
                <c:pt idx="2146">
                  <c:v>38078.508333333331</c:v>
                </c:pt>
                <c:pt idx="2147">
                  <c:v>38079.008333333331</c:v>
                </c:pt>
                <c:pt idx="2148">
                  <c:v>38079.508333333331</c:v>
                </c:pt>
                <c:pt idx="2149">
                  <c:v>38080.008333333331</c:v>
                </c:pt>
                <c:pt idx="2150">
                  <c:v>38080.508333333331</c:v>
                </c:pt>
                <c:pt idx="2151">
                  <c:v>38081.008333333331</c:v>
                </c:pt>
                <c:pt idx="2152">
                  <c:v>38081.508333333331</c:v>
                </c:pt>
                <c:pt idx="2153">
                  <c:v>38082.008333333331</c:v>
                </c:pt>
                <c:pt idx="2154">
                  <c:v>38082.508333333331</c:v>
                </c:pt>
                <c:pt idx="2155">
                  <c:v>38083.008333333331</c:v>
                </c:pt>
                <c:pt idx="2156">
                  <c:v>38083.508333333331</c:v>
                </c:pt>
                <c:pt idx="2157">
                  <c:v>38084.008333333331</c:v>
                </c:pt>
                <c:pt idx="2158">
                  <c:v>38084.439583333333</c:v>
                </c:pt>
                <c:pt idx="2159">
                  <c:v>38085.008333333331</c:v>
                </c:pt>
                <c:pt idx="2160">
                  <c:v>38085.508333333331</c:v>
                </c:pt>
                <c:pt idx="2161">
                  <c:v>38086.008333333331</c:v>
                </c:pt>
                <c:pt idx="2162">
                  <c:v>38086.508333333331</c:v>
                </c:pt>
                <c:pt idx="2163">
                  <c:v>38087.008333333331</c:v>
                </c:pt>
                <c:pt idx="2164">
                  <c:v>38087.508333333331</c:v>
                </c:pt>
                <c:pt idx="2165">
                  <c:v>38088.008333333331</c:v>
                </c:pt>
                <c:pt idx="2166">
                  <c:v>38088.508333333331</c:v>
                </c:pt>
                <c:pt idx="2167">
                  <c:v>38089.008333333331</c:v>
                </c:pt>
                <c:pt idx="2168">
                  <c:v>38089.508333333331</c:v>
                </c:pt>
                <c:pt idx="2169">
                  <c:v>38090.008333333331</c:v>
                </c:pt>
                <c:pt idx="2170">
                  <c:v>38090.508333333331</c:v>
                </c:pt>
                <c:pt idx="2171">
                  <c:v>38091.008333333331</c:v>
                </c:pt>
                <c:pt idx="2172">
                  <c:v>38091.508333333331</c:v>
                </c:pt>
                <c:pt idx="2173">
                  <c:v>38092.008333333331</c:v>
                </c:pt>
                <c:pt idx="2174">
                  <c:v>38092.508333333331</c:v>
                </c:pt>
                <c:pt idx="2175">
                  <c:v>38093.008333333331</c:v>
                </c:pt>
                <c:pt idx="2176">
                  <c:v>38093.508333333331</c:v>
                </c:pt>
                <c:pt idx="2177">
                  <c:v>38094.008333333331</c:v>
                </c:pt>
                <c:pt idx="2178">
                  <c:v>38094.508333333331</c:v>
                </c:pt>
                <c:pt idx="2179">
                  <c:v>38095.008333333331</c:v>
                </c:pt>
                <c:pt idx="2180">
                  <c:v>38095.508333333331</c:v>
                </c:pt>
                <c:pt idx="2181">
                  <c:v>38096.008333333331</c:v>
                </c:pt>
                <c:pt idx="2182">
                  <c:v>38096.508333333331</c:v>
                </c:pt>
                <c:pt idx="2183">
                  <c:v>38097.008333333331</c:v>
                </c:pt>
                <c:pt idx="2184">
                  <c:v>38097.508333333331</c:v>
                </c:pt>
                <c:pt idx="2185">
                  <c:v>38098.008333333331</c:v>
                </c:pt>
                <c:pt idx="2186">
                  <c:v>38098.508333333331</c:v>
                </c:pt>
                <c:pt idx="2187">
                  <c:v>38099.008333333331</c:v>
                </c:pt>
                <c:pt idx="2188">
                  <c:v>38099.508333333331</c:v>
                </c:pt>
                <c:pt idx="2189">
                  <c:v>38100.008333333331</c:v>
                </c:pt>
                <c:pt idx="2190">
                  <c:v>38100.508333333331</c:v>
                </c:pt>
                <c:pt idx="2191">
                  <c:v>38101.008333333331</c:v>
                </c:pt>
                <c:pt idx="2192">
                  <c:v>38101.508333333331</c:v>
                </c:pt>
                <c:pt idx="2193">
                  <c:v>38102.008333333331</c:v>
                </c:pt>
                <c:pt idx="2194">
                  <c:v>38102.508333333331</c:v>
                </c:pt>
                <c:pt idx="2195">
                  <c:v>38103.008333333331</c:v>
                </c:pt>
                <c:pt idx="2196">
                  <c:v>38103.508333333331</c:v>
                </c:pt>
                <c:pt idx="2197">
                  <c:v>38104.008333333331</c:v>
                </c:pt>
                <c:pt idx="2198">
                  <c:v>38104.508333333331</c:v>
                </c:pt>
                <c:pt idx="2199">
                  <c:v>38105.008333333331</c:v>
                </c:pt>
                <c:pt idx="2200">
                  <c:v>38105.508333333331</c:v>
                </c:pt>
                <c:pt idx="2201">
                  <c:v>38106.008333333331</c:v>
                </c:pt>
                <c:pt idx="2202">
                  <c:v>38106.508333333331</c:v>
                </c:pt>
                <c:pt idx="2203">
                  <c:v>38107.008333333331</c:v>
                </c:pt>
                <c:pt idx="2204">
                  <c:v>38107.508333333331</c:v>
                </c:pt>
                <c:pt idx="2205">
                  <c:v>38108.008333333331</c:v>
                </c:pt>
                <c:pt idx="2206">
                  <c:v>38108.508333333331</c:v>
                </c:pt>
                <c:pt idx="2207">
                  <c:v>38109.008333333331</c:v>
                </c:pt>
                <c:pt idx="2208">
                  <c:v>38109.508333333331</c:v>
                </c:pt>
                <c:pt idx="2209">
                  <c:v>38110.008333333331</c:v>
                </c:pt>
                <c:pt idx="2210">
                  <c:v>38110.508333333331</c:v>
                </c:pt>
                <c:pt idx="2211">
                  <c:v>38111.008333333331</c:v>
                </c:pt>
                <c:pt idx="2212">
                  <c:v>38111.508333333331</c:v>
                </c:pt>
                <c:pt idx="2213">
                  <c:v>38112.008333333331</c:v>
                </c:pt>
                <c:pt idx="2214">
                  <c:v>38112.508333333331</c:v>
                </c:pt>
                <c:pt idx="2215">
                  <c:v>38113.008333333331</c:v>
                </c:pt>
                <c:pt idx="2216">
                  <c:v>38113.508333333331</c:v>
                </c:pt>
                <c:pt idx="2217">
                  <c:v>38114.008333333331</c:v>
                </c:pt>
                <c:pt idx="2218">
                  <c:v>38114.508333333331</c:v>
                </c:pt>
                <c:pt idx="2219">
                  <c:v>38115.008333333331</c:v>
                </c:pt>
                <c:pt idx="2220">
                  <c:v>38115.508333333331</c:v>
                </c:pt>
                <c:pt idx="2221">
                  <c:v>38116.008333333331</c:v>
                </c:pt>
                <c:pt idx="2222">
                  <c:v>38116.508333333331</c:v>
                </c:pt>
                <c:pt idx="2223">
                  <c:v>38117.008333333331</c:v>
                </c:pt>
                <c:pt idx="2224">
                  <c:v>38117.508333333331</c:v>
                </c:pt>
                <c:pt idx="2225">
                  <c:v>38118.008333333331</c:v>
                </c:pt>
                <c:pt idx="2226">
                  <c:v>38118.508333333331</c:v>
                </c:pt>
                <c:pt idx="2227">
                  <c:v>38119.008333333331</c:v>
                </c:pt>
                <c:pt idx="2228">
                  <c:v>38119.508333333331</c:v>
                </c:pt>
                <c:pt idx="2229">
                  <c:v>38120.008333333331</c:v>
                </c:pt>
                <c:pt idx="2230">
                  <c:v>38120.508333333331</c:v>
                </c:pt>
                <c:pt idx="2231">
                  <c:v>38121.008333333331</c:v>
                </c:pt>
                <c:pt idx="2232">
                  <c:v>38121.508333333331</c:v>
                </c:pt>
                <c:pt idx="2233">
                  <c:v>38122.008333333331</c:v>
                </c:pt>
                <c:pt idx="2234">
                  <c:v>38122.508333333331</c:v>
                </c:pt>
                <c:pt idx="2235">
                  <c:v>38123.008333333331</c:v>
                </c:pt>
                <c:pt idx="2236">
                  <c:v>38123.508333333331</c:v>
                </c:pt>
                <c:pt idx="2237">
                  <c:v>38124.008333333331</c:v>
                </c:pt>
                <c:pt idx="2238">
                  <c:v>38124.508333333331</c:v>
                </c:pt>
                <c:pt idx="2239">
                  <c:v>38125.008333333331</c:v>
                </c:pt>
                <c:pt idx="2240">
                  <c:v>38125.508333333331</c:v>
                </c:pt>
                <c:pt idx="2241">
                  <c:v>38126.008333333331</c:v>
                </c:pt>
                <c:pt idx="2242">
                  <c:v>38126.508333333331</c:v>
                </c:pt>
                <c:pt idx="2243">
                  <c:v>38127.008333333331</c:v>
                </c:pt>
                <c:pt idx="2244">
                  <c:v>38127.508333333331</c:v>
                </c:pt>
                <c:pt idx="2245">
                  <c:v>38128.008333333331</c:v>
                </c:pt>
                <c:pt idx="2246">
                  <c:v>38128.508333333331</c:v>
                </c:pt>
                <c:pt idx="2247">
                  <c:v>38129.008333333331</c:v>
                </c:pt>
                <c:pt idx="2248">
                  <c:v>38129.508333333331</c:v>
                </c:pt>
                <c:pt idx="2249">
                  <c:v>38130.008333333331</c:v>
                </c:pt>
                <c:pt idx="2250">
                  <c:v>38130.508333333331</c:v>
                </c:pt>
                <c:pt idx="2251">
                  <c:v>38131.008333333331</c:v>
                </c:pt>
                <c:pt idx="2252">
                  <c:v>38131.508333333331</c:v>
                </c:pt>
                <c:pt idx="2253">
                  <c:v>38132.008333333331</c:v>
                </c:pt>
                <c:pt idx="2254">
                  <c:v>38132.508333333331</c:v>
                </c:pt>
                <c:pt idx="2255">
                  <c:v>38133.008333333331</c:v>
                </c:pt>
                <c:pt idx="2256">
                  <c:v>38133.508333333331</c:v>
                </c:pt>
                <c:pt idx="2257">
                  <c:v>38134.008333333331</c:v>
                </c:pt>
                <c:pt idx="2258">
                  <c:v>38134.508333333331</c:v>
                </c:pt>
                <c:pt idx="2259">
                  <c:v>38135.008333333331</c:v>
                </c:pt>
                <c:pt idx="2260">
                  <c:v>38136.508333333331</c:v>
                </c:pt>
                <c:pt idx="2261">
                  <c:v>38137.008333333331</c:v>
                </c:pt>
                <c:pt idx="2262">
                  <c:v>38137.508333333331</c:v>
                </c:pt>
                <c:pt idx="2263">
                  <c:v>38138.008333333331</c:v>
                </c:pt>
                <c:pt idx="2264">
                  <c:v>38138.508333333331</c:v>
                </c:pt>
                <c:pt idx="2265">
                  <c:v>38139.008333333331</c:v>
                </c:pt>
                <c:pt idx="2266">
                  <c:v>38139.508333333331</c:v>
                </c:pt>
                <c:pt idx="2267">
                  <c:v>38140.008333333331</c:v>
                </c:pt>
                <c:pt idx="2268">
                  <c:v>38140.508333333331</c:v>
                </c:pt>
                <c:pt idx="2269">
                  <c:v>38141.008333333331</c:v>
                </c:pt>
                <c:pt idx="2270">
                  <c:v>38141.508333333331</c:v>
                </c:pt>
                <c:pt idx="2271">
                  <c:v>38142.008333333331</c:v>
                </c:pt>
                <c:pt idx="2272">
                  <c:v>38142.508333333331</c:v>
                </c:pt>
                <c:pt idx="2273">
                  <c:v>38143.008333333331</c:v>
                </c:pt>
                <c:pt idx="2274">
                  <c:v>38143.508333333331</c:v>
                </c:pt>
                <c:pt idx="2275">
                  <c:v>38144.008333333331</c:v>
                </c:pt>
                <c:pt idx="2276">
                  <c:v>38144.508333333331</c:v>
                </c:pt>
                <c:pt idx="2277">
                  <c:v>38145.008333333331</c:v>
                </c:pt>
                <c:pt idx="2278">
                  <c:v>38145.508333333331</c:v>
                </c:pt>
                <c:pt idx="2279">
                  <c:v>38146.008333333331</c:v>
                </c:pt>
                <c:pt idx="2280">
                  <c:v>38146.508333333331</c:v>
                </c:pt>
                <c:pt idx="2281">
                  <c:v>38147.008333333331</c:v>
                </c:pt>
                <c:pt idx="2282">
                  <c:v>38147.508333333331</c:v>
                </c:pt>
                <c:pt idx="2283">
                  <c:v>38148.008333333331</c:v>
                </c:pt>
                <c:pt idx="2284">
                  <c:v>38148.508333333331</c:v>
                </c:pt>
                <c:pt idx="2285">
                  <c:v>38210.508333333331</c:v>
                </c:pt>
                <c:pt idx="2286">
                  <c:v>38211.008333333331</c:v>
                </c:pt>
                <c:pt idx="2287">
                  <c:v>38212.008333333331</c:v>
                </c:pt>
                <c:pt idx="2288">
                  <c:v>38212.508333333331</c:v>
                </c:pt>
                <c:pt idx="2289">
                  <c:v>38213.008333333331</c:v>
                </c:pt>
                <c:pt idx="2290">
                  <c:v>38213.508333333331</c:v>
                </c:pt>
                <c:pt idx="2291">
                  <c:v>38214.008333333331</c:v>
                </c:pt>
                <c:pt idx="2292">
                  <c:v>38214.508333333331</c:v>
                </c:pt>
                <c:pt idx="2293">
                  <c:v>38215.008333333331</c:v>
                </c:pt>
                <c:pt idx="2294">
                  <c:v>38215.508333333331</c:v>
                </c:pt>
                <c:pt idx="2295">
                  <c:v>38216.008333333331</c:v>
                </c:pt>
                <c:pt idx="2296">
                  <c:v>38216.508333333331</c:v>
                </c:pt>
                <c:pt idx="2297">
                  <c:v>38217.508333333331</c:v>
                </c:pt>
                <c:pt idx="2298">
                  <c:v>38218.008333333331</c:v>
                </c:pt>
                <c:pt idx="2299">
                  <c:v>38469.508333333331</c:v>
                </c:pt>
                <c:pt idx="2300">
                  <c:v>38471.508333333331</c:v>
                </c:pt>
                <c:pt idx="2301">
                  <c:v>38472.508333333331</c:v>
                </c:pt>
                <c:pt idx="2302">
                  <c:v>38473.508333333331</c:v>
                </c:pt>
                <c:pt idx="2303">
                  <c:v>38474.508333333331</c:v>
                </c:pt>
                <c:pt idx="2304">
                  <c:v>38475.508333333331</c:v>
                </c:pt>
                <c:pt idx="2305">
                  <c:v>38476.508333333331</c:v>
                </c:pt>
                <c:pt idx="2306">
                  <c:v>38477.008333333331</c:v>
                </c:pt>
                <c:pt idx="2307">
                  <c:v>38477.508333333331</c:v>
                </c:pt>
                <c:pt idx="2308">
                  <c:v>38478.008333333331</c:v>
                </c:pt>
                <c:pt idx="2309">
                  <c:v>38478.508333333331</c:v>
                </c:pt>
                <c:pt idx="2310">
                  <c:v>38479.008333333331</c:v>
                </c:pt>
                <c:pt idx="2311">
                  <c:v>38479.522222222222</c:v>
                </c:pt>
                <c:pt idx="2312">
                  <c:v>38480.508333333331</c:v>
                </c:pt>
                <c:pt idx="2313">
                  <c:v>38481.508333333331</c:v>
                </c:pt>
                <c:pt idx="2314">
                  <c:v>38482.508333333331</c:v>
                </c:pt>
                <c:pt idx="2315">
                  <c:v>38485.508333333331</c:v>
                </c:pt>
                <c:pt idx="2316">
                  <c:v>38486.008333333331</c:v>
                </c:pt>
                <c:pt idx="2317">
                  <c:v>38486.508333333331</c:v>
                </c:pt>
                <c:pt idx="2318">
                  <c:v>38487.008333333331</c:v>
                </c:pt>
                <c:pt idx="2319">
                  <c:v>38487.508333333331</c:v>
                </c:pt>
                <c:pt idx="2320">
                  <c:v>38489.508333333331</c:v>
                </c:pt>
                <c:pt idx="2321">
                  <c:v>38490.008333333331</c:v>
                </c:pt>
                <c:pt idx="2322">
                  <c:v>38490.508333333331</c:v>
                </c:pt>
                <c:pt idx="2323">
                  <c:v>38491.508333333331</c:v>
                </c:pt>
                <c:pt idx="2324">
                  <c:v>38492.008333333331</c:v>
                </c:pt>
                <c:pt idx="2325">
                  <c:v>38492.508333333331</c:v>
                </c:pt>
                <c:pt idx="2326">
                  <c:v>38493.008333333331</c:v>
                </c:pt>
                <c:pt idx="2327">
                  <c:v>38493.508333333331</c:v>
                </c:pt>
                <c:pt idx="2328">
                  <c:v>38494.008333333331</c:v>
                </c:pt>
                <c:pt idx="2329">
                  <c:v>38494.508333333331</c:v>
                </c:pt>
                <c:pt idx="2330">
                  <c:v>38495.008333333331</c:v>
                </c:pt>
                <c:pt idx="2331">
                  <c:v>38495.508333333331</c:v>
                </c:pt>
                <c:pt idx="2332">
                  <c:v>38496.008333333331</c:v>
                </c:pt>
                <c:pt idx="2333">
                  <c:v>38496.508333333331</c:v>
                </c:pt>
                <c:pt idx="2334">
                  <c:v>38497.008333333331</c:v>
                </c:pt>
                <c:pt idx="2335">
                  <c:v>38497.508333333331</c:v>
                </c:pt>
                <c:pt idx="2336">
                  <c:v>38498.008333333331</c:v>
                </c:pt>
                <c:pt idx="2337">
                  <c:v>38498.508333333331</c:v>
                </c:pt>
                <c:pt idx="2338">
                  <c:v>38499.008333333331</c:v>
                </c:pt>
                <c:pt idx="2339">
                  <c:v>38499.508333333331</c:v>
                </c:pt>
                <c:pt idx="2340">
                  <c:v>38500.008333333331</c:v>
                </c:pt>
                <c:pt idx="2341">
                  <c:v>38500.508333333331</c:v>
                </c:pt>
                <c:pt idx="2342">
                  <c:v>38501.008333333331</c:v>
                </c:pt>
                <c:pt idx="2343">
                  <c:v>38501.508333333331</c:v>
                </c:pt>
                <c:pt idx="2344">
                  <c:v>38502.008333333331</c:v>
                </c:pt>
                <c:pt idx="2345">
                  <c:v>38502.508333333331</c:v>
                </c:pt>
                <c:pt idx="2346">
                  <c:v>38503.008333333331</c:v>
                </c:pt>
                <c:pt idx="2347">
                  <c:v>38503.508333333331</c:v>
                </c:pt>
                <c:pt idx="2348">
                  <c:v>38504.008333333331</c:v>
                </c:pt>
                <c:pt idx="2349">
                  <c:v>38504.508333333331</c:v>
                </c:pt>
                <c:pt idx="2350">
                  <c:v>38505.008333333331</c:v>
                </c:pt>
                <c:pt idx="2351">
                  <c:v>38505.508333333331</c:v>
                </c:pt>
                <c:pt idx="2352">
                  <c:v>38506.008333333331</c:v>
                </c:pt>
                <c:pt idx="2353">
                  <c:v>38506.508333333331</c:v>
                </c:pt>
                <c:pt idx="2354">
                  <c:v>38507.008333333331</c:v>
                </c:pt>
                <c:pt idx="2355">
                  <c:v>38507.508333333331</c:v>
                </c:pt>
                <c:pt idx="2356">
                  <c:v>38508.008333333331</c:v>
                </c:pt>
                <c:pt idx="2357">
                  <c:v>38508.508333333331</c:v>
                </c:pt>
                <c:pt idx="2358">
                  <c:v>38509.379166666666</c:v>
                </c:pt>
                <c:pt idx="2359">
                  <c:v>38513.008333333331</c:v>
                </c:pt>
                <c:pt idx="2360">
                  <c:v>38513.508333333331</c:v>
                </c:pt>
                <c:pt idx="2361">
                  <c:v>38514.008333333331</c:v>
                </c:pt>
                <c:pt idx="2362">
                  <c:v>38514.508333333331</c:v>
                </c:pt>
                <c:pt idx="2363">
                  <c:v>38515.508333333331</c:v>
                </c:pt>
                <c:pt idx="2364">
                  <c:v>38516.008333333331</c:v>
                </c:pt>
                <c:pt idx="2365">
                  <c:v>38516.508333333331</c:v>
                </c:pt>
                <c:pt idx="2366">
                  <c:v>38517.008333333331</c:v>
                </c:pt>
                <c:pt idx="2367">
                  <c:v>38517.508333333331</c:v>
                </c:pt>
                <c:pt idx="2368">
                  <c:v>38518.008333333331</c:v>
                </c:pt>
                <c:pt idx="2369">
                  <c:v>38518.508333333331</c:v>
                </c:pt>
                <c:pt idx="2370">
                  <c:v>38519.008333333331</c:v>
                </c:pt>
                <c:pt idx="2371">
                  <c:v>38519.508333333331</c:v>
                </c:pt>
                <c:pt idx="2372">
                  <c:v>38520.008333333331</c:v>
                </c:pt>
                <c:pt idx="2373">
                  <c:v>38520.508333333331</c:v>
                </c:pt>
                <c:pt idx="2374">
                  <c:v>38521.508333333331</c:v>
                </c:pt>
                <c:pt idx="2375">
                  <c:v>38522.008333333331</c:v>
                </c:pt>
                <c:pt idx="2376">
                  <c:v>38522.508333333331</c:v>
                </c:pt>
                <c:pt idx="2377">
                  <c:v>38523.008333333331</c:v>
                </c:pt>
                <c:pt idx="2378">
                  <c:v>38523.508333333331</c:v>
                </c:pt>
                <c:pt idx="2379">
                  <c:v>38524.008333333331</c:v>
                </c:pt>
                <c:pt idx="2380">
                  <c:v>38524.508333333331</c:v>
                </c:pt>
                <c:pt idx="2381">
                  <c:v>38525.008333333331</c:v>
                </c:pt>
                <c:pt idx="2382">
                  <c:v>38525.508333333331</c:v>
                </c:pt>
                <c:pt idx="2383">
                  <c:v>38526.008333333331</c:v>
                </c:pt>
                <c:pt idx="2384">
                  <c:v>38526.508333333331</c:v>
                </c:pt>
                <c:pt idx="2385">
                  <c:v>38527.008333333331</c:v>
                </c:pt>
                <c:pt idx="2386">
                  <c:v>38527.508333333331</c:v>
                </c:pt>
                <c:pt idx="2387">
                  <c:v>38528.008333333331</c:v>
                </c:pt>
                <c:pt idx="2388">
                  <c:v>38528.508333333331</c:v>
                </c:pt>
                <c:pt idx="2389">
                  <c:v>38529.008333333331</c:v>
                </c:pt>
                <c:pt idx="2390">
                  <c:v>38529.508333333331</c:v>
                </c:pt>
                <c:pt idx="2391">
                  <c:v>38530.008333333331</c:v>
                </c:pt>
                <c:pt idx="2392">
                  <c:v>38530.508333333331</c:v>
                </c:pt>
                <c:pt idx="2393">
                  <c:v>38531.008333333331</c:v>
                </c:pt>
                <c:pt idx="2394">
                  <c:v>38531.508333333331</c:v>
                </c:pt>
                <c:pt idx="2395">
                  <c:v>38532.008333333331</c:v>
                </c:pt>
                <c:pt idx="2396">
                  <c:v>38532.508333333331</c:v>
                </c:pt>
                <c:pt idx="2397">
                  <c:v>38533.008333333331</c:v>
                </c:pt>
                <c:pt idx="2398">
                  <c:v>38533.508333333331</c:v>
                </c:pt>
                <c:pt idx="2399">
                  <c:v>38534.008333333331</c:v>
                </c:pt>
                <c:pt idx="2400">
                  <c:v>38534.508333333331</c:v>
                </c:pt>
                <c:pt idx="2401">
                  <c:v>38535.008333333331</c:v>
                </c:pt>
                <c:pt idx="2402">
                  <c:v>38535.508333333331</c:v>
                </c:pt>
                <c:pt idx="2403">
                  <c:v>38536.008333333331</c:v>
                </c:pt>
                <c:pt idx="2404">
                  <c:v>38536.508333333331</c:v>
                </c:pt>
                <c:pt idx="2405">
                  <c:v>38537.008333333331</c:v>
                </c:pt>
                <c:pt idx="2406">
                  <c:v>38537.508333333331</c:v>
                </c:pt>
                <c:pt idx="2407">
                  <c:v>38538.008333333331</c:v>
                </c:pt>
                <c:pt idx="2408">
                  <c:v>38538.508333333331</c:v>
                </c:pt>
                <c:pt idx="2409">
                  <c:v>38539.008333333331</c:v>
                </c:pt>
                <c:pt idx="2410">
                  <c:v>38539.508333333331</c:v>
                </c:pt>
                <c:pt idx="2411">
                  <c:v>38540.008333333331</c:v>
                </c:pt>
                <c:pt idx="2412">
                  <c:v>38540.508333333331</c:v>
                </c:pt>
                <c:pt idx="2413">
                  <c:v>38541.008333333331</c:v>
                </c:pt>
                <c:pt idx="2414">
                  <c:v>38541.508333333331</c:v>
                </c:pt>
                <c:pt idx="2415">
                  <c:v>38542.008333333331</c:v>
                </c:pt>
                <c:pt idx="2416">
                  <c:v>38542.508333333331</c:v>
                </c:pt>
                <c:pt idx="2417">
                  <c:v>38543.008333333331</c:v>
                </c:pt>
                <c:pt idx="2418">
                  <c:v>38543.508333333331</c:v>
                </c:pt>
                <c:pt idx="2419">
                  <c:v>38544.008333333331</c:v>
                </c:pt>
                <c:pt idx="2420">
                  <c:v>38544.508333333331</c:v>
                </c:pt>
                <c:pt idx="2421">
                  <c:v>38545.008333333331</c:v>
                </c:pt>
                <c:pt idx="2422">
                  <c:v>38545.508333333331</c:v>
                </c:pt>
                <c:pt idx="2423">
                  <c:v>38546.008333333331</c:v>
                </c:pt>
                <c:pt idx="2424">
                  <c:v>38546.508333333331</c:v>
                </c:pt>
                <c:pt idx="2425">
                  <c:v>38547.008333333331</c:v>
                </c:pt>
                <c:pt idx="2426">
                  <c:v>38547.508333333331</c:v>
                </c:pt>
                <c:pt idx="2427">
                  <c:v>38548.008333333331</c:v>
                </c:pt>
                <c:pt idx="2428">
                  <c:v>38548.508333333331</c:v>
                </c:pt>
                <c:pt idx="2429">
                  <c:v>38549.008333333331</c:v>
                </c:pt>
                <c:pt idx="2430">
                  <c:v>38549.508333333331</c:v>
                </c:pt>
                <c:pt idx="2431">
                  <c:v>38550.008333333331</c:v>
                </c:pt>
                <c:pt idx="2432">
                  <c:v>38550.508333333331</c:v>
                </c:pt>
                <c:pt idx="2433">
                  <c:v>38551.008333333331</c:v>
                </c:pt>
                <c:pt idx="2434">
                  <c:v>38551.508333333331</c:v>
                </c:pt>
                <c:pt idx="2435">
                  <c:v>38552.008333333331</c:v>
                </c:pt>
                <c:pt idx="2436">
                  <c:v>38552.508333333331</c:v>
                </c:pt>
                <c:pt idx="2437">
                  <c:v>38553.008333333331</c:v>
                </c:pt>
                <c:pt idx="2438">
                  <c:v>38553.508333333331</c:v>
                </c:pt>
                <c:pt idx="2439">
                  <c:v>38554.008333333331</c:v>
                </c:pt>
                <c:pt idx="2440">
                  <c:v>38554.508333333331</c:v>
                </c:pt>
                <c:pt idx="2441">
                  <c:v>38555.008333333331</c:v>
                </c:pt>
                <c:pt idx="2442">
                  <c:v>38555.508333333331</c:v>
                </c:pt>
                <c:pt idx="2443">
                  <c:v>38556.008333333331</c:v>
                </c:pt>
                <c:pt idx="2444">
                  <c:v>38556.508333333331</c:v>
                </c:pt>
                <c:pt idx="2445">
                  <c:v>38557.008333333331</c:v>
                </c:pt>
                <c:pt idx="2446">
                  <c:v>38557.508333333331</c:v>
                </c:pt>
                <c:pt idx="2447">
                  <c:v>38558.008333333331</c:v>
                </c:pt>
                <c:pt idx="2448">
                  <c:v>38558.508333333331</c:v>
                </c:pt>
                <c:pt idx="2449">
                  <c:v>38559.008333333331</c:v>
                </c:pt>
                <c:pt idx="2450">
                  <c:v>38559.508333333331</c:v>
                </c:pt>
                <c:pt idx="2451">
                  <c:v>38560.008333333331</c:v>
                </c:pt>
                <c:pt idx="2452">
                  <c:v>38560.508333333331</c:v>
                </c:pt>
                <c:pt idx="2453">
                  <c:v>38561.008333333331</c:v>
                </c:pt>
                <c:pt idx="2454">
                  <c:v>38561.508333333331</c:v>
                </c:pt>
                <c:pt idx="2455">
                  <c:v>38562.008333333331</c:v>
                </c:pt>
                <c:pt idx="2456">
                  <c:v>38562.508333333331</c:v>
                </c:pt>
                <c:pt idx="2457">
                  <c:v>38563.008333333331</c:v>
                </c:pt>
                <c:pt idx="2458">
                  <c:v>38563.508333333331</c:v>
                </c:pt>
                <c:pt idx="2459">
                  <c:v>38564.008333333331</c:v>
                </c:pt>
                <c:pt idx="2460">
                  <c:v>38564.508333333331</c:v>
                </c:pt>
                <c:pt idx="2461">
                  <c:v>38565.008333333331</c:v>
                </c:pt>
                <c:pt idx="2462">
                  <c:v>38565.508333333331</c:v>
                </c:pt>
                <c:pt idx="2463">
                  <c:v>38566.008333333331</c:v>
                </c:pt>
                <c:pt idx="2464">
                  <c:v>38566.508333333331</c:v>
                </c:pt>
                <c:pt idx="2465">
                  <c:v>38567.008333333331</c:v>
                </c:pt>
                <c:pt idx="2466">
                  <c:v>38567.508333333331</c:v>
                </c:pt>
                <c:pt idx="2467">
                  <c:v>38568.008333333331</c:v>
                </c:pt>
                <c:pt idx="2468">
                  <c:v>38568.508333333331</c:v>
                </c:pt>
                <c:pt idx="2469">
                  <c:v>38569.008333333331</c:v>
                </c:pt>
                <c:pt idx="2470">
                  <c:v>38569.508333333331</c:v>
                </c:pt>
                <c:pt idx="2471">
                  <c:v>38570.008333333331</c:v>
                </c:pt>
                <c:pt idx="2472">
                  <c:v>38570.508333333331</c:v>
                </c:pt>
                <c:pt idx="2473">
                  <c:v>38571.008333333331</c:v>
                </c:pt>
                <c:pt idx="2474">
                  <c:v>38571.508333333331</c:v>
                </c:pt>
                <c:pt idx="2475">
                  <c:v>38572.008333333331</c:v>
                </c:pt>
                <c:pt idx="2476">
                  <c:v>38572.508333333331</c:v>
                </c:pt>
                <c:pt idx="2477">
                  <c:v>38573.008333333331</c:v>
                </c:pt>
                <c:pt idx="2478">
                  <c:v>38573.508333333331</c:v>
                </c:pt>
                <c:pt idx="2479">
                  <c:v>38574.008333333331</c:v>
                </c:pt>
                <c:pt idx="2480">
                  <c:v>38574.508333333331</c:v>
                </c:pt>
                <c:pt idx="2481">
                  <c:v>38575.008333333331</c:v>
                </c:pt>
                <c:pt idx="2482">
                  <c:v>38575.508333333331</c:v>
                </c:pt>
                <c:pt idx="2483">
                  <c:v>38576.008333333331</c:v>
                </c:pt>
                <c:pt idx="2484">
                  <c:v>38576.508333333331</c:v>
                </c:pt>
                <c:pt idx="2485">
                  <c:v>38577.008333333331</c:v>
                </c:pt>
                <c:pt idx="2486">
                  <c:v>38577.508333333331</c:v>
                </c:pt>
                <c:pt idx="2487">
                  <c:v>38578.008333333331</c:v>
                </c:pt>
                <c:pt idx="2488">
                  <c:v>38578.508333333331</c:v>
                </c:pt>
                <c:pt idx="2489">
                  <c:v>38579.008333333331</c:v>
                </c:pt>
                <c:pt idx="2490">
                  <c:v>38579.508333333331</c:v>
                </c:pt>
                <c:pt idx="2491">
                  <c:v>38580.008333333331</c:v>
                </c:pt>
                <c:pt idx="2492">
                  <c:v>38580.508333333331</c:v>
                </c:pt>
                <c:pt idx="2493">
                  <c:v>38581.008333333331</c:v>
                </c:pt>
                <c:pt idx="2494">
                  <c:v>38581.508333333331</c:v>
                </c:pt>
                <c:pt idx="2495">
                  <c:v>38582.008333333331</c:v>
                </c:pt>
                <c:pt idx="2496">
                  <c:v>38582.508333333331</c:v>
                </c:pt>
                <c:pt idx="2497">
                  <c:v>38583.008333333331</c:v>
                </c:pt>
                <c:pt idx="2498">
                  <c:v>38583.508333333331</c:v>
                </c:pt>
                <c:pt idx="2499">
                  <c:v>38584.008333333331</c:v>
                </c:pt>
                <c:pt idx="2500">
                  <c:v>38584.508333333331</c:v>
                </c:pt>
                <c:pt idx="2501">
                  <c:v>38585.008333333331</c:v>
                </c:pt>
                <c:pt idx="2502">
                  <c:v>38585.508333333331</c:v>
                </c:pt>
                <c:pt idx="2503">
                  <c:v>38586.008333333331</c:v>
                </c:pt>
                <c:pt idx="2504">
                  <c:v>38586.508333333331</c:v>
                </c:pt>
                <c:pt idx="2505">
                  <c:v>38587.008333333331</c:v>
                </c:pt>
                <c:pt idx="2506">
                  <c:v>38587.508333333331</c:v>
                </c:pt>
                <c:pt idx="2507">
                  <c:v>38588.008333333331</c:v>
                </c:pt>
                <c:pt idx="2508">
                  <c:v>38588.508333333331</c:v>
                </c:pt>
                <c:pt idx="2509">
                  <c:v>38589.008333333331</c:v>
                </c:pt>
                <c:pt idx="2510">
                  <c:v>38589.508333333331</c:v>
                </c:pt>
                <c:pt idx="2511">
                  <c:v>38590.008333333331</c:v>
                </c:pt>
                <c:pt idx="2512">
                  <c:v>38590.508333333331</c:v>
                </c:pt>
                <c:pt idx="2513">
                  <c:v>38591.008333333331</c:v>
                </c:pt>
                <c:pt idx="2514">
                  <c:v>38591.508333333331</c:v>
                </c:pt>
                <c:pt idx="2515">
                  <c:v>38592.008333333331</c:v>
                </c:pt>
                <c:pt idx="2516">
                  <c:v>38592.508333333331</c:v>
                </c:pt>
                <c:pt idx="2517">
                  <c:v>38593.008333333331</c:v>
                </c:pt>
                <c:pt idx="2518">
                  <c:v>38593.508333333331</c:v>
                </c:pt>
                <c:pt idx="2519">
                  <c:v>38594.008333333331</c:v>
                </c:pt>
                <c:pt idx="2520">
                  <c:v>38594.508333333331</c:v>
                </c:pt>
                <c:pt idx="2521">
                  <c:v>38595.008333333331</c:v>
                </c:pt>
                <c:pt idx="2522">
                  <c:v>38595.508333333331</c:v>
                </c:pt>
                <c:pt idx="2523">
                  <c:v>38596.008333333331</c:v>
                </c:pt>
                <c:pt idx="2524">
                  <c:v>38596.508333333331</c:v>
                </c:pt>
                <c:pt idx="2525">
                  <c:v>38597.008333333331</c:v>
                </c:pt>
                <c:pt idx="2526">
                  <c:v>38597.508333333331</c:v>
                </c:pt>
                <c:pt idx="2527">
                  <c:v>38598.008333333331</c:v>
                </c:pt>
                <c:pt idx="2528">
                  <c:v>38598.508333333331</c:v>
                </c:pt>
                <c:pt idx="2529">
                  <c:v>38599.008333333331</c:v>
                </c:pt>
                <c:pt idx="2530">
                  <c:v>38599.508333333331</c:v>
                </c:pt>
                <c:pt idx="2531">
                  <c:v>38600.008333333331</c:v>
                </c:pt>
                <c:pt idx="2532">
                  <c:v>38600.508333333331</c:v>
                </c:pt>
                <c:pt idx="2533">
                  <c:v>38601.008333333331</c:v>
                </c:pt>
                <c:pt idx="2534">
                  <c:v>38601.508333333331</c:v>
                </c:pt>
                <c:pt idx="2535">
                  <c:v>38602.008333333331</c:v>
                </c:pt>
                <c:pt idx="2536">
                  <c:v>38602.508333333331</c:v>
                </c:pt>
                <c:pt idx="2537">
                  <c:v>38603.008333333331</c:v>
                </c:pt>
                <c:pt idx="2538">
                  <c:v>38603.508333333331</c:v>
                </c:pt>
                <c:pt idx="2539">
                  <c:v>38604.008333333331</c:v>
                </c:pt>
                <c:pt idx="2540">
                  <c:v>38604.508333333331</c:v>
                </c:pt>
                <c:pt idx="2541">
                  <c:v>38605.008333333331</c:v>
                </c:pt>
                <c:pt idx="2542">
                  <c:v>38605.508333333331</c:v>
                </c:pt>
                <c:pt idx="2543">
                  <c:v>38606.008333333331</c:v>
                </c:pt>
                <c:pt idx="2544">
                  <c:v>38606.508333333331</c:v>
                </c:pt>
                <c:pt idx="2545">
                  <c:v>38607.008333333331</c:v>
                </c:pt>
                <c:pt idx="2546">
                  <c:v>38607.508333333331</c:v>
                </c:pt>
                <c:pt idx="2547">
                  <c:v>38608.008333333331</c:v>
                </c:pt>
                <c:pt idx="2548">
                  <c:v>38608.508333333331</c:v>
                </c:pt>
                <c:pt idx="2549">
                  <c:v>38609.008333333331</c:v>
                </c:pt>
                <c:pt idx="2550">
                  <c:v>38609.508333333331</c:v>
                </c:pt>
                <c:pt idx="2551">
                  <c:v>38610.008333333331</c:v>
                </c:pt>
                <c:pt idx="2552">
                  <c:v>38610.508333333331</c:v>
                </c:pt>
                <c:pt idx="2553">
                  <c:v>38611.008333333331</c:v>
                </c:pt>
                <c:pt idx="2554">
                  <c:v>38611.508333333331</c:v>
                </c:pt>
                <c:pt idx="2555">
                  <c:v>38612.008333333331</c:v>
                </c:pt>
                <c:pt idx="2556">
                  <c:v>38612.508333333331</c:v>
                </c:pt>
                <c:pt idx="2557">
                  <c:v>38613.008333333331</c:v>
                </c:pt>
                <c:pt idx="2558">
                  <c:v>38613.508333333331</c:v>
                </c:pt>
                <c:pt idx="2559">
                  <c:v>38614.008333333331</c:v>
                </c:pt>
                <c:pt idx="2560">
                  <c:v>38614.508333333331</c:v>
                </c:pt>
                <c:pt idx="2561">
                  <c:v>38615.008333333331</c:v>
                </c:pt>
                <c:pt idx="2562">
                  <c:v>38615.508333333331</c:v>
                </c:pt>
                <c:pt idx="2563">
                  <c:v>38616.008333333331</c:v>
                </c:pt>
                <c:pt idx="2564">
                  <c:v>38616.508333333331</c:v>
                </c:pt>
                <c:pt idx="2565">
                  <c:v>38617.008333333331</c:v>
                </c:pt>
                <c:pt idx="2566">
                  <c:v>38617.508333333331</c:v>
                </c:pt>
                <c:pt idx="2567">
                  <c:v>38618.008333333331</c:v>
                </c:pt>
                <c:pt idx="2568">
                  <c:v>38618.508333333331</c:v>
                </c:pt>
                <c:pt idx="2569">
                  <c:v>38619.008333333331</c:v>
                </c:pt>
                <c:pt idx="2570">
                  <c:v>38619.508333333331</c:v>
                </c:pt>
                <c:pt idx="2571">
                  <c:v>38620.008333333331</c:v>
                </c:pt>
                <c:pt idx="2572">
                  <c:v>38620.508333333331</c:v>
                </c:pt>
                <c:pt idx="2573">
                  <c:v>38621.008333333331</c:v>
                </c:pt>
                <c:pt idx="2574">
                  <c:v>38621.508333333331</c:v>
                </c:pt>
                <c:pt idx="2575">
                  <c:v>38622.008333333331</c:v>
                </c:pt>
                <c:pt idx="2576">
                  <c:v>38622.508333333331</c:v>
                </c:pt>
                <c:pt idx="2577">
                  <c:v>38623.008333333331</c:v>
                </c:pt>
                <c:pt idx="2578">
                  <c:v>38623.508333333331</c:v>
                </c:pt>
                <c:pt idx="2579">
                  <c:v>38624.008333333331</c:v>
                </c:pt>
                <c:pt idx="2580">
                  <c:v>38624.508333333331</c:v>
                </c:pt>
                <c:pt idx="2581">
                  <c:v>38625.008333333331</c:v>
                </c:pt>
                <c:pt idx="2582">
                  <c:v>38625.508333333331</c:v>
                </c:pt>
                <c:pt idx="2583">
                  <c:v>38626.008333333331</c:v>
                </c:pt>
                <c:pt idx="2584">
                  <c:v>38626.508333333331</c:v>
                </c:pt>
                <c:pt idx="2585">
                  <c:v>38627.008333333331</c:v>
                </c:pt>
                <c:pt idx="2586">
                  <c:v>38627.508333333331</c:v>
                </c:pt>
                <c:pt idx="2587">
                  <c:v>38628.008333333331</c:v>
                </c:pt>
                <c:pt idx="2588">
                  <c:v>38628.508333333331</c:v>
                </c:pt>
                <c:pt idx="2589">
                  <c:v>38629.008333333331</c:v>
                </c:pt>
                <c:pt idx="2590">
                  <c:v>38629.508333333331</c:v>
                </c:pt>
                <c:pt idx="2591">
                  <c:v>38630.008333333331</c:v>
                </c:pt>
                <c:pt idx="2592">
                  <c:v>38630.508333333331</c:v>
                </c:pt>
                <c:pt idx="2593">
                  <c:v>38631.008333333331</c:v>
                </c:pt>
                <c:pt idx="2594">
                  <c:v>38631.508333333331</c:v>
                </c:pt>
                <c:pt idx="2595">
                  <c:v>38632.008333333331</c:v>
                </c:pt>
                <c:pt idx="2596">
                  <c:v>38632.508333333331</c:v>
                </c:pt>
                <c:pt idx="2597">
                  <c:v>38633.008333333331</c:v>
                </c:pt>
                <c:pt idx="2598">
                  <c:v>38633.508333333331</c:v>
                </c:pt>
                <c:pt idx="2599">
                  <c:v>38634.008333333331</c:v>
                </c:pt>
                <c:pt idx="2600">
                  <c:v>38634.508333333331</c:v>
                </c:pt>
                <c:pt idx="2601">
                  <c:v>38635.008333333331</c:v>
                </c:pt>
                <c:pt idx="2602">
                  <c:v>38635.508333333331</c:v>
                </c:pt>
                <c:pt idx="2603">
                  <c:v>38636.008333333331</c:v>
                </c:pt>
                <c:pt idx="2604">
                  <c:v>38636.508333333331</c:v>
                </c:pt>
                <c:pt idx="2605">
                  <c:v>38637.008333333331</c:v>
                </c:pt>
                <c:pt idx="2606">
                  <c:v>38637.508333333331</c:v>
                </c:pt>
                <c:pt idx="2607">
                  <c:v>38638.008333333331</c:v>
                </c:pt>
                <c:pt idx="2608">
                  <c:v>38638.508333333331</c:v>
                </c:pt>
                <c:pt idx="2609">
                  <c:v>38639.008333333331</c:v>
                </c:pt>
                <c:pt idx="2610">
                  <c:v>38639.508333333331</c:v>
                </c:pt>
                <c:pt idx="2611">
                  <c:v>38640.008333333331</c:v>
                </c:pt>
                <c:pt idx="2612">
                  <c:v>38640.508333333331</c:v>
                </c:pt>
                <c:pt idx="2613">
                  <c:v>38641.008333333331</c:v>
                </c:pt>
                <c:pt idx="2614">
                  <c:v>38641.508333333331</c:v>
                </c:pt>
                <c:pt idx="2615">
                  <c:v>38642.008333333331</c:v>
                </c:pt>
                <c:pt idx="2616">
                  <c:v>38642.508333333331</c:v>
                </c:pt>
                <c:pt idx="2617">
                  <c:v>38643.008333333331</c:v>
                </c:pt>
                <c:pt idx="2618">
                  <c:v>38643.508333333331</c:v>
                </c:pt>
                <c:pt idx="2619">
                  <c:v>38644.008333333331</c:v>
                </c:pt>
                <c:pt idx="2620">
                  <c:v>38644.508333333331</c:v>
                </c:pt>
                <c:pt idx="2621">
                  <c:v>38645.008333333331</c:v>
                </c:pt>
                <c:pt idx="2622">
                  <c:v>38645.508333333331</c:v>
                </c:pt>
                <c:pt idx="2623">
                  <c:v>38646.008333333331</c:v>
                </c:pt>
                <c:pt idx="2624">
                  <c:v>38646.508333333331</c:v>
                </c:pt>
                <c:pt idx="2625">
                  <c:v>38647.008333333331</c:v>
                </c:pt>
                <c:pt idx="2626">
                  <c:v>38647.508333333331</c:v>
                </c:pt>
                <c:pt idx="2627">
                  <c:v>38648.008333333331</c:v>
                </c:pt>
                <c:pt idx="2628">
                  <c:v>38648.508333333331</c:v>
                </c:pt>
                <c:pt idx="2629">
                  <c:v>38649.008333333331</c:v>
                </c:pt>
                <c:pt idx="2630">
                  <c:v>38649.508333333331</c:v>
                </c:pt>
                <c:pt idx="2631">
                  <c:v>38650.008333333331</c:v>
                </c:pt>
                <c:pt idx="2632">
                  <c:v>38650.508333333331</c:v>
                </c:pt>
                <c:pt idx="2633">
                  <c:v>38651.008333333331</c:v>
                </c:pt>
                <c:pt idx="2634">
                  <c:v>38651.508333333331</c:v>
                </c:pt>
                <c:pt idx="2635">
                  <c:v>38652.008333333331</c:v>
                </c:pt>
                <c:pt idx="2636">
                  <c:v>38652.508333333331</c:v>
                </c:pt>
                <c:pt idx="2637">
                  <c:v>38653.008333333331</c:v>
                </c:pt>
                <c:pt idx="2638">
                  <c:v>38653.508333333331</c:v>
                </c:pt>
                <c:pt idx="2639">
                  <c:v>38654.008333333331</c:v>
                </c:pt>
                <c:pt idx="2640">
                  <c:v>38654.508333333331</c:v>
                </c:pt>
                <c:pt idx="2641">
                  <c:v>38655.008333333331</c:v>
                </c:pt>
                <c:pt idx="2642">
                  <c:v>38655.508333333331</c:v>
                </c:pt>
                <c:pt idx="2643">
                  <c:v>38656.008333333331</c:v>
                </c:pt>
                <c:pt idx="2644">
                  <c:v>38656.508333333331</c:v>
                </c:pt>
                <c:pt idx="2645">
                  <c:v>38657.008333333331</c:v>
                </c:pt>
                <c:pt idx="2646">
                  <c:v>38657.508333333331</c:v>
                </c:pt>
                <c:pt idx="2647">
                  <c:v>38658.008333333331</c:v>
                </c:pt>
                <c:pt idx="2648">
                  <c:v>38658.508333333331</c:v>
                </c:pt>
                <c:pt idx="2649">
                  <c:v>38659.008333333331</c:v>
                </c:pt>
                <c:pt idx="2650">
                  <c:v>38659.508333333331</c:v>
                </c:pt>
                <c:pt idx="2651">
                  <c:v>38660.008333333331</c:v>
                </c:pt>
                <c:pt idx="2652">
                  <c:v>38660.508333333331</c:v>
                </c:pt>
                <c:pt idx="2653">
                  <c:v>38661.008333333331</c:v>
                </c:pt>
                <c:pt idx="2654">
                  <c:v>38661.508333333331</c:v>
                </c:pt>
                <c:pt idx="2655">
                  <c:v>38662.008333333331</c:v>
                </c:pt>
                <c:pt idx="2656">
                  <c:v>38662.508333333331</c:v>
                </c:pt>
                <c:pt idx="2657">
                  <c:v>38663.008333333331</c:v>
                </c:pt>
                <c:pt idx="2658">
                  <c:v>38663.508333333331</c:v>
                </c:pt>
                <c:pt idx="2659">
                  <c:v>38664.008333333331</c:v>
                </c:pt>
                <c:pt idx="2660">
                  <c:v>38664.508333333331</c:v>
                </c:pt>
                <c:pt idx="2661">
                  <c:v>38665.008333333331</c:v>
                </c:pt>
                <c:pt idx="2662">
                  <c:v>38665.508333333331</c:v>
                </c:pt>
                <c:pt idx="2663">
                  <c:v>38666.008333333331</c:v>
                </c:pt>
                <c:pt idx="2664">
                  <c:v>38666.508333333331</c:v>
                </c:pt>
                <c:pt idx="2665">
                  <c:v>38667.008333333331</c:v>
                </c:pt>
                <c:pt idx="2666">
                  <c:v>38667.508333333331</c:v>
                </c:pt>
                <c:pt idx="2667">
                  <c:v>38668.008333333331</c:v>
                </c:pt>
                <c:pt idx="2668">
                  <c:v>38668.508333333331</c:v>
                </c:pt>
                <c:pt idx="2669">
                  <c:v>38669.008333333331</c:v>
                </c:pt>
                <c:pt idx="2670">
                  <c:v>38669.508333333331</c:v>
                </c:pt>
                <c:pt idx="2671">
                  <c:v>38670.008333333331</c:v>
                </c:pt>
                <c:pt idx="2672">
                  <c:v>38670.508333333331</c:v>
                </c:pt>
                <c:pt idx="2673">
                  <c:v>38671.008333333331</c:v>
                </c:pt>
                <c:pt idx="2674">
                  <c:v>38671.508333333331</c:v>
                </c:pt>
                <c:pt idx="2675">
                  <c:v>38672.008333333331</c:v>
                </c:pt>
                <c:pt idx="2676">
                  <c:v>38672.508333333331</c:v>
                </c:pt>
                <c:pt idx="2677">
                  <c:v>38673.008333333331</c:v>
                </c:pt>
                <c:pt idx="2678">
                  <c:v>38673.508333333331</c:v>
                </c:pt>
                <c:pt idx="2679">
                  <c:v>38674.008333333331</c:v>
                </c:pt>
                <c:pt idx="2680">
                  <c:v>38674.508333333331</c:v>
                </c:pt>
                <c:pt idx="2681">
                  <c:v>38675.008333333331</c:v>
                </c:pt>
                <c:pt idx="2682">
                  <c:v>38675.508333333331</c:v>
                </c:pt>
                <c:pt idx="2683">
                  <c:v>38676.008333333331</c:v>
                </c:pt>
                <c:pt idx="2684">
                  <c:v>38676.508333333331</c:v>
                </c:pt>
                <c:pt idx="2685">
                  <c:v>38677.008333333331</c:v>
                </c:pt>
                <c:pt idx="2686">
                  <c:v>38677.508333333331</c:v>
                </c:pt>
                <c:pt idx="2687">
                  <c:v>38678.008333333331</c:v>
                </c:pt>
                <c:pt idx="2688">
                  <c:v>38678.508333333331</c:v>
                </c:pt>
                <c:pt idx="2689">
                  <c:v>38679.008333333331</c:v>
                </c:pt>
                <c:pt idx="2690">
                  <c:v>38679.508333333331</c:v>
                </c:pt>
                <c:pt idx="2691">
                  <c:v>38680.008333333331</c:v>
                </c:pt>
                <c:pt idx="2692">
                  <c:v>38680.508333333331</c:v>
                </c:pt>
                <c:pt idx="2693">
                  <c:v>38681.008333333331</c:v>
                </c:pt>
                <c:pt idx="2694">
                  <c:v>38681.508333333331</c:v>
                </c:pt>
                <c:pt idx="2695">
                  <c:v>38682.008333333331</c:v>
                </c:pt>
                <c:pt idx="2696">
                  <c:v>38682.508333333331</c:v>
                </c:pt>
                <c:pt idx="2697">
                  <c:v>38683.008333333331</c:v>
                </c:pt>
                <c:pt idx="2698">
                  <c:v>38683.508333333331</c:v>
                </c:pt>
                <c:pt idx="2699">
                  <c:v>38684.008333333331</c:v>
                </c:pt>
                <c:pt idx="2700">
                  <c:v>38684.508333333331</c:v>
                </c:pt>
                <c:pt idx="2701">
                  <c:v>38685.008333333331</c:v>
                </c:pt>
                <c:pt idx="2702">
                  <c:v>38685.508333333331</c:v>
                </c:pt>
                <c:pt idx="2703">
                  <c:v>38686.008333333331</c:v>
                </c:pt>
                <c:pt idx="2704">
                  <c:v>38686.508333333331</c:v>
                </c:pt>
                <c:pt idx="2705">
                  <c:v>38687.008333333331</c:v>
                </c:pt>
                <c:pt idx="2706">
                  <c:v>38687.508333333331</c:v>
                </c:pt>
                <c:pt idx="2707">
                  <c:v>38688.008333333331</c:v>
                </c:pt>
                <c:pt idx="2708">
                  <c:v>38688.508333333331</c:v>
                </c:pt>
                <c:pt idx="2709">
                  <c:v>38689.008333333331</c:v>
                </c:pt>
                <c:pt idx="2710">
                  <c:v>38689.508333333331</c:v>
                </c:pt>
                <c:pt idx="2711">
                  <c:v>38690.008333333331</c:v>
                </c:pt>
                <c:pt idx="2712">
                  <c:v>38690.508333333331</c:v>
                </c:pt>
                <c:pt idx="2713">
                  <c:v>38691.008333333331</c:v>
                </c:pt>
                <c:pt idx="2714">
                  <c:v>38691.508333333331</c:v>
                </c:pt>
                <c:pt idx="2715">
                  <c:v>38692.008333333331</c:v>
                </c:pt>
                <c:pt idx="2716">
                  <c:v>38692.508333333331</c:v>
                </c:pt>
                <c:pt idx="2717">
                  <c:v>38693.008333333331</c:v>
                </c:pt>
                <c:pt idx="2718">
                  <c:v>38693.508333333331</c:v>
                </c:pt>
                <c:pt idx="2719">
                  <c:v>38694.008333333331</c:v>
                </c:pt>
                <c:pt idx="2720">
                  <c:v>38694.508333333331</c:v>
                </c:pt>
                <c:pt idx="2721">
                  <c:v>38695.008333333331</c:v>
                </c:pt>
                <c:pt idx="2722">
                  <c:v>38695.508333333331</c:v>
                </c:pt>
                <c:pt idx="2723">
                  <c:v>38696.008333333331</c:v>
                </c:pt>
                <c:pt idx="2724">
                  <c:v>38696.508333333331</c:v>
                </c:pt>
                <c:pt idx="2725">
                  <c:v>38697.008333333331</c:v>
                </c:pt>
                <c:pt idx="2726">
                  <c:v>38697.508333333331</c:v>
                </c:pt>
                <c:pt idx="2727">
                  <c:v>38698.008333333331</c:v>
                </c:pt>
                <c:pt idx="2728">
                  <c:v>38698.508333333331</c:v>
                </c:pt>
                <c:pt idx="2729">
                  <c:v>38699.008333333331</c:v>
                </c:pt>
                <c:pt idx="2730">
                  <c:v>38699.508333333331</c:v>
                </c:pt>
                <c:pt idx="2731">
                  <c:v>38700.008333333331</c:v>
                </c:pt>
                <c:pt idx="2732">
                  <c:v>38700.508333333331</c:v>
                </c:pt>
                <c:pt idx="2733">
                  <c:v>38701.008333333331</c:v>
                </c:pt>
                <c:pt idx="2734">
                  <c:v>38701.508333333331</c:v>
                </c:pt>
                <c:pt idx="2735">
                  <c:v>38702.008333333331</c:v>
                </c:pt>
                <c:pt idx="2736">
                  <c:v>38702.508333333331</c:v>
                </c:pt>
                <c:pt idx="2737">
                  <c:v>38703.008333333331</c:v>
                </c:pt>
                <c:pt idx="2738">
                  <c:v>38703.508333333331</c:v>
                </c:pt>
                <c:pt idx="2739">
                  <c:v>38704.008333333331</c:v>
                </c:pt>
                <c:pt idx="2740">
                  <c:v>38704.508333333331</c:v>
                </c:pt>
                <c:pt idx="2741">
                  <c:v>38705.008333333331</c:v>
                </c:pt>
                <c:pt idx="2742">
                  <c:v>38705.508333333331</c:v>
                </c:pt>
                <c:pt idx="2743">
                  <c:v>38706.008333333331</c:v>
                </c:pt>
                <c:pt idx="2744">
                  <c:v>38706.508333333331</c:v>
                </c:pt>
                <c:pt idx="2745">
                  <c:v>38707.008333333331</c:v>
                </c:pt>
                <c:pt idx="2746">
                  <c:v>38707.508333333331</c:v>
                </c:pt>
                <c:pt idx="2747">
                  <c:v>38708.008333333331</c:v>
                </c:pt>
                <c:pt idx="2748">
                  <c:v>38708.508333333331</c:v>
                </c:pt>
                <c:pt idx="2749">
                  <c:v>38709.008333333331</c:v>
                </c:pt>
                <c:pt idx="2750">
                  <c:v>38709.508333333331</c:v>
                </c:pt>
                <c:pt idx="2751">
                  <c:v>38710.008333333331</c:v>
                </c:pt>
                <c:pt idx="2752">
                  <c:v>38710.508333333331</c:v>
                </c:pt>
                <c:pt idx="2753">
                  <c:v>38711.008333333331</c:v>
                </c:pt>
                <c:pt idx="2754">
                  <c:v>38711.508333333331</c:v>
                </c:pt>
                <c:pt idx="2755">
                  <c:v>38712.008333333331</c:v>
                </c:pt>
                <c:pt idx="2756">
                  <c:v>38712.508333333331</c:v>
                </c:pt>
                <c:pt idx="2757">
                  <c:v>38713.008333333331</c:v>
                </c:pt>
                <c:pt idx="2758">
                  <c:v>38713.508333333331</c:v>
                </c:pt>
                <c:pt idx="2759">
                  <c:v>38714.008333333331</c:v>
                </c:pt>
                <c:pt idx="2760">
                  <c:v>38714.508333333331</c:v>
                </c:pt>
                <c:pt idx="2761">
                  <c:v>38715.008333333331</c:v>
                </c:pt>
                <c:pt idx="2762">
                  <c:v>38715.508333333331</c:v>
                </c:pt>
                <c:pt idx="2763">
                  <c:v>38716.008333333331</c:v>
                </c:pt>
                <c:pt idx="2764">
                  <c:v>38716.508333333331</c:v>
                </c:pt>
                <c:pt idx="2765">
                  <c:v>38717.008333333331</c:v>
                </c:pt>
                <c:pt idx="2766">
                  <c:v>38717.508333333331</c:v>
                </c:pt>
                <c:pt idx="2767">
                  <c:v>38718.008333333331</c:v>
                </c:pt>
                <c:pt idx="2768">
                  <c:v>38718.508333333331</c:v>
                </c:pt>
                <c:pt idx="2769">
                  <c:v>38719.008333333331</c:v>
                </c:pt>
                <c:pt idx="2770">
                  <c:v>38719.508333333331</c:v>
                </c:pt>
                <c:pt idx="2771">
                  <c:v>38720.008333333331</c:v>
                </c:pt>
                <c:pt idx="2772">
                  <c:v>38720.508333333331</c:v>
                </c:pt>
                <c:pt idx="2773">
                  <c:v>38721.008333333331</c:v>
                </c:pt>
                <c:pt idx="2774">
                  <c:v>38721.508333333331</c:v>
                </c:pt>
                <c:pt idx="2775">
                  <c:v>38722.008333333331</c:v>
                </c:pt>
                <c:pt idx="2776">
                  <c:v>38722.508333333331</c:v>
                </c:pt>
                <c:pt idx="2777">
                  <c:v>38723.008333333331</c:v>
                </c:pt>
                <c:pt idx="2778">
                  <c:v>38723.508333333331</c:v>
                </c:pt>
                <c:pt idx="2779">
                  <c:v>38724.008333333331</c:v>
                </c:pt>
                <c:pt idx="2780">
                  <c:v>38724.508333333331</c:v>
                </c:pt>
                <c:pt idx="2781">
                  <c:v>38725.008333333331</c:v>
                </c:pt>
                <c:pt idx="2782">
                  <c:v>38725.508333333331</c:v>
                </c:pt>
                <c:pt idx="2783">
                  <c:v>38726.008333333331</c:v>
                </c:pt>
                <c:pt idx="2784">
                  <c:v>38726.508333333331</c:v>
                </c:pt>
                <c:pt idx="2785">
                  <c:v>38727.008333333331</c:v>
                </c:pt>
                <c:pt idx="2786">
                  <c:v>38727.508333333331</c:v>
                </c:pt>
                <c:pt idx="2787">
                  <c:v>38728.008333333331</c:v>
                </c:pt>
                <c:pt idx="2788">
                  <c:v>38728.508333333331</c:v>
                </c:pt>
                <c:pt idx="2789">
                  <c:v>38729.008333333331</c:v>
                </c:pt>
                <c:pt idx="2790">
                  <c:v>38729.508333333331</c:v>
                </c:pt>
                <c:pt idx="2791">
                  <c:v>38730.008333333331</c:v>
                </c:pt>
                <c:pt idx="2792">
                  <c:v>38730.508333333331</c:v>
                </c:pt>
                <c:pt idx="2793">
                  <c:v>38731.008333333331</c:v>
                </c:pt>
                <c:pt idx="2794">
                  <c:v>38731.508333333331</c:v>
                </c:pt>
                <c:pt idx="2795">
                  <c:v>38732.008333333331</c:v>
                </c:pt>
                <c:pt idx="2796">
                  <c:v>38732.508333333331</c:v>
                </c:pt>
                <c:pt idx="2797">
                  <c:v>38733.008333333331</c:v>
                </c:pt>
                <c:pt idx="2798">
                  <c:v>38733.508333333331</c:v>
                </c:pt>
                <c:pt idx="2799">
                  <c:v>38734.008333333331</c:v>
                </c:pt>
                <c:pt idx="2800">
                  <c:v>38734.508333333331</c:v>
                </c:pt>
                <c:pt idx="2801">
                  <c:v>38735.008333333331</c:v>
                </c:pt>
                <c:pt idx="2802">
                  <c:v>38735.508333333331</c:v>
                </c:pt>
                <c:pt idx="2803">
                  <c:v>38736.008333333331</c:v>
                </c:pt>
                <c:pt idx="2804">
                  <c:v>38736.508333333331</c:v>
                </c:pt>
                <c:pt idx="2805">
                  <c:v>38737.008333333331</c:v>
                </c:pt>
                <c:pt idx="2806">
                  <c:v>38737.508333333331</c:v>
                </c:pt>
                <c:pt idx="2807">
                  <c:v>38738.008333333331</c:v>
                </c:pt>
                <c:pt idx="2808">
                  <c:v>38738.508333333331</c:v>
                </c:pt>
                <c:pt idx="2809">
                  <c:v>38739.008333333331</c:v>
                </c:pt>
                <c:pt idx="2810">
                  <c:v>38739.508333333331</c:v>
                </c:pt>
                <c:pt idx="2811">
                  <c:v>38740.008333333331</c:v>
                </c:pt>
                <c:pt idx="2812">
                  <c:v>38740.508333333331</c:v>
                </c:pt>
                <c:pt idx="2813">
                  <c:v>38741.008333333331</c:v>
                </c:pt>
                <c:pt idx="2814">
                  <c:v>38741.508333333331</c:v>
                </c:pt>
                <c:pt idx="2815">
                  <c:v>38742.008333333331</c:v>
                </c:pt>
                <c:pt idx="2816">
                  <c:v>38742.508333333331</c:v>
                </c:pt>
                <c:pt idx="2817">
                  <c:v>38743.008333333331</c:v>
                </c:pt>
                <c:pt idx="2818">
                  <c:v>38743.508333333331</c:v>
                </c:pt>
                <c:pt idx="2819">
                  <c:v>38744.008333333331</c:v>
                </c:pt>
                <c:pt idx="2820">
                  <c:v>38744.508333333331</c:v>
                </c:pt>
                <c:pt idx="2821">
                  <c:v>38745.008333333331</c:v>
                </c:pt>
                <c:pt idx="2822">
                  <c:v>38745.508333333331</c:v>
                </c:pt>
                <c:pt idx="2823">
                  <c:v>38746.008333333331</c:v>
                </c:pt>
                <c:pt idx="2824">
                  <c:v>38746.508333333331</c:v>
                </c:pt>
                <c:pt idx="2825">
                  <c:v>38747.008333333331</c:v>
                </c:pt>
                <c:pt idx="2826">
                  <c:v>38747.508333333331</c:v>
                </c:pt>
                <c:pt idx="2827">
                  <c:v>38748.008333333331</c:v>
                </c:pt>
                <c:pt idx="2828">
                  <c:v>38748.508333333331</c:v>
                </c:pt>
                <c:pt idx="2829">
                  <c:v>38749.008333333331</c:v>
                </c:pt>
                <c:pt idx="2830">
                  <c:v>38749.508333333331</c:v>
                </c:pt>
                <c:pt idx="2831">
                  <c:v>38750.008333333331</c:v>
                </c:pt>
                <c:pt idx="2832">
                  <c:v>38750.508333333331</c:v>
                </c:pt>
                <c:pt idx="2833">
                  <c:v>38751.008333333331</c:v>
                </c:pt>
                <c:pt idx="2834">
                  <c:v>38751.508333333331</c:v>
                </c:pt>
                <c:pt idx="2835">
                  <c:v>38752.008333333331</c:v>
                </c:pt>
                <c:pt idx="2836">
                  <c:v>38752.508333333331</c:v>
                </c:pt>
                <c:pt idx="2837">
                  <c:v>38753.008333333331</c:v>
                </c:pt>
                <c:pt idx="2838">
                  <c:v>38753.508333333331</c:v>
                </c:pt>
                <c:pt idx="2839">
                  <c:v>38754.008333333331</c:v>
                </c:pt>
                <c:pt idx="2840">
                  <c:v>38754.508333333331</c:v>
                </c:pt>
                <c:pt idx="2841">
                  <c:v>38755.008333333331</c:v>
                </c:pt>
                <c:pt idx="2842">
                  <c:v>38755.508333333331</c:v>
                </c:pt>
                <c:pt idx="2843">
                  <c:v>38756.008333333331</c:v>
                </c:pt>
                <c:pt idx="2844">
                  <c:v>38756.508333333331</c:v>
                </c:pt>
                <c:pt idx="2845">
                  <c:v>38757.008333333331</c:v>
                </c:pt>
                <c:pt idx="2846">
                  <c:v>38757.508333333331</c:v>
                </c:pt>
                <c:pt idx="2847">
                  <c:v>38758.008333333331</c:v>
                </c:pt>
                <c:pt idx="2848">
                  <c:v>38758.508333333331</c:v>
                </c:pt>
                <c:pt idx="2849">
                  <c:v>38759.008333333331</c:v>
                </c:pt>
                <c:pt idx="2850">
                  <c:v>38759.508333333331</c:v>
                </c:pt>
                <c:pt idx="2851">
                  <c:v>38760.008333333331</c:v>
                </c:pt>
                <c:pt idx="2852">
                  <c:v>38760.508333333331</c:v>
                </c:pt>
                <c:pt idx="2853">
                  <c:v>38761.008333333331</c:v>
                </c:pt>
                <c:pt idx="2854">
                  <c:v>38761.508333333331</c:v>
                </c:pt>
                <c:pt idx="2855">
                  <c:v>38762.008333333331</c:v>
                </c:pt>
                <c:pt idx="2856">
                  <c:v>38762.508333333331</c:v>
                </c:pt>
                <c:pt idx="2857">
                  <c:v>38763.008333333331</c:v>
                </c:pt>
                <c:pt idx="2858">
                  <c:v>38763.508333333331</c:v>
                </c:pt>
                <c:pt idx="2859">
                  <c:v>38764.008333333331</c:v>
                </c:pt>
                <c:pt idx="2860">
                  <c:v>38764.508333333331</c:v>
                </c:pt>
                <c:pt idx="2861">
                  <c:v>38765.008333333331</c:v>
                </c:pt>
                <c:pt idx="2862">
                  <c:v>38765.508333333331</c:v>
                </c:pt>
                <c:pt idx="2863">
                  <c:v>38766.008333333331</c:v>
                </c:pt>
                <c:pt idx="2864">
                  <c:v>38766.508333333331</c:v>
                </c:pt>
                <c:pt idx="2865">
                  <c:v>38767.008333333331</c:v>
                </c:pt>
                <c:pt idx="2866">
                  <c:v>38767.508333333331</c:v>
                </c:pt>
                <c:pt idx="2867">
                  <c:v>38768.008333333331</c:v>
                </c:pt>
                <c:pt idx="2868">
                  <c:v>38768.508333333331</c:v>
                </c:pt>
                <c:pt idx="2869">
                  <c:v>38769.008333333331</c:v>
                </c:pt>
                <c:pt idx="2870">
                  <c:v>38769.508333333331</c:v>
                </c:pt>
                <c:pt idx="2871">
                  <c:v>38770.008333333331</c:v>
                </c:pt>
                <c:pt idx="2872">
                  <c:v>38770.508333333331</c:v>
                </c:pt>
                <c:pt idx="2873">
                  <c:v>38771.008333333331</c:v>
                </c:pt>
                <c:pt idx="2874">
                  <c:v>38771.508333333331</c:v>
                </c:pt>
                <c:pt idx="2875">
                  <c:v>38772.008333333331</c:v>
                </c:pt>
                <c:pt idx="2876">
                  <c:v>38772.508333333331</c:v>
                </c:pt>
                <c:pt idx="2877">
                  <c:v>38773.008333333331</c:v>
                </c:pt>
                <c:pt idx="2878">
                  <c:v>38773.508333333331</c:v>
                </c:pt>
                <c:pt idx="2879">
                  <c:v>38774.008333333331</c:v>
                </c:pt>
                <c:pt idx="2880">
                  <c:v>38774.508333333331</c:v>
                </c:pt>
                <c:pt idx="2881">
                  <c:v>38775.008333333331</c:v>
                </c:pt>
                <c:pt idx="2882">
                  <c:v>38775.508333333331</c:v>
                </c:pt>
                <c:pt idx="2883">
                  <c:v>38776.008333333331</c:v>
                </c:pt>
                <c:pt idx="2884">
                  <c:v>38776.508333333331</c:v>
                </c:pt>
                <c:pt idx="2885">
                  <c:v>38777.008333333331</c:v>
                </c:pt>
                <c:pt idx="2886">
                  <c:v>38777.508333333331</c:v>
                </c:pt>
                <c:pt idx="2887">
                  <c:v>38778.008333333331</c:v>
                </c:pt>
                <c:pt idx="2888">
                  <c:v>38778.508333333331</c:v>
                </c:pt>
                <c:pt idx="2889">
                  <c:v>38779.008333333331</c:v>
                </c:pt>
                <c:pt idx="2890">
                  <c:v>38779.508333333331</c:v>
                </c:pt>
                <c:pt idx="2891">
                  <c:v>38780.008333333331</c:v>
                </c:pt>
                <c:pt idx="2892">
                  <c:v>38780.508333333331</c:v>
                </c:pt>
                <c:pt idx="2893">
                  <c:v>38781.008333333331</c:v>
                </c:pt>
                <c:pt idx="2894">
                  <c:v>38781.508333333331</c:v>
                </c:pt>
                <c:pt idx="2895">
                  <c:v>38782.008333333331</c:v>
                </c:pt>
                <c:pt idx="2896">
                  <c:v>38782.508333333331</c:v>
                </c:pt>
                <c:pt idx="2897">
                  <c:v>38783.008333333331</c:v>
                </c:pt>
                <c:pt idx="2898">
                  <c:v>38783.508333333331</c:v>
                </c:pt>
                <c:pt idx="2899">
                  <c:v>38784.008333333331</c:v>
                </c:pt>
                <c:pt idx="2900">
                  <c:v>38784.508333333331</c:v>
                </c:pt>
                <c:pt idx="2901">
                  <c:v>38785.008333333331</c:v>
                </c:pt>
                <c:pt idx="2902">
                  <c:v>38785.508333333331</c:v>
                </c:pt>
                <c:pt idx="2903">
                  <c:v>38786.008333333331</c:v>
                </c:pt>
                <c:pt idx="2904">
                  <c:v>38786.508333333331</c:v>
                </c:pt>
                <c:pt idx="2905">
                  <c:v>38787.008333333331</c:v>
                </c:pt>
                <c:pt idx="2906">
                  <c:v>38787.508333333331</c:v>
                </c:pt>
                <c:pt idx="2907">
                  <c:v>38788.008333333331</c:v>
                </c:pt>
                <c:pt idx="2908">
                  <c:v>38788.508333333331</c:v>
                </c:pt>
                <c:pt idx="2909">
                  <c:v>38789.008333333331</c:v>
                </c:pt>
                <c:pt idx="2910">
                  <c:v>38789.508333333331</c:v>
                </c:pt>
                <c:pt idx="2911">
                  <c:v>38790.008333333331</c:v>
                </c:pt>
                <c:pt idx="2912">
                  <c:v>38790.508333333331</c:v>
                </c:pt>
                <c:pt idx="2913">
                  <c:v>38791.008333333331</c:v>
                </c:pt>
                <c:pt idx="2914">
                  <c:v>38791.508333333331</c:v>
                </c:pt>
                <c:pt idx="2915">
                  <c:v>38792.008333333331</c:v>
                </c:pt>
                <c:pt idx="2916">
                  <c:v>38792.508333333331</c:v>
                </c:pt>
                <c:pt idx="2917">
                  <c:v>38793.008333333331</c:v>
                </c:pt>
                <c:pt idx="2918">
                  <c:v>38793.508333333331</c:v>
                </c:pt>
                <c:pt idx="2919">
                  <c:v>38794.008333333331</c:v>
                </c:pt>
                <c:pt idx="2920">
                  <c:v>38794.508333333331</c:v>
                </c:pt>
                <c:pt idx="2921">
                  <c:v>38795.008333333331</c:v>
                </c:pt>
                <c:pt idx="2922">
                  <c:v>38795.508333333331</c:v>
                </c:pt>
                <c:pt idx="2923">
                  <c:v>38796.008333333331</c:v>
                </c:pt>
                <c:pt idx="2924">
                  <c:v>38796.508333333331</c:v>
                </c:pt>
                <c:pt idx="2925">
                  <c:v>38797.008333333331</c:v>
                </c:pt>
                <c:pt idx="2926">
                  <c:v>38797.508333333331</c:v>
                </c:pt>
                <c:pt idx="2927">
                  <c:v>38798.008333333331</c:v>
                </c:pt>
                <c:pt idx="2928">
                  <c:v>38798.508333333331</c:v>
                </c:pt>
                <c:pt idx="2929">
                  <c:v>38799.008333333331</c:v>
                </c:pt>
                <c:pt idx="2930">
                  <c:v>38799.508333333331</c:v>
                </c:pt>
                <c:pt idx="2931">
                  <c:v>38800.008333333331</c:v>
                </c:pt>
                <c:pt idx="2932">
                  <c:v>38800.508333333331</c:v>
                </c:pt>
                <c:pt idx="2933">
                  <c:v>38801.008333333331</c:v>
                </c:pt>
                <c:pt idx="2934">
                  <c:v>38801.508333333331</c:v>
                </c:pt>
                <c:pt idx="2935">
                  <c:v>38802.008333333331</c:v>
                </c:pt>
                <c:pt idx="2936">
                  <c:v>38802.508333333331</c:v>
                </c:pt>
                <c:pt idx="2937">
                  <c:v>38803.008333333331</c:v>
                </c:pt>
                <c:pt idx="2938">
                  <c:v>38803.508333333331</c:v>
                </c:pt>
                <c:pt idx="2939">
                  <c:v>38804.008333333331</c:v>
                </c:pt>
                <c:pt idx="2940">
                  <c:v>38804.508333333331</c:v>
                </c:pt>
                <c:pt idx="2941">
                  <c:v>38805.008333333331</c:v>
                </c:pt>
                <c:pt idx="2942">
                  <c:v>38805.508333333331</c:v>
                </c:pt>
                <c:pt idx="2943">
                  <c:v>38806.008333333331</c:v>
                </c:pt>
                <c:pt idx="2944">
                  <c:v>38806.508333333331</c:v>
                </c:pt>
                <c:pt idx="2945">
                  <c:v>38807.008333333331</c:v>
                </c:pt>
                <c:pt idx="2946">
                  <c:v>38807.508333333331</c:v>
                </c:pt>
                <c:pt idx="2947">
                  <c:v>38808.008333333331</c:v>
                </c:pt>
                <c:pt idx="2948">
                  <c:v>38808.508333333331</c:v>
                </c:pt>
                <c:pt idx="2949">
                  <c:v>38809.008333333331</c:v>
                </c:pt>
                <c:pt idx="2950">
                  <c:v>38809.508333333331</c:v>
                </c:pt>
                <c:pt idx="2951">
                  <c:v>38810.008333333331</c:v>
                </c:pt>
                <c:pt idx="2952">
                  <c:v>38810.508333333331</c:v>
                </c:pt>
                <c:pt idx="2953">
                  <c:v>38811.008333333331</c:v>
                </c:pt>
                <c:pt idx="2954">
                  <c:v>38811.508333333331</c:v>
                </c:pt>
                <c:pt idx="2955">
                  <c:v>38812.008333333331</c:v>
                </c:pt>
                <c:pt idx="2956">
                  <c:v>38812.508333333331</c:v>
                </c:pt>
                <c:pt idx="2957">
                  <c:v>38813.008333333331</c:v>
                </c:pt>
                <c:pt idx="2958">
                  <c:v>38813.508333333331</c:v>
                </c:pt>
                <c:pt idx="2959">
                  <c:v>38814.008333333331</c:v>
                </c:pt>
                <c:pt idx="2960">
                  <c:v>38814.508333333331</c:v>
                </c:pt>
                <c:pt idx="2961">
                  <c:v>38815.008333333331</c:v>
                </c:pt>
                <c:pt idx="2962">
                  <c:v>38815.508333333331</c:v>
                </c:pt>
                <c:pt idx="2963">
                  <c:v>38816.008333333331</c:v>
                </c:pt>
                <c:pt idx="2964">
                  <c:v>38816.508333333331</c:v>
                </c:pt>
                <c:pt idx="2965">
                  <c:v>38817.008333333331</c:v>
                </c:pt>
                <c:pt idx="2966">
                  <c:v>38817.508333333331</c:v>
                </c:pt>
                <c:pt idx="2967">
                  <c:v>38818.008333333331</c:v>
                </c:pt>
                <c:pt idx="2968">
                  <c:v>38818.508333333331</c:v>
                </c:pt>
                <c:pt idx="2969">
                  <c:v>38819.008333333331</c:v>
                </c:pt>
                <c:pt idx="2970">
                  <c:v>38819.508333333331</c:v>
                </c:pt>
                <c:pt idx="2971">
                  <c:v>38820.008333333331</c:v>
                </c:pt>
                <c:pt idx="2972">
                  <c:v>38820.508333333331</c:v>
                </c:pt>
                <c:pt idx="2973">
                  <c:v>38821.008333333331</c:v>
                </c:pt>
                <c:pt idx="2974">
                  <c:v>38821.508333333331</c:v>
                </c:pt>
                <c:pt idx="2975">
                  <c:v>38822.008333333331</c:v>
                </c:pt>
                <c:pt idx="2976">
                  <c:v>38822.508333333331</c:v>
                </c:pt>
                <c:pt idx="2977">
                  <c:v>38823.008333333331</c:v>
                </c:pt>
                <c:pt idx="2978">
                  <c:v>38823.508333333331</c:v>
                </c:pt>
                <c:pt idx="2979">
                  <c:v>38824.008333333331</c:v>
                </c:pt>
                <c:pt idx="2980">
                  <c:v>38824.508333333331</c:v>
                </c:pt>
                <c:pt idx="2981">
                  <c:v>38825.008333333331</c:v>
                </c:pt>
                <c:pt idx="2982">
                  <c:v>38825.508333333331</c:v>
                </c:pt>
                <c:pt idx="2983">
                  <c:v>38826.008333333331</c:v>
                </c:pt>
                <c:pt idx="2984">
                  <c:v>38826.508333333331</c:v>
                </c:pt>
                <c:pt idx="2985">
                  <c:v>38827.008333333331</c:v>
                </c:pt>
                <c:pt idx="2986">
                  <c:v>38827.508333333331</c:v>
                </c:pt>
                <c:pt idx="2987">
                  <c:v>38828.008333333331</c:v>
                </c:pt>
                <c:pt idx="2988">
                  <c:v>38828.508333333331</c:v>
                </c:pt>
                <c:pt idx="2989">
                  <c:v>38829.008333333331</c:v>
                </c:pt>
                <c:pt idx="2990">
                  <c:v>38829.508333333331</c:v>
                </c:pt>
                <c:pt idx="2991">
                  <c:v>38830.008333333331</c:v>
                </c:pt>
                <c:pt idx="2992">
                  <c:v>38830.508333333331</c:v>
                </c:pt>
                <c:pt idx="2993">
                  <c:v>38831.008333333331</c:v>
                </c:pt>
                <c:pt idx="2994">
                  <c:v>38831.508333333331</c:v>
                </c:pt>
                <c:pt idx="2995">
                  <c:v>38832.008333333331</c:v>
                </c:pt>
                <c:pt idx="2996">
                  <c:v>38832.508333333331</c:v>
                </c:pt>
                <c:pt idx="2997">
                  <c:v>38833.008333333331</c:v>
                </c:pt>
                <c:pt idx="2998">
                  <c:v>38833.508333333331</c:v>
                </c:pt>
                <c:pt idx="2999">
                  <c:v>38834.008333333331</c:v>
                </c:pt>
                <c:pt idx="3000">
                  <c:v>38834.508333333331</c:v>
                </c:pt>
                <c:pt idx="3001">
                  <c:v>38835.008333333331</c:v>
                </c:pt>
                <c:pt idx="3002">
                  <c:v>38835.508333333331</c:v>
                </c:pt>
                <c:pt idx="3003">
                  <c:v>38836.008333333331</c:v>
                </c:pt>
                <c:pt idx="3004">
                  <c:v>38836.508333333331</c:v>
                </c:pt>
                <c:pt idx="3005">
                  <c:v>38837.008333333331</c:v>
                </c:pt>
                <c:pt idx="3006">
                  <c:v>38837.508333333331</c:v>
                </c:pt>
                <c:pt idx="3007">
                  <c:v>38838.008333333331</c:v>
                </c:pt>
                <c:pt idx="3008">
                  <c:v>38838.508333333331</c:v>
                </c:pt>
                <c:pt idx="3009">
                  <c:v>38839.008333333331</c:v>
                </c:pt>
                <c:pt idx="3010">
                  <c:v>38839.508333333331</c:v>
                </c:pt>
                <c:pt idx="3011">
                  <c:v>38840.008333333331</c:v>
                </c:pt>
                <c:pt idx="3012">
                  <c:v>38840.508333333331</c:v>
                </c:pt>
                <c:pt idx="3013">
                  <c:v>38841.008333333331</c:v>
                </c:pt>
                <c:pt idx="3014">
                  <c:v>38841.508333333331</c:v>
                </c:pt>
                <c:pt idx="3015">
                  <c:v>38842.008333333331</c:v>
                </c:pt>
                <c:pt idx="3016">
                  <c:v>38842.508333333331</c:v>
                </c:pt>
                <c:pt idx="3017">
                  <c:v>38843.008333333331</c:v>
                </c:pt>
                <c:pt idx="3018">
                  <c:v>38843.508333333331</c:v>
                </c:pt>
                <c:pt idx="3019">
                  <c:v>38844.008333333331</c:v>
                </c:pt>
                <c:pt idx="3020">
                  <c:v>38844.508333333331</c:v>
                </c:pt>
                <c:pt idx="3021">
                  <c:v>38845.008333333331</c:v>
                </c:pt>
                <c:pt idx="3022">
                  <c:v>38845.508333333331</c:v>
                </c:pt>
                <c:pt idx="3023">
                  <c:v>38846.008333333331</c:v>
                </c:pt>
                <c:pt idx="3024">
                  <c:v>38846.508333333331</c:v>
                </c:pt>
                <c:pt idx="3025">
                  <c:v>38847.008333333331</c:v>
                </c:pt>
                <c:pt idx="3026">
                  <c:v>38847.508333333331</c:v>
                </c:pt>
                <c:pt idx="3027">
                  <c:v>38848.008333333331</c:v>
                </c:pt>
                <c:pt idx="3028">
                  <c:v>38848.508333333331</c:v>
                </c:pt>
                <c:pt idx="3029">
                  <c:v>38849.008333333331</c:v>
                </c:pt>
                <c:pt idx="3030">
                  <c:v>38849.508333333331</c:v>
                </c:pt>
                <c:pt idx="3031">
                  <c:v>38850.008333333331</c:v>
                </c:pt>
                <c:pt idx="3032">
                  <c:v>38850.508333333331</c:v>
                </c:pt>
                <c:pt idx="3033">
                  <c:v>38851.008333333331</c:v>
                </c:pt>
                <c:pt idx="3034">
                  <c:v>38851.508333333331</c:v>
                </c:pt>
                <c:pt idx="3035">
                  <c:v>38852.008333333331</c:v>
                </c:pt>
                <c:pt idx="3036">
                  <c:v>38852.508333333331</c:v>
                </c:pt>
                <c:pt idx="3037">
                  <c:v>38853.008333333331</c:v>
                </c:pt>
                <c:pt idx="3038">
                  <c:v>38853.508333333331</c:v>
                </c:pt>
                <c:pt idx="3039">
                  <c:v>38854.008333333331</c:v>
                </c:pt>
                <c:pt idx="3040">
                  <c:v>38854.508333333331</c:v>
                </c:pt>
                <c:pt idx="3041">
                  <c:v>38855.008333333331</c:v>
                </c:pt>
                <c:pt idx="3042">
                  <c:v>38855.508333333331</c:v>
                </c:pt>
                <c:pt idx="3043">
                  <c:v>38856.008333333331</c:v>
                </c:pt>
                <c:pt idx="3044">
                  <c:v>38856.508333333331</c:v>
                </c:pt>
                <c:pt idx="3045">
                  <c:v>38857.008333333331</c:v>
                </c:pt>
                <c:pt idx="3046">
                  <c:v>38857.508333333331</c:v>
                </c:pt>
                <c:pt idx="3047">
                  <c:v>38858.008333333331</c:v>
                </c:pt>
                <c:pt idx="3048">
                  <c:v>38858.508333333331</c:v>
                </c:pt>
                <c:pt idx="3049">
                  <c:v>38859.008333333331</c:v>
                </c:pt>
                <c:pt idx="3050">
                  <c:v>38859.508333333331</c:v>
                </c:pt>
                <c:pt idx="3051">
                  <c:v>38860.008333333331</c:v>
                </c:pt>
                <c:pt idx="3052">
                  <c:v>38860.508333333331</c:v>
                </c:pt>
                <c:pt idx="3053">
                  <c:v>38861.008333333331</c:v>
                </c:pt>
                <c:pt idx="3054">
                  <c:v>38861.508333333331</c:v>
                </c:pt>
                <c:pt idx="3055">
                  <c:v>38862.008333333331</c:v>
                </c:pt>
                <c:pt idx="3056">
                  <c:v>38862.508333333331</c:v>
                </c:pt>
                <c:pt idx="3057">
                  <c:v>38863.008333333331</c:v>
                </c:pt>
                <c:pt idx="3058">
                  <c:v>38863.508333333331</c:v>
                </c:pt>
                <c:pt idx="3059">
                  <c:v>38864.008333333331</c:v>
                </c:pt>
                <c:pt idx="3060">
                  <c:v>38864.508333333331</c:v>
                </c:pt>
                <c:pt idx="3061">
                  <c:v>38865.008333333331</c:v>
                </c:pt>
                <c:pt idx="3062">
                  <c:v>38865.508333333331</c:v>
                </c:pt>
                <c:pt idx="3063">
                  <c:v>38866.008333333331</c:v>
                </c:pt>
                <c:pt idx="3064">
                  <c:v>38866.508333333331</c:v>
                </c:pt>
                <c:pt idx="3065">
                  <c:v>38867.008333333331</c:v>
                </c:pt>
                <c:pt idx="3066">
                  <c:v>38867.508333333331</c:v>
                </c:pt>
                <c:pt idx="3067">
                  <c:v>38868.008333333331</c:v>
                </c:pt>
                <c:pt idx="3068">
                  <c:v>38868.508333333331</c:v>
                </c:pt>
                <c:pt idx="3069">
                  <c:v>38869.008333333331</c:v>
                </c:pt>
                <c:pt idx="3070">
                  <c:v>38869.508333333331</c:v>
                </c:pt>
                <c:pt idx="3071">
                  <c:v>38870.008333333331</c:v>
                </c:pt>
                <c:pt idx="3072">
                  <c:v>38870.508333333331</c:v>
                </c:pt>
                <c:pt idx="3073">
                  <c:v>38871.008333333331</c:v>
                </c:pt>
                <c:pt idx="3074">
                  <c:v>38871.508333333331</c:v>
                </c:pt>
                <c:pt idx="3075">
                  <c:v>38872.008333333331</c:v>
                </c:pt>
                <c:pt idx="3076">
                  <c:v>38872.508333333331</c:v>
                </c:pt>
                <c:pt idx="3077">
                  <c:v>38873.008333333331</c:v>
                </c:pt>
                <c:pt idx="3078">
                  <c:v>38873.508333333331</c:v>
                </c:pt>
                <c:pt idx="3079">
                  <c:v>38874.008333333331</c:v>
                </c:pt>
                <c:pt idx="3080">
                  <c:v>38874.508333333331</c:v>
                </c:pt>
                <c:pt idx="3081">
                  <c:v>38875.008333333331</c:v>
                </c:pt>
                <c:pt idx="3082">
                  <c:v>38875.508333333331</c:v>
                </c:pt>
                <c:pt idx="3083">
                  <c:v>38876.008333333331</c:v>
                </c:pt>
                <c:pt idx="3084">
                  <c:v>38876.508333333331</c:v>
                </c:pt>
                <c:pt idx="3085">
                  <c:v>38877.008333333331</c:v>
                </c:pt>
                <c:pt idx="3086">
                  <c:v>38877.508333333331</c:v>
                </c:pt>
                <c:pt idx="3087">
                  <c:v>38878.008333333331</c:v>
                </c:pt>
                <c:pt idx="3088">
                  <c:v>38878.508333333331</c:v>
                </c:pt>
                <c:pt idx="3089">
                  <c:v>38879.008333333331</c:v>
                </c:pt>
                <c:pt idx="3090">
                  <c:v>38879.508333333331</c:v>
                </c:pt>
                <c:pt idx="3091">
                  <c:v>38880.008333333331</c:v>
                </c:pt>
                <c:pt idx="3092">
                  <c:v>38880.508333333331</c:v>
                </c:pt>
                <c:pt idx="3093">
                  <c:v>38881.008333333331</c:v>
                </c:pt>
                <c:pt idx="3094">
                  <c:v>38881.508333333331</c:v>
                </c:pt>
                <c:pt idx="3095">
                  <c:v>38882.008333333331</c:v>
                </c:pt>
                <c:pt idx="3096">
                  <c:v>38882.508333333331</c:v>
                </c:pt>
                <c:pt idx="3097">
                  <c:v>38883.008333333331</c:v>
                </c:pt>
                <c:pt idx="3098">
                  <c:v>38883.508333333331</c:v>
                </c:pt>
                <c:pt idx="3099">
                  <c:v>38884.008333333331</c:v>
                </c:pt>
                <c:pt idx="3100">
                  <c:v>38884.508333333331</c:v>
                </c:pt>
                <c:pt idx="3101">
                  <c:v>38885.008333333331</c:v>
                </c:pt>
                <c:pt idx="3102">
                  <c:v>38885.508333333331</c:v>
                </c:pt>
                <c:pt idx="3103">
                  <c:v>38886.008333333331</c:v>
                </c:pt>
                <c:pt idx="3104">
                  <c:v>38886.508333333331</c:v>
                </c:pt>
                <c:pt idx="3105">
                  <c:v>38887.008333333331</c:v>
                </c:pt>
                <c:pt idx="3106">
                  <c:v>38887.508333333331</c:v>
                </c:pt>
                <c:pt idx="3107">
                  <c:v>38888.008333333331</c:v>
                </c:pt>
                <c:pt idx="3108">
                  <c:v>38888.508333333331</c:v>
                </c:pt>
                <c:pt idx="3109">
                  <c:v>38889.008333333331</c:v>
                </c:pt>
                <c:pt idx="3110">
                  <c:v>38889.508333333331</c:v>
                </c:pt>
                <c:pt idx="3111">
                  <c:v>38890.008333333331</c:v>
                </c:pt>
                <c:pt idx="3112">
                  <c:v>38890.508333333331</c:v>
                </c:pt>
                <c:pt idx="3113">
                  <c:v>38891.008333333331</c:v>
                </c:pt>
                <c:pt idx="3114">
                  <c:v>38891.508333333331</c:v>
                </c:pt>
                <c:pt idx="3115">
                  <c:v>38892.008333333331</c:v>
                </c:pt>
                <c:pt idx="3116">
                  <c:v>38892.508333333331</c:v>
                </c:pt>
                <c:pt idx="3117">
                  <c:v>38893.008333333331</c:v>
                </c:pt>
                <c:pt idx="3118">
                  <c:v>38893.508333333331</c:v>
                </c:pt>
                <c:pt idx="3119">
                  <c:v>38894.008333333331</c:v>
                </c:pt>
                <c:pt idx="3120">
                  <c:v>38894.508333333331</c:v>
                </c:pt>
                <c:pt idx="3121">
                  <c:v>38895.008333333331</c:v>
                </c:pt>
                <c:pt idx="3122">
                  <c:v>38895.508333333331</c:v>
                </c:pt>
                <c:pt idx="3123">
                  <c:v>38896.008333333331</c:v>
                </c:pt>
                <c:pt idx="3124">
                  <c:v>38896.508333333331</c:v>
                </c:pt>
                <c:pt idx="3125">
                  <c:v>38897.008333333331</c:v>
                </c:pt>
                <c:pt idx="3126">
                  <c:v>38897.508333333331</c:v>
                </c:pt>
                <c:pt idx="3127">
                  <c:v>38898.008333333331</c:v>
                </c:pt>
                <c:pt idx="3128">
                  <c:v>38898.508333333331</c:v>
                </c:pt>
                <c:pt idx="3129">
                  <c:v>38899.008333333331</c:v>
                </c:pt>
                <c:pt idx="3130">
                  <c:v>38899.508333333331</c:v>
                </c:pt>
                <c:pt idx="3131">
                  <c:v>38900.008333333331</c:v>
                </c:pt>
                <c:pt idx="3132">
                  <c:v>38900.508333333331</c:v>
                </c:pt>
                <c:pt idx="3133">
                  <c:v>38901.008333333331</c:v>
                </c:pt>
                <c:pt idx="3134">
                  <c:v>38901.508333333331</c:v>
                </c:pt>
                <c:pt idx="3135">
                  <c:v>38902.008333333331</c:v>
                </c:pt>
                <c:pt idx="3136">
                  <c:v>38902.508333333331</c:v>
                </c:pt>
                <c:pt idx="3137">
                  <c:v>38903.008333333331</c:v>
                </c:pt>
                <c:pt idx="3138">
                  <c:v>38903.508333333331</c:v>
                </c:pt>
                <c:pt idx="3139">
                  <c:v>38904.008333333331</c:v>
                </c:pt>
                <c:pt idx="3140">
                  <c:v>38904.508333333331</c:v>
                </c:pt>
                <c:pt idx="3141">
                  <c:v>38905.008333333331</c:v>
                </c:pt>
                <c:pt idx="3142">
                  <c:v>38905.508333333331</c:v>
                </c:pt>
                <c:pt idx="3143">
                  <c:v>38906.008333333331</c:v>
                </c:pt>
                <c:pt idx="3144">
                  <c:v>38906.508333333331</c:v>
                </c:pt>
                <c:pt idx="3145">
                  <c:v>38907.008333333331</c:v>
                </c:pt>
                <c:pt idx="3146">
                  <c:v>38907.508333333331</c:v>
                </c:pt>
                <c:pt idx="3147">
                  <c:v>38908.008333333331</c:v>
                </c:pt>
                <c:pt idx="3148">
                  <c:v>38908.508333333331</c:v>
                </c:pt>
                <c:pt idx="3149">
                  <c:v>38909.008333333331</c:v>
                </c:pt>
                <c:pt idx="3150">
                  <c:v>38909.508333333331</c:v>
                </c:pt>
                <c:pt idx="3151">
                  <c:v>38910.008333333331</c:v>
                </c:pt>
                <c:pt idx="3152">
                  <c:v>38910.508333333331</c:v>
                </c:pt>
                <c:pt idx="3153">
                  <c:v>38911.008333333331</c:v>
                </c:pt>
                <c:pt idx="3154">
                  <c:v>38911.508333333331</c:v>
                </c:pt>
                <c:pt idx="3155">
                  <c:v>38912.008333333331</c:v>
                </c:pt>
                <c:pt idx="3156">
                  <c:v>38912.508333333331</c:v>
                </c:pt>
                <c:pt idx="3157">
                  <c:v>38913.008333333331</c:v>
                </c:pt>
                <c:pt idx="3158">
                  <c:v>38913.508333333331</c:v>
                </c:pt>
                <c:pt idx="3159">
                  <c:v>38914.008333333331</c:v>
                </c:pt>
                <c:pt idx="3160">
                  <c:v>38914.508333333331</c:v>
                </c:pt>
                <c:pt idx="3161">
                  <c:v>38915.008333333331</c:v>
                </c:pt>
                <c:pt idx="3162">
                  <c:v>38915.508333333331</c:v>
                </c:pt>
                <c:pt idx="3163">
                  <c:v>38916.008333333331</c:v>
                </c:pt>
                <c:pt idx="3164">
                  <c:v>38916.508333333331</c:v>
                </c:pt>
                <c:pt idx="3165">
                  <c:v>38917.008333333331</c:v>
                </c:pt>
                <c:pt idx="3166">
                  <c:v>38917.508333333331</c:v>
                </c:pt>
                <c:pt idx="3167">
                  <c:v>38918.008333333331</c:v>
                </c:pt>
                <c:pt idx="3168">
                  <c:v>38918.508333333331</c:v>
                </c:pt>
                <c:pt idx="3169">
                  <c:v>38919.008333333331</c:v>
                </c:pt>
                <c:pt idx="3170">
                  <c:v>38919.508333333331</c:v>
                </c:pt>
                <c:pt idx="3171">
                  <c:v>38920.008333333331</c:v>
                </c:pt>
                <c:pt idx="3172">
                  <c:v>38920.508333333331</c:v>
                </c:pt>
                <c:pt idx="3173">
                  <c:v>38921.008333333331</c:v>
                </c:pt>
                <c:pt idx="3174">
                  <c:v>38921.508333333331</c:v>
                </c:pt>
                <c:pt idx="3175">
                  <c:v>38922.008333333331</c:v>
                </c:pt>
                <c:pt idx="3176">
                  <c:v>38922.508333333331</c:v>
                </c:pt>
                <c:pt idx="3177">
                  <c:v>38923.008333333331</c:v>
                </c:pt>
                <c:pt idx="3178">
                  <c:v>38923.508333333331</c:v>
                </c:pt>
                <c:pt idx="3179">
                  <c:v>38924.008333333331</c:v>
                </c:pt>
                <c:pt idx="3180">
                  <c:v>38924.508333333331</c:v>
                </c:pt>
                <c:pt idx="3181">
                  <c:v>38925.008333333331</c:v>
                </c:pt>
                <c:pt idx="3182">
                  <c:v>38925.508333333331</c:v>
                </c:pt>
                <c:pt idx="3183">
                  <c:v>38926.008333333331</c:v>
                </c:pt>
                <c:pt idx="3184">
                  <c:v>38926.508333333331</c:v>
                </c:pt>
                <c:pt idx="3185">
                  <c:v>38927.008333333331</c:v>
                </c:pt>
                <c:pt idx="3186">
                  <c:v>38927.508333333331</c:v>
                </c:pt>
                <c:pt idx="3187">
                  <c:v>38928.008333333331</c:v>
                </c:pt>
                <c:pt idx="3188">
                  <c:v>38928.508333333331</c:v>
                </c:pt>
                <c:pt idx="3189">
                  <c:v>38929.008333333331</c:v>
                </c:pt>
                <c:pt idx="3190">
                  <c:v>38929.508333333331</c:v>
                </c:pt>
                <c:pt idx="3191">
                  <c:v>38930.008333333331</c:v>
                </c:pt>
                <c:pt idx="3192">
                  <c:v>38930.508333333331</c:v>
                </c:pt>
                <c:pt idx="3193">
                  <c:v>38931.008333333331</c:v>
                </c:pt>
                <c:pt idx="3194">
                  <c:v>38931.508333333331</c:v>
                </c:pt>
                <c:pt idx="3195">
                  <c:v>38932.008333333331</c:v>
                </c:pt>
                <c:pt idx="3196">
                  <c:v>38932.508333333331</c:v>
                </c:pt>
                <c:pt idx="3197">
                  <c:v>38933.008333333331</c:v>
                </c:pt>
                <c:pt idx="3198">
                  <c:v>38933.508333333331</c:v>
                </c:pt>
                <c:pt idx="3199">
                  <c:v>38934.008333333331</c:v>
                </c:pt>
                <c:pt idx="3200">
                  <c:v>38934.508333333331</c:v>
                </c:pt>
                <c:pt idx="3201">
                  <c:v>38935.008333333331</c:v>
                </c:pt>
                <c:pt idx="3202">
                  <c:v>38935.508333333331</c:v>
                </c:pt>
                <c:pt idx="3203">
                  <c:v>38936.008333333331</c:v>
                </c:pt>
                <c:pt idx="3204">
                  <c:v>38936.508333333331</c:v>
                </c:pt>
                <c:pt idx="3205">
                  <c:v>38937.008333333331</c:v>
                </c:pt>
                <c:pt idx="3206">
                  <c:v>38937.508333333331</c:v>
                </c:pt>
                <c:pt idx="3207">
                  <c:v>38938.008333333331</c:v>
                </c:pt>
                <c:pt idx="3208">
                  <c:v>38938.508333333331</c:v>
                </c:pt>
                <c:pt idx="3209">
                  <c:v>38939.008333333331</c:v>
                </c:pt>
                <c:pt idx="3210">
                  <c:v>38939.508333333331</c:v>
                </c:pt>
                <c:pt idx="3211">
                  <c:v>38940.008333333331</c:v>
                </c:pt>
                <c:pt idx="3212">
                  <c:v>38940.508333333331</c:v>
                </c:pt>
                <c:pt idx="3213">
                  <c:v>38941.008333333331</c:v>
                </c:pt>
                <c:pt idx="3214">
                  <c:v>38941.508333333331</c:v>
                </c:pt>
                <c:pt idx="3215">
                  <c:v>38942.008333333331</c:v>
                </c:pt>
                <c:pt idx="3216">
                  <c:v>38942.508333333331</c:v>
                </c:pt>
                <c:pt idx="3217">
                  <c:v>38943.008333333331</c:v>
                </c:pt>
                <c:pt idx="3218">
                  <c:v>38943.508333333331</c:v>
                </c:pt>
                <c:pt idx="3219">
                  <c:v>38944.008333333331</c:v>
                </c:pt>
                <c:pt idx="3220">
                  <c:v>38944.508333333331</c:v>
                </c:pt>
                <c:pt idx="3221">
                  <c:v>38945.008333333331</c:v>
                </c:pt>
                <c:pt idx="3222">
                  <c:v>38945.508333333331</c:v>
                </c:pt>
                <c:pt idx="3223">
                  <c:v>38946.008333333331</c:v>
                </c:pt>
                <c:pt idx="3224">
                  <c:v>38946.508333333331</c:v>
                </c:pt>
                <c:pt idx="3225">
                  <c:v>38947.008333333331</c:v>
                </c:pt>
                <c:pt idx="3226">
                  <c:v>38947.508333333331</c:v>
                </c:pt>
                <c:pt idx="3227">
                  <c:v>38948.008333333331</c:v>
                </c:pt>
                <c:pt idx="3228">
                  <c:v>38948.508333333331</c:v>
                </c:pt>
                <c:pt idx="3229">
                  <c:v>38949.008333333331</c:v>
                </c:pt>
                <c:pt idx="3230">
                  <c:v>38949.508333333331</c:v>
                </c:pt>
                <c:pt idx="3231">
                  <c:v>38950.008333333331</c:v>
                </c:pt>
                <c:pt idx="3232">
                  <c:v>38950.508333333331</c:v>
                </c:pt>
                <c:pt idx="3233">
                  <c:v>38951.008333333331</c:v>
                </c:pt>
                <c:pt idx="3234">
                  <c:v>38951.508333333331</c:v>
                </c:pt>
                <c:pt idx="3235">
                  <c:v>38952.008333333331</c:v>
                </c:pt>
                <c:pt idx="3236">
                  <c:v>38952.508333333331</c:v>
                </c:pt>
                <c:pt idx="3237">
                  <c:v>38953.008333333331</c:v>
                </c:pt>
                <c:pt idx="3238">
                  <c:v>38953.508333333331</c:v>
                </c:pt>
                <c:pt idx="3239">
                  <c:v>38954.008333333331</c:v>
                </c:pt>
                <c:pt idx="3240">
                  <c:v>38954.508333333331</c:v>
                </c:pt>
                <c:pt idx="3241">
                  <c:v>38955.008333333331</c:v>
                </c:pt>
                <c:pt idx="3242">
                  <c:v>38955.508333333331</c:v>
                </c:pt>
                <c:pt idx="3243">
                  <c:v>38956.008333333331</c:v>
                </c:pt>
                <c:pt idx="3244">
                  <c:v>38956.508333333331</c:v>
                </c:pt>
                <c:pt idx="3245">
                  <c:v>38957.008333333331</c:v>
                </c:pt>
                <c:pt idx="3246">
                  <c:v>38957.508333333331</c:v>
                </c:pt>
                <c:pt idx="3247">
                  <c:v>38958.008333333331</c:v>
                </c:pt>
                <c:pt idx="3248">
                  <c:v>38958.508333333331</c:v>
                </c:pt>
                <c:pt idx="3249">
                  <c:v>38959.008333333331</c:v>
                </c:pt>
                <c:pt idx="3250">
                  <c:v>38959.508333333331</c:v>
                </c:pt>
                <c:pt idx="3251">
                  <c:v>38960.008333333331</c:v>
                </c:pt>
                <c:pt idx="3252">
                  <c:v>38960.508333333331</c:v>
                </c:pt>
                <c:pt idx="3253">
                  <c:v>38961.008333333331</c:v>
                </c:pt>
                <c:pt idx="3254">
                  <c:v>38961.508333333331</c:v>
                </c:pt>
                <c:pt idx="3255">
                  <c:v>38962.008333333331</c:v>
                </c:pt>
                <c:pt idx="3256">
                  <c:v>38962.508333333331</c:v>
                </c:pt>
                <c:pt idx="3257">
                  <c:v>38963.008333333331</c:v>
                </c:pt>
                <c:pt idx="3258">
                  <c:v>38963.508333333331</c:v>
                </c:pt>
                <c:pt idx="3259">
                  <c:v>38964.008333333331</c:v>
                </c:pt>
                <c:pt idx="3260">
                  <c:v>38964.508333333331</c:v>
                </c:pt>
                <c:pt idx="3261">
                  <c:v>38965.008333333331</c:v>
                </c:pt>
                <c:pt idx="3262">
                  <c:v>38965.508333333331</c:v>
                </c:pt>
                <c:pt idx="3263">
                  <c:v>38966.008333333331</c:v>
                </c:pt>
                <c:pt idx="3264">
                  <c:v>38966.508333333331</c:v>
                </c:pt>
                <c:pt idx="3265">
                  <c:v>38967.008333333331</c:v>
                </c:pt>
                <c:pt idx="3266">
                  <c:v>38967.508333333331</c:v>
                </c:pt>
                <c:pt idx="3267">
                  <c:v>38968.008333333331</c:v>
                </c:pt>
                <c:pt idx="3268">
                  <c:v>38968.508333333331</c:v>
                </c:pt>
                <c:pt idx="3269">
                  <c:v>38969.008333333331</c:v>
                </c:pt>
                <c:pt idx="3270">
                  <c:v>38969.508333333331</c:v>
                </c:pt>
                <c:pt idx="3271">
                  <c:v>38970.008333333331</c:v>
                </c:pt>
                <c:pt idx="3272">
                  <c:v>38970.508333333331</c:v>
                </c:pt>
                <c:pt idx="3273">
                  <c:v>38971.008333333331</c:v>
                </c:pt>
                <c:pt idx="3274">
                  <c:v>38971.508333333331</c:v>
                </c:pt>
                <c:pt idx="3275">
                  <c:v>38972.008333333331</c:v>
                </c:pt>
                <c:pt idx="3276">
                  <c:v>38972.508333333331</c:v>
                </c:pt>
                <c:pt idx="3277">
                  <c:v>38973.008333333331</c:v>
                </c:pt>
                <c:pt idx="3278">
                  <c:v>38973.508333333331</c:v>
                </c:pt>
                <c:pt idx="3279">
                  <c:v>38974.008333333331</c:v>
                </c:pt>
                <c:pt idx="3280">
                  <c:v>38974.508333333331</c:v>
                </c:pt>
                <c:pt idx="3281">
                  <c:v>38975.008333333331</c:v>
                </c:pt>
                <c:pt idx="3282">
                  <c:v>38975.508333333331</c:v>
                </c:pt>
                <c:pt idx="3283">
                  <c:v>38976.008333333331</c:v>
                </c:pt>
                <c:pt idx="3284">
                  <c:v>38976.508333333331</c:v>
                </c:pt>
                <c:pt idx="3285">
                  <c:v>38977.008333333331</c:v>
                </c:pt>
                <c:pt idx="3286">
                  <c:v>38977.508333333331</c:v>
                </c:pt>
                <c:pt idx="3287">
                  <c:v>38978.008333333331</c:v>
                </c:pt>
                <c:pt idx="3288">
                  <c:v>38978.508333333331</c:v>
                </c:pt>
                <c:pt idx="3289">
                  <c:v>38979.008333333331</c:v>
                </c:pt>
                <c:pt idx="3290">
                  <c:v>38979.508333333331</c:v>
                </c:pt>
                <c:pt idx="3291">
                  <c:v>38980.008333333331</c:v>
                </c:pt>
                <c:pt idx="3292">
                  <c:v>38980.508333333331</c:v>
                </c:pt>
                <c:pt idx="3293">
                  <c:v>38981.008333333331</c:v>
                </c:pt>
                <c:pt idx="3294">
                  <c:v>38981.508333333331</c:v>
                </c:pt>
                <c:pt idx="3295">
                  <c:v>38982.008333333331</c:v>
                </c:pt>
                <c:pt idx="3296">
                  <c:v>38982.508333333331</c:v>
                </c:pt>
                <c:pt idx="3297">
                  <c:v>38983.008333333331</c:v>
                </c:pt>
                <c:pt idx="3298">
                  <c:v>38983.508333333331</c:v>
                </c:pt>
                <c:pt idx="3299">
                  <c:v>38984.008333333331</c:v>
                </c:pt>
                <c:pt idx="3300">
                  <c:v>38984.508333333331</c:v>
                </c:pt>
                <c:pt idx="3301">
                  <c:v>38985.008333333331</c:v>
                </c:pt>
                <c:pt idx="3302">
                  <c:v>38985.508333333331</c:v>
                </c:pt>
                <c:pt idx="3303">
                  <c:v>38986.008333333331</c:v>
                </c:pt>
                <c:pt idx="3304">
                  <c:v>38986.508333333331</c:v>
                </c:pt>
                <c:pt idx="3305">
                  <c:v>38987.008333333331</c:v>
                </c:pt>
                <c:pt idx="3306">
                  <c:v>38987.508333333331</c:v>
                </c:pt>
                <c:pt idx="3307">
                  <c:v>38988.008333333331</c:v>
                </c:pt>
                <c:pt idx="3308">
                  <c:v>38988.508333333331</c:v>
                </c:pt>
                <c:pt idx="3309">
                  <c:v>38989.008333333331</c:v>
                </c:pt>
                <c:pt idx="3310">
                  <c:v>38989.508333333331</c:v>
                </c:pt>
                <c:pt idx="3311">
                  <c:v>38990.008333333331</c:v>
                </c:pt>
                <c:pt idx="3312">
                  <c:v>38990.508333333331</c:v>
                </c:pt>
                <c:pt idx="3313">
                  <c:v>38991.008333333331</c:v>
                </c:pt>
                <c:pt idx="3314">
                  <c:v>38991.508333333331</c:v>
                </c:pt>
                <c:pt idx="3315">
                  <c:v>38992.008333333331</c:v>
                </c:pt>
                <c:pt idx="3316">
                  <c:v>38992.508333333331</c:v>
                </c:pt>
                <c:pt idx="3317">
                  <c:v>38993.008333333331</c:v>
                </c:pt>
                <c:pt idx="3318">
                  <c:v>38993.508333333331</c:v>
                </c:pt>
                <c:pt idx="3319">
                  <c:v>38994.008333333331</c:v>
                </c:pt>
                <c:pt idx="3320">
                  <c:v>38994.508333333331</c:v>
                </c:pt>
                <c:pt idx="3321">
                  <c:v>38995.008333333331</c:v>
                </c:pt>
                <c:pt idx="3322">
                  <c:v>38995.508333333331</c:v>
                </c:pt>
                <c:pt idx="3323">
                  <c:v>38996.008333333331</c:v>
                </c:pt>
                <c:pt idx="3324">
                  <c:v>38996.508333333331</c:v>
                </c:pt>
                <c:pt idx="3325">
                  <c:v>38997.008333333331</c:v>
                </c:pt>
                <c:pt idx="3326">
                  <c:v>38997.508333333331</c:v>
                </c:pt>
                <c:pt idx="3327">
                  <c:v>38998.008333333331</c:v>
                </c:pt>
                <c:pt idx="3328">
                  <c:v>38998.508333333331</c:v>
                </c:pt>
                <c:pt idx="3329">
                  <c:v>38999.008333333331</c:v>
                </c:pt>
                <c:pt idx="3330">
                  <c:v>38999.508333333331</c:v>
                </c:pt>
                <c:pt idx="3331">
                  <c:v>39000.008333333331</c:v>
                </c:pt>
                <c:pt idx="3332">
                  <c:v>39000.508333333331</c:v>
                </c:pt>
                <c:pt idx="3333">
                  <c:v>39001.008333333331</c:v>
                </c:pt>
                <c:pt idx="3334">
                  <c:v>39001.508333333331</c:v>
                </c:pt>
                <c:pt idx="3335">
                  <c:v>39002.008333333331</c:v>
                </c:pt>
                <c:pt idx="3336">
                  <c:v>39002.508333333331</c:v>
                </c:pt>
                <c:pt idx="3337">
                  <c:v>39003.008333333331</c:v>
                </c:pt>
                <c:pt idx="3338">
                  <c:v>39003.508333333331</c:v>
                </c:pt>
                <c:pt idx="3339">
                  <c:v>39004.008333333331</c:v>
                </c:pt>
                <c:pt idx="3340">
                  <c:v>39004.508333333331</c:v>
                </c:pt>
                <c:pt idx="3341">
                  <c:v>39005.008333333331</c:v>
                </c:pt>
                <c:pt idx="3342">
                  <c:v>39005.508333333331</c:v>
                </c:pt>
                <c:pt idx="3343">
                  <c:v>39006.008333333331</c:v>
                </c:pt>
                <c:pt idx="3344">
                  <c:v>39006.508333333331</c:v>
                </c:pt>
                <c:pt idx="3345">
                  <c:v>39007.008333333331</c:v>
                </c:pt>
                <c:pt idx="3346">
                  <c:v>39007.508333333331</c:v>
                </c:pt>
                <c:pt idx="3347">
                  <c:v>39008.008333333331</c:v>
                </c:pt>
                <c:pt idx="3348">
                  <c:v>39008.508333333331</c:v>
                </c:pt>
                <c:pt idx="3349">
                  <c:v>39009.008333333331</c:v>
                </c:pt>
                <c:pt idx="3350">
                  <c:v>39009.508333333331</c:v>
                </c:pt>
                <c:pt idx="3351">
                  <c:v>39010.008333333331</c:v>
                </c:pt>
                <c:pt idx="3352">
                  <c:v>39010.508333333331</c:v>
                </c:pt>
                <c:pt idx="3353">
                  <c:v>39011.008333333331</c:v>
                </c:pt>
                <c:pt idx="3354">
                  <c:v>39011.508333333331</c:v>
                </c:pt>
                <c:pt idx="3355">
                  <c:v>39012.008333333331</c:v>
                </c:pt>
                <c:pt idx="3356">
                  <c:v>39012.508333333331</c:v>
                </c:pt>
                <c:pt idx="3357">
                  <c:v>39013.008333333331</c:v>
                </c:pt>
                <c:pt idx="3358">
                  <c:v>39013.508333333331</c:v>
                </c:pt>
                <c:pt idx="3359">
                  <c:v>39014.008333333331</c:v>
                </c:pt>
                <c:pt idx="3360">
                  <c:v>39014.508333333331</c:v>
                </c:pt>
                <c:pt idx="3361">
                  <c:v>39015.008333333331</c:v>
                </c:pt>
                <c:pt idx="3362">
                  <c:v>39015.508333333331</c:v>
                </c:pt>
                <c:pt idx="3363">
                  <c:v>39016.008333333331</c:v>
                </c:pt>
                <c:pt idx="3364">
                  <c:v>39016.508333333331</c:v>
                </c:pt>
                <c:pt idx="3365">
                  <c:v>39017.008333333331</c:v>
                </c:pt>
                <c:pt idx="3366">
                  <c:v>39017.508333333331</c:v>
                </c:pt>
                <c:pt idx="3367">
                  <c:v>39018.008333333331</c:v>
                </c:pt>
                <c:pt idx="3368">
                  <c:v>39018.508333333331</c:v>
                </c:pt>
                <c:pt idx="3369">
                  <c:v>39019.008333333331</c:v>
                </c:pt>
                <c:pt idx="3370">
                  <c:v>39019.508333333331</c:v>
                </c:pt>
                <c:pt idx="3371">
                  <c:v>39020.008333333331</c:v>
                </c:pt>
                <c:pt idx="3372">
                  <c:v>39020.508333333331</c:v>
                </c:pt>
                <c:pt idx="3373">
                  <c:v>39021.008333333331</c:v>
                </c:pt>
                <c:pt idx="3374">
                  <c:v>39021.508333333331</c:v>
                </c:pt>
                <c:pt idx="3375">
                  <c:v>39022.008333333331</c:v>
                </c:pt>
                <c:pt idx="3376">
                  <c:v>39022.508333333331</c:v>
                </c:pt>
                <c:pt idx="3377">
                  <c:v>39023.008333333331</c:v>
                </c:pt>
                <c:pt idx="3378">
                  <c:v>39023.508333333331</c:v>
                </c:pt>
                <c:pt idx="3379">
                  <c:v>39024.008333333331</c:v>
                </c:pt>
                <c:pt idx="3380">
                  <c:v>39024.508333333331</c:v>
                </c:pt>
                <c:pt idx="3381">
                  <c:v>39025.008333333331</c:v>
                </c:pt>
                <c:pt idx="3382">
                  <c:v>39025.508333333331</c:v>
                </c:pt>
                <c:pt idx="3383">
                  <c:v>39026.008333333331</c:v>
                </c:pt>
                <c:pt idx="3384">
                  <c:v>39026.508333333331</c:v>
                </c:pt>
                <c:pt idx="3385">
                  <c:v>39027.008333333331</c:v>
                </c:pt>
                <c:pt idx="3386">
                  <c:v>39027.508333333331</c:v>
                </c:pt>
                <c:pt idx="3387">
                  <c:v>39028.008333333331</c:v>
                </c:pt>
                <c:pt idx="3388">
                  <c:v>39028.508333333331</c:v>
                </c:pt>
                <c:pt idx="3389">
                  <c:v>39029.008333333331</c:v>
                </c:pt>
                <c:pt idx="3390">
                  <c:v>39029.508333333331</c:v>
                </c:pt>
                <c:pt idx="3391">
                  <c:v>39030.008333333331</c:v>
                </c:pt>
                <c:pt idx="3392">
                  <c:v>39030.508333333331</c:v>
                </c:pt>
                <c:pt idx="3393">
                  <c:v>39031.008333333331</c:v>
                </c:pt>
                <c:pt idx="3394">
                  <c:v>39031.508333333331</c:v>
                </c:pt>
                <c:pt idx="3395">
                  <c:v>39032.008333333331</c:v>
                </c:pt>
                <c:pt idx="3396">
                  <c:v>39032.508333333331</c:v>
                </c:pt>
                <c:pt idx="3397">
                  <c:v>39033.008333333331</c:v>
                </c:pt>
                <c:pt idx="3398">
                  <c:v>39033.508333333331</c:v>
                </c:pt>
                <c:pt idx="3399">
                  <c:v>39034.008333333331</c:v>
                </c:pt>
                <c:pt idx="3400">
                  <c:v>39034.508333333331</c:v>
                </c:pt>
                <c:pt idx="3401">
                  <c:v>39035.008333333331</c:v>
                </c:pt>
                <c:pt idx="3402">
                  <c:v>39035.508333333331</c:v>
                </c:pt>
                <c:pt idx="3403">
                  <c:v>39036.008333333331</c:v>
                </c:pt>
                <c:pt idx="3404">
                  <c:v>39036.508333333331</c:v>
                </c:pt>
                <c:pt idx="3405">
                  <c:v>39037.008333333331</c:v>
                </c:pt>
                <c:pt idx="3406">
                  <c:v>39037.508333333331</c:v>
                </c:pt>
                <c:pt idx="3407">
                  <c:v>39038.008333333331</c:v>
                </c:pt>
                <c:pt idx="3408">
                  <c:v>39038.508333333331</c:v>
                </c:pt>
                <c:pt idx="3409">
                  <c:v>39039.008333333331</c:v>
                </c:pt>
                <c:pt idx="3410">
                  <c:v>39039.508333333331</c:v>
                </c:pt>
                <c:pt idx="3411">
                  <c:v>39040.008333333331</c:v>
                </c:pt>
                <c:pt idx="3412">
                  <c:v>39040.508333333331</c:v>
                </c:pt>
                <c:pt idx="3413">
                  <c:v>39041.008333333331</c:v>
                </c:pt>
                <c:pt idx="3414">
                  <c:v>39041.508333333331</c:v>
                </c:pt>
                <c:pt idx="3415">
                  <c:v>39042.008333333331</c:v>
                </c:pt>
                <c:pt idx="3416">
                  <c:v>39042.508333333331</c:v>
                </c:pt>
                <c:pt idx="3417">
                  <c:v>39043.008333333331</c:v>
                </c:pt>
                <c:pt idx="3418">
                  <c:v>39043.508333333331</c:v>
                </c:pt>
                <c:pt idx="3419">
                  <c:v>39044.008333333331</c:v>
                </c:pt>
                <c:pt idx="3420">
                  <c:v>39044.508333333331</c:v>
                </c:pt>
                <c:pt idx="3421">
                  <c:v>39045.008333333331</c:v>
                </c:pt>
                <c:pt idx="3422">
                  <c:v>39045.508333333331</c:v>
                </c:pt>
                <c:pt idx="3423">
                  <c:v>39046.008333333331</c:v>
                </c:pt>
                <c:pt idx="3424">
                  <c:v>39046.508333333331</c:v>
                </c:pt>
                <c:pt idx="3425">
                  <c:v>39047.008333333331</c:v>
                </c:pt>
                <c:pt idx="3426">
                  <c:v>39047.508333333331</c:v>
                </c:pt>
                <c:pt idx="3427">
                  <c:v>39048.008333333331</c:v>
                </c:pt>
                <c:pt idx="3428">
                  <c:v>39048.508333333331</c:v>
                </c:pt>
                <c:pt idx="3429">
                  <c:v>39049.008333333331</c:v>
                </c:pt>
                <c:pt idx="3430">
                  <c:v>39049.508333333331</c:v>
                </c:pt>
                <c:pt idx="3431">
                  <c:v>39050.008333333331</c:v>
                </c:pt>
                <c:pt idx="3432">
                  <c:v>39050.508333333331</c:v>
                </c:pt>
                <c:pt idx="3433">
                  <c:v>39051.008333333331</c:v>
                </c:pt>
                <c:pt idx="3434">
                  <c:v>39051.508333333331</c:v>
                </c:pt>
                <c:pt idx="3435">
                  <c:v>39052.008333333331</c:v>
                </c:pt>
                <c:pt idx="3436">
                  <c:v>39052.508333333331</c:v>
                </c:pt>
                <c:pt idx="3437">
                  <c:v>39053.008333333331</c:v>
                </c:pt>
                <c:pt idx="3438">
                  <c:v>39053.508333333331</c:v>
                </c:pt>
                <c:pt idx="3439">
                  <c:v>39054.008333333331</c:v>
                </c:pt>
                <c:pt idx="3440">
                  <c:v>39054.508333333331</c:v>
                </c:pt>
                <c:pt idx="3441">
                  <c:v>39055.008333333331</c:v>
                </c:pt>
                <c:pt idx="3442">
                  <c:v>39055.508333333331</c:v>
                </c:pt>
                <c:pt idx="3443">
                  <c:v>39056.008333333331</c:v>
                </c:pt>
                <c:pt idx="3444">
                  <c:v>39056.508333333331</c:v>
                </c:pt>
                <c:pt idx="3445">
                  <c:v>39057.008333333331</c:v>
                </c:pt>
                <c:pt idx="3446">
                  <c:v>39057.508333333331</c:v>
                </c:pt>
                <c:pt idx="3447">
                  <c:v>39058.008333333331</c:v>
                </c:pt>
                <c:pt idx="3448">
                  <c:v>39058.508333333331</c:v>
                </c:pt>
                <c:pt idx="3449">
                  <c:v>39059.008333333331</c:v>
                </c:pt>
                <c:pt idx="3450">
                  <c:v>39059.508333333331</c:v>
                </c:pt>
                <c:pt idx="3451">
                  <c:v>39060.008333333331</c:v>
                </c:pt>
                <c:pt idx="3452">
                  <c:v>39060.508333333331</c:v>
                </c:pt>
                <c:pt idx="3453">
                  <c:v>39061.008333333331</c:v>
                </c:pt>
                <c:pt idx="3454">
                  <c:v>39061.508333333331</c:v>
                </c:pt>
                <c:pt idx="3455">
                  <c:v>39062.008333333331</c:v>
                </c:pt>
                <c:pt idx="3456">
                  <c:v>39062.508333333331</c:v>
                </c:pt>
                <c:pt idx="3457">
                  <c:v>39063.008333333331</c:v>
                </c:pt>
                <c:pt idx="3458">
                  <c:v>39063.508333333331</c:v>
                </c:pt>
                <c:pt idx="3459">
                  <c:v>39064.008333333331</c:v>
                </c:pt>
                <c:pt idx="3460">
                  <c:v>39064.508333333331</c:v>
                </c:pt>
                <c:pt idx="3461">
                  <c:v>39065.008333333331</c:v>
                </c:pt>
                <c:pt idx="3462">
                  <c:v>39065.508333333331</c:v>
                </c:pt>
                <c:pt idx="3463">
                  <c:v>39066.008333333331</c:v>
                </c:pt>
                <c:pt idx="3464">
                  <c:v>39066.508333333331</c:v>
                </c:pt>
                <c:pt idx="3465">
                  <c:v>39067.008333333331</c:v>
                </c:pt>
                <c:pt idx="3466">
                  <c:v>39067.508333333331</c:v>
                </c:pt>
                <c:pt idx="3467">
                  <c:v>39068.008333333331</c:v>
                </c:pt>
                <c:pt idx="3468">
                  <c:v>39068.508333333331</c:v>
                </c:pt>
                <c:pt idx="3469">
                  <c:v>39069.008333333331</c:v>
                </c:pt>
                <c:pt idx="3470">
                  <c:v>39069.508333333331</c:v>
                </c:pt>
                <c:pt idx="3471">
                  <c:v>39070.008333333331</c:v>
                </c:pt>
                <c:pt idx="3472">
                  <c:v>39070.508333333331</c:v>
                </c:pt>
                <c:pt idx="3473">
                  <c:v>39071.008333333331</c:v>
                </c:pt>
                <c:pt idx="3474">
                  <c:v>39071.508333333331</c:v>
                </c:pt>
                <c:pt idx="3475">
                  <c:v>39072.008333333331</c:v>
                </c:pt>
                <c:pt idx="3476">
                  <c:v>39072.508333333331</c:v>
                </c:pt>
                <c:pt idx="3477">
                  <c:v>39073.008333333331</c:v>
                </c:pt>
                <c:pt idx="3478">
                  <c:v>39073.508333333331</c:v>
                </c:pt>
                <c:pt idx="3479">
                  <c:v>39074.008333333331</c:v>
                </c:pt>
                <c:pt idx="3480">
                  <c:v>39074.508333333331</c:v>
                </c:pt>
                <c:pt idx="3481">
                  <c:v>39075.008333333331</c:v>
                </c:pt>
                <c:pt idx="3482">
                  <c:v>39075.508333333331</c:v>
                </c:pt>
                <c:pt idx="3483">
                  <c:v>39076.008333333331</c:v>
                </c:pt>
                <c:pt idx="3484">
                  <c:v>39076.508333333331</c:v>
                </c:pt>
                <c:pt idx="3485">
                  <c:v>39077.008333333331</c:v>
                </c:pt>
                <c:pt idx="3486">
                  <c:v>39077.508333333331</c:v>
                </c:pt>
                <c:pt idx="3487">
                  <c:v>39078.008333333331</c:v>
                </c:pt>
                <c:pt idx="3488">
                  <c:v>39078.508333333331</c:v>
                </c:pt>
                <c:pt idx="3489">
                  <c:v>39079.008333333331</c:v>
                </c:pt>
                <c:pt idx="3490">
                  <c:v>39079.508333333331</c:v>
                </c:pt>
                <c:pt idx="3491">
                  <c:v>39080.008333333331</c:v>
                </c:pt>
                <c:pt idx="3492">
                  <c:v>39080.508333333331</c:v>
                </c:pt>
                <c:pt idx="3493">
                  <c:v>39081.008333333331</c:v>
                </c:pt>
                <c:pt idx="3494">
                  <c:v>39081.508333333331</c:v>
                </c:pt>
                <c:pt idx="3495">
                  <c:v>39082.008333333331</c:v>
                </c:pt>
                <c:pt idx="3496">
                  <c:v>39082.508333333331</c:v>
                </c:pt>
                <c:pt idx="3497">
                  <c:v>39083.008333333331</c:v>
                </c:pt>
                <c:pt idx="3498">
                  <c:v>39083.508333333331</c:v>
                </c:pt>
                <c:pt idx="3499">
                  <c:v>39084.008333333331</c:v>
                </c:pt>
                <c:pt idx="3500">
                  <c:v>39084.508333333331</c:v>
                </c:pt>
                <c:pt idx="3501">
                  <c:v>39085.008333333331</c:v>
                </c:pt>
                <c:pt idx="3502">
                  <c:v>39085.508333333331</c:v>
                </c:pt>
                <c:pt idx="3503">
                  <c:v>39086.008333333331</c:v>
                </c:pt>
                <c:pt idx="3504">
                  <c:v>39086.508333333331</c:v>
                </c:pt>
                <c:pt idx="3505">
                  <c:v>39087.008333333331</c:v>
                </c:pt>
                <c:pt idx="3506">
                  <c:v>39087.508333333331</c:v>
                </c:pt>
                <c:pt idx="3507">
                  <c:v>39088.008333333331</c:v>
                </c:pt>
                <c:pt idx="3508">
                  <c:v>39088.508333333331</c:v>
                </c:pt>
                <c:pt idx="3509">
                  <c:v>39089.008333333331</c:v>
                </c:pt>
                <c:pt idx="3510">
                  <c:v>39089.508333333331</c:v>
                </c:pt>
                <c:pt idx="3511">
                  <c:v>39090.008333333331</c:v>
                </c:pt>
                <c:pt idx="3512">
                  <c:v>39090.508333333331</c:v>
                </c:pt>
                <c:pt idx="3513">
                  <c:v>39091.008333333331</c:v>
                </c:pt>
                <c:pt idx="3514">
                  <c:v>39091.508333333331</c:v>
                </c:pt>
                <c:pt idx="3515">
                  <c:v>39092.008333333331</c:v>
                </c:pt>
                <c:pt idx="3516">
                  <c:v>39092.508333333331</c:v>
                </c:pt>
                <c:pt idx="3517">
                  <c:v>39093.008333333331</c:v>
                </c:pt>
                <c:pt idx="3518">
                  <c:v>39093.508333333331</c:v>
                </c:pt>
                <c:pt idx="3519">
                  <c:v>39094.008333333331</c:v>
                </c:pt>
                <c:pt idx="3520">
                  <c:v>39094.508333333331</c:v>
                </c:pt>
                <c:pt idx="3521">
                  <c:v>39095.008333333331</c:v>
                </c:pt>
                <c:pt idx="3522">
                  <c:v>39095.508333333331</c:v>
                </c:pt>
                <c:pt idx="3523">
                  <c:v>39096.008333333331</c:v>
                </c:pt>
                <c:pt idx="3524">
                  <c:v>39096.508333333331</c:v>
                </c:pt>
                <c:pt idx="3525">
                  <c:v>39097.008333333331</c:v>
                </c:pt>
                <c:pt idx="3526">
                  <c:v>39097.508333333331</c:v>
                </c:pt>
                <c:pt idx="3527">
                  <c:v>39098.008333333331</c:v>
                </c:pt>
                <c:pt idx="3528">
                  <c:v>39098.508333333331</c:v>
                </c:pt>
                <c:pt idx="3529">
                  <c:v>39099.008333333331</c:v>
                </c:pt>
                <c:pt idx="3530">
                  <c:v>39099.508333333331</c:v>
                </c:pt>
                <c:pt idx="3531">
                  <c:v>39100.008333333331</c:v>
                </c:pt>
                <c:pt idx="3532">
                  <c:v>39100.508333333331</c:v>
                </c:pt>
                <c:pt idx="3533">
                  <c:v>39101.008333333331</c:v>
                </c:pt>
                <c:pt idx="3534">
                  <c:v>39101.508333333331</c:v>
                </c:pt>
                <c:pt idx="3535">
                  <c:v>39102.008333333331</c:v>
                </c:pt>
                <c:pt idx="3536">
                  <c:v>39102.508333333331</c:v>
                </c:pt>
                <c:pt idx="3537">
                  <c:v>39103.008333333331</c:v>
                </c:pt>
                <c:pt idx="3538">
                  <c:v>39103.508333333331</c:v>
                </c:pt>
                <c:pt idx="3539">
                  <c:v>39104.008333333331</c:v>
                </c:pt>
                <c:pt idx="3540">
                  <c:v>39104.508333333331</c:v>
                </c:pt>
                <c:pt idx="3541">
                  <c:v>39105.008333333331</c:v>
                </c:pt>
                <c:pt idx="3542">
                  <c:v>39105.508333333331</c:v>
                </c:pt>
                <c:pt idx="3543">
                  <c:v>39106.008333333331</c:v>
                </c:pt>
                <c:pt idx="3544">
                  <c:v>39106.508333333331</c:v>
                </c:pt>
                <c:pt idx="3545">
                  <c:v>39107.008333333331</c:v>
                </c:pt>
                <c:pt idx="3546">
                  <c:v>39107.508333333331</c:v>
                </c:pt>
                <c:pt idx="3547">
                  <c:v>39108.008333333331</c:v>
                </c:pt>
                <c:pt idx="3548">
                  <c:v>39108.508333333331</c:v>
                </c:pt>
                <c:pt idx="3549">
                  <c:v>39109.008333333331</c:v>
                </c:pt>
                <c:pt idx="3550">
                  <c:v>39109.508333333331</c:v>
                </c:pt>
                <c:pt idx="3551">
                  <c:v>39110.008333333331</c:v>
                </c:pt>
                <c:pt idx="3552">
                  <c:v>39110.508333333331</c:v>
                </c:pt>
                <c:pt idx="3553">
                  <c:v>39111.008333333331</c:v>
                </c:pt>
                <c:pt idx="3554">
                  <c:v>39111.508333333331</c:v>
                </c:pt>
                <c:pt idx="3555">
                  <c:v>39112.008333333331</c:v>
                </c:pt>
                <c:pt idx="3556">
                  <c:v>39112.508333333331</c:v>
                </c:pt>
                <c:pt idx="3557">
                  <c:v>39113.008333333331</c:v>
                </c:pt>
                <c:pt idx="3558">
                  <c:v>39113.508333333331</c:v>
                </c:pt>
                <c:pt idx="3559">
                  <c:v>39114.008333333331</c:v>
                </c:pt>
                <c:pt idx="3560">
                  <c:v>39114.508333333331</c:v>
                </c:pt>
                <c:pt idx="3561">
                  <c:v>39115.008333333331</c:v>
                </c:pt>
                <c:pt idx="3562">
                  <c:v>39115.508333333331</c:v>
                </c:pt>
                <c:pt idx="3563">
                  <c:v>39116.008333333331</c:v>
                </c:pt>
                <c:pt idx="3564">
                  <c:v>39116.508333333331</c:v>
                </c:pt>
                <c:pt idx="3565">
                  <c:v>39117.008333333331</c:v>
                </c:pt>
                <c:pt idx="3566">
                  <c:v>39117.508333333331</c:v>
                </c:pt>
                <c:pt idx="3567">
                  <c:v>39118.008333333331</c:v>
                </c:pt>
                <c:pt idx="3568">
                  <c:v>39118.508333333331</c:v>
                </c:pt>
                <c:pt idx="3569">
                  <c:v>39119.008333333331</c:v>
                </c:pt>
                <c:pt idx="3570">
                  <c:v>39119.508333333331</c:v>
                </c:pt>
                <c:pt idx="3571">
                  <c:v>39120.008333333331</c:v>
                </c:pt>
                <c:pt idx="3572">
                  <c:v>39120.508333333331</c:v>
                </c:pt>
                <c:pt idx="3573">
                  <c:v>39121.008333333331</c:v>
                </c:pt>
                <c:pt idx="3574">
                  <c:v>39121.508333333331</c:v>
                </c:pt>
                <c:pt idx="3575">
                  <c:v>39122.008333333331</c:v>
                </c:pt>
                <c:pt idx="3576">
                  <c:v>39122.508333333331</c:v>
                </c:pt>
                <c:pt idx="3577">
                  <c:v>39123.008333333331</c:v>
                </c:pt>
                <c:pt idx="3578">
                  <c:v>39123.508333333331</c:v>
                </c:pt>
                <c:pt idx="3579">
                  <c:v>39124.008333333331</c:v>
                </c:pt>
                <c:pt idx="3580">
                  <c:v>39124.508333333331</c:v>
                </c:pt>
                <c:pt idx="3581">
                  <c:v>39125.008333333331</c:v>
                </c:pt>
                <c:pt idx="3582">
                  <c:v>39125.508333333331</c:v>
                </c:pt>
                <c:pt idx="3583">
                  <c:v>39126.008333333331</c:v>
                </c:pt>
                <c:pt idx="3584">
                  <c:v>39126.508333333331</c:v>
                </c:pt>
                <c:pt idx="3585">
                  <c:v>39127.008333333331</c:v>
                </c:pt>
                <c:pt idx="3586">
                  <c:v>39127.508333333331</c:v>
                </c:pt>
                <c:pt idx="3587">
                  <c:v>39128.008333333331</c:v>
                </c:pt>
                <c:pt idx="3588">
                  <c:v>39128.508333333331</c:v>
                </c:pt>
                <c:pt idx="3589">
                  <c:v>39129.008333333331</c:v>
                </c:pt>
                <c:pt idx="3590">
                  <c:v>39129.508333333331</c:v>
                </c:pt>
                <c:pt idx="3591">
                  <c:v>39130.008333333331</c:v>
                </c:pt>
                <c:pt idx="3592">
                  <c:v>39130.508333333331</c:v>
                </c:pt>
                <c:pt idx="3593">
                  <c:v>39131.008333333331</c:v>
                </c:pt>
                <c:pt idx="3594">
                  <c:v>39131.508333333331</c:v>
                </c:pt>
                <c:pt idx="3595">
                  <c:v>39132.008333333331</c:v>
                </c:pt>
                <c:pt idx="3596">
                  <c:v>39132.508333333331</c:v>
                </c:pt>
                <c:pt idx="3597">
                  <c:v>39133.008333333331</c:v>
                </c:pt>
                <c:pt idx="3598">
                  <c:v>39133.508333333331</c:v>
                </c:pt>
                <c:pt idx="3599">
                  <c:v>39134.008333333331</c:v>
                </c:pt>
                <c:pt idx="3600">
                  <c:v>39134.508333333331</c:v>
                </c:pt>
                <c:pt idx="3601">
                  <c:v>39135.008333333331</c:v>
                </c:pt>
                <c:pt idx="3602">
                  <c:v>39135.508333333331</c:v>
                </c:pt>
                <c:pt idx="3603">
                  <c:v>39136.008333333331</c:v>
                </c:pt>
                <c:pt idx="3604">
                  <c:v>39136.508333333331</c:v>
                </c:pt>
                <c:pt idx="3605">
                  <c:v>39137.008333333331</c:v>
                </c:pt>
                <c:pt idx="3606">
                  <c:v>39137.508333333331</c:v>
                </c:pt>
                <c:pt idx="3607">
                  <c:v>39138.008333333331</c:v>
                </c:pt>
                <c:pt idx="3608">
                  <c:v>39138.508333333331</c:v>
                </c:pt>
                <c:pt idx="3609">
                  <c:v>39139.008333333331</c:v>
                </c:pt>
                <c:pt idx="3610">
                  <c:v>39139.508333333331</c:v>
                </c:pt>
                <c:pt idx="3611">
                  <c:v>39140.008333333331</c:v>
                </c:pt>
                <c:pt idx="3612">
                  <c:v>39140.508333333331</c:v>
                </c:pt>
                <c:pt idx="3613">
                  <c:v>39141.008333333331</c:v>
                </c:pt>
                <c:pt idx="3614">
                  <c:v>39141.508333333331</c:v>
                </c:pt>
                <c:pt idx="3615">
                  <c:v>39142.008333333331</c:v>
                </c:pt>
                <c:pt idx="3616">
                  <c:v>39142.508333333331</c:v>
                </c:pt>
                <c:pt idx="3617">
                  <c:v>39143.008333333331</c:v>
                </c:pt>
                <c:pt idx="3618">
                  <c:v>39143.508333333331</c:v>
                </c:pt>
                <c:pt idx="3619">
                  <c:v>39144.008333333331</c:v>
                </c:pt>
                <c:pt idx="3620">
                  <c:v>39144.508333333331</c:v>
                </c:pt>
                <c:pt idx="3621">
                  <c:v>39145.008333333331</c:v>
                </c:pt>
                <c:pt idx="3622">
                  <c:v>39145.508333333331</c:v>
                </c:pt>
                <c:pt idx="3623">
                  <c:v>39146.008333333331</c:v>
                </c:pt>
                <c:pt idx="3624">
                  <c:v>39146.508333333331</c:v>
                </c:pt>
                <c:pt idx="3625">
                  <c:v>39147.008333333331</c:v>
                </c:pt>
                <c:pt idx="3626">
                  <c:v>39147.508333333331</c:v>
                </c:pt>
                <c:pt idx="3627">
                  <c:v>39148.008333333331</c:v>
                </c:pt>
                <c:pt idx="3628">
                  <c:v>39148.508333333331</c:v>
                </c:pt>
                <c:pt idx="3629">
                  <c:v>39149.008333333331</c:v>
                </c:pt>
                <c:pt idx="3630">
                  <c:v>39149.508333333331</c:v>
                </c:pt>
                <c:pt idx="3631">
                  <c:v>39150.008333333331</c:v>
                </c:pt>
                <c:pt idx="3632">
                  <c:v>39150.508333333331</c:v>
                </c:pt>
                <c:pt idx="3633">
                  <c:v>39151.008333333331</c:v>
                </c:pt>
                <c:pt idx="3634">
                  <c:v>39151.508333333331</c:v>
                </c:pt>
                <c:pt idx="3635">
                  <c:v>39152.008333333331</c:v>
                </c:pt>
                <c:pt idx="3636">
                  <c:v>39152.508333333331</c:v>
                </c:pt>
                <c:pt idx="3637">
                  <c:v>39153.008333333331</c:v>
                </c:pt>
                <c:pt idx="3638">
                  <c:v>39153.508333333331</c:v>
                </c:pt>
                <c:pt idx="3639">
                  <c:v>39154.008333333331</c:v>
                </c:pt>
                <c:pt idx="3640">
                  <c:v>39154.508333333331</c:v>
                </c:pt>
                <c:pt idx="3641">
                  <c:v>39155.008333333331</c:v>
                </c:pt>
                <c:pt idx="3642">
                  <c:v>39155.508333333331</c:v>
                </c:pt>
                <c:pt idx="3643">
                  <c:v>39156.008333333331</c:v>
                </c:pt>
                <c:pt idx="3644">
                  <c:v>39156.508333333331</c:v>
                </c:pt>
                <c:pt idx="3645">
                  <c:v>39157.008333333331</c:v>
                </c:pt>
                <c:pt idx="3646">
                  <c:v>39157.508333333331</c:v>
                </c:pt>
                <c:pt idx="3647">
                  <c:v>39158.008333333331</c:v>
                </c:pt>
                <c:pt idx="3648">
                  <c:v>39158.508333333331</c:v>
                </c:pt>
                <c:pt idx="3649">
                  <c:v>39159.008333333331</c:v>
                </c:pt>
                <c:pt idx="3650">
                  <c:v>39159.508333333331</c:v>
                </c:pt>
                <c:pt idx="3651">
                  <c:v>39160.008333333331</c:v>
                </c:pt>
                <c:pt idx="3652">
                  <c:v>39160.508333333331</c:v>
                </c:pt>
                <c:pt idx="3653">
                  <c:v>39161.008333333331</c:v>
                </c:pt>
                <c:pt idx="3654">
                  <c:v>39161.508333333331</c:v>
                </c:pt>
                <c:pt idx="3655">
                  <c:v>39162.008333333331</c:v>
                </c:pt>
                <c:pt idx="3656">
                  <c:v>39162.508333333331</c:v>
                </c:pt>
                <c:pt idx="3657">
                  <c:v>39163.008333333331</c:v>
                </c:pt>
                <c:pt idx="3658">
                  <c:v>39163.508333333331</c:v>
                </c:pt>
                <c:pt idx="3659">
                  <c:v>39164.008333333331</c:v>
                </c:pt>
                <c:pt idx="3660">
                  <c:v>39164.508333333331</c:v>
                </c:pt>
                <c:pt idx="3661">
                  <c:v>39165.008333333331</c:v>
                </c:pt>
                <c:pt idx="3662">
                  <c:v>39165.508333333331</c:v>
                </c:pt>
                <c:pt idx="3663">
                  <c:v>39166.008333333331</c:v>
                </c:pt>
                <c:pt idx="3664">
                  <c:v>39166.508333333331</c:v>
                </c:pt>
                <c:pt idx="3665">
                  <c:v>39167.008333333331</c:v>
                </c:pt>
                <c:pt idx="3666">
                  <c:v>39167.508333333331</c:v>
                </c:pt>
                <c:pt idx="3667">
                  <c:v>39168.008333333331</c:v>
                </c:pt>
                <c:pt idx="3668">
                  <c:v>39168.508333333331</c:v>
                </c:pt>
                <c:pt idx="3669">
                  <c:v>39169.008333333331</c:v>
                </c:pt>
                <c:pt idx="3670">
                  <c:v>39169.508333333331</c:v>
                </c:pt>
                <c:pt idx="3671">
                  <c:v>39170.008333333331</c:v>
                </c:pt>
                <c:pt idx="3672">
                  <c:v>39170.508333333331</c:v>
                </c:pt>
                <c:pt idx="3673">
                  <c:v>39171.008333333331</c:v>
                </c:pt>
                <c:pt idx="3674">
                  <c:v>39171.508333333331</c:v>
                </c:pt>
                <c:pt idx="3675">
                  <c:v>39172.008333333331</c:v>
                </c:pt>
                <c:pt idx="3676">
                  <c:v>39172.508333333331</c:v>
                </c:pt>
                <c:pt idx="3677">
                  <c:v>39173.008333333331</c:v>
                </c:pt>
                <c:pt idx="3678">
                  <c:v>39173.508333333331</c:v>
                </c:pt>
                <c:pt idx="3679">
                  <c:v>39174.008333333331</c:v>
                </c:pt>
                <c:pt idx="3680">
                  <c:v>39174.508333333331</c:v>
                </c:pt>
                <c:pt idx="3681">
                  <c:v>39175.008333333331</c:v>
                </c:pt>
                <c:pt idx="3682">
                  <c:v>39175.508333333331</c:v>
                </c:pt>
                <c:pt idx="3683">
                  <c:v>39176.008333333331</c:v>
                </c:pt>
                <c:pt idx="3684">
                  <c:v>39176.508333333331</c:v>
                </c:pt>
                <c:pt idx="3685">
                  <c:v>39177.008333333331</c:v>
                </c:pt>
                <c:pt idx="3686">
                  <c:v>39177.508333333331</c:v>
                </c:pt>
                <c:pt idx="3687">
                  <c:v>39178.008333333331</c:v>
                </c:pt>
                <c:pt idx="3688">
                  <c:v>39178.508333333331</c:v>
                </c:pt>
                <c:pt idx="3689">
                  <c:v>39179.008333333331</c:v>
                </c:pt>
                <c:pt idx="3690">
                  <c:v>39179.508333333331</c:v>
                </c:pt>
                <c:pt idx="3691">
                  <c:v>39180.008333333331</c:v>
                </c:pt>
                <c:pt idx="3692">
                  <c:v>39180.508333333331</c:v>
                </c:pt>
                <c:pt idx="3693">
                  <c:v>39181.008333333331</c:v>
                </c:pt>
                <c:pt idx="3694">
                  <c:v>39181.508333333331</c:v>
                </c:pt>
                <c:pt idx="3695">
                  <c:v>39182.008333333331</c:v>
                </c:pt>
                <c:pt idx="3696">
                  <c:v>39182.508333333331</c:v>
                </c:pt>
                <c:pt idx="3697">
                  <c:v>39183.008333333331</c:v>
                </c:pt>
                <c:pt idx="3698">
                  <c:v>39183.508333333331</c:v>
                </c:pt>
                <c:pt idx="3699">
                  <c:v>39184.008333333331</c:v>
                </c:pt>
                <c:pt idx="3700">
                  <c:v>39184.508333333331</c:v>
                </c:pt>
                <c:pt idx="3701">
                  <c:v>39185.008333333331</c:v>
                </c:pt>
                <c:pt idx="3702">
                  <c:v>39185.508333333331</c:v>
                </c:pt>
                <c:pt idx="3703">
                  <c:v>39186.008333333331</c:v>
                </c:pt>
                <c:pt idx="3704">
                  <c:v>39186.508333333331</c:v>
                </c:pt>
                <c:pt idx="3705">
                  <c:v>39187.008333333331</c:v>
                </c:pt>
                <c:pt idx="3706">
                  <c:v>39187.508333333331</c:v>
                </c:pt>
                <c:pt idx="3707">
                  <c:v>39188.008333333331</c:v>
                </c:pt>
                <c:pt idx="3708">
                  <c:v>39188.508333333331</c:v>
                </c:pt>
                <c:pt idx="3709">
                  <c:v>39189.008333333331</c:v>
                </c:pt>
                <c:pt idx="3710">
                  <c:v>39189.508333333331</c:v>
                </c:pt>
                <c:pt idx="3711">
                  <c:v>39190.008333333331</c:v>
                </c:pt>
                <c:pt idx="3712">
                  <c:v>39190.508333333331</c:v>
                </c:pt>
                <c:pt idx="3713">
                  <c:v>39191.008333333331</c:v>
                </c:pt>
                <c:pt idx="3714">
                  <c:v>39191.508333333331</c:v>
                </c:pt>
                <c:pt idx="3715">
                  <c:v>39192.008333333331</c:v>
                </c:pt>
                <c:pt idx="3716">
                  <c:v>39192.508333333331</c:v>
                </c:pt>
                <c:pt idx="3717">
                  <c:v>39193.008333333331</c:v>
                </c:pt>
                <c:pt idx="3718">
                  <c:v>39193.508333333331</c:v>
                </c:pt>
                <c:pt idx="3719">
                  <c:v>39194.008333333331</c:v>
                </c:pt>
                <c:pt idx="3720">
                  <c:v>39194.508333333331</c:v>
                </c:pt>
                <c:pt idx="3721">
                  <c:v>39195.008333333331</c:v>
                </c:pt>
                <c:pt idx="3722">
                  <c:v>39195.508333333331</c:v>
                </c:pt>
                <c:pt idx="3723">
                  <c:v>39196.008333333331</c:v>
                </c:pt>
                <c:pt idx="3724">
                  <c:v>39196.508333333331</c:v>
                </c:pt>
                <c:pt idx="3725">
                  <c:v>39197.008333333331</c:v>
                </c:pt>
                <c:pt idx="3726">
                  <c:v>39197.508333333331</c:v>
                </c:pt>
                <c:pt idx="3727">
                  <c:v>39198.008333333331</c:v>
                </c:pt>
                <c:pt idx="3728">
                  <c:v>39198.508333333331</c:v>
                </c:pt>
                <c:pt idx="3729">
                  <c:v>39199.008333333331</c:v>
                </c:pt>
                <c:pt idx="3730">
                  <c:v>39199.508333333331</c:v>
                </c:pt>
                <c:pt idx="3731">
                  <c:v>39200.008333333331</c:v>
                </c:pt>
                <c:pt idx="3732">
                  <c:v>39200.508333333331</c:v>
                </c:pt>
                <c:pt idx="3733">
                  <c:v>39201.008333333331</c:v>
                </c:pt>
                <c:pt idx="3734">
                  <c:v>39201.508333333331</c:v>
                </c:pt>
                <c:pt idx="3735">
                  <c:v>39202.008333333331</c:v>
                </c:pt>
                <c:pt idx="3736">
                  <c:v>39202.508333333331</c:v>
                </c:pt>
                <c:pt idx="3737">
                  <c:v>39203.008333333331</c:v>
                </c:pt>
                <c:pt idx="3738">
                  <c:v>39203.508333333331</c:v>
                </c:pt>
                <c:pt idx="3739">
                  <c:v>39204.008333333331</c:v>
                </c:pt>
                <c:pt idx="3740">
                  <c:v>39204.508333333331</c:v>
                </c:pt>
                <c:pt idx="3741">
                  <c:v>39205.008333333331</c:v>
                </c:pt>
                <c:pt idx="3742">
                  <c:v>39205.508333333331</c:v>
                </c:pt>
                <c:pt idx="3743">
                  <c:v>39206.008333333331</c:v>
                </c:pt>
                <c:pt idx="3744">
                  <c:v>39206.508333333331</c:v>
                </c:pt>
                <c:pt idx="3745">
                  <c:v>39207.008333333331</c:v>
                </c:pt>
                <c:pt idx="3746">
                  <c:v>39207.508333333331</c:v>
                </c:pt>
                <c:pt idx="3747">
                  <c:v>39208.008333333331</c:v>
                </c:pt>
                <c:pt idx="3748">
                  <c:v>39208.508333333331</c:v>
                </c:pt>
                <c:pt idx="3749">
                  <c:v>39209.008333333331</c:v>
                </c:pt>
                <c:pt idx="3750">
                  <c:v>39209.508333333331</c:v>
                </c:pt>
                <c:pt idx="3751">
                  <c:v>39210.008333333331</c:v>
                </c:pt>
                <c:pt idx="3752">
                  <c:v>39210.508333333331</c:v>
                </c:pt>
                <c:pt idx="3753">
                  <c:v>39211.008333333331</c:v>
                </c:pt>
                <c:pt idx="3754">
                  <c:v>39211.508333333331</c:v>
                </c:pt>
                <c:pt idx="3755">
                  <c:v>39212.008333333331</c:v>
                </c:pt>
                <c:pt idx="3756">
                  <c:v>39212.508333333331</c:v>
                </c:pt>
                <c:pt idx="3757">
                  <c:v>39213.008333333331</c:v>
                </c:pt>
                <c:pt idx="3758">
                  <c:v>39213.508333333331</c:v>
                </c:pt>
                <c:pt idx="3759">
                  <c:v>39214.008333333331</c:v>
                </c:pt>
                <c:pt idx="3760">
                  <c:v>39214.508333333331</c:v>
                </c:pt>
                <c:pt idx="3761">
                  <c:v>39215.008333333331</c:v>
                </c:pt>
                <c:pt idx="3762">
                  <c:v>39215.508333333331</c:v>
                </c:pt>
                <c:pt idx="3763">
                  <c:v>39216.008333333331</c:v>
                </c:pt>
                <c:pt idx="3764">
                  <c:v>39216.508333333331</c:v>
                </c:pt>
                <c:pt idx="3765">
                  <c:v>39217.008333333331</c:v>
                </c:pt>
                <c:pt idx="3766">
                  <c:v>39217.508333333331</c:v>
                </c:pt>
                <c:pt idx="3767">
                  <c:v>39218.008333333331</c:v>
                </c:pt>
                <c:pt idx="3768">
                  <c:v>39218.508333333331</c:v>
                </c:pt>
                <c:pt idx="3769">
                  <c:v>39219.008333333331</c:v>
                </c:pt>
                <c:pt idx="3770">
                  <c:v>39219.508333333331</c:v>
                </c:pt>
                <c:pt idx="3771">
                  <c:v>39220.008333333331</c:v>
                </c:pt>
                <c:pt idx="3772">
                  <c:v>39220.508333333331</c:v>
                </c:pt>
                <c:pt idx="3773">
                  <c:v>39221.008333333331</c:v>
                </c:pt>
                <c:pt idx="3774">
                  <c:v>39221.508333333331</c:v>
                </c:pt>
                <c:pt idx="3775">
                  <c:v>39222.008333333331</c:v>
                </c:pt>
                <c:pt idx="3776">
                  <c:v>39222.508333333331</c:v>
                </c:pt>
                <c:pt idx="3777">
                  <c:v>39223.008333333331</c:v>
                </c:pt>
                <c:pt idx="3778">
                  <c:v>39223.508333333331</c:v>
                </c:pt>
                <c:pt idx="3779">
                  <c:v>39224.008333333331</c:v>
                </c:pt>
                <c:pt idx="3780">
                  <c:v>39224.508333333331</c:v>
                </c:pt>
                <c:pt idx="3781">
                  <c:v>39225.008333333331</c:v>
                </c:pt>
                <c:pt idx="3782">
                  <c:v>39225.508333333331</c:v>
                </c:pt>
                <c:pt idx="3783">
                  <c:v>39226.008333333331</c:v>
                </c:pt>
                <c:pt idx="3784">
                  <c:v>39226.508333333331</c:v>
                </c:pt>
                <c:pt idx="3785">
                  <c:v>39227.008333333331</c:v>
                </c:pt>
                <c:pt idx="3786">
                  <c:v>39227.508333333331</c:v>
                </c:pt>
                <c:pt idx="3787">
                  <c:v>39228.008333333331</c:v>
                </c:pt>
                <c:pt idx="3788">
                  <c:v>39228.508333333331</c:v>
                </c:pt>
                <c:pt idx="3789">
                  <c:v>39229.008333333331</c:v>
                </c:pt>
                <c:pt idx="3790">
                  <c:v>39229.508333333331</c:v>
                </c:pt>
                <c:pt idx="3791">
                  <c:v>39230.008333333331</c:v>
                </c:pt>
                <c:pt idx="3792">
                  <c:v>39230.508333333331</c:v>
                </c:pt>
                <c:pt idx="3793">
                  <c:v>39231.008333333331</c:v>
                </c:pt>
                <c:pt idx="3794">
                  <c:v>39231.508333333331</c:v>
                </c:pt>
                <c:pt idx="3795">
                  <c:v>39232.008333333331</c:v>
                </c:pt>
                <c:pt idx="3796">
                  <c:v>39232.508333333331</c:v>
                </c:pt>
                <c:pt idx="3797">
                  <c:v>39233.008333333331</c:v>
                </c:pt>
                <c:pt idx="3798">
                  <c:v>39233.508333333331</c:v>
                </c:pt>
                <c:pt idx="3799">
                  <c:v>39234.008333333331</c:v>
                </c:pt>
                <c:pt idx="3800">
                  <c:v>39234.508333333331</c:v>
                </c:pt>
                <c:pt idx="3801">
                  <c:v>39235.008333333331</c:v>
                </c:pt>
                <c:pt idx="3802">
                  <c:v>39235.508333333331</c:v>
                </c:pt>
                <c:pt idx="3803">
                  <c:v>39236.008333333331</c:v>
                </c:pt>
                <c:pt idx="3804">
                  <c:v>39236.508333333331</c:v>
                </c:pt>
                <c:pt idx="3805">
                  <c:v>39237.008333333331</c:v>
                </c:pt>
                <c:pt idx="3806">
                  <c:v>39237.508333333331</c:v>
                </c:pt>
                <c:pt idx="3807">
                  <c:v>39238.008333333331</c:v>
                </c:pt>
                <c:pt idx="3808">
                  <c:v>39238.508333333331</c:v>
                </c:pt>
                <c:pt idx="3809">
                  <c:v>39239.008333333331</c:v>
                </c:pt>
                <c:pt idx="3810">
                  <c:v>39239.508333333331</c:v>
                </c:pt>
                <c:pt idx="3811">
                  <c:v>39240.008333333331</c:v>
                </c:pt>
                <c:pt idx="3812">
                  <c:v>39240.508333333331</c:v>
                </c:pt>
                <c:pt idx="3813">
                  <c:v>39241.008333333331</c:v>
                </c:pt>
                <c:pt idx="3814">
                  <c:v>39241.508333333331</c:v>
                </c:pt>
                <c:pt idx="3815">
                  <c:v>39242.008333333331</c:v>
                </c:pt>
                <c:pt idx="3816">
                  <c:v>39242.508333333331</c:v>
                </c:pt>
                <c:pt idx="3817">
                  <c:v>39243.008333333331</c:v>
                </c:pt>
                <c:pt idx="3818">
                  <c:v>39243.508333333331</c:v>
                </c:pt>
                <c:pt idx="3819">
                  <c:v>39244.008333333331</c:v>
                </c:pt>
                <c:pt idx="3820">
                  <c:v>39244.508333333331</c:v>
                </c:pt>
                <c:pt idx="3821">
                  <c:v>39245.008333333331</c:v>
                </c:pt>
                <c:pt idx="3822">
                  <c:v>39245.508333333331</c:v>
                </c:pt>
                <c:pt idx="3823">
                  <c:v>39246.008333333331</c:v>
                </c:pt>
                <c:pt idx="3824">
                  <c:v>39246.508333333331</c:v>
                </c:pt>
                <c:pt idx="3825">
                  <c:v>39247.008333333331</c:v>
                </c:pt>
                <c:pt idx="3826">
                  <c:v>39247.508333333331</c:v>
                </c:pt>
                <c:pt idx="3827">
                  <c:v>39248.008333333331</c:v>
                </c:pt>
                <c:pt idx="3828">
                  <c:v>39248.508333333331</c:v>
                </c:pt>
                <c:pt idx="3829">
                  <c:v>39249.008333333331</c:v>
                </c:pt>
                <c:pt idx="3830">
                  <c:v>39249.508333333331</c:v>
                </c:pt>
                <c:pt idx="3831">
                  <c:v>39250.008333333331</c:v>
                </c:pt>
                <c:pt idx="3832">
                  <c:v>39250.508333333331</c:v>
                </c:pt>
                <c:pt idx="3833">
                  <c:v>39251.008333333331</c:v>
                </c:pt>
                <c:pt idx="3834">
                  <c:v>39251.508333333331</c:v>
                </c:pt>
                <c:pt idx="3835">
                  <c:v>39252.008333333331</c:v>
                </c:pt>
                <c:pt idx="3836">
                  <c:v>39252.508333333331</c:v>
                </c:pt>
                <c:pt idx="3837">
                  <c:v>39253.008333333331</c:v>
                </c:pt>
                <c:pt idx="3838">
                  <c:v>39254.008333333331</c:v>
                </c:pt>
                <c:pt idx="3839">
                  <c:v>39254.508333333331</c:v>
                </c:pt>
                <c:pt idx="3840">
                  <c:v>39255.008333333331</c:v>
                </c:pt>
                <c:pt idx="3841">
                  <c:v>39255.508333333331</c:v>
                </c:pt>
                <c:pt idx="3842">
                  <c:v>39256.008333333331</c:v>
                </c:pt>
                <c:pt idx="3843">
                  <c:v>39256.508333333331</c:v>
                </c:pt>
                <c:pt idx="3844">
                  <c:v>39257.008333333331</c:v>
                </c:pt>
                <c:pt idx="3845">
                  <c:v>39257.508333333331</c:v>
                </c:pt>
                <c:pt idx="3846">
                  <c:v>39258.008333333331</c:v>
                </c:pt>
                <c:pt idx="3847">
                  <c:v>39258.508333333331</c:v>
                </c:pt>
                <c:pt idx="3848">
                  <c:v>39259.008333333331</c:v>
                </c:pt>
                <c:pt idx="3849">
                  <c:v>39259.508333333331</c:v>
                </c:pt>
                <c:pt idx="3850">
                  <c:v>39260.008333333331</c:v>
                </c:pt>
                <c:pt idx="3851">
                  <c:v>39260.508333333331</c:v>
                </c:pt>
                <c:pt idx="3852">
                  <c:v>39261.008333333331</c:v>
                </c:pt>
                <c:pt idx="3853">
                  <c:v>39261.508333333331</c:v>
                </c:pt>
                <c:pt idx="3854">
                  <c:v>39262.008333333331</c:v>
                </c:pt>
                <c:pt idx="3855">
                  <c:v>39262.508333333331</c:v>
                </c:pt>
                <c:pt idx="3856">
                  <c:v>39263.008333333331</c:v>
                </c:pt>
                <c:pt idx="3857">
                  <c:v>39263.508333333331</c:v>
                </c:pt>
                <c:pt idx="3858">
                  <c:v>39264.008333333331</c:v>
                </c:pt>
                <c:pt idx="3859">
                  <c:v>39264.508333333331</c:v>
                </c:pt>
                <c:pt idx="3860">
                  <c:v>39265.008333333331</c:v>
                </c:pt>
                <c:pt idx="3861">
                  <c:v>39265.508333333331</c:v>
                </c:pt>
                <c:pt idx="3862">
                  <c:v>39266.008333333331</c:v>
                </c:pt>
                <c:pt idx="3863">
                  <c:v>39266.508333333331</c:v>
                </c:pt>
                <c:pt idx="3864">
                  <c:v>39267.008333333331</c:v>
                </c:pt>
                <c:pt idx="3865">
                  <c:v>39267.508333333331</c:v>
                </c:pt>
                <c:pt idx="3866">
                  <c:v>39268.008333333331</c:v>
                </c:pt>
                <c:pt idx="3867">
                  <c:v>39268.508333333331</c:v>
                </c:pt>
                <c:pt idx="3868">
                  <c:v>39269.008333333331</c:v>
                </c:pt>
                <c:pt idx="3869">
                  <c:v>39269.508333333331</c:v>
                </c:pt>
                <c:pt idx="3870">
                  <c:v>39270.008333333331</c:v>
                </c:pt>
                <c:pt idx="3871">
                  <c:v>39270.508333333331</c:v>
                </c:pt>
                <c:pt idx="3872">
                  <c:v>39271.008333333331</c:v>
                </c:pt>
                <c:pt idx="3873">
                  <c:v>39271.508333333331</c:v>
                </c:pt>
                <c:pt idx="3874">
                  <c:v>39272.008333333331</c:v>
                </c:pt>
                <c:pt idx="3875">
                  <c:v>39272.508333333331</c:v>
                </c:pt>
                <c:pt idx="3876">
                  <c:v>39273.008333333331</c:v>
                </c:pt>
                <c:pt idx="3877">
                  <c:v>39273.508333333331</c:v>
                </c:pt>
                <c:pt idx="3878">
                  <c:v>39274.008333333331</c:v>
                </c:pt>
                <c:pt idx="3879">
                  <c:v>39274.508333333331</c:v>
                </c:pt>
                <c:pt idx="3880">
                  <c:v>39275.008333333331</c:v>
                </c:pt>
                <c:pt idx="3881">
                  <c:v>39275.508333333331</c:v>
                </c:pt>
                <c:pt idx="3882">
                  <c:v>39276.008333333331</c:v>
                </c:pt>
                <c:pt idx="3883">
                  <c:v>39276.508333333331</c:v>
                </c:pt>
                <c:pt idx="3884">
                  <c:v>39277.008333333331</c:v>
                </c:pt>
                <c:pt idx="3885">
                  <c:v>39277.508333333331</c:v>
                </c:pt>
                <c:pt idx="3886">
                  <c:v>39278.008333333331</c:v>
                </c:pt>
                <c:pt idx="3887">
                  <c:v>39278.508333333331</c:v>
                </c:pt>
                <c:pt idx="3888">
                  <c:v>39279.008333333331</c:v>
                </c:pt>
                <c:pt idx="3889">
                  <c:v>39279.508333333331</c:v>
                </c:pt>
                <c:pt idx="3890">
                  <c:v>39280.008333333331</c:v>
                </c:pt>
                <c:pt idx="3891">
                  <c:v>39280.508333333331</c:v>
                </c:pt>
                <c:pt idx="3892">
                  <c:v>39281.008333333331</c:v>
                </c:pt>
                <c:pt idx="3893">
                  <c:v>39281.508333333331</c:v>
                </c:pt>
                <c:pt idx="3894">
                  <c:v>39282.008333333331</c:v>
                </c:pt>
                <c:pt idx="3895">
                  <c:v>39282.508333333331</c:v>
                </c:pt>
                <c:pt idx="3896">
                  <c:v>39283.008333333331</c:v>
                </c:pt>
                <c:pt idx="3897">
                  <c:v>39283.508333333331</c:v>
                </c:pt>
                <c:pt idx="3898">
                  <c:v>39284.008333333331</c:v>
                </c:pt>
                <c:pt idx="3899">
                  <c:v>39284.508333333331</c:v>
                </c:pt>
                <c:pt idx="3900">
                  <c:v>39285.008333333331</c:v>
                </c:pt>
                <c:pt idx="3901">
                  <c:v>39285.508333333331</c:v>
                </c:pt>
                <c:pt idx="3902">
                  <c:v>39286.008333333331</c:v>
                </c:pt>
                <c:pt idx="3903">
                  <c:v>39286.508333333331</c:v>
                </c:pt>
                <c:pt idx="3904">
                  <c:v>39287.008333333331</c:v>
                </c:pt>
                <c:pt idx="3905">
                  <c:v>39287.508333333331</c:v>
                </c:pt>
                <c:pt idx="3906">
                  <c:v>39288.008333333331</c:v>
                </c:pt>
                <c:pt idx="3907">
                  <c:v>39288.508333333331</c:v>
                </c:pt>
                <c:pt idx="3908">
                  <c:v>39289.008333333331</c:v>
                </c:pt>
                <c:pt idx="3909">
                  <c:v>39289.508333333331</c:v>
                </c:pt>
                <c:pt idx="3910">
                  <c:v>39290.008333333331</c:v>
                </c:pt>
                <c:pt idx="3911">
                  <c:v>39290.508333333331</c:v>
                </c:pt>
                <c:pt idx="3912">
                  <c:v>39291.008333333331</c:v>
                </c:pt>
                <c:pt idx="3913">
                  <c:v>39291.508333333331</c:v>
                </c:pt>
                <c:pt idx="3914">
                  <c:v>39292.008333333331</c:v>
                </c:pt>
                <c:pt idx="3915">
                  <c:v>39292.508333333331</c:v>
                </c:pt>
                <c:pt idx="3916">
                  <c:v>39293.008333333331</c:v>
                </c:pt>
                <c:pt idx="3917">
                  <c:v>39293.508333333331</c:v>
                </c:pt>
                <c:pt idx="3918">
                  <c:v>39294.008333333331</c:v>
                </c:pt>
                <c:pt idx="3919">
                  <c:v>39294.508333333331</c:v>
                </c:pt>
                <c:pt idx="3920">
                  <c:v>39295.008333333331</c:v>
                </c:pt>
                <c:pt idx="3921">
                  <c:v>39295.508333333331</c:v>
                </c:pt>
                <c:pt idx="3922">
                  <c:v>39296.008333333331</c:v>
                </c:pt>
                <c:pt idx="3923">
                  <c:v>39296.508333333331</c:v>
                </c:pt>
                <c:pt idx="3924">
                  <c:v>39297.008333333331</c:v>
                </c:pt>
                <c:pt idx="3925">
                  <c:v>39297.508333333331</c:v>
                </c:pt>
                <c:pt idx="3926">
                  <c:v>39298.008333333331</c:v>
                </c:pt>
                <c:pt idx="3927">
                  <c:v>39298.508333333331</c:v>
                </c:pt>
                <c:pt idx="3928">
                  <c:v>39299.008333333331</c:v>
                </c:pt>
                <c:pt idx="3929">
                  <c:v>39299.508333333331</c:v>
                </c:pt>
                <c:pt idx="3930">
                  <c:v>39300.008333333331</c:v>
                </c:pt>
                <c:pt idx="3931">
                  <c:v>39300.508333333331</c:v>
                </c:pt>
                <c:pt idx="3932">
                  <c:v>39301.008333333331</c:v>
                </c:pt>
                <c:pt idx="3933">
                  <c:v>39301.508333333331</c:v>
                </c:pt>
                <c:pt idx="3934">
                  <c:v>39302.008333333331</c:v>
                </c:pt>
                <c:pt idx="3935">
                  <c:v>39302.508333333331</c:v>
                </c:pt>
                <c:pt idx="3936">
                  <c:v>39303.008333333331</c:v>
                </c:pt>
                <c:pt idx="3937">
                  <c:v>39303.508333333331</c:v>
                </c:pt>
                <c:pt idx="3938">
                  <c:v>39304.008333333331</c:v>
                </c:pt>
                <c:pt idx="3939">
                  <c:v>39304.508333333331</c:v>
                </c:pt>
                <c:pt idx="3940">
                  <c:v>39305.008333333331</c:v>
                </c:pt>
                <c:pt idx="3941">
                  <c:v>39305.508333333331</c:v>
                </c:pt>
                <c:pt idx="3942">
                  <c:v>39306.008333333331</c:v>
                </c:pt>
                <c:pt idx="3943">
                  <c:v>39306.508333333331</c:v>
                </c:pt>
                <c:pt idx="3944">
                  <c:v>39307.008333333331</c:v>
                </c:pt>
                <c:pt idx="3945">
                  <c:v>39307.508333333331</c:v>
                </c:pt>
                <c:pt idx="3946">
                  <c:v>39308.008333333331</c:v>
                </c:pt>
                <c:pt idx="3947">
                  <c:v>39308.508333333331</c:v>
                </c:pt>
                <c:pt idx="3948">
                  <c:v>39309.008333333331</c:v>
                </c:pt>
                <c:pt idx="3949">
                  <c:v>39309.508333333331</c:v>
                </c:pt>
                <c:pt idx="3950">
                  <c:v>39310.008333333331</c:v>
                </c:pt>
                <c:pt idx="3951">
                  <c:v>39310.508333333331</c:v>
                </c:pt>
                <c:pt idx="3952">
                  <c:v>39311.008333333331</c:v>
                </c:pt>
                <c:pt idx="3953">
                  <c:v>39311.508333333331</c:v>
                </c:pt>
                <c:pt idx="3954">
                  <c:v>39312.008333333331</c:v>
                </c:pt>
                <c:pt idx="3955">
                  <c:v>39312.508333333331</c:v>
                </c:pt>
                <c:pt idx="3956">
                  <c:v>39313.008333333331</c:v>
                </c:pt>
                <c:pt idx="3957">
                  <c:v>39313.508333333331</c:v>
                </c:pt>
                <c:pt idx="3958">
                  <c:v>39314.008333333331</c:v>
                </c:pt>
                <c:pt idx="3959">
                  <c:v>39314.508333333331</c:v>
                </c:pt>
                <c:pt idx="3960">
                  <c:v>39315.008333333331</c:v>
                </c:pt>
                <c:pt idx="3961">
                  <c:v>39315.508333333331</c:v>
                </c:pt>
                <c:pt idx="3962">
                  <c:v>39316.008333333331</c:v>
                </c:pt>
                <c:pt idx="3963">
                  <c:v>39316.508333333331</c:v>
                </c:pt>
                <c:pt idx="3964">
                  <c:v>39317.008333333331</c:v>
                </c:pt>
                <c:pt idx="3965">
                  <c:v>39317.508333333331</c:v>
                </c:pt>
                <c:pt idx="3966">
                  <c:v>39318.008333333331</c:v>
                </c:pt>
                <c:pt idx="3967">
                  <c:v>39318.508333333331</c:v>
                </c:pt>
                <c:pt idx="3968">
                  <c:v>39319.008333333331</c:v>
                </c:pt>
                <c:pt idx="3969">
                  <c:v>39319.508333333331</c:v>
                </c:pt>
                <c:pt idx="3970">
                  <c:v>39320.008333333331</c:v>
                </c:pt>
                <c:pt idx="3971">
                  <c:v>39320.508333333331</c:v>
                </c:pt>
                <c:pt idx="3972">
                  <c:v>39321.008333333331</c:v>
                </c:pt>
                <c:pt idx="3973">
                  <c:v>39321.508333333331</c:v>
                </c:pt>
                <c:pt idx="3974">
                  <c:v>39322.008333333331</c:v>
                </c:pt>
                <c:pt idx="3975">
                  <c:v>39322.508333333331</c:v>
                </c:pt>
                <c:pt idx="3976">
                  <c:v>39323.008333333331</c:v>
                </c:pt>
                <c:pt idx="3977">
                  <c:v>39323.508333333331</c:v>
                </c:pt>
                <c:pt idx="3978">
                  <c:v>39324.008333333331</c:v>
                </c:pt>
                <c:pt idx="3979">
                  <c:v>39324.508333333331</c:v>
                </c:pt>
                <c:pt idx="3980">
                  <c:v>39325.008333333331</c:v>
                </c:pt>
                <c:pt idx="3981">
                  <c:v>39325.508333333331</c:v>
                </c:pt>
                <c:pt idx="3982">
                  <c:v>39326.008333333331</c:v>
                </c:pt>
                <c:pt idx="3983">
                  <c:v>39326.508333333331</c:v>
                </c:pt>
                <c:pt idx="3984">
                  <c:v>39327.008333333331</c:v>
                </c:pt>
                <c:pt idx="3985">
                  <c:v>39327.508333333331</c:v>
                </c:pt>
                <c:pt idx="3986">
                  <c:v>39328.008333333331</c:v>
                </c:pt>
                <c:pt idx="3987">
                  <c:v>39328.508333333331</c:v>
                </c:pt>
                <c:pt idx="3988">
                  <c:v>39329.008333333331</c:v>
                </c:pt>
                <c:pt idx="3989">
                  <c:v>39329.508333333331</c:v>
                </c:pt>
                <c:pt idx="3990">
                  <c:v>39330.008333333331</c:v>
                </c:pt>
                <c:pt idx="3991">
                  <c:v>39330.508333333331</c:v>
                </c:pt>
                <c:pt idx="3992">
                  <c:v>39331.008333333331</c:v>
                </c:pt>
                <c:pt idx="3993">
                  <c:v>39331.508333333331</c:v>
                </c:pt>
                <c:pt idx="3994">
                  <c:v>39332.008333333331</c:v>
                </c:pt>
                <c:pt idx="3995">
                  <c:v>39332.508333333331</c:v>
                </c:pt>
                <c:pt idx="3996">
                  <c:v>39333.008333333331</c:v>
                </c:pt>
                <c:pt idx="3997">
                  <c:v>39333.508333333331</c:v>
                </c:pt>
                <c:pt idx="3998">
                  <c:v>39334.008333333331</c:v>
                </c:pt>
                <c:pt idx="3999">
                  <c:v>39334.508333333331</c:v>
                </c:pt>
                <c:pt idx="4000">
                  <c:v>39335.008333333331</c:v>
                </c:pt>
                <c:pt idx="4001">
                  <c:v>39335.508333333331</c:v>
                </c:pt>
                <c:pt idx="4002">
                  <c:v>39336.008333333331</c:v>
                </c:pt>
                <c:pt idx="4003">
                  <c:v>39336.508333333331</c:v>
                </c:pt>
                <c:pt idx="4004">
                  <c:v>39337.008333333331</c:v>
                </c:pt>
                <c:pt idx="4005">
                  <c:v>39337.508333333331</c:v>
                </c:pt>
                <c:pt idx="4006">
                  <c:v>39338.008333333331</c:v>
                </c:pt>
                <c:pt idx="4007">
                  <c:v>39338.508333333331</c:v>
                </c:pt>
                <c:pt idx="4008">
                  <c:v>39339.008333333331</c:v>
                </c:pt>
                <c:pt idx="4009">
                  <c:v>39339.508333333331</c:v>
                </c:pt>
                <c:pt idx="4010">
                  <c:v>39340.008333333331</c:v>
                </c:pt>
                <c:pt idx="4011">
                  <c:v>39340.508333333331</c:v>
                </c:pt>
                <c:pt idx="4012">
                  <c:v>39341.008333333331</c:v>
                </c:pt>
                <c:pt idx="4013">
                  <c:v>39341.508333333331</c:v>
                </c:pt>
                <c:pt idx="4014">
                  <c:v>39342.008333333331</c:v>
                </c:pt>
                <c:pt idx="4015">
                  <c:v>39342.508333333331</c:v>
                </c:pt>
                <c:pt idx="4016">
                  <c:v>39343.008333333331</c:v>
                </c:pt>
                <c:pt idx="4017">
                  <c:v>39343.508333333331</c:v>
                </c:pt>
                <c:pt idx="4018">
                  <c:v>39344.008333333331</c:v>
                </c:pt>
                <c:pt idx="4019">
                  <c:v>39344.508333333331</c:v>
                </c:pt>
                <c:pt idx="4020">
                  <c:v>39345.008333333331</c:v>
                </c:pt>
                <c:pt idx="4021">
                  <c:v>39345.508333333331</c:v>
                </c:pt>
                <c:pt idx="4022">
                  <c:v>39346.008333333331</c:v>
                </c:pt>
                <c:pt idx="4023">
                  <c:v>39346.508333333331</c:v>
                </c:pt>
                <c:pt idx="4024">
                  <c:v>39347.008333333331</c:v>
                </c:pt>
                <c:pt idx="4025">
                  <c:v>39347.508333333331</c:v>
                </c:pt>
                <c:pt idx="4026">
                  <c:v>39348.008333333331</c:v>
                </c:pt>
                <c:pt idx="4027">
                  <c:v>39348.508333333331</c:v>
                </c:pt>
                <c:pt idx="4028">
                  <c:v>39349.008333333331</c:v>
                </c:pt>
                <c:pt idx="4029">
                  <c:v>39349.508333333331</c:v>
                </c:pt>
                <c:pt idx="4030">
                  <c:v>39350.008333333331</c:v>
                </c:pt>
                <c:pt idx="4031">
                  <c:v>39350.508333333331</c:v>
                </c:pt>
                <c:pt idx="4032">
                  <c:v>39351.008333333331</c:v>
                </c:pt>
                <c:pt idx="4033">
                  <c:v>39351.508333333331</c:v>
                </c:pt>
                <c:pt idx="4034">
                  <c:v>39352.008333333331</c:v>
                </c:pt>
                <c:pt idx="4035">
                  <c:v>39352.508333333331</c:v>
                </c:pt>
                <c:pt idx="4036">
                  <c:v>39353.008333333331</c:v>
                </c:pt>
                <c:pt idx="4037">
                  <c:v>39353.508333333331</c:v>
                </c:pt>
                <c:pt idx="4038">
                  <c:v>39354.008333333331</c:v>
                </c:pt>
                <c:pt idx="4039">
                  <c:v>39354.508333333331</c:v>
                </c:pt>
                <c:pt idx="4040">
                  <c:v>39355.008333333331</c:v>
                </c:pt>
                <c:pt idx="4041">
                  <c:v>39355.508333333331</c:v>
                </c:pt>
                <c:pt idx="4042">
                  <c:v>39356.008333333331</c:v>
                </c:pt>
                <c:pt idx="4043">
                  <c:v>39356.508333333331</c:v>
                </c:pt>
                <c:pt idx="4044">
                  <c:v>39357.008333333331</c:v>
                </c:pt>
                <c:pt idx="4045">
                  <c:v>39357.508333333331</c:v>
                </c:pt>
                <c:pt idx="4046">
                  <c:v>39358.008333333331</c:v>
                </c:pt>
                <c:pt idx="4047">
                  <c:v>39358.508333333331</c:v>
                </c:pt>
                <c:pt idx="4048">
                  <c:v>39359.008333333331</c:v>
                </c:pt>
                <c:pt idx="4049">
                  <c:v>39359.508333333331</c:v>
                </c:pt>
                <c:pt idx="4050">
                  <c:v>39360.008333333331</c:v>
                </c:pt>
                <c:pt idx="4051">
                  <c:v>39360.508333333331</c:v>
                </c:pt>
                <c:pt idx="4052">
                  <c:v>39361.008333333331</c:v>
                </c:pt>
                <c:pt idx="4053">
                  <c:v>39361.508333333331</c:v>
                </c:pt>
                <c:pt idx="4054">
                  <c:v>39362.008333333331</c:v>
                </c:pt>
                <c:pt idx="4055">
                  <c:v>39362.508333333331</c:v>
                </c:pt>
                <c:pt idx="4056">
                  <c:v>39363.008333333331</c:v>
                </c:pt>
                <c:pt idx="4057">
                  <c:v>39363.508333333331</c:v>
                </c:pt>
                <c:pt idx="4058">
                  <c:v>39364.008333333331</c:v>
                </c:pt>
                <c:pt idx="4059">
                  <c:v>39364.508333333331</c:v>
                </c:pt>
                <c:pt idx="4060">
                  <c:v>39365.008333333331</c:v>
                </c:pt>
                <c:pt idx="4061">
                  <c:v>39365.508333333331</c:v>
                </c:pt>
                <c:pt idx="4062">
                  <c:v>39366.008333333331</c:v>
                </c:pt>
                <c:pt idx="4063">
                  <c:v>39366.508333333331</c:v>
                </c:pt>
                <c:pt idx="4064">
                  <c:v>39367.008333333331</c:v>
                </c:pt>
                <c:pt idx="4065">
                  <c:v>39367.508333333331</c:v>
                </c:pt>
                <c:pt idx="4066">
                  <c:v>39368.008333333331</c:v>
                </c:pt>
                <c:pt idx="4067">
                  <c:v>39368.508333333331</c:v>
                </c:pt>
                <c:pt idx="4068">
                  <c:v>39369.008333333331</c:v>
                </c:pt>
                <c:pt idx="4069">
                  <c:v>39369.508333333331</c:v>
                </c:pt>
                <c:pt idx="4070">
                  <c:v>39370.008333333331</c:v>
                </c:pt>
                <c:pt idx="4071">
                  <c:v>39370.508333333331</c:v>
                </c:pt>
                <c:pt idx="4072">
                  <c:v>39371.008333333331</c:v>
                </c:pt>
                <c:pt idx="4073">
                  <c:v>39371.508333333331</c:v>
                </c:pt>
                <c:pt idx="4074">
                  <c:v>39372.008333333331</c:v>
                </c:pt>
                <c:pt idx="4075">
                  <c:v>39372.508333333331</c:v>
                </c:pt>
                <c:pt idx="4076">
                  <c:v>39373.008333333331</c:v>
                </c:pt>
                <c:pt idx="4077">
                  <c:v>39373.508333333331</c:v>
                </c:pt>
                <c:pt idx="4078">
                  <c:v>39374.008333333331</c:v>
                </c:pt>
                <c:pt idx="4079">
                  <c:v>39374.508333333331</c:v>
                </c:pt>
                <c:pt idx="4080">
                  <c:v>39375.008333333331</c:v>
                </c:pt>
                <c:pt idx="4081">
                  <c:v>39375.508333333331</c:v>
                </c:pt>
                <c:pt idx="4082">
                  <c:v>39376.008333333331</c:v>
                </c:pt>
                <c:pt idx="4083">
                  <c:v>39376.508333333331</c:v>
                </c:pt>
                <c:pt idx="4084">
                  <c:v>39377.008333333331</c:v>
                </c:pt>
                <c:pt idx="4085">
                  <c:v>39377.508333333331</c:v>
                </c:pt>
                <c:pt idx="4086">
                  <c:v>39378.008333333331</c:v>
                </c:pt>
                <c:pt idx="4087">
                  <c:v>39378.508333333331</c:v>
                </c:pt>
                <c:pt idx="4088">
                  <c:v>39379.008333333331</c:v>
                </c:pt>
                <c:pt idx="4089">
                  <c:v>39379.508333333331</c:v>
                </c:pt>
                <c:pt idx="4090">
                  <c:v>39380.008333333331</c:v>
                </c:pt>
                <c:pt idx="4091">
                  <c:v>39380.508333333331</c:v>
                </c:pt>
                <c:pt idx="4092">
                  <c:v>39381.008333333331</c:v>
                </c:pt>
                <c:pt idx="4093">
                  <c:v>39381.508333333331</c:v>
                </c:pt>
                <c:pt idx="4094">
                  <c:v>39382.008333333331</c:v>
                </c:pt>
                <c:pt idx="4095">
                  <c:v>39382.508333333331</c:v>
                </c:pt>
                <c:pt idx="4096">
                  <c:v>39383.008333333331</c:v>
                </c:pt>
                <c:pt idx="4097">
                  <c:v>39383.508333333331</c:v>
                </c:pt>
                <c:pt idx="4098">
                  <c:v>39384.008333333331</c:v>
                </c:pt>
                <c:pt idx="4099">
                  <c:v>39384.508333333331</c:v>
                </c:pt>
                <c:pt idx="4100">
                  <c:v>39448.508333333331</c:v>
                </c:pt>
                <c:pt idx="4101">
                  <c:v>39449.008333333331</c:v>
                </c:pt>
                <c:pt idx="4102">
                  <c:v>39449.508333333331</c:v>
                </c:pt>
                <c:pt idx="4103">
                  <c:v>39450.008333333331</c:v>
                </c:pt>
                <c:pt idx="4104">
                  <c:v>39450.508333333331</c:v>
                </c:pt>
                <c:pt idx="4105">
                  <c:v>39451.008333333331</c:v>
                </c:pt>
                <c:pt idx="4106">
                  <c:v>39451.508333333331</c:v>
                </c:pt>
                <c:pt idx="4107">
                  <c:v>39670.008333333331</c:v>
                </c:pt>
                <c:pt idx="4108">
                  <c:v>39670.508333333331</c:v>
                </c:pt>
                <c:pt idx="4109">
                  <c:v>39671.008333333331</c:v>
                </c:pt>
                <c:pt idx="4110">
                  <c:v>39671.508333333331</c:v>
                </c:pt>
                <c:pt idx="4111">
                  <c:v>39672.008333333331</c:v>
                </c:pt>
                <c:pt idx="4112">
                  <c:v>39672.508333333331</c:v>
                </c:pt>
                <c:pt idx="4113">
                  <c:v>39673.008333333331</c:v>
                </c:pt>
                <c:pt idx="4114">
                  <c:v>39673.508333333331</c:v>
                </c:pt>
                <c:pt idx="4115">
                  <c:v>39674.008333333331</c:v>
                </c:pt>
                <c:pt idx="4116">
                  <c:v>39674.508333333331</c:v>
                </c:pt>
                <c:pt idx="4117">
                  <c:v>39675.008333333331</c:v>
                </c:pt>
                <c:pt idx="4118">
                  <c:v>39675.508333333331</c:v>
                </c:pt>
                <c:pt idx="4119">
                  <c:v>39676.008333333331</c:v>
                </c:pt>
                <c:pt idx="4120">
                  <c:v>39676.508333333331</c:v>
                </c:pt>
                <c:pt idx="4121">
                  <c:v>39677.008333333331</c:v>
                </c:pt>
                <c:pt idx="4122">
                  <c:v>39677.508333333331</c:v>
                </c:pt>
                <c:pt idx="4123">
                  <c:v>39678.008333333331</c:v>
                </c:pt>
                <c:pt idx="4124">
                  <c:v>39678.508333333331</c:v>
                </c:pt>
                <c:pt idx="4125">
                  <c:v>39679.008333333331</c:v>
                </c:pt>
                <c:pt idx="4126">
                  <c:v>39679.508333333331</c:v>
                </c:pt>
                <c:pt idx="4127">
                  <c:v>39680.008333333331</c:v>
                </c:pt>
                <c:pt idx="4128">
                  <c:v>39680.508333333331</c:v>
                </c:pt>
                <c:pt idx="4129">
                  <c:v>39681.008333333331</c:v>
                </c:pt>
                <c:pt idx="4130">
                  <c:v>39681.508333333331</c:v>
                </c:pt>
                <c:pt idx="4131">
                  <c:v>39682.008333333331</c:v>
                </c:pt>
                <c:pt idx="4132">
                  <c:v>39682.508333333331</c:v>
                </c:pt>
                <c:pt idx="4133">
                  <c:v>39683.008333333331</c:v>
                </c:pt>
                <c:pt idx="4134">
                  <c:v>39683.508333333331</c:v>
                </c:pt>
                <c:pt idx="4135">
                  <c:v>39684.008333333331</c:v>
                </c:pt>
                <c:pt idx="4136">
                  <c:v>39684.508333333331</c:v>
                </c:pt>
                <c:pt idx="4137">
                  <c:v>39685.008333333331</c:v>
                </c:pt>
                <c:pt idx="4138">
                  <c:v>39685.508333333331</c:v>
                </c:pt>
                <c:pt idx="4139">
                  <c:v>39686.008333333331</c:v>
                </c:pt>
                <c:pt idx="4140">
                  <c:v>39686.508333333331</c:v>
                </c:pt>
                <c:pt idx="4141">
                  <c:v>39687.008333333331</c:v>
                </c:pt>
                <c:pt idx="4142">
                  <c:v>39687.508333333331</c:v>
                </c:pt>
                <c:pt idx="4143">
                  <c:v>39688.008333333331</c:v>
                </c:pt>
                <c:pt idx="4144">
                  <c:v>39688.508333333331</c:v>
                </c:pt>
                <c:pt idx="4145">
                  <c:v>39689.008333333331</c:v>
                </c:pt>
                <c:pt idx="4146">
                  <c:v>39689.508333333331</c:v>
                </c:pt>
                <c:pt idx="4147">
                  <c:v>39690.008333333331</c:v>
                </c:pt>
                <c:pt idx="4148">
                  <c:v>39690.508333333331</c:v>
                </c:pt>
                <c:pt idx="4149">
                  <c:v>39691.008333333331</c:v>
                </c:pt>
                <c:pt idx="4150">
                  <c:v>39691.508333333331</c:v>
                </c:pt>
                <c:pt idx="4151">
                  <c:v>39692.008333333331</c:v>
                </c:pt>
                <c:pt idx="4152">
                  <c:v>39692.508333333331</c:v>
                </c:pt>
                <c:pt idx="4153">
                  <c:v>39693.008333333331</c:v>
                </c:pt>
                <c:pt idx="4154">
                  <c:v>39693.508333333331</c:v>
                </c:pt>
                <c:pt idx="4155">
                  <c:v>39694.008333333331</c:v>
                </c:pt>
                <c:pt idx="4156">
                  <c:v>39694.508333333331</c:v>
                </c:pt>
                <c:pt idx="4157">
                  <c:v>39695.008333333331</c:v>
                </c:pt>
                <c:pt idx="4158">
                  <c:v>39695.508333333331</c:v>
                </c:pt>
                <c:pt idx="4159">
                  <c:v>39696.008333333331</c:v>
                </c:pt>
                <c:pt idx="4160">
                  <c:v>39696.508333333331</c:v>
                </c:pt>
                <c:pt idx="4161">
                  <c:v>39697.008333333331</c:v>
                </c:pt>
                <c:pt idx="4162">
                  <c:v>39697.508333333331</c:v>
                </c:pt>
                <c:pt idx="4163">
                  <c:v>39698.008333333331</c:v>
                </c:pt>
                <c:pt idx="4164">
                  <c:v>39698.508333333331</c:v>
                </c:pt>
                <c:pt idx="4165">
                  <c:v>39699.008333333331</c:v>
                </c:pt>
                <c:pt idx="4166">
                  <c:v>39699.508333333331</c:v>
                </c:pt>
                <c:pt idx="4167">
                  <c:v>39700.008333333331</c:v>
                </c:pt>
                <c:pt idx="4168">
                  <c:v>39700.508333333331</c:v>
                </c:pt>
                <c:pt idx="4169">
                  <c:v>39701.008333333331</c:v>
                </c:pt>
                <c:pt idx="4170">
                  <c:v>39701.508333333331</c:v>
                </c:pt>
                <c:pt idx="4171">
                  <c:v>39702.008333333331</c:v>
                </c:pt>
                <c:pt idx="4172">
                  <c:v>39702.508333333331</c:v>
                </c:pt>
                <c:pt idx="4173">
                  <c:v>39703.008333333331</c:v>
                </c:pt>
                <c:pt idx="4174">
                  <c:v>39703.508333333331</c:v>
                </c:pt>
                <c:pt idx="4175">
                  <c:v>39704.008333333331</c:v>
                </c:pt>
                <c:pt idx="4176">
                  <c:v>39704.508333333331</c:v>
                </c:pt>
                <c:pt idx="4177">
                  <c:v>39705.008333333331</c:v>
                </c:pt>
                <c:pt idx="4178">
                  <c:v>39705.508333333331</c:v>
                </c:pt>
                <c:pt idx="4179">
                  <c:v>39706.008333333331</c:v>
                </c:pt>
                <c:pt idx="4180">
                  <c:v>39706.508333333331</c:v>
                </c:pt>
                <c:pt idx="4181">
                  <c:v>39707.008333333331</c:v>
                </c:pt>
                <c:pt idx="4182">
                  <c:v>39707.508333333331</c:v>
                </c:pt>
                <c:pt idx="4183">
                  <c:v>39708.008333333331</c:v>
                </c:pt>
                <c:pt idx="4184">
                  <c:v>39708.508333333331</c:v>
                </c:pt>
                <c:pt idx="4185">
                  <c:v>39709.008333333331</c:v>
                </c:pt>
                <c:pt idx="4186">
                  <c:v>39709.508333333331</c:v>
                </c:pt>
                <c:pt idx="4187">
                  <c:v>39710.008333333331</c:v>
                </c:pt>
                <c:pt idx="4188">
                  <c:v>39710.508333333331</c:v>
                </c:pt>
                <c:pt idx="4189">
                  <c:v>39711.008333333331</c:v>
                </c:pt>
                <c:pt idx="4190">
                  <c:v>39711.508333333331</c:v>
                </c:pt>
                <c:pt idx="4191">
                  <c:v>39712.008333333331</c:v>
                </c:pt>
                <c:pt idx="4192">
                  <c:v>39712.508333333331</c:v>
                </c:pt>
                <c:pt idx="4193">
                  <c:v>39713.008333333331</c:v>
                </c:pt>
                <c:pt idx="4194">
                  <c:v>39713.508333333331</c:v>
                </c:pt>
                <c:pt idx="4195">
                  <c:v>39714.008333333331</c:v>
                </c:pt>
                <c:pt idx="4196">
                  <c:v>39714.508333333331</c:v>
                </c:pt>
                <c:pt idx="4197">
                  <c:v>39715.008333333331</c:v>
                </c:pt>
                <c:pt idx="4198">
                  <c:v>39715.508333333331</c:v>
                </c:pt>
                <c:pt idx="4199">
                  <c:v>39716.008333333331</c:v>
                </c:pt>
                <c:pt idx="4200">
                  <c:v>39716.508333333331</c:v>
                </c:pt>
                <c:pt idx="4201">
                  <c:v>39717.008333333331</c:v>
                </c:pt>
                <c:pt idx="4202">
                  <c:v>39717.508333333331</c:v>
                </c:pt>
                <c:pt idx="4203">
                  <c:v>39718.008333333331</c:v>
                </c:pt>
                <c:pt idx="4204">
                  <c:v>39718.508333333331</c:v>
                </c:pt>
                <c:pt idx="4205">
                  <c:v>39719.008333333331</c:v>
                </c:pt>
                <c:pt idx="4206">
                  <c:v>39719.508333333331</c:v>
                </c:pt>
                <c:pt idx="4207">
                  <c:v>39720.008333333331</c:v>
                </c:pt>
                <c:pt idx="4208">
                  <c:v>39720.508333333331</c:v>
                </c:pt>
                <c:pt idx="4209">
                  <c:v>39721.008333333331</c:v>
                </c:pt>
                <c:pt idx="4210">
                  <c:v>39721.508333333331</c:v>
                </c:pt>
                <c:pt idx="4211">
                  <c:v>39722.008333333331</c:v>
                </c:pt>
                <c:pt idx="4212">
                  <c:v>39722.508333333331</c:v>
                </c:pt>
                <c:pt idx="4213">
                  <c:v>39723.008333333331</c:v>
                </c:pt>
                <c:pt idx="4214">
                  <c:v>39723.508333333331</c:v>
                </c:pt>
                <c:pt idx="4215">
                  <c:v>39724.008333333331</c:v>
                </c:pt>
                <c:pt idx="4216">
                  <c:v>39724.508333333331</c:v>
                </c:pt>
                <c:pt idx="4217">
                  <c:v>39725.008333333331</c:v>
                </c:pt>
                <c:pt idx="4218">
                  <c:v>39725.508333333331</c:v>
                </c:pt>
                <c:pt idx="4219">
                  <c:v>39726.008333333331</c:v>
                </c:pt>
                <c:pt idx="4220">
                  <c:v>39726.508333333331</c:v>
                </c:pt>
                <c:pt idx="4221">
                  <c:v>39727.008333333331</c:v>
                </c:pt>
                <c:pt idx="4222">
                  <c:v>39727.508333333331</c:v>
                </c:pt>
                <c:pt idx="4223">
                  <c:v>39728.008333333331</c:v>
                </c:pt>
                <c:pt idx="4224">
                  <c:v>39728.508333333331</c:v>
                </c:pt>
                <c:pt idx="4225">
                  <c:v>39729.008333333331</c:v>
                </c:pt>
                <c:pt idx="4226">
                  <c:v>39729.508333333331</c:v>
                </c:pt>
                <c:pt idx="4227">
                  <c:v>39730.008333333331</c:v>
                </c:pt>
                <c:pt idx="4228">
                  <c:v>39730.508333333331</c:v>
                </c:pt>
                <c:pt idx="4229">
                  <c:v>39731.008333333331</c:v>
                </c:pt>
                <c:pt idx="4230">
                  <c:v>39731.508333333331</c:v>
                </c:pt>
                <c:pt idx="4231">
                  <c:v>39732.008333333331</c:v>
                </c:pt>
                <c:pt idx="4232">
                  <c:v>39732.508333333331</c:v>
                </c:pt>
                <c:pt idx="4233">
                  <c:v>39733.008333333331</c:v>
                </c:pt>
                <c:pt idx="4234">
                  <c:v>39733.508333333331</c:v>
                </c:pt>
                <c:pt idx="4235">
                  <c:v>39734.008333333331</c:v>
                </c:pt>
                <c:pt idx="4236">
                  <c:v>39734.508333333331</c:v>
                </c:pt>
                <c:pt idx="4237">
                  <c:v>39735.008333333331</c:v>
                </c:pt>
                <c:pt idx="4238">
                  <c:v>39735.508333333331</c:v>
                </c:pt>
                <c:pt idx="4239">
                  <c:v>39736.008333333331</c:v>
                </c:pt>
                <c:pt idx="4240">
                  <c:v>39736.508333333331</c:v>
                </c:pt>
                <c:pt idx="4241">
                  <c:v>39737.008333333331</c:v>
                </c:pt>
                <c:pt idx="4242">
                  <c:v>39737.508333333331</c:v>
                </c:pt>
                <c:pt idx="4243">
                  <c:v>39738.008333333331</c:v>
                </c:pt>
                <c:pt idx="4244">
                  <c:v>39738.508333333331</c:v>
                </c:pt>
                <c:pt idx="4245">
                  <c:v>39739.008333333331</c:v>
                </c:pt>
                <c:pt idx="4246">
                  <c:v>39739.508333333331</c:v>
                </c:pt>
                <c:pt idx="4247">
                  <c:v>39740.008333333331</c:v>
                </c:pt>
                <c:pt idx="4248">
                  <c:v>39740.508333333331</c:v>
                </c:pt>
                <c:pt idx="4249">
                  <c:v>39741.008333333331</c:v>
                </c:pt>
                <c:pt idx="4250">
                  <c:v>39741.508333333331</c:v>
                </c:pt>
                <c:pt idx="4251">
                  <c:v>39742.008333333331</c:v>
                </c:pt>
                <c:pt idx="4252">
                  <c:v>39742.508333333331</c:v>
                </c:pt>
                <c:pt idx="4253">
                  <c:v>39743.008333333331</c:v>
                </c:pt>
                <c:pt idx="4254">
                  <c:v>39743.508333333331</c:v>
                </c:pt>
                <c:pt idx="4255">
                  <c:v>39744.008333333331</c:v>
                </c:pt>
                <c:pt idx="4256">
                  <c:v>39744.508333333331</c:v>
                </c:pt>
                <c:pt idx="4257">
                  <c:v>39745.008333333331</c:v>
                </c:pt>
                <c:pt idx="4258">
                  <c:v>39745.508333333331</c:v>
                </c:pt>
                <c:pt idx="4259">
                  <c:v>39746.008333333331</c:v>
                </c:pt>
                <c:pt idx="4260">
                  <c:v>39746.508333333331</c:v>
                </c:pt>
                <c:pt idx="4261">
                  <c:v>39747.008333333331</c:v>
                </c:pt>
                <c:pt idx="4262">
                  <c:v>39747.508333333331</c:v>
                </c:pt>
                <c:pt idx="4263">
                  <c:v>39748.008333333331</c:v>
                </c:pt>
                <c:pt idx="4264">
                  <c:v>39748.508333333331</c:v>
                </c:pt>
                <c:pt idx="4265">
                  <c:v>39749.008333333331</c:v>
                </c:pt>
                <c:pt idx="4266">
                  <c:v>39749.508333333331</c:v>
                </c:pt>
                <c:pt idx="4267">
                  <c:v>39758.704861111109</c:v>
                </c:pt>
                <c:pt idx="4268">
                  <c:v>39759.008333333331</c:v>
                </c:pt>
                <c:pt idx="4269">
                  <c:v>39759.508333333331</c:v>
                </c:pt>
                <c:pt idx="4270">
                  <c:v>39760.008333333331</c:v>
                </c:pt>
                <c:pt idx="4271">
                  <c:v>39760.508333333331</c:v>
                </c:pt>
                <c:pt idx="4272">
                  <c:v>39761.008333333331</c:v>
                </c:pt>
                <c:pt idx="4273">
                  <c:v>39761.508333333331</c:v>
                </c:pt>
                <c:pt idx="4274">
                  <c:v>39762.008333333331</c:v>
                </c:pt>
                <c:pt idx="4275">
                  <c:v>39762.508333333331</c:v>
                </c:pt>
                <c:pt idx="4276">
                  <c:v>39763.008333333331</c:v>
                </c:pt>
                <c:pt idx="4277">
                  <c:v>39763.508333333331</c:v>
                </c:pt>
                <c:pt idx="4278">
                  <c:v>39764.008333333331</c:v>
                </c:pt>
                <c:pt idx="4279">
                  <c:v>39764.508333333331</c:v>
                </c:pt>
                <c:pt idx="4280">
                  <c:v>39765.008333333331</c:v>
                </c:pt>
                <c:pt idx="4281">
                  <c:v>39765.508333333331</c:v>
                </c:pt>
                <c:pt idx="4282">
                  <c:v>39766.008333333331</c:v>
                </c:pt>
                <c:pt idx="4283">
                  <c:v>39766.508333333331</c:v>
                </c:pt>
                <c:pt idx="4284">
                  <c:v>39767.008333333331</c:v>
                </c:pt>
                <c:pt idx="4285">
                  <c:v>39767.508333333331</c:v>
                </c:pt>
                <c:pt idx="4286">
                  <c:v>39768.008333333331</c:v>
                </c:pt>
                <c:pt idx="4287">
                  <c:v>39768.508333333331</c:v>
                </c:pt>
                <c:pt idx="4288">
                  <c:v>39769.008333333331</c:v>
                </c:pt>
                <c:pt idx="4289">
                  <c:v>39769.508333333331</c:v>
                </c:pt>
                <c:pt idx="4290">
                  <c:v>39770.008333333331</c:v>
                </c:pt>
                <c:pt idx="4291">
                  <c:v>39770.508333333331</c:v>
                </c:pt>
                <c:pt idx="4292">
                  <c:v>39771.008333333331</c:v>
                </c:pt>
                <c:pt idx="4293">
                  <c:v>39771.508333333331</c:v>
                </c:pt>
                <c:pt idx="4294">
                  <c:v>39772.008333333331</c:v>
                </c:pt>
                <c:pt idx="4295">
                  <c:v>39772.508333333331</c:v>
                </c:pt>
                <c:pt idx="4296">
                  <c:v>39773.008333333331</c:v>
                </c:pt>
                <c:pt idx="4297">
                  <c:v>39773.508333333331</c:v>
                </c:pt>
                <c:pt idx="4298">
                  <c:v>39774.008333333331</c:v>
                </c:pt>
                <c:pt idx="4299">
                  <c:v>39774.508333333331</c:v>
                </c:pt>
                <c:pt idx="4300">
                  <c:v>39775.008333333331</c:v>
                </c:pt>
                <c:pt idx="4301">
                  <c:v>39775.508333333331</c:v>
                </c:pt>
                <c:pt idx="4302">
                  <c:v>39776.008333333331</c:v>
                </c:pt>
                <c:pt idx="4303">
                  <c:v>39776.508333333331</c:v>
                </c:pt>
                <c:pt idx="4304">
                  <c:v>39777.008333333331</c:v>
                </c:pt>
                <c:pt idx="4305">
                  <c:v>39777.508333333331</c:v>
                </c:pt>
                <c:pt idx="4306">
                  <c:v>39778.008333333331</c:v>
                </c:pt>
                <c:pt idx="4307">
                  <c:v>39778.508333333331</c:v>
                </c:pt>
                <c:pt idx="4308">
                  <c:v>39779.008333333331</c:v>
                </c:pt>
                <c:pt idx="4309">
                  <c:v>39779.508333333331</c:v>
                </c:pt>
                <c:pt idx="4310">
                  <c:v>39780.008333333331</c:v>
                </c:pt>
                <c:pt idx="4311">
                  <c:v>39780.508333333331</c:v>
                </c:pt>
                <c:pt idx="4312">
                  <c:v>39781.008333333331</c:v>
                </c:pt>
                <c:pt idx="4313">
                  <c:v>39781.508333333331</c:v>
                </c:pt>
                <c:pt idx="4314">
                  <c:v>39782.008333333331</c:v>
                </c:pt>
                <c:pt idx="4315">
                  <c:v>39782.508333333331</c:v>
                </c:pt>
                <c:pt idx="4316">
                  <c:v>39783.008333333331</c:v>
                </c:pt>
                <c:pt idx="4317">
                  <c:v>39783.508333333331</c:v>
                </c:pt>
                <c:pt idx="4318">
                  <c:v>39784.008333333331</c:v>
                </c:pt>
                <c:pt idx="4319">
                  <c:v>39784.508333333331</c:v>
                </c:pt>
                <c:pt idx="4320">
                  <c:v>39785.008333333331</c:v>
                </c:pt>
                <c:pt idx="4321">
                  <c:v>39785.508333333331</c:v>
                </c:pt>
                <c:pt idx="4322">
                  <c:v>39786.008333333331</c:v>
                </c:pt>
                <c:pt idx="4323">
                  <c:v>39786.508333333331</c:v>
                </c:pt>
                <c:pt idx="4324">
                  <c:v>39787.008333333331</c:v>
                </c:pt>
                <c:pt idx="4325">
                  <c:v>39787.508333333331</c:v>
                </c:pt>
                <c:pt idx="4326">
                  <c:v>39788.008333333331</c:v>
                </c:pt>
                <c:pt idx="4327">
                  <c:v>39788.508333333331</c:v>
                </c:pt>
                <c:pt idx="4328">
                  <c:v>39789.008333333331</c:v>
                </c:pt>
                <c:pt idx="4329">
                  <c:v>39789.508333333331</c:v>
                </c:pt>
                <c:pt idx="4330">
                  <c:v>39790.008333333331</c:v>
                </c:pt>
                <c:pt idx="4331">
                  <c:v>39790.508333333331</c:v>
                </c:pt>
                <c:pt idx="4332">
                  <c:v>39791.008333333331</c:v>
                </c:pt>
                <c:pt idx="4333">
                  <c:v>39791.508333333331</c:v>
                </c:pt>
                <c:pt idx="4334">
                  <c:v>39792.008333333331</c:v>
                </c:pt>
                <c:pt idx="4335">
                  <c:v>39792.508333333331</c:v>
                </c:pt>
                <c:pt idx="4336">
                  <c:v>39793.008333333331</c:v>
                </c:pt>
                <c:pt idx="4337">
                  <c:v>39793.508333333331</c:v>
                </c:pt>
                <c:pt idx="4338">
                  <c:v>39794.008333333331</c:v>
                </c:pt>
                <c:pt idx="4339">
                  <c:v>39794.508333333331</c:v>
                </c:pt>
                <c:pt idx="4340">
                  <c:v>39795.008333333331</c:v>
                </c:pt>
                <c:pt idx="4341">
                  <c:v>39795.508333333331</c:v>
                </c:pt>
                <c:pt idx="4342">
                  <c:v>39796.008333333331</c:v>
                </c:pt>
                <c:pt idx="4343">
                  <c:v>39796.508333333331</c:v>
                </c:pt>
                <c:pt idx="4344">
                  <c:v>39797.008333333331</c:v>
                </c:pt>
                <c:pt idx="4345">
                  <c:v>39797.508333333331</c:v>
                </c:pt>
                <c:pt idx="4346">
                  <c:v>39798.008333333331</c:v>
                </c:pt>
                <c:pt idx="4347">
                  <c:v>39798.508333333331</c:v>
                </c:pt>
                <c:pt idx="4348">
                  <c:v>39799.008333333331</c:v>
                </c:pt>
                <c:pt idx="4349">
                  <c:v>39799.508333333331</c:v>
                </c:pt>
                <c:pt idx="4350">
                  <c:v>39800.008333333331</c:v>
                </c:pt>
                <c:pt idx="4351">
                  <c:v>39800.508333333331</c:v>
                </c:pt>
                <c:pt idx="4352">
                  <c:v>39801.008333333331</c:v>
                </c:pt>
                <c:pt idx="4353">
                  <c:v>39801.508333333331</c:v>
                </c:pt>
                <c:pt idx="4354">
                  <c:v>39802.008333333331</c:v>
                </c:pt>
                <c:pt idx="4355">
                  <c:v>39802.508333333331</c:v>
                </c:pt>
                <c:pt idx="4356">
                  <c:v>39803.008333333331</c:v>
                </c:pt>
                <c:pt idx="4357">
                  <c:v>39803.508333333331</c:v>
                </c:pt>
                <c:pt idx="4358">
                  <c:v>39804.008333333331</c:v>
                </c:pt>
                <c:pt idx="4359">
                  <c:v>39804.508333333331</c:v>
                </c:pt>
                <c:pt idx="4360">
                  <c:v>39805.008333333331</c:v>
                </c:pt>
                <c:pt idx="4361">
                  <c:v>39805.508333333331</c:v>
                </c:pt>
                <c:pt idx="4362">
                  <c:v>39806.008333333331</c:v>
                </c:pt>
                <c:pt idx="4363">
                  <c:v>39806.508333333331</c:v>
                </c:pt>
                <c:pt idx="4364">
                  <c:v>39807.008333333331</c:v>
                </c:pt>
                <c:pt idx="4365">
                  <c:v>39807.508333333331</c:v>
                </c:pt>
                <c:pt idx="4366">
                  <c:v>39808.008333333331</c:v>
                </c:pt>
                <c:pt idx="4367">
                  <c:v>39808.508333333331</c:v>
                </c:pt>
                <c:pt idx="4368">
                  <c:v>39809.008333333331</c:v>
                </c:pt>
                <c:pt idx="4369">
                  <c:v>39809.508333333331</c:v>
                </c:pt>
                <c:pt idx="4370">
                  <c:v>39810.008333333331</c:v>
                </c:pt>
                <c:pt idx="4371">
                  <c:v>39810.508333333331</c:v>
                </c:pt>
                <c:pt idx="4372">
                  <c:v>39811.008333333331</c:v>
                </c:pt>
                <c:pt idx="4373">
                  <c:v>39811.508333333331</c:v>
                </c:pt>
                <c:pt idx="4374">
                  <c:v>39812.008333333331</c:v>
                </c:pt>
                <c:pt idx="4375">
                  <c:v>39812.508333333331</c:v>
                </c:pt>
                <c:pt idx="4376">
                  <c:v>39813.008333333331</c:v>
                </c:pt>
                <c:pt idx="4377">
                  <c:v>39813.508333333331</c:v>
                </c:pt>
                <c:pt idx="4378">
                  <c:v>39814.008333333331</c:v>
                </c:pt>
                <c:pt idx="4379">
                  <c:v>39814.508333333331</c:v>
                </c:pt>
                <c:pt idx="4380">
                  <c:v>39815.008333333331</c:v>
                </c:pt>
                <c:pt idx="4381">
                  <c:v>39815.508333333331</c:v>
                </c:pt>
                <c:pt idx="4382">
                  <c:v>39816.008333333331</c:v>
                </c:pt>
                <c:pt idx="4383">
                  <c:v>39816.508333333331</c:v>
                </c:pt>
                <c:pt idx="4384">
                  <c:v>39817.008333333331</c:v>
                </c:pt>
                <c:pt idx="4385">
                  <c:v>39817.508333333331</c:v>
                </c:pt>
                <c:pt idx="4386">
                  <c:v>39818.008333333331</c:v>
                </c:pt>
                <c:pt idx="4387">
                  <c:v>39818.508333333331</c:v>
                </c:pt>
                <c:pt idx="4388">
                  <c:v>39819.008333333331</c:v>
                </c:pt>
                <c:pt idx="4389">
                  <c:v>39819.508333333331</c:v>
                </c:pt>
                <c:pt idx="4390">
                  <c:v>39820.008333333331</c:v>
                </c:pt>
                <c:pt idx="4391">
                  <c:v>39820.508333333331</c:v>
                </c:pt>
                <c:pt idx="4392">
                  <c:v>39821.008333333331</c:v>
                </c:pt>
                <c:pt idx="4393">
                  <c:v>39821.508333333331</c:v>
                </c:pt>
                <c:pt idx="4394">
                  <c:v>39822.008333333331</c:v>
                </c:pt>
                <c:pt idx="4395">
                  <c:v>39822.508333333331</c:v>
                </c:pt>
                <c:pt idx="4396">
                  <c:v>39823.008333333331</c:v>
                </c:pt>
                <c:pt idx="4397">
                  <c:v>39823.508333333331</c:v>
                </c:pt>
                <c:pt idx="4398">
                  <c:v>39824.008333333331</c:v>
                </c:pt>
                <c:pt idx="4399">
                  <c:v>39824.508333333331</c:v>
                </c:pt>
                <c:pt idx="4400">
                  <c:v>39825.008333333331</c:v>
                </c:pt>
                <c:pt idx="4401">
                  <c:v>39825.508333333331</c:v>
                </c:pt>
                <c:pt idx="4402">
                  <c:v>39826.008333333331</c:v>
                </c:pt>
                <c:pt idx="4403">
                  <c:v>39826.508333333331</c:v>
                </c:pt>
                <c:pt idx="4404">
                  <c:v>39827.008333333331</c:v>
                </c:pt>
                <c:pt idx="4405">
                  <c:v>39827.508333333331</c:v>
                </c:pt>
                <c:pt idx="4406">
                  <c:v>39828.008333333331</c:v>
                </c:pt>
                <c:pt idx="4407">
                  <c:v>39828.508333333331</c:v>
                </c:pt>
                <c:pt idx="4408">
                  <c:v>39829.008333333331</c:v>
                </c:pt>
                <c:pt idx="4409">
                  <c:v>39829.508333333331</c:v>
                </c:pt>
                <c:pt idx="4410">
                  <c:v>39830.008333333331</c:v>
                </c:pt>
                <c:pt idx="4411">
                  <c:v>39830.508333333331</c:v>
                </c:pt>
                <c:pt idx="4412">
                  <c:v>39831.008333333331</c:v>
                </c:pt>
                <c:pt idx="4413">
                  <c:v>39831.508333333331</c:v>
                </c:pt>
                <c:pt idx="4414">
                  <c:v>39832.008333333331</c:v>
                </c:pt>
                <c:pt idx="4415">
                  <c:v>39832.508333333331</c:v>
                </c:pt>
                <c:pt idx="4416">
                  <c:v>39833.008333333331</c:v>
                </c:pt>
                <c:pt idx="4417">
                  <c:v>39833.508333333331</c:v>
                </c:pt>
                <c:pt idx="4418">
                  <c:v>39834.008333333331</c:v>
                </c:pt>
                <c:pt idx="4419">
                  <c:v>39834.508333333331</c:v>
                </c:pt>
                <c:pt idx="4420">
                  <c:v>39835.008333333331</c:v>
                </c:pt>
                <c:pt idx="4421">
                  <c:v>39835.508333333331</c:v>
                </c:pt>
                <c:pt idx="4422">
                  <c:v>39836.008333333331</c:v>
                </c:pt>
                <c:pt idx="4423">
                  <c:v>39836.508333333331</c:v>
                </c:pt>
                <c:pt idx="4424">
                  <c:v>39837.008333333331</c:v>
                </c:pt>
                <c:pt idx="4425">
                  <c:v>39837.508333333331</c:v>
                </c:pt>
                <c:pt idx="4426">
                  <c:v>39838.008333333331</c:v>
                </c:pt>
                <c:pt idx="4427">
                  <c:v>39838.508333333331</c:v>
                </c:pt>
                <c:pt idx="4428">
                  <c:v>39839.008333333331</c:v>
                </c:pt>
                <c:pt idx="4429">
                  <c:v>39839.508333333331</c:v>
                </c:pt>
                <c:pt idx="4430">
                  <c:v>39840.008333333331</c:v>
                </c:pt>
                <c:pt idx="4431">
                  <c:v>39840.508333333331</c:v>
                </c:pt>
                <c:pt idx="4432">
                  <c:v>39841.008333333331</c:v>
                </c:pt>
                <c:pt idx="4433">
                  <c:v>39841.508333333331</c:v>
                </c:pt>
                <c:pt idx="4434">
                  <c:v>39842.008333333331</c:v>
                </c:pt>
                <c:pt idx="4435">
                  <c:v>39842.508333333331</c:v>
                </c:pt>
                <c:pt idx="4436">
                  <c:v>39843.008333333331</c:v>
                </c:pt>
                <c:pt idx="4437">
                  <c:v>39843.508333333331</c:v>
                </c:pt>
                <c:pt idx="4438">
                  <c:v>39844.008333333331</c:v>
                </c:pt>
                <c:pt idx="4439">
                  <c:v>39844.508333333331</c:v>
                </c:pt>
                <c:pt idx="4440">
                  <c:v>39845.008333333331</c:v>
                </c:pt>
                <c:pt idx="4441">
                  <c:v>39845.508333333331</c:v>
                </c:pt>
                <c:pt idx="4442">
                  <c:v>39846.008333333331</c:v>
                </c:pt>
                <c:pt idx="4443">
                  <c:v>39846.508333333331</c:v>
                </c:pt>
                <c:pt idx="4444">
                  <c:v>39847.008333333331</c:v>
                </c:pt>
                <c:pt idx="4445">
                  <c:v>39847.508333333331</c:v>
                </c:pt>
                <c:pt idx="4446">
                  <c:v>39848.008333333331</c:v>
                </c:pt>
                <c:pt idx="4447">
                  <c:v>39848.508333333331</c:v>
                </c:pt>
                <c:pt idx="4448">
                  <c:v>39849.008333333331</c:v>
                </c:pt>
                <c:pt idx="4449">
                  <c:v>39849.508333333331</c:v>
                </c:pt>
                <c:pt idx="4450">
                  <c:v>39850.008333333331</c:v>
                </c:pt>
                <c:pt idx="4451">
                  <c:v>39850.508333333331</c:v>
                </c:pt>
                <c:pt idx="4452">
                  <c:v>39851.008333333331</c:v>
                </c:pt>
                <c:pt idx="4453">
                  <c:v>39851.508333333331</c:v>
                </c:pt>
                <c:pt idx="4454">
                  <c:v>39852.008333333331</c:v>
                </c:pt>
                <c:pt idx="4455">
                  <c:v>39852.508333333331</c:v>
                </c:pt>
                <c:pt idx="4456">
                  <c:v>39853.008333333331</c:v>
                </c:pt>
                <c:pt idx="4457">
                  <c:v>39853.508333333331</c:v>
                </c:pt>
                <c:pt idx="4458">
                  <c:v>39854.008333333331</c:v>
                </c:pt>
                <c:pt idx="4459">
                  <c:v>39854.508333333331</c:v>
                </c:pt>
                <c:pt idx="4460">
                  <c:v>39855.008333333331</c:v>
                </c:pt>
                <c:pt idx="4461">
                  <c:v>39855.508333333331</c:v>
                </c:pt>
                <c:pt idx="4462">
                  <c:v>39856.008333333331</c:v>
                </c:pt>
                <c:pt idx="4463">
                  <c:v>39856.508333333331</c:v>
                </c:pt>
                <c:pt idx="4464">
                  <c:v>39857.008333333331</c:v>
                </c:pt>
                <c:pt idx="4465">
                  <c:v>39857.508333333331</c:v>
                </c:pt>
                <c:pt idx="4466">
                  <c:v>39858.008333333331</c:v>
                </c:pt>
                <c:pt idx="4467">
                  <c:v>39858.508333333331</c:v>
                </c:pt>
                <c:pt idx="4468">
                  <c:v>39859.008333333331</c:v>
                </c:pt>
                <c:pt idx="4469">
                  <c:v>39859.508333333331</c:v>
                </c:pt>
                <c:pt idx="4470">
                  <c:v>39860.008333333331</c:v>
                </c:pt>
                <c:pt idx="4471">
                  <c:v>39860.508333333331</c:v>
                </c:pt>
                <c:pt idx="4472">
                  <c:v>39861.008333333331</c:v>
                </c:pt>
                <c:pt idx="4473">
                  <c:v>39861.508333333331</c:v>
                </c:pt>
                <c:pt idx="4474">
                  <c:v>39862.008333333331</c:v>
                </c:pt>
                <c:pt idx="4475">
                  <c:v>39862.508333333331</c:v>
                </c:pt>
                <c:pt idx="4476">
                  <c:v>39863.008333333331</c:v>
                </c:pt>
                <c:pt idx="4477">
                  <c:v>39863.508333333331</c:v>
                </c:pt>
                <c:pt idx="4478">
                  <c:v>39864.008333333331</c:v>
                </c:pt>
                <c:pt idx="4479">
                  <c:v>39864.508333333331</c:v>
                </c:pt>
                <c:pt idx="4480">
                  <c:v>39865.008333333331</c:v>
                </c:pt>
                <c:pt idx="4481">
                  <c:v>39865.508333333331</c:v>
                </c:pt>
                <c:pt idx="4482">
                  <c:v>39866.008333333331</c:v>
                </c:pt>
                <c:pt idx="4483">
                  <c:v>39866.508333333331</c:v>
                </c:pt>
                <c:pt idx="4484">
                  <c:v>39867.008333333331</c:v>
                </c:pt>
                <c:pt idx="4485">
                  <c:v>39867.508333333331</c:v>
                </c:pt>
                <c:pt idx="4486">
                  <c:v>39868.008333333331</c:v>
                </c:pt>
                <c:pt idx="4487">
                  <c:v>39868.508333333331</c:v>
                </c:pt>
                <c:pt idx="4488">
                  <c:v>39869.008333333331</c:v>
                </c:pt>
                <c:pt idx="4489">
                  <c:v>39869.508333333331</c:v>
                </c:pt>
                <c:pt idx="4490">
                  <c:v>39870.008333333331</c:v>
                </c:pt>
                <c:pt idx="4491">
                  <c:v>39870.508333333331</c:v>
                </c:pt>
                <c:pt idx="4492">
                  <c:v>39871.008333333331</c:v>
                </c:pt>
                <c:pt idx="4493">
                  <c:v>39871.508333333331</c:v>
                </c:pt>
                <c:pt idx="4494">
                  <c:v>39872.008333333331</c:v>
                </c:pt>
                <c:pt idx="4495">
                  <c:v>39872.508333333331</c:v>
                </c:pt>
                <c:pt idx="4496">
                  <c:v>39873.008333333331</c:v>
                </c:pt>
                <c:pt idx="4497">
                  <c:v>39873.508333333331</c:v>
                </c:pt>
                <c:pt idx="4498">
                  <c:v>39874.008333333331</c:v>
                </c:pt>
                <c:pt idx="4499">
                  <c:v>39874.508333333331</c:v>
                </c:pt>
                <c:pt idx="4500">
                  <c:v>39875.008333333331</c:v>
                </c:pt>
                <c:pt idx="4501">
                  <c:v>39875.508333333331</c:v>
                </c:pt>
                <c:pt idx="4502">
                  <c:v>39876.008333333331</c:v>
                </c:pt>
                <c:pt idx="4503">
                  <c:v>39876.508333333331</c:v>
                </c:pt>
                <c:pt idx="4504">
                  <c:v>39877.008333333331</c:v>
                </c:pt>
                <c:pt idx="4505">
                  <c:v>39877.508333333331</c:v>
                </c:pt>
                <c:pt idx="4506">
                  <c:v>39878.008333333331</c:v>
                </c:pt>
                <c:pt idx="4507">
                  <c:v>39878.508333333331</c:v>
                </c:pt>
                <c:pt idx="4508">
                  <c:v>39879.008333333331</c:v>
                </c:pt>
                <c:pt idx="4509">
                  <c:v>39879.508333333331</c:v>
                </c:pt>
                <c:pt idx="4510">
                  <c:v>39880.008333333331</c:v>
                </c:pt>
                <c:pt idx="4511">
                  <c:v>39880.508333333331</c:v>
                </c:pt>
                <c:pt idx="4512">
                  <c:v>39881.008333333331</c:v>
                </c:pt>
                <c:pt idx="4513">
                  <c:v>39881.508333333331</c:v>
                </c:pt>
                <c:pt idx="4514">
                  <c:v>39882.008333333331</c:v>
                </c:pt>
                <c:pt idx="4515">
                  <c:v>39882.508333333331</c:v>
                </c:pt>
                <c:pt idx="4516">
                  <c:v>39883.008333333331</c:v>
                </c:pt>
                <c:pt idx="4517">
                  <c:v>39883.508333333331</c:v>
                </c:pt>
                <c:pt idx="4518">
                  <c:v>39884.008333333331</c:v>
                </c:pt>
                <c:pt idx="4519">
                  <c:v>39884.508333333331</c:v>
                </c:pt>
                <c:pt idx="4520">
                  <c:v>39885.008333333331</c:v>
                </c:pt>
                <c:pt idx="4521">
                  <c:v>39885.508333333331</c:v>
                </c:pt>
                <c:pt idx="4522">
                  <c:v>39886.008333333331</c:v>
                </c:pt>
                <c:pt idx="4523">
                  <c:v>39886.508333333331</c:v>
                </c:pt>
                <c:pt idx="4524">
                  <c:v>39887.008333333331</c:v>
                </c:pt>
                <c:pt idx="4525">
                  <c:v>39887.508333333331</c:v>
                </c:pt>
                <c:pt idx="4526">
                  <c:v>39888.008333333331</c:v>
                </c:pt>
                <c:pt idx="4527">
                  <c:v>39888.508333333331</c:v>
                </c:pt>
                <c:pt idx="4528">
                  <c:v>39889.008333333331</c:v>
                </c:pt>
                <c:pt idx="4529">
                  <c:v>39889.508333333331</c:v>
                </c:pt>
                <c:pt idx="4530">
                  <c:v>39890.008333333331</c:v>
                </c:pt>
                <c:pt idx="4531">
                  <c:v>39890.508333333331</c:v>
                </c:pt>
                <c:pt idx="4532">
                  <c:v>39891.008333333331</c:v>
                </c:pt>
                <c:pt idx="4533">
                  <c:v>39891.508333333331</c:v>
                </c:pt>
                <c:pt idx="4534">
                  <c:v>39892.008333333331</c:v>
                </c:pt>
                <c:pt idx="4535">
                  <c:v>39892.508333333331</c:v>
                </c:pt>
                <c:pt idx="4536">
                  <c:v>39893.008333333331</c:v>
                </c:pt>
                <c:pt idx="4537">
                  <c:v>39893.508333333331</c:v>
                </c:pt>
                <c:pt idx="4538">
                  <c:v>39894.008333333331</c:v>
                </c:pt>
                <c:pt idx="4539">
                  <c:v>39894.508333333331</c:v>
                </c:pt>
                <c:pt idx="4540">
                  <c:v>39895.008333333331</c:v>
                </c:pt>
                <c:pt idx="4541">
                  <c:v>39895.508333333331</c:v>
                </c:pt>
                <c:pt idx="4542">
                  <c:v>39896.008333333331</c:v>
                </c:pt>
                <c:pt idx="4543">
                  <c:v>39896.508333333331</c:v>
                </c:pt>
                <c:pt idx="4544">
                  <c:v>39897.008333333331</c:v>
                </c:pt>
                <c:pt idx="4545">
                  <c:v>39897.508333333331</c:v>
                </c:pt>
                <c:pt idx="4546">
                  <c:v>39898.008333333331</c:v>
                </c:pt>
                <c:pt idx="4547">
                  <c:v>39898.508333333331</c:v>
                </c:pt>
                <c:pt idx="4548">
                  <c:v>39899.008333333331</c:v>
                </c:pt>
                <c:pt idx="4549">
                  <c:v>39899.508333333331</c:v>
                </c:pt>
                <c:pt idx="4550">
                  <c:v>39900.008333333331</c:v>
                </c:pt>
                <c:pt idx="4551">
                  <c:v>39900.508333333331</c:v>
                </c:pt>
                <c:pt idx="4552">
                  <c:v>39901.008333333331</c:v>
                </c:pt>
                <c:pt idx="4553">
                  <c:v>39901.508333333331</c:v>
                </c:pt>
                <c:pt idx="4554">
                  <c:v>39902.008333333331</c:v>
                </c:pt>
                <c:pt idx="4555">
                  <c:v>39902.508333333331</c:v>
                </c:pt>
                <c:pt idx="4556">
                  <c:v>39903.008333333331</c:v>
                </c:pt>
                <c:pt idx="4557">
                  <c:v>39903.508333333331</c:v>
                </c:pt>
                <c:pt idx="4558">
                  <c:v>39904.008333333331</c:v>
                </c:pt>
                <c:pt idx="4559">
                  <c:v>39904.508333333331</c:v>
                </c:pt>
                <c:pt idx="4560">
                  <c:v>39905.008333333331</c:v>
                </c:pt>
                <c:pt idx="4561">
                  <c:v>39905.508333333331</c:v>
                </c:pt>
                <c:pt idx="4562">
                  <c:v>39906.008333333331</c:v>
                </c:pt>
                <c:pt idx="4563">
                  <c:v>39906.508333333331</c:v>
                </c:pt>
                <c:pt idx="4564">
                  <c:v>39907.008333333331</c:v>
                </c:pt>
                <c:pt idx="4565">
                  <c:v>39907.508333333331</c:v>
                </c:pt>
                <c:pt idx="4566">
                  <c:v>39908.008333333331</c:v>
                </c:pt>
                <c:pt idx="4567">
                  <c:v>39908.508333333331</c:v>
                </c:pt>
                <c:pt idx="4568">
                  <c:v>39909.008333333331</c:v>
                </c:pt>
                <c:pt idx="4569">
                  <c:v>39909.508333333331</c:v>
                </c:pt>
                <c:pt idx="4570">
                  <c:v>39910.008333333331</c:v>
                </c:pt>
                <c:pt idx="4571">
                  <c:v>39910.508333333331</c:v>
                </c:pt>
                <c:pt idx="4572">
                  <c:v>39911.008333333331</c:v>
                </c:pt>
                <c:pt idx="4573">
                  <c:v>39911.508333333331</c:v>
                </c:pt>
                <c:pt idx="4574">
                  <c:v>39912.008333333331</c:v>
                </c:pt>
                <c:pt idx="4575">
                  <c:v>39912.508333333331</c:v>
                </c:pt>
                <c:pt idx="4576">
                  <c:v>39913.008333333331</c:v>
                </c:pt>
                <c:pt idx="4577">
                  <c:v>39913.508333333331</c:v>
                </c:pt>
                <c:pt idx="4578">
                  <c:v>39914.008333333331</c:v>
                </c:pt>
                <c:pt idx="4579">
                  <c:v>39914.508333333331</c:v>
                </c:pt>
                <c:pt idx="4580">
                  <c:v>39915.008333333331</c:v>
                </c:pt>
                <c:pt idx="4581">
                  <c:v>39915.508333333331</c:v>
                </c:pt>
                <c:pt idx="4582">
                  <c:v>39916.008333333331</c:v>
                </c:pt>
                <c:pt idx="4583">
                  <c:v>39916.508333333331</c:v>
                </c:pt>
                <c:pt idx="4584">
                  <c:v>39917.008333333331</c:v>
                </c:pt>
                <c:pt idx="4585">
                  <c:v>39917.508333333331</c:v>
                </c:pt>
                <c:pt idx="4586">
                  <c:v>39918.008333333331</c:v>
                </c:pt>
                <c:pt idx="4587">
                  <c:v>39918.508333333331</c:v>
                </c:pt>
                <c:pt idx="4588">
                  <c:v>39919.008333333331</c:v>
                </c:pt>
                <c:pt idx="4589">
                  <c:v>39919.508333333331</c:v>
                </c:pt>
                <c:pt idx="4590">
                  <c:v>39920.008333333331</c:v>
                </c:pt>
                <c:pt idx="4591">
                  <c:v>39920.508333333331</c:v>
                </c:pt>
                <c:pt idx="4592">
                  <c:v>39921.008333333331</c:v>
                </c:pt>
                <c:pt idx="4593">
                  <c:v>39921.508333333331</c:v>
                </c:pt>
                <c:pt idx="4594">
                  <c:v>39922.008333333331</c:v>
                </c:pt>
                <c:pt idx="4595">
                  <c:v>39922.508333333331</c:v>
                </c:pt>
                <c:pt idx="4596">
                  <c:v>39923.008333333331</c:v>
                </c:pt>
                <c:pt idx="4597">
                  <c:v>39923.508333333331</c:v>
                </c:pt>
                <c:pt idx="4598">
                  <c:v>39924.008333333331</c:v>
                </c:pt>
                <c:pt idx="4599">
                  <c:v>39924.508333333331</c:v>
                </c:pt>
                <c:pt idx="4600">
                  <c:v>39925.008333333331</c:v>
                </c:pt>
                <c:pt idx="4601">
                  <c:v>39925.508333333331</c:v>
                </c:pt>
                <c:pt idx="4602">
                  <c:v>39926.008333333331</c:v>
                </c:pt>
                <c:pt idx="4603">
                  <c:v>39926.508333333331</c:v>
                </c:pt>
                <c:pt idx="4604">
                  <c:v>39927.008333333331</c:v>
                </c:pt>
                <c:pt idx="4605">
                  <c:v>39927.508333333331</c:v>
                </c:pt>
                <c:pt idx="4606">
                  <c:v>39928.008333333331</c:v>
                </c:pt>
                <c:pt idx="4607">
                  <c:v>39928.508333333331</c:v>
                </c:pt>
                <c:pt idx="4608">
                  <c:v>39929.008333333331</c:v>
                </c:pt>
                <c:pt idx="4609">
                  <c:v>39929.508333333331</c:v>
                </c:pt>
                <c:pt idx="4610">
                  <c:v>39930.008333333331</c:v>
                </c:pt>
                <c:pt idx="4611">
                  <c:v>39930.508333333331</c:v>
                </c:pt>
                <c:pt idx="4612">
                  <c:v>39931.008333333331</c:v>
                </c:pt>
                <c:pt idx="4613">
                  <c:v>39931.508333333331</c:v>
                </c:pt>
                <c:pt idx="4614">
                  <c:v>39932.008333333331</c:v>
                </c:pt>
                <c:pt idx="4615">
                  <c:v>39932.508333333331</c:v>
                </c:pt>
                <c:pt idx="4616">
                  <c:v>39933.008333333331</c:v>
                </c:pt>
                <c:pt idx="4617">
                  <c:v>39933.508333333331</c:v>
                </c:pt>
                <c:pt idx="4618">
                  <c:v>39934.008333333331</c:v>
                </c:pt>
                <c:pt idx="4619">
                  <c:v>39934.508333333331</c:v>
                </c:pt>
                <c:pt idx="4620">
                  <c:v>39935.008333333331</c:v>
                </c:pt>
                <c:pt idx="4621">
                  <c:v>39935.508333333331</c:v>
                </c:pt>
                <c:pt idx="4622">
                  <c:v>39936.008333333331</c:v>
                </c:pt>
                <c:pt idx="4623">
                  <c:v>39936.508333333331</c:v>
                </c:pt>
                <c:pt idx="4624">
                  <c:v>39937.008333333331</c:v>
                </c:pt>
                <c:pt idx="4625">
                  <c:v>39937.508333333331</c:v>
                </c:pt>
                <c:pt idx="4626">
                  <c:v>39938.008333333331</c:v>
                </c:pt>
                <c:pt idx="4627">
                  <c:v>39938.508333333331</c:v>
                </c:pt>
                <c:pt idx="4628">
                  <c:v>39939.008333333331</c:v>
                </c:pt>
                <c:pt idx="4629">
                  <c:v>39939.508333333331</c:v>
                </c:pt>
                <c:pt idx="4630">
                  <c:v>39940.008333333331</c:v>
                </c:pt>
                <c:pt idx="4631">
                  <c:v>39940.508333333331</c:v>
                </c:pt>
                <c:pt idx="4632">
                  <c:v>39941.008333333331</c:v>
                </c:pt>
                <c:pt idx="4633">
                  <c:v>39941.508333333331</c:v>
                </c:pt>
                <c:pt idx="4634">
                  <c:v>39942.008333333331</c:v>
                </c:pt>
                <c:pt idx="4635">
                  <c:v>39942.508333333331</c:v>
                </c:pt>
                <c:pt idx="4636">
                  <c:v>39943.008333333331</c:v>
                </c:pt>
                <c:pt idx="4637">
                  <c:v>39943.508333333331</c:v>
                </c:pt>
                <c:pt idx="4638">
                  <c:v>39944.008333333331</c:v>
                </c:pt>
                <c:pt idx="4639">
                  <c:v>39944.508333333331</c:v>
                </c:pt>
                <c:pt idx="4640">
                  <c:v>39945.008333333331</c:v>
                </c:pt>
                <c:pt idx="4641">
                  <c:v>39945.508333333331</c:v>
                </c:pt>
                <c:pt idx="4642">
                  <c:v>39946.008333333331</c:v>
                </c:pt>
                <c:pt idx="4643">
                  <c:v>39946.508333333331</c:v>
                </c:pt>
                <c:pt idx="4644">
                  <c:v>39947.008333333331</c:v>
                </c:pt>
                <c:pt idx="4645">
                  <c:v>39947.508333333331</c:v>
                </c:pt>
                <c:pt idx="4646">
                  <c:v>39948.008333333331</c:v>
                </c:pt>
                <c:pt idx="4647">
                  <c:v>39948.508333333331</c:v>
                </c:pt>
                <c:pt idx="4648">
                  <c:v>39949.008333333331</c:v>
                </c:pt>
                <c:pt idx="4649">
                  <c:v>39949.508333333331</c:v>
                </c:pt>
                <c:pt idx="4650">
                  <c:v>39950.008333333331</c:v>
                </c:pt>
                <c:pt idx="4651">
                  <c:v>39950.508333333331</c:v>
                </c:pt>
                <c:pt idx="4652">
                  <c:v>39951.008333333331</c:v>
                </c:pt>
                <c:pt idx="4653">
                  <c:v>39951.508333333331</c:v>
                </c:pt>
                <c:pt idx="4654">
                  <c:v>39952.008333333331</c:v>
                </c:pt>
                <c:pt idx="4655">
                  <c:v>39952.508333333331</c:v>
                </c:pt>
                <c:pt idx="4656">
                  <c:v>39953.008333333331</c:v>
                </c:pt>
                <c:pt idx="4657">
                  <c:v>39953.508333333331</c:v>
                </c:pt>
                <c:pt idx="4658">
                  <c:v>39954.008333333331</c:v>
                </c:pt>
                <c:pt idx="4659">
                  <c:v>39954.508333333331</c:v>
                </c:pt>
                <c:pt idx="4660">
                  <c:v>39955.008333333331</c:v>
                </c:pt>
                <c:pt idx="4661">
                  <c:v>39955.508333333331</c:v>
                </c:pt>
                <c:pt idx="4662">
                  <c:v>39956.008333333331</c:v>
                </c:pt>
                <c:pt idx="4663">
                  <c:v>39956.508333333331</c:v>
                </c:pt>
                <c:pt idx="4664">
                  <c:v>39957.008333333331</c:v>
                </c:pt>
                <c:pt idx="4665">
                  <c:v>39957.508333333331</c:v>
                </c:pt>
                <c:pt idx="4666">
                  <c:v>39958.008333333331</c:v>
                </c:pt>
                <c:pt idx="4667">
                  <c:v>39958.508333333331</c:v>
                </c:pt>
                <c:pt idx="4668">
                  <c:v>39959.008333333331</c:v>
                </c:pt>
                <c:pt idx="4669">
                  <c:v>39959.508333333331</c:v>
                </c:pt>
                <c:pt idx="4670">
                  <c:v>39960.008333333331</c:v>
                </c:pt>
                <c:pt idx="4671">
                  <c:v>39960.508333333331</c:v>
                </c:pt>
                <c:pt idx="4672">
                  <c:v>39961.008333333331</c:v>
                </c:pt>
                <c:pt idx="4673">
                  <c:v>39961.508333333331</c:v>
                </c:pt>
                <c:pt idx="4674">
                  <c:v>39962.008333333331</c:v>
                </c:pt>
                <c:pt idx="4675">
                  <c:v>39962.508333333331</c:v>
                </c:pt>
                <c:pt idx="4676">
                  <c:v>39963.008333333331</c:v>
                </c:pt>
                <c:pt idx="4677">
                  <c:v>39963.508333333331</c:v>
                </c:pt>
                <c:pt idx="4678">
                  <c:v>39964.008333333331</c:v>
                </c:pt>
                <c:pt idx="4679">
                  <c:v>39964.508333333331</c:v>
                </c:pt>
                <c:pt idx="4680">
                  <c:v>39965.008333333331</c:v>
                </c:pt>
                <c:pt idx="4681">
                  <c:v>39965.508333333331</c:v>
                </c:pt>
                <c:pt idx="4682">
                  <c:v>39966.008333333331</c:v>
                </c:pt>
                <c:pt idx="4683">
                  <c:v>39966.508333333331</c:v>
                </c:pt>
                <c:pt idx="4684">
                  <c:v>39967.008333333331</c:v>
                </c:pt>
                <c:pt idx="4685">
                  <c:v>39967.508333333331</c:v>
                </c:pt>
                <c:pt idx="4686">
                  <c:v>39968.008333333331</c:v>
                </c:pt>
                <c:pt idx="4687">
                  <c:v>39968.508333333331</c:v>
                </c:pt>
                <c:pt idx="4688">
                  <c:v>39969.008333333331</c:v>
                </c:pt>
                <c:pt idx="4689">
                  <c:v>39969.508333333331</c:v>
                </c:pt>
                <c:pt idx="4690">
                  <c:v>39970.008333333331</c:v>
                </c:pt>
                <c:pt idx="4691">
                  <c:v>39970.508333333331</c:v>
                </c:pt>
                <c:pt idx="4692">
                  <c:v>39971.008333333331</c:v>
                </c:pt>
                <c:pt idx="4693">
                  <c:v>39971.508333333331</c:v>
                </c:pt>
                <c:pt idx="4694">
                  <c:v>39972.008333333331</c:v>
                </c:pt>
                <c:pt idx="4695">
                  <c:v>39972.508333333331</c:v>
                </c:pt>
                <c:pt idx="4696">
                  <c:v>39973.008333333331</c:v>
                </c:pt>
                <c:pt idx="4697">
                  <c:v>39973.508333333331</c:v>
                </c:pt>
                <c:pt idx="4698">
                  <c:v>39974.008333333331</c:v>
                </c:pt>
                <c:pt idx="4699">
                  <c:v>39974.508333333331</c:v>
                </c:pt>
                <c:pt idx="4700">
                  <c:v>39975.008333333331</c:v>
                </c:pt>
                <c:pt idx="4701">
                  <c:v>39975.508333333331</c:v>
                </c:pt>
                <c:pt idx="4702">
                  <c:v>39976.008333333331</c:v>
                </c:pt>
                <c:pt idx="4703">
                  <c:v>39976.508333333331</c:v>
                </c:pt>
                <c:pt idx="4704">
                  <c:v>39977.008333333331</c:v>
                </c:pt>
                <c:pt idx="4705">
                  <c:v>39977.508333333331</c:v>
                </c:pt>
                <c:pt idx="4706">
                  <c:v>39978.008333333331</c:v>
                </c:pt>
                <c:pt idx="4707">
                  <c:v>39978.508333333331</c:v>
                </c:pt>
                <c:pt idx="4708">
                  <c:v>39979.008333333331</c:v>
                </c:pt>
                <c:pt idx="4709">
                  <c:v>39979.508333333331</c:v>
                </c:pt>
                <c:pt idx="4710">
                  <c:v>39980.008333333331</c:v>
                </c:pt>
                <c:pt idx="4711">
                  <c:v>39980.508333333331</c:v>
                </c:pt>
                <c:pt idx="4712">
                  <c:v>39981.008333333331</c:v>
                </c:pt>
                <c:pt idx="4713">
                  <c:v>39981.508333333331</c:v>
                </c:pt>
                <c:pt idx="4714">
                  <c:v>39982.008333333331</c:v>
                </c:pt>
                <c:pt idx="4715">
                  <c:v>39982.508333333331</c:v>
                </c:pt>
                <c:pt idx="4716">
                  <c:v>39983.008333333331</c:v>
                </c:pt>
                <c:pt idx="4717">
                  <c:v>39983.508333333331</c:v>
                </c:pt>
                <c:pt idx="4718">
                  <c:v>39984.008333333331</c:v>
                </c:pt>
                <c:pt idx="4719">
                  <c:v>39984.508333333331</c:v>
                </c:pt>
                <c:pt idx="4720">
                  <c:v>39985.008333333331</c:v>
                </c:pt>
                <c:pt idx="4721">
                  <c:v>39985.508333333331</c:v>
                </c:pt>
                <c:pt idx="4722">
                  <c:v>39986.008333333331</c:v>
                </c:pt>
                <c:pt idx="4723">
                  <c:v>39986.508333333331</c:v>
                </c:pt>
                <c:pt idx="4724">
                  <c:v>39987.008333333331</c:v>
                </c:pt>
                <c:pt idx="4725">
                  <c:v>39987.508333333331</c:v>
                </c:pt>
                <c:pt idx="4726">
                  <c:v>39988.008333333331</c:v>
                </c:pt>
                <c:pt idx="4727">
                  <c:v>39988.508333333331</c:v>
                </c:pt>
                <c:pt idx="4728">
                  <c:v>39989.008333333331</c:v>
                </c:pt>
                <c:pt idx="4729">
                  <c:v>39989.508333333331</c:v>
                </c:pt>
                <c:pt idx="4730">
                  <c:v>39990.008333333331</c:v>
                </c:pt>
                <c:pt idx="4731">
                  <c:v>39990.508333333331</c:v>
                </c:pt>
                <c:pt idx="4732">
                  <c:v>39991.008333333331</c:v>
                </c:pt>
                <c:pt idx="4733">
                  <c:v>39991.508333333331</c:v>
                </c:pt>
                <c:pt idx="4734">
                  <c:v>39992.008333333331</c:v>
                </c:pt>
                <c:pt idx="4735">
                  <c:v>39992.508333333331</c:v>
                </c:pt>
                <c:pt idx="4736">
                  <c:v>39993.008333333331</c:v>
                </c:pt>
                <c:pt idx="4737">
                  <c:v>39993.508333333331</c:v>
                </c:pt>
                <c:pt idx="4738">
                  <c:v>39994.008333333331</c:v>
                </c:pt>
                <c:pt idx="4739">
                  <c:v>39994.508333333331</c:v>
                </c:pt>
                <c:pt idx="4740">
                  <c:v>39995.008333333331</c:v>
                </c:pt>
                <c:pt idx="4741">
                  <c:v>39995.508333333331</c:v>
                </c:pt>
                <c:pt idx="4742">
                  <c:v>39996.008333333331</c:v>
                </c:pt>
                <c:pt idx="4743">
                  <c:v>39996.508333333331</c:v>
                </c:pt>
                <c:pt idx="4744">
                  <c:v>39997.008333333331</c:v>
                </c:pt>
                <c:pt idx="4745">
                  <c:v>39997.508333333331</c:v>
                </c:pt>
                <c:pt idx="4746">
                  <c:v>39998.008333333331</c:v>
                </c:pt>
                <c:pt idx="4747">
                  <c:v>39998.508333333331</c:v>
                </c:pt>
                <c:pt idx="4748">
                  <c:v>39999.008333333331</c:v>
                </c:pt>
                <c:pt idx="4749">
                  <c:v>39999.508333333331</c:v>
                </c:pt>
                <c:pt idx="4750">
                  <c:v>40000.008333333331</c:v>
                </c:pt>
                <c:pt idx="4751">
                  <c:v>40000.508333333331</c:v>
                </c:pt>
                <c:pt idx="4752">
                  <c:v>40001.008333333331</c:v>
                </c:pt>
                <c:pt idx="4753">
                  <c:v>40001.508333333331</c:v>
                </c:pt>
                <c:pt idx="4754">
                  <c:v>40002.008333333331</c:v>
                </c:pt>
                <c:pt idx="4755">
                  <c:v>40002.508333333331</c:v>
                </c:pt>
                <c:pt idx="4756">
                  <c:v>40003.008333333331</c:v>
                </c:pt>
                <c:pt idx="4757">
                  <c:v>40003.508333333331</c:v>
                </c:pt>
                <c:pt idx="4758">
                  <c:v>40004.008333333331</c:v>
                </c:pt>
                <c:pt idx="4759">
                  <c:v>40004.508333333331</c:v>
                </c:pt>
                <c:pt idx="4760">
                  <c:v>40005.008333333331</c:v>
                </c:pt>
                <c:pt idx="4761">
                  <c:v>40005.508333333331</c:v>
                </c:pt>
                <c:pt idx="4762">
                  <c:v>40006.008333333331</c:v>
                </c:pt>
                <c:pt idx="4763">
                  <c:v>40006.508333333331</c:v>
                </c:pt>
                <c:pt idx="4764">
                  <c:v>40007.008333333331</c:v>
                </c:pt>
                <c:pt idx="4765">
                  <c:v>40007.508333333331</c:v>
                </c:pt>
                <c:pt idx="4766">
                  <c:v>40008.008333333331</c:v>
                </c:pt>
                <c:pt idx="4767">
                  <c:v>40008.508333333331</c:v>
                </c:pt>
                <c:pt idx="4768">
                  <c:v>40009.008333333331</c:v>
                </c:pt>
                <c:pt idx="4769">
                  <c:v>40009.508333333331</c:v>
                </c:pt>
                <c:pt idx="4770">
                  <c:v>40010.008333333331</c:v>
                </c:pt>
                <c:pt idx="4771">
                  <c:v>40010.508333333331</c:v>
                </c:pt>
                <c:pt idx="4772">
                  <c:v>40011.008333333331</c:v>
                </c:pt>
                <c:pt idx="4773">
                  <c:v>40011.508333333331</c:v>
                </c:pt>
                <c:pt idx="4774">
                  <c:v>40012.008333333331</c:v>
                </c:pt>
                <c:pt idx="4775">
                  <c:v>40012.508333333331</c:v>
                </c:pt>
                <c:pt idx="4776">
                  <c:v>40013.008333333331</c:v>
                </c:pt>
                <c:pt idx="4777">
                  <c:v>40013.508333333331</c:v>
                </c:pt>
                <c:pt idx="4778">
                  <c:v>40014.008333333331</c:v>
                </c:pt>
                <c:pt idx="4779">
                  <c:v>40014.508333333331</c:v>
                </c:pt>
                <c:pt idx="4780">
                  <c:v>40015.008333333331</c:v>
                </c:pt>
                <c:pt idx="4781">
                  <c:v>40015.508333333331</c:v>
                </c:pt>
                <c:pt idx="4782">
                  <c:v>40016.008333333331</c:v>
                </c:pt>
                <c:pt idx="4783">
                  <c:v>40016.508333333331</c:v>
                </c:pt>
                <c:pt idx="4784">
                  <c:v>40017.008333333331</c:v>
                </c:pt>
                <c:pt idx="4785">
                  <c:v>40017.508333333331</c:v>
                </c:pt>
                <c:pt idx="4786">
                  <c:v>40018.008333333331</c:v>
                </c:pt>
                <c:pt idx="4787">
                  <c:v>40018.508333333331</c:v>
                </c:pt>
                <c:pt idx="4788">
                  <c:v>40019.008333333331</c:v>
                </c:pt>
                <c:pt idx="4789">
                  <c:v>40019.508333333331</c:v>
                </c:pt>
                <c:pt idx="4790">
                  <c:v>40020.008333333331</c:v>
                </c:pt>
                <c:pt idx="4791">
                  <c:v>40020.508333333331</c:v>
                </c:pt>
                <c:pt idx="4792">
                  <c:v>40021.008333333331</c:v>
                </c:pt>
                <c:pt idx="4793">
                  <c:v>40021.508333333331</c:v>
                </c:pt>
                <c:pt idx="4794">
                  <c:v>40022.008333333331</c:v>
                </c:pt>
                <c:pt idx="4795">
                  <c:v>40022.508333333331</c:v>
                </c:pt>
                <c:pt idx="4796">
                  <c:v>40023.008333333331</c:v>
                </c:pt>
                <c:pt idx="4797">
                  <c:v>40023.508333333331</c:v>
                </c:pt>
                <c:pt idx="4798">
                  <c:v>40024.008333333331</c:v>
                </c:pt>
                <c:pt idx="4799">
                  <c:v>40024.508333333331</c:v>
                </c:pt>
                <c:pt idx="4800">
                  <c:v>40025.008333333331</c:v>
                </c:pt>
                <c:pt idx="4801">
                  <c:v>40025.508333333331</c:v>
                </c:pt>
                <c:pt idx="4802">
                  <c:v>40026.008333333331</c:v>
                </c:pt>
                <c:pt idx="4803">
                  <c:v>40026.508333333331</c:v>
                </c:pt>
                <c:pt idx="4804">
                  <c:v>40027.008333333331</c:v>
                </c:pt>
                <c:pt idx="4805">
                  <c:v>40027.508333333331</c:v>
                </c:pt>
                <c:pt idx="4806">
                  <c:v>40028.008333333331</c:v>
                </c:pt>
                <c:pt idx="4807">
                  <c:v>40028.508333333331</c:v>
                </c:pt>
                <c:pt idx="4808">
                  <c:v>40029.008333333331</c:v>
                </c:pt>
                <c:pt idx="4809">
                  <c:v>40029.508333333331</c:v>
                </c:pt>
                <c:pt idx="4810">
                  <c:v>40030.008333333331</c:v>
                </c:pt>
                <c:pt idx="4811">
                  <c:v>40030.508333333331</c:v>
                </c:pt>
                <c:pt idx="4812">
                  <c:v>40031.008333333331</c:v>
                </c:pt>
                <c:pt idx="4813">
                  <c:v>40031.508333333331</c:v>
                </c:pt>
                <c:pt idx="4814">
                  <c:v>40032.008333333331</c:v>
                </c:pt>
                <c:pt idx="4815">
                  <c:v>40032.508333333331</c:v>
                </c:pt>
                <c:pt idx="4816">
                  <c:v>40033.008333333331</c:v>
                </c:pt>
                <c:pt idx="4817">
                  <c:v>40033.508333333331</c:v>
                </c:pt>
                <c:pt idx="4818">
                  <c:v>40034.008333333331</c:v>
                </c:pt>
                <c:pt idx="4819">
                  <c:v>40034.508333333331</c:v>
                </c:pt>
                <c:pt idx="4820">
                  <c:v>40035.008333333331</c:v>
                </c:pt>
                <c:pt idx="4821">
                  <c:v>40035.508333333331</c:v>
                </c:pt>
                <c:pt idx="4822">
                  <c:v>40036.008333333331</c:v>
                </c:pt>
                <c:pt idx="4823">
                  <c:v>40036.508333333331</c:v>
                </c:pt>
                <c:pt idx="4824">
                  <c:v>40037.008333333331</c:v>
                </c:pt>
                <c:pt idx="4825">
                  <c:v>40037.508333333331</c:v>
                </c:pt>
                <c:pt idx="4826">
                  <c:v>40038.008333333331</c:v>
                </c:pt>
                <c:pt idx="4827">
                  <c:v>40038.508333333331</c:v>
                </c:pt>
                <c:pt idx="4828">
                  <c:v>40039.008333333331</c:v>
                </c:pt>
                <c:pt idx="4829">
                  <c:v>40039.508333333331</c:v>
                </c:pt>
                <c:pt idx="4830">
                  <c:v>40040.008333333331</c:v>
                </c:pt>
                <c:pt idx="4831">
                  <c:v>40040.508333333331</c:v>
                </c:pt>
                <c:pt idx="4832">
                  <c:v>40041.008333333331</c:v>
                </c:pt>
                <c:pt idx="4833">
                  <c:v>40041.508333333331</c:v>
                </c:pt>
                <c:pt idx="4834">
                  <c:v>40042.008333333331</c:v>
                </c:pt>
                <c:pt idx="4835">
                  <c:v>40042.508333333331</c:v>
                </c:pt>
                <c:pt idx="4836">
                  <c:v>40043.008333333331</c:v>
                </c:pt>
                <c:pt idx="4837">
                  <c:v>40043.508333333331</c:v>
                </c:pt>
                <c:pt idx="4838">
                  <c:v>40044.008333333331</c:v>
                </c:pt>
                <c:pt idx="4839">
                  <c:v>40044.508333333331</c:v>
                </c:pt>
                <c:pt idx="4840">
                  <c:v>40045.008333333331</c:v>
                </c:pt>
                <c:pt idx="4841">
                  <c:v>40045.508333333331</c:v>
                </c:pt>
                <c:pt idx="4842">
                  <c:v>40046.008333333331</c:v>
                </c:pt>
                <c:pt idx="4843">
                  <c:v>40046.508333333331</c:v>
                </c:pt>
                <c:pt idx="4844">
                  <c:v>40047.008333333331</c:v>
                </c:pt>
                <c:pt idx="4845">
                  <c:v>40047.508333333331</c:v>
                </c:pt>
                <c:pt idx="4846">
                  <c:v>40048.008333333331</c:v>
                </c:pt>
                <c:pt idx="4847">
                  <c:v>40048.508333333331</c:v>
                </c:pt>
                <c:pt idx="4848">
                  <c:v>40049.008333333331</c:v>
                </c:pt>
                <c:pt idx="4849">
                  <c:v>40049.508333333331</c:v>
                </c:pt>
                <c:pt idx="4850">
                  <c:v>40050.008333333331</c:v>
                </c:pt>
                <c:pt idx="4851">
                  <c:v>40050.508333333331</c:v>
                </c:pt>
                <c:pt idx="4852">
                  <c:v>40051.008333333331</c:v>
                </c:pt>
                <c:pt idx="4853">
                  <c:v>40051.508333333331</c:v>
                </c:pt>
                <c:pt idx="4854">
                  <c:v>40052.008333333331</c:v>
                </c:pt>
                <c:pt idx="4855">
                  <c:v>40052.508333333331</c:v>
                </c:pt>
                <c:pt idx="4856">
                  <c:v>40053.008333333331</c:v>
                </c:pt>
                <c:pt idx="4857">
                  <c:v>40053.508333333331</c:v>
                </c:pt>
                <c:pt idx="4858">
                  <c:v>40054.008333333331</c:v>
                </c:pt>
                <c:pt idx="4859">
                  <c:v>40054.508333333331</c:v>
                </c:pt>
                <c:pt idx="4860">
                  <c:v>40055.008333333331</c:v>
                </c:pt>
                <c:pt idx="4861">
                  <c:v>40055.508333333331</c:v>
                </c:pt>
                <c:pt idx="4862">
                  <c:v>40056.008333333331</c:v>
                </c:pt>
                <c:pt idx="4863">
                  <c:v>40056.508333333331</c:v>
                </c:pt>
                <c:pt idx="4864">
                  <c:v>40057.008333333331</c:v>
                </c:pt>
                <c:pt idx="4865">
                  <c:v>40057.508333333331</c:v>
                </c:pt>
                <c:pt idx="4866">
                  <c:v>40058.008333333331</c:v>
                </c:pt>
                <c:pt idx="4867">
                  <c:v>40058.508333333331</c:v>
                </c:pt>
                <c:pt idx="4868">
                  <c:v>40059.008333333331</c:v>
                </c:pt>
                <c:pt idx="4869">
                  <c:v>40059.508333333331</c:v>
                </c:pt>
                <c:pt idx="4870">
                  <c:v>40060.008333333331</c:v>
                </c:pt>
                <c:pt idx="4871">
                  <c:v>40060.508333333331</c:v>
                </c:pt>
                <c:pt idx="4872">
                  <c:v>40061.008333333331</c:v>
                </c:pt>
                <c:pt idx="4873">
                  <c:v>40061.508333333331</c:v>
                </c:pt>
                <c:pt idx="4874">
                  <c:v>40062.008333333331</c:v>
                </c:pt>
                <c:pt idx="4875">
                  <c:v>40062.508333333331</c:v>
                </c:pt>
                <c:pt idx="4876">
                  <c:v>40063.008333333331</c:v>
                </c:pt>
                <c:pt idx="4877">
                  <c:v>40063.508333333331</c:v>
                </c:pt>
                <c:pt idx="4878">
                  <c:v>40064.008333333331</c:v>
                </c:pt>
                <c:pt idx="4879">
                  <c:v>40064.508333333331</c:v>
                </c:pt>
                <c:pt idx="4880">
                  <c:v>40065.008333333331</c:v>
                </c:pt>
                <c:pt idx="4881">
                  <c:v>40065.508333333331</c:v>
                </c:pt>
                <c:pt idx="4882">
                  <c:v>40066.008333333331</c:v>
                </c:pt>
                <c:pt idx="4883">
                  <c:v>40066.508333333331</c:v>
                </c:pt>
                <c:pt idx="4884">
                  <c:v>40067.008333333331</c:v>
                </c:pt>
                <c:pt idx="4885">
                  <c:v>40067.508333333331</c:v>
                </c:pt>
                <c:pt idx="4886">
                  <c:v>40068.008333333331</c:v>
                </c:pt>
                <c:pt idx="4887">
                  <c:v>40068.508333333331</c:v>
                </c:pt>
                <c:pt idx="4888">
                  <c:v>40069.008333333331</c:v>
                </c:pt>
                <c:pt idx="4889">
                  <c:v>40069.508333333331</c:v>
                </c:pt>
                <c:pt idx="4890">
                  <c:v>40070.008333333331</c:v>
                </c:pt>
                <c:pt idx="4891">
                  <c:v>40070.508333333331</c:v>
                </c:pt>
                <c:pt idx="4892">
                  <c:v>40071.008333333331</c:v>
                </c:pt>
                <c:pt idx="4893">
                  <c:v>40071.508333333331</c:v>
                </c:pt>
                <c:pt idx="4894">
                  <c:v>40072.008333333331</c:v>
                </c:pt>
                <c:pt idx="4895">
                  <c:v>40072.508333333331</c:v>
                </c:pt>
                <c:pt idx="4896">
                  <c:v>40073.008333333331</c:v>
                </c:pt>
                <c:pt idx="4897">
                  <c:v>40073.508333333331</c:v>
                </c:pt>
                <c:pt idx="4898">
                  <c:v>40074.008333333331</c:v>
                </c:pt>
                <c:pt idx="4899">
                  <c:v>40074.508333333331</c:v>
                </c:pt>
                <c:pt idx="4900">
                  <c:v>40075.008333333331</c:v>
                </c:pt>
                <c:pt idx="4901">
                  <c:v>40075.508333333331</c:v>
                </c:pt>
                <c:pt idx="4902">
                  <c:v>40076.008333333331</c:v>
                </c:pt>
                <c:pt idx="4903">
                  <c:v>40076.508333333331</c:v>
                </c:pt>
                <c:pt idx="4904">
                  <c:v>40077.008333333331</c:v>
                </c:pt>
                <c:pt idx="4905">
                  <c:v>40077.508333333331</c:v>
                </c:pt>
                <c:pt idx="4906">
                  <c:v>40078.008333333331</c:v>
                </c:pt>
                <c:pt idx="4907">
                  <c:v>40078.508333333331</c:v>
                </c:pt>
                <c:pt idx="4908">
                  <c:v>40079.008333333331</c:v>
                </c:pt>
                <c:pt idx="4909">
                  <c:v>40079.508333333331</c:v>
                </c:pt>
                <c:pt idx="4910">
                  <c:v>40080.008333333331</c:v>
                </c:pt>
                <c:pt idx="4911">
                  <c:v>40080.508333333331</c:v>
                </c:pt>
                <c:pt idx="4912">
                  <c:v>40081.008333333331</c:v>
                </c:pt>
                <c:pt idx="4913">
                  <c:v>40081.508333333331</c:v>
                </c:pt>
                <c:pt idx="4914">
                  <c:v>40082.008333333331</c:v>
                </c:pt>
                <c:pt idx="4915">
                  <c:v>40082.508333333331</c:v>
                </c:pt>
                <c:pt idx="4916">
                  <c:v>40083.008333333331</c:v>
                </c:pt>
                <c:pt idx="4917">
                  <c:v>40083.508333333331</c:v>
                </c:pt>
                <c:pt idx="4918">
                  <c:v>40084.008333333331</c:v>
                </c:pt>
                <c:pt idx="4919">
                  <c:v>40084.508333333331</c:v>
                </c:pt>
                <c:pt idx="4920">
                  <c:v>40085.008333333331</c:v>
                </c:pt>
                <c:pt idx="4921">
                  <c:v>40085.508333333331</c:v>
                </c:pt>
                <c:pt idx="4922">
                  <c:v>40086.008333333331</c:v>
                </c:pt>
                <c:pt idx="4923">
                  <c:v>40086.508333333331</c:v>
                </c:pt>
                <c:pt idx="4924">
                  <c:v>40087.008333333331</c:v>
                </c:pt>
                <c:pt idx="4925">
                  <c:v>40087.508333333331</c:v>
                </c:pt>
                <c:pt idx="4926">
                  <c:v>40088.008333333331</c:v>
                </c:pt>
                <c:pt idx="4927">
                  <c:v>40088.508333333331</c:v>
                </c:pt>
                <c:pt idx="4928">
                  <c:v>40089.008333333331</c:v>
                </c:pt>
                <c:pt idx="4929">
                  <c:v>40089.508333333331</c:v>
                </c:pt>
                <c:pt idx="4930">
                  <c:v>40090.008333333331</c:v>
                </c:pt>
                <c:pt idx="4931">
                  <c:v>40090.508333333331</c:v>
                </c:pt>
                <c:pt idx="4932">
                  <c:v>40091.008333333331</c:v>
                </c:pt>
                <c:pt idx="4933">
                  <c:v>40091.508333333331</c:v>
                </c:pt>
                <c:pt idx="4934">
                  <c:v>40092.008333333331</c:v>
                </c:pt>
                <c:pt idx="4935">
                  <c:v>40092.508333333331</c:v>
                </c:pt>
                <c:pt idx="4936">
                  <c:v>40093.008333333331</c:v>
                </c:pt>
                <c:pt idx="4937">
                  <c:v>40093.508333333331</c:v>
                </c:pt>
                <c:pt idx="4938">
                  <c:v>40094.008333333331</c:v>
                </c:pt>
                <c:pt idx="4939">
                  <c:v>40094.508333333331</c:v>
                </c:pt>
                <c:pt idx="4940">
                  <c:v>40095.008333333331</c:v>
                </c:pt>
                <c:pt idx="4941">
                  <c:v>40095.508333333331</c:v>
                </c:pt>
                <c:pt idx="4942">
                  <c:v>40096.008333333331</c:v>
                </c:pt>
                <c:pt idx="4943">
                  <c:v>40096.508333333331</c:v>
                </c:pt>
                <c:pt idx="4944">
                  <c:v>40097.008333333331</c:v>
                </c:pt>
                <c:pt idx="4945">
                  <c:v>40097.508333333331</c:v>
                </c:pt>
                <c:pt idx="4946">
                  <c:v>40098.008333333331</c:v>
                </c:pt>
                <c:pt idx="4947">
                  <c:v>40098.508333333331</c:v>
                </c:pt>
                <c:pt idx="4948">
                  <c:v>40099.008333333331</c:v>
                </c:pt>
                <c:pt idx="4949">
                  <c:v>40099.508333333331</c:v>
                </c:pt>
                <c:pt idx="4950">
                  <c:v>40100.008333333331</c:v>
                </c:pt>
                <c:pt idx="4951">
                  <c:v>40100.508333333331</c:v>
                </c:pt>
                <c:pt idx="4952">
                  <c:v>40101.008333333331</c:v>
                </c:pt>
                <c:pt idx="4953">
                  <c:v>40101.508333333331</c:v>
                </c:pt>
                <c:pt idx="4954">
                  <c:v>40102.008333333331</c:v>
                </c:pt>
                <c:pt idx="4955">
                  <c:v>40102.508333333331</c:v>
                </c:pt>
                <c:pt idx="4956">
                  <c:v>40103.008333333331</c:v>
                </c:pt>
                <c:pt idx="4957">
                  <c:v>40103.508333333331</c:v>
                </c:pt>
                <c:pt idx="4958">
                  <c:v>40104.008333333331</c:v>
                </c:pt>
                <c:pt idx="4959">
                  <c:v>40104.508333333331</c:v>
                </c:pt>
                <c:pt idx="4960">
                  <c:v>40105.008333333331</c:v>
                </c:pt>
                <c:pt idx="4961">
                  <c:v>40105.508333333331</c:v>
                </c:pt>
                <c:pt idx="4962">
                  <c:v>40106.008333333331</c:v>
                </c:pt>
                <c:pt idx="4963">
                  <c:v>40106.508333333331</c:v>
                </c:pt>
                <c:pt idx="4964">
                  <c:v>40107.008333333331</c:v>
                </c:pt>
                <c:pt idx="4965">
                  <c:v>40107.508333333331</c:v>
                </c:pt>
                <c:pt idx="4966">
                  <c:v>40108.008333333331</c:v>
                </c:pt>
                <c:pt idx="4967">
                  <c:v>40108.508333333331</c:v>
                </c:pt>
                <c:pt idx="4968">
                  <c:v>40109.008333333331</c:v>
                </c:pt>
                <c:pt idx="4969">
                  <c:v>40109.508333333331</c:v>
                </c:pt>
                <c:pt idx="4970">
                  <c:v>40110.008333333331</c:v>
                </c:pt>
                <c:pt idx="4971">
                  <c:v>40110.508333333331</c:v>
                </c:pt>
                <c:pt idx="4972">
                  <c:v>40111.008333333331</c:v>
                </c:pt>
                <c:pt idx="4973">
                  <c:v>40111.508333333331</c:v>
                </c:pt>
                <c:pt idx="4974">
                  <c:v>40112.008333333331</c:v>
                </c:pt>
                <c:pt idx="4975">
                  <c:v>40112.508333333331</c:v>
                </c:pt>
                <c:pt idx="4976">
                  <c:v>40113.008333333331</c:v>
                </c:pt>
                <c:pt idx="4977">
                  <c:v>40113.508333333331</c:v>
                </c:pt>
                <c:pt idx="4978">
                  <c:v>40114.008333333331</c:v>
                </c:pt>
                <c:pt idx="4979">
                  <c:v>40114.508333333331</c:v>
                </c:pt>
                <c:pt idx="4980">
                  <c:v>40115.008333333331</c:v>
                </c:pt>
                <c:pt idx="4981">
                  <c:v>40115.508333333331</c:v>
                </c:pt>
                <c:pt idx="4982">
                  <c:v>40116.008333333331</c:v>
                </c:pt>
                <c:pt idx="4983">
                  <c:v>40116.508333333331</c:v>
                </c:pt>
                <c:pt idx="4984">
                  <c:v>40117.008333333331</c:v>
                </c:pt>
                <c:pt idx="4985">
                  <c:v>40117.508333333331</c:v>
                </c:pt>
                <c:pt idx="4986">
                  <c:v>40118.008333333331</c:v>
                </c:pt>
                <c:pt idx="4987">
                  <c:v>40118.508333333331</c:v>
                </c:pt>
                <c:pt idx="4988">
                  <c:v>40119.008333333331</c:v>
                </c:pt>
                <c:pt idx="4989">
                  <c:v>40119.508333333331</c:v>
                </c:pt>
                <c:pt idx="4990">
                  <c:v>40120.008333333331</c:v>
                </c:pt>
                <c:pt idx="4991">
                  <c:v>40120.508333333331</c:v>
                </c:pt>
                <c:pt idx="4992">
                  <c:v>40121.008333333331</c:v>
                </c:pt>
                <c:pt idx="4993">
                  <c:v>40121.508333333331</c:v>
                </c:pt>
                <c:pt idx="4994">
                  <c:v>40122.008333333331</c:v>
                </c:pt>
                <c:pt idx="4995">
                  <c:v>40122.508333333331</c:v>
                </c:pt>
                <c:pt idx="4996">
                  <c:v>40123.008333333331</c:v>
                </c:pt>
                <c:pt idx="4997">
                  <c:v>40123.508333333331</c:v>
                </c:pt>
                <c:pt idx="4998">
                  <c:v>40124.008333333331</c:v>
                </c:pt>
                <c:pt idx="4999">
                  <c:v>40124.508333333331</c:v>
                </c:pt>
                <c:pt idx="5000">
                  <c:v>40125.008333333331</c:v>
                </c:pt>
                <c:pt idx="5001">
                  <c:v>40125.508333333331</c:v>
                </c:pt>
                <c:pt idx="5002">
                  <c:v>40126.008333333331</c:v>
                </c:pt>
                <c:pt idx="5003">
                  <c:v>40126.508333333331</c:v>
                </c:pt>
                <c:pt idx="5004">
                  <c:v>40127.008333333331</c:v>
                </c:pt>
                <c:pt idx="5005">
                  <c:v>40127.508333333331</c:v>
                </c:pt>
                <c:pt idx="5006">
                  <c:v>40128.008333333331</c:v>
                </c:pt>
                <c:pt idx="5007">
                  <c:v>40128.508333333331</c:v>
                </c:pt>
                <c:pt idx="5008">
                  <c:v>40129.008333333331</c:v>
                </c:pt>
                <c:pt idx="5009">
                  <c:v>40129.508333333331</c:v>
                </c:pt>
                <c:pt idx="5010">
                  <c:v>40130.008333333331</c:v>
                </c:pt>
                <c:pt idx="5011">
                  <c:v>40130.508333333331</c:v>
                </c:pt>
                <c:pt idx="5012">
                  <c:v>40131.008333333331</c:v>
                </c:pt>
                <c:pt idx="5013">
                  <c:v>40131.508333333331</c:v>
                </c:pt>
                <c:pt idx="5014">
                  <c:v>40132.008333333331</c:v>
                </c:pt>
                <c:pt idx="5015">
                  <c:v>40132.508333333331</c:v>
                </c:pt>
                <c:pt idx="5016">
                  <c:v>40133.008333333331</c:v>
                </c:pt>
                <c:pt idx="5017">
                  <c:v>40133.508333333331</c:v>
                </c:pt>
                <c:pt idx="5018">
                  <c:v>40134.008333333331</c:v>
                </c:pt>
                <c:pt idx="5019">
                  <c:v>40134.508333333331</c:v>
                </c:pt>
                <c:pt idx="5020">
                  <c:v>40135.008333333331</c:v>
                </c:pt>
                <c:pt idx="5021">
                  <c:v>40135.508333333331</c:v>
                </c:pt>
                <c:pt idx="5022">
                  <c:v>40136.008333333331</c:v>
                </c:pt>
                <c:pt idx="5023">
                  <c:v>40136.508333333331</c:v>
                </c:pt>
                <c:pt idx="5024">
                  <c:v>40137.008333333331</c:v>
                </c:pt>
                <c:pt idx="5025">
                  <c:v>40137.508333333331</c:v>
                </c:pt>
                <c:pt idx="5026">
                  <c:v>40138.008333333331</c:v>
                </c:pt>
                <c:pt idx="5027">
                  <c:v>40138.508333333331</c:v>
                </c:pt>
                <c:pt idx="5028">
                  <c:v>40139.008333333331</c:v>
                </c:pt>
                <c:pt idx="5029">
                  <c:v>40139.508333333331</c:v>
                </c:pt>
                <c:pt idx="5030">
                  <c:v>40140.008333333331</c:v>
                </c:pt>
                <c:pt idx="5031">
                  <c:v>40140.508333333331</c:v>
                </c:pt>
                <c:pt idx="5032">
                  <c:v>40141.008333333331</c:v>
                </c:pt>
                <c:pt idx="5033">
                  <c:v>40141.508333333331</c:v>
                </c:pt>
                <c:pt idx="5034">
                  <c:v>40142.008333333331</c:v>
                </c:pt>
                <c:pt idx="5035">
                  <c:v>40142.508333333331</c:v>
                </c:pt>
                <c:pt idx="5036">
                  <c:v>40143.008333333331</c:v>
                </c:pt>
                <c:pt idx="5037">
                  <c:v>40143.508333333331</c:v>
                </c:pt>
                <c:pt idx="5038">
                  <c:v>40144.008333333331</c:v>
                </c:pt>
                <c:pt idx="5039">
                  <c:v>40144.508333333331</c:v>
                </c:pt>
                <c:pt idx="5040">
                  <c:v>40145.008333333331</c:v>
                </c:pt>
                <c:pt idx="5041">
                  <c:v>40145.508333333331</c:v>
                </c:pt>
                <c:pt idx="5042">
                  <c:v>40146.008333333331</c:v>
                </c:pt>
                <c:pt idx="5043">
                  <c:v>40146.508333333331</c:v>
                </c:pt>
                <c:pt idx="5044">
                  <c:v>40147.008333333331</c:v>
                </c:pt>
                <c:pt idx="5045">
                  <c:v>40147.508333333331</c:v>
                </c:pt>
                <c:pt idx="5046">
                  <c:v>40148.008333333331</c:v>
                </c:pt>
                <c:pt idx="5047">
                  <c:v>40148.508333333331</c:v>
                </c:pt>
                <c:pt idx="5048">
                  <c:v>40149.008333333331</c:v>
                </c:pt>
                <c:pt idx="5049">
                  <c:v>40149.508333333331</c:v>
                </c:pt>
                <c:pt idx="5050">
                  <c:v>40150.008333333331</c:v>
                </c:pt>
                <c:pt idx="5051">
                  <c:v>40150.508333333331</c:v>
                </c:pt>
                <c:pt idx="5052">
                  <c:v>40151.008333333331</c:v>
                </c:pt>
                <c:pt idx="5053">
                  <c:v>40151.508333333331</c:v>
                </c:pt>
                <c:pt idx="5054">
                  <c:v>40152.008333333331</c:v>
                </c:pt>
                <c:pt idx="5055">
                  <c:v>40152.508333333331</c:v>
                </c:pt>
                <c:pt idx="5056">
                  <c:v>40153.008333333331</c:v>
                </c:pt>
                <c:pt idx="5057">
                  <c:v>40153.508333333331</c:v>
                </c:pt>
                <c:pt idx="5058">
                  <c:v>40154.008333333331</c:v>
                </c:pt>
                <c:pt idx="5059">
                  <c:v>40154.508333333331</c:v>
                </c:pt>
                <c:pt idx="5060">
                  <c:v>40155.008333333331</c:v>
                </c:pt>
                <c:pt idx="5061">
                  <c:v>40155.508333333331</c:v>
                </c:pt>
                <c:pt idx="5062">
                  <c:v>40156.008333333331</c:v>
                </c:pt>
                <c:pt idx="5063">
                  <c:v>40156.508333333331</c:v>
                </c:pt>
                <c:pt idx="5064">
                  <c:v>40157.008333333331</c:v>
                </c:pt>
                <c:pt idx="5065">
                  <c:v>40157.508333333331</c:v>
                </c:pt>
                <c:pt idx="5066">
                  <c:v>40158.008333333331</c:v>
                </c:pt>
                <c:pt idx="5067">
                  <c:v>40158.508333333331</c:v>
                </c:pt>
                <c:pt idx="5068">
                  <c:v>40159.008333333331</c:v>
                </c:pt>
                <c:pt idx="5069">
                  <c:v>40159.508333333331</c:v>
                </c:pt>
                <c:pt idx="5070">
                  <c:v>40160.008333333331</c:v>
                </c:pt>
                <c:pt idx="5071">
                  <c:v>40160.508333333331</c:v>
                </c:pt>
                <c:pt idx="5072">
                  <c:v>40161.008333333331</c:v>
                </c:pt>
                <c:pt idx="5073">
                  <c:v>40161.508333333331</c:v>
                </c:pt>
                <c:pt idx="5074">
                  <c:v>40162.008333333331</c:v>
                </c:pt>
                <c:pt idx="5075">
                  <c:v>40162.508333333331</c:v>
                </c:pt>
                <c:pt idx="5076">
                  <c:v>40163.008333333331</c:v>
                </c:pt>
                <c:pt idx="5077">
                  <c:v>40163.508333333331</c:v>
                </c:pt>
                <c:pt idx="5078">
                  <c:v>40164.008333333331</c:v>
                </c:pt>
                <c:pt idx="5079">
                  <c:v>40164.508333333331</c:v>
                </c:pt>
                <c:pt idx="5080">
                  <c:v>40165.008333333331</c:v>
                </c:pt>
                <c:pt idx="5081">
                  <c:v>40165.508333333331</c:v>
                </c:pt>
                <c:pt idx="5082">
                  <c:v>40166.008333333331</c:v>
                </c:pt>
                <c:pt idx="5083">
                  <c:v>40166.508333333331</c:v>
                </c:pt>
                <c:pt idx="5084">
                  <c:v>40167.008333333331</c:v>
                </c:pt>
                <c:pt idx="5085">
                  <c:v>40167.508333333331</c:v>
                </c:pt>
                <c:pt idx="5086">
                  <c:v>40168.008333333331</c:v>
                </c:pt>
                <c:pt idx="5087">
                  <c:v>40168.508333333331</c:v>
                </c:pt>
                <c:pt idx="5088">
                  <c:v>40169.008333333331</c:v>
                </c:pt>
                <c:pt idx="5089">
                  <c:v>40169.508333333331</c:v>
                </c:pt>
                <c:pt idx="5090">
                  <c:v>40170.008333333331</c:v>
                </c:pt>
                <c:pt idx="5091">
                  <c:v>40170.508333333331</c:v>
                </c:pt>
                <c:pt idx="5092">
                  <c:v>40171.008333333331</c:v>
                </c:pt>
                <c:pt idx="5093">
                  <c:v>40171.508333333331</c:v>
                </c:pt>
                <c:pt idx="5094">
                  <c:v>40172.008333333331</c:v>
                </c:pt>
                <c:pt idx="5095">
                  <c:v>40172.508333333331</c:v>
                </c:pt>
                <c:pt idx="5096">
                  <c:v>40173.008333333331</c:v>
                </c:pt>
                <c:pt idx="5097">
                  <c:v>40173.508333333331</c:v>
                </c:pt>
                <c:pt idx="5098">
                  <c:v>40174.008333333331</c:v>
                </c:pt>
                <c:pt idx="5099">
                  <c:v>40174.508333333331</c:v>
                </c:pt>
                <c:pt idx="5100">
                  <c:v>40175.008333333331</c:v>
                </c:pt>
                <c:pt idx="5101">
                  <c:v>40175.508333333331</c:v>
                </c:pt>
                <c:pt idx="5102">
                  <c:v>40176.008333333331</c:v>
                </c:pt>
                <c:pt idx="5103">
                  <c:v>40176.508333333331</c:v>
                </c:pt>
                <c:pt idx="5104">
                  <c:v>40177.008333333331</c:v>
                </c:pt>
                <c:pt idx="5105">
                  <c:v>40177.508333333331</c:v>
                </c:pt>
                <c:pt idx="5106">
                  <c:v>40178.008333333331</c:v>
                </c:pt>
                <c:pt idx="5107">
                  <c:v>40178.508333333331</c:v>
                </c:pt>
                <c:pt idx="5108">
                  <c:v>40179.008333333331</c:v>
                </c:pt>
                <c:pt idx="5109">
                  <c:v>40179.508333333331</c:v>
                </c:pt>
                <c:pt idx="5110">
                  <c:v>40180.008333333331</c:v>
                </c:pt>
                <c:pt idx="5111">
                  <c:v>40180.508333333331</c:v>
                </c:pt>
                <c:pt idx="5112">
                  <c:v>40181.008333333331</c:v>
                </c:pt>
                <c:pt idx="5113">
                  <c:v>40181.508333333331</c:v>
                </c:pt>
                <c:pt idx="5114">
                  <c:v>40182.008333333331</c:v>
                </c:pt>
                <c:pt idx="5115">
                  <c:v>40182.508333333331</c:v>
                </c:pt>
                <c:pt idx="5116">
                  <c:v>40183.008333333331</c:v>
                </c:pt>
                <c:pt idx="5117">
                  <c:v>40183.508333333331</c:v>
                </c:pt>
                <c:pt idx="5118">
                  <c:v>40184.008333333331</c:v>
                </c:pt>
                <c:pt idx="5119">
                  <c:v>40184.508333333331</c:v>
                </c:pt>
                <c:pt idx="5120">
                  <c:v>40185.008333333331</c:v>
                </c:pt>
                <c:pt idx="5121">
                  <c:v>40185.508333333331</c:v>
                </c:pt>
                <c:pt idx="5122">
                  <c:v>40186.008333333331</c:v>
                </c:pt>
                <c:pt idx="5123">
                  <c:v>40186.508333333331</c:v>
                </c:pt>
                <c:pt idx="5124">
                  <c:v>40187.008333333331</c:v>
                </c:pt>
                <c:pt idx="5125">
                  <c:v>40187.508333333331</c:v>
                </c:pt>
                <c:pt idx="5126">
                  <c:v>40188.008333333331</c:v>
                </c:pt>
                <c:pt idx="5127">
                  <c:v>40188.508333333331</c:v>
                </c:pt>
                <c:pt idx="5128">
                  <c:v>40189.008333333331</c:v>
                </c:pt>
                <c:pt idx="5129">
                  <c:v>40189.508333333331</c:v>
                </c:pt>
                <c:pt idx="5130">
                  <c:v>40190.008333333331</c:v>
                </c:pt>
                <c:pt idx="5131">
                  <c:v>40190.508333333331</c:v>
                </c:pt>
                <c:pt idx="5132">
                  <c:v>40191.008333333331</c:v>
                </c:pt>
                <c:pt idx="5133">
                  <c:v>40191.508333333331</c:v>
                </c:pt>
                <c:pt idx="5134">
                  <c:v>40192.008333333331</c:v>
                </c:pt>
                <c:pt idx="5135">
                  <c:v>40192.508333333331</c:v>
                </c:pt>
                <c:pt idx="5136">
                  <c:v>40193.008333333331</c:v>
                </c:pt>
                <c:pt idx="5137">
                  <c:v>40193.508333333331</c:v>
                </c:pt>
                <c:pt idx="5138">
                  <c:v>40194.008333333331</c:v>
                </c:pt>
                <c:pt idx="5139">
                  <c:v>40194.508333333331</c:v>
                </c:pt>
                <c:pt idx="5140">
                  <c:v>40195.008333333331</c:v>
                </c:pt>
                <c:pt idx="5141">
                  <c:v>40195.508333333331</c:v>
                </c:pt>
                <c:pt idx="5142">
                  <c:v>40196.008333333331</c:v>
                </c:pt>
                <c:pt idx="5143">
                  <c:v>40196.508333333331</c:v>
                </c:pt>
                <c:pt idx="5144">
                  <c:v>40197.008333333331</c:v>
                </c:pt>
                <c:pt idx="5145">
                  <c:v>40197.508333333331</c:v>
                </c:pt>
                <c:pt idx="5146">
                  <c:v>40198.008333333331</c:v>
                </c:pt>
                <c:pt idx="5147">
                  <c:v>40198.508333333331</c:v>
                </c:pt>
                <c:pt idx="5148">
                  <c:v>40199.008333333331</c:v>
                </c:pt>
                <c:pt idx="5149">
                  <c:v>40199.508333333331</c:v>
                </c:pt>
                <c:pt idx="5150">
                  <c:v>40201.508333333331</c:v>
                </c:pt>
                <c:pt idx="5151">
                  <c:v>40202.508333333331</c:v>
                </c:pt>
                <c:pt idx="5152">
                  <c:v>40203.508333333331</c:v>
                </c:pt>
                <c:pt idx="5153">
                  <c:v>40204.508333333331</c:v>
                </c:pt>
                <c:pt idx="5154">
                  <c:v>40205.508333333331</c:v>
                </c:pt>
                <c:pt idx="5155">
                  <c:v>40206.508333333331</c:v>
                </c:pt>
                <c:pt idx="5156">
                  <c:v>40207.508333333331</c:v>
                </c:pt>
                <c:pt idx="5157">
                  <c:v>40209.508333333331</c:v>
                </c:pt>
                <c:pt idx="5158">
                  <c:v>40210.508333333331</c:v>
                </c:pt>
                <c:pt idx="5159">
                  <c:v>40211.508333333331</c:v>
                </c:pt>
                <c:pt idx="5160">
                  <c:v>40213.508333333331</c:v>
                </c:pt>
                <c:pt idx="5161">
                  <c:v>40214.508333333331</c:v>
                </c:pt>
                <c:pt idx="5162">
                  <c:v>40215.508333333331</c:v>
                </c:pt>
                <c:pt idx="5163">
                  <c:v>40217.508333333331</c:v>
                </c:pt>
                <c:pt idx="5164">
                  <c:v>40218.508333333331</c:v>
                </c:pt>
                <c:pt idx="5165">
                  <c:v>40219.508333333331</c:v>
                </c:pt>
                <c:pt idx="5166">
                  <c:v>40220.508333333331</c:v>
                </c:pt>
                <c:pt idx="5167">
                  <c:v>40221.508333333331</c:v>
                </c:pt>
                <c:pt idx="5168">
                  <c:v>40222.508333333331</c:v>
                </c:pt>
                <c:pt idx="5169">
                  <c:v>40223.508333333331</c:v>
                </c:pt>
                <c:pt idx="5170">
                  <c:v>40224.508333333331</c:v>
                </c:pt>
                <c:pt idx="5171">
                  <c:v>40225.508333333331</c:v>
                </c:pt>
                <c:pt idx="5172">
                  <c:v>40226.508333333331</c:v>
                </c:pt>
                <c:pt idx="5173">
                  <c:v>40228.508333333331</c:v>
                </c:pt>
                <c:pt idx="5174">
                  <c:v>40229.508333333331</c:v>
                </c:pt>
                <c:pt idx="5175">
                  <c:v>40230.508333333331</c:v>
                </c:pt>
                <c:pt idx="5176">
                  <c:v>40231.508333333331</c:v>
                </c:pt>
                <c:pt idx="5177">
                  <c:v>40232.508333333331</c:v>
                </c:pt>
                <c:pt idx="5178">
                  <c:v>40233.508333333331</c:v>
                </c:pt>
                <c:pt idx="5179">
                  <c:v>40234.508333333331</c:v>
                </c:pt>
                <c:pt idx="5180">
                  <c:v>40235.508333333331</c:v>
                </c:pt>
                <c:pt idx="5181">
                  <c:v>40236.508333333331</c:v>
                </c:pt>
                <c:pt idx="5182">
                  <c:v>40238.508333333331</c:v>
                </c:pt>
                <c:pt idx="5183">
                  <c:v>40239.508333333331</c:v>
                </c:pt>
                <c:pt idx="5184">
                  <c:v>40240.508333333331</c:v>
                </c:pt>
                <c:pt idx="5185">
                  <c:v>40242.508333333331</c:v>
                </c:pt>
                <c:pt idx="5186">
                  <c:v>40243.508333333331</c:v>
                </c:pt>
                <c:pt idx="5187">
                  <c:v>40244.508333333331</c:v>
                </c:pt>
                <c:pt idx="5188">
                  <c:v>40245.508333333331</c:v>
                </c:pt>
                <c:pt idx="5189">
                  <c:v>40246.508333333331</c:v>
                </c:pt>
                <c:pt idx="5190">
                  <c:v>40247.508333333331</c:v>
                </c:pt>
                <c:pt idx="5191">
                  <c:v>40248.508333333331</c:v>
                </c:pt>
                <c:pt idx="5192">
                  <c:v>40249.508333333331</c:v>
                </c:pt>
                <c:pt idx="5193">
                  <c:v>40250.508333333331</c:v>
                </c:pt>
                <c:pt idx="5194">
                  <c:v>40251.508333333331</c:v>
                </c:pt>
                <c:pt idx="5195">
                  <c:v>40252.508333333331</c:v>
                </c:pt>
                <c:pt idx="5196">
                  <c:v>40253.508333333331</c:v>
                </c:pt>
                <c:pt idx="5197">
                  <c:v>40254.508333333331</c:v>
                </c:pt>
                <c:pt idx="5198">
                  <c:v>40255.508333333331</c:v>
                </c:pt>
                <c:pt idx="5199">
                  <c:v>40256.508333333331</c:v>
                </c:pt>
                <c:pt idx="5200">
                  <c:v>40257.508333333331</c:v>
                </c:pt>
                <c:pt idx="5201">
                  <c:v>40258.508333333331</c:v>
                </c:pt>
                <c:pt idx="5202">
                  <c:v>40259.508333333331</c:v>
                </c:pt>
                <c:pt idx="5203">
                  <c:v>40260.508333333331</c:v>
                </c:pt>
                <c:pt idx="5204">
                  <c:v>40261.508333333331</c:v>
                </c:pt>
                <c:pt idx="5205">
                  <c:v>40262.508333333331</c:v>
                </c:pt>
                <c:pt idx="5206">
                  <c:v>40263.508333333331</c:v>
                </c:pt>
                <c:pt idx="5207">
                  <c:v>40264.508333333331</c:v>
                </c:pt>
                <c:pt idx="5208">
                  <c:v>40265.508333333331</c:v>
                </c:pt>
                <c:pt idx="5209">
                  <c:v>40266.508333333331</c:v>
                </c:pt>
                <c:pt idx="5210">
                  <c:v>40267.509027777778</c:v>
                </c:pt>
                <c:pt idx="5211">
                  <c:v>40268.508333333331</c:v>
                </c:pt>
                <c:pt idx="5212">
                  <c:v>40269.508333333331</c:v>
                </c:pt>
                <c:pt idx="5213">
                  <c:v>40270.508333333331</c:v>
                </c:pt>
                <c:pt idx="5214">
                  <c:v>40271.508333333331</c:v>
                </c:pt>
                <c:pt idx="5215">
                  <c:v>40272.508333333331</c:v>
                </c:pt>
                <c:pt idx="5216">
                  <c:v>40273.508333333331</c:v>
                </c:pt>
                <c:pt idx="5217">
                  <c:v>40274.508333333331</c:v>
                </c:pt>
                <c:pt idx="5218">
                  <c:v>40275.508333333331</c:v>
                </c:pt>
                <c:pt idx="5219">
                  <c:v>40276.508333333331</c:v>
                </c:pt>
                <c:pt idx="5220">
                  <c:v>40277.508333333331</c:v>
                </c:pt>
                <c:pt idx="5221">
                  <c:v>40278.508333333331</c:v>
                </c:pt>
                <c:pt idx="5222">
                  <c:v>40279.508333333331</c:v>
                </c:pt>
                <c:pt idx="5223">
                  <c:v>40280.508333333331</c:v>
                </c:pt>
                <c:pt idx="5224">
                  <c:v>40281.508333333331</c:v>
                </c:pt>
                <c:pt idx="5225">
                  <c:v>40282.508333333331</c:v>
                </c:pt>
                <c:pt idx="5226">
                  <c:v>40283.508333333331</c:v>
                </c:pt>
                <c:pt idx="5227">
                  <c:v>40284.508333333331</c:v>
                </c:pt>
                <c:pt idx="5228">
                  <c:v>40285.508333333331</c:v>
                </c:pt>
                <c:pt idx="5229">
                  <c:v>40286.508333333331</c:v>
                </c:pt>
                <c:pt idx="5230">
                  <c:v>40287.508333333331</c:v>
                </c:pt>
                <c:pt idx="5231">
                  <c:v>40288.508333333331</c:v>
                </c:pt>
                <c:pt idx="5232">
                  <c:v>40289.508333333331</c:v>
                </c:pt>
                <c:pt idx="5233">
                  <c:v>40290.508333333331</c:v>
                </c:pt>
                <c:pt idx="5234">
                  <c:v>40291.508333333331</c:v>
                </c:pt>
                <c:pt idx="5235">
                  <c:v>40292.508333333331</c:v>
                </c:pt>
                <c:pt idx="5236">
                  <c:v>40293.508333333331</c:v>
                </c:pt>
                <c:pt idx="5237">
                  <c:v>40294.508333333331</c:v>
                </c:pt>
                <c:pt idx="5238">
                  <c:v>40295.508333333331</c:v>
                </c:pt>
                <c:pt idx="5239">
                  <c:v>40298.508333333331</c:v>
                </c:pt>
                <c:pt idx="5240">
                  <c:v>40299.508333333331</c:v>
                </c:pt>
                <c:pt idx="5241">
                  <c:v>40300.508333333331</c:v>
                </c:pt>
                <c:pt idx="5242">
                  <c:v>40301.508333333331</c:v>
                </c:pt>
                <c:pt idx="5243">
                  <c:v>40302.508333333331</c:v>
                </c:pt>
                <c:pt idx="5244">
                  <c:v>40303.508333333331</c:v>
                </c:pt>
                <c:pt idx="5245">
                  <c:v>40304.508333333331</c:v>
                </c:pt>
                <c:pt idx="5246">
                  <c:v>40305.508333333331</c:v>
                </c:pt>
                <c:pt idx="5247">
                  <c:v>40306.508333333331</c:v>
                </c:pt>
                <c:pt idx="5248">
                  <c:v>40307.508333333331</c:v>
                </c:pt>
                <c:pt idx="5249">
                  <c:v>40308.508333333331</c:v>
                </c:pt>
                <c:pt idx="5250">
                  <c:v>40310.508333333331</c:v>
                </c:pt>
                <c:pt idx="5251">
                  <c:v>40311.509722222225</c:v>
                </c:pt>
                <c:pt idx="5252">
                  <c:v>40312.508333333331</c:v>
                </c:pt>
                <c:pt idx="5253">
                  <c:v>40313.508333333331</c:v>
                </c:pt>
                <c:pt idx="5254">
                  <c:v>40314.508333333331</c:v>
                </c:pt>
                <c:pt idx="5255">
                  <c:v>40315.508333333331</c:v>
                </c:pt>
                <c:pt idx="5256">
                  <c:v>40316.508333333331</c:v>
                </c:pt>
                <c:pt idx="5257">
                  <c:v>40317.508333333331</c:v>
                </c:pt>
                <c:pt idx="5258">
                  <c:v>40318.508333333331</c:v>
                </c:pt>
                <c:pt idx="5259">
                  <c:v>40319.508333333331</c:v>
                </c:pt>
                <c:pt idx="5260">
                  <c:v>40320.508333333331</c:v>
                </c:pt>
                <c:pt idx="5261">
                  <c:v>40321.508333333331</c:v>
                </c:pt>
                <c:pt idx="5262">
                  <c:v>40323.508333333331</c:v>
                </c:pt>
                <c:pt idx="5263">
                  <c:v>40324.508333333331</c:v>
                </c:pt>
                <c:pt idx="5264">
                  <c:v>40325.008333333331</c:v>
                </c:pt>
                <c:pt idx="5265">
                  <c:v>40325.508333333331</c:v>
                </c:pt>
                <c:pt idx="5266">
                  <c:v>40326.008333333331</c:v>
                </c:pt>
                <c:pt idx="5267">
                  <c:v>40326.508333333331</c:v>
                </c:pt>
                <c:pt idx="5268">
                  <c:v>40327.008333333331</c:v>
                </c:pt>
                <c:pt idx="5269">
                  <c:v>40327.508333333331</c:v>
                </c:pt>
                <c:pt idx="5270">
                  <c:v>40328.008333333331</c:v>
                </c:pt>
                <c:pt idx="5271">
                  <c:v>40328.508333333331</c:v>
                </c:pt>
                <c:pt idx="5272">
                  <c:v>40329.008333333331</c:v>
                </c:pt>
                <c:pt idx="5273">
                  <c:v>40329.508333333331</c:v>
                </c:pt>
                <c:pt idx="5274">
                  <c:v>40330.008333333331</c:v>
                </c:pt>
                <c:pt idx="5275">
                  <c:v>40330.508333333331</c:v>
                </c:pt>
                <c:pt idx="5276">
                  <c:v>40331.008333333331</c:v>
                </c:pt>
                <c:pt idx="5277">
                  <c:v>40331.508333333331</c:v>
                </c:pt>
                <c:pt idx="5278">
                  <c:v>40332.008333333331</c:v>
                </c:pt>
                <c:pt idx="5279">
                  <c:v>40332.508333333331</c:v>
                </c:pt>
                <c:pt idx="5280">
                  <c:v>40333.008333333331</c:v>
                </c:pt>
                <c:pt idx="5281">
                  <c:v>40333.508333333331</c:v>
                </c:pt>
                <c:pt idx="5282">
                  <c:v>40334.008333333331</c:v>
                </c:pt>
                <c:pt idx="5283">
                  <c:v>40334.508333333331</c:v>
                </c:pt>
                <c:pt idx="5284">
                  <c:v>40335.008333333331</c:v>
                </c:pt>
                <c:pt idx="5285">
                  <c:v>40335.508333333331</c:v>
                </c:pt>
                <c:pt idx="5286">
                  <c:v>40336.008333333331</c:v>
                </c:pt>
                <c:pt idx="5287">
                  <c:v>40336.508333333331</c:v>
                </c:pt>
                <c:pt idx="5288">
                  <c:v>40337.008333333331</c:v>
                </c:pt>
                <c:pt idx="5289">
                  <c:v>40337.508333333331</c:v>
                </c:pt>
                <c:pt idx="5290">
                  <c:v>40338.008333333331</c:v>
                </c:pt>
                <c:pt idx="5291">
                  <c:v>40338.508333333331</c:v>
                </c:pt>
                <c:pt idx="5292">
                  <c:v>40339.008333333331</c:v>
                </c:pt>
                <c:pt idx="5293">
                  <c:v>40339.508333333331</c:v>
                </c:pt>
                <c:pt idx="5294">
                  <c:v>40340.008333333331</c:v>
                </c:pt>
                <c:pt idx="5295">
                  <c:v>40340.508333333331</c:v>
                </c:pt>
                <c:pt idx="5296">
                  <c:v>40341.008333333331</c:v>
                </c:pt>
                <c:pt idx="5297">
                  <c:v>40341.508333333331</c:v>
                </c:pt>
                <c:pt idx="5298">
                  <c:v>40342.008333333331</c:v>
                </c:pt>
                <c:pt idx="5299">
                  <c:v>40342.508333333331</c:v>
                </c:pt>
                <c:pt idx="5300">
                  <c:v>40343.008333333331</c:v>
                </c:pt>
                <c:pt idx="5301">
                  <c:v>40343.508333333331</c:v>
                </c:pt>
                <c:pt idx="5302">
                  <c:v>40344.008333333331</c:v>
                </c:pt>
                <c:pt idx="5303">
                  <c:v>40344.508333333331</c:v>
                </c:pt>
                <c:pt idx="5304">
                  <c:v>40345.008333333331</c:v>
                </c:pt>
                <c:pt idx="5305">
                  <c:v>40345.508333333331</c:v>
                </c:pt>
                <c:pt idx="5306">
                  <c:v>40346.008333333331</c:v>
                </c:pt>
                <c:pt idx="5307">
                  <c:v>40346.508333333331</c:v>
                </c:pt>
                <c:pt idx="5308">
                  <c:v>40347.008333333331</c:v>
                </c:pt>
                <c:pt idx="5309">
                  <c:v>40347.508333333331</c:v>
                </c:pt>
                <c:pt idx="5310">
                  <c:v>40348.008333333331</c:v>
                </c:pt>
                <c:pt idx="5311">
                  <c:v>40348.508333333331</c:v>
                </c:pt>
                <c:pt idx="5312">
                  <c:v>40349.008333333331</c:v>
                </c:pt>
                <c:pt idx="5313">
                  <c:v>40349.508333333331</c:v>
                </c:pt>
                <c:pt idx="5314">
                  <c:v>40350.008333333331</c:v>
                </c:pt>
                <c:pt idx="5315">
                  <c:v>40350.508333333331</c:v>
                </c:pt>
                <c:pt idx="5316">
                  <c:v>40351.008333333331</c:v>
                </c:pt>
                <c:pt idx="5317">
                  <c:v>40351.508333333331</c:v>
                </c:pt>
                <c:pt idx="5318">
                  <c:v>40352.008333333331</c:v>
                </c:pt>
                <c:pt idx="5319">
                  <c:v>40352.508333333331</c:v>
                </c:pt>
                <c:pt idx="5320">
                  <c:v>40353.008333333331</c:v>
                </c:pt>
                <c:pt idx="5321">
                  <c:v>40353.508333333331</c:v>
                </c:pt>
                <c:pt idx="5322">
                  <c:v>40354.008333333331</c:v>
                </c:pt>
                <c:pt idx="5323">
                  <c:v>40354.508333333331</c:v>
                </c:pt>
                <c:pt idx="5324">
                  <c:v>40355.008333333331</c:v>
                </c:pt>
                <c:pt idx="5325">
                  <c:v>40355.508333333331</c:v>
                </c:pt>
                <c:pt idx="5326">
                  <c:v>40356.008333333331</c:v>
                </c:pt>
                <c:pt idx="5327">
                  <c:v>40356.508333333331</c:v>
                </c:pt>
                <c:pt idx="5328">
                  <c:v>40357.008333333331</c:v>
                </c:pt>
                <c:pt idx="5329">
                  <c:v>40357.508333333331</c:v>
                </c:pt>
                <c:pt idx="5330">
                  <c:v>40358.008333333331</c:v>
                </c:pt>
                <c:pt idx="5331">
                  <c:v>40358.508333333331</c:v>
                </c:pt>
                <c:pt idx="5332">
                  <c:v>40359.008333333331</c:v>
                </c:pt>
                <c:pt idx="5333">
                  <c:v>40359.508333333331</c:v>
                </c:pt>
                <c:pt idx="5334">
                  <c:v>40360.008333333331</c:v>
                </c:pt>
                <c:pt idx="5335">
                  <c:v>40360.508333333331</c:v>
                </c:pt>
                <c:pt idx="5336">
                  <c:v>40361.008333333331</c:v>
                </c:pt>
                <c:pt idx="5337">
                  <c:v>40361.508333333331</c:v>
                </c:pt>
                <c:pt idx="5338">
                  <c:v>40362.008333333331</c:v>
                </c:pt>
                <c:pt idx="5339">
                  <c:v>40362.508333333331</c:v>
                </c:pt>
                <c:pt idx="5340">
                  <c:v>40363.008333333331</c:v>
                </c:pt>
                <c:pt idx="5341">
                  <c:v>40363.508333333331</c:v>
                </c:pt>
                <c:pt idx="5342">
                  <c:v>40364.008333333331</c:v>
                </c:pt>
                <c:pt idx="5343">
                  <c:v>40364.508333333331</c:v>
                </c:pt>
                <c:pt idx="5344">
                  <c:v>40365.008333333331</c:v>
                </c:pt>
                <c:pt idx="5345">
                  <c:v>40365.508333333331</c:v>
                </c:pt>
                <c:pt idx="5346">
                  <c:v>40366.008333333331</c:v>
                </c:pt>
                <c:pt idx="5347">
                  <c:v>40366.508333333331</c:v>
                </c:pt>
                <c:pt idx="5348">
                  <c:v>40367.008333333331</c:v>
                </c:pt>
                <c:pt idx="5349">
                  <c:v>40367.508333333331</c:v>
                </c:pt>
                <c:pt idx="5350">
                  <c:v>40368.008333333331</c:v>
                </c:pt>
                <c:pt idx="5351">
                  <c:v>40368.508333333331</c:v>
                </c:pt>
                <c:pt idx="5352">
                  <c:v>40369.008333333331</c:v>
                </c:pt>
                <c:pt idx="5353">
                  <c:v>40369.508333333331</c:v>
                </c:pt>
                <c:pt idx="5354">
                  <c:v>40370.008333333331</c:v>
                </c:pt>
                <c:pt idx="5355">
                  <c:v>40370.508333333331</c:v>
                </c:pt>
                <c:pt idx="5356">
                  <c:v>40371.008333333331</c:v>
                </c:pt>
                <c:pt idx="5357">
                  <c:v>40371.508333333331</c:v>
                </c:pt>
                <c:pt idx="5358">
                  <c:v>40372.008333333331</c:v>
                </c:pt>
                <c:pt idx="5359">
                  <c:v>40372.508333333331</c:v>
                </c:pt>
                <c:pt idx="5360">
                  <c:v>40373.008333333331</c:v>
                </c:pt>
                <c:pt idx="5361">
                  <c:v>40373.508333333331</c:v>
                </c:pt>
                <c:pt idx="5362">
                  <c:v>40374.008333333331</c:v>
                </c:pt>
                <c:pt idx="5363">
                  <c:v>40374.508333333331</c:v>
                </c:pt>
                <c:pt idx="5364">
                  <c:v>40375.008333333331</c:v>
                </c:pt>
                <c:pt idx="5365">
                  <c:v>40375.508333333331</c:v>
                </c:pt>
                <c:pt idx="5366">
                  <c:v>40376.008333333331</c:v>
                </c:pt>
                <c:pt idx="5367">
                  <c:v>40376.508333333331</c:v>
                </c:pt>
                <c:pt idx="5368">
                  <c:v>40377.008333333331</c:v>
                </c:pt>
                <c:pt idx="5369">
                  <c:v>40377.508333333331</c:v>
                </c:pt>
                <c:pt idx="5370">
                  <c:v>40378.008333333331</c:v>
                </c:pt>
                <c:pt idx="5371">
                  <c:v>40378.508333333331</c:v>
                </c:pt>
                <c:pt idx="5372">
                  <c:v>40379.008333333331</c:v>
                </c:pt>
                <c:pt idx="5373">
                  <c:v>40379.508333333331</c:v>
                </c:pt>
                <c:pt idx="5374">
                  <c:v>40380.008333333331</c:v>
                </c:pt>
                <c:pt idx="5375">
                  <c:v>40380.508333333331</c:v>
                </c:pt>
                <c:pt idx="5376">
                  <c:v>40381.008333333331</c:v>
                </c:pt>
                <c:pt idx="5377">
                  <c:v>40381.508333333331</c:v>
                </c:pt>
                <c:pt idx="5378">
                  <c:v>40382.008333333331</c:v>
                </c:pt>
                <c:pt idx="5379">
                  <c:v>40382.508333333331</c:v>
                </c:pt>
                <c:pt idx="5380">
                  <c:v>40383.008333333331</c:v>
                </c:pt>
                <c:pt idx="5381">
                  <c:v>40383.508333333331</c:v>
                </c:pt>
                <c:pt idx="5382">
                  <c:v>40384.008333333331</c:v>
                </c:pt>
                <c:pt idx="5383">
                  <c:v>40384.508333333331</c:v>
                </c:pt>
                <c:pt idx="5384">
                  <c:v>40385.008333333331</c:v>
                </c:pt>
                <c:pt idx="5385">
                  <c:v>40385.508333333331</c:v>
                </c:pt>
                <c:pt idx="5386">
                  <c:v>40386.008333333331</c:v>
                </c:pt>
                <c:pt idx="5387">
                  <c:v>40386.508333333331</c:v>
                </c:pt>
                <c:pt idx="5388">
                  <c:v>40387.008333333331</c:v>
                </c:pt>
                <c:pt idx="5389">
                  <c:v>40387.508333333331</c:v>
                </c:pt>
                <c:pt idx="5390">
                  <c:v>40388.008333333331</c:v>
                </c:pt>
                <c:pt idx="5391">
                  <c:v>40388.508333333331</c:v>
                </c:pt>
                <c:pt idx="5392">
                  <c:v>40389.008333333331</c:v>
                </c:pt>
                <c:pt idx="5393">
                  <c:v>40389.508333333331</c:v>
                </c:pt>
                <c:pt idx="5394">
                  <c:v>40390.008333333331</c:v>
                </c:pt>
                <c:pt idx="5395">
                  <c:v>40390.508333333331</c:v>
                </c:pt>
                <c:pt idx="5396">
                  <c:v>40391.008333333331</c:v>
                </c:pt>
                <c:pt idx="5397">
                  <c:v>40391.508333333331</c:v>
                </c:pt>
                <c:pt idx="5398">
                  <c:v>40392.008333333331</c:v>
                </c:pt>
                <c:pt idx="5399">
                  <c:v>40392.508333333331</c:v>
                </c:pt>
                <c:pt idx="5400">
                  <c:v>40393.008333333331</c:v>
                </c:pt>
                <c:pt idx="5401">
                  <c:v>40393.508333333331</c:v>
                </c:pt>
                <c:pt idx="5402">
                  <c:v>40394.008333333331</c:v>
                </c:pt>
                <c:pt idx="5403">
                  <c:v>40394.508333333331</c:v>
                </c:pt>
                <c:pt idx="5404">
                  <c:v>40395.008333333331</c:v>
                </c:pt>
                <c:pt idx="5405">
                  <c:v>40395.508333333331</c:v>
                </c:pt>
                <c:pt idx="5406">
                  <c:v>40396.008333333331</c:v>
                </c:pt>
                <c:pt idx="5407">
                  <c:v>40396.508333333331</c:v>
                </c:pt>
                <c:pt idx="5408">
                  <c:v>40397.008333333331</c:v>
                </c:pt>
                <c:pt idx="5409">
                  <c:v>40397.508333333331</c:v>
                </c:pt>
                <c:pt idx="5410">
                  <c:v>40398.008333333331</c:v>
                </c:pt>
                <c:pt idx="5411">
                  <c:v>40398.508333333331</c:v>
                </c:pt>
                <c:pt idx="5412">
                  <c:v>40399.008333333331</c:v>
                </c:pt>
                <c:pt idx="5413">
                  <c:v>40399.508333333331</c:v>
                </c:pt>
                <c:pt idx="5414">
                  <c:v>40400.008333333331</c:v>
                </c:pt>
                <c:pt idx="5415">
                  <c:v>40400.508333333331</c:v>
                </c:pt>
                <c:pt idx="5416">
                  <c:v>40401.008333333331</c:v>
                </c:pt>
                <c:pt idx="5417">
                  <c:v>40401.508333333331</c:v>
                </c:pt>
                <c:pt idx="5418">
                  <c:v>40402.008333333331</c:v>
                </c:pt>
                <c:pt idx="5419">
                  <c:v>40402.508333333331</c:v>
                </c:pt>
                <c:pt idx="5420">
                  <c:v>40403.008333333331</c:v>
                </c:pt>
                <c:pt idx="5421">
                  <c:v>40403.508333333331</c:v>
                </c:pt>
                <c:pt idx="5422">
                  <c:v>40404.008333333331</c:v>
                </c:pt>
                <c:pt idx="5423">
                  <c:v>40404.508333333331</c:v>
                </c:pt>
                <c:pt idx="5424">
                  <c:v>40405.008333333331</c:v>
                </c:pt>
                <c:pt idx="5425">
                  <c:v>40405.508333333331</c:v>
                </c:pt>
                <c:pt idx="5426">
                  <c:v>40406.008333333331</c:v>
                </c:pt>
                <c:pt idx="5427">
                  <c:v>40406.508333333331</c:v>
                </c:pt>
                <c:pt idx="5428">
                  <c:v>40407.008333333331</c:v>
                </c:pt>
                <c:pt idx="5429">
                  <c:v>40407.508333333331</c:v>
                </c:pt>
                <c:pt idx="5430">
                  <c:v>40408.008333333331</c:v>
                </c:pt>
                <c:pt idx="5431">
                  <c:v>40408.508333333331</c:v>
                </c:pt>
                <c:pt idx="5432">
                  <c:v>40409.008333333331</c:v>
                </c:pt>
                <c:pt idx="5433">
                  <c:v>40409.508333333331</c:v>
                </c:pt>
                <c:pt idx="5434">
                  <c:v>40410.008333333331</c:v>
                </c:pt>
                <c:pt idx="5435">
                  <c:v>40410.508333333331</c:v>
                </c:pt>
                <c:pt idx="5436">
                  <c:v>40411.008333333331</c:v>
                </c:pt>
                <c:pt idx="5437">
                  <c:v>40411.508333333331</c:v>
                </c:pt>
                <c:pt idx="5438">
                  <c:v>40412.008333333331</c:v>
                </c:pt>
                <c:pt idx="5439">
                  <c:v>40412.508333333331</c:v>
                </c:pt>
                <c:pt idx="5440">
                  <c:v>40413.008333333331</c:v>
                </c:pt>
                <c:pt idx="5441">
                  <c:v>40413.508333333331</c:v>
                </c:pt>
                <c:pt idx="5442">
                  <c:v>40414.008333333331</c:v>
                </c:pt>
                <c:pt idx="5443">
                  <c:v>40414.508333333331</c:v>
                </c:pt>
                <c:pt idx="5444">
                  <c:v>40415.008333333331</c:v>
                </c:pt>
                <c:pt idx="5445">
                  <c:v>40415.508333333331</c:v>
                </c:pt>
                <c:pt idx="5446">
                  <c:v>40416.008333333331</c:v>
                </c:pt>
                <c:pt idx="5447">
                  <c:v>40416.508333333331</c:v>
                </c:pt>
                <c:pt idx="5448">
                  <c:v>40417.008333333331</c:v>
                </c:pt>
                <c:pt idx="5449">
                  <c:v>40417.508333333331</c:v>
                </c:pt>
                <c:pt idx="5450">
                  <c:v>40418.008333333331</c:v>
                </c:pt>
                <c:pt idx="5451">
                  <c:v>40418.508333333331</c:v>
                </c:pt>
                <c:pt idx="5452">
                  <c:v>40419.008333333331</c:v>
                </c:pt>
                <c:pt idx="5453">
                  <c:v>40419.508333333331</c:v>
                </c:pt>
                <c:pt idx="5454">
                  <c:v>40420.008333333331</c:v>
                </c:pt>
                <c:pt idx="5455">
                  <c:v>40420.508333333331</c:v>
                </c:pt>
                <c:pt idx="5456">
                  <c:v>40421.008333333331</c:v>
                </c:pt>
                <c:pt idx="5457">
                  <c:v>40421.508333333331</c:v>
                </c:pt>
                <c:pt idx="5458">
                  <c:v>40422.008333333331</c:v>
                </c:pt>
                <c:pt idx="5459">
                  <c:v>40422.508333333331</c:v>
                </c:pt>
                <c:pt idx="5460">
                  <c:v>40423.008333333331</c:v>
                </c:pt>
                <c:pt idx="5461">
                  <c:v>40423.508333333331</c:v>
                </c:pt>
                <c:pt idx="5462">
                  <c:v>40424.008333333331</c:v>
                </c:pt>
                <c:pt idx="5463">
                  <c:v>40424.508333333331</c:v>
                </c:pt>
                <c:pt idx="5464">
                  <c:v>40425.008333333331</c:v>
                </c:pt>
                <c:pt idx="5465">
                  <c:v>40425.508333333331</c:v>
                </c:pt>
                <c:pt idx="5466">
                  <c:v>40426.008333333331</c:v>
                </c:pt>
                <c:pt idx="5467">
                  <c:v>40426.508333333331</c:v>
                </c:pt>
                <c:pt idx="5468">
                  <c:v>40427.008333333331</c:v>
                </c:pt>
                <c:pt idx="5469">
                  <c:v>40427.508333333331</c:v>
                </c:pt>
                <c:pt idx="5470">
                  <c:v>40428.008333333331</c:v>
                </c:pt>
                <c:pt idx="5471">
                  <c:v>40428.508333333331</c:v>
                </c:pt>
                <c:pt idx="5472">
                  <c:v>40429.008333333331</c:v>
                </c:pt>
                <c:pt idx="5473">
                  <c:v>40429.508333333331</c:v>
                </c:pt>
                <c:pt idx="5474">
                  <c:v>40430.008333333331</c:v>
                </c:pt>
                <c:pt idx="5475">
                  <c:v>40430.508333333331</c:v>
                </c:pt>
                <c:pt idx="5476">
                  <c:v>40431.008333333331</c:v>
                </c:pt>
                <c:pt idx="5477">
                  <c:v>40431.508333333331</c:v>
                </c:pt>
                <c:pt idx="5478">
                  <c:v>40432.008333333331</c:v>
                </c:pt>
                <c:pt idx="5479">
                  <c:v>40432.508333333331</c:v>
                </c:pt>
                <c:pt idx="5480">
                  <c:v>40433.008333333331</c:v>
                </c:pt>
                <c:pt idx="5481">
                  <c:v>40433.508333333331</c:v>
                </c:pt>
                <c:pt idx="5482">
                  <c:v>40434.008333333331</c:v>
                </c:pt>
                <c:pt idx="5483">
                  <c:v>40434.508333333331</c:v>
                </c:pt>
                <c:pt idx="5484">
                  <c:v>40435.008333333331</c:v>
                </c:pt>
                <c:pt idx="5485">
                  <c:v>40435.508333333331</c:v>
                </c:pt>
                <c:pt idx="5486">
                  <c:v>40436.008333333331</c:v>
                </c:pt>
                <c:pt idx="5487">
                  <c:v>40436.508333333331</c:v>
                </c:pt>
                <c:pt idx="5488">
                  <c:v>40437.008333333331</c:v>
                </c:pt>
                <c:pt idx="5489">
                  <c:v>40437.508333333331</c:v>
                </c:pt>
                <c:pt idx="5490">
                  <c:v>40438.008333333331</c:v>
                </c:pt>
                <c:pt idx="5491">
                  <c:v>40438.508333333331</c:v>
                </c:pt>
                <c:pt idx="5492">
                  <c:v>40439.008333333331</c:v>
                </c:pt>
                <c:pt idx="5493">
                  <c:v>40439.508333333331</c:v>
                </c:pt>
                <c:pt idx="5494">
                  <c:v>40440.008333333331</c:v>
                </c:pt>
                <c:pt idx="5495">
                  <c:v>40440.508333333331</c:v>
                </c:pt>
                <c:pt idx="5496">
                  <c:v>40441.008333333331</c:v>
                </c:pt>
                <c:pt idx="5497">
                  <c:v>40441.508333333331</c:v>
                </c:pt>
                <c:pt idx="5498">
                  <c:v>40442.008333333331</c:v>
                </c:pt>
                <c:pt idx="5499">
                  <c:v>40442.508333333331</c:v>
                </c:pt>
                <c:pt idx="5500">
                  <c:v>40443.008333333331</c:v>
                </c:pt>
                <c:pt idx="5501">
                  <c:v>40443.508333333331</c:v>
                </c:pt>
                <c:pt idx="5502">
                  <c:v>40444.008333333331</c:v>
                </c:pt>
                <c:pt idx="5503">
                  <c:v>40444.508333333331</c:v>
                </c:pt>
                <c:pt idx="5504">
                  <c:v>40445.008333333331</c:v>
                </c:pt>
                <c:pt idx="5505">
                  <c:v>40445.508333333331</c:v>
                </c:pt>
                <c:pt idx="5506">
                  <c:v>40446.008333333331</c:v>
                </c:pt>
                <c:pt idx="5507">
                  <c:v>40446.508333333331</c:v>
                </c:pt>
                <c:pt idx="5508">
                  <c:v>40447.008333333331</c:v>
                </c:pt>
                <c:pt idx="5509">
                  <c:v>40447.508333333331</c:v>
                </c:pt>
                <c:pt idx="5510">
                  <c:v>40448.008333333331</c:v>
                </c:pt>
                <c:pt idx="5511">
                  <c:v>40448.508333333331</c:v>
                </c:pt>
                <c:pt idx="5512">
                  <c:v>40449.008333333331</c:v>
                </c:pt>
                <c:pt idx="5513">
                  <c:v>40449.508333333331</c:v>
                </c:pt>
                <c:pt idx="5514">
                  <c:v>40450.008333333331</c:v>
                </c:pt>
                <c:pt idx="5515">
                  <c:v>40450.508333333331</c:v>
                </c:pt>
                <c:pt idx="5516">
                  <c:v>40451.008333333331</c:v>
                </c:pt>
                <c:pt idx="5517">
                  <c:v>40451.508333333331</c:v>
                </c:pt>
                <c:pt idx="5518">
                  <c:v>40452.008333333331</c:v>
                </c:pt>
                <c:pt idx="5519">
                  <c:v>40452.508333333331</c:v>
                </c:pt>
                <c:pt idx="5520">
                  <c:v>40453.008333333331</c:v>
                </c:pt>
                <c:pt idx="5521">
                  <c:v>40453.508333333331</c:v>
                </c:pt>
                <c:pt idx="5522">
                  <c:v>40454.008333333331</c:v>
                </c:pt>
                <c:pt idx="5523">
                  <c:v>40454.508333333331</c:v>
                </c:pt>
                <c:pt idx="5524">
                  <c:v>40455.008333333331</c:v>
                </c:pt>
                <c:pt idx="5525">
                  <c:v>40455.508333333331</c:v>
                </c:pt>
                <c:pt idx="5526">
                  <c:v>40456.008333333331</c:v>
                </c:pt>
                <c:pt idx="5527">
                  <c:v>40456.508333333331</c:v>
                </c:pt>
                <c:pt idx="5528">
                  <c:v>40457.008333333331</c:v>
                </c:pt>
                <c:pt idx="5529">
                  <c:v>40457.508333333331</c:v>
                </c:pt>
                <c:pt idx="5530">
                  <c:v>40458.008333333331</c:v>
                </c:pt>
                <c:pt idx="5531">
                  <c:v>40458.508333333331</c:v>
                </c:pt>
                <c:pt idx="5532">
                  <c:v>40459.008333333331</c:v>
                </c:pt>
                <c:pt idx="5533">
                  <c:v>40459.508333333331</c:v>
                </c:pt>
                <c:pt idx="5534">
                  <c:v>40460.008333333331</c:v>
                </c:pt>
                <c:pt idx="5535">
                  <c:v>40460.508333333331</c:v>
                </c:pt>
                <c:pt idx="5536">
                  <c:v>40461.008333333331</c:v>
                </c:pt>
                <c:pt idx="5537">
                  <c:v>40461.508333333331</c:v>
                </c:pt>
                <c:pt idx="5538">
                  <c:v>40462.008333333331</c:v>
                </c:pt>
                <c:pt idx="5539">
                  <c:v>40462.508333333331</c:v>
                </c:pt>
                <c:pt idx="5540">
                  <c:v>40463.008333333331</c:v>
                </c:pt>
                <c:pt idx="5541">
                  <c:v>40463.508333333331</c:v>
                </c:pt>
                <c:pt idx="5542">
                  <c:v>40464.008333333331</c:v>
                </c:pt>
                <c:pt idx="5543">
                  <c:v>40464.508333333331</c:v>
                </c:pt>
                <c:pt idx="5544">
                  <c:v>40465.008333333331</c:v>
                </c:pt>
                <c:pt idx="5545">
                  <c:v>40465.508333333331</c:v>
                </c:pt>
                <c:pt idx="5546">
                  <c:v>40466.008333333331</c:v>
                </c:pt>
                <c:pt idx="5547">
                  <c:v>40466.508333333331</c:v>
                </c:pt>
                <c:pt idx="5548">
                  <c:v>40467.008333333331</c:v>
                </c:pt>
                <c:pt idx="5549">
                  <c:v>40467.508333333331</c:v>
                </c:pt>
                <c:pt idx="5550">
                  <c:v>40468.008333333331</c:v>
                </c:pt>
                <c:pt idx="5551">
                  <c:v>40468.508333333331</c:v>
                </c:pt>
                <c:pt idx="5552">
                  <c:v>40469.008333333331</c:v>
                </c:pt>
                <c:pt idx="5553">
                  <c:v>40469.508333333331</c:v>
                </c:pt>
                <c:pt idx="5554">
                  <c:v>40470.008333333331</c:v>
                </c:pt>
                <c:pt idx="5555">
                  <c:v>40470.508333333331</c:v>
                </c:pt>
                <c:pt idx="5556">
                  <c:v>40471.008333333331</c:v>
                </c:pt>
                <c:pt idx="5557">
                  <c:v>40471.508333333331</c:v>
                </c:pt>
                <c:pt idx="5558">
                  <c:v>40472.008333333331</c:v>
                </c:pt>
                <c:pt idx="5559">
                  <c:v>40472.508333333331</c:v>
                </c:pt>
                <c:pt idx="5560">
                  <c:v>40473.008333333331</c:v>
                </c:pt>
                <c:pt idx="5561">
                  <c:v>40473.508333333331</c:v>
                </c:pt>
                <c:pt idx="5562">
                  <c:v>40474.008333333331</c:v>
                </c:pt>
                <c:pt idx="5563">
                  <c:v>40474.508333333331</c:v>
                </c:pt>
                <c:pt idx="5564">
                  <c:v>40475.008333333331</c:v>
                </c:pt>
                <c:pt idx="5565">
                  <c:v>40475.508333333331</c:v>
                </c:pt>
                <c:pt idx="5566">
                  <c:v>40476.008333333331</c:v>
                </c:pt>
                <c:pt idx="5567">
                  <c:v>40476.508333333331</c:v>
                </c:pt>
                <c:pt idx="5568">
                  <c:v>40477.008333333331</c:v>
                </c:pt>
                <c:pt idx="5569">
                  <c:v>40477.508333333331</c:v>
                </c:pt>
                <c:pt idx="5570">
                  <c:v>40478.008333333331</c:v>
                </c:pt>
                <c:pt idx="5571">
                  <c:v>40478.508333333331</c:v>
                </c:pt>
                <c:pt idx="5572">
                  <c:v>40479.008333333331</c:v>
                </c:pt>
                <c:pt idx="5573">
                  <c:v>40479.508333333331</c:v>
                </c:pt>
                <c:pt idx="5574">
                  <c:v>40480.008333333331</c:v>
                </c:pt>
                <c:pt idx="5575">
                  <c:v>40480.508333333331</c:v>
                </c:pt>
                <c:pt idx="5576">
                  <c:v>40481.008333333331</c:v>
                </c:pt>
                <c:pt idx="5577">
                  <c:v>40481.508333333331</c:v>
                </c:pt>
                <c:pt idx="5578">
                  <c:v>40482.008333333331</c:v>
                </c:pt>
                <c:pt idx="5579">
                  <c:v>40482.508333333331</c:v>
                </c:pt>
                <c:pt idx="5580">
                  <c:v>40483.008333333331</c:v>
                </c:pt>
                <c:pt idx="5581">
                  <c:v>40483.508333333331</c:v>
                </c:pt>
                <c:pt idx="5582">
                  <c:v>40484.008333333331</c:v>
                </c:pt>
                <c:pt idx="5583">
                  <c:v>40484.508333333331</c:v>
                </c:pt>
                <c:pt idx="5584">
                  <c:v>40485.008333333331</c:v>
                </c:pt>
                <c:pt idx="5585">
                  <c:v>40485.508333333331</c:v>
                </c:pt>
                <c:pt idx="5586">
                  <c:v>40486.008333333331</c:v>
                </c:pt>
                <c:pt idx="5587">
                  <c:v>40486.508333333331</c:v>
                </c:pt>
                <c:pt idx="5588">
                  <c:v>40487.008333333331</c:v>
                </c:pt>
                <c:pt idx="5589">
                  <c:v>40487.508333333331</c:v>
                </c:pt>
                <c:pt idx="5590">
                  <c:v>40488.008333333331</c:v>
                </c:pt>
                <c:pt idx="5591">
                  <c:v>40488.508333333331</c:v>
                </c:pt>
                <c:pt idx="5592">
                  <c:v>40489.008333333331</c:v>
                </c:pt>
                <c:pt idx="5593">
                  <c:v>40489.508333333331</c:v>
                </c:pt>
                <c:pt idx="5594">
                  <c:v>40490.008333333331</c:v>
                </c:pt>
                <c:pt idx="5595">
                  <c:v>40490.508333333331</c:v>
                </c:pt>
                <c:pt idx="5596">
                  <c:v>40491.008333333331</c:v>
                </c:pt>
                <c:pt idx="5597">
                  <c:v>40491.508333333331</c:v>
                </c:pt>
                <c:pt idx="5598">
                  <c:v>40492.008333333331</c:v>
                </c:pt>
                <c:pt idx="5599">
                  <c:v>40492.508333333331</c:v>
                </c:pt>
                <c:pt idx="5600">
                  <c:v>40493.008333333331</c:v>
                </c:pt>
                <c:pt idx="5601">
                  <c:v>40493.508333333331</c:v>
                </c:pt>
                <c:pt idx="5602">
                  <c:v>40494.008333333331</c:v>
                </c:pt>
                <c:pt idx="5603">
                  <c:v>40494.508333333331</c:v>
                </c:pt>
                <c:pt idx="5604">
                  <c:v>40495.008333333331</c:v>
                </c:pt>
                <c:pt idx="5605">
                  <c:v>40495.508333333331</c:v>
                </c:pt>
                <c:pt idx="5606">
                  <c:v>40496.008333333331</c:v>
                </c:pt>
                <c:pt idx="5607">
                  <c:v>40496.508333333331</c:v>
                </c:pt>
                <c:pt idx="5608">
                  <c:v>40497.008333333331</c:v>
                </c:pt>
                <c:pt idx="5609">
                  <c:v>40497.508333333331</c:v>
                </c:pt>
                <c:pt idx="5610">
                  <c:v>40498.008333333331</c:v>
                </c:pt>
                <c:pt idx="5611">
                  <c:v>40498.508333333331</c:v>
                </c:pt>
                <c:pt idx="5612">
                  <c:v>40499.008333333331</c:v>
                </c:pt>
                <c:pt idx="5613">
                  <c:v>40499.508333333331</c:v>
                </c:pt>
                <c:pt idx="5614">
                  <c:v>40500.008333333331</c:v>
                </c:pt>
                <c:pt idx="5615">
                  <c:v>40500.508333333331</c:v>
                </c:pt>
                <c:pt idx="5616">
                  <c:v>40501.008333333331</c:v>
                </c:pt>
                <c:pt idx="5617">
                  <c:v>40501.508333333331</c:v>
                </c:pt>
                <c:pt idx="5618">
                  <c:v>40502.008333333331</c:v>
                </c:pt>
                <c:pt idx="5619">
                  <c:v>40502.508333333331</c:v>
                </c:pt>
                <c:pt idx="5620">
                  <c:v>40503.008333333331</c:v>
                </c:pt>
                <c:pt idx="5621">
                  <c:v>40503.508333333331</c:v>
                </c:pt>
                <c:pt idx="5622">
                  <c:v>40504.008333333331</c:v>
                </c:pt>
                <c:pt idx="5623">
                  <c:v>40504.508333333331</c:v>
                </c:pt>
                <c:pt idx="5624">
                  <c:v>40505.008333333331</c:v>
                </c:pt>
                <c:pt idx="5625">
                  <c:v>40505.508333333331</c:v>
                </c:pt>
                <c:pt idx="5626">
                  <c:v>40506.008333333331</c:v>
                </c:pt>
                <c:pt idx="5627">
                  <c:v>40506.508333333331</c:v>
                </c:pt>
                <c:pt idx="5628">
                  <c:v>40507.008333333331</c:v>
                </c:pt>
                <c:pt idx="5629">
                  <c:v>40507.508333333331</c:v>
                </c:pt>
                <c:pt idx="5630">
                  <c:v>40508.008333333331</c:v>
                </c:pt>
                <c:pt idx="5631">
                  <c:v>40508.508333333331</c:v>
                </c:pt>
                <c:pt idx="5632">
                  <c:v>40509.008333333331</c:v>
                </c:pt>
                <c:pt idx="5633">
                  <c:v>40509.508333333331</c:v>
                </c:pt>
                <c:pt idx="5634">
                  <c:v>40510.008333333331</c:v>
                </c:pt>
                <c:pt idx="5635">
                  <c:v>40510.508333333331</c:v>
                </c:pt>
                <c:pt idx="5636">
                  <c:v>40511.008333333331</c:v>
                </c:pt>
                <c:pt idx="5637">
                  <c:v>40511.508333333331</c:v>
                </c:pt>
                <c:pt idx="5638">
                  <c:v>40512.008333333331</c:v>
                </c:pt>
                <c:pt idx="5639">
                  <c:v>40512.508333333331</c:v>
                </c:pt>
                <c:pt idx="5640">
                  <c:v>40513.008333333331</c:v>
                </c:pt>
                <c:pt idx="5641">
                  <c:v>40513.508333333331</c:v>
                </c:pt>
                <c:pt idx="5642">
                  <c:v>40514.008333333331</c:v>
                </c:pt>
                <c:pt idx="5643">
                  <c:v>40514.508333333331</c:v>
                </c:pt>
                <c:pt idx="5644">
                  <c:v>40515.008333333331</c:v>
                </c:pt>
                <c:pt idx="5645">
                  <c:v>40515.508333333331</c:v>
                </c:pt>
                <c:pt idx="5646">
                  <c:v>40516.008333333331</c:v>
                </c:pt>
                <c:pt idx="5647">
                  <c:v>40516.508333333331</c:v>
                </c:pt>
                <c:pt idx="5648">
                  <c:v>40517.008333333331</c:v>
                </c:pt>
                <c:pt idx="5649">
                  <c:v>40517.508333333331</c:v>
                </c:pt>
                <c:pt idx="5650">
                  <c:v>40518.008333333331</c:v>
                </c:pt>
                <c:pt idx="5651">
                  <c:v>40518.508333333331</c:v>
                </c:pt>
                <c:pt idx="5652">
                  <c:v>40519.008333333331</c:v>
                </c:pt>
                <c:pt idx="5653">
                  <c:v>40519.508333333331</c:v>
                </c:pt>
                <c:pt idx="5654">
                  <c:v>40520.008333333331</c:v>
                </c:pt>
                <c:pt idx="5655">
                  <c:v>40520.508333333331</c:v>
                </c:pt>
                <c:pt idx="5656">
                  <c:v>40521.008333333331</c:v>
                </c:pt>
                <c:pt idx="5657">
                  <c:v>40521.508333333331</c:v>
                </c:pt>
                <c:pt idx="5658">
                  <c:v>40522.008333333331</c:v>
                </c:pt>
                <c:pt idx="5659">
                  <c:v>40522.508333333331</c:v>
                </c:pt>
                <c:pt idx="5660">
                  <c:v>40523.008333333331</c:v>
                </c:pt>
                <c:pt idx="5661">
                  <c:v>40523.508333333331</c:v>
                </c:pt>
                <c:pt idx="5662">
                  <c:v>40524.008333333331</c:v>
                </c:pt>
                <c:pt idx="5663">
                  <c:v>40524.508333333331</c:v>
                </c:pt>
                <c:pt idx="5664">
                  <c:v>40525.008333333331</c:v>
                </c:pt>
                <c:pt idx="5665">
                  <c:v>40525.508333333331</c:v>
                </c:pt>
                <c:pt idx="5666">
                  <c:v>40526.008333333331</c:v>
                </c:pt>
                <c:pt idx="5667">
                  <c:v>40526.508333333331</c:v>
                </c:pt>
                <c:pt idx="5668">
                  <c:v>40527.008333333331</c:v>
                </c:pt>
                <c:pt idx="5669">
                  <c:v>40527.508333333331</c:v>
                </c:pt>
                <c:pt idx="5670">
                  <c:v>40528.008333333331</c:v>
                </c:pt>
                <c:pt idx="5671">
                  <c:v>40528.508333333331</c:v>
                </c:pt>
                <c:pt idx="5672">
                  <c:v>40529.008333333331</c:v>
                </c:pt>
                <c:pt idx="5673">
                  <c:v>40529.508333333331</c:v>
                </c:pt>
                <c:pt idx="5674">
                  <c:v>40530.008333333331</c:v>
                </c:pt>
                <c:pt idx="5675">
                  <c:v>40530.508333333331</c:v>
                </c:pt>
                <c:pt idx="5676">
                  <c:v>40531.008333333331</c:v>
                </c:pt>
                <c:pt idx="5677">
                  <c:v>40531.508333333331</c:v>
                </c:pt>
                <c:pt idx="5678">
                  <c:v>40532.008333333331</c:v>
                </c:pt>
                <c:pt idx="5679">
                  <c:v>40532.508333333331</c:v>
                </c:pt>
                <c:pt idx="5680">
                  <c:v>40533.008333333331</c:v>
                </c:pt>
                <c:pt idx="5681">
                  <c:v>40533.508333333331</c:v>
                </c:pt>
                <c:pt idx="5682">
                  <c:v>40534.008333333331</c:v>
                </c:pt>
                <c:pt idx="5683">
                  <c:v>40534.508333333331</c:v>
                </c:pt>
                <c:pt idx="5684">
                  <c:v>40535.008333333331</c:v>
                </c:pt>
                <c:pt idx="5685">
                  <c:v>40535.508333333331</c:v>
                </c:pt>
                <c:pt idx="5686">
                  <c:v>40536.008333333331</c:v>
                </c:pt>
                <c:pt idx="5687">
                  <c:v>40536.508333333331</c:v>
                </c:pt>
                <c:pt idx="5688">
                  <c:v>40537.008333333331</c:v>
                </c:pt>
                <c:pt idx="5689">
                  <c:v>40537.508333333331</c:v>
                </c:pt>
                <c:pt idx="5690">
                  <c:v>40538.008333333331</c:v>
                </c:pt>
                <c:pt idx="5691">
                  <c:v>40538.508333333331</c:v>
                </c:pt>
                <c:pt idx="5692">
                  <c:v>40539.008333333331</c:v>
                </c:pt>
                <c:pt idx="5693">
                  <c:v>40539.508333333331</c:v>
                </c:pt>
                <c:pt idx="5694">
                  <c:v>40540.008333333331</c:v>
                </c:pt>
                <c:pt idx="5695">
                  <c:v>40540.508333333331</c:v>
                </c:pt>
                <c:pt idx="5696">
                  <c:v>40541.008333333331</c:v>
                </c:pt>
                <c:pt idx="5697">
                  <c:v>40541.508333333331</c:v>
                </c:pt>
                <c:pt idx="5698">
                  <c:v>40542.008333333331</c:v>
                </c:pt>
                <c:pt idx="5699">
                  <c:v>40542.508333333331</c:v>
                </c:pt>
                <c:pt idx="5700">
                  <c:v>40543.008333333331</c:v>
                </c:pt>
                <c:pt idx="5701">
                  <c:v>40543.508333333331</c:v>
                </c:pt>
                <c:pt idx="5702">
                  <c:v>40544.008333333331</c:v>
                </c:pt>
                <c:pt idx="5703">
                  <c:v>40544.508333333331</c:v>
                </c:pt>
                <c:pt idx="5704">
                  <c:v>40545.008333333331</c:v>
                </c:pt>
                <c:pt idx="5705">
                  <c:v>40545.508333333331</c:v>
                </c:pt>
                <c:pt idx="5706">
                  <c:v>40546.008333333331</c:v>
                </c:pt>
                <c:pt idx="5707">
                  <c:v>40546.508333333331</c:v>
                </c:pt>
                <c:pt idx="5708">
                  <c:v>40547.008333333331</c:v>
                </c:pt>
                <c:pt idx="5709">
                  <c:v>40547.508333333331</c:v>
                </c:pt>
                <c:pt idx="5710">
                  <c:v>40548.008333333331</c:v>
                </c:pt>
                <c:pt idx="5711">
                  <c:v>40548.508333333331</c:v>
                </c:pt>
                <c:pt idx="5712">
                  <c:v>40549.008333333331</c:v>
                </c:pt>
                <c:pt idx="5713">
                  <c:v>40549.508333333331</c:v>
                </c:pt>
                <c:pt idx="5714">
                  <c:v>40550.008333333331</c:v>
                </c:pt>
                <c:pt idx="5715">
                  <c:v>40550.508333333331</c:v>
                </c:pt>
                <c:pt idx="5716">
                  <c:v>40551.008333333331</c:v>
                </c:pt>
                <c:pt idx="5717">
                  <c:v>40551.508333333331</c:v>
                </c:pt>
                <c:pt idx="5718">
                  <c:v>40552.008333333331</c:v>
                </c:pt>
                <c:pt idx="5719">
                  <c:v>40552.508333333331</c:v>
                </c:pt>
                <c:pt idx="5720">
                  <c:v>40553.008333333331</c:v>
                </c:pt>
                <c:pt idx="5721">
                  <c:v>40553.508333333331</c:v>
                </c:pt>
                <c:pt idx="5722">
                  <c:v>40554.008333333331</c:v>
                </c:pt>
                <c:pt idx="5723">
                  <c:v>40554.508333333331</c:v>
                </c:pt>
                <c:pt idx="5724">
                  <c:v>40555.008333333331</c:v>
                </c:pt>
                <c:pt idx="5725">
                  <c:v>40555.508333333331</c:v>
                </c:pt>
                <c:pt idx="5726">
                  <c:v>40556.008333333331</c:v>
                </c:pt>
                <c:pt idx="5727">
                  <c:v>40556.508333333331</c:v>
                </c:pt>
                <c:pt idx="5728">
                  <c:v>40557.008333333331</c:v>
                </c:pt>
                <c:pt idx="5729">
                  <c:v>40557.508333333331</c:v>
                </c:pt>
                <c:pt idx="5730">
                  <c:v>40558.008333333331</c:v>
                </c:pt>
                <c:pt idx="5731">
                  <c:v>40558.508333333331</c:v>
                </c:pt>
                <c:pt idx="5732">
                  <c:v>40559.008333333331</c:v>
                </c:pt>
                <c:pt idx="5733">
                  <c:v>40559.508333333331</c:v>
                </c:pt>
                <c:pt idx="5734">
                  <c:v>40560.008333333331</c:v>
                </c:pt>
                <c:pt idx="5735">
                  <c:v>40560.508333333331</c:v>
                </c:pt>
                <c:pt idx="5736">
                  <c:v>40561.008333333331</c:v>
                </c:pt>
                <c:pt idx="5737">
                  <c:v>40561.508333333331</c:v>
                </c:pt>
                <c:pt idx="5738">
                  <c:v>40562.008333333331</c:v>
                </c:pt>
                <c:pt idx="5739">
                  <c:v>40562.508333333331</c:v>
                </c:pt>
                <c:pt idx="5740">
                  <c:v>40563.008333333331</c:v>
                </c:pt>
                <c:pt idx="5741">
                  <c:v>40563.508333333331</c:v>
                </c:pt>
                <c:pt idx="5742">
                  <c:v>40564.008333333331</c:v>
                </c:pt>
                <c:pt idx="5743">
                  <c:v>40564.508333333331</c:v>
                </c:pt>
                <c:pt idx="5744">
                  <c:v>40565.008333333331</c:v>
                </c:pt>
                <c:pt idx="5745">
                  <c:v>40565.508333333331</c:v>
                </c:pt>
                <c:pt idx="5746">
                  <c:v>40566.008333333331</c:v>
                </c:pt>
                <c:pt idx="5747">
                  <c:v>40566.508333333331</c:v>
                </c:pt>
                <c:pt idx="5748">
                  <c:v>40567.008333333331</c:v>
                </c:pt>
                <c:pt idx="5749">
                  <c:v>40567.508333333331</c:v>
                </c:pt>
                <c:pt idx="5750">
                  <c:v>40568.008333333331</c:v>
                </c:pt>
                <c:pt idx="5751">
                  <c:v>40568.508333333331</c:v>
                </c:pt>
                <c:pt idx="5752">
                  <c:v>40569.008333333331</c:v>
                </c:pt>
                <c:pt idx="5753">
                  <c:v>40569.508333333331</c:v>
                </c:pt>
                <c:pt idx="5754">
                  <c:v>40570.008333333331</c:v>
                </c:pt>
                <c:pt idx="5755">
                  <c:v>40570.508333333331</c:v>
                </c:pt>
                <c:pt idx="5756">
                  <c:v>40571.008333333331</c:v>
                </c:pt>
                <c:pt idx="5757">
                  <c:v>40571.508333333331</c:v>
                </c:pt>
                <c:pt idx="5758">
                  <c:v>40572.008333333331</c:v>
                </c:pt>
                <c:pt idx="5759">
                  <c:v>40572.508333333331</c:v>
                </c:pt>
                <c:pt idx="5760">
                  <c:v>40573.008333333331</c:v>
                </c:pt>
                <c:pt idx="5761">
                  <c:v>40573.508333333331</c:v>
                </c:pt>
                <c:pt idx="5762">
                  <c:v>40574.008333333331</c:v>
                </c:pt>
                <c:pt idx="5763">
                  <c:v>40574.508333333331</c:v>
                </c:pt>
                <c:pt idx="5764">
                  <c:v>40575.008333333331</c:v>
                </c:pt>
                <c:pt idx="5765">
                  <c:v>40575.508333333331</c:v>
                </c:pt>
                <c:pt idx="5766">
                  <c:v>40576.008333333331</c:v>
                </c:pt>
                <c:pt idx="5767">
                  <c:v>40576.508333333331</c:v>
                </c:pt>
                <c:pt idx="5768">
                  <c:v>40577.008333333331</c:v>
                </c:pt>
                <c:pt idx="5769">
                  <c:v>40577.508333333331</c:v>
                </c:pt>
                <c:pt idx="5770">
                  <c:v>40578.008333333331</c:v>
                </c:pt>
                <c:pt idx="5771">
                  <c:v>40578.508333333331</c:v>
                </c:pt>
                <c:pt idx="5772">
                  <c:v>40579.008333333331</c:v>
                </c:pt>
                <c:pt idx="5773">
                  <c:v>40579.508333333331</c:v>
                </c:pt>
                <c:pt idx="5774">
                  <c:v>40580.008333333331</c:v>
                </c:pt>
                <c:pt idx="5775">
                  <c:v>40580.508333333331</c:v>
                </c:pt>
                <c:pt idx="5776">
                  <c:v>40581.008333333331</c:v>
                </c:pt>
                <c:pt idx="5777">
                  <c:v>40581.508333333331</c:v>
                </c:pt>
                <c:pt idx="5778">
                  <c:v>40582.008333333331</c:v>
                </c:pt>
                <c:pt idx="5779">
                  <c:v>40582.508333333331</c:v>
                </c:pt>
                <c:pt idx="5780">
                  <c:v>40583.008333333331</c:v>
                </c:pt>
                <c:pt idx="5781">
                  <c:v>40583.508333333331</c:v>
                </c:pt>
                <c:pt idx="5782">
                  <c:v>40584.008333333331</c:v>
                </c:pt>
                <c:pt idx="5783">
                  <c:v>40584.508333333331</c:v>
                </c:pt>
                <c:pt idx="5784">
                  <c:v>40585.008333333331</c:v>
                </c:pt>
                <c:pt idx="5785">
                  <c:v>40585.508333333331</c:v>
                </c:pt>
                <c:pt idx="5786">
                  <c:v>40586.008333333331</c:v>
                </c:pt>
                <c:pt idx="5787">
                  <c:v>40586.508333333331</c:v>
                </c:pt>
                <c:pt idx="5788">
                  <c:v>40587.008333333331</c:v>
                </c:pt>
                <c:pt idx="5789">
                  <c:v>40587.508333333331</c:v>
                </c:pt>
                <c:pt idx="5790">
                  <c:v>40588.008333333331</c:v>
                </c:pt>
                <c:pt idx="5791">
                  <c:v>40588.508333333331</c:v>
                </c:pt>
                <c:pt idx="5792">
                  <c:v>40589.008333333331</c:v>
                </c:pt>
                <c:pt idx="5793">
                  <c:v>40589.508333333331</c:v>
                </c:pt>
                <c:pt idx="5794">
                  <c:v>40590.008333333331</c:v>
                </c:pt>
                <c:pt idx="5795">
                  <c:v>40590.508333333331</c:v>
                </c:pt>
                <c:pt idx="5796">
                  <c:v>40591.008333333331</c:v>
                </c:pt>
                <c:pt idx="5797">
                  <c:v>40591.508333333331</c:v>
                </c:pt>
                <c:pt idx="5798">
                  <c:v>40592.008333333331</c:v>
                </c:pt>
                <c:pt idx="5799">
                  <c:v>40592.508333333331</c:v>
                </c:pt>
                <c:pt idx="5800">
                  <c:v>40593.008333333331</c:v>
                </c:pt>
                <c:pt idx="5801">
                  <c:v>40593.508333333331</c:v>
                </c:pt>
                <c:pt idx="5802">
                  <c:v>40594.008333333331</c:v>
                </c:pt>
                <c:pt idx="5803">
                  <c:v>40594.508333333331</c:v>
                </c:pt>
                <c:pt idx="5804">
                  <c:v>40595.008333333331</c:v>
                </c:pt>
                <c:pt idx="5805">
                  <c:v>40595.508333333331</c:v>
                </c:pt>
                <c:pt idx="5806">
                  <c:v>40596.008333333331</c:v>
                </c:pt>
                <c:pt idx="5807">
                  <c:v>40596.508333333331</c:v>
                </c:pt>
                <c:pt idx="5808">
                  <c:v>40597.008333333331</c:v>
                </c:pt>
                <c:pt idx="5809">
                  <c:v>40597.508333333331</c:v>
                </c:pt>
                <c:pt idx="5810">
                  <c:v>40598.008333333331</c:v>
                </c:pt>
                <c:pt idx="5811">
                  <c:v>40598.508333333331</c:v>
                </c:pt>
                <c:pt idx="5812">
                  <c:v>40599.008333333331</c:v>
                </c:pt>
                <c:pt idx="5813">
                  <c:v>40599.508333333331</c:v>
                </c:pt>
                <c:pt idx="5814">
                  <c:v>40600.008333333331</c:v>
                </c:pt>
                <c:pt idx="5815">
                  <c:v>40600.508333333331</c:v>
                </c:pt>
                <c:pt idx="5816">
                  <c:v>40601.008333333331</c:v>
                </c:pt>
                <c:pt idx="5817">
                  <c:v>40601.508333333331</c:v>
                </c:pt>
                <c:pt idx="5818">
                  <c:v>40602.008333333331</c:v>
                </c:pt>
                <c:pt idx="5819">
                  <c:v>40602.508333333331</c:v>
                </c:pt>
                <c:pt idx="5820">
                  <c:v>40603.008333333331</c:v>
                </c:pt>
                <c:pt idx="5821">
                  <c:v>40603.508333333331</c:v>
                </c:pt>
                <c:pt idx="5822">
                  <c:v>40604.008333333331</c:v>
                </c:pt>
                <c:pt idx="5823">
                  <c:v>40604.508333333331</c:v>
                </c:pt>
                <c:pt idx="5824">
                  <c:v>40605.008333333331</c:v>
                </c:pt>
                <c:pt idx="5825">
                  <c:v>40605.508333333331</c:v>
                </c:pt>
                <c:pt idx="5826">
                  <c:v>40606.008333333331</c:v>
                </c:pt>
                <c:pt idx="5827">
                  <c:v>40606.508333333331</c:v>
                </c:pt>
                <c:pt idx="5828">
                  <c:v>40607.008333333331</c:v>
                </c:pt>
                <c:pt idx="5829">
                  <c:v>40607.508333333331</c:v>
                </c:pt>
                <c:pt idx="5830">
                  <c:v>40608.008333333331</c:v>
                </c:pt>
                <c:pt idx="5831">
                  <c:v>40608.508333333331</c:v>
                </c:pt>
                <c:pt idx="5832">
                  <c:v>40609.008333333331</c:v>
                </c:pt>
                <c:pt idx="5833">
                  <c:v>40609.508333333331</c:v>
                </c:pt>
                <c:pt idx="5834">
                  <c:v>40610.008333333331</c:v>
                </c:pt>
                <c:pt idx="5835">
                  <c:v>40610.508333333331</c:v>
                </c:pt>
                <c:pt idx="5836">
                  <c:v>40611.008333333331</c:v>
                </c:pt>
                <c:pt idx="5837">
                  <c:v>40611.508333333331</c:v>
                </c:pt>
                <c:pt idx="5838">
                  <c:v>40612.008333333331</c:v>
                </c:pt>
                <c:pt idx="5839">
                  <c:v>40612.508333333331</c:v>
                </c:pt>
                <c:pt idx="5840">
                  <c:v>40613.008333333331</c:v>
                </c:pt>
                <c:pt idx="5841">
                  <c:v>40613.508333333331</c:v>
                </c:pt>
                <c:pt idx="5842">
                  <c:v>40614.008333333331</c:v>
                </c:pt>
                <c:pt idx="5843">
                  <c:v>40614.508333333331</c:v>
                </c:pt>
                <c:pt idx="5844">
                  <c:v>40615.008333333331</c:v>
                </c:pt>
                <c:pt idx="5845">
                  <c:v>40615.508333333331</c:v>
                </c:pt>
                <c:pt idx="5846">
                  <c:v>40616.008333333331</c:v>
                </c:pt>
                <c:pt idx="5847">
                  <c:v>40616.508333333331</c:v>
                </c:pt>
                <c:pt idx="5848">
                  <c:v>40617.008333333331</c:v>
                </c:pt>
                <c:pt idx="5849">
                  <c:v>40617.508333333331</c:v>
                </c:pt>
                <c:pt idx="5850">
                  <c:v>40618.008333333331</c:v>
                </c:pt>
                <c:pt idx="5851">
                  <c:v>40618.508333333331</c:v>
                </c:pt>
                <c:pt idx="5852">
                  <c:v>40619.008333333331</c:v>
                </c:pt>
                <c:pt idx="5853">
                  <c:v>40619.508333333331</c:v>
                </c:pt>
                <c:pt idx="5854">
                  <c:v>40620.008333333331</c:v>
                </c:pt>
                <c:pt idx="5855">
                  <c:v>40620.508333333331</c:v>
                </c:pt>
                <c:pt idx="5856">
                  <c:v>40621.008333333331</c:v>
                </c:pt>
                <c:pt idx="5857">
                  <c:v>40621.508333333331</c:v>
                </c:pt>
                <c:pt idx="5858">
                  <c:v>40622.008333333331</c:v>
                </c:pt>
                <c:pt idx="5859">
                  <c:v>40622.508333333331</c:v>
                </c:pt>
                <c:pt idx="5860">
                  <c:v>40623.008333333331</c:v>
                </c:pt>
                <c:pt idx="5861">
                  <c:v>40623.508333333331</c:v>
                </c:pt>
                <c:pt idx="5862">
                  <c:v>40624.008333333331</c:v>
                </c:pt>
                <c:pt idx="5863">
                  <c:v>40624.508333333331</c:v>
                </c:pt>
                <c:pt idx="5864">
                  <c:v>40625.008333333331</c:v>
                </c:pt>
                <c:pt idx="5865">
                  <c:v>40625.508333333331</c:v>
                </c:pt>
                <c:pt idx="5866">
                  <c:v>40626.008333333331</c:v>
                </c:pt>
                <c:pt idx="5867">
                  <c:v>40626.508333333331</c:v>
                </c:pt>
                <c:pt idx="5868">
                  <c:v>40627.008333333331</c:v>
                </c:pt>
                <c:pt idx="5869">
                  <c:v>40627.508333333331</c:v>
                </c:pt>
                <c:pt idx="5870">
                  <c:v>40628.008333333331</c:v>
                </c:pt>
                <c:pt idx="5871">
                  <c:v>40628.508333333331</c:v>
                </c:pt>
                <c:pt idx="5872">
                  <c:v>40629.008333333331</c:v>
                </c:pt>
                <c:pt idx="5873">
                  <c:v>40629.508333333331</c:v>
                </c:pt>
                <c:pt idx="5874">
                  <c:v>40630.008333333331</c:v>
                </c:pt>
                <c:pt idx="5875">
                  <c:v>40630.508333333331</c:v>
                </c:pt>
                <c:pt idx="5876">
                  <c:v>40631.008333333331</c:v>
                </c:pt>
                <c:pt idx="5877">
                  <c:v>40631.508333333331</c:v>
                </c:pt>
                <c:pt idx="5878">
                  <c:v>40632.008333333331</c:v>
                </c:pt>
                <c:pt idx="5879">
                  <c:v>40632.508333333331</c:v>
                </c:pt>
                <c:pt idx="5880">
                  <c:v>40633.008333333331</c:v>
                </c:pt>
                <c:pt idx="5881">
                  <c:v>40633.508333333331</c:v>
                </c:pt>
                <c:pt idx="5882">
                  <c:v>40634.008333333331</c:v>
                </c:pt>
                <c:pt idx="5883">
                  <c:v>40634.508333333331</c:v>
                </c:pt>
                <c:pt idx="5884">
                  <c:v>40635.008333333331</c:v>
                </c:pt>
                <c:pt idx="5885">
                  <c:v>40635.508333333331</c:v>
                </c:pt>
                <c:pt idx="5886">
                  <c:v>40636.008333333331</c:v>
                </c:pt>
                <c:pt idx="5887">
                  <c:v>40636.508333333331</c:v>
                </c:pt>
                <c:pt idx="5888">
                  <c:v>40637.008333333331</c:v>
                </c:pt>
                <c:pt idx="5889">
                  <c:v>40637.508333333331</c:v>
                </c:pt>
                <c:pt idx="5890">
                  <c:v>40638.008333333331</c:v>
                </c:pt>
                <c:pt idx="5891">
                  <c:v>40638.508333333331</c:v>
                </c:pt>
                <c:pt idx="5892">
                  <c:v>40639.008333333331</c:v>
                </c:pt>
                <c:pt idx="5893">
                  <c:v>40639.508333333331</c:v>
                </c:pt>
                <c:pt idx="5894">
                  <c:v>40640.008333333331</c:v>
                </c:pt>
                <c:pt idx="5895">
                  <c:v>40640.508333333331</c:v>
                </c:pt>
                <c:pt idx="5896">
                  <c:v>40641.008333333331</c:v>
                </c:pt>
                <c:pt idx="5897">
                  <c:v>40641.508333333331</c:v>
                </c:pt>
                <c:pt idx="5898">
                  <c:v>40642.008333333331</c:v>
                </c:pt>
                <c:pt idx="5899">
                  <c:v>40642.508333333331</c:v>
                </c:pt>
                <c:pt idx="5900">
                  <c:v>40643.008333333331</c:v>
                </c:pt>
                <c:pt idx="5901">
                  <c:v>40643.508333333331</c:v>
                </c:pt>
                <c:pt idx="5902">
                  <c:v>40644.008333333331</c:v>
                </c:pt>
                <c:pt idx="5903">
                  <c:v>40644.508333333331</c:v>
                </c:pt>
                <c:pt idx="5904">
                  <c:v>40645.008333333331</c:v>
                </c:pt>
                <c:pt idx="5905">
                  <c:v>40645.508333333331</c:v>
                </c:pt>
                <c:pt idx="5906">
                  <c:v>40646.008333333331</c:v>
                </c:pt>
                <c:pt idx="5907">
                  <c:v>40646.508333333331</c:v>
                </c:pt>
                <c:pt idx="5908">
                  <c:v>40647.008333333331</c:v>
                </c:pt>
                <c:pt idx="5909">
                  <c:v>40647.508333333331</c:v>
                </c:pt>
                <c:pt idx="5910">
                  <c:v>40648.008333333331</c:v>
                </c:pt>
                <c:pt idx="5911">
                  <c:v>40648.508333333331</c:v>
                </c:pt>
                <c:pt idx="5912">
                  <c:v>40649.008333333331</c:v>
                </c:pt>
                <c:pt idx="5913">
                  <c:v>40649.508333333331</c:v>
                </c:pt>
                <c:pt idx="5914">
                  <c:v>40650.008333333331</c:v>
                </c:pt>
                <c:pt idx="5915">
                  <c:v>40650.508333333331</c:v>
                </c:pt>
                <c:pt idx="5916">
                  <c:v>40651.008333333331</c:v>
                </c:pt>
                <c:pt idx="5917">
                  <c:v>40651.508333333331</c:v>
                </c:pt>
                <c:pt idx="5918">
                  <c:v>40652.008333333331</c:v>
                </c:pt>
                <c:pt idx="5919">
                  <c:v>40652.508333333331</c:v>
                </c:pt>
                <c:pt idx="5920">
                  <c:v>40653.008333333331</c:v>
                </c:pt>
                <c:pt idx="5921">
                  <c:v>40653.508333333331</c:v>
                </c:pt>
                <c:pt idx="5922">
                  <c:v>40654.008333333331</c:v>
                </c:pt>
                <c:pt idx="5923">
                  <c:v>40654.508333333331</c:v>
                </c:pt>
                <c:pt idx="5924">
                  <c:v>40655.008333333331</c:v>
                </c:pt>
                <c:pt idx="5925">
                  <c:v>40655.508333333331</c:v>
                </c:pt>
                <c:pt idx="5926">
                  <c:v>40656.008333333331</c:v>
                </c:pt>
                <c:pt idx="5927">
                  <c:v>40656.508333333331</c:v>
                </c:pt>
                <c:pt idx="5928">
                  <c:v>40657.008333333331</c:v>
                </c:pt>
                <c:pt idx="5929">
                  <c:v>40657.508333333331</c:v>
                </c:pt>
                <c:pt idx="5930">
                  <c:v>40658.008333333331</c:v>
                </c:pt>
                <c:pt idx="5931">
                  <c:v>40658.508333333331</c:v>
                </c:pt>
                <c:pt idx="5932">
                  <c:v>40659.008333333331</c:v>
                </c:pt>
                <c:pt idx="5933">
                  <c:v>40659.508333333331</c:v>
                </c:pt>
                <c:pt idx="5934">
                  <c:v>40660.008333333331</c:v>
                </c:pt>
                <c:pt idx="5935">
                  <c:v>40660.508333333331</c:v>
                </c:pt>
                <c:pt idx="5936">
                  <c:v>40661.008333333331</c:v>
                </c:pt>
                <c:pt idx="5937">
                  <c:v>40661.508333333331</c:v>
                </c:pt>
                <c:pt idx="5938">
                  <c:v>40662.008333333331</c:v>
                </c:pt>
                <c:pt idx="5939">
                  <c:v>40662.508333333331</c:v>
                </c:pt>
                <c:pt idx="5940">
                  <c:v>40663.008333333331</c:v>
                </c:pt>
                <c:pt idx="5941">
                  <c:v>40663.508333333331</c:v>
                </c:pt>
                <c:pt idx="5942">
                  <c:v>40664.008333333331</c:v>
                </c:pt>
                <c:pt idx="5943">
                  <c:v>40664.508333333331</c:v>
                </c:pt>
                <c:pt idx="5944">
                  <c:v>40665.008333333331</c:v>
                </c:pt>
                <c:pt idx="5945">
                  <c:v>40665.508333333331</c:v>
                </c:pt>
                <c:pt idx="5946">
                  <c:v>40666.008333333331</c:v>
                </c:pt>
                <c:pt idx="5947">
                  <c:v>40666.508333333331</c:v>
                </c:pt>
                <c:pt idx="5948">
                  <c:v>40667.008333333331</c:v>
                </c:pt>
                <c:pt idx="5949">
                  <c:v>40667.508333333331</c:v>
                </c:pt>
                <c:pt idx="5950">
                  <c:v>40668.008333333331</c:v>
                </c:pt>
                <c:pt idx="5951">
                  <c:v>40668.508333333331</c:v>
                </c:pt>
                <c:pt idx="5952">
                  <c:v>40669.008333333331</c:v>
                </c:pt>
                <c:pt idx="5953">
                  <c:v>40669.508333333331</c:v>
                </c:pt>
                <c:pt idx="5954">
                  <c:v>40670.008333333331</c:v>
                </c:pt>
                <c:pt idx="5955">
                  <c:v>40670.508333333331</c:v>
                </c:pt>
                <c:pt idx="5956">
                  <c:v>40671.008333333331</c:v>
                </c:pt>
                <c:pt idx="5957">
                  <c:v>40671.508333333331</c:v>
                </c:pt>
                <c:pt idx="5958">
                  <c:v>40672.008333333331</c:v>
                </c:pt>
                <c:pt idx="5959">
                  <c:v>40672.508333333331</c:v>
                </c:pt>
                <c:pt idx="5960">
                  <c:v>40673.008333333331</c:v>
                </c:pt>
                <c:pt idx="5961">
                  <c:v>40673.508333333331</c:v>
                </c:pt>
                <c:pt idx="5962">
                  <c:v>40674.008333333331</c:v>
                </c:pt>
                <c:pt idx="5963">
                  <c:v>40674.508333333331</c:v>
                </c:pt>
                <c:pt idx="5964">
                  <c:v>40675.008333333331</c:v>
                </c:pt>
                <c:pt idx="5965">
                  <c:v>40675.508333333331</c:v>
                </c:pt>
                <c:pt idx="5966">
                  <c:v>40676.008333333331</c:v>
                </c:pt>
                <c:pt idx="5967">
                  <c:v>40676.508333333331</c:v>
                </c:pt>
                <c:pt idx="5968">
                  <c:v>40677.008333333331</c:v>
                </c:pt>
                <c:pt idx="5969">
                  <c:v>40677.508333333331</c:v>
                </c:pt>
                <c:pt idx="5970">
                  <c:v>40678.008333333331</c:v>
                </c:pt>
                <c:pt idx="5971">
                  <c:v>40678.508333333331</c:v>
                </c:pt>
                <c:pt idx="5972">
                  <c:v>40679.008333333331</c:v>
                </c:pt>
                <c:pt idx="5973">
                  <c:v>40679.508333333331</c:v>
                </c:pt>
                <c:pt idx="5974">
                  <c:v>40680.008333333331</c:v>
                </c:pt>
                <c:pt idx="5975">
                  <c:v>40680.508333333331</c:v>
                </c:pt>
                <c:pt idx="5976">
                  <c:v>40681.008333333331</c:v>
                </c:pt>
                <c:pt idx="5977">
                  <c:v>40681.508333333331</c:v>
                </c:pt>
                <c:pt idx="5978">
                  <c:v>40682.008333333331</c:v>
                </c:pt>
                <c:pt idx="5979">
                  <c:v>40682.508333333331</c:v>
                </c:pt>
                <c:pt idx="5980">
                  <c:v>40683.008333333331</c:v>
                </c:pt>
                <c:pt idx="5981">
                  <c:v>40683.508333333331</c:v>
                </c:pt>
                <c:pt idx="5982">
                  <c:v>40684.008333333331</c:v>
                </c:pt>
                <c:pt idx="5983">
                  <c:v>40684.508333333331</c:v>
                </c:pt>
                <c:pt idx="5984">
                  <c:v>40685.008333333331</c:v>
                </c:pt>
                <c:pt idx="5985">
                  <c:v>40685.508333333331</c:v>
                </c:pt>
                <c:pt idx="5986">
                  <c:v>40686.008333333331</c:v>
                </c:pt>
                <c:pt idx="5987">
                  <c:v>40686.508333333331</c:v>
                </c:pt>
                <c:pt idx="5988">
                  <c:v>40687.008333333331</c:v>
                </c:pt>
                <c:pt idx="5989">
                  <c:v>40687.508333333331</c:v>
                </c:pt>
                <c:pt idx="5990">
                  <c:v>40688.008333333331</c:v>
                </c:pt>
                <c:pt idx="5991">
                  <c:v>40688.508333333331</c:v>
                </c:pt>
                <c:pt idx="5992">
                  <c:v>40689.008333333331</c:v>
                </c:pt>
                <c:pt idx="5993">
                  <c:v>40689.508333333331</c:v>
                </c:pt>
                <c:pt idx="5994">
                  <c:v>40690.008333333331</c:v>
                </c:pt>
                <c:pt idx="5995">
                  <c:v>40690.508333333331</c:v>
                </c:pt>
                <c:pt idx="5996">
                  <c:v>40691.008333333331</c:v>
                </c:pt>
                <c:pt idx="5997">
                  <c:v>40691.508333333331</c:v>
                </c:pt>
                <c:pt idx="5998">
                  <c:v>40692.008333333331</c:v>
                </c:pt>
                <c:pt idx="5999">
                  <c:v>40692.508333333331</c:v>
                </c:pt>
                <c:pt idx="6000">
                  <c:v>40693.008333333331</c:v>
                </c:pt>
                <c:pt idx="6001">
                  <c:v>40693.508333333331</c:v>
                </c:pt>
                <c:pt idx="6002">
                  <c:v>40694.008333333331</c:v>
                </c:pt>
                <c:pt idx="6003">
                  <c:v>40694.508333333331</c:v>
                </c:pt>
                <c:pt idx="6004">
                  <c:v>40695.008333333331</c:v>
                </c:pt>
                <c:pt idx="6005">
                  <c:v>40695.508333333331</c:v>
                </c:pt>
                <c:pt idx="6006">
                  <c:v>40696.008333333331</c:v>
                </c:pt>
                <c:pt idx="6007">
                  <c:v>40696.508333333331</c:v>
                </c:pt>
                <c:pt idx="6008">
                  <c:v>40697.008333333331</c:v>
                </c:pt>
                <c:pt idx="6009">
                  <c:v>40697.508333333331</c:v>
                </c:pt>
                <c:pt idx="6010">
                  <c:v>40698.008333333331</c:v>
                </c:pt>
                <c:pt idx="6011">
                  <c:v>40698.508333333331</c:v>
                </c:pt>
                <c:pt idx="6012">
                  <c:v>40699.008333333331</c:v>
                </c:pt>
                <c:pt idx="6013">
                  <c:v>40699.508333333331</c:v>
                </c:pt>
                <c:pt idx="6014">
                  <c:v>40700.008333333331</c:v>
                </c:pt>
                <c:pt idx="6015">
                  <c:v>40700.508333333331</c:v>
                </c:pt>
                <c:pt idx="6016">
                  <c:v>40701.008333333331</c:v>
                </c:pt>
                <c:pt idx="6017">
                  <c:v>40701.508333333331</c:v>
                </c:pt>
                <c:pt idx="6018">
                  <c:v>40702.008333333331</c:v>
                </c:pt>
                <c:pt idx="6019">
                  <c:v>40702.508333333331</c:v>
                </c:pt>
                <c:pt idx="6020">
                  <c:v>40703.008333333331</c:v>
                </c:pt>
                <c:pt idx="6021">
                  <c:v>40703.508333333331</c:v>
                </c:pt>
                <c:pt idx="6022">
                  <c:v>40704.008333333331</c:v>
                </c:pt>
                <c:pt idx="6023">
                  <c:v>40704.508333333331</c:v>
                </c:pt>
                <c:pt idx="6024">
                  <c:v>40705.008333333331</c:v>
                </c:pt>
                <c:pt idx="6025">
                  <c:v>40705.508333333331</c:v>
                </c:pt>
                <c:pt idx="6026">
                  <c:v>40706.008333333331</c:v>
                </c:pt>
                <c:pt idx="6027">
                  <c:v>40706.508333333331</c:v>
                </c:pt>
                <c:pt idx="6028">
                  <c:v>40707.008333333331</c:v>
                </c:pt>
                <c:pt idx="6029">
                  <c:v>40707.508333333331</c:v>
                </c:pt>
                <c:pt idx="6030">
                  <c:v>40708.008333333331</c:v>
                </c:pt>
                <c:pt idx="6031">
                  <c:v>40708.508333333331</c:v>
                </c:pt>
                <c:pt idx="6032">
                  <c:v>40709.008333333331</c:v>
                </c:pt>
                <c:pt idx="6033">
                  <c:v>40709.508333333331</c:v>
                </c:pt>
                <c:pt idx="6034">
                  <c:v>40710.008333333331</c:v>
                </c:pt>
                <c:pt idx="6035">
                  <c:v>40710.508333333331</c:v>
                </c:pt>
                <c:pt idx="6036">
                  <c:v>40711.008333333331</c:v>
                </c:pt>
                <c:pt idx="6037">
                  <c:v>40711.508333333331</c:v>
                </c:pt>
                <c:pt idx="6038">
                  <c:v>40712.008333333331</c:v>
                </c:pt>
                <c:pt idx="6039">
                  <c:v>40712.508333333331</c:v>
                </c:pt>
                <c:pt idx="6040">
                  <c:v>40713.008333333331</c:v>
                </c:pt>
                <c:pt idx="6041">
                  <c:v>40713.508333333331</c:v>
                </c:pt>
                <c:pt idx="6042">
                  <c:v>40714.008333333331</c:v>
                </c:pt>
                <c:pt idx="6043">
                  <c:v>40714.508333333331</c:v>
                </c:pt>
                <c:pt idx="6044">
                  <c:v>40715.008333333331</c:v>
                </c:pt>
                <c:pt idx="6045">
                  <c:v>40715.508333333331</c:v>
                </c:pt>
                <c:pt idx="6046">
                  <c:v>40716.008333333331</c:v>
                </c:pt>
                <c:pt idx="6047">
                  <c:v>40716.508333333331</c:v>
                </c:pt>
                <c:pt idx="6048">
                  <c:v>40717.008333333331</c:v>
                </c:pt>
                <c:pt idx="6049">
                  <c:v>40717.508333333331</c:v>
                </c:pt>
                <c:pt idx="6050">
                  <c:v>40718.008333333331</c:v>
                </c:pt>
                <c:pt idx="6051">
                  <c:v>40718.508333333331</c:v>
                </c:pt>
                <c:pt idx="6052">
                  <c:v>40719.008333333331</c:v>
                </c:pt>
                <c:pt idx="6053">
                  <c:v>40719.508333333331</c:v>
                </c:pt>
                <c:pt idx="6054">
                  <c:v>40720.008333333331</c:v>
                </c:pt>
                <c:pt idx="6055">
                  <c:v>40720.508333333331</c:v>
                </c:pt>
                <c:pt idx="6056">
                  <c:v>40721.008333333331</c:v>
                </c:pt>
                <c:pt idx="6057">
                  <c:v>40721.508333333331</c:v>
                </c:pt>
                <c:pt idx="6058">
                  <c:v>40722.008333333331</c:v>
                </c:pt>
                <c:pt idx="6059">
                  <c:v>40722.508333333331</c:v>
                </c:pt>
                <c:pt idx="6060">
                  <c:v>40723.008333333331</c:v>
                </c:pt>
                <c:pt idx="6061">
                  <c:v>40723.508333333331</c:v>
                </c:pt>
                <c:pt idx="6062">
                  <c:v>40724.008333333331</c:v>
                </c:pt>
                <c:pt idx="6063">
                  <c:v>40724.508333333331</c:v>
                </c:pt>
                <c:pt idx="6064">
                  <c:v>40725.008333333331</c:v>
                </c:pt>
                <c:pt idx="6065">
                  <c:v>40725.508333333331</c:v>
                </c:pt>
                <c:pt idx="6066">
                  <c:v>40726.008333333331</c:v>
                </c:pt>
                <c:pt idx="6067">
                  <c:v>40726.508333333331</c:v>
                </c:pt>
                <c:pt idx="6068">
                  <c:v>40727.008333333331</c:v>
                </c:pt>
                <c:pt idx="6069">
                  <c:v>40727.508333333331</c:v>
                </c:pt>
                <c:pt idx="6070">
                  <c:v>40728.008333333331</c:v>
                </c:pt>
                <c:pt idx="6071">
                  <c:v>40728.508333333331</c:v>
                </c:pt>
                <c:pt idx="6072">
                  <c:v>40729.008333333331</c:v>
                </c:pt>
                <c:pt idx="6073">
                  <c:v>40729.508333333331</c:v>
                </c:pt>
                <c:pt idx="6074">
                  <c:v>40730.008333333331</c:v>
                </c:pt>
                <c:pt idx="6075">
                  <c:v>40730.508333333331</c:v>
                </c:pt>
                <c:pt idx="6076">
                  <c:v>40731.008333333331</c:v>
                </c:pt>
                <c:pt idx="6077">
                  <c:v>40731.508333333331</c:v>
                </c:pt>
                <c:pt idx="6078">
                  <c:v>40732.008333333331</c:v>
                </c:pt>
                <c:pt idx="6079">
                  <c:v>40732.508333333331</c:v>
                </c:pt>
                <c:pt idx="6080">
                  <c:v>40733.008333333331</c:v>
                </c:pt>
                <c:pt idx="6081">
                  <c:v>40733.508333333331</c:v>
                </c:pt>
                <c:pt idx="6082">
                  <c:v>40734.008333333331</c:v>
                </c:pt>
                <c:pt idx="6083">
                  <c:v>40734.508333333331</c:v>
                </c:pt>
                <c:pt idx="6084">
                  <c:v>40735.008333333331</c:v>
                </c:pt>
                <c:pt idx="6085">
                  <c:v>40735.508333333331</c:v>
                </c:pt>
                <c:pt idx="6086">
                  <c:v>40736.008333333331</c:v>
                </c:pt>
                <c:pt idx="6087">
                  <c:v>40736.508333333331</c:v>
                </c:pt>
                <c:pt idx="6088">
                  <c:v>40737.008333333331</c:v>
                </c:pt>
                <c:pt idx="6089">
                  <c:v>40737.508333333331</c:v>
                </c:pt>
                <c:pt idx="6090">
                  <c:v>40738.008333333331</c:v>
                </c:pt>
                <c:pt idx="6091">
                  <c:v>40738.508333333331</c:v>
                </c:pt>
                <c:pt idx="6092">
                  <c:v>40739.008333333331</c:v>
                </c:pt>
                <c:pt idx="6093">
                  <c:v>40739.508333333331</c:v>
                </c:pt>
                <c:pt idx="6094">
                  <c:v>40740.008333333331</c:v>
                </c:pt>
                <c:pt idx="6095">
                  <c:v>40740.508333333331</c:v>
                </c:pt>
                <c:pt idx="6096">
                  <c:v>40741.008333333331</c:v>
                </c:pt>
                <c:pt idx="6097">
                  <c:v>40741.508333333331</c:v>
                </c:pt>
                <c:pt idx="6098">
                  <c:v>40742.008333333331</c:v>
                </c:pt>
                <c:pt idx="6099">
                  <c:v>40742.508333333331</c:v>
                </c:pt>
                <c:pt idx="6100">
                  <c:v>40743.008333333331</c:v>
                </c:pt>
                <c:pt idx="6101">
                  <c:v>40743.508333333331</c:v>
                </c:pt>
                <c:pt idx="6102">
                  <c:v>40744.008333333331</c:v>
                </c:pt>
                <c:pt idx="6103">
                  <c:v>40744.508333333331</c:v>
                </c:pt>
                <c:pt idx="6104">
                  <c:v>40745.008333333331</c:v>
                </c:pt>
                <c:pt idx="6105">
                  <c:v>40745.508333333331</c:v>
                </c:pt>
                <c:pt idx="6106">
                  <c:v>40746.008333333331</c:v>
                </c:pt>
                <c:pt idx="6107">
                  <c:v>40746.508333333331</c:v>
                </c:pt>
                <c:pt idx="6108">
                  <c:v>40747.008333333331</c:v>
                </c:pt>
                <c:pt idx="6109">
                  <c:v>40747.508333333331</c:v>
                </c:pt>
                <c:pt idx="6110">
                  <c:v>40748.008333333331</c:v>
                </c:pt>
                <c:pt idx="6111">
                  <c:v>40748.508333333331</c:v>
                </c:pt>
                <c:pt idx="6112">
                  <c:v>40749.008333333331</c:v>
                </c:pt>
                <c:pt idx="6113">
                  <c:v>40749.508333333331</c:v>
                </c:pt>
                <c:pt idx="6114">
                  <c:v>40750.008333333331</c:v>
                </c:pt>
                <c:pt idx="6115">
                  <c:v>40750.508333333331</c:v>
                </c:pt>
                <c:pt idx="6116">
                  <c:v>40751.008333333331</c:v>
                </c:pt>
                <c:pt idx="6117">
                  <c:v>40751.508333333331</c:v>
                </c:pt>
                <c:pt idx="6118">
                  <c:v>40752.008333333331</c:v>
                </c:pt>
                <c:pt idx="6119">
                  <c:v>40752.508333333331</c:v>
                </c:pt>
                <c:pt idx="6120">
                  <c:v>40753.008333333331</c:v>
                </c:pt>
                <c:pt idx="6121">
                  <c:v>40753.508333333331</c:v>
                </c:pt>
                <c:pt idx="6122">
                  <c:v>40754.008333333331</c:v>
                </c:pt>
                <c:pt idx="6123">
                  <c:v>40754.508333333331</c:v>
                </c:pt>
                <c:pt idx="6124">
                  <c:v>40755.008333333331</c:v>
                </c:pt>
                <c:pt idx="6125">
                  <c:v>40755.508333333331</c:v>
                </c:pt>
                <c:pt idx="6126">
                  <c:v>40756.008333333331</c:v>
                </c:pt>
                <c:pt idx="6127">
                  <c:v>40756.508333333331</c:v>
                </c:pt>
                <c:pt idx="6128">
                  <c:v>40757.008333333331</c:v>
                </c:pt>
                <c:pt idx="6129">
                  <c:v>40757.508333333331</c:v>
                </c:pt>
                <c:pt idx="6130">
                  <c:v>40758.008333333331</c:v>
                </c:pt>
                <c:pt idx="6131">
                  <c:v>40758.508333333331</c:v>
                </c:pt>
                <c:pt idx="6132">
                  <c:v>40759.008333333331</c:v>
                </c:pt>
                <c:pt idx="6133">
                  <c:v>40759.508333333331</c:v>
                </c:pt>
                <c:pt idx="6134">
                  <c:v>40760.008333333331</c:v>
                </c:pt>
                <c:pt idx="6135">
                  <c:v>40760.508333333331</c:v>
                </c:pt>
                <c:pt idx="6136">
                  <c:v>40761.008333333331</c:v>
                </c:pt>
                <c:pt idx="6137">
                  <c:v>40761.508333333331</c:v>
                </c:pt>
                <c:pt idx="6138">
                  <c:v>40762.008333333331</c:v>
                </c:pt>
                <c:pt idx="6139">
                  <c:v>40762.508333333331</c:v>
                </c:pt>
                <c:pt idx="6140">
                  <c:v>40763.008333333331</c:v>
                </c:pt>
                <c:pt idx="6141">
                  <c:v>40763.508333333331</c:v>
                </c:pt>
                <c:pt idx="6142">
                  <c:v>40764.008333333331</c:v>
                </c:pt>
                <c:pt idx="6143">
                  <c:v>40764.508333333331</c:v>
                </c:pt>
                <c:pt idx="6144">
                  <c:v>40765.008333333331</c:v>
                </c:pt>
                <c:pt idx="6145">
                  <c:v>40765.508333333331</c:v>
                </c:pt>
                <c:pt idx="6146">
                  <c:v>40766.008333333331</c:v>
                </c:pt>
                <c:pt idx="6147">
                  <c:v>40766.508333333331</c:v>
                </c:pt>
                <c:pt idx="6148">
                  <c:v>40767.008333333331</c:v>
                </c:pt>
                <c:pt idx="6149">
                  <c:v>40767.508333333331</c:v>
                </c:pt>
                <c:pt idx="6150">
                  <c:v>40768.008333333331</c:v>
                </c:pt>
                <c:pt idx="6151">
                  <c:v>40768.508333333331</c:v>
                </c:pt>
                <c:pt idx="6152">
                  <c:v>40769.008333333331</c:v>
                </c:pt>
                <c:pt idx="6153">
                  <c:v>40769.508333333331</c:v>
                </c:pt>
                <c:pt idx="6154">
                  <c:v>40770.008333333331</c:v>
                </c:pt>
                <c:pt idx="6155">
                  <c:v>40770.508333333331</c:v>
                </c:pt>
                <c:pt idx="6156">
                  <c:v>40771.008333333331</c:v>
                </c:pt>
                <c:pt idx="6157">
                  <c:v>40771.508333333331</c:v>
                </c:pt>
                <c:pt idx="6158">
                  <c:v>40772.008333333331</c:v>
                </c:pt>
                <c:pt idx="6159">
                  <c:v>40772.508333333331</c:v>
                </c:pt>
                <c:pt idx="6160">
                  <c:v>40773.008333333331</c:v>
                </c:pt>
                <c:pt idx="6161">
                  <c:v>40773.508333333331</c:v>
                </c:pt>
                <c:pt idx="6162">
                  <c:v>40774.008333333331</c:v>
                </c:pt>
                <c:pt idx="6163">
                  <c:v>40774.508333333331</c:v>
                </c:pt>
                <c:pt idx="6164">
                  <c:v>40775.008333333331</c:v>
                </c:pt>
                <c:pt idx="6165">
                  <c:v>40775.508333333331</c:v>
                </c:pt>
                <c:pt idx="6166">
                  <c:v>40776.008333333331</c:v>
                </c:pt>
                <c:pt idx="6167">
                  <c:v>40776.508333333331</c:v>
                </c:pt>
                <c:pt idx="6168">
                  <c:v>40777.008333333331</c:v>
                </c:pt>
                <c:pt idx="6169">
                  <c:v>40777.508333333331</c:v>
                </c:pt>
                <c:pt idx="6170">
                  <c:v>40778.008333333331</c:v>
                </c:pt>
                <c:pt idx="6171">
                  <c:v>40778.508333333331</c:v>
                </c:pt>
                <c:pt idx="6172">
                  <c:v>40779.008333333331</c:v>
                </c:pt>
                <c:pt idx="6173">
                  <c:v>40779.508333333331</c:v>
                </c:pt>
                <c:pt idx="6174">
                  <c:v>40780.008333333331</c:v>
                </c:pt>
                <c:pt idx="6175">
                  <c:v>40780.508333333331</c:v>
                </c:pt>
                <c:pt idx="6176">
                  <c:v>40781.008333333331</c:v>
                </c:pt>
                <c:pt idx="6177">
                  <c:v>40781.508333333331</c:v>
                </c:pt>
                <c:pt idx="6178">
                  <c:v>40782.008333333331</c:v>
                </c:pt>
                <c:pt idx="6179">
                  <c:v>40782.508333333331</c:v>
                </c:pt>
                <c:pt idx="6180">
                  <c:v>40783.008333333331</c:v>
                </c:pt>
                <c:pt idx="6181">
                  <c:v>40783.508333333331</c:v>
                </c:pt>
                <c:pt idx="6182">
                  <c:v>40784.008333333331</c:v>
                </c:pt>
                <c:pt idx="6183">
                  <c:v>40784.508333333331</c:v>
                </c:pt>
                <c:pt idx="6184">
                  <c:v>40785.008333333331</c:v>
                </c:pt>
                <c:pt idx="6185">
                  <c:v>40785.508333333331</c:v>
                </c:pt>
                <c:pt idx="6186">
                  <c:v>40786.008333333331</c:v>
                </c:pt>
                <c:pt idx="6187">
                  <c:v>40786.508333333331</c:v>
                </c:pt>
                <c:pt idx="6188">
                  <c:v>40787.008333333331</c:v>
                </c:pt>
                <c:pt idx="6189">
                  <c:v>40787.508333333331</c:v>
                </c:pt>
                <c:pt idx="6190">
                  <c:v>40788.008333333331</c:v>
                </c:pt>
                <c:pt idx="6191">
                  <c:v>40788.508333333331</c:v>
                </c:pt>
                <c:pt idx="6192">
                  <c:v>40789.008333333331</c:v>
                </c:pt>
                <c:pt idx="6193">
                  <c:v>40789.508333333331</c:v>
                </c:pt>
                <c:pt idx="6194">
                  <c:v>40790.008333333331</c:v>
                </c:pt>
                <c:pt idx="6195">
                  <c:v>40790.508333333331</c:v>
                </c:pt>
                <c:pt idx="6196">
                  <c:v>40791.008333333331</c:v>
                </c:pt>
                <c:pt idx="6197">
                  <c:v>40791.508333333331</c:v>
                </c:pt>
                <c:pt idx="6198">
                  <c:v>40792.008333333331</c:v>
                </c:pt>
                <c:pt idx="6199">
                  <c:v>40792.508333333331</c:v>
                </c:pt>
                <c:pt idx="6200">
                  <c:v>40793.008333333331</c:v>
                </c:pt>
                <c:pt idx="6201">
                  <c:v>40793.508333333331</c:v>
                </c:pt>
                <c:pt idx="6202">
                  <c:v>40794.008333333331</c:v>
                </c:pt>
                <c:pt idx="6203">
                  <c:v>40794.508333333331</c:v>
                </c:pt>
                <c:pt idx="6204">
                  <c:v>40795.008333333331</c:v>
                </c:pt>
                <c:pt idx="6205">
                  <c:v>40795.508333333331</c:v>
                </c:pt>
                <c:pt idx="6206">
                  <c:v>40796.008333333331</c:v>
                </c:pt>
                <c:pt idx="6207">
                  <c:v>40796.508333333331</c:v>
                </c:pt>
                <c:pt idx="6208">
                  <c:v>40797.008333333331</c:v>
                </c:pt>
                <c:pt idx="6209">
                  <c:v>40797.508333333331</c:v>
                </c:pt>
                <c:pt idx="6210">
                  <c:v>40798.008333333331</c:v>
                </c:pt>
                <c:pt idx="6211">
                  <c:v>40798.508333333331</c:v>
                </c:pt>
                <c:pt idx="6212">
                  <c:v>40799.008333333331</c:v>
                </c:pt>
                <c:pt idx="6213">
                  <c:v>40799.508333333331</c:v>
                </c:pt>
                <c:pt idx="6214">
                  <c:v>40800.008333333331</c:v>
                </c:pt>
                <c:pt idx="6215">
                  <c:v>40800.508333333331</c:v>
                </c:pt>
                <c:pt idx="6216">
                  <c:v>40801.008333333331</c:v>
                </c:pt>
                <c:pt idx="6217">
                  <c:v>40801.508333333331</c:v>
                </c:pt>
                <c:pt idx="6218">
                  <c:v>40802.008333333331</c:v>
                </c:pt>
                <c:pt idx="6219">
                  <c:v>40802.508333333331</c:v>
                </c:pt>
                <c:pt idx="6220">
                  <c:v>40803.008333333331</c:v>
                </c:pt>
                <c:pt idx="6221">
                  <c:v>40803.508333333331</c:v>
                </c:pt>
                <c:pt idx="6222">
                  <c:v>40804.008333333331</c:v>
                </c:pt>
                <c:pt idx="6223">
                  <c:v>40804.508333333331</c:v>
                </c:pt>
                <c:pt idx="6224">
                  <c:v>40805.008333333331</c:v>
                </c:pt>
                <c:pt idx="6225">
                  <c:v>40805.508333333331</c:v>
                </c:pt>
                <c:pt idx="6226">
                  <c:v>40806.008333333331</c:v>
                </c:pt>
                <c:pt idx="6227">
                  <c:v>40806.508333333331</c:v>
                </c:pt>
                <c:pt idx="6228">
                  <c:v>40807.008333333331</c:v>
                </c:pt>
                <c:pt idx="6229">
                  <c:v>40807.508333333331</c:v>
                </c:pt>
                <c:pt idx="6230">
                  <c:v>40808.008333333331</c:v>
                </c:pt>
                <c:pt idx="6231">
                  <c:v>40808.508333333331</c:v>
                </c:pt>
                <c:pt idx="6232">
                  <c:v>40809.008333333331</c:v>
                </c:pt>
                <c:pt idx="6233">
                  <c:v>40809.508333333331</c:v>
                </c:pt>
                <c:pt idx="6234">
                  <c:v>40810.008333333331</c:v>
                </c:pt>
                <c:pt idx="6235">
                  <c:v>40810.508333333331</c:v>
                </c:pt>
                <c:pt idx="6236">
                  <c:v>40811.008333333331</c:v>
                </c:pt>
                <c:pt idx="6237">
                  <c:v>40811.508333333331</c:v>
                </c:pt>
                <c:pt idx="6238">
                  <c:v>40812.008333333331</c:v>
                </c:pt>
                <c:pt idx="6239">
                  <c:v>40812.508333333331</c:v>
                </c:pt>
                <c:pt idx="6240">
                  <c:v>40813.008333333331</c:v>
                </c:pt>
                <c:pt idx="6241">
                  <c:v>40813.508333333331</c:v>
                </c:pt>
                <c:pt idx="6242">
                  <c:v>40814.008333333331</c:v>
                </c:pt>
                <c:pt idx="6243">
                  <c:v>40814.508333333331</c:v>
                </c:pt>
                <c:pt idx="6244">
                  <c:v>40815.008333333331</c:v>
                </c:pt>
                <c:pt idx="6245">
                  <c:v>40815.508333333331</c:v>
                </c:pt>
                <c:pt idx="6246">
                  <c:v>40816.008333333331</c:v>
                </c:pt>
                <c:pt idx="6247">
                  <c:v>40816.508333333331</c:v>
                </c:pt>
                <c:pt idx="6248">
                  <c:v>40817.008333333331</c:v>
                </c:pt>
                <c:pt idx="6249">
                  <c:v>40817.508333333331</c:v>
                </c:pt>
                <c:pt idx="6250">
                  <c:v>40818.008333333331</c:v>
                </c:pt>
                <c:pt idx="6251">
                  <c:v>40818.508333333331</c:v>
                </c:pt>
                <c:pt idx="6252">
                  <c:v>40819.008333333331</c:v>
                </c:pt>
                <c:pt idx="6253">
                  <c:v>40819.508333333331</c:v>
                </c:pt>
                <c:pt idx="6254">
                  <c:v>40820.008333333331</c:v>
                </c:pt>
                <c:pt idx="6255">
                  <c:v>40820.508333333331</c:v>
                </c:pt>
                <c:pt idx="6256">
                  <c:v>40821.008333333331</c:v>
                </c:pt>
                <c:pt idx="6257">
                  <c:v>40821.508333333331</c:v>
                </c:pt>
                <c:pt idx="6258">
                  <c:v>40822.008333333331</c:v>
                </c:pt>
                <c:pt idx="6259">
                  <c:v>40822.508333333331</c:v>
                </c:pt>
                <c:pt idx="6260">
                  <c:v>40823.008333333331</c:v>
                </c:pt>
                <c:pt idx="6261">
                  <c:v>40823.508333333331</c:v>
                </c:pt>
                <c:pt idx="6262">
                  <c:v>40824.008333333331</c:v>
                </c:pt>
                <c:pt idx="6263">
                  <c:v>40824.508333333331</c:v>
                </c:pt>
                <c:pt idx="6264">
                  <c:v>40825.008333333331</c:v>
                </c:pt>
                <c:pt idx="6265">
                  <c:v>40825.508333333331</c:v>
                </c:pt>
                <c:pt idx="6266">
                  <c:v>40826.008333333331</c:v>
                </c:pt>
                <c:pt idx="6267">
                  <c:v>40826.508333333331</c:v>
                </c:pt>
                <c:pt idx="6268">
                  <c:v>40827.008333333331</c:v>
                </c:pt>
                <c:pt idx="6269">
                  <c:v>40827.508333333331</c:v>
                </c:pt>
                <c:pt idx="6270">
                  <c:v>40828.008333333331</c:v>
                </c:pt>
                <c:pt idx="6271">
                  <c:v>40828.508333333331</c:v>
                </c:pt>
                <c:pt idx="6272">
                  <c:v>40829.008333333331</c:v>
                </c:pt>
                <c:pt idx="6273">
                  <c:v>40829.508333333331</c:v>
                </c:pt>
                <c:pt idx="6274">
                  <c:v>40830.008333333331</c:v>
                </c:pt>
                <c:pt idx="6275">
                  <c:v>40830.508333333331</c:v>
                </c:pt>
                <c:pt idx="6276">
                  <c:v>40831.008333333331</c:v>
                </c:pt>
                <c:pt idx="6277">
                  <c:v>40831.508333333331</c:v>
                </c:pt>
                <c:pt idx="6278">
                  <c:v>40832.008333333331</c:v>
                </c:pt>
                <c:pt idx="6279">
                  <c:v>40832.508333333331</c:v>
                </c:pt>
                <c:pt idx="6280">
                  <c:v>40833.008333333331</c:v>
                </c:pt>
                <c:pt idx="6281">
                  <c:v>40833.508333333331</c:v>
                </c:pt>
                <c:pt idx="6282">
                  <c:v>40834.008333333331</c:v>
                </c:pt>
                <c:pt idx="6283">
                  <c:v>40834.508333333331</c:v>
                </c:pt>
                <c:pt idx="6284">
                  <c:v>40835.008333333331</c:v>
                </c:pt>
                <c:pt idx="6285">
                  <c:v>40835.508333333331</c:v>
                </c:pt>
                <c:pt idx="6286">
                  <c:v>40836.008333333331</c:v>
                </c:pt>
                <c:pt idx="6287">
                  <c:v>40836.508333333331</c:v>
                </c:pt>
                <c:pt idx="6288">
                  <c:v>40837.008333333331</c:v>
                </c:pt>
                <c:pt idx="6289">
                  <c:v>40837.508333333331</c:v>
                </c:pt>
                <c:pt idx="6290">
                  <c:v>40838.008333333331</c:v>
                </c:pt>
                <c:pt idx="6291">
                  <c:v>40838.508333333331</c:v>
                </c:pt>
                <c:pt idx="6292">
                  <c:v>40839.008333333331</c:v>
                </c:pt>
                <c:pt idx="6293">
                  <c:v>40839.508333333331</c:v>
                </c:pt>
                <c:pt idx="6294">
                  <c:v>40840.008333333331</c:v>
                </c:pt>
                <c:pt idx="6295">
                  <c:v>40840.508333333331</c:v>
                </c:pt>
              </c:numCache>
            </c:numRef>
          </c:xVal>
          <c:yVal>
            <c:numRef>
              <c:f>East6!$EJ$5:$EJ$9998</c:f>
              <c:numCache>
                <c:formatCode>0</c:formatCode>
                <c:ptCount val="9994"/>
                <c:pt idx="0">
                  <c:v>1613.0966696810156</c:v>
                </c:pt>
                <c:pt idx="1">
                  <c:v>1690.2797268527686</c:v>
                </c:pt>
                <c:pt idx="2">
                  <c:v>1858.1114337328661</c:v>
                </c:pt>
                <c:pt idx="3">
                  <c:v>1721.1508276543466</c:v>
                </c:pt>
                <c:pt idx="4">
                  <c:v>1669.699779574107</c:v>
                </c:pt>
                <c:pt idx="5">
                  <c:v>1839.4958048985388</c:v>
                </c:pt>
                <c:pt idx="6">
                  <c:v>1969.6677038569467</c:v>
                </c:pt>
                <c:pt idx="7">
                  <c:v>1811.1081485778375</c:v>
                </c:pt>
                <c:pt idx="8">
                  <c:v>1931.188478855833</c:v>
                </c:pt>
                <c:pt idx="9">
                  <c:v>1732.2083632536226</c:v>
                </c:pt>
                <c:pt idx="10">
                  <c:v>1786.625614593368</c:v>
                </c:pt>
                <c:pt idx="11">
                  <c:v>1722.5350637649813</c:v>
                </c:pt>
                <c:pt idx="12">
                  <c:v>1927.9742231391956</c:v>
                </c:pt>
                <c:pt idx="13">
                  <c:v>1885.4050230870807</c:v>
                </c:pt>
                <c:pt idx="14">
                  <c:v>1760.4673145962715</c:v>
                </c:pt>
                <c:pt idx="15">
                  <c:v>1705.4891574040503</c:v>
                </c:pt>
                <c:pt idx="16">
                  <c:v>1786.1924244060319</c:v>
                </c:pt>
                <c:pt idx="17">
                  <c:v>1634.769434443109</c:v>
                </c:pt>
                <c:pt idx="18">
                  <c:v>1761.5633680458266</c:v>
                </c:pt>
                <c:pt idx="19">
                  <c:v>1701.508287052716</c:v>
                </c:pt>
                <c:pt idx="20">
                  <c:v>1762.0807575028634</c:v>
                </c:pt>
                <c:pt idx="21">
                  <c:v>1667.8868990504893</c:v>
                </c:pt>
                <c:pt idx="22">
                  <c:v>1820.9338489218903</c:v>
                </c:pt>
                <c:pt idx="23">
                  <c:v>1718.4118634023637</c:v>
                </c:pt>
                <c:pt idx="24">
                  <c:v>1877.6086703472702</c:v>
                </c:pt>
                <c:pt idx="25">
                  <c:v>1607.4462326253406</c:v>
                </c:pt>
                <c:pt idx="26">
                  <c:v>1842.5351542775559</c:v>
                </c:pt>
                <c:pt idx="27">
                  <c:v>1662.3892486202342</c:v>
                </c:pt>
                <c:pt idx="28">
                  <c:v>1866.8441077722468</c:v>
                </c:pt>
                <c:pt idx="29">
                  <c:v>1686.3653437502958</c:v>
                </c:pt>
                <c:pt idx="30">
                  <c:v>1851.5950491658787</c:v>
                </c:pt>
                <c:pt idx="31">
                  <c:v>1755.3468778192505</c:v>
                </c:pt>
                <c:pt idx="32">
                  <c:v>1774.2018259352744</c:v>
                </c:pt>
                <c:pt idx="33">
                  <c:v>1681.0380799052375</c:v>
                </c:pt>
                <c:pt idx="34">
                  <c:v>1826.0365830360231</c:v>
                </c:pt>
                <c:pt idx="35">
                  <c:v>1733.7743191872974</c:v>
                </c:pt>
                <c:pt idx="36">
                  <c:v>1764.9208238461092</c:v>
                </c:pt>
                <c:pt idx="37">
                  <c:v>1835.2532912284744</c:v>
                </c:pt>
                <c:pt idx="38">
                  <c:v>1847.342158671072</c:v>
                </c:pt>
                <c:pt idx="39">
                  <c:v>1622.2168168624366</c:v>
                </c:pt>
                <c:pt idx="40">
                  <c:v>1929.6111009763074</c:v>
                </c:pt>
                <c:pt idx="41">
                  <c:v>1709.1150537824819</c:v>
                </c:pt>
                <c:pt idx="42">
                  <c:v>1846.4331999976414</c:v>
                </c:pt>
                <c:pt idx="43">
                  <c:v>1780.7751587108821</c:v>
                </c:pt>
                <c:pt idx="44">
                  <c:v>1802.8801817289059</c:v>
                </c:pt>
                <c:pt idx="45">
                  <c:v>1743.7755198078</c:v>
                </c:pt>
                <c:pt idx="46">
                  <c:v>1682.9918488820124</c:v>
                </c:pt>
                <c:pt idx="47">
                  <c:v>1716.5750860718922</c:v>
                </c:pt>
                <c:pt idx="48">
                  <c:v>1827.5227056464196</c:v>
                </c:pt>
                <c:pt idx="49">
                  <c:v>1764.3881590796232</c:v>
                </c:pt>
                <c:pt idx="50">
                  <c:v>1779.5553795491805</c:v>
                </c:pt>
                <c:pt idx="51">
                  <c:v>1772.4592520342974</c:v>
                </c:pt>
                <c:pt idx="52">
                  <c:v>1872.9226486858445</c:v>
                </c:pt>
                <c:pt idx="53">
                  <c:v>1724.0335898803107</c:v>
                </c:pt>
                <c:pt idx="54">
                  <c:v>1827.4154885500475</c:v>
                </c:pt>
                <c:pt idx="55">
                  <c:v>1765.8845222105426</c:v>
                </c:pt>
                <c:pt idx="56">
                  <c:v>1837.1848453536024</c:v>
                </c:pt>
                <c:pt idx="57">
                  <c:v>1820.4169687838262</c:v>
                </c:pt>
                <c:pt idx="58">
                  <c:v>1721.3520870769576</c:v>
                </c:pt>
                <c:pt idx="59">
                  <c:v>1802.6291722228148</c:v>
                </c:pt>
                <c:pt idx="60">
                  <c:v>1743.0071598078566</c:v>
                </c:pt>
                <c:pt idx="61">
                  <c:v>1734.6943786603294</c:v>
                </c:pt>
                <c:pt idx="62">
                  <c:v>1717.3162806621037</c:v>
                </c:pt>
                <c:pt idx="63">
                  <c:v>1967.3465686637167</c:v>
                </c:pt>
                <c:pt idx="64">
                  <c:v>1952.3443972646344</c:v>
                </c:pt>
                <c:pt idx="65">
                  <c:v>1717.8787407804689</c:v>
                </c:pt>
                <c:pt idx="66">
                  <c:v>1946.4997881970605</c:v>
                </c:pt>
                <c:pt idx="67">
                  <c:v>1761.251451754988</c:v>
                </c:pt>
                <c:pt idx="68">
                  <c:v>1824.9510810521772</c:v>
                </c:pt>
                <c:pt idx="69">
                  <c:v>1806.2129910345952</c:v>
                </c:pt>
                <c:pt idx="70">
                  <c:v>2003.8297357820782</c:v>
                </c:pt>
                <c:pt idx="71">
                  <c:v>1806.751758672664</c:v>
                </c:pt>
                <c:pt idx="72">
                  <c:v>1695.467290166398</c:v>
                </c:pt>
                <c:pt idx="73">
                  <c:v>1802.1955599494202</c:v>
                </c:pt>
                <c:pt idx="74">
                  <c:v>1624.5883613992114</c:v>
                </c:pt>
                <c:pt idx="75">
                  <c:v>1806.6431264327302</c:v>
                </c:pt>
                <c:pt idx="76">
                  <c:v>1872.2074332902055</c:v>
                </c:pt>
                <c:pt idx="77">
                  <c:v>1827.787420493873</c:v>
                </c:pt>
                <c:pt idx="78">
                  <c:v>1889.1988652921762</c:v>
                </c:pt>
                <c:pt idx="79">
                  <c:v>1756.8171001713058</c:v>
                </c:pt>
                <c:pt idx="80">
                  <c:v>1800.563238010745</c:v>
                </c:pt>
                <c:pt idx="81">
                  <c:v>1817.9215195956097</c:v>
                </c:pt>
                <c:pt idx="82">
                  <c:v>1731.3513616669104</c:v>
                </c:pt>
                <c:pt idx="83">
                  <c:v>1880.1773871380769</c:v>
                </c:pt>
                <c:pt idx="84">
                  <c:v>1884.0154998780017</c:v>
                </c:pt>
                <c:pt idx="85">
                  <c:v>1734.1745222939198</c:v>
                </c:pt>
                <c:pt idx="86">
                  <c:v>1759.2927205034216</c:v>
                </c:pt>
                <c:pt idx="87">
                  <c:v>1740.5789734855296</c:v>
                </c:pt>
                <c:pt idx="88">
                  <c:v>1855.0537772565021</c:v>
                </c:pt>
                <c:pt idx="89">
                  <c:v>1799.1854459491683</c:v>
                </c:pt>
                <c:pt idx="90">
                  <c:v>1824.9013428643025</c:v>
                </c:pt>
                <c:pt idx="91">
                  <c:v>1810.1574029529872</c:v>
                </c:pt>
                <c:pt idx="92">
                  <c:v>1839.0269466312163</c:v>
                </c:pt>
                <c:pt idx="93">
                  <c:v>1775.553664730704</c:v>
                </c:pt>
                <c:pt idx="94">
                  <c:v>1839.4717083084456</c:v>
                </c:pt>
                <c:pt idx="95">
                  <c:v>1782.4977991220221</c:v>
                </c:pt>
                <c:pt idx="96">
                  <c:v>1801.4077992169853</c:v>
                </c:pt>
                <c:pt idx="97">
                  <c:v>1468.158454098786</c:v>
                </c:pt>
                <c:pt idx="98">
                  <c:v>1838.6438555322</c:v>
                </c:pt>
                <c:pt idx="99">
                  <c:v>1697.3423040636094</c:v>
                </c:pt>
                <c:pt idx="100">
                  <c:v>1807.4388740866552</c:v>
                </c:pt>
                <c:pt idx="101">
                  <c:v>1743.0071598078566</c:v>
                </c:pt>
                <c:pt idx="102">
                  <c:v>1933.538773846682</c:v>
                </c:pt>
                <c:pt idx="103">
                  <c:v>1779.732520142662</c:v>
                </c:pt>
                <c:pt idx="104">
                  <c:v>1810.8952618401452</c:v>
                </c:pt>
                <c:pt idx="105">
                  <c:v>1754.3534629585849</c:v>
                </c:pt>
                <c:pt idx="106">
                  <c:v>1869.7133974125688</c:v>
                </c:pt>
                <c:pt idx="107">
                  <c:v>1734.4080332261206</c:v>
                </c:pt>
                <c:pt idx="108">
                  <c:v>1927.566177243735</c:v>
                </c:pt>
                <c:pt idx="109">
                  <c:v>1873.0585691873323</c:v>
                </c:pt>
                <c:pt idx="110">
                  <c:v>2029.3443236794699</c:v>
                </c:pt>
                <c:pt idx="111">
                  <c:v>1831.6585610016284</c:v>
                </c:pt>
                <c:pt idx="112">
                  <c:v>1986.4841599700744</c:v>
                </c:pt>
                <c:pt idx="113">
                  <c:v>1717.7854840959408</c:v>
                </c:pt>
                <c:pt idx="114">
                  <c:v>1821.6195745154575</c:v>
                </c:pt>
                <c:pt idx="115">
                  <c:v>1700.0469643574786</c:v>
                </c:pt>
                <c:pt idx="116">
                  <c:v>1926.3997011324602</c:v>
                </c:pt>
                <c:pt idx="117">
                  <c:v>1917.2559664075507</c:v>
                </c:pt>
                <c:pt idx="118">
                  <c:v>1856.3519163825974</c:v>
                </c:pt>
                <c:pt idx="119">
                  <c:v>1847.699764856648</c:v>
                </c:pt>
                <c:pt idx="120">
                  <c:v>2041.4828765612885</c:v>
                </c:pt>
                <c:pt idx="121">
                  <c:v>1930.1427344474293</c:v>
                </c:pt>
                <c:pt idx="122">
                  <c:v>1992.2325684875079</c:v>
                </c:pt>
                <c:pt idx="123">
                  <c:v>1928.3381956476424</c:v>
                </c:pt>
                <c:pt idx="124">
                  <c:v>1945.1939132709199</c:v>
                </c:pt>
                <c:pt idx="125">
                  <c:v>1794.9313664081167</c:v>
                </c:pt>
                <c:pt idx="126">
                  <c:v>1938.3064885200772</c:v>
                </c:pt>
                <c:pt idx="127">
                  <c:v>1882.8531389379073</c:v>
                </c:pt>
                <c:pt idx="128">
                  <c:v>1991.0174426119959</c:v>
                </c:pt>
                <c:pt idx="129">
                  <c:v>1879.8043163464458</c:v>
                </c:pt>
                <c:pt idx="130">
                  <c:v>1945.0499640625717</c:v>
                </c:pt>
                <c:pt idx="131">
                  <c:v>1682.6083012494009</c:v>
                </c:pt>
                <c:pt idx="132">
                  <c:v>1946.8356157058818</c:v>
                </c:pt>
                <c:pt idx="133">
                  <c:v>1807.5814541905063</c:v>
                </c:pt>
                <c:pt idx="134">
                  <c:v>1959.1379781015712</c:v>
                </c:pt>
                <c:pt idx="135">
                  <c:v>1859.5614847579079</c:v>
                </c:pt>
                <c:pt idx="136">
                  <c:v>2009.4034761516114</c:v>
                </c:pt>
                <c:pt idx="137">
                  <c:v>1865.3447391476047</c:v>
                </c:pt>
                <c:pt idx="138">
                  <c:v>1802.8041917140222</c:v>
                </c:pt>
                <c:pt idx="139">
                  <c:v>1847.7171500443087</c:v>
                </c:pt>
                <c:pt idx="140">
                  <c:v>1994.3652345511089</c:v>
                </c:pt>
                <c:pt idx="141">
                  <c:v>1824.5057251830588</c:v>
                </c:pt>
                <c:pt idx="142">
                  <c:v>1933.0162049573507</c:v>
                </c:pt>
                <c:pt idx="143">
                  <c:v>1838.1894338318593</c:v>
                </c:pt>
                <c:pt idx="144">
                  <c:v>1975.554698248947</c:v>
                </c:pt>
                <c:pt idx="145">
                  <c:v>1827.9722597480177</c:v>
                </c:pt>
                <c:pt idx="146">
                  <c:v>2007.9122776955344</c:v>
                </c:pt>
                <c:pt idx="147">
                  <c:v>1835.5302983664351</c:v>
                </c:pt>
                <c:pt idx="148">
                  <c:v>1953.8610068711639</c:v>
                </c:pt>
                <c:pt idx="149">
                  <c:v>1638.6321449898824</c:v>
                </c:pt>
                <c:pt idx="150">
                  <c:v>1922.8286242585875</c:v>
                </c:pt>
                <c:pt idx="151">
                  <c:v>1995.6998906043468</c:v>
                </c:pt>
                <c:pt idx="152">
                  <c:v>2057.0258330146567</c:v>
                </c:pt>
                <c:pt idx="153">
                  <c:v>1858.1350929729088</c:v>
                </c:pt>
                <c:pt idx="154">
                  <c:v>1918.3358054069456</c:v>
                </c:pt>
                <c:pt idx="155">
                  <c:v>1699.113220438383</c:v>
                </c:pt>
                <c:pt idx="156">
                  <c:v>2009.7858210878458</c:v>
                </c:pt>
                <c:pt idx="157">
                  <c:v>1823.8357640883314</c:v>
                </c:pt>
                <c:pt idx="158">
                  <c:v>1877.7197206704379</c:v>
                </c:pt>
                <c:pt idx="159">
                  <c:v>1824.2796950044965</c:v>
                </c:pt>
                <c:pt idx="160">
                  <c:v>1845.6255358348978</c:v>
                </c:pt>
                <c:pt idx="161">
                  <c:v>1787.278246808462</c:v>
                </c:pt>
                <c:pt idx="162">
                  <c:v>1974.0697545780529</c:v>
                </c:pt>
                <c:pt idx="163">
                  <c:v>1827.1998250419983</c:v>
                </c:pt>
                <c:pt idx="164">
                  <c:v>1937.5611522806205</c:v>
                </c:pt>
                <c:pt idx="165">
                  <c:v>1875.5342138326764</c:v>
                </c:pt>
                <c:pt idx="166">
                  <c:v>1977.546702144384</c:v>
                </c:pt>
                <c:pt idx="167">
                  <c:v>1603.2047205786623</c:v>
                </c:pt>
                <c:pt idx="168">
                  <c:v>1930.1303507602811</c:v>
                </c:pt>
                <c:pt idx="169">
                  <c:v>1864.2273186321984</c:v>
                </c:pt>
                <c:pt idx="170">
                  <c:v>1964.8537044366708</c:v>
                </c:pt>
                <c:pt idx="171">
                  <c:v>1825.3166954285748</c:v>
                </c:pt>
                <c:pt idx="172">
                  <c:v>2008.5453342948617</c:v>
                </c:pt>
                <c:pt idx="173">
                  <c:v>1866.0727048689091</c:v>
                </c:pt>
                <c:pt idx="174">
                  <c:v>2021.2253107674801</c:v>
                </c:pt>
                <c:pt idx="175">
                  <c:v>1869.5121445033021</c:v>
                </c:pt>
                <c:pt idx="176">
                  <c:v>1937.5611522806205</c:v>
                </c:pt>
                <c:pt idx="177">
                  <c:v>1877.0410718370906</c:v>
                </c:pt>
                <c:pt idx="178">
                  <c:v>2019.2272439621222</c:v>
                </c:pt>
                <c:pt idx="179">
                  <c:v>2056.6716878805523</c:v>
                </c:pt>
                <c:pt idx="180">
                  <c:v>1942.2767232850301</c:v>
                </c:pt>
                <c:pt idx="181">
                  <c:v>1890.2361000790484</c:v>
                </c:pt>
                <c:pt idx="182">
                  <c:v>1828.6629419937044</c:v>
                </c:pt>
                <c:pt idx="183">
                  <c:v>1857.9702596058307</c:v>
                </c:pt>
                <c:pt idx="184">
                  <c:v>2005.63410486511</c:v>
                </c:pt>
                <c:pt idx="185">
                  <c:v>1751.1119173203119</c:v>
                </c:pt>
                <c:pt idx="186">
                  <c:v>1884.2876151516648</c:v>
                </c:pt>
                <c:pt idx="187">
                  <c:v>1878.1403622150885</c:v>
                </c:pt>
                <c:pt idx="188">
                  <c:v>1985.3373941579316</c:v>
                </c:pt>
                <c:pt idx="189">
                  <c:v>1879.2216979069549</c:v>
                </c:pt>
                <c:pt idx="190">
                  <c:v>2073.1524778565658</c:v>
                </c:pt>
                <c:pt idx="191">
                  <c:v>1915.7000599307844</c:v>
                </c:pt>
                <c:pt idx="192">
                  <c:v>1933.1466139766976</c:v>
                </c:pt>
                <c:pt idx="193">
                  <c:v>1957.0714171102604</c:v>
                </c:pt>
                <c:pt idx="194">
                  <c:v>1929.9818677914805</c:v>
                </c:pt>
                <c:pt idx="195">
                  <c:v>1898.8895651589476</c:v>
                </c:pt>
                <c:pt idx="196">
                  <c:v>1958.3414368826311</c:v>
                </c:pt>
                <c:pt idx="197">
                  <c:v>1850.7524579148046</c:v>
                </c:pt>
                <c:pt idx="198">
                  <c:v>2000.4672358519674</c:v>
                </c:pt>
                <c:pt idx="199">
                  <c:v>1892.6497716303602</c:v>
                </c:pt>
                <c:pt idx="200">
                  <c:v>1963.6921747249037</c:v>
                </c:pt>
                <c:pt idx="201">
                  <c:v>1783.6053952947213</c:v>
                </c:pt>
                <c:pt idx="202">
                  <c:v>1961.3266866674546</c:v>
                </c:pt>
                <c:pt idx="203">
                  <c:v>1869.8675933665306</c:v>
                </c:pt>
                <c:pt idx="204">
                  <c:v>2019.9255212432945</c:v>
                </c:pt>
                <c:pt idx="205">
                  <c:v>1869.3712074469333</c:v>
                </c:pt>
                <c:pt idx="206">
                  <c:v>2058.305577144768</c:v>
                </c:pt>
                <c:pt idx="207">
                  <c:v>1827.3845863069105</c:v>
                </c:pt>
                <c:pt idx="208">
                  <c:v>1923.9027479506883</c:v>
                </c:pt>
                <c:pt idx="209">
                  <c:v>1879.6305436614286</c:v>
                </c:pt>
                <c:pt idx="210">
                  <c:v>2111.319848266482</c:v>
                </c:pt>
                <c:pt idx="211">
                  <c:v>1813.3145205038711</c:v>
                </c:pt>
                <c:pt idx="212">
                  <c:v>1912.4283011935977</c:v>
                </c:pt>
                <c:pt idx="213">
                  <c:v>1946.0173634713533</c:v>
                </c:pt>
                <c:pt idx="214">
                  <c:v>2001.2972599807001</c:v>
                </c:pt>
                <c:pt idx="215">
                  <c:v>1895.2574773613298</c:v>
                </c:pt>
                <c:pt idx="216">
                  <c:v>1903.9348227267742</c:v>
                </c:pt>
                <c:pt idx="217">
                  <c:v>1896.2525340353484</c:v>
                </c:pt>
                <c:pt idx="218">
                  <c:v>1946.6639239961498</c:v>
                </c:pt>
                <c:pt idx="219">
                  <c:v>1985.6745015952574</c:v>
                </c:pt>
                <c:pt idx="220">
                  <c:v>1947.4527941058832</c:v>
                </c:pt>
                <c:pt idx="221">
                  <c:v>1929.088439477174</c:v>
                </c:pt>
                <c:pt idx="222">
                  <c:v>2023.2848097101405</c:v>
                </c:pt>
                <c:pt idx="223">
                  <c:v>1808.0459312308944</c:v>
                </c:pt>
                <c:pt idx="224">
                  <c:v>2082.4731842667584</c:v>
                </c:pt>
                <c:pt idx="225">
                  <c:v>1937.4185956904041</c:v>
                </c:pt>
                <c:pt idx="226">
                  <c:v>1997.355305842053</c:v>
                </c:pt>
                <c:pt idx="227">
                  <c:v>1932.8725324414445</c:v>
                </c:pt>
                <c:pt idx="228">
                  <c:v>1905.5401701577505</c:v>
                </c:pt>
                <c:pt idx="229">
                  <c:v>1972.6830603659409</c:v>
                </c:pt>
                <c:pt idx="230">
                  <c:v>1990.654603446792</c:v>
                </c:pt>
                <c:pt idx="231">
                  <c:v>1934.3874055740512</c:v>
                </c:pt>
                <c:pt idx="232">
                  <c:v>2225.7382628924638</c:v>
                </c:pt>
                <c:pt idx="233">
                  <c:v>1978.3193586358866</c:v>
                </c:pt>
                <c:pt idx="234">
                  <c:v>2041.5701784269841</c:v>
                </c:pt>
                <c:pt idx="235">
                  <c:v>1976.0864906482357</c:v>
                </c:pt>
                <c:pt idx="236">
                  <c:v>1985.6792951023322</c:v>
                </c:pt>
                <c:pt idx="237">
                  <c:v>1973.1708907540246</c:v>
                </c:pt>
                <c:pt idx="238">
                  <c:v>1991.1876728114291</c:v>
                </c:pt>
                <c:pt idx="239">
                  <c:v>1915.5834631443784</c:v>
                </c:pt>
                <c:pt idx="240">
                  <c:v>2070.7469223546959</c:v>
                </c:pt>
                <c:pt idx="241">
                  <c:v>1959.1216909835423</c:v>
                </c:pt>
                <c:pt idx="242">
                  <c:v>2058.5435407686109</c:v>
                </c:pt>
                <c:pt idx="243">
                  <c:v>1909.1458206060538</c:v>
                </c:pt>
                <c:pt idx="244">
                  <c:v>2058.5435407686109</c:v>
                </c:pt>
                <c:pt idx="245">
                  <c:v>1995.377013490338</c:v>
                </c:pt>
                <c:pt idx="246">
                  <c:v>2009.2829264844511</c:v>
                </c:pt>
                <c:pt idx="247">
                  <c:v>1999.8657841339343</c:v>
                </c:pt>
                <c:pt idx="248">
                  <c:v>2020.563128867846</c:v>
                </c:pt>
                <c:pt idx="249">
                  <c:v>1965.3199772963676</c:v>
                </c:pt>
                <c:pt idx="250">
                  <c:v>1972.3066926308193</c:v>
                </c:pt>
                <c:pt idx="251">
                  <c:v>2009.3531421251359</c:v>
                </c:pt>
                <c:pt idx="252">
                  <c:v>2067.6388764878043</c:v>
                </c:pt>
                <c:pt idx="253">
                  <c:v>1974.7111492626123</c:v>
                </c:pt>
                <c:pt idx="254">
                  <c:v>2109.741940013253</c:v>
                </c:pt>
                <c:pt idx="255">
                  <c:v>2000.9044217778344</c:v>
                </c:pt>
                <c:pt idx="256">
                  <c:v>2069.7202027615022</c:v>
                </c:pt>
                <c:pt idx="257">
                  <c:v>2105.4206523481512</c:v>
                </c:pt>
                <c:pt idx="258">
                  <c:v>2074.7727575947324</c:v>
                </c:pt>
                <c:pt idx="259">
                  <c:v>1970.9566900000343</c:v>
                </c:pt>
                <c:pt idx="260">
                  <c:v>2118.5906655942008</c:v>
                </c:pt>
                <c:pt idx="261">
                  <c:v>2010.5867197669763</c:v>
                </c:pt>
                <c:pt idx="262">
                  <c:v>2118.8829962919081</c:v>
                </c:pt>
                <c:pt idx="263">
                  <c:v>2056.5380273803339</c:v>
                </c:pt>
                <c:pt idx="264">
                  <c:v>2059.4171347198717</c:v>
                </c:pt>
                <c:pt idx="265">
                  <c:v>1968.3937571292438</c:v>
                </c:pt>
                <c:pt idx="266">
                  <c:v>2030.8035873215829</c:v>
                </c:pt>
                <c:pt idx="267">
                  <c:v>1968.3937571292438</c:v>
                </c:pt>
                <c:pt idx="268">
                  <c:v>2224.3907976026276</c:v>
                </c:pt>
                <c:pt idx="269">
                  <c:v>2016.0660253985495</c:v>
                </c:pt>
                <c:pt idx="270">
                  <c:v>2058.9679394418249</c:v>
                </c:pt>
                <c:pt idx="271">
                  <c:v>1981.8892877836429</c:v>
                </c:pt>
                <c:pt idx="272">
                  <c:v>2080.4524322891684</c:v>
                </c:pt>
                <c:pt idx="273">
                  <c:v>1965.5859391777751</c:v>
                </c:pt>
                <c:pt idx="274">
                  <c:v>2110.3130027447214</c:v>
                </c:pt>
                <c:pt idx="275">
                  <c:v>2090.6887074480569</c:v>
                </c:pt>
                <c:pt idx="276">
                  <c:v>2243.223303435142</c:v>
                </c:pt>
                <c:pt idx="277">
                  <c:v>2083.0894614496501</c:v>
                </c:pt>
                <c:pt idx="278">
                  <c:v>2145.7555948149711</c:v>
                </c:pt>
                <c:pt idx="279">
                  <c:v>2124.7149264519585</c:v>
                </c:pt>
                <c:pt idx="280">
                  <c:v>2085.5286940470896</c:v>
                </c:pt>
                <c:pt idx="281">
                  <c:v>2003.3144977798977</c:v>
                </c:pt>
                <c:pt idx="282">
                  <c:v>2088.7883121867239</c:v>
                </c:pt>
                <c:pt idx="283">
                  <c:v>2065.38224135362</c:v>
                </c:pt>
                <c:pt idx="284">
                  <c:v>2114.9947648595653</c:v>
                </c:pt>
                <c:pt idx="285">
                  <c:v>2041.222053233919</c:v>
                </c:pt>
                <c:pt idx="286">
                  <c:v>2061.482929971341</c:v>
                </c:pt>
                <c:pt idx="287">
                  <c:v>2085.2058310372704</c:v>
                </c:pt>
                <c:pt idx="288">
                  <c:v>2061.7796942622845</c:v>
                </c:pt>
                <c:pt idx="289">
                  <c:v>2141.6487391454471</c:v>
                </c:pt>
                <c:pt idx="290">
                  <c:v>2205.0632006453234</c:v>
                </c:pt>
                <c:pt idx="291">
                  <c:v>2090.4276444094721</c:v>
                </c:pt>
                <c:pt idx="292">
                  <c:v>2101.4655975430128</c:v>
                </c:pt>
                <c:pt idx="293">
                  <c:v>2133.8251232098014</c:v>
                </c:pt>
                <c:pt idx="294">
                  <c:v>2206.0235230218132</c:v>
                </c:pt>
                <c:pt idx="295">
                  <c:v>1992.8599791308134</c:v>
                </c:pt>
                <c:pt idx="296">
                  <c:v>2206.2034524803303</c:v>
                </c:pt>
                <c:pt idx="297">
                  <c:v>2039.3712744896109</c:v>
                </c:pt>
                <c:pt idx="298">
                  <c:v>2154.8614446905835</c:v>
                </c:pt>
                <c:pt idx="299">
                  <c:v>2040.9932210383322</c:v>
                </c:pt>
                <c:pt idx="300">
                  <c:v>1837.1237657131492</c:v>
                </c:pt>
                <c:pt idx="301">
                  <c:v>2046.1701357390696</c:v>
                </c:pt>
                <c:pt idx="302">
                  <c:v>2154.7468192741994</c:v>
                </c:pt>
                <c:pt idx="303">
                  <c:v>2008.9955937385505</c:v>
                </c:pt>
                <c:pt idx="304">
                  <c:v>1983.8089540247586</c:v>
                </c:pt>
                <c:pt idx="305">
                  <c:v>2148.7151942101491</c:v>
                </c:pt>
                <c:pt idx="306">
                  <c:v>2114.6541845775182</c:v>
                </c:pt>
                <c:pt idx="307">
                  <c:v>2159.4460612890653</c:v>
                </c:pt>
                <c:pt idx="308">
                  <c:v>2182.0416258819128</c:v>
                </c:pt>
                <c:pt idx="309">
                  <c:v>2105.5440281173878</c:v>
                </c:pt>
                <c:pt idx="310">
                  <c:v>2070.2391892280202</c:v>
                </c:pt>
                <c:pt idx="311">
                  <c:v>2092.0761203587704</c:v>
                </c:pt>
                <c:pt idx="312">
                  <c:v>2210.9407209276578</c:v>
                </c:pt>
                <c:pt idx="313">
                  <c:v>2143.559115136788</c:v>
                </c:pt>
                <c:pt idx="314">
                  <c:v>2212.4770301416179</c:v>
                </c:pt>
                <c:pt idx="315">
                  <c:v>2096.4852387276396</c:v>
                </c:pt>
                <c:pt idx="316">
                  <c:v>2146.7837226816482</c:v>
                </c:pt>
                <c:pt idx="317">
                  <c:v>2083.008675840852</c:v>
                </c:pt>
                <c:pt idx="318">
                  <c:v>2050.90596411366</c:v>
                </c:pt>
                <c:pt idx="319">
                  <c:v>2133.190981772635</c:v>
                </c:pt>
                <c:pt idx="320">
                  <c:v>2158.7890744819751</c:v>
                </c:pt>
                <c:pt idx="321">
                  <c:v>2141.3240240518667</c:v>
                </c:pt>
                <c:pt idx="322">
                  <c:v>2366.2499418303637</c:v>
                </c:pt>
                <c:pt idx="323">
                  <c:v>2085.2058310372704</c:v>
                </c:pt>
                <c:pt idx="324">
                  <c:v>2198.6100990267264</c:v>
                </c:pt>
                <c:pt idx="325">
                  <c:v>2127.4392427502871</c:v>
                </c:pt>
                <c:pt idx="326">
                  <c:v>2189.3030279523023</c:v>
                </c:pt>
                <c:pt idx="327">
                  <c:v>2121.6077273529691</c:v>
                </c:pt>
                <c:pt idx="328">
                  <c:v>2128.9387370453042</c:v>
                </c:pt>
                <c:pt idx="329">
                  <c:v>1979.0277679050748</c:v>
                </c:pt>
                <c:pt idx="330">
                  <c:v>2040.742575153806</c:v>
                </c:pt>
                <c:pt idx="331">
                  <c:v>2124.1507498775718</c:v>
                </c:pt>
                <c:pt idx="332">
                  <c:v>2084.6285789835047</c:v>
                </c:pt>
                <c:pt idx="333">
                  <c:v>2075.2507234651539</c:v>
                </c:pt>
                <c:pt idx="334">
                  <c:v>2329.4892136903654</c:v>
                </c:pt>
                <c:pt idx="335">
                  <c:v>2161.2671033970078</c:v>
                </c:pt>
                <c:pt idx="336">
                  <c:v>2203.9179703371137</c:v>
                </c:pt>
                <c:pt idx="337">
                  <c:v>2222.1315865164456</c:v>
                </c:pt>
                <c:pt idx="338">
                  <c:v>2108.3107756031509</c:v>
                </c:pt>
                <c:pt idx="339">
                  <c:v>2258.0235919323763</c:v>
                </c:pt>
                <c:pt idx="340">
                  <c:v>2204.0560346151119</c:v>
                </c:pt>
                <c:pt idx="341">
                  <c:v>2129.2434565254089</c:v>
                </c:pt>
                <c:pt idx="342">
                  <c:v>2224.505415156822</c:v>
                </c:pt>
                <c:pt idx="343">
                  <c:v>2259.3898664544058</c:v>
                </c:pt>
                <c:pt idx="344">
                  <c:v>2160.4699375112723</c:v>
                </c:pt>
                <c:pt idx="345">
                  <c:v>2200.7708447877831</c:v>
                </c:pt>
                <c:pt idx="346">
                  <c:v>2211.5283219026287</c:v>
                </c:pt>
                <c:pt idx="347">
                  <c:v>2003.0670147580429</c:v>
                </c:pt>
                <c:pt idx="348">
                  <c:v>2159.3907846660468</c:v>
                </c:pt>
                <c:pt idx="349">
                  <c:v>1954.5524304378628</c:v>
                </c:pt>
                <c:pt idx="350">
                  <c:v>2274.518808316323</c:v>
                </c:pt>
                <c:pt idx="351">
                  <c:v>2491.4062656178858</c:v>
                </c:pt>
                <c:pt idx="352">
                  <c:v>2235.7675831349075</c:v>
                </c:pt>
                <c:pt idx="353">
                  <c:v>2115.3686495736983</c:v>
                </c:pt>
                <c:pt idx="354">
                  <c:v>2224.2448983077802</c:v>
                </c:pt>
                <c:pt idx="355">
                  <c:v>2148.1689591350992</c:v>
                </c:pt>
                <c:pt idx="356">
                  <c:v>2327.2832641525483</c:v>
                </c:pt>
                <c:pt idx="357">
                  <c:v>2096.4638100646562</c:v>
                </c:pt>
                <c:pt idx="358">
                  <c:v>2160.1094116612444</c:v>
                </c:pt>
                <c:pt idx="359">
                  <c:v>2141.7583293964922</c:v>
                </c:pt>
                <c:pt idx="360">
                  <c:v>2441.3113012841341</c:v>
                </c:pt>
                <c:pt idx="361">
                  <c:v>2096.4780869198103</c:v>
                </c:pt>
                <c:pt idx="362">
                  <c:v>2206.3444064320829</c:v>
                </c:pt>
                <c:pt idx="363">
                  <c:v>2320.0328614043647</c:v>
                </c:pt>
                <c:pt idx="364">
                  <c:v>2391.7305384109063</c:v>
                </c:pt>
                <c:pt idx="365">
                  <c:v>2250.5006500571913</c:v>
                </c:pt>
                <c:pt idx="366">
                  <c:v>2186.0906492440649</c:v>
                </c:pt>
                <c:pt idx="367">
                  <c:v>2280.1832131741012</c:v>
                </c:pt>
                <c:pt idx="368">
                  <c:v>2219.8753566830796</c:v>
                </c:pt>
                <c:pt idx="369">
                  <c:v>1954.2246967814845</c:v>
                </c:pt>
                <c:pt idx="370">
                  <c:v>2222.4693700976659</c:v>
                </c:pt>
                <c:pt idx="371">
                  <c:v>2266.5438042448654</c:v>
                </c:pt>
                <c:pt idx="372">
                  <c:v>2169.9941535447742</c:v>
                </c:pt>
                <c:pt idx="373">
                  <c:v>2209.3476253371114</c:v>
                </c:pt>
                <c:pt idx="374">
                  <c:v>2161.0722727999832</c:v>
                </c:pt>
                <c:pt idx="375">
                  <c:v>2205.9137101936385</c:v>
                </c:pt>
                <c:pt idx="376">
                  <c:v>2333.8956350891949</c:v>
                </c:pt>
                <c:pt idx="377">
                  <c:v>2274.5317932939724</c:v>
                </c:pt>
                <c:pt idx="378">
                  <c:v>2284.771975709677</c:v>
                </c:pt>
                <c:pt idx="379">
                  <c:v>2271.7570478247267</c:v>
                </c:pt>
                <c:pt idx="380">
                  <c:v>2385.8715989074171</c:v>
                </c:pt>
                <c:pt idx="381">
                  <c:v>2256.0851268746046</c:v>
                </c:pt>
                <c:pt idx="382">
                  <c:v>2193.1964648014555</c:v>
                </c:pt>
                <c:pt idx="383">
                  <c:v>2172.0633353389703</c:v>
                </c:pt>
                <c:pt idx="384">
                  <c:v>2171.394051356308</c:v>
                </c:pt>
                <c:pt idx="385">
                  <c:v>2114.3367029846081</c:v>
                </c:pt>
                <c:pt idx="386">
                  <c:v>2284.9600190682822</c:v>
                </c:pt>
                <c:pt idx="387">
                  <c:v>2225.8100386605738</c:v>
                </c:pt>
                <c:pt idx="388">
                  <c:v>2352.6363368723173</c:v>
                </c:pt>
                <c:pt idx="389">
                  <c:v>2225.9829541459048</c:v>
                </c:pt>
                <c:pt idx="390">
                  <c:v>2185.7340131995265</c:v>
                </c:pt>
                <c:pt idx="391">
                  <c:v>2407.109705174083</c:v>
                </c:pt>
                <c:pt idx="392">
                  <c:v>2295.0951321701582</c:v>
                </c:pt>
                <c:pt idx="393">
                  <c:v>2247.9326382341214</c:v>
                </c:pt>
                <c:pt idx="394">
                  <c:v>2236.8261570598925</c:v>
                </c:pt>
                <c:pt idx="395">
                  <c:v>2174.6375872440517</c:v>
                </c:pt>
                <c:pt idx="396">
                  <c:v>2331.3589688198199</c:v>
                </c:pt>
                <c:pt idx="397">
                  <c:v>2052.8330583907659</c:v>
                </c:pt>
                <c:pt idx="398">
                  <c:v>2266.2845068559473</c:v>
                </c:pt>
                <c:pt idx="399">
                  <c:v>2313.6890886236238</c:v>
                </c:pt>
                <c:pt idx="400">
                  <c:v>2205.0591531438258</c:v>
                </c:pt>
                <c:pt idx="401">
                  <c:v>2145.9312776305915</c:v>
                </c:pt>
                <c:pt idx="402">
                  <c:v>2374.0421307276397</c:v>
                </c:pt>
                <c:pt idx="403">
                  <c:v>2051.0212402452203</c:v>
                </c:pt>
                <c:pt idx="404">
                  <c:v>2377.9335281415124</c:v>
                </c:pt>
                <c:pt idx="405">
                  <c:v>2324.8297322008366</c:v>
                </c:pt>
                <c:pt idx="406">
                  <c:v>2268.3948162775341</c:v>
                </c:pt>
                <c:pt idx="407">
                  <c:v>2200.5594685620463</c:v>
                </c:pt>
                <c:pt idx="408">
                  <c:v>2135.0029296299244</c:v>
                </c:pt>
                <c:pt idx="409">
                  <c:v>2179.4767477787364</c:v>
                </c:pt>
                <c:pt idx="410">
                  <c:v>2295.1907137413486</c:v>
                </c:pt>
                <c:pt idx="411">
                  <c:v>2017.8752214837145</c:v>
                </c:pt>
                <c:pt idx="412">
                  <c:v>2182.11118408015</c:v>
                </c:pt>
                <c:pt idx="413">
                  <c:v>1971.3728482050142</c:v>
                </c:pt>
                <c:pt idx="414">
                  <c:v>2349.751407019522</c:v>
                </c:pt>
                <c:pt idx="415">
                  <c:v>2231.8475086217882</c:v>
                </c:pt>
                <c:pt idx="416">
                  <c:v>2339.2239573379825</c:v>
                </c:pt>
                <c:pt idx="417">
                  <c:v>2104.8910627687296</c:v>
                </c:pt>
                <c:pt idx="418">
                  <c:v>2256.4574814310363</c:v>
                </c:pt>
                <c:pt idx="419">
                  <c:v>2373.699827910405</c:v>
                </c:pt>
                <c:pt idx="420">
                  <c:v>2203.5927826730176</c:v>
                </c:pt>
                <c:pt idx="421">
                  <c:v>2150.7395467177548</c:v>
                </c:pt>
                <c:pt idx="422">
                  <c:v>2264.0986618314405</c:v>
                </c:pt>
                <c:pt idx="423">
                  <c:v>2449.2569735380002</c:v>
                </c:pt>
                <c:pt idx="424">
                  <c:v>2325.9888885496071</c:v>
                </c:pt>
                <c:pt idx="425">
                  <c:v>2196.3127616772163</c:v>
                </c:pt>
                <c:pt idx="426">
                  <c:v>2241.3509470048139</c:v>
                </c:pt>
                <c:pt idx="427">
                  <c:v>2223.9417227389067</c:v>
                </c:pt>
                <c:pt idx="428">
                  <c:v>2265.3424894113127</c:v>
                </c:pt>
                <c:pt idx="429">
                  <c:v>2196.4033216006833</c:v>
                </c:pt>
                <c:pt idx="430">
                  <c:v>2086.851343460261</c:v>
                </c:pt>
                <c:pt idx="431">
                  <c:v>2023.167552326629</c:v>
                </c:pt>
                <c:pt idx="432">
                  <c:v>2373.9882863799025</c:v>
                </c:pt>
                <c:pt idx="433">
                  <c:v>2180.4449658591734</c:v>
                </c:pt>
                <c:pt idx="434">
                  <c:v>2122.575736706086</c:v>
                </c:pt>
                <c:pt idx="435">
                  <c:v>2225.3410581329131</c:v>
                </c:pt>
                <c:pt idx="436">
                  <c:v>2154.4368550557069</c:v>
                </c:pt>
                <c:pt idx="437">
                  <c:v>2204.3906404039135</c:v>
                </c:pt>
                <c:pt idx="438">
                  <c:v>2271.5443145071185</c:v>
                </c:pt>
                <c:pt idx="439">
                  <c:v>2037.2686066986089</c:v>
                </c:pt>
                <c:pt idx="440">
                  <c:v>1984.0474327592701</c:v>
                </c:pt>
                <c:pt idx="441">
                  <c:v>2196.9851337708947</c:v>
                </c:pt>
                <c:pt idx="442">
                  <c:v>2248.3840335362383</c:v>
                </c:pt>
                <c:pt idx="443">
                  <c:v>2184.8320424833678</c:v>
                </c:pt>
                <c:pt idx="444">
                  <c:v>2128.6381547528272</c:v>
                </c:pt>
                <c:pt idx="445">
                  <c:v>2245.7097861612538</c:v>
                </c:pt>
                <c:pt idx="446">
                  <c:v>2183.8660908660427</c:v>
                </c:pt>
                <c:pt idx="447">
                  <c:v>2061.4537484742827</c:v>
                </c:pt>
                <c:pt idx="448">
                  <c:v>2062.2677885631574</c:v>
                </c:pt>
                <c:pt idx="449">
                  <c:v>2003.4344263204109</c:v>
                </c:pt>
                <c:pt idx="450">
                  <c:v>1891.4403991328134</c:v>
                </c:pt>
                <c:pt idx="451">
                  <c:v>1658.5771910413396</c:v>
                </c:pt>
                <c:pt idx="452">
                  <c:v>1054.1020241946712</c:v>
                </c:pt>
                <c:pt idx="453">
                  <c:v>374.39136312202669</c:v>
                </c:pt>
                <c:pt idx="454">
                  <c:v>307.81257066625096</c:v>
                </c:pt>
                <c:pt idx="455">
                  <c:v>283.05763132212127</c:v>
                </c:pt>
                <c:pt idx="456">
                  <c:v>293.84493361102886</c:v>
                </c:pt>
                <c:pt idx="457">
                  <c:v>283.94145935481117</c:v>
                </c:pt>
                <c:pt idx="458">
                  <c:v>289.03467220581507</c:v>
                </c:pt>
                <c:pt idx="459">
                  <c:v>265.19136888954182</c:v>
                </c:pt>
                <c:pt idx="460">
                  <c:v>265.65898487740003</c:v>
                </c:pt>
                <c:pt idx="461">
                  <c:v>244.23105066393293</c:v>
                </c:pt>
                <c:pt idx="462">
                  <c:v>282.43116824115668</c:v>
                </c:pt>
                <c:pt idx="463">
                  <c:v>254.22119995073595</c:v>
                </c:pt>
                <c:pt idx="464">
                  <c:v>254.42734509357223</c:v>
                </c:pt>
                <c:pt idx="465">
                  <c:v>248.39183407240631</c:v>
                </c:pt>
                <c:pt idx="466">
                  <c:v>258.40298422354925</c:v>
                </c:pt>
                <c:pt idx="467">
                  <c:v>199.1449018536581</c:v>
                </c:pt>
                <c:pt idx="468">
                  <c:v>169.97086047597924</c:v>
                </c:pt>
                <c:pt idx="469">
                  <c:v>169.52348375016024</c:v>
                </c:pt>
                <c:pt idx="470">
                  <c:v>169.34734325024939</c:v>
                </c:pt>
                <c:pt idx="471">
                  <c:v>169.2186782816932</c:v>
                </c:pt>
                <c:pt idx="472">
                  <c:v>176.0134528932206</c:v>
                </c:pt>
                <c:pt idx="473">
                  <c:v>175.89848503798316</c:v>
                </c:pt>
                <c:pt idx="474">
                  <c:v>172.50829665930439</c:v>
                </c:pt>
                <c:pt idx="475">
                  <c:v>176.0800475878541</c:v>
                </c:pt>
                <c:pt idx="476">
                  <c:v>175.68411700828622</c:v>
                </c:pt>
                <c:pt idx="477">
                  <c:v>162.12005143697723</c:v>
                </c:pt>
                <c:pt idx="478">
                  <c:v>172.2045631474268</c:v>
                </c:pt>
                <c:pt idx="479">
                  <c:v>153.2099064953911</c:v>
                </c:pt>
                <c:pt idx="480">
                  <c:v>172.0036994427432</c:v>
                </c:pt>
                <c:pt idx="481">
                  <c:v>162.208071739003</c:v>
                </c:pt>
                <c:pt idx="482">
                  <c:v>172.13398344429206</c:v>
                </c:pt>
                <c:pt idx="483">
                  <c:v>168.66652833649098</c:v>
                </c:pt>
                <c:pt idx="484">
                  <c:v>172.00901984637852</c:v>
                </c:pt>
                <c:pt idx="485">
                  <c:v>159.40185316967739</c:v>
                </c:pt>
                <c:pt idx="486">
                  <c:v>162.32964144137648</c:v>
                </c:pt>
                <c:pt idx="487">
                  <c:v>168.44061362620954</c:v>
                </c:pt>
                <c:pt idx="488">
                  <c:v>175.54987595254264</c:v>
                </c:pt>
                <c:pt idx="489">
                  <c:v>162.65787397716164</c:v>
                </c:pt>
                <c:pt idx="490">
                  <c:v>175.82686522641322</c:v>
                </c:pt>
                <c:pt idx="491">
                  <c:v>174.89113161862343</c:v>
                </c:pt>
                <c:pt idx="492">
                  <c:v>175.06303122390696</c:v>
                </c:pt>
                <c:pt idx="493">
                  <c:v>174.72180203371286</c:v>
                </c:pt>
                <c:pt idx="494">
                  <c:v>181.89622913743943</c:v>
                </c:pt>
                <c:pt idx="495">
                  <c:v>165.00293294771748</c:v>
                </c:pt>
                <c:pt idx="496">
                  <c:v>178.39186893494036</c:v>
                </c:pt>
                <c:pt idx="497">
                  <c:v>178.30598537987197</c:v>
                </c:pt>
                <c:pt idx="498">
                  <c:v>174.56764749721083</c:v>
                </c:pt>
                <c:pt idx="499">
                  <c:v>171.1628551197017</c:v>
                </c:pt>
                <c:pt idx="500">
                  <c:v>167.70058954343199</c:v>
                </c:pt>
                <c:pt idx="501">
                  <c:v>167.53746042238541</c:v>
                </c:pt>
                <c:pt idx="502">
                  <c:v>158.08030553360709</c:v>
                </c:pt>
                <c:pt idx="503">
                  <c:v>161.45365903978563</c:v>
                </c:pt>
                <c:pt idx="504">
                  <c:v>157.69130142632346</c:v>
                </c:pt>
                <c:pt idx="505">
                  <c:v>148.86744632936231</c:v>
                </c:pt>
                <c:pt idx="506">
                  <c:v>157.63910953630727</c:v>
                </c:pt>
                <c:pt idx="507">
                  <c:v>148.76289608174841</c:v>
                </c:pt>
                <c:pt idx="508">
                  <c:v>149.0449296540294</c:v>
                </c:pt>
                <c:pt idx="509">
                  <c:v>140.75624308498581</c:v>
                </c:pt>
                <c:pt idx="510">
                  <c:v>148.77084757109265</c:v>
                </c:pt>
                <c:pt idx="511">
                  <c:v>148.623878662203</c:v>
                </c:pt>
                <c:pt idx="512">
                  <c:v>148.78878207970789</c:v>
                </c:pt>
                <c:pt idx="513">
                  <c:v>154.42224887830116</c:v>
                </c:pt>
                <c:pt idx="514">
                  <c:v>142.9939560000428</c:v>
                </c:pt>
                <c:pt idx="515">
                  <c:v>145.50816751559105</c:v>
                </c:pt>
                <c:pt idx="516">
                  <c:v>134.82731037884594</c:v>
                </c:pt>
                <c:pt idx="517">
                  <c:v>122.34151085062321</c:v>
                </c:pt>
                <c:pt idx="518">
                  <c:v>129.68743341019618</c:v>
                </c:pt>
                <c:pt idx="519">
                  <c:v>122.6309650684089</c:v>
                </c:pt>
                <c:pt idx="520">
                  <c:v>134.89573789558659</c:v>
                </c:pt>
                <c:pt idx="521">
                  <c:v>127.51111646144641</c:v>
                </c:pt>
                <c:pt idx="522">
                  <c:v>132.29570246462171</c:v>
                </c:pt>
                <c:pt idx="523">
                  <c:v>127.46007692401074</c:v>
                </c:pt>
                <c:pt idx="524">
                  <c:v>139.82232470026796</c:v>
                </c:pt>
                <c:pt idx="525">
                  <c:v>134.74310213738647</c:v>
                </c:pt>
                <c:pt idx="526">
                  <c:v>126.92041208686412</c:v>
                </c:pt>
                <c:pt idx="527">
                  <c:v>129.78421118566663</c:v>
                </c:pt>
                <c:pt idx="528">
                  <c:v>129.44530124282176</c:v>
                </c:pt>
                <c:pt idx="529">
                  <c:v>134.84988461163994</c:v>
                </c:pt>
                <c:pt idx="530">
                  <c:v>132.00718503203171</c:v>
                </c:pt>
                <c:pt idx="531">
                  <c:v>134.46408044638198</c:v>
                </c:pt>
                <c:pt idx="532">
                  <c:v>129.81845169359664</c:v>
                </c:pt>
                <c:pt idx="533">
                  <c:v>137.03469228953441</c:v>
                </c:pt>
                <c:pt idx="534">
                  <c:v>134.49587208057838</c:v>
                </c:pt>
                <c:pt idx="535">
                  <c:v>132.07060434336776</c:v>
                </c:pt>
                <c:pt idx="536">
                  <c:v>139.56307683998776</c:v>
                </c:pt>
                <c:pt idx="537">
                  <c:v>145.26732281951209</c:v>
                </c:pt>
                <c:pt idx="538">
                  <c:v>134.58331408249981</c:v>
                </c:pt>
                <c:pt idx="539">
                  <c:v>139.47179303955022</c:v>
                </c:pt>
                <c:pt idx="540">
                  <c:v>136.76414378935783</c:v>
                </c:pt>
                <c:pt idx="541">
                  <c:v>141.89450850428153</c:v>
                </c:pt>
                <c:pt idx="542">
                  <c:v>144.43387563461138</c:v>
                </c:pt>
                <c:pt idx="543">
                  <c:v>141.70528578976896</c:v>
                </c:pt>
                <c:pt idx="544">
                  <c:v>150.19351666695053</c:v>
                </c:pt>
                <c:pt idx="545">
                  <c:v>156.67925113383978</c:v>
                </c:pt>
                <c:pt idx="546">
                  <c:v>147.80159532617435</c:v>
                </c:pt>
                <c:pt idx="547">
                  <c:v>156.15051818618821</c:v>
                </c:pt>
                <c:pt idx="548">
                  <c:v>156.28021459345419</c:v>
                </c:pt>
                <c:pt idx="549">
                  <c:v>156.41616903219261</c:v>
                </c:pt>
                <c:pt idx="550">
                  <c:v>162.07584731947296</c:v>
                </c:pt>
                <c:pt idx="551">
                  <c:v>164.80713458874033</c:v>
                </c:pt>
                <c:pt idx="552">
                  <c:v>168.46490039322165</c:v>
                </c:pt>
                <c:pt idx="553">
                  <c:v>165.18298992644378</c:v>
                </c:pt>
                <c:pt idx="554">
                  <c:v>171.31507677441451</c:v>
                </c:pt>
                <c:pt idx="555">
                  <c:v>174.94639434547258</c:v>
                </c:pt>
                <c:pt idx="556">
                  <c:v>171.99947589702253</c:v>
                </c:pt>
                <c:pt idx="557">
                  <c:v>185.99386524362956</c:v>
                </c:pt>
                <c:pt idx="558">
                  <c:v>186.47780740199241</c:v>
                </c:pt>
                <c:pt idx="559">
                  <c:v>175.65271638602815</c:v>
                </c:pt>
                <c:pt idx="560">
                  <c:v>172.62352771972323</c:v>
                </c:pt>
                <c:pt idx="561">
                  <c:v>172.09234216713534</c:v>
                </c:pt>
                <c:pt idx="562">
                  <c:v>186.22807721508107</c:v>
                </c:pt>
                <c:pt idx="563">
                  <c:v>193.37888810281436</c:v>
                </c:pt>
                <c:pt idx="564">
                  <c:v>178.22369889851967</c:v>
                </c:pt>
                <c:pt idx="565">
                  <c:v>178.18514772534166</c:v>
                </c:pt>
                <c:pt idx="566">
                  <c:v>185.35025430642236</c:v>
                </c:pt>
                <c:pt idx="567">
                  <c:v>178.98782292462957</c:v>
                </c:pt>
                <c:pt idx="568">
                  <c:v>188.93805122777292</c:v>
                </c:pt>
                <c:pt idx="569">
                  <c:v>189.60051759686604</c:v>
                </c:pt>
                <c:pt idx="570">
                  <c:v>188.73315998055668</c:v>
                </c:pt>
                <c:pt idx="571">
                  <c:v>200.68744849970105</c:v>
                </c:pt>
                <c:pt idx="572">
                  <c:v>192.66428531939957</c:v>
                </c:pt>
                <c:pt idx="573">
                  <c:v>200.99564741147964</c:v>
                </c:pt>
                <c:pt idx="574">
                  <c:v>196.19395086659353</c:v>
                </c:pt>
                <c:pt idx="575">
                  <c:v>178.02254106530782</c:v>
                </c:pt>
                <c:pt idx="576">
                  <c:v>195.88998903850003</c:v>
                </c:pt>
                <c:pt idx="577">
                  <c:v>191.99451675355849</c:v>
                </c:pt>
                <c:pt idx="578">
                  <c:v>125.63116232763372</c:v>
                </c:pt>
                <c:pt idx="579">
                  <c:v>125.97326806011971</c:v>
                </c:pt>
                <c:pt idx="580">
                  <c:v>123.66450295033287</c:v>
                </c:pt>
                <c:pt idx="581">
                  <c:v>128.68617991643856</c:v>
                </c:pt>
                <c:pt idx="582">
                  <c:v>123.70538106369062</c:v>
                </c:pt>
                <c:pt idx="583">
                  <c:v>125.97326806011971</c:v>
                </c:pt>
                <c:pt idx="584">
                  <c:v>135.89591537128007</c:v>
                </c:pt>
                <c:pt idx="585">
                  <c:v>133.34843420489187</c:v>
                </c:pt>
                <c:pt idx="586">
                  <c:v>138.22109517290042</c:v>
                </c:pt>
                <c:pt idx="587">
                  <c:v>126.2051354289341</c:v>
                </c:pt>
                <c:pt idx="588">
                  <c:v>123.28890164851808</c:v>
                </c:pt>
                <c:pt idx="589">
                  <c:v>128.27730442473253</c:v>
                </c:pt>
                <c:pt idx="590">
                  <c:v>130.50929489196426</c:v>
                </c:pt>
                <c:pt idx="591">
                  <c:v>136.10395898360611</c:v>
                </c:pt>
                <c:pt idx="592">
                  <c:v>135.56678633258682</c:v>
                </c:pt>
                <c:pt idx="593">
                  <c:v>130.92699334059796</c:v>
                </c:pt>
                <c:pt idx="594">
                  <c:v>135.60594699429745</c:v>
                </c:pt>
                <c:pt idx="595">
                  <c:v>138.16529301651082</c:v>
                </c:pt>
                <c:pt idx="596">
                  <c:v>138.1476670218681</c:v>
                </c:pt>
                <c:pt idx="597">
                  <c:v>146.1389541268143</c:v>
                </c:pt>
                <c:pt idx="598">
                  <c:v>135.59848551918716</c:v>
                </c:pt>
                <c:pt idx="599">
                  <c:v>128.19871270648198</c:v>
                </c:pt>
                <c:pt idx="600">
                  <c:v>140.91073063404252</c:v>
                </c:pt>
                <c:pt idx="601">
                  <c:v>138.2268964625471</c:v>
                </c:pt>
                <c:pt idx="602">
                  <c:v>135.78534785332198</c:v>
                </c:pt>
                <c:pt idx="603">
                  <c:v>146.23202874713414</c:v>
                </c:pt>
                <c:pt idx="604">
                  <c:v>135.76288852984064</c:v>
                </c:pt>
                <c:pt idx="605">
                  <c:v>133.38156451416631</c:v>
                </c:pt>
                <c:pt idx="606">
                  <c:v>123.23104270200825</c:v>
                </c:pt>
                <c:pt idx="607">
                  <c:v>118.98589657403208</c:v>
                </c:pt>
                <c:pt idx="608">
                  <c:v>112.2265640910834</c:v>
                </c:pt>
                <c:pt idx="609">
                  <c:v>112.24445339301063</c:v>
                </c:pt>
                <c:pt idx="610">
                  <c:v>112.56685158794158</c:v>
                </c:pt>
                <c:pt idx="611">
                  <c:v>104.66760184486391</c:v>
                </c:pt>
                <c:pt idx="612">
                  <c:v>117.50336551925305</c:v>
                </c:pt>
                <c:pt idx="613">
                  <c:v>113.35715155004017</c:v>
                </c:pt>
                <c:pt idx="614">
                  <c:v>115.37959934898102</c:v>
                </c:pt>
                <c:pt idx="615">
                  <c:v>109.01589317031923</c:v>
                </c:pt>
                <c:pt idx="616">
                  <c:v>117.4731697780644</c:v>
                </c:pt>
                <c:pt idx="617">
                  <c:v>119.88758550450179</c:v>
                </c:pt>
                <c:pt idx="618">
                  <c:v>117.27100839003808</c:v>
                </c:pt>
                <c:pt idx="619">
                  <c:v>117.50524630742166</c:v>
                </c:pt>
                <c:pt idx="620">
                  <c:v>124.55912446576986</c:v>
                </c:pt>
                <c:pt idx="621">
                  <c:v>124.42893985116605</c:v>
                </c:pt>
                <c:pt idx="622">
                  <c:v>128.97771001057473</c:v>
                </c:pt>
                <c:pt idx="623">
                  <c:v>117.19268835431214</c:v>
                </c:pt>
                <c:pt idx="624">
                  <c:v>128.89337682630691</c:v>
                </c:pt>
                <c:pt idx="625">
                  <c:v>121.52928060809349</c:v>
                </c:pt>
                <c:pt idx="626">
                  <c:v>133.71521327076903</c:v>
                </c:pt>
                <c:pt idx="627">
                  <c:v>133.47441539439367</c:v>
                </c:pt>
                <c:pt idx="628">
                  <c:v>130.95157765841341</c:v>
                </c:pt>
                <c:pt idx="629">
                  <c:v>138.724137949876</c:v>
                </c:pt>
                <c:pt idx="630">
                  <c:v>138.69739936766345</c:v>
                </c:pt>
                <c:pt idx="631">
                  <c:v>136.50193153188579</c:v>
                </c:pt>
                <c:pt idx="632">
                  <c:v>139.57179207639206</c:v>
                </c:pt>
                <c:pt idx="633">
                  <c:v>142.42169953423422</c:v>
                </c:pt>
                <c:pt idx="634">
                  <c:v>145.66246780648427</c:v>
                </c:pt>
                <c:pt idx="635">
                  <c:v>160.48719044599179</c:v>
                </c:pt>
                <c:pt idx="636">
                  <c:v>145.57819359400582</c:v>
                </c:pt>
                <c:pt idx="637">
                  <c:v>142.70606106000616</c:v>
                </c:pt>
                <c:pt idx="638">
                  <c:v>144.95781914718111</c:v>
                </c:pt>
                <c:pt idx="639">
                  <c:v>147.5527325458024</c:v>
                </c:pt>
                <c:pt idx="640">
                  <c:v>156.50501894649105</c:v>
                </c:pt>
                <c:pt idx="641">
                  <c:v>142.38030698150212</c:v>
                </c:pt>
                <c:pt idx="642">
                  <c:v>145.18785685130644</c:v>
                </c:pt>
                <c:pt idx="643">
                  <c:v>148.33152922492178</c:v>
                </c:pt>
                <c:pt idx="644">
                  <c:v>149.00131553524093</c:v>
                </c:pt>
                <c:pt idx="645">
                  <c:v>146.21950319439898</c:v>
                </c:pt>
                <c:pt idx="646">
                  <c:v>146.55051211015524</c:v>
                </c:pt>
                <c:pt idx="647">
                  <c:v>140.62174140362592</c:v>
                </c:pt>
                <c:pt idx="648">
                  <c:v>158.16159571838219</c:v>
                </c:pt>
                <c:pt idx="649">
                  <c:v>148.38694510558759</c:v>
                </c:pt>
                <c:pt idx="650">
                  <c:v>153.99266829618713</c:v>
                </c:pt>
                <c:pt idx="651">
                  <c:v>142.47396983665223</c:v>
                </c:pt>
                <c:pt idx="652">
                  <c:v>154.20372153870946</c:v>
                </c:pt>
                <c:pt idx="653">
                  <c:v>156.59631444013334</c:v>
                </c:pt>
                <c:pt idx="654">
                  <c:v>163.10096270095875</c:v>
                </c:pt>
                <c:pt idx="655">
                  <c:v>156.74918600379044</c:v>
                </c:pt>
                <c:pt idx="656">
                  <c:v>175.52451214544089</c:v>
                </c:pt>
                <c:pt idx="657">
                  <c:v>162.88933554943782</c:v>
                </c:pt>
                <c:pt idx="658">
                  <c:v>168.8641514913796</c:v>
                </c:pt>
                <c:pt idx="659">
                  <c:v>159.33607313727262</c:v>
                </c:pt>
                <c:pt idx="660">
                  <c:v>153.93053430418288</c:v>
                </c:pt>
                <c:pt idx="661">
                  <c:v>157.52308853397784</c:v>
                </c:pt>
                <c:pt idx="662">
                  <c:v>149.32155560815539</c:v>
                </c:pt>
                <c:pt idx="663">
                  <c:v>141.10813441735266</c:v>
                </c:pt>
                <c:pt idx="664">
                  <c:v>150.48036050861438</c:v>
                </c:pt>
                <c:pt idx="665">
                  <c:v>145.12949754205911</c:v>
                </c:pt>
                <c:pt idx="666">
                  <c:v>154.13934223282007</c:v>
                </c:pt>
                <c:pt idx="667">
                  <c:v>147.52376383424192</c:v>
                </c:pt>
                <c:pt idx="668">
                  <c:v>150.04636223656786</c:v>
                </c:pt>
                <c:pt idx="669">
                  <c:v>152.75773740962202</c:v>
                </c:pt>
                <c:pt idx="670">
                  <c:v>116.20379667167633</c:v>
                </c:pt>
                <c:pt idx="671">
                  <c:v>109.62882990420093</c:v>
                </c:pt>
                <c:pt idx="672">
                  <c:v>120.95849620266567</c:v>
                </c:pt>
                <c:pt idx="673">
                  <c:v>121.17172748075261</c:v>
                </c:pt>
                <c:pt idx="674">
                  <c:v>114.69016259342067</c:v>
                </c:pt>
                <c:pt idx="675">
                  <c:v>123.86458846433311</c:v>
                </c:pt>
                <c:pt idx="676">
                  <c:v>117.13895002366141</c:v>
                </c:pt>
                <c:pt idx="677">
                  <c:v>122.00956016332661</c:v>
                </c:pt>
                <c:pt idx="678">
                  <c:v>129.55758964139804</c:v>
                </c:pt>
                <c:pt idx="679">
                  <c:v>124.7879400033045</c:v>
                </c:pt>
                <c:pt idx="680">
                  <c:v>125.01119486940266</c:v>
                </c:pt>
                <c:pt idx="681">
                  <c:v>122.72631987071047</c:v>
                </c:pt>
                <c:pt idx="682">
                  <c:v>133.52330120460664</c:v>
                </c:pt>
                <c:pt idx="683">
                  <c:v>125.53912283095515</c:v>
                </c:pt>
                <c:pt idx="684">
                  <c:v>142.28810322793811</c:v>
                </c:pt>
                <c:pt idx="685">
                  <c:v>136.92477245979759</c:v>
                </c:pt>
                <c:pt idx="686">
                  <c:v>131.98231616940348</c:v>
                </c:pt>
                <c:pt idx="687">
                  <c:v>134.31132271230751</c:v>
                </c:pt>
                <c:pt idx="688">
                  <c:v>143.45293150991537</c:v>
                </c:pt>
                <c:pt idx="689">
                  <c:v>137.81013951820941</c:v>
                </c:pt>
                <c:pt idx="690">
                  <c:v>141.51923243186894</c:v>
                </c:pt>
                <c:pt idx="691">
                  <c:v>138.63188885970212</c:v>
                </c:pt>
                <c:pt idx="692">
                  <c:v>142.38659777344921</c:v>
                </c:pt>
                <c:pt idx="693">
                  <c:v>145.19713912362133</c:v>
                </c:pt>
                <c:pt idx="694">
                  <c:v>158.01694487716284</c:v>
                </c:pt>
                <c:pt idx="695">
                  <c:v>148.52232190353413</c:v>
                </c:pt>
                <c:pt idx="696">
                  <c:v>158.21480480191806</c:v>
                </c:pt>
                <c:pt idx="697">
                  <c:v>157.38291738539627</c:v>
                </c:pt>
                <c:pt idx="698">
                  <c:v>164.60241919032919</c:v>
                </c:pt>
                <c:pt idx="699">
                  <c:v>145.06612699839363</c:v>
                </c:pt>
                <c:pt idx="700">
                  <c:v>154.55715626064233</c:v>
                </c:pt>
                <c:pt idx="701">
                  <c:v>160.40959182188607</c:v>
                </c:pt>
                <c:pt idx="702">
                  <c:v>160.31771609541593</c:v>
                </c:pt>
                <c:pt idx="703">
                  <c:v>173.60347649779476</c:v>
                </c:pt>
                <c:pt idx="704">
                  <c:v>178.28159313921282</c:v>
                </c:pt>
                <c:pt idx="705">
                  <c:v>171.49944408363356</c:v>
                </c:pt>
                <c:pt idx="706">
                  <c:v>179.55334566753521</c:v>
                </c:pt>
                <c:pt idx="707">
                  <c:v>175.37619801981236</c:v>
                </c:pt>
                <c:pt idx="708">
                  <c:v>180.25663359809775</c:v>
                </c:pt>
                <c:pt idx="709">
                  <c:v>159.02787369623434</c:v>
                </c:pt>
                <c:pt idx="710">
                  <c:v>188.84109717345757</c:v>
                </c:pt>
                <c:pt idx="711">
                  <c:v>177.48160053124099</c:v>
                </c:pt>
                <c:pt idx="712">
                  <c:v>184.28350321450503</c:v>
                </c:pt>
                <c:pt idx="713">
                  <c:v>182.98683468031507</c:v>
                </c:pt>
                <c:pt idx="714">
                  <c:v>186.02024649581631</c:v>
                </c:pt>
                <c:pt idx="715">
                  <c:v>185.09035424548068</c:v>
                </c:pt>
                <c:pt idx="716">
                  <c:v>195.53636016658641</c:v>
                </c:pt>
                <c:pt idx="717">
                  <c:v>199.02729901099042</c:v>
                </c:pt>
                <c:pt idx="718">
                  <c:v>190.20321618125715</c:v>
                </c:pt>
                <c:pt idx="719">
                  <c:v>189.31779768485271</c:v>
                </c:pt>
                <c:pt idx="720">
                  <c:v>200.68871296092593</c:v>
                </c:pt>
                <c:pt idx="721">
                  <c:v>204.45277776386067</c:v>
                </c:pt>
                <c:pt idx="722">
                  <c:v>188.3162469276254</c:v>
                </c:pt>
                <c:pt idx="723">
                  <c:v>187.90561525552124</c:v>
                </c:pt>
                <c:pt idx="724">
                  <c:v>196.50527246701284</c:v>
                </c:pt>
                <c:pt idx="725">
                  <c:v>196.87471051126727</c:v>
                </c:pt>
                <c:pt idx="726">
                  <c:v>183.00738336478454</c:v>
                </c:pt>
                <c:pt idx="727">
                  <c:v>194.78226541661905</c:v>
                </c:pt>
                <c:pt idx="728">
                  <c:v>208.88519991645205</c:v>
                </c:pt>
                <c:pt idx="729">
                  <c:v>196.92694084881822</c:v>
                </c:pt>
                <c:pt idx="730">
                  <c:v>181.53942252900788</c:v>
                </c:pt>
                <c:pt idx="731">
                  <c:v>196.73289582817304</c:v>
                </c:pt>
                <c:pt idx="732">
                  <c:v>186.60923631543614</c:v>
                </c:pt>
                <c:pt idx="733">
                  <c:v>240.20393367189024</c:v>
                </c:pt>
                <c:pt idx="734">
                  <c:v>196.42992734343159</c:v>
                </c:pt>
                <c:pt idx="735">
                  <c:v>184.27015767696594</c:v>
                </c:pt>
                <c:pt idx="736">
                  <c:v>195.92639975709918</c:v>
                </c:pt>
                <c:pt idx="737">
                  <c:v>216.19398786569178</c:v>
                </c:pt>
                <c:pt idx="738">
                  <c:v>199.22758982162605</c:v>
                </c:pt>
                <c:pt idx="739">
                  <c:v>221.08000491663239</c:v>
                </c:pt>
                <c:pt idx="740">
                  <c:v>204.07367288585124</c:v>
                </c:pt>
                <c:pt idx="741">
                  <c:v>212.47158887146995</c:v>
                </c:pt>
                <c:pt idx="742">
                  <c:v>203.28990771995441</c:v>
                </c:pt>
                <c:pt idx="743">
                  <c:v>201.88167358463133</c:v>
                </c:pt>
                <c:pt idx="744">
                  <c:v>169.91708859299376</c:v>
                </c:pt>
                <c:pt idx="745">
                  <c:v>119.73750126386595</c:v>
                </c:pt>
                <c:pt idx="746">
                  <c:v>122.44137984226876</c:v>
                </c:pt>
                <c:pt idx="747">
                  <c:v>117.41331701124224</c:v>
                </c:pt>
                <c:pt idx="748">
                  <c:v>120.36350432065468</c:v>
                </c:pt>
                <c:pt idx="749">
                  <c:v>117.76658831749889</c:v>
                </c:pt>
                <c:pt idx="750">
                  <c:v>121.08689002079102</c:v>
                </c:pt>
                <c:pt idx="751">
                  <c:v>120.80820364224897</c:v>
                </c:pt>
                <c:pt idx="752">
                  <c:v>129.28081439390704</c:v>
                </c:pt>
                <c:pt idx="753">
                  <c:v>116.63255499585593</c:v>
                </c:pt>
                <c:pt idx="754">
                  <c:v>138.48519157306828</c:v>
                </c:pt>
                <c:pt idx="755">
                  <c:v>133.20176189231938</c:v>
                </c:pt>
                <c:pt idx="756">
                  <c:v>135.94791964050549</c:v>
                </c:pt>
                <c:pt idx="757">
                  <c:v>129.49263581602116</c:v>
                </c:pt>
                <c:pt idx="758">
                  <c:v>119.3820068868644</c:v>
                </c:pt>
                <c:pt idx="759">
                  <c:v>134.41455094181993</c:v>
                </c:pt>
                <c:pt idx="760">
                  <c:v>137.7388004559769</c:v>
                </c:pt>
                <c:pt idx="761">
                  <c:v>126.83638807917298</c:v>
                </c:pt>
                <c:pt idx="762">
                  <c:v>146.96648791960138</c:v>
                </c:pt>
                <c:pt idx="763">
                  <c:v>143.12387610627977</c:v>
                </c:pt>
                <c:pt idx="764">
                  <c:v>140.57352504352184</c:v>
                </c:pt>
                <c:pt idx="765">
                  <c:v>140.63103584647902</c:v>
                </c:pt>
                <c:pt idx="766">
                  <c:v>144.0454603305264</c:v>
                </c:pt>
                <c:pt idx="767">
                  <c:v>159.77134940287797</c:v>
                </c:pt>
                <c:pt idx="768">
                  <c:v>154.77551530546958</c:v>
                </c:pt>
                <c:pt idx="769">
                  <c:v>151.61904266964379</c:v>
                </c:pt>
                <c:pt idx="770">
                  <c:v>159.37583286883606</c:v>
                </c:pt>
                <c:pt idx="771">
                  <c:v>142.97057165117047</c:v>
                </c:pt>
                <c:pt idx="772">
                  <c:v>160.03554116764889</c:v>
                </c:pt>
                <c:pt idx="773">
                  <c:v>153.14893540963624</c:v>
                </c:pt>
                <c:pt idx="774">
                  <c:v>160.83764683096715</c:v>
                </c:pt>
                <c:pt idx="775">
                  <c:v>167.58200327631369</c:v>
                </c:pt>
                <c:pt idx="776">
                  <c:v>176.50153620931027</c:v>
                </c:pt>
                <c:pt idx="777">
                  <c:v>165.19193092084487</c:v>
                </c:pt>
                <c:pt idx="778">
                  <c:v>169.98399507410821</c:v>
                </c:pt>
                <c:pt idx="779">
                  <c:v>169.95839567518962</c:v>
                </c:pt>
                <c:pt idx="780">
                  <c:v>175.2880142212841</c:v>
                </c:pt>
                <c:pt idx="781">
                  <c:v>186.06709929210652</c:v>
                </c:pt>
                <c:pt idx="782">
                  <c:v>179.01207487575545</c:v>
                </c:pt>
                <c:pt idx="783">
                  <c:v>177.15485557194339</c:v>
                </c:pt>
                <c:pt idx="784">
                  <c:v>178.66670561629036</c:v>
                </c:pt>
                <c:pt idx="785">
                  <c:v>134.7324306539486</c:v>
                </c:pt>
                <c:pt idx="786">
                  <c:v>128.69177861508891</c:v>
                </c:pt>
                <c:pt idx="787">
                  <c:v>145.25916954755698</c:v>
                </c:pt>
                <c:pt idx="788">
                  <c:v>128.27739075210397</c:v>
                </c:pt>
                <c:pt idx="789">
                  <c:v>130.79698692602241</c:v>
                </c:pt>
                <c:pt idx="790">
                  <c:v>137.07651426477148</c:v>
                </c:pt>
                <c:pt idx="791">
                  <c:v>142.5114062316749</c:v>
                </c:pt>
                <c:pt idx="792">
                  <c:v>135.24742809603623</c:v>
                </c:pt>
                <c:pt idx="793">
                  <c:v>132.09650590148311</c:v>
                </c:pt>
                <c:pt idx="794">
                  <c:v>139.24497260557717</c:v>
                </c:pt>
                <c:pt idx="795">
                  <c:v>141.97275926973899</c:v>
                </c:pt>
                <c:pt idx="796">
                  <c:v>149.57218389478359</c:v>
                </c:pt>
                <c:pt idx="797">
                  <c:v>149.11355854458637</c:v>
                </c:pt>
                <c:pt idx="798">
                  <c:v>156.99399838012309</c:v>
                </c:pt>
                <c:pt idx="799">
                  <c:v>146.86719140593752</c:v>
                </c:pt>
                <c:pt idx="800">
                  <c:v>144.940225971047</c:v>
                </c:pt>
                <c:pt idx="801">
                  <c:v>144.75325429692288</c:v>
                </c:pt>
                <c:pt idx="802">
                  <c:v>159.66299615464268</c:v>
                </c:pt>
                <c:pt idx="803">
                  <c:v>155.88374229614843</c:v>
                </c:pt>
                <c:pt idx="804">
                  <c:v>164.53484088722928</c:v>
                </c:pt>
                <c:pt idx="805">
                  <c:v>164.28516331751479</c:v>
                </c:pt>
                <c:pt idx="806">
                  <c:v>168.30650273020967</c:v>
                </c:pt>
                <c:pt idx="807">
                  <c:v>178.170977722023</c:v>
                </c:pt>
                <c:pt idx="808">
                  <c:v>156.26802179230555</c:v>
                </c:pt>
                <c:pt idx="809">
                  <c:v>158.50615119983055</c:v>
                </c:pt>
                <c:pt idx="810">
                  <c:v>166.28142414832837</c:v>
                </c:pt>
                <c:pt idx="811">
                  <c:v>155.19078163363309</c:v>
                </c:pt>
                <c:pt idx="812">
                  <c:v>153.47397059987281</c:v>
                </c:pt>
                <c:pt idx="813">
                  <c:v>149.62854263514305</c:v>
                </c:pt>
                <c:pt idx="814">
                  <c:v>151.17206152866905</c:v>
                </c:pt>
                <c:pt idx="815">
                  <c:v>164.96535571130184</c:v>
                </c:pt>
                <c:pt idx="816">
                  <c:v>156.0635068819</c:v>
                </c:pt>
                <c:pt idx="817">
                  <c:v>177.33729072704705</c:v>
                </c:pt>
                <c:pt idx="818">
                  <c:v>175.30471420323246</c:v>
                </c:pt>
                <c:pt idx="819">
                  <c:v>167.21556197829898</c:v>
                </c:pt>
                <c:pt idx="820">
                  <c:v>182.81669308299902</c:v>
                </c:pt>
                <c:pt idx="821">
                  <c:v>148.49830923823333</c:v>
                </c:pt>
                <c:pt idx="822">
                  <c:v>183.53183668660492</c:v>
                </c:pt>
                <c:pt idx="823">
                  <c:v>170.7046837425506</c:v>
                </c:pt>
                <c:pt idx="824">
                  <c:v>182.09525424019333</c:v>
                </c:pt>
                <c:pt idx="825">
                  <c:v>180.50376495800091</c:v>
                </c:pt>
                <c:pt idx="826">
                  <c:v>174.04652519414404</c:v>
                </c:pt>
                <c:pt idx="827">
                  <c:v>173.63705246997151</c:v>
                </c:pt>
                <c:pt idx="828">
                  <c:v>183.25969196046975</c:v>
                </c:pt>
                <c:pt idx="829">
                  <c:v>179.53934841003579</c:v>
                </c:pt>
                <c:pt idx="830">
                  <c:v>189.33014009236513</c:v>
                </c:pt>
                <c:pt idx="831">
                  <c:v>189.76250622878391</c:v>
                </c:pt>
                <c:pt idx="832">
                  <c:v>192.19117727877034</c:v>
                </c:pt>
                <c:pt idx="833">
                  <c:v>200.66523622490959</c:v>
                </c:pt>
                <c:pt idx="834">
                  <c:v>202.67099135252587</c:v>
                </c:pt>
                <c:pt idx="835">
                  <c:v>206.2997112519287</c:v>
                </c:pt>
                <c:pt idx="836">
                  <c:v>223.29978082832332</c:v>
                </c:pt>
                <c:pt idx="837">
                  <c:v>197.94822895475085</c:v>
                </c:pt>
                <c:pt idx="838">
                  <c:v>228.56088265490897</c:v>
                </c:pt>
                <c:pt idx="839">
                  <c:v>233.14826705539878</c:v>
                </c:pt>
                <c:pt idx="840">
                  <c:v>235.5474091957131</c:v>
                </c:pt>
                <c:pt idx="841">
                  <c:v>214.01254488080531</c:v>
                </c:pt>
                <c:pt idx="842">
                  <c:v>229.40914240730191</c:v>
                </c:pt>
                <c:pt idx="843">
                  <c:v>212.96057540171827</c:v>
                </c:pt>
                <c:pt idx="844">
                  <c:v>233.99166536791861</c:v>
                </c:pt>
                <c:pt idx="845">
                  <c:v>231.29064329651877</c:v>
                </c:pt>
                <c:pt idx="846">
                  <c:v>260.66288701825636</c:v>
                </c:pt>
                <c:pt idx="847">
                  <c:v>252.80878811049701</c:v>
                </c:pt>
                <c:pt idx="848">
                  <c:v>249.27799393827223</c:v>
                </c:pt>
                <c:pt idx="849">
                  <c:v>264.91631110059171</c:v>
                </c:pt>
                <c:pt idx="850">
                  <c:v>250.39017617136162</c:v>
                </c:pt>
                <c:pt idx="851">
                  <c:v>254.94912073062923</c:v>
                </c:pt>
                <c:pt idx="852">
                  <c:v>283.20986547592338</c:v>
                </c:pt>
                <c:pt idx="853">
                  <c:v>276.48352475564161</c:v>
                </c:pt>
                <c:pt idx="854">
                  <c:v>336.14472474420739</c:v>
                </c:pt>
                <c:pt idx="855">
                  <c:v>298.49751138286211</c:v>
                </c:pt>
                <c:pt idx="856">
                  <c:v>300.96330681226658</c:v>
                </c:pt>
                <c:pt idx="857">
                  <c:v>292.94974577889417</c:v>
                </c:pt>
                <c:pt idx="858">
                  <c:v>324.44687813048722</c:v>
                </c:pt>
                <c:pt idx="859">
                  <c:v>294.7930312373781</c:v>
                </c:pt>
                <c:pt idx="860">
                  <c:v>341.60942879422953</c:v>
                </c:pt>
                <c:pt idx="861">
                  <c:v>323.2495053839541</c:v>
                </c:pt>
                <c:pt idx="862">
                  <c:v>383.57371273500138</c:v>
                </c:pt>
                <c:pt idx="863">
                  <c:v>363.80030772161979</c:v>
                </c:pt>
                <c:pt idx="864">
                  <c:v>404.35828283491213</c:v>
                </c:pt>
                <c:pt idx="865">
                  <c:v>374.79770895499644</c:v>
                </c:pt>
                <c:pt idx="866">
                  <c:v>395.67036911735107</c:v>
                </c:pt>
                <c:pt idx="867">
                  <c:v>422.41751596682008</c:v>
                </c:pt>
                <c:pt idx="868">
                  <c:v>455.97231107715106</c:v>
                </c:pt>
                <c:pt idx="869">
                  <c:v>434.61397793037253</c:v>
                </c:pt>
                <c:pt idx="870">
                  <c:v>471.05964006037158</c:v>
                </c:pt>
                <c:pt idx="871">
                  <c:v>466.59968780464129</c:v>
                </c:pt>
                <c:pt idx="872">
                  <c:v>492.51980660524816</c:v>
                </c:pt>
                <c:pt idx="873">
                  <c:v>510.69271969425165</c:v>
                </c:pt>
                <c:pt idx="874">
                  <c:v>490.28124432283977</c:v>
                </c:pt>
                <c:pt idx="875">
                  <c:v>513.35193282206046</c:v>
                </c:pt>
                <c:pt idx="876">
                  <c:v>553.53178035985684</c:v>
                </c:pt>
                <c:pt idx="877">
                  <c:v>566.92005602313236</c:v>
                </c:pt>
                <c:pt idx="878">
                  <c:v>584.99454451988913</c:v>
                </c:pt>
                <c:pt idx="879">
                  <c:v>610.50597568943192</c:v>
                </c:pt>
                <c:pt idx="880">
                  <c:v>707.71450680610178</c:v>
                </c:pt>
                <c:pt idx="881">
                  <c:v>638.87522182172825</c:v>
                </c:pt>
                <c:pt idx="882">
                  <c:v>733.95957397548705</c:v>
                </c:pt>
                <c:pt idx="883">
                  <c:v>687.24188747413075</c:v>
                </c:pt>
                <c:pt idx="884">
                  <c:v>812.84720322745807</c:v>
                </c:pt>
                <c:pt idx="885">
                  <c:v>759.86035611086356</c:v>
                </c:pt>
                <c:pt idx="886">
                  <c:v>879.77514976484338</c:v>
                </c:pt>
                <c:pt idx="887">
                  <c:v>859.20956132305901</c:v>
                </c:pt>
                <c:pt idx="888">
                  <c:v>1035.9798077121045</c:v>
                </c:pt>
                <c:pt idx="889">
                  <c:v>988.21670757900631</c:v>
                </c:pt>
                <c:pt idx="890">
                  <c:v>996.36406921371201</c:v>
                </c:pt>
                <c:pt idx="891">
                  <c:v>972.59849912868037</c:v>
                </c:pt>
                <c:pt idx="892">
                  <c:v>1116.2363596559196</c:v>
                </c:pt>
                <c:pt idx="893">
                  <c:v>1155.5870810423087</c:v>
                </c:pt>
                <c:pt idx="894">
                  <c:v>1108.7911399565069</c:v>
                </c:pt>
                <c:pt idx="895">
                  <c:v>1258.9042695231142</c:v>
                </c:pt>
                <c:pt idx="896">
                  <c:v>1236.0709320587869</c:v>
                </c:pt>
                <c:pt idx="897">
                  <c:v>1461.9033463684952</c:v>
                </c:pt>
                <c:pt idx="898">
                  <c:v>1409.4256345375727</c:v>
                </c:pt>
                <c:pt idx="899">
                  <c:v>1150.3306545449936</c:v>
                </c:pt>
                <c:pt idx="900">
                  <c:v>1495.5847387839024</c:v>
                </c:pt>
                <c:pt idx="901">
                  <c:v>1442.015062028185</c:v>
                </c:pt>
                <c:pt idx="902">
                  <c:v>1626.3455734882334</c:v>
                </c:pt>
                <c:pt idx="903">
                  <c:v>1644.7705886091271</c:v>
                </c:pt>
                <c:pt idx="904">
                  <c:v>1807.2205878651923</c:v>
                </c:pt>
                <c:pt idx="905">
                  <c:v>1716.0437912897535</c:v>
                </c:pt>
                <c:pt idx="906">
                  <c:v>1695.3873388803547</c:v>
                </c:pt>
                <c:pt idx="907">
                  <c:v>1884.4179131497469</c:v>
                </c:pt>
                <c:pt idx="908">
                  <c:v>1905.5401701577505</c:v>
                </c:pt>
                <c:pt idx="909">
                  <c:v>1937.0460322033121</c:v>
                </c:pt>
                <c:pt idx="910">
                  <c:v>2171.7060320931787</c:v>
                </c:pt>
                <c:pt idx="911">
                  <c:v>2058.177043640248</c:v>
                </c:pt>
                <c:pt idx="912">
                  <c:v>2209.5385199804327</c:v>
                </c:pt>
                <c:pt idx="913">
                  <c:v>2345.5556295394231</c:v>
                </c:pt>
                <c:pt idx="914">
                  <c:v>2374.8017587862946</c:v>
                </c:pt>
                <c:pt idx="915">
                  <c:v>2347.849584884832</c:v>
                </c:pt>
                <c:pt idx="916">
                  <c:v>2590.1908880407445</c:v>
                </c:pt>
                <c:pt idx="917">
                  <c:v>2450.7806951080952</c:v>
                </c:pt>
                <c:pt idx="918">
                  <c:v>2574.2214959196458</c:v>
                </c:pt>
                <c:pt idx="919">
                  <c:v>2617.721783542625</c:v>
                </c:pt>
                <c:pt idx="920">
                  <c:v>2878.9071497776731</c:v>
                </c:pt>
                <c:pt idx="921">
                  <c:v>2666.338809026211</c:v>
                </c:pt>
                <c:pt idx="922">
                  <c:v>2752.4522743689381</c:v>
                </c:pt>
                <c:pt idx="923">
                  <c:v>2852.2196624039757</c:v>
                </c:pt>
                <c:pt idx="924">
                  <c:v>3004.3470062228339</c:v>
                </c:pt>
                <c:pt idx="925">
                  <c:v>3180.6902098734035</c:v>
                </c:pt>
                <c:pt idx="926">
                  <c:v>3203.7127950458253</c:v>
                </c:pt>
                <c:pt idx="927">
                  <c:v>2983.9122599903949</c:v>
                </c:pt>
                <c:pt idx="928">
                  <c:v>3267.4574641006107</c:v>
                </c:pt>
                <c:pt idx="929">
                  <c:v>3251.4815687144378</c:v>
                </c:pt>
                <c:pt idx="930">
                  <c:v>3427.0195975416859</c:v>
                </c:pt>
                <c:pt idx="931">
                  <c:v>3324.8246201202592</c:v>
                </c:pt>
                <c:pt idx="932">
                  <c:v>3641.5227285459109</c:v>
                </c:pt>
                <c:pt idx="933">
                  <c:v>3400.6013631308565</c:v>
                </c:pt>
                <c:pt idx="934">
                  <c:v>4073.1953754821147</c:v>
                </c:pt>
                <c:pt idx="935">
                  <c:v>3781.1951788331794</c:v>
                </c:pt>
                <c:pt idx="936">
                  <c:v>3896.9571816921443</c:v>
                </c:pt>
                <c:pt idx="937">
                  <c:v>3782.8790462880515</c:v>
                </c:pt>
                <c:pt idx="938">
                  <c:v>3983.280694580526</c:v>
                </c:pt>
                <c:pt idx="939">
                  <c:v>4031.2397523472432</c:v>
                </c:pt>
                <c:pt idx="940">
                  <c:v>4342.7809599285201</c:v>
                </c:pt>
                <c:pt idx="941">
                  <c:v>4026.9893444102122</c:v>
                </c:pt>
                <c:pt idx="942">
                  <c:v>4415.7546770541021</c:v>
                </c:pt>
                <c:pt idx="943">
                  <c:v>4185.4468106288714</c:v>
                </c:pt>
                <c:pt idx="944">
                  <c:v>4415.8042621392879</c:v>
                </c:pt>
                <c:pt idx="945">
                  <c:v>4269.0618822932902</c:v>
                </c:pt>
                <c:pt idx="946">
                  <c:v>4416.5356564202129</c:v>
                </c:pt>
                <c:pt idx="947">
                  <c:v>4273.1344997496308</c:v>
                </c:pt>
                <c:pt idx="948">
                  <c:v>4911.8897622167351</c:v>
                </c:pt>
                <c:pt idx="949">
                  <c:v>4569.1006887213816</c:v>
                </c:pt>
                <c:pt idx="950">
                  <c:v>4508.8571856851131</c:v>
                </c:pt>
                <c:pt idx="951">
                  <c:v>4680.59379377397</c:v>
                </c:pt>
                <c:pt idx="952">
                  <c:v>5136.6411582047403</c:v>
                </c:pt>
                <c:pt idx="953">
                  <c:v>4772.1364598615719</c:v>
                </c:pt>
                <c:pt idx="954">
                  <c:v>5032.2625039249979</c:v>
                </c:pt>
                <c:pt idx="955">
                  <c:v>4765.8674503987349</c:v>
                </c:pt>
                <c:pt idx="956">
                  <c:v>4921.0675381906731</c:v>
                </c:pt>
                <c:pt idx="957">
                  <c:v>5089.2444933267589</c:v>
                </c:pt>
                <c:pt idx="958">
                  <c:v>5598.5606975810142</c:v>
                </c:pt>
                <c:pt idx="959">
                  <c:v>4877.2888958014937</c:v>
                </c:pt>
                <c:pt idx="960">
                  <c:v>5369.7850743326671</c:v>
                </c:pt>
                <c:pt idx="961">
                  <c:v>5211.4933034962196</c:v>
                </c:pt>
                <c:pt idx="962">
                  <c:v>5476.0358496421422</c:v>
                </c:pt>
                <c:pt idx="963">
                  <c:v>5101.8830890370882</c:v>
                </c:pt>
                <c:pt idx="964">
                  <c:v>5492.1331972505986</c:v>
                </c:pt>
                <c:pt idx="965">
                  <c:v>5326.9501088008783</c:v>
                </c:pt>
                <c:pt idx="966">
                  <c:v>5876.0323768117078</c:v>
                </c:pt>
                <c:pt idx="967">
                  <c:v>5455.3546302699006</c:v>
                </c:pt>
                <c:pt idx="968">
                  <c:v>5611.9990135492189</c:v>
                </c:pt>
                <c:pt idx="969">
                  <c:v>4983.913882767677</c:v>
                </c:pt>
                <c:pt idx="970">
                  <c:v>5610.4221183711625</c:v>
                </c:pt>
                <c:pt idx="971">
                  <c:v>4586.2751642371959</c:v>
                </c:pt>
                <c:pt idx="972">
                  <c:v>5858.1323657371368</c:v>
                </c:pt>
                <c:pt idx="973">
                  <c:v>5555.7451750245627</c:v>
                </c:pt>
                <c:pt idx="974">
                  <c:v>5729.6113881287129</c:v>
                </c:pt>
                <c:pt idx="975">
                  <c:v>5936.9192382381498</c:v>
                </c:pt>
                <c:pt idx="976">
                  <c:v>5857.9508775997501</c:v>
                </c:pt>
                <c:pt idx="977">
                  <c:v>5436.372434410755</c:v>
                </c:pt>
                <c:pt idx="978">
                  <c:v>6120.7383846334733</c:v>
                </c:pt>
                <c:pt idx="979">
                  <c:v>5819.9772414592526</c:v>
                </c:pt>
                <c:pt idx="980">
                  <c:v>5986.6110283466742</c:v>
                </c:pt>
                <c:pt idx="981">
                  <c:v>5807.73575457681</c:v>
                </c:pt>
                <c:pt idx="982">
                  <c:v>6393.3324109074501</c:v>
                </c:pt>
                <c:pt idx="983">
                  <c:v>6060.456849563896</c:v>
                </c:pt>
                <c:pt idx="984">
                  <c:v>5837.0409012277623</c:v>
                </c:pt>
                <c:pt idx="985">
                  <c:v>5923.5241082889188</c:v>
                </c:pt>
                <c:pt idx="986">
                  <c:v>6245.1459465620455</c:v>
                </c:pt>
                <c:pt idx="987">
                  <c:v>5931.9040682541527</c:v>
                </c:pt>
                <c:pt idx="988">
                  <c:v>6260.2515709715253</c:v>
                </c:pt>
                <c:pt idx="989">
                  <c:v>5802.5158751237404</c:v>
                </c:pt>
                <c:pt idx="990">
                  <c:v>6387.6994622245338</c:v>
                </c:pt>
                <c:pt idx="991">
                  <c:v>6189.704112550713</c:v>
                </c:pt>
                <c:pt idx="992">
                  <c:v>6667.2362701725142</c:v>
                </c:pt>
                <c:pt idx="993">
                  <c:v>6046.2073335994683</c:v>
                </c:pt>
                <c:pt idx="994">
                  <c:v>6663.8807267241154</c:v>
                </c:pt>
                <c:pt idx="995">
                  <c:v>6478.2284308253875</c:v>
                </c:pt>
                <c:pt idx="996">
                  <c:v>6673.3023411813156</c:v>
                </c:pt>
                <c:pt idx="997">
                  <c:v>5935.2461445151748</c:v>
                </c:pt>
                <c:pt idx="998">
                  <c:v>6377.9009272514231</c:v>
                </c:pt>
                <c:pt idx="999">
                  <c:v>5700.6497239652135</c:v>
                </c:pt>
                <c:pt idx="1000">
                  <c:v>6406.6233627721003</c:v>
                </c:pt>
                <c:pt idx="1001">
                  <c:v>6106.0248130477257</c:v>
                </c:pt>
                <c:pt idx="1002">
                  <c:v>6422.8512298407695</c:v>
                </c:pt>
                <c:pt idx="1003">
                  <c:v>6961.9607781754012</c:v>
                </c:pt>
                <c:pt idx="1004">
                  <c:v>6271.9353303757935</c:v>
                </c:pt>
                <c:pt idx="1005">
                  <c:v>5949.0293702003028</c:v>
                </c:pt>
                <c:pt idx="1006">
                  <c:v>6559.3661401487443</c:v>
                </c:pt>
                <c:pt idx="1007">
                  <c:v>6211.9091247187316</c:v>
                </c:pt>
                <c:pt idx="1008">
                  <c:v>6248.7227707023667</c:v>
                </c:pt>
                <c:pt idx="1009">
                  <c:v>6190.768950735147</c:v>
                </c:pt>
                <c:pt idx="1010">
                  <c:v>6523.5999573648105</c:v>
                </c:pt>
                <c:pt idx="1011">
                  <c:v>6201.9308714731615</c:v>
                </c:pt>
                <c:pt idx="1012">
                  <c:v>6108.5986544547131</c:v>
                </c:pt>
                <c:pt idx="1013">
                  <c:v>6202.1085583046579</c:v>
                </c:pt>
                <c:pt idx="1014">
                  <c:v>6527.2291108721111</c:v>
                </c:pt>
                <c:pt idx="1015">
                  <c:v>6189.4719582750613</c:v>
                </c:pt>
                <c:pt idx="1016">
                  <c:v>6226.7639672854957</c:v>
                </c:pt>
                <c:pt idx="1017">
                  <c:v>6067.7540621678218</c:v>
                </c:pt>
                <c:pt idx="1018">
                  <c:v>6814.3192011151277</c:v>
                </c:pt>
                <c:pt idx="1019">
                  <c:v>6672.7878481863281</c:v>
                </c:pt>
                <c:pt idx="1020">
                  <c:v>6581.8190805916183</c:v>
                </c:pt>
                <c:pt idx="1021">
                  <c:v>6535.3114749083879</c:v>
                </c:pt>
                <c:pt idx="1022">
                  <c:v>6736.9057932820197</c:v>
                </c:pt>
                <c:pt idx="1023">
                  <c:v>6236.3706497880785</c:v>
                </c:pt>
                <c:pt idx="1024">
                  <c:v>6746.8336656970914</c:v>
                </c:pt>
                <c:pt idx="1025">
                  <c:v>5949.273399769465</c:v>
                </c:pt>
                <c:pt idx="1026">
                  <c:v>6422.0286334252587</c:v>
                </c:pt>
                <c:pt idx="1027">
                  <c:v>5936.2232746355339</c:v>
                </c:pt>
                <c:pt idx="1028">
                  <c:v>6730.5685459193583</c:v>
                </c:pt>
                <c:pt idx="1029">
                  <c:v>6353.1672649326129</c:v>
                </c:pt>
                <c:pt idx="1030">
                  <c:v>6865.5696731588387</c:v>
                </c:pt>
                <c:pt idx="1031">
                  <c:v>6339.8041214709629</c:v>
                </c:pt>
                <c:pt idx="1032">
                  <c:v>6408.4696471304487</c:v>
                </c:pt>
                <c:pt idx="1033">
                  <c:v>6348.5688678924398</c:v>
                </c:pt>
                <c:pt idx="1034">
                  <c:v>6713.1728403516718</c:v>
                </c:pt>
                <c:pt idx="1035">
                  <c:v>6336.9958441002154</c:v>
                </c:pt>
                <c:pt idx="1036">
                  <c:v>6570.1442372250513</c:v>
                </c:pt>
                <c:pt idx="1037">
                  <c:v>6667.6919961325657</c:v>
                </c:pt>
                <c:pt idx="1038">
                  <c:v>6445.2960077781618</c:v>
                </c:pt>
                <c:pt idx="1039">
                  <c:v>6663.5027452838385</c:v>
                </c:pt>
                <c:pt idx="1040">
                  <c:v>6903.2410494286005</c:v>
                </c:pt>
                <c:pt idx="1041">
                  <c:v>5950.3567520799024</c:v>
                </c:pt>
                <c:pt idx="1042">
                  <c:v>7048.1761540113102</c:v>
                </c:pt>
                <c:pt idx="1043">
                  <c:v>6104.3633343806523</c:v>
                </c:pt>
                <c:pt idx="1044">
                  <c:v>7230.4194779867885</c:v>
                </c:pt>
                <c:pt idx="1045">
                  <c:v>6098.5371462748535</c:v>
                </c:pt>
                <c:pt idx="1046">
                  <c:v>6924.5780069768643</c:v>
                </c:pt>
                <c:pt idx="1047">
                  <c:v>6125.6838925306347</c:v>
                </c:pt>
                <c:pt idx="1048">
                  <c:v>7452.3282198280476</c:v>
                </c:pt>
                <c:pt idx="1049">
                  <c:v>6932.8990893842529</c:v>
                </c:pt>
                <c:pt idx="1050">
                  <c:v>6960.5152059321035</c:v>
                </c:pt>
                <c:pt idx="1051">
                  <c:v>6768.4651746896225</c:v>
                </c:pt>
                <c:pt idx="1052">
                  <c:v>6994.7256560975484</c:v>
                </c:pt>
                <c:pt idx="1053">
                  <c:v>7088.7975624808078</c:v>
                </c:pt>
                <c:pt idx="1054">
                  <c:v>7117.3849578827785</c:v>
                </c:pt>
                <c:pt idx="1055">
                  <c:v>6610.3390305647372</c:v>
                </c:pt>
                <c:pt idx="1056">
                  <c:v>6815.4932645559866</c:v>
                </c:pt>
                <c:pt idx="1057">
                  <c:v>6103.9117102476539</c:v>
                </c:pt>
                <c:pt idx="1058">
                  <c:v>6631.0447791321822</c:v>
                </c:pt>
                <c:pt idx="1059">
                  <c:v>6389.8800187277739</c:v>
                </c:pt>
                <c:pt idx="1060">
                  <c:v>6953.3858436114106</c:v>
                </c:pt>
                <c:pt idx="1061">
                  <c:v>6389.5332658641373</c:v>
                </c:pt>
                <c:pt idx="1062">
                  <c:v>6789.2110911458076</c:v>
                </c:pt>
                <c:pt idx="1063">
                  <c:v>6385.5012003395095</c:v>
                </c:pt>
                <c:pt idx="1064">
                  <c:v>6797.5407803056787</c:v>
                </c:pt>
                <c:pt idx="1065">
                  <c:v>6385.5012003395095</c:v>
                </c:pt>
                <c:pt idx="1066">
                  <c:v>6782.1602003301941</c:v>
                </c:pt>
                <c:pt idx="1067">
                  <c:v>6714.1733211816018</c:v>
                </c:pt>
                <c:pt idx="1068">
                  <c:v>7290.0868300024886</c:v>
                </c:pt>
                <c:pt idx="1069">
                  <c:v>6739.1203500816682</c:v>
                </c:pt>
                <c:pt idx="1070">
                  <c:v>6503.0446029785298</c:v>
                </c:pt>
                <c:pt idx="1071">
                  <c:v>6261.7870930365525</c:v>
                </c:pt>
                <c:pt idx="1072">
                  <c:v>6453.9641653767785</c:v>
                </c:pt>
                <c:pt idx="1073">
                  <c:v>6563.8636789257753</c:v>
                </c:pt>
                <c:pt idx="1074">
                  <c:v>6809.1020547004127</c:v>
                </c:pt>
                <c:pt idx="1075">
                  <c:v>6395.6173200275089</c:v>
                </c:pt>
                <c:pt idx="1076">
                  <c:v>6617.2329713295294</c:v>
                </c:pt>
                <c:pt idx="1077">
                  <c:v>6543.3173755871749</c:v>
                </c:pt>
                <c:pt idx="1078">
                  <c:v>6457.8778437443989</c:v>
                </c:pt>
                <c:pt idx="1079">
                  <c:v>6388.1424555851809</c:v>
                </c:pt>
                <c:pt idx="1080">
                  <c:v>6958.7530692562168</c:v>
                </c:pt>
                <c:pt idx="1081">
                  <c:v>6228.2830746566869</c:v>
                </c:pt>
                <c:pt idx="1082">
                  <c:v>6644.5685941693418</c:v>
                </c:pt>
                <c:pt idx="1083">
                  <c:v>6393.7493202919186</c:v>
                </c:pt>
                <c:pt idx="1084">
                  <c:v>6314.5512884218851</c:v>
                </c:pt>
                <c:pt idx="1085">
                  <c:v>6392.2482262639733</c:v>
                </c:pt>
                <c:pt idx="1086">
                  <c:v>6977.0479070055699</c:v>
                </c:pt>
                <c:pt idx="1087">
                  <c:v>6554.337989403276</c:v>
                </c:pt>
                <c:pt idx="1088">
                  <c:v>6944.821686681802</c:v>
                </c:pt>
                <c:pt idx="1089">
                  <c:v>6586.1891580395959</c:v>
                </c:pt>
                <c:pt idx="1090">
                  <c:v>6994.2695424386848</c:v>
                </c:pt>
                <c:pt idx="1091">
                  <c:v>6110.0937642961671</c:v>
                </c:pt>
                <c:pt idx="1092">
                  <c:v>6332.6770739261055</c:v>
                </c:pt>
                <c:pt idx="1093">
                  <c:v>5967.5161700065873</c:v>
                </c:pt>
                <c:pt idx="1094">
                  <c:v>6993.6001727380581</c:v>
                </c:pt>
                <c:pt idx="1095">
                  <c:v>7111.8411651601191</c:v>
                </c:pt>
                <c:pt idx="1096">
                  <c:v>7544.6567100612483</c:v>
                </c:pt>
                <c:pt idx="1097">
                  <c:v>6772.8617098251862</c:v>
                </c:pt>
                <c:pt idx="1098">
                  <c:v>6461.8677607490063</c:v>
                </c:pt>
                <c:pt idx="1099">
                  <c:v>6574.4478129210365</c:v>
                </c:pt>
                <c:pt idx="1100">
                  <c:v>6996.0615217657405</c:v>
                </c:pt>
                <c:pt idx="1101">
                  <c:v>6548.9868878141597</c:v>
                </c:pt>
                <c:pt idx="1102">
                  <c:v>6435.5240353991785</c:v>
                </c:pt>
                <c:pt idx="1103">
                  <c:v>6893.338162950542</c:v>
                </c:pt>
                <c:pt idx="1104">
                  <c:v>6643.6145252449287</c:v>
                </c:pt>
                <c:pt idx="1105">
                  <c:v>6908.5737041973771</c:v>
                </c:pt>
                <c:pt idx="1106">
                  <c:v>6006.4841005126982</c:v>
                </c:pt>
                <c:pt idx="1107">
                  <c:v>6599.2129435297111</c:v>
                </c:pt>
                <c:pt idx="1108">
                  <c:v>5877.747878009528</c:v>
                </c:pt>
                <c:pt idx="1109">
                  <c:v>5655.0616273049554</c:v>
                </c:pt>
                <c:pt idx="1110">
                  <c:v>5273.8051355445505</c:v>
                </c:pt>
                <c:pt idx="1111">
                  <c:v>5661.3182750540254</c:v>
                </c:pt>
                <c:pt idx="1112">
                  <c:v>5865.4025500058415</c:v>
                </c:pt>
                <c:pt idx="1113">
                  <c:v>5057.818145988912</c:v>
                </c:pt>
                <c:pt idx="1114">
                  <c:v>5096.502408430666</c:v>
                </c:pt>
                <c:pt idx="1115">
                  <c:v>4632.5068810861849</c:v>
                </c:pt>
                <c:pt idx="1116">
                  <c:v>5205.9120149275977</c:v>
                </c:pt>
                <c:pt idx="1117">
                  <c:v>4261.4285999303529</c:v>
                </c:pt>
                <c:pt idx="1118">
                  <c:v>4918.9872493164812</c:v>
                </c:pt>
                <c:pt idx="1119">
                  <c:v>4478.409266349513</c:v>
                </c:pt>
                <c:pt idx="1120">
                  <c:v>4890.0289638180866</c:v>
                </c:pt>
                <c:pt idx="1121">
                  <c:v>4616.8579117575373</c:v>
                </c:pt>
                <c:pt idx="1122">
                  <c:v>5014.7941388324407</c:v>
                </c:pt>
                <c:pt idx="1123">
                  <c:v>4391.7107684332268</c:v>
                </c:pt>
                <c:pt idx="1124">
                  <c:v>5179.6543448624598</c:v>
                </c:pt>
                <c:pt idx="1125">
                  <c:v>4782.6031571834619</c:v>
                </c:pt>
                <c:pt idx="1126">
                  <c:v>4805.5874711285878</c:v>
                </c:pt>
                <c:pt idx="1127">
                  <c:v>4928.5794964530178</c:v>
                </c:pt>
                <c:pt idx="1128">
                  <c:v>5071.5055413388072</c:v>
                </c:pt>
                <c:pt idx="1129">
                  <c:v>5192.4144301454944</c:v>
                </c:pt>
                <c:pt idx="1130">
                  <c:v>5198.9395545058787</c:v>
                </c:pt>
                <c:pt idx="1131">
                  <c:v>4517.6807052650174</c:v>
                </c:pt>
                <c:pt idx="1132">
                  <c:v>5051.9588121083589</c:v>
                </c:pt>
                <c:pt idx="1133">
                  <c:v>5768.8322077709936</c:v>
                </c:pt>
                <c:pt idx="1134">
                  <c:v>5169.9981979202867</c:v>
                </c:pt>
                <c:pt idx="1135">
                  <c:v>5025.4149484675063</c:v>
                </c:pt>
                <c:pt idx="1136">
                  <c:v>5334.6328058131903</c:v>
                </c:pt>
                <c:pt idx="1137">
                  <c:v>4757.9285566613353</c:v>
                </c:pt>
                <c:pt idx="1138">
                  <c:v>5369.6338881274423</c:v>
                </c:pt>
                <c:pt idx="1139">
                  <c:v>5026.8410133436373</c:v>
                </c:pt>
                <c:pt idx="1140">
                  <c:v>5482.6161474244</c:v>
                </c:pt>
                <c:pt idx="1141">
                  <c:v>4875.6628836853433</c:v>
                </c:pt>
                <c:pt idx="1142">
                  <c:v>5639.2369148574435</c:v>
                </c:pt>
                <c:pt idx="1143">
                  <c:v>5306.4507332681551</c:v>
                </c:pt>
                <c:pt idx="1144">
                  <c:v>5060.1318429858929</c:v>
                </c:pt>
                <c:pt idx="1145">
                  <c:v>4741.6816471478905</c:v>
                </c:pt>
                <c:pt idx="1146">
                  <c:v>5326.7599185705021</c:v>
                </c:pt>
                <c:pt idx="1147">
                  <c:v>4715.9120195861433</c:v>
                </c:pt>
                <c:pt idx="1148">
                  <c:v>4888.7929657592786</c:v>
                </c:pt>
                <c:pt idx="1149">
                  <c:v>4847.2312742353088</c:v>
                </c:pt>
                <c:pt idx="1150">
                  <c:v>5136.8277384228186</c:v>
                </c:pt>
                <c:pt idx="1151">
                  <c:v>4990.667975317956</c:v>
                </c:pt>
                <c:pt idx="1152">
                  <c:v>5315.1291155100989</c:v>
                </c:pt>
                <c:pt idx="1153">
                  <c:v>4595.4451528716154</c:v>
                </c:pt>
                <c:pt idx="1154">
                  <c:v>5478.5562064524938</c:v>
                </c:pt>
                <c:pt idx="1155">
                  <c:v>5009.0647716438061</c:v>
                </c:pt>
                <c:pt idx="1156">
                  <c:v>5353.9311433546764</c:v>
                </c:pt>
                <c:pt idx="1157">
                  <c:v>4633.8305827070544</c:v>
                </c:pt>
                <c:pt idx="1158">
                  <c:v>5680.990039754699</c:v>
                </c:pt>
                <c:pt idx="1159">
                  <c:v>5037.2094411519502</c:v>
                </c:pt>
                <c:pt idx="1160">
                  <c:v>5062.0535257995198</c:v>
                </c:pt>
                <c:pt idx="1161">
                  <c:v>4745.5180224005717</c:v>
                </c:pt>
                <c:pt idx="1162">
                  <c:v>5348.6630935383764</c:v>
                </c:pt>
                <c:pt idx="1163">
                  <c:v>4850.8424517512894</c:v>
                </c:pt>
                <c:pt idx="1164">
                  <c:v>5012.6957415523821</c:v>
                </c:pt>
                <c:pt idx="1165">
                  <c:v>4969.472067756652</c:v>
                </c:pt>
                <c:pt idx="1166">
                  <c:v>5143.4946396971955</c:v>
                </c:pt>
                <c:pt idx="1167">
                  <c:v>4837.2208441480434</c:v>
                </c:pt>
                <c:pt idx="1168">
                  <c:v>5293.2167384558998</c:v>
                </c:pt>
                <c:pt idx="1169">
                  <c:v>4699.5290801851297</c:v>
                </c:pt>
                <c:pt idx="1170">
                  <c:v>5295.3342017055056</c:v>
                </c:pt>
                <c:pt idx="1171">
                  <c:v>4999.2856807149319</c:v>
                </c:pt>
                <c:pt idx="1172">
                  <c:v>5170.2669794615376</c:v>
                </c:pt>
                <c:pt idx="1173">
                  <c:v>5140.8185905625123</c:v>
                </c:pt>
                <c:pt idx="1174">
                  <c:v>5178.0087401339761</c:v>
                </c:pt>
                <c:pt idx="1175">
                  <c:v>4717.8591740359379</c:v>
                </c:pt>
                <c:pt idx="1176">
                  <c:v>5489.9203082546701</c:v>
                </c:pt>
                <c:pt idx="1177">
                  <c:v>4700.8549058934896</c:v>
                </c:pt>
                <c:pt idx="1178">
                  <c:v>5316.052255070852</c:v>
                </c:pt>
                <c:pt idx="1179">
                  <c:v>4984.5786045701889</c:v>
                </c:pt>
                <c:pt idx="1180">
                  <c:v>5299.6432486664407</c:v>
                </c:pt>
                <c:pt idx="1181">
                  <c:v>4838.8222177022226</c:v>
                </c:pt>
                <c:pt idx="1182">
                  <c:v>5448.9439861874753</c:v>
                </c:pt>
                <c:pt idx="1183">
                  <c:v>4308.9496448230002</c:v>
                </c:pt>
                <c:pt idx="1184">
                  <c:v>5026.0721901320803</c:v>
                </c:pt>
                <c:pt idx="1185">
                  <c:v>4840.9675648492994</c:v>
                </c:pt>
                <c:pt idx="1186">
                  <c:v>4978.2505083864662</c:v>
                </c:pt>
                <c:pt idx="1187">
                  <c:v>5127.3330739375651</c:v>
                </c:pt>
                <c:pt idx="1188">
                  <c:v>4999.3026890923875</c:v>
                </c:pt>
                <c:pt idx="1189">
                  <c:v>5139.8424620074511</c:v>
                </c:pt>
                <c:pt idx="1190">
                  <c:v>4863.844356429031</c:v>
                </c:pt>
                <c:pt idx="1191">
                  <c:v>4426.1783927632587</c:v>
                </c:pt>
                <c:pt idx="1192">
                  <c:v>4980.4194804606732</c:v>
                </c:pt>
                <c:pt idx="1193">
                  <c:v>4673.1122935340236</c:v>
                </c:pt>
                <c:pt idx="1194">
                  <c:v>5279.0456904644452</c:v>
                </c:pt>
                <c:pt idx="1195">
                  <c:v>4806.655284034151</c:v>
                </c:pt>
                <c:pt idx="1196">
                  <c:v>5118.4110572101199</c:v>
                </c:pt>
                <c:pt idx="1197">
                  <c:v>4551.845030964716</c:v>
                </c:pt>
                <c:pt idx="1198">
                  <c:v>5431.4275466460722</c:v>
                </c:pt>
                <c:pt idx="1199">
                  <c:v>5146.2219409263789</c:v>
                </c:pt>
                <c:pt idx="1200">
                  <c:v>5622.5984014503247</c:v>
                </c:pt>
                <c:pt idx="1201">
                  <c:v>5132.6932761585185</c:v>
                </c:pt>
                <c:pt idx="1202">
                  <c:v>5139.7057095984474</c:v>
                </c:pt>
                <c:pt idx="1203">
                  <c:v>5442.6559736751078</c:v>
                </c:pt>
                <c:pt idx="1204">
                  <c:v>5460.9331064500702</c:v>
                </c:pt>
                <c:pt idx="1205">
                  <c:v>5285.5145647298295</c:v>
                </c:pt>
                <c:pt idx="1206">
                  <c:v>4198.2383529187255</c:v>
                </c:pt>
                <c:pt idx="1207">
                  <c:v>4687.746297700699</c:v>
                </c:pt>
                <c:pt idx="1208">
                  <c:v>3685.6108180745705</c:v>
                </c:pt>
                <c:pt idx="1209">
                  <c:v>4782.3001810820278</c:v>
                </c:pt>
                <c:pt idx="1210">
                  <c:v>4012.7751630904477</c:v>
                </c:pt>
                <c:pt idx="1211">
                  <c:v>4506.7960358135106</c:v>
                </c:pt>
                <c:pt idx="1212">
                  <c:v>4529.7982435224603</c:v>
                </c:pt>
                <c:pt idx="1213">
                  <c:v>4795.5113169530332</c:v>
                </c:pt>
                <c:pt idx="1214">
                  <c:v>4293.6159672361482</c:v>
                </c:pt>
                <c:pt idx="1215">
                  <c:v>4505.7757106541867</c:v>
                </c:pt>
                <c:pt idx="1216">
                  <c:v>4022.4471518283381</c:v>
                </c:pt>
                <c:pt idx="1217">
                  <c:v>5721.1707746798456</c:v>
                </c:pt>
                <c:pt idx="1218">
                  <c:v>4270.7806921285974</c:v>
                </c:pt>
                <c:pt idx="1219">
                  <c:v>3989.178526846893</c:v>
                </c:pt>
                <c:pt idx="1220">
                  <c:v>4021.8560216016499</c:v>
                </c:pt>
                <c:pt idx="1221">
                  <c:v>3979.7156773500528</c:v>
                </c:pt>
                <c:pt idx="1222">
                  <c:v>3868.7396095952672</c:v>
                </c:pt>
                <c:pt idx="1223">
                  <c:v>2807.011223285469</c:v>
                </c:pt>
                <c:pt idx="1224">
                  <c:v>3861.334797526657</c:v>
                </c:pt>
                <c:pt idx="1225">
                  <c:v>3646.2575835869479</c:v>
                </c:pt>
                <c:pt idx="1226">
                  <c:v>4229.0795282658783</c:v>
                </c:pt>
                <c:pt idx="1227">
                  <c:v>3762.4617656189944</c:v>
                </c:pt>
                <c:pt idx="1228">
                  <c:v>4261.4370558415794</c:v>
                </c:pt>
                <c:pt idx="1229">
                  <c:v>3986.0907467830598</c:v>
                </c:pt>
                <c:pt idx="1230">
                  <c:v>3878.9034189343042</c:v>
                </c:pt>
                <c:pt idx="1231">
                  <c:v>3766.2192020495218</c:v>
                </c:pt>
                <c:pt idx="1232">
                  <c:v>3895.2965495626031</c:v>
                </c:pt>
                <c:pt idx="1233">
                  <c:v>3872.5426495161119</c:v>
                </c:pt>
                <c:pt idx="1234">
                  <c:v>3775.1580620484046</c:v>
                </c:pt>
                <c:pt idx="1235">
                  <c:v>3056.5225882469249</c:v>
                </c:pt>
                <c:pt idx="1236">
                  <c:v>3648.9776630137217</c:v>
                </c:pt>
                <c:pt idx="1237">
                  <c:v>3617.3291874249849</c:v>
                </c:pt>
                <c:pt idx="1238">
                  <c:v>3648.3362952058087</c:v>
                </c:pt>
                <c:pt idx="1239">
                  <c:v>3244.2303323993324</c:v>
                </c:pt>
                <c:pt idx="1240">
                  <c:v>3775.1564176245356</c:v>
                </c:pt>
                <c:pt idx="1241">
                  <c:v>3008.0334966940777</c:v>
                </c:pt>
                <c:pt idx="1242">
                  <c:v>3392.7237889201356</c:v>
                </c:pt>
                <c:pt idx="1243">
                  <c:v>3783.2804812226955</c:v>
                </c:pt>
                <c:pt idx="1244">
                  <c:v>4133.7331514846574</c:v>
                </c:pt>
                <c:pt idx="1245">
                  <c:v>2895.9714597802958</c:v>
                </c:pt>
                <c:pt idx="1246">
                  <c:v>3549.9242115792472</c:v>
                </c:pt>
                <c:pt idx="1247">
                  <c:v>3544.8731590471652</c:v>
                </c:pt>
                <c:pt idx="1248">
                  <c:v>4012.4086874586978</c:v>
                </c:pt>
                <c:pt idx="1249">
                  <c:v>3996.1328583876375</c:v>
                </c:pt>
                <c:pt idx="1250">
                  <c:v>3671.03917124697</c:v>
                </c:pt>
                <c:pt idx="1251">
                  <c:v>3015.9360115267732</c:v>
                </c:pt>
                <c:pt idx="1252">
                  <c:v>3671.2260034288252</c:v>
                </c:pt>
                <c:pt idx="1253">
                  <c:v>2913.9147658911161</c:v>
                </c:pt>
                <c:pt idx="1254">
                  <c:v>3004.8898394929488</c:v>
                </c:pt>
                <c:pt idx="1255">
                  <c:v>2404.7049671418831</c:v>
                </c:pt>
                <c:pt idx="1256">
                  <c:v>3094.7131070244695</c:v>
                </c:pt>
                <c:pt idx="1257">
                  <c:v>2543.6145586149983</c:v>
                </c:pt>
                <c:pt idx="1258">
                  <c:v>3590.6712983860843</c:v>
                </c:pt>
                <c:pt idx="1259">
                  <c:v>3381.4822494802756</c:v>
                </c:pt>
                <c:pt idx="1260">
                  <c:v>3125.4177579733114</c:v>
                </c:pt>
                <c:pt idx="1261">
                  <c:v>3041.0830903942906</c:v>
                </c:pt>
                <c:pt idx="1262">
                  <c:v>3407.5200005065935</c:v>
                </c:pt>
                <c:pt idx="1263">
                  <c:v>2950.7085801965259</c:v>
                </c:pt>
                <c:pt idx="1264">
                  <c:v>3509.2968523123027</c:v>
                </c:pt>
                <c:pt idx="1265">
                  <c:v>2558.6917402239355</c:v>
                </c:pt>
                <c:pt idx="1266">
                  <c:v>2872.471292818796</c:v>
                </c:pt>
                <c:pt idx="1267">
                  <c:v>2627.4153302975801</c:v>
                </c:pt>
                <c:pt idx="1268">
                  <c:v>2946.2147672286055</c:v>
                </c:pt>
                <c:pt idx="1269">
                  <c:v>2279.7067461938159</c:v>
                </c:pt>
                <c:pt idx="1270">
                  <c:v>2855.7738115143343</c:v>
                </c:pt>
                <c:pt idx="1271">
                  <c:v>2100.1818497467598</c:v>
                </c:pt>
                <c:pt idx="1272">
                  <c:v>2702.212103428737</c:v>
                </c:pt>
                <c:pt idx="1273">
                  <c:v>2927.935570903096</c:v>
                </c:pt>
                <c:pt idx="1274">
                  <c:v>2851.2556778594058</c:v>
                </c:pt>
                <c:pt idx="1275">
                  <c:v>2464.3974801716463</c:v>
                </c:pt>
                <c:pt idx="1276">
                  <c:v>2605.506499268346</c:v>
                </c:pt>
                <c:pt idx="1277">
                  <c:v>3161.5145261863527</c:v>
                </c:pt>
                <c:pt idx="1278">
                  <c:v>2694.9042993051062</c:v>
                </c:pt>
                <c:pt idx="1279">
                  <c:v>2168.5692942815458</c:v>
                </c:pt>
                <c:pt idx="1280">
                  <c:v>2418.0703344655017</c:v>
                </c:pt>
                <c:pt idx="1281">
                  <c:v>2490.9142557269533</c:v>
                </c:pt>
                <c:pt idx="1282">
                  <c:v>2064.8557119795619</c:v>
                </c:pt>
                <c:pt idx="1283">
                  <c:v>1947.5644297663459</c:v>
                </c:pt>
                <c:pt idx="1284">
                  <c:v>2422.9219787669554</c:v>
                </c:pt>
                <c:pt idx="1285">
                  <c:v>2489.4491976006093</c:v>
                </c:pt>
                <c:pt idx="1286">
                  <c:v>2714.0062146542964</c:v>
                </c:pt>
                <c:pt idx="1287">
                  <c:v>2434.3473085166329</c:v>
                </c:pt>
                <c:pt idx="1288">
                  <c:v>2433.7349209015665</c:v>
                </c:pt>
                <c:pt idx="1289">
                  <c:v>2474.9915321125377</c:v>
                </c:pt>
                <c:pt idx="1290">
                  <c:v>2307.9567892022897</c:v>
                </c:pt>
                <c:pt idx="1291">
                  <c:v>1852.115895368599</c:v>
                </c:pt>
                <c:pt idx="1292">
                  <c:v>1818.420787011577</c:v>
                </c:pt>
                <c:pt idx="1293">
                  <c:v>1298.1055956949251</c:v>
                </c:pt>
                <c:pt idx="1294">
                  <c:v>1020.3767731754125</c:v>
                </c:pt>
                <c:pt idx="1295">
                  <c:v>736.34972019254906</c:v>
                </c:pt>
                <c:pt idx="1296">
                  <c:v>470.47037098372488</c:v>
                </c:pt>
                <c:pt idx="1297">
                  <c:v>642.54116168559597</c:v>
                </c:pt>
                <c:pt idx="1298">
                  <c:v>522.49099524727922</c:v>
                </c:pt>
                <c:pt idx="1299">
                  <c:v>529.72703076584764</c:v>
                </c:pt>
                <c:pt idx="1300">
                  <c:v>445.02435241199368</c:v>
                </c:pt>
                <c:pt idx="1301">
                  <c:v>539.26908179062059</c:v>
                </c:pt>
                <c:pt idx="1302">
                  <c:v>540.41942645517486</c:v>
                </c:pt>
                <c:pt idx="1303">
                  <c:v>419.90297440006077</c:v>
                </c:pt>
                <c:pt idx="1304">
                  <c:v>402.35948721997818</c:v>
                </c:pt>
                <c:pt idx="1305">
                  <c:v>444.98356390282936</c:v>
                </c:pt>
                <c:pt idx="1306">
                  <c:v>485.80762750208021</c:v>
                </c:pt>
                <c:pt idx="1307">
                  <c:v>436.22996494502718</c:v>
                </c:pt>
                <c:pt idx="1308">
                  <c:v>481.50085806899875</c:v>
                </c:pt>
                <c:pt idx="1309">
                  <c:v>482.99115503492044</c:v>
                </c:pt>
                <c:pt idx="1310">
                  <c:v>413.71084551385252</c:v>
                </c:pt>
                <c:pt idx="1311">
                  <c:v>379.83192520452923</c:v>
                </c:pt>
                <c:pt idx="1312">
                  <c:v>394.91981286761154</c:v>
                </c:pt>
                <c:pt idx="1313">
                  <c:v>355.55835934484935</c:v>
                </c:pt>
                <c:pt idx="1314">
                  <c:v>377.33870623319939</c:v>
                </c:pt>
                <c:pt idx="1315">
                  <c:v>411.15605726883069</c:v>
                </c:pt>
                <c:pt idx="1316">
                  <c:v>375.56723688629313</c:v>
                </c:pt>
                <c:pt idx="1317">
                  <c:v>393.46075517845566</c:v>
                </c:pt>
                <c:pt idx="1318">
                  <c:v>394.25046378197993</c:v>
                </c:pt>
                <c:pt idx="1319">
                  <c:v>450.59080692461202</c:v>
                </c:pt>
                <c:pt idx="1320">
                  <c:v>473.06230783857649</c:v>
                </c:pt>
                <c:pt idx="1321">
                  <c:v>474.36678397875721</c:v>
                </c:pt>
                <c:pt idx="1322">
                  <c:v>417.73752012213987</c:v>
                </c:pt>
                <c:pt idx="1323">
                  <c:v>428.11360032276372</c:v>
                </c:pt>
                <c:pt idx="1324">
                  <c:v>427.13024429532163</c:v>
                </c:pt>
                <c:pt idx="1325">
                  <c:v>439.12782946100646</c:v>
                </c:pt>
                <c:pt idx="1326">
                  <c:v>369.38323068066984</c:v>
                </c:pt>
                <c:pt idx="1327">
                  <c:v>439.17619345864074</c:v>
                </c:pt>
                <c:pt idx="1328">
                  <c:v>401.57182018188104</c:v>
                </c:pt>
                <c:pt idx="1329">
                  <c:v>368.99413255179513</c:v>
                </c:pt>
                <c:pt idx="1330">
                  <c:v>376.02192565660084</c:v>
                </c:pt>
                <c:pt idx="1331">
                  <c:v>417.53811500966697</c:v>
                </c:pt>
                <c:pt idx="1332">
                  <c:v>456.43898242784758</c:v>
                </c:pt>
                <c:pt idx="1333">
                  <c:v>409.36927276882778</c:v>
                </c:pt>
                <c:pt idx="1334">
                  <c:v>408.28963922730503</c:v>
                </c:pt>
                <c:pt idx="1335">
                  <c:v>360.5057728794535</c:v>
                </c:pt>
                <c:pt idx="1336">
                  <c:v>359.89498493436412</c:v>
                </c:pt>
                <c:pt idx="1337">
                  <c:v>487.44397395331373</c:v>
                </c:pt>
                <c:pt idx="1338">
                  <c:v>377.32104100425533</c:v>
                </c:pt>
                <c:pt idx="1339">
                  <c:v>384.94429435888213</c:v>
                </c:pt>
                <c:pt idx="1340">
                  <c:v>399.94355736044179</c:v>
                </c:pt>
                <c:pt idx="1341">
                  <c:v>330.2547517980488</c:v>
                </c:pt>
                <c:pt idx="1342">
                  <c:v>399.00181675546952</c:v>
                </c:pt>
                <c:pt idx="1343">
                  <c:v>390.49530664131288</c:v>
                </c:pt>
                <c:pt idx="1344">
                  <c:v>408.06673223299123</c:v>
                </c:pt>
                <c:pt idx="1345">
                  <c:v>367.10162950023459</c:v>
                </c:pt>
                <c:pt idx="1346">
                  <c:v>382.08030653856258</c:v>
                </c:pt>
                <c:pt idx="1347">
                  <c:v>352.39828934291967</c:v>
                </c:pt>
                <c:pt idx="1348">
                  <c:v>381.48236587121767</c:v>
                </c:pt>
                <c:pt idx="1349">
                  <c:v>357.2514629341934</c:v>
                </c:pt>
                <c:pt idx="1350">
                  <c:v>350.50275324156723</c:v>
                </c:pt>
                <c:pt idx="1351">
                  <c:v>389.5665426107812</c:v>
                </c:pt>
                <c:pt idx="1352">
                  <c:v>367.41228254986481</c:v>
                </c:pt>
                <c:pt idx="1353">
                  <c:v>382.78889468029905</c:v>
                </c:pt>
                <c:pt idx="1354">
                  <c:v>365.14726384040085</c:v>
                </c:pt>
                <c:pt idx="1355">
                  <c:v>350.20863292995449</c:v>
                </c:pt>
                <c:pt idx="1356">
                  <c:v>302.90098233570012</c:v>
                </c:pt>
                <c:pt idx="1357">
                  <c:v>364.94328955821379</c:v>
                </c:pt>
                <c:pt idx="1358">
                  <c:v>363.60660604780458</c:v>
                </c:pt>
                <c:pt idx="1359">
                  <c:v>327.39252142920225</c:v>
                </c:pt>
                <c:pt idx="1360">
                  <c:v>319.98847157892669</c:v>
                </c:pt>
                <c:pt idx="1361">
                  <c:v>328.03665981711612</c:v>
                </c:pt>
                <c:pt idx="1362">
                  <c:v>364.52300204610532</c:v>
                </c:pt>
                <c:pt idx="1363">
                  <c:v>350.05758711655062</c:v>
                </c:pt>
                <c:pt idx="1364">
                  <c:v>316.60621244415142</c:v>
                </c:pt>
                <c:pt idx="1365">
                  <c:v>274.78710508748003</c:v>
                </c:pt>
                <c:pt idx="1366">
                  <c:v>324.78414970806648</c:v>
                </c:pt>
                <c:pt idx="1367">
                  <c:v>312.57621549821636</c:v>
                </c:pt>
                <c:pt idx="1368">
                  <c:v>347.50202637918289</c:v>
                </c:pt>
                <c:pt idx="1369">
                  <c:v>355.81874628246578</c:v>
                </c:pt>
                <c:pt idx="1370">
                  <c:v>366.24095503114557</c:v>
                </c:pt>
                <c:pt idx="1371">
                  <c:v>344.61921665292078</c:v>
                </c:pt>
                <c:pt idx="1372">
                  <c:v>324.77120563875167</c:v>
                </c:pt>
                <c:pt idx="1373">
                  <c:v>319.11341216012261</c:v>
                </c:pt>
                <c:pt idx="1374">
                  <c:v>356.69142957582136</c:v>
                </c:pt>
                <c:pt idx="1375">
                  <c:v>341.74774717343604</c:v>
                </c:pt>
                <c:pt idx="1376">
                  <c:v>360.41514324659357</c:v>
                </c:pt>
                <c:pt idx="1377">
                  <c:v>300.07680261184578</c:v>
                </c:pt>
                <c:pt idx="1378">
                  <c:v>334.85041117474043</c:v>
                </c:pt>
                <c:pt idx="1379">
                  <c:v>321.33979547798714</c:v>
                </c:pt>
                <c:pt idx="1380">
                  <c:v>315.19453238442173</c:v>
                </c:pt>
                <c:pt idx="1381">
                  <c:v>300.62810400135072</c:v>
                </c:pt>
                <c:pt idx="1382">
                  <c:v>287.96553830544104</c:v>
                </c:pt>
                <c:pt idx="1383">
                  <c:v>248.71357044996992</c:v>
                </c:pt>
                <c:pt idx="1384">
                  <c:v>306.32342603319944</c:v>
                </c:pt>
                <c:pt idx="1385">
                  <c:v>292.79539332598608</c:v>
                </c:pt>
                <c:pt idx="1386">
                  <c:v>325.17074057637893</c:v>
                </c:pt>
                <c:pt idx="1387">
                  <c:v>247.29278971732154</c:v>
                </c:pt>
                <c:pt idx="1388">
                  <c:v>345.57698659896062</c:v>
                </c:pt>
                <c:pt idx="1389">
                  <c:v>337.29353624836602</c:v>
                </c:pt>
                <c:pt idx="1390">
                  <c:v>279.30014032413419</c:v>
                </c:pt>
                <c:pt idx="1391">
                  <c:v>231.51846909036078</c:v>
                </c:pt>
                <c:pt idx="1392">
                  <c:v>246.42431074952637</c:v>
                </c:pt>
                <c:pt idx="1393">
                  <c:v>262.34414521610137</c:v>
                </c:pt>
                <c:pt idx="1394">
                  <c:v>281.17088987816948</c:v>
                </c:pt>
                <c:pt idx="1395">
                  <c:v>239.93822383489427</c:v>
                </c:pt>
                <c:pt idx="1396">
                  <c:v>288.55588390869815</c:v>
                </c:pt>
                <c:pt idx="1397">
                  <c:v>289.26260122264426</c:v>
                </c:pt>
                <c:pt idx="1398">
                  <c:v>271.86142313396823</c:v>
                </c:pt>
                <c:pt idx="1399">
                  <c:v>234.50258057245895</c:v>
                </c:pt>
                <c:pt idx="1400">
                  <c:v>308.81036918501439</c:v>
                </c:pt>
                <c:pt idx="1401">
                  <c:v>267.85262115985364</c:v>
                </c:pt>
                <c:pt idx="1402">
                  <c:v>279.66015185898698</c:v>
                </c:pt>
                <c:pt idx="1403">
                  <c:v>290.24720177287168</c:v>
                </c:pt>
                <c:pt idx="1404">
                  <c:v>296.4963188820945</c:v>
                </c:pt>
                <c:pt idx="1405">
                  <c:v>276.45639854508897</c:v>
                </c:pt>
                <c:pt idx="1406">
                  <c:v>300.0446884030556</c:v>
                </c:pt>
                <c:pt idx="1407">
                  <c:v>253.67494960860805</c:v>
                </c:pt>
                <c:pt idx="1408">
                  <c:v>233.79343106927504</c:v>
                </c:pt>
                <c:pt idx="1409">
                  <c:v>238.37082681592133</c:v>
                </c:pt>
                <c:pt idx="1410">
                  <c:v>289.49659410758295</c:v>
                </c:pt>
                <c:pt idx="1411">
                  <c:v>239.61489449568271</c:v>
                </c:pt>
                <c:pt idx="1412">
                  <c:v>310.51014249916471</c:v>
                </c:pt>
                <c:pt idx="1413">
                  <c:v>286.00772525937191</c:v>
                </c:pt>
                <c:pt idx="1414">
                  <c:v>305.77132826094771</c:v>
                </c:pt>
                <c:pt idx="1415">
                  <c:v>274.85931173887434</c:v>
                </c:pt>
                <c:pt idx="1416">
                  <c:v>252.13443454929936</c:v>
                </c:pt>
                <c:pt idx="1417">
                  <c:v>285.18856641463816</c:v>
                </c:pt>
                <c:pt idx="1418">
                  <c:v>271.79155913681899</c:v>
                </c:pt>
                <c:pt idx="1419">
                  <c:v>270.37886892814549</c:v>
                </c:pt>
                <c:pt idx="1420">
                  <c:v>287.41748526264848</c:v>
                </c:pt>
                <c:pt idx="1421">
                  <c:v>243.16162035293453</c:v>
                </c:pt>
                <c:pt idx="1422">
                  <c:v>285.50226009115164</c:v>
                </c:pt>
                <c:pt idx="1423">
                  <c:v>242.40878105860406</c:v>
                </c:pt>
                <c:pt idx="1424">
                  <c:v>267.37217685908854</c:v>
                </c:pt>
                <c:pt idx="1425">
                  <c:v>267.40005953443045</c:v>
                </c:pt>
                <c:pt idx="1426">
                  <c:v>296.68984154103174</c:v>
                </c:pt>
                <c:pt idx="1427">
                  <c:v>316.53792879082675</c:v>
                </c:pt>
                <c:pt idx="1428">
                  <c:v>305.60014074773164</c:v>
                </c:pt>
                <c:pt idx="1429">
                  <c:v>270.24235052093843</c:v>
                </c:pt>
                <c:pt idx="1430">
                  <c:v>345.68611872443813</c:v>
                </c:pt>
                <c:pt idx="1431">
                  <c:v>304.7294669505024</c:v>
                </c:pt>
                <c:pt idx="1432">
                  <c:v>336.02380982843448</c:v>
                </c:pt>
                <c:pt idx="1433">
                  <c:v>309.18437773011817</c:v>
                </c:pt>
                <c:pt idx="1434">
                  <c:v>312.61776346692807</c:v>
                </c:pt>
                <c:pt idx="1435">
                  <c:v>252.68335033203473</c:v>
                </c:pt>
                <c:pt idx="1436">
                  <c:v>328.73415056749195</c:v>
                </c:pt>
                <c:pt idx="1437">
                  <c:v>327.86549670124919</c:v>
                </c:pt>
                <c:pt idx="1438">
                  <c:v>323.86870972950987</c:v>
                </c:pt>
                <c:pt idx="1439">
                  <c:v>337.04229081884961</c:v>
                </c:pt>
                <c:pt idx="1440">
                  <c:v>306.10677024781489</c:v>
                </c:pt>
                <c:pt idx="1441">
                  <c:v>251.44195482986828</c:v>
                </c:pt>
                <c:pt idx="1442">
                  <c:v>336.07593068737305</c:v>
                </c:pt>
                <c:pt idx="1443">
                  <c:v>320.84189214313977</c:v>
                </c:pt>
                <c:pt idx="1444">
                  <c:v>282.02788594971406</c:v>
                </c:pt>
                <c:pt idx="1445">
                  <c:v>126.87035064442824</c:v>
                </c:pt>
                <c:pt idx="1446">
                  <c:v>85.175637737478894</c:v>
                </c:pt>
                <c:pt idx="1447">
                  <c:v>75.536932298043354</c:v>
                </c:pt>
                <c:pt idx="1448">
                  <c:v>80.301740961173905</c:v>
                </c:pt>
                <c:pt idx="1449">
                  <c:v>71.170413307526587</c:v>
                </c:pt>
                <c:pt idx="1450">
                  <c:v>83.438716806844809</c:v>
                </c:pt>
                <c:pt idx="1451">
                  <c:v>81.720136690420219</c:v>
                </c:pt>
                <c:pt idx="1452">
                  <c:v>92.261935720567649</c:v>
                </c:pt>
                <c:pt idx="1453">
                  <c:v>85.103022005967958</c:v>
                </c:pt>
                <c:pt idx="1454">
                  <c:v>96.227654492887126</c:v>
                </c:pt>
                <c:pt idx="1455">
                  <c:v>106.22358865580729</c:v>
                </c:pt>
                <c:pt idx="1456">
                  <c:v>94.312251276876452</c:v>
                </c:pt>
                <c:pt idx="1457">
                  <c:v>83.58605804857234</c:v>
                </c:pt>
                <c:pt idx="1458">
                  <c:v>96.207166363223763</c:v>
                </c:pt>
                <c:pt idx="1459">
                  <c:v>75.555100142068397</c:v>
                </c:pt>
                <c:pt idx="1460">
                  <c:v>98.270757537970596</c:v>
                </c:pt>
                <c:pt idx="1461">
                  <c:v>87.076217489549265</c:v>
                </c:pt>
                <c:pt idx="1462">
                  <c:v>104.31539343192944</c:v>
                </c:pt>
                <c:pt idx="1463">
                  <c:v>94.526373150885334</c:v>
                </c:pt>
                <c:pt idx="1464">
                  <c:v>113.34361073575494</c:v>
                </c:pt>
                <c:pt idx="1465">
                  <c:v>108.78236027527718</c:v>
                </c:pt>
                <c:pt idx="1466">
                  <c:v>113.75541532222226</c:v>
                </c:pt>
                <c:pt idx="1467">
                  <c:v>128.29071883909674</c:v>
                </c:pt>
                <c:pt idx="1468">
                  <c:v>93.064855144263078</c:v>
                </c:pt>
                <c:pt idx="1469">
                  <c:v>102.59235946486415</c:v>
                </c:pt>
                <c:pt idx="1470">
                  <c:v>87.648442360602331</c:v>
                </c:pt>
                <c:pt idx="1471">
                  <c:v>72.916275725897989</c:v>
                </c:pt>
                <c:pt idx="1472">
                  <c:v>85.886378435382852</c:v>
                </c:pt>
                <c:pt idx="1473">
                  <c:v>80.469320391958163</c:v>
                </c:pt>
                <c:pt idx="1474">
                  <c:v>89.199825036739767</c:v>
                </c:pt>
                <c:pt idx="1475">
                  <c:v>83.736184719985204</c:v>
                </c:pt>
                <c:pt idx="1476">
                  <c:v>92.882157055036728</c:v>
                </c:pt>
                <c:pt idx="1477">
                  <c:v>92.794931546952654</c:v>
                </c:pt>
                <c:pt idx="1478">
                  <c:v>89.311334038758588</c:v>
                </c:pt>
                <c:pt idx="1479">
                  <c:v>79.113725189702421</c:v>
                </c:pt>
                <c:pt idx="1480">
                  <c:v>74.509202478313796</c:v>
                </c:pt>
                <c:pt idx="1481">
                  <c:v>68.612360490163042</c:v>
                </c:pt>
                <c:pt idx="1482">
                  <c:v>76.023199143708439</c:v>
                </c:pt>
                <c:pt idx="1483">
                  <c:v>72.780878746639402</c:v>
                </c:pt>
                <c:pt idx="1484">
                  <c:v>80.8036788638302</c:v>
                </c:pt>
                <c:pt idx="1485">
                  <c:v>72.858362274888123</c:v>
                </c:pt>
                <c:pt idx="1486">
                  <c:v>87.699330979393423</c:v>
                </c:pt>
                <c:pt idx="1487">
                  <c:v>94.930983716890509</c:v>
                </c:pt>
                <c:pt idx="1488">
                  <c:v>74.593617878743842</c:v>
                </c:pt>
                <c:pt idx="1489">
                  <c:v>68.586195074540484</c:v>
                </c:pt>
                <c:pt idx="1490">
                  <c:v>72.971050988401942</c:v>
                </c:pt>
                <c:pt idx="1491">
                  <c:v>58.490930719359113</c:v>
                </c:pt>
                <c:pt idx="1492">
                  <c:v>80.59763296605027</c:v>
                </c:pt>
                <c:pt idx="1493">
                  <c:v>74.151903858901548</c:v>
                </c:pt>
                <c:pt idx="1494">
                  <c:v>80.591914119710722</c:v>
                </c:pt>
                <c:pt idx="1495">
                  <c:v>68.598778897916617</c:v>
                </c:pt>
                <c:pt idx="1496">
                  <c:v>82.581302501788201</c:v>
                </c:pt>
                <c:pt idx="1497">
                  <c:v>75.931470817151066</c:v>
                </c:pt>
                <c:pt idx="1498">
                  <c:v>71.812801897133809</c:v>
                </c:pt>
                <c:pt idx="1499">
                  <c:v>71.603348423536758</c:v>
                </c:pt>
                <c:pt idx="1500">
                  <c:v>79.720968825294648</c:v>
                </c:pt>
                <c:pt idx="1501">
                  <c:v>90.182791051242077</c:v>
                </c:pt>
                <c:pt idx="1502">
                  <c:v>102.89007014103809</c:v>
                </c:pt>
                <c:pt idx="1503">
                  <c:v>86.78459440048178</c:v>
                </c:pt>
                <c:pt idx="1504">
                  <c:v>96.818479052752892</c:v>
                </c:pt>
                <c:pt idx="1505">
                  <c:v>90.635035863343873</c:v>
                </c:pt>
                <c:pt idx="1506">
                  <c:v>109.88246756574669</c:v>
                </c:pt>
                <c:pt idx="1507">
                  <c:v>105.27003789678146</c:v>
                </c:pt>
                <c:pt idx="1508">
                  <c:v>116.83270081330633</c:v>
                </c:pt>
                <c:pt idx="1509">
                  <c:v>107.07451102569938</c:v>
                </c:pt>
                <c:pt idx="1510">
                  <c:v>116.7845727990462</c:v>
                </c:pt>
                <c:pt idx="1511">
                  <c:v>111.35364737375124</c:v>
                </c:pt>
                <c:pt idx="1512">
                  <c:v>116.84543434279031</c:v>
                </c:pt>
                <c:pt idx="1513">
                  <c:v>116.30874705211274</c:v>
                </c:pt>
                <c:pt idx="1514">
                  <c:v>130.01400594513561</c:v>
                </c:pt>
                <c:pt idx="1515">
                  <c:v>132.7172148371892</c:v>
                </c:pt>
                <c:pt idx="1516">
                  <c:v>136.60864413873153</c:v>
                </c:pt>
                <c:pt idx="1517">
                  <c:v>142.4716462300178</c:v>
                </c:pt>
                <c:pt idx="1518">
                  <c:v>143.44182695073388</c:v>
                </c:pt>
                <c:pt idx="1519">
                  <c:v>160.41913959965507</c:v>
                </c:pt>
                <c:pt idx="1520">
                  <c:v>154.56582435937185</c:v>
                </c:pt>
                <c:pt idx="1521">
                  <c:v>164.64486295516414</c:v>
                </c:pt>
                <c:pt idx="1522">
                  <c:v>165.84695014822813</c:v>
                </c:pt>
                <c:pt idx="1523">
                  <c:v>196.09949684005585</c:v>
                </c:pt>
                <c:pt idx="1524">
                  <c:v>189.24617777566633</c:v>
                </c:pt>
                <c:pt idx="1525">
                  <c:v>201.27684186980747</c:v>
                </c:pt>
                <c:pt idx="1526">
                  <c:v>215.75545549969877</c:v>
                </c:pt>
                <c:pt idx="1527">
                  <c:v>241.44650246529702</c:v>
                </c:pt>
                <c:pt idx="1528">
                  <c:v>249.04326264061245</c:v>
                </c:pt>
                <c:pt idx="1529">
                  <c:v>297.56099960776305</c:v>
                </c:pt>
                <c:pt idx="1530">
                  <c:v>293.10498375291888</c:v>
                </c:pt>
                <c:pt idx="1531">
                  <c:v>306.67827523566257</c:v>
                </c:pt>
                <c:pt idx="1532">
                  <c:v>339.6986043692819</c:v>
                </c:pt>
                <c:pt idx="1533">
                  <c:v>345.08984800969586</c:v>
                </c:pt>
                <c:pt idx="1534">
                  <c:v>371.4277083341139</c:v>
                </c:pt>
                <c:pt idx="1535">
                  <c:v>361.85842195543319</c:v>
                </c:pt>
                <c:pt idx="1536">
                  <c:v>417.35166556308053</c:v>
                </c:pt>
                <c:pt idx="1537">
                  <c:v>371.21808265174451</c:v>
                </c:pt>
                <c:pt idx="1538">
                  <c:v>408.91468303213429</c:v>
                </c:pt>
                <c:pt idx="1539">
                  <c:v>406.01497048927774</c:v>
                </c:pt>
                <c:pt idx="1540">
                  <c:v>455.90217990277966</c:v>
                </c:pt>
                <c:pt idx="1541">
                  <c:v>435.27222149950853</c:v>
                </c:pt>
                <c:pt idx="1542">
                  <c:v>458.32005085436458</c:v>
                </c:pt>
                <c:pt idx="1543">
                  <c:v>406.8036763787527</c:v>
                </c:pt>
                <c:pt idx="1544">
                  <c:v>501.23406156982071</c:v>
                </c:pt>
                <c:pt idx="1545">
                  <c:v>533.59975096737855</c:v>
                </c:pt>
                <c:pt idx="1546">
                  <c:v>502.18316213547575</c:v>
                </c:pt>
                <c:pt idx="1547">
                  <c:v>561.25768799908087</c:v>
                </c:pt>
                <c:pt idx="1548">
                  <c:v>634.67797264362832</c:v>
                </c:pt>
                <c:pt idx="1549">
                  <c:v>589.95752884845444</c:v>
                </c:pt>
                <c:pt idx="1550">
                  <c:v>665.20592604583726</c:v>
                </c:pt>
                <c:pt idx="1551">
                  <c:v>636.45711437083833</c:v>
                </c:pt>
                <c:pt idx="1552">
                  <c:v>736.04058039866356</c:v>
                </c:pt>
                <c:pt idx="1553">
                  <c:v>637.75110610940726</c:v>
                </c:pt>
                <c:pt idx="1554">
                  <c:v>736.48504786867022</c:v>
                </c:pt>
                <c:pt idx="1555">
                  <c:v>750.13358671007882</c:v>
                </c:pt>
                <c:pt idx="1556">
                  <c:v>769.95312810892915</c:v>
                </c:pt>
                <c:pt idx="1557">
                  <c:v>784.02081478001958</c:v>
                </c:pt>
                <c:pt idx="1558">
                  <c:v>865.09117282628154</c:v>
                </c:pt>
                <c:pt idx="1559">
                  <c:v>1006.2179702916332</c:v>
                </c:pt>
                <c:pt idx="1560">
                  <c:v>1039.4188566469961</c:v>
                </c:pt>
                <c:pt idx="1561">
                  <c:v>898.1100068389394</c:v>
                </c:pt>
                <c:pt idx="1562">
                  <c:v>1110.7477653948038</c:v>
                </c:pt>
                <c:pt idx="1563">
                  <c:v>1033.3146981815303</c:v>
                </c:pt>
                <c:pt idx="1564">
                  <c:v>1061.0056583445369</c:v>
                </c:pt>
                <c:pt idx="1565">
                  <c:v>1060.4803858344123</c:v>
                </c:pt>
                <c:pt idx="1566">
                  <c:v>1198.327309102322</c:v>
                </c:pt>
                <c:pt idx="1567">
                  <c:v>1159.5751476931516</c:v>
                </c:pt>
                <c:pt idx="1568">
                  <c:v>1223.9108963213462</c:v>
                </c:pt>
                <c:pt idx="1569">
                  <c:v>1192.5519493383961</c:v>
                </c:pt>
                <c:pt idx="1570">
                  <c:v>1382.7947558092649</c:v>
                </c:pt>
                <c:pt idx="1571">
                  <c:v>1194.6732859365848</c:v>
                </c:pt>
                <c:pt idx="1572">
                  <c:v>1450.6657357093266</c:v>
                </c:pt>
                <c:pt idx="1573">
                  <c:v>1473.0336778040237</c:v>
                </c:pt>
                <c:pt idx="1574">
                  <c:v>1484.4359102103376</c:v>
                </c:pt>
                <c:pt idx="1575">
                  <c:v>1343.7576725960173</c:v>
                </c:pt>
                <c:pt idx="1576">
                  <c:v>1698.0794602175622</c:v>
                </c:pt>
                <c:pt idx="1577">
                  <c:v>1536.996919196941</c:v>
                </c:pt>
                <c:pt idx="1578">
                  <c:v>1691.3341057195285</c:v>
                </c:pt>
                <c:pt idx="1579">
                  <c:v>1675.3952135071861</c:v>
                </c:pt>
                <c:pt idx="1580">
                  <c:v>1679.9018555572284</c:v>
                </c:pt>
                <c:pt idx="1581">
                  <c:v>1450.579140099833</c:v>
                </c:pt>
                <c:pt idx="1582">
                  <c:v>1491.7155108668314</c:v>
                </c:pt>
                <c:pt idx="1583">
                  <c:v>1349.1676412527816</c:v>
                </c:pt>
                <c:pt idx="1584">
                  <c:v>1560.575901699161</c:v>
                </c:pt>
                <c:pt idx="1585">
                  <c:v>1383.6818638569666</c:v>
                </c:pt>
                <c:pt idx="1586">
                  <c:v>1124.941563722658</c:v>
                </c:pt>
                <c:pt idx="1587">
                  <c:v>1337.4999129821754</c:v>
                </c:pt>
                <c:pt idx="1588">
                  <c:v>1513.9952063753285</c:v>
                </c:pt>
                <c:pt idx="1589">
                  <c:v>1507.7987203861044</c:v>
                </c:pt>
                <c:pt idx="1590">
                  <c:v>1845.4720881580492</c:v>
                </c:pt>
                <c:pt idx="1591">
                  <c:v>1376.377920332968</c:v>
                </c:pt>
                <c:pt idx="1592">
                  <c:v>1608.487360919233</c:v>
                </c:pt>
                <c:pt idx="1593">
                  <c:v>1605.6080237102362</c:v>
                </c:pt>
                <c:pt idx="1594">
                  <c:v>1352.0579759667992</c:v>
                </c:pt>
                <c:pt idx="1595">
                  <c:v>1606.0579436544383</c:v>
                </c:pt>
                <c:pt idx="1596">
                  <c:v>1693.3730473176238</c:v>
                </c:pt>
                <c:pt idx="1597">
                  <c:v>1457.8391077287504</c:v>
                </c:pt>
                <c:pt idx="1598">
                  <c:v>1640.5012102853284</c:v>
                </c:pt>
                <c:pt idx="1599">
                  <c:v>1521.3084038898169</c:v>
                </c:pt>
                <c:pt idx="1600">
                  <c:v>1680.6910431246588</c:v>
                </c:pt>
                <c:pt idx="1601">
                  <c:v>1827.2067767470485</c:v>
                </c:pt>
                <c:pt idx="1602">
                  <c:v>1972.2405996889258</c:v>
                </c:pt>
                <c:pt idx="1603">
                  <c:v>1823.7297125171801</c:v>
                </c:pt>
                <c:pt idx="1604">
                  <c:v>1968.402968525523</c:v>
                </c:pt>
                <c:pt idx="1605">
                  <c:v>1954.3374382589652</c:v>
                </c:pt>
                <c:pt idx="1606">
                  <c:v>2160.8725944046669</c:v>
                </c:pt>
                <c:pt idx="1607">
                  <c:v>1872.6924100316132</c:v>
                </c:pt>
                <c:pt idx="1608">
                  <c:v>2116.4682810832032</c:v>
                </c:pt>
                <c:pt idx="1609">
                  <c:v>1966.0206166178448</c:v>
                </c:pt>
                <c:pt idx="1610">
                  <c:v>2126.9158374930353</c:v>
                </c:pt>
                <c:pt idx="1611">
                  <c:v>2056.1404279166113</c:v>
                </c:pt>
                <c:pt idx="1612">
                  <c:v>1974.1908096754134</c:v>
                </c:pt>
                <c:pt idx="1613">
                  <c:v>2156.6074027620161</c:v>
                </c:pt>
                <c:pt idx="1614">
                  <c:v>2176.7687873695331</c:v>
                </c:pt>
                <c:pt idx="1615">
                  <c:v>2165.9213477782737</c:v>
                </c:pt>
                <c:pt idx="1616">
                  <c:v>2437.853897069715</c:v>
                </c:pt>
                <c:pt idx="1617">
                  <c:v>2270.8565800660813</c:v>
                </c:pt>
                <c:pt idx="1618">
                  <c:v>2620.6654128544374</c:v>
                </c:pt>
                <c:pt idx="1619">
                  <c:v>2129.9515872875809</c:v>
                </c:pt>
                <c:pt idx="1620">
                  <c:v>2454.5940008337425</c:v>
                </c:pt>
                <c:pt idx="1621">
                  <c:v>2326.9924688545298</c:v>
                </c:pt>
                <c:pt idx="1622">
                  <c:v>2392.5910356588865</c:v>
                </c:pt>
                <c:pt idx="1623">
                  <c:v>2331.6239607132275</c:v>
                </c:pt>
                <c:pt idx="1624">
                  <c:v>2511.8088235484229</c:v>
                </c:pt>
                <c:pt idx="1625">
                  <c:v>2435.2292988215318</c:v>
                </c:pt>
                <c:pt idx="1626">
                  <c:v>2245.0954309111366</c:v>
                </c:pt>
                <c:pt idx="1627">
                  <c:v>2441.761157706982</c:v>
                </c:pt>
                <c:pt idx="1628">
                  <c:v>2351.3354418984841</c:v>
                </c:pt>
                <c:pt idx="1629">
                  <c:v>2561.9230696054883</c:v>
                </c:pt>
                <c:pt idx="1630">
                  <c:v>2411.9967444888212</c:v>
                </c:pt>
                <c:pt idx="1631">
                  <c:v>2686.7875743783893</c:v>
                </c:pt>
                <c:pt idx="1632">
                  <c:v>2820.3051555438828</c:v>
                </c:pt>
                <c:pt idx="1633">
                  <c:v>2938.6995745220338</c:v>
                </c:pt>
                <c:pt idx="1634">
                  <c:v>3157.7863445897819</c:v>
                </c:pt>
                <c:pt idx="1635">
                  <c:v>3077.460959728</c:v>
                </c:pt>
                <c:pt idx="1636">
                  <c:v>3031.7052910123439</c:v>
                </c:pt>
                <c:pt idx="1637">
                  <c:v>3083.1424066375557</c:v>
                </c:pt>
                <c:pt idx="1638">
                  <c:v>3246.6249222036881</c:v>
                </c:pt>
                <c:pt idx="1639">
                  <c:v>3520.517685823892</c:v>
                </c:pt>
                <c:pt idx="1640">
                  <c:v>3858.7653315460884</c:v>
                </c:pt>
                <c:pt idx="1641">
                  <c:v>3686.1056452489897</c:v>
                </c:pt>
                <c:pt idx="1642">
                  <c:v>3719.8851243653721</c:v>
                </c:pt>
                <c:pt idx="1643">
                  <c:v>3311.1935303513274</c:v>
                </c:pt>
                <c:pt idx="1644">
                  <c:v>3401.2027879906223</c:v>
                </c:pt>
                <c:pt idx="1645">
                  <c:v>3284.7307281656244</c:v>
                </c:pt>
                <c:pt idx="1646">
                  <c:v>3531.3583169864046</c:v>
                </c:pt>
                <c:pt idx="1647">
                  <c:v>3655.9634497546836</c:v>
                </c:pt>
                <c:pt idx="1648">
                  <c:v>3598.1586229791742</c:v>
                </c:pt>
                <c:pt idx="1649">
                  <c:v>3334.6990194013738</c:v>
                </c:pt>
                <c:pt idx="1650">
                  <c:v>3430.6705381980555</c:v>
                </c:pt>
                <c:pt idx="1651">
                  <c:v>3976.6986717007935</c:v>
                </c:pt>
                <c:pt idx="1652">
                  <c:v>3669.3617701479898</c:v>
                </c:pt>
                <c:pt idx="1653">
                  <c:v>3814.3106456631331</c:v>
                </c:pt>
                <c:pt idx="1654">
                  <c:v>3519.6757229661152</c:v>
                </c:pt>
                <c:pt idx="1655">
                  <c:v>3668.5938217939165</c:v>
                </c:pt>
                <c:pt idx="1656">
                  <c:v>4022.4297602887732</c:v>
                </c:pt>
                <c:pt idx="1657">
                  <c:v>3906.5849375130265</c:v>
                </c:pt>
                <c:pt idx="1658">
                  <c:v>4128.6580343753785</c:v>
                </c:pt>
                <c:pt idx="1659">
                  <c:v>3855.4017972089837</c:v>
                </c:pt>
                <c:pt idx="1660">
                  <c:v>4039.2192028672985</c:v>
                </c:pt>
                <c:pt idx="1661">
                  <c:v>3748.6750355757877</c:v>
                </c:pt>
                <c:pt idx="1662">
                  <c:v>3684.5763426135604</c:v>
                </c:pt>
                <c:pt idx="1663">
                  <c:v>3572.6515166982431</c:v>
                </c:pt>
                <c:pt idx="1664">
                  <c:v>3741.9484307720286</c:v>
                </c:pt>
                <c:pt idx="1665">
                  <c:v>3724.8830176981737</c:v>
                </c:pt>
                <c:pt idx="1666">
                  <c:v>4007.3045240073334</c:v>
                </c:pt>
                <c:pt idx="1667">
                  <c:v>3897.0916528930279</c:v>
                </c:pt>
                <c:pt idx="1668">
                  <c:v>4204.0091123237426</c:v>
                </c:pt>
                <c:pt idx="1669">
                  <c:v>3720.0702041184309</c:v>
                </c:pt>
                <c:pt idx="1670">
                  <c:v>3838.5797836673446</c:v>
                </c:pt>
                <c:pt idx="1671">
                  <c:v>3726.358853194512</c:v>
                </c:pt>
                <c:pt idx="1672">
                  <c:v>4011.2040917333993</c:v>
                </c:pt>
                <c:pt idx="1673">
                  <c:v>3719.3332261162395</c:v>
                </c:pt>
                <c:pt idx="1674">
                  <c:v>4185.089480577888</c:v>
                </c:pt>
                <c:pt idx="1675">
                  <c:v>3794.9279049123884</c:v>
                </c:pt>
                <c:pt idx="1676">
                  <c:v>4188.9404902950237</c:v>
                </c:pt>
                <c:pt idx="1677">
                  <c:v>3636.3041202467939</c:v>
                </c:pt>
                <c:pt idx="1678">
                  <c:v>3918.7940608822641</c:v>
                </c:pt>
                <c:pt idx="1679">
                  <c:v>3809.7704042535806</c:v>
                </c:pt>
                <c:pt idx="1680">
                  <c:v>3924.0147535136175</c:v>
                </c:pt>
                <c:pt idx="1681">
                  <c:v>3721.894278036822</c:v>
                </c:pt>
                <c:pt idx="1682">
                  <c:v>4008.0620776012825</c:v>
                </c:pt>
                <c:pt idx="1683">
                  <c:v>3718.5700940905967</c:v>
                </c:pt>
                <c:pt idx="1684">
                  <c:v>4007.955487840964</c:v>
                </c:pt>
                <c:pt idx="1685">
                  <c:v>3726.9927230613794</c:v>
                </c:pt>
                <c:pt idx="1686">
                  <c:v>3748.7933398238479</c:v>
                </c:pt>
                <c:pt idx="1687">
                  <c:v>3822.960258637996</c:v>
                </c:pt>
                <c:pt idx="1688">
                  <c:v>4037.1175284233063</c:v>
                </c:pt>
                <c:pt idx="1689">
                  <c:v>3667.7381699473663</c:v>
                </c:pt>
                <c:pt idx="1690">
                  <c:v>3946.5370459690735</c:v>
                </c:pt>
                <c:pt idx="1691">
                  <c:v>3907.0822799124758</c:v>
                </c:pt>
                <c:pt idx="1692">
                  <c:v>3597.2437527352558</c:v>
                </c:pt>
                <c:pt idx="1693">
                  <c:v>3651.7757266387525</c:v>
                </c:pt>
                <c:pt idx="1694">
                  <c:v>4012.1546952589542</c:v>
                </c:pt>
                <c:pt idx="1695">
                  <c:v>3741.8792527490773</c:v>
                </c:pt>
                <c:pt idx="1696">
                  <c:v>3942.804850298312</c:v>
                </c:pt>
                <c:pt idx="1697">
                  <c:v>3519.5302238707795</c:v>
                </c:pt>
                <c:pt idx="1698">
                  <c:v>3959.2267469226858</c:v>
                </c:pt>
                <c:pt idx="1699">
                  <c:v>3451.3055329813892</c:v>
                </c:pt>
                <c:pt idx="1700">
                  <c:v>3700.6061445045475</c:v>
                </c:pt>
                <c:pt idx="1701">
                  <c:v>3203.8417940333334</c:v>
                </c:pt>
                <c:pt idx="1702">
                  <c:v>3837.4915789381571</c:v>
                </c:pt>
                <c:pt idx="1703">
                  <c:v>3403.4046824509496</c:v>
                </c:pt>
                <c:pt idx="1704">
                  <c:v>3581.6181391198279</c:v>
                </c:pt>
                <c:pt idx="1705">
                  <c:v>3401.3606482676996</c:v>
                </c:pt>
                <c:pt idx="1706">
                  <c:v>3502.1798225874822</c:v>
                </c:pt>
                <c:pt idx="1707">
                  <c:v>3567.4500366889106</c:v>
                </c:pt>
                <c:pt idx="1708">
                  <c:v>3667.6863272423911</c:v>
                </c:pt>
                <c:pt idx="1709">
                  <c:v>3542.9099033445382</c:v>
                </c:pt>
                <c:pt idx="1710">
                  <c:v>3902.4621346714607</c:v>
                </c:pt>
                <c:pt idx="1711">
                  <c:v>3450.8846399780095</c:v>
                </c:pt>
                <c:pt idx="1712">
                  <c:v>3713.8418575120822</c:v>
                </c:pt>
                <c:pt idx="1713">
                  <c:v>3549.5769757539597</c:v>
                </c:pt>
                <c:pt idx="1714">
                  <c:v>3734.4211490840758</c:v>
                </c:pt>
                <c:pt idx="1715">
                  <c:v>3536.3035880282418</c:v>
                </c:pt>
                <c:pt idx="1716">
                  <c:v>3560.1031459712849</c:v>
                </c:pt>
                <c:pt idx="1717">
                  <c:v>3539.9549949811335</c:v>
                </c:pt>
                <c:pt idx="1718">
                  <c:v>3900.283960488588</c:v>
                </c:pt>
                <c:pt idx="1719">
                  <c:v>3710.4951409587225</c:v>
                </c:pt>
                <c:pt idx="1720">
                  <c:v>3910.2135303511277</c:v>
                </c:pt>
                <c:pt idx="1721">
                  <c:v>3623.8606567907</c:v>
                </c:pt>
                <c:pt idx="1722">
                  <c:v>3814.5922551482977</c:v>
                </c:pt>
                <c:pt idx="1723">
                  <c:v>3794.9897598793627</c:v>
                </c:pt>
                <c:pt idx="1724">
                  <c:v>3647.1897169904173</c:v>
                </c:pt>
                <c:pt idx="1725">
                  <c:v>4063.9523201808706</c:v>
                </c:pt>
                <c:pt idx="1726">
                  <c:v>3996.4675990445276</c:v>
                </c:pt>
                <c:pt idx="1727">
                  <c:v>3617.6620027503559</c:v>
                </c:pt>
                <c:pt idx="1728">
                  <c:v>3982.7162526802094</c:v>
                </c:pt>
                <c:pt idx="1729">
                  <c:v>3623.0653607961972</c:v>
                </c:pt>
                <c:pt idx="1730">
                  <c:v>3904.7428290520634</c:v>
                </c:pt>
                <c:pt idx="1731">
                  <c:v>3791.2294004539926</c:v>
                </c:pt>
                <c:pt idx="1732">
                  <c:v>4067.2896282188854</c:v>
                </c:pt>
                <c:pt idx="1733">
                  <c:v>3882.7717769483065</c:v>
                </c:pt>
                <c:pt idx="1734">
                  <c:v>3821.8698991158449</c:v>
                </c:pt>
                <c:pt idx="1735">
                  <c:v>4275.5395529345124</c:v>
                </c:pt>
                <c:pt idx="1736">
                  <c:v>4081.6026076441799</c:v>
                </c:pt>
                <c:pt idx="1737">
                  <c:v>3865.6756113654565</c:v>
                </c:pt>
                <c:pt idx="1738">
                  <c:v>4151.3342347422467</c:v>
                </c:pt>
                <c:pt idx="1739">
                  <c:v>3661.0241210301706</c:v>
                </c:pt>
                <c:pt idx="1740">
                  <c:v>4129.2665661003521</c:v>
                </c:pt>
                <c:pt idx="1741">
                  <c:v>3999.9300360394832</c:v>
                </c:pt>
                <c:pt idx="1742">
                  <c:v>4130.8704184790413</c:v>
                </c:pt>
                <c:pt idx="1743">
                  <c:v>3496.7667861944224</c:v>
                </c:pt>
                <c:pt idx="1744">
                  <c:v>4127.998909214235</c:v>
                </c:pt>
                <c:pt idx="1745">
                  <c:v>3900.364357530078</c:v>
                </c:pt>
                <c:pt idx="1746">
                  <c:v>3935.7099646154256</c:v>
                </c:pt>
                <c:pt idx="1747">
                  <c:v>3803.8661477711394</c:v>
                </c:pt>
                <c:pt idx="1748">
                  <c:v>4421.4037363193274</c:v>
                </c:pt>
                <c:pt idx="1749">
                  <c:v>3566.0334766949127</c:v>
                </c:pt>
                <c:pt idx="1750">
                  <c:v>4435.5691790130013</c:v>
                </c:pt>
                <c:pt idx="1751">
                  <c:v>4218.792562631349</c:v>
                </c:pt>
                <c:pt idx="1752">
                  <c:v>4229.7337536920004</c:v>
                </c:pt>
                <c:pt idx="1753">
                  <c:v>3643.0537527547226</c:v>
                </c:pt>
                <c:pt idx="1754">
                  <c:v>3935.6249928788066</c:v>
                </c:pt>
                <c:pt idx="1755">
                  <c:v>3712.0978463292722</c:v>
                </c:pt>
                <c:pt idx="1756">
                  <c:v>4115.5271294672966</c:v>
                </c:pt>
                <c:pt idx="1757">
                  <c:v>3789.0403439156848</c:v>
                </c:pt>
                <c:pt idx="1758">
                  <c:v>4011.964633691462</c:v>
                </c:pt>
                <c:pt idx="1759">
                  <c:v>3885.0829216826419</c:v>
                </c:pt>
                <c:pt idx="1760">
                  <c:v>4613.5965850696757</c:v>
                </c:pt>
                <c:pt idx="1761">
                  <c:v>3783.8234693682343</c:v>
                </c:pt>
                <c:pt idx="1762">
                  <c:v>4211.8049295973342</c:v>
                </c:pt>
                <c:pt idx="1763">
                  <c:v>4059.6667610443369</c:v>
                </c:pt>
                <c:pt idx="1764">
                  <c:v>4104.1205389696088</c:v>
                </c:pt>
                <c:pt idx="1765">
                  <c:v>3969.8367480077927</c:v>
                </c:pt>
                <c:pt idx="1766">
                  <c:v>4004.411826228365</c:v>
                </c:pt>
                <c:pt idx="1767">
                  <c:v>3980.9965645100151</c:v>
                </c:pt>
                <c:pt idx="1768">
                  <c:v>4108.6641571311975</c:v>
                </c:pt>
                <c:pt idx="1769">
                  <c:v>4069.9174862082245</c:v>
                </c:pt>
                <c:pt idx="1770">
                  <c:v>4400.8453888615322</c:v>
                </c:pt>
                <c:pt idx="1771">
                  <c:v>4169.3448188355933</c:v>
                </c:pt>
                <c:pt idx="1772">
                  <c:v>4112.4177994247539</c:v>
                </c:pt>
                <c:pt idx="1773">
                  <c:v>4275.2830721536666</c:v>
                </c:pt>
                <c:pt idx="1774">
                  <c:v>3834.6326843347933</c:v>
                </c:pt>
                <c:pt idx="1775">
                  <c:v>3986.3036466842573</c:v>
                </c:pt>
                <c:pt idx="1776">
                  <c:v>4325.9721766553548</c:v>
                </c:pt>
                <c:pt idx="1777">
                  <c:v>4083.5587312194584</c:v>
                </c:pt>
                <c:pt idx="1778">
                  <c:v>4105.1083640102097</c:v>
                </c:pt>
                <c:pt idx="1779">
                  <c:v>4090.1882525007982</c:v>
                </c:pt>
                <c:pt idx="1780">
                  <c:v>4039.6452935086436</c:v>
                </c:pt>
                <c:pt idx="1781">
                  <c:v>3748.9148408524256</c:v>
                </c:pt>
                <c:pt idx="1782">
                  <c:v>4335.0053960350997</c:v>
                </c:pt>
                <c:pt idx="1783">
                  <c:v>4104.5297577448437</c:v>
                </c:pt>
                <c:pt idx="1784">
                  <c:v>4119.8021304188005</c:v>
                </c:pt>
                <c:pt idx="1785">
                  <c:v>3567.3859302263427</c:v>
                </c:pt>
                <c:pt idx="1786">
                  <c:v>4420.510321144644</c:v>
                </c:pt>
                <c:pt idx="1787">
                  <c:v>3822.5416706142473</c:v>
                </c:pt>
                <c:pt idx="1788">
                  <c:v>4206.1772060533822</c:v>
                </c:pt>
                <c:pt idx="1789">
                  <c:v>3902.8461747096653</c:v>
                </c:pt>
                <c:pt idx="1790">
                  <c:v>4329.1189185203193</c:v>
                </c:pt>
                <c:pt idx="1791">
                  <c:v>3650.3531759989314</c:v>
                </c:pt>
                <c:pt idx="1792">
                  <c:v>4126.3921791135626</c:v>
                </c:pt>
                <c:pt idx="1793">
                  <c:v>4385.1835860483607</c:v>
                </c:pt>
                <c:pt idx="1794">
                  <c:v>4309.2504448262434</c:v>
                </c:pt>
                <c:pt idx="1795">
                  <c:v>4077.5654474134249</c:v>
                </c:pt>
                <c:pt idx="1796">
                  <c:v>4318.6840158402501</c:v>
                </c:pt>
                <c:pt idx="1797">
                  <c:v>4301.8797577970035</c:v>
                </c:pt>
                <c:pt idx="1798">
                  <c:v>4421.0115169623987</c:v>
                </c:pt>
                <c:pt idx="1799">
                  <c:v>4185.3099951422428</c:v>
                </c:pt>
                <c:pt idx="1800">
                  <c:v>4397.6960102937783</c:v>
                </c:pt>
                <c:pt idx="1801">
                  <c:v>4255.7603082286396</c:v>
                </c:pt>
                <c:pt idx="1802">
                  <c:v>4633.6296555855606</c:v>
                </c:pt>
                <c:pt idx="1803">
                  <c:v>4073.4600083999817</c:v>
                </c:pt>
                <c:pt idx="1804">
                  <c:v>4270.5596110633196</c:v>
                </c:pt>
                <c:pt idx="1805">
                  <c:v>4127.9638333845014</c:v>
                </c:pt>
                <c:pt idx="1806">
                  <c:v>4081.2150191655742</c:v>
                </c:pt>
                <c:pt idx="1807">
                  <c:v>3838.5926268498179</c:v>
                </c:pt>
                <c:pt idx="1808">
                  <c:v>4372.3112876630184</c:v>
                </c:pt>
                <c:pt idx="1809">
                  <c:v>3481.5527905582703</c:v>
                </c:pt>
                <c:pt idx="1810">
                  <c:v>4648.496559266996</c:v>
                </c:pt>
                <c:pt idx="1811">
                  <c:v>4460.2414984325733</c:v>
                </c:pt>
                <c:pt idx="1812">
                  <c:v>3914.9901074193485</c:v>
                </c:pt>
                <c:pt idx="1813">
                  <c:v>4241.1571948558794</c:v>
                </c:pt>
                <c:pt idx="1814">
                  <c:v>4115.6621619893567</c:v>
                </c:pt>
                <c:pt idx="1815">
                  <c:v>4454.7893362912482</c:v>
                </c:pt>
                <c:pt idx="1816">
                  <c:v>4415.8830587695875</c:v>
                </c:pt>
                <c:pt idx="1817">
                  <c:v>4240.8643455798183</c:v>
                </c:pt>
                <c:pt idx="1818">
                  <c:v>4210.1402649015554</c:v>
                </c:pt>
                <c:pt idx="1819">
                  <c:v>4363.0287060540977</c:v>
                </c:pt>
                <c:pt idx="1820">
                  <c:v>3917.5646164093987</c:v>
                </c:pt>
                <c:pt idx="1821">
                  <c:v>4036.4673119860263</c:v>
                </c:pt>
                <c:pt idx="1822">
                  <c:v>4209.1370321912473</c:v>
                </c:pt>
                <c:pt idx="1823">
                  <c:v>4481.810535830602</c:v>
                </c:pt>
                <c:pt idx="1824">
                  <c:v>4148.6756934050218</c:v>
                </c:pt>
                <c:pt idx="1825">
                  <c:v>4505.7659180497349</c:v>
                </c:pt>
                <c:pt idx="1826">
                  <c:v>4138.6356020699131</c:v>
                </c:pt>
                <c:pt idx="1827">
                  <c:v>4596.739571485974</c:v>
                </c:pt>
                <c:pt idx="1828">
                  <c:v>4027.7013112981354</c:v>
                </c:pt>
                <c:pt idx="1829">
                  <c:v>4582.3092762800388</c:v>
                </c:pt>
                <c:pt idx="1830">
                  <c:v>4313.3637128181526</c:v>
                </c:pt>
                <c:pt idx="1831">
                  <c:v>4566.0366665232723</c:v>
                </c:pt>
                <c:pt idx="1832">
                  <c:v>4092.3368722294704</c:v>
                </c:pt>
                <c:pt idx="1833">
                  <c:v>4441.9943867217471</c:v>
                </c:pt>
                <c:pt idx="1834">
                  <c:v>4083.0469747415236</c:v>
                </c:pt>
                <c:pt idx="1835">
                  <c:v>4542.9733419592403</c:v>
                </c:pt>
                <c:pt idx="1836">
                  <c:v>4543.6986501120919</c:v>
                </c:pt>
                <c:pt idx="1837">
                  <c:v>4141.9832755055086</c:v>
                </c:pt>
                <c:pt idx="1838">
                  <c:v>4917.5484691592737</c:v>
                </c:pt>
                <c:pt idx="1839">
                  <c:v>4358.5883096929001</c:v>
                </c:pt>
                <c:pt idx="1840">
                  <c:v>4645.5203392772255</c:v>
                </c:pt>
                <c:pt idx="1841">
                  <c:v>4431.8455310948775</c:v>
                </c:pt>
                <c:pt idx="1842">
                  <c:v>5009.3890501217957</c:v>
                </c:pt>
                <c:pt idx="1843">
                  <c:v>4428.7187113701748</c:v>
                </c:pt>
                <c:pt idx="1844">
                  <c:v>4745.9953719257956</c:v>
                </c:pt>
                <c:pt idx="1845">
                  <c:v>4633.08301539484</c:v>
                </c:pt>
                <c:pt idx="1846">
                  <c:v>4717.4874601776792</c:v>
                </c:pt>
                <c:pt idx="1847">
                  <c:v>4744.1732387364382</c:v>
                </c:pt>
                <c:pt idx="1848">
                  <c:v>4242.0976851601436</c:v>
                </c:pt>
                <c:pt idx="1849">
                  <c:v>4633.0695580538923</c:v>
                </c:pt>
                <c:pt idx="1850">
                  <c:v>4723.9688309484945</c:v>
                </c:pt>
                <c:pt idx="1851">
                  <c:v>4615.2452047490615</c:v>
                </c:pt>
                <c:pt idx="1852">
                  <c:v>4691.8357419672393</c:v>
                </c:pt>
                <c:pt idx="1853">
                  <c:v>4575.3305219328295</c:v>
                </c:pt>
                <c:pt idx="1854">
                  <c:v>4437.1157999833058</c:v>
                </c:pt>
                <c:pt idx="1855">
                  <c:v>4818.3256261842143</c:v>
                </c:pt>
                <c:pt idx="1856">
                  <c:v>4673.1781055964366</c:v>
                </c:pt>
                <c:pt idx="1857">
                  <c:v>4438.1923205423436</c:v>
                </c:pt>
                <c:pt idx="1858">
                  <c:v>4689.9041943259717</c:v>
                </c:pt>
                <c:pt idx="1859">
                  <c:v>4459.2857008468472</c:v>
                </c:pt>
                <c:pt idx="1860">
                  <c:v>4552.071665845001</c:v>
                </c:pt>
                <c:pt idx="1861">
                  <c:v>4576.7179227532433</c:v>
                </c:pt>
                <c:pt idx="1862">
                  <c:v>4420.857061342489</c:v>
                </c:pt>
                <c:pt idx="1863">
                  <c:v>4441.3140287230544</c:v>
                </c:pt>
                <c:pt idx="1864">
                  <c:v>4520.2495079558694</c:v>
                </c:pt>
                <c:pt idx="1865">
                  <c:v>4413.4799365379949</c:v>
                </c:pt>
                <c:pt idx="1866">
                  <c:v>4810.2525924869233</c:v>
                </c:pt>
                <c:pt idx="1867">
                  <c:v>4683.0565739515969</c:v>
                </c:pt>
                <c:pt idx="1868">
                  <c:v>4520.8577911975299</c:v>
                </c:pt>
                <c:pt idx="1869">
                  <c:v>4801.4160077463639</c:v>
                </c:pt>
                <c:pt idx="1870">
                  <c:v>4416.4770131773521</c:v>
                </c:pt>
                <c:pt idx="1871">
                  <c:v>4538.8914455320655</c:v>
                </c:pt>
                <c:pt idx="1872">
                  <c:v>4795.4969845076412</c:v>
                </c:pt>
                <c:pt idx="1873">
                  <c:v>4657.3210868569986</c:v>
                </c:pt>
                <c:pt idx="1874">
                  <c:v>4514.6456965654634</c:v>
                </c:pt>
                <c:pt idx="1875">
                  <c:v>4807.3690094894901</c:v>
                </c:pt>
                <c:pt idx="1876">
                  <c:v>4379.150788557482</c:v>
                </c:pt>
                <c:pt idx="1877">
                  <c:v>4641.74089900526</c:v>
                </c:pt>
                <c:pt idx="1878">
                  <c:v>5014.64199501244</c:v>
                </c:pt>
                <c:pt idx="1879">
                  <c:v>4523.6972856552256</c:v>
                </c:pt>
                <c:pt idx="1880">
                  <c:v>5058.4801256687324</c:v>
                </c:pt>
                <c:pt idx="1881">
                  <c:v>4523.6972856552256</c:v>
                </c:pt>
                <c:pt idx="1882">
                  <c:v>4799.4295576452969</c:v>
                </c:pt>
                <c:pt idx="1883">
                  <c:v>4571.4503872223531</c:v>
                </c:pt>
                <c:pt idx="1884">
                  <c:v>4809.4724264842316</c:v>
                </c:pt>
                <c:pt idx="1885">
                  <c:v>4697.4344291692805</c:v>
                </c:pt>
                <c:pt idx="1886">
                  <c:v>4637.6170867424717</c:v>
                </c:pt>
                <c:pt idx="1887">
                  <c:v>4638.0434460992283</c:v>
                </c:pt>
                <c:pt idx="1888">
                  <c:v>4353.8809450714389</c:v>
                </c:pt>
                <c:pt idx="1889">
                  <c:v>4651.058778130342</c:v>
                </c:pt>
                <c:pt idx="1890">
                  <c:v>4595.8665395536109</c:v>
                </c:pt>
                <c:pt idx="1891">
                  <c:v>4748.6746876794568</c:v>
                </c:pt>
                <c:pt idx="1892">
                  <c:v>4609.8523932037788</c:v>
                </c:pt>
                <c:pt idx="1893">
                  <c:v>4781.5106855501144</c:v>
                </c:pt>
                <c:pt idx="1894">
                  <c:v>4592.7515475422178</c:v>
                </c:pt>
                <c:pt idx="1895">
                  <c:v>4595.5236743876958</c:v>
                </c:pt>
                <c:pt idx="1896">
                  <c:v>4074.0827744880012</c:v>
                </c:pt>
                <c:pt idx="1897">
                  <c:v>4581.2563091671418</c:v>
                </c:pt>
                <c:pt idx="1898">
                  <c:v>4556.5201900715656</c:v>
                </c:pt>
                <c:pt idx="1899">
                  <c:v>4576.2312336360246</c:v>
                </c:pt>
                <c:pt idx="1900">
                  <c:v>4309.7432235188389</c:v>
                </c:pt>
                <c:pt idx="1901">
                  <c:v>4341.4889668311025</c:v>
                </c:pt>
                <c:pt idx="1902">
                  <c:v>4442.1326596748477</c:v>
                </c:pt>
                <c:pt idx="1903">
                  <c:v>4480.8294279882539</c:v>
                </c:pt>
                <c:pt idx="1904">
                  <c:v>4221.1956690356164</c:v>
                </c:pt>
                <c:pt idx="1905">
                  <c:v>4608.9338213617557</c:v>
                </c:pt>
                <c:pt idx="1906">
                  <c:v>4208.0517658698473</c:v>
                </c:pt>
                <c:pt idx="1907">
                  <c:v>4497.617902413409</c:v>
                </c:pt>
                <c:pt idx="1908">
                  <c:v>3870.9579070406517</c:v>
                </c:pt>
                <c:pt idx="1909">
                  <c:v>4459.7379341093747</c:v>
                </c:pt>
                <c:pt idx="1910">
                  <c:v>4220.9357416690555</c:v>
                </c:pt>
                <c:pt idx="1911">
                  <c:v>3879.8268073255895</c:v>
                </c:pt>
                <c:pt idx="1912">
                  <c:v>4106.756869275895</c:v>
                </c:pt>
                <c:pt idx="1913">
                  <c:v>4113.4328543663751</c:v>
                </c:pt>
                <c:pt idx="1914">
                  <c:v>4601.0211423541296</c:v>
                </c:pt>
                <c:pt idx="1915">
                  <c:v>4139.9236222072286</c:v>
                </c:pt>
                <c:pt idx="1916">
                  <c:v>4370.3279849631344</c:v>
                </c:pt>
                <c:pt idx="1917">
                  <c:v>4271.3268491467361</c:v>
                </c:pt>
                <c:pt idx="1918">
                  <c:v>4480.2320774474983</c:v>
                </c:pt>
                <c:pt idx="1919">
                  <c:v>4232.9946102101267</c:v>
                </c:pt>
                <c:pt idx="1920">
                  <c:v>4093.8846190499908</c:v>
                </c:pt>
                <c:pt idx="1921">
                  <c:v>4102.0688890950551</c:v>
                </c:pt>
                <c:pt idx="1922">
                  <c:v>3960.1260807721264</c:v>
                </c:pt>
                <c:pt idx="1923">
                  <c:v>3983.4571257458711</c:v>
                </c:pt>
                <c:pt idx="1924">
                  <c:v>3972.5551405129977</c:v>
                </c:pt>
                <c:pt idx="1925">
                  <c:v>4079.5782017297061</c:v>
                </c:pt>
                <c:pt idx="1926">
                  <c:v>3947.2330610019699</c:v>
                </c:pt>
                <c:pt idx="1927">
                  <c:v>4065.9041469622111</c:v>
                </c:pt>
                <c:pt idx="1928">
                  <c:v>4197.7187580022191</c:v>
                </c:pt>
                <c:pt idx="1929">
                  <c:v>4104.6065458539706</c:v>
                </c:pt>
                <c:pt idx="1930">
                  <c:v>4201.3940305874057</c:v>
                </c:pt>
                <c:pt idx="1931">
                  <c:v>4101.0416021213759</c:v>
                </c:pt>
                <c:pt idx="1932">
                  <c:v>3949.3534469435754</c:v>
                </c:pt>
                <c:pt idx="1933">
                  <c:v>4331.1391906346398</c:v>
                </c:pt>
                <c:pt idx="1934">
                  <c:v>3824.4430011730506</c:v>
                </c:pt>
                <c:pt idx="1935">
                  <c:v>4181.8704224597614</c:v>
                </c:pt>
                <c:pt idx="1936">
                  <c:v>3610.3213710699401</c:v>
                </c:pt>
                <c:pt idx="1937">
                  <c:v>3697.9168305736548</c:v>
                </c:pt>
                <c:pt idx="1938">
                  <c:v>3799.4170467746653</c:v>
                </c:pt>
                <c:pt idx="1939">
                  <c:v>3805.6406052213169</c:v>
                </c:pt>
                <c:pt idx="1940">
                  <c:v>3593.7657945080387</c:v>
                </c:pt>
                <c:pt idx="1941">
                  <c:v>3707.4356820855601</c:v>
                </c:pt>
                <c:pt idx="1942">
                  <c:v>3401.8793693400403</c:v>
                </c:pt>
                <c:pt idx="1943">
                  <c:v>3832.4082330985602</c:v>
                </c:pt>
                <c:pt idx="1944">
                  <c:v>3616.8908295210499</c:v>
                </c:pt>
                <c:pt idx="1945">
                  <c:v>3611.6603990496264</c:v>
                </c:pt>
                <c:pt idx="1946">
                  <c:v>3491.1359577997832</c:v>
                </c:pt>
                <c:pt idx="1947">
                  <c:v>3293.3312474670711</c:v>
                </c:pt>
                <c:pt idx="1948">
                  <c:v>3396.5297109403814</c:v>
                </c:pt>
                <c:pt idx="1949">
                  <c:v>2936.2673867582944</c:v>
                </c:pt>
                <c:pt idx="1950">
                  <c:v>2775.4738091343993</c:v>
                </c:pt>
                <c:pt idx="1951">
                  <c:v>623.56922841571372</c:v>
                </c:pt>
                <c:pt idx="1952">
                  <c:v>438.57353910228375</c:v>
                </c:pt>
                <c:pt idx="1953">
                  <c:v>320.22374973883626</c:v>
                </c:pt>
                <c:pt idx="1954">
                  <c:v>260.91992191710256</c:v>
                </c:pt>
                <c:pt idx="1955">
                  <c:v>249.66196951832342</c:v>
                </c:pt>
                <c:pt idx="1956">
                  <c:v>265.40660224926063</c:v>
                </c:pt>
                <c:pt idx="1957">
                  <c:v>238.98227199771412</c:v>
                </c:pt>
                <c:pt idx="1958">
                  <c:v>243.24651677654549</c:v>
                </c:pt>
                <c:pt idx="1959">
                  <c:v>248.22544220531736</c:v>
                </c:pt>
                <c:pt idx="1960">
                  <c:v>238.26989439595349</c:v>
                </c:pt>
                <c:pt idx="1961">
                  <c:v>238.9143658764651</c:v>
                </c:pt>
                <c:pt idx="1962">
                  <c:v>238.21196389062928</c:v>
                </c:pt>
                <c:pt idx="1963">
                  <c:v>228.97820303344577</c:v>
                </c:pt>
                <c:pt idx="1964">
                  <c:v>233.33204438721515</c:v>
                </c:pt>
                <c:pt idx="1965">
                  <c:v>233.99886868011762</c:v>
                </c:pt>
                <c:pt idx="1966">
                  <c:v>244.71938903966111</c:v>
                </c:pt>
                <c:pt idx="1967">
                  <c:v>225.31123307472396</c:v>
                </c:pt>
                <c:pt idx="1968">
                  <c:v>230.01928406524914</c:v>
                </c:pt>
                <c:pt idx="1969">
                  <c:v>221.79823809229111</c:v>
                </c:pt>
                <c:pt idx="1970">
                  <c:v>216.47696360901398</c:v>
                </c:pt>
                <c:pt idx="1971">
                  <c:v>212.48610396810017</c:v>
                </c:pt>
                <c:pt idx="1972">
                  <c:v>185.30517918085772</c:v>
                </c:pt>
                <c:pt idx="1973">
                  <c:v>204.05099874647891</c:v>
                </c:pt>
                <c:pt idx="1974">
                  <c:v>195.43422223199221</c:v>
                </c:pt>
                <c:pt idx="1975">
                  <c:v>195.68836094601022</c:v>
                </c:pt>
                <c:pt idx="1976">
                  <c:v>179.97488323279066</c:v>
                </c:pt>
                <c:pt idx="1977">
                  <c:v>195.26087834062852</c:v>
                </c:pt>
                <c:pt idx="1978">
                  <c:v>191.91460341704865</c:v>
                </c:pt>
                <c:pt idx="1979">
                  <c:v>191.13129419427975</c:v>
                </c:pt>
                <c:pt idx="1980">
                  <c:v>180.74199988209122</c:v>
                </c:pt>
                <c:pt idx="1981">
                  <c:v>191.37742541894247</c:v>
                </c:pt>
                <c:pt idx="1982">
                  <c:v>176.94358723717181</c:v>
                </c:pt>
                <c:pt idx="1983">
                  <c:v>183.74128666902962</c:v>
                </c:pt>
                <c:pt idx="1984">
                  <c:v>174.47587488651979</c:v>
                </c:pt>
                <c:pt idx="1985">
                  <c:v>173.46197097912022</c:v>
                </c:pt>
                <c:pt idx="1986">
                  <c:v>184.69715435170784</c:v>
                </c:pt>
                <c:pt idx="1987">
                  <c:v>173.56685112076235</c:v>
                </c:pt>
                <c:pt idx="1988">
                  <c:v>154.81778109816563</c:v>
                </c:pt>
                <c:pt idx="1989">
                  <c:v>148.36204860116877</c:v>
                </c:pt>
                <c:pt idx="1990">
                  <c:v>142.98849300814149</c:v>
                </c:pt>
                <c:pt idx="1991">
                  <c:v>140.16601417616934</c:v>
                </c:pt>
                <c:pt idx="1992">
                  <c:v>130.22781593618558</c:v>
                </c:pt>
                <c:pt idx="1993">
                  <c:v>129.81096151933633</c:v>
                </c:pt>
                <c:pt idx="1994">
                  <c:v>130.12155874432378</c:v>
                </c:pt>
                <c:pt idx="1995">
                  <c:v>132.07127040438115</c:v>
                </c:pt>
                <c:pt idx="1996">
                  <c:v>129.99788521980162</c:v>
                </c:pt>
                <c:pt idx="1997">
                  <c:v>129.68004901301069</c:v>
                </c:pt>
                <c:pt idx="1998">
                  <c:v>117.60938761402434</c:v>
                </c:pt>
                <c:pt idx="1999">
                  <c:v>129.61907819781226</c:v>
                </c:pt>
                <c:pt idx="2000">
                  <c:v>122.72102641349591</c:v>
                </c:pt>
                <c:pt idx="2001">
                  <c:v>129.52342299093144</c:v>
                </c:pt>
                <c:pt idx="2002">
                  <c:v>122.62938669255662</c:v>
                </c:pt>
                <c:pt idx="2003">
                  <c:v>132.22522158681127</c:v>
                </c:pt>
                <c:pt idx="2004">
                  <c:v>124.99286547239258</c:v>
                </c:pt>
                <c:pt idx="2005">
                  <c:v>127.15928553977106</c:v>
                </c:pt>
                <c:pt idx="2006">
                  <c:v>122.57102667327803</c:v>
                </c:pt>
                <c:pt idx="2007">
                  <c:v>126.97842489036789</c:v>
                </c:pt>
                <c:pt idx="2008">
                  <c:v>124.79344926981004</c:v>
                </c:pt>
                <c:pt idx="2009">
                  <c:v>124.30687438106516</c:v>
                </c:pt>
                <c:pt idx="2010">
                  <c:v>124.0621458643292</c:v>
                </c:pt>
                <c:pt idx="2011">
                  <c:v>131.7006801888366</c:v>
                </c:pt>
                <c:pt idx="2012">
                  <c:v>122.06813963570043</c:v>
                </c:pt>
                <c:pt idx="2013">
                  <c:v>126.75167385954312</c:v>
                </c:pt>
                <c:pt idx="2014">
                  <c:v>131.77635447224745</c:v>
                </c:pt>
                <c:pt idx="2015">
                  <c:v>129.1794774159298</c:v>
                </c:pt>
                <c:pt idx="2016">
                  <c:v>126.26280740964475</c:v>
                </c:pt>
                <c:pt idx="2017">
                  <c:v>131.51875619191222</c:v>
                </c:pt>
                <c:pt idx="2018">
                  <c:v>126.21666401870493</c:v>
                </c:pt>
                <c:pt idx="2019">
                  <c:v>131.46893384856392</c:v>
                </c:pt>
                <c:pt idx="2020">
                  <c:v>128.67467388206168</c:v>
                </c:pt>
                <c:pt idx="2021">
                  <c:v>133.90336263815331</c:v>
                </c:pt>
                <c:pt idx="2022">
                  <c:v>139.02717533717879</c:v>
                </c:pt>
                <c:pt idx="2023">
                  <c:v>136.74694748778592</c:v>
                </c:pt>
                <c:pt idx="2024">
                  <c:v>129.46090918710902</c:v>
                </c:pt>
                <c:pt idx="2025">
                  <c:v>134.35523775377368</c:v>
                </c:pt>
                <c:pt idx="2026">
                  <c:v>129.2263518598358</c:v>
                </c:pt>
                <c:pt idx="2027">
                  <c:v>133.91559560558989</c:v>
                </c:pt>
                <c:pt idx="2028">
                  <c:v>134.02596485396066</c:v>
                </c:pt>
                <c:pt idx="2029">
                  <c:v>131.17989797892525</c:v>
                </c:pt>
                <c:pt idx="2030">
                  <c:v>136.11530214583198</c:v>
                </c:pt>
                <c:pt idx="2031">
                  <c:v>136.4725729511689</c:v>
                </c:pt>
                <c:pt idx="2032">
                  <c:v>144.42966385997963</c:v>
                </c:pt>
                <c:pt idx="2033">
                  <c:v>138.9292698959288</c:v>
                </c:pt>
                <c:pt idx="2034">
                  <c:v>144.49982579271602</c:v>
                </c:pt>
                <c:pt idx="2035">
                  <c:v>150.71939625335816</c:v>
                </c:pt>
                <c:pt idx="2036">
                  <c:v>129.14208989465752</c:v>
                </c:pt>
                <c:pt idx="2037">
                  <c:v>150.01400492063064</c:v>
                </c:pt>
                <c:pt idx="2038">
                  <c:v>139.20478121858824</c:v>
                </c:pt>
                <c:pt idx="2039">
                  <c:v>147.19672963728584</c:v>
                </c:pt>
                <c:pt idx="2040">
                  <c:v>139.06488130644686</c:v>
                </c:pt>
                <c:pt idx="2041">
                  <c:v>147.52071175937792</c:v>
                </c:pt>
                <c:pt idx="2042">
                  <c:v>144.476010438982</c:v>
                </c:pt>
                <c:pt idx="2043">
                  <c:v>159.73413748418025</c:v>
                </c:pt>
                <c:pt idx="2044">
                  <c:v>150.70123028013197</c:v>
                </c:pt>
                <c:pt idx="2045">
                  <c:v>156.35511751282183</c:v>
                </c:pt>
                <c:pt idx="2046">
                  <c:v>150.85675612388431</c:v>
                </c:pt>
                <c:pt idx="2047">
                  <c:v>153.5677264242984</c:v>
                </c:pt>
                <c:pt idx="2048">
                  <c:v>153.72422016896911</c:v>
                </c:pt>
                <c:pt idx="2049">
                  <c:v>150.46563552074025</c:v>
                </c:pt>
                <c:pt idx="2050">
                  <c:v>139.69031948578333</c:v>
                </c:pt>
                <c:pt idx="2051">
                  <c:v>155.91681177300188</c:v>
                </c:pt>
                <c:pt idx="2052">
                  <c:v>159.83780586813344</c:v>
                </c:pt>
                <c:pt idx="2053">
                  <c:v>152.75320867168287</c:v>
                </c:pt>
                <c:pt idx="2054">
                  <c:v>147.07368908020294</c:v>
                </c:pt>
                <c:pt idx="2055">
                  <c:v>123.81925970367072</c:v>
                </c:pt>
                <c:pt idx="2056">
                  <c:v>104.23391693996453</c:v>
                </c:pt>
                <c:pt idx="2057">
                  <c:v>96.797839171271477</c:v>
                </c:pt>
                <c:pt idx="2058">
                  <c:v>94.882493235505805</c:v>
                </c:pt>
                <c:pt idx="2059">
                  <c:v>91.351575282529325</c:v>
                </c:pt>
                <c:pt idx="2060">
                  <c:v>91.430936645833896</c:v>
                </c:pt>
                <c:pt idx="2061">
                  <c:v>91.394095792599487</c:v>
                </c:pt>
                <c:pt idx="2062">
                  <c:v>91.508898211142679</c:v>
                </c:pt>
                <c:pt idx="2063">
                  <c:v>78.706065983347699</c:v>
                </c:pt>
                <c:pt idx="2064">
                  <c:v>77.527161165871789</c:v>
                </c:pt>
                <c:pt idx="2065">
                  <c:v>84.673439624390952</c:v>
                </c:pt>
                <c:pt idx="2066">
                  <c:v>77.487961130608085</c:v>
                </c:pt>
                <c:pt idx="2067">
                  <c:v>84.816248984146966</c:v>
                </c:pt>
                <c:pt idx="2068">
                  <c:v>88.312014047188924</c:v>
                </c:pt>
                <c:pt idx="2069">
                  <c:v>86.583817351147317</c:v>
                </c:pt>
                <c:pt idx="2070">
                  <c:v>83.560712405969468</c:v>
                </c:pt>
                <c:pt idx="2071">
                  <c:v>88.245885977694172</c:v>
                </c:pt>
                <c:pt idx="2072">
                  <c:v>87.007213452103088</c:v>
                </c:pt>
                <c:pt idx="2073">
                  <c:v>85.017126207563948</c:v>
                </c:pt>
                <c:pt idx="2074">
                  <c:v>85.334356122310524</c:v>
                </c:pt>
                <c:pt idx="2075">
                  <c:v>93.658433449957784</c:v>
                </c:pt>
                <c:pt idx="2076">
                  <c:v>88.7807745265889</c:v>
                </c:pt>
                <c:pt idx="2077">
                  <c:v>91.687931481202369</c:v>
                </c:pt>
                <c:pt idx="2078">
                  <c:v>88.562157806231838</c:v>
                </c:pt>
                <c:pt idx="2079">
                  <c:v>91.863319225630292</c:v>
                </c:pt>
                <c:pt idx="2080">
                  <c:v>93.508728496100787</c:v>
                </c:pt>
                <c:pt idx="2081">
                  <c:v>93.434534299402955</c:v>
                </c:pt>
                <c:pt idx="2082">
                  <c:v>91.615952156369005</c:v>
                </c:pt>
                <c:pt idx="2083">
                  <c:v>93.389166722223948</c:v>
                </c:pt>
                <c:pt idx="2084">
                  <c:v>88.688526109792733</c:v>
                </c:pt>
                <c:pt idx="2085">
                  <c:v>93.369620442513465</c:v>
                </c:pt>
                <c:pt idx="2086">
                  <c:v>93.756296611080586</c:v>
                </c:pt>
                <c:pt idx="2087">
                  <c:v>91.540121494931682</c:v>
                </c:pt>
                <c:pt idx="2088">
                  <c:v>80.639219503303792</c:v>
                </c:pt>
                <c:pt idx="2089">
                  <c:v>83.492087314871114</c:v>
                </c:pt>
                <c:pt idx="2090">
                  <c:v>81.796772390429894</c:v>
                </c:pt>
                <c:pt idx="2091">
                  <c:v>85.013371766149305</c:v>
                </c:pt>
                <c:pt idx="2092">
                  <c:v>79.126000150902186</c:v>
                </c:pt>
                <c:pt idx="2093">
                  <c:v>81.784662591677716</c:v>
                </c:pt>
                <c:pt idx="2094">
                  <c:v>85.15485894281322</c:v>
                </c:pt>
                <c:pt idx="2095">
                  <c:v>83.342966019326752</c:v>
                </c:pt>
                <c:pt idx="2096">
                  <c:v>76.318929014486073</c:v>
                </c:pt>
                <c:pt idx="2097">
                  <c:v>80.422245782025655</c:v>
                </c:pt>
                <c:pt idx="2098">
                  <c:v>83.919629813273161</c:v>
                </c:pt>
                <c:pt idx="2099">
                  <c:v>87.10050485630822</c:v>
                </c:pt>
                <c:pt idx="2100">
                  <c:v>82.475260591083568</c:v>
                </c:pt>
                <c:pt idx="2101">
                  <c:v>90.890007168348646</c:v>
                </c:pt>
                <c:pt idx="2102">
                  <c:v>84.494132816299839</c:v>
                </c:pt>
                <c:pt idx="2103">
                  <c:v>87.756029413191584</c:v>
                </c:pt>
                <c:pt idx="2104">
                  <c:v>82.973252368130929</c:v>
                </c:pt>
                <c:pt idx="2105">
                  <c:v>94.699966489737534</c:v>
                </c:pt>
                <c:pt idx="2106">
                  <c:v>93.159214887253214</c:v>
                </c:pt>
                <c:pt idx="2107">
                  <c:v>93.027042175874556</c:v>
                </c:pt>
                <c:pt idx="2108">
                  <c:v>91.552335598988989</c:v>
                </c:pt>
                <c:pt idx="2109">
                  <c:v>93.104834520578521</c:v>
                </c:pt>
                <c:pt idx="2110">
                  <c:v>91.644837294229987</c:v>
                </c:pt>
                <c:pt idx="2111">
                  <c:v>93.262285511999337</c:v>
                </c:pt>
                <c:pt idx="2112">
                  <c:v>101.03162389587563</c:v>
                </c:pt>
                <c:pt idx="2113">
                  <c:v>100.9303256356129</c:v>
                </c:pt>
                <c:pt idx="2114">
                  <c:v>97.542825573236613</c:v>
                </c:pt>
                <c:pt idx="2115">
                  <c:v>107.22197179319032</c:v>
                </c:pt>
                <c:pt idx="2116">
                  <c:v>105.56192150026614</c:v>
                </c:pt>
                <c:pt idx="2117">
                  <c:v>107.24839623138955</c:v>
                </c:pt>
                <c:pt idx="2118">
                  <c:v>110.16443862559451</c:v>
                </c:pt>
                <c:pt idx="2119">
                  <c:v>109.53774841877085</c:v>
                </c:pt>
                <c:pt idx="2120">
                  <c:v>103.75178630815104</c:v>
                </c:pt>
                <c:pt idx="2121">
                  <c:v>114.4121765475867</c:v>
                </c:pt>
                <c:pt idx="2122">
                  <c:v>108.44991234343084</c:v>
                </c:pt>
                <c:pt idx="2123">
                  <c:v>119.53082124654534</c:v>
                </c:pt>
                <c:pt idx="2124">
                  <c:v>113.06323172636537</c:v>
                </c:pt>
                <c:pt idx="2125">
                  <c:v>122.7106145528027</c:v>
                </c:pt>
                <c:pt idx="2126">
                  <c:v>111.55439097124754</c:v>
                </c:pt>
                <c:pt idx="2127">
                  <c:v>115.5161325664838</c:v>
                </c:pt>
                <c:pt idx="2128">
                  <c:v>118.36285885956066</c:v>
                </c:pt>
                <c:pt idx="2129">
                  <c:v>122.92921247605679</c:v>
                </c:pt>
                <c:pt idx="2130">
                  <c:v>123.46612646446553</c:v>
                </c:pt>
                <c:pt idx="2131">
                  <c:v>130.85077754132871</c:v>
                </c:pt>
                <c:pt idx="2132">
                  <c:v>126.58279971940445</c:v>
                </c:pt>
                <c:pt idx="2133">
                  <c:v>131.18395407015294</c:v>
                </c:pt>
                <c:pt idx="2134">
                  <c:v>121.68118490636907</c:v>
                </c:pt>
                <c:pt idx="2135">
                  <c:v>133.90260515307062</c:v>
                </c:pt>
                <c:pt idx="2136">
                  <c:v>134.04810455675107</c:v>
                </c:pt>
                <c:pt idx="2137">
                  <c:v>141.27517627402403</c:v>
                </c:pt>
                <c:pt idx="2138">
                  <c:v>134.00365170280415</c:v>
                </c:pt>
                <c:pt idx="2139">
                  <c:v>138.1987971121909</c:v>
                </c:pt>
                <c:pt idx="2140">
                  <c:v>141.91096790971636</c:v>
                </c:pt>
                <c:pt idx="2141">
                  <c:v>153.1501444207214</c:v>
                </c:pt>
                <c:pt idx="2142">
                  <c:v>134.02878627886793</c:v>
                </c:pt>
                <c:pt idx="2143">
                  <c:v>160.5809735297793</c:v>
                </c:pt>
                <c:pt idx="2144">
                  <c:v>158.27314476355204</c:v>
                </c:pt>
                <c:pt idx="2145">
                  <c:v>161.70352716972837</c:v>
                </c:pt>
                <c:pt idx="2146">
                  <c:v>146.95731956579911</c:v>
                </c:pt>
                <c:pt idx="2147">
                  <c:v>155.07920619807715</c:v>
                </c:pt>
                <c:pt idx="2148">
                  <c:v>149.13227612629666</c:v>
                </c:pt>
                <c:pt idx="2149">
                  <c:v>164.40100865268536</c:v>
                </c:pt>
                <c:pt idx="2150">
                  <c:v>166.07523793934618</c:v>
                </c:pt>
                <c:pt idx="2151">
                  <c:v>165.21003730241861</c:v>
                </c:pt>
                <c:pt idx="2152">
                  <c:v>162.20619884440549</c:v>
                </c:pt>
                <c:pt idx="2153">
                  <c:v>172.18185918154202</c:v>
                </c:pt>
                <c:pt idx="2154">
                  <c:v>174.29182036562091</c:v>
                </c:pt>
                <c:pt idx="2155">
                  <c:v>160.50771089315279</c:v>
                </c:pt>
                <c:pt idx="2156">
                  <c:v>167.34196968263569</c:v>
                </c:pt>
                <c:pt idx="2157">
                  <c:v>170.5612968314442</c:v>
                </c:pt>
                <c:pt idx="2158">
                  <c:v>157.42040180482519</c:v>
                </c:pt>
                <c:pt idx="2159">
                  <c:v>180.89145814759831</c:v>
                </c:pt>
                <c:pt idx="2160">
                  <c:v>173.86711086469805</c:v>
                </c:pt>
                <c:pt idx="2161">
                  <c:v>181.01485601121428</c:v>
                </c:pt>
                <c:pt idx="2162">
                  <c:v>178.34070097320563</c:v>
                </c:pt>
                <c:pt idx="2163">
                  <c:v>185.51066778124039</c:v>
                </c:pt>
                <c:pt idx="2164">
                  <c:v>171.29068678825834</c:v>
                </c:pt>
                <c:pt idx="2165">
                  <c:v>182.09841581003207</c:v>
                </c:pt>
                <c:pt idx="2166">
                  <c:v>174.61108811945758</c:v>
                </c:pt>
                <c:pt idx="2167">
                  <c:v>181.8601746028103</c:v>
                </c:pt>
                <c:pt idx="2168">
                  <c:v>182.23206076711691</c:v>
                </c:pt>
                <c:pt idx="2169">
                  <c:v>189.71005493693687</c:v>
                </c:pt>
                <c:pt idx="2170">
                  <c:v>175.07389228507347</c:v>
                </c:pt>
                <c:pt idx="2171">
                  <c:v>190.59006216747844</c:v>
                </c:pt>
                <c:pt idx="2172">
                  <c:v>183.47729147788337</c:v>
                </c:pt>
                <c:pt idx="2173">
                  <c:v>182.80024702163314</c:v>
                </c:pt>
                <c:pt idx="2174">
                  <c:v>179.46049748051493</c:v>
                </c:pt>
                <c:pt idx="2175">
                  <c:v>194.69586910989577</c:v>
                </c:pt>
                <c:pt idx="2176">
                  <c:v>194.41355736465704</c:v>
                </c:pt>
                <c:pt idx="2177">
                  <c:v>194.31663145934201</c:v>
                </c:pt>
                <c:pt idx="2178">
                  <c:v>189.92877482879757</c:v>
                </c:pt>
                <c:pt idx="2179">
                  <c:v>197.29478853067491</c:v>
                </c:pt>
                <c:pt idx="2180">
                  <c:v>171.3760109432063</c:v>
                </c:pt>
                <c:pt idx="2181">
                  <c:v>199.96942628020452</c:v>
                </c:pt>
                <c:pt idx="2182">
                  <c:v>199.95506870701567</c:v>
                </c:pt>
                <c:pt idx="2183">
                  <c:v>186.68283426726364</c:v>
                </c:pt>
                <c:pt idx="2184">
                  <c:v>186.74931659691779</c:v>
                </c:pt>
                <c:pt idx="2185">
                  <c:v>201.56686382837387</c:v>
                </c:pt>
                <c:pt idx="2186">
                  <c:v>183.28412351496894</c:v>
                </c:pt>
                <c:pt idx="2187">
                  <c:v>193.1709151873155</c:v>
                </c:pt>
                <c:pt idx="2188">
                  <c:v>157.58053648645779</c:v>
                </c:pt>
                <c:pt idx="2189">
                  <c:v>141.46648019924385</c:v>
                </c:pt>
                <c:pt idx="2190">
                  <c:v>115.84682064000492</c:v>
                </c:pt>
                <c:pt idx="2191">
                  <c:v>123.28457476892893</c:v>
                </c:pt>
                <c:pt idx="2192">
                  <c:v>116.21727574092559</c:v>
                </c:pt>
                <c:pt idx="2193">
                  <c:v>121.35796957109515</c:v>
                </c:pt>
                <c:pt idx="2194">
                  <c:v>116.86156498876805</c:v>
                </c:pt>
                <c:pt idx="2195">
                  <c:v>122.23748857963862</c:v>
                </c:pt>
                <c:pt idx="2196">
                  <c:v>114.83664018741798</c:v>
                </c:pt>
                <c:pt idx="2197">
                  <c:v>125.15015961849862</c:v>
                </c:pt>
                <c:pt idx="2198">
                  <c:v>122.67559488743716</c:v>
                </c:pt>
                <c:pt idx="2199">
                  <c:v>123.1703264000149</c:v>
                </c:pt>
                <c:pt idx="2200">
                  <c:v>129.53036066433137</c:v>
                </c:pt>
                <c:pt idx="2201">
                  <c:v>131.86878686407314</c:v>
                </c:pt>
                <c:pt idx="2202">
                  <c:v>123.83962075769391</c:v>
                </c:pt>
                <c:pt idx="2203">
                  <c:v>136.38043687903161</c:v>
                </c:pt>
                <c:pt idx="2204">
                  <c:v>136.04137467181383</c:v>
                </c:pt>
                <c:pt idx="2205">
                  <c:v>144.85363479665125</c:v>
                </c:pt>
                <c:pt idx="2206">
                  <c:v>144.98583156218285</c:v>
                </c:pt>
                <c:pt idx="2207">
                  <c:v>148.53303935444285</c:v>
                </c:pt>
                <c:pt idx="2208">
                  <c:v>148.8485228027877</c:v>
                </c:pt>
                <c:pt idx="2209">
                  <c:v>153.11022131709154</c:v>
                </c:pt>
                <c:pt idx="2210">
                  <c:v>156.16814140373731</c:v>
                </c:pt>
                <c:pt idx="2211">
                  <c:v>170.9365533036387</c:v>
                </c:pt>
                <c:pt idx="2212">
                  <c:v>160.68990068065639</c:v>
                </c:pt>
                <c:pt idx="2213">
                  <c:v>175.67069633058665</c:v>
                </c:pt>
                <c:pt idx="2214">
                  <c:v>176.14933087874115</c:v>
                </c:pt>
                <c:pt idx="2215">
                  <c:v>188.23595193674041</c:v>
                </c:pt>
                <c:pt idx="2216">
                  <c:v>185.37185886468771</c:v>
                </c:pt>
                <c:pt idx="2217">
                  <c:v>201.75174584707472</c:v>
                </c:pt>
                <c:pt idx="2218">
                  <c:v>189.58304433570308</c:v>
                </c:pt>
                <c:pt idx="2219">
                  <c:v>207.01557085785029</c:v>
                </c:pt>
                <c:pt idx="2220">
                  <c:v>194.33503280710377</c:v>
                </c:pt>
                <c:pt idx="2221">
                  <c:v>212.51295744526732</c:v>
                </c:pt>
                <c:pt idx="2222">
                  <c:v>216.9705085524935</c:v>
                </c:pt>
                <c:pt idx="2223">
                  <c:v>236.67832164549512</c:v>
                </c:pt>
                <c:pt idx="2224">
                  <c:v>260.88499724479766</c:v>
                </c:pt>
                <c:pt idx="2225">
                  <c:v>242.0393638174265</c:v>
                </c:pt>
                <c:pt idx="2226">
                  <c:v>244.44856153709068</c:v>
                </c:pt>
                <c:pt idx="2227">
                  <c:v>252.76760657556892</c:v>
                </c:pt>
                <c:pt idx="2228">
                  <c:v>228.82793257708124</c:v>
                </c:pt>
                <c:pt idx="2229">
                  <c:v>265.70830453713796</c:v>
                </c:pt>
                <c:pt idx="2230">
                  <c:v>243.67045921384243</c:v>
                </c:pt>
                <c:pt idx="2231">
                  <c:v>248.37134349864911</c:v>
                </c:pt>
                <c:pt idx="2232">
                  <c:v>238.30262565366263</c:v>
                </c:pt>
                <c:pt idx="2233">
                  <c:v>245.41234468130187</c:v>
                </c:pt>
                <c:pt idx="2234">
                  <c:v>288.41358615423314</c:v>
                </c:pt>
                <c:pt idx="2235">
                  <c:v>262.86103824284766</c:v>
                </c:pt>
                <c:pt idx="2236">
                  <c:v>247.49085688549314</c:v>
                </c:pt>
                <c:pt idx="2237">
                  <c:v>275.22707533698099</c:v>
                </c:pt>
                <c:pt idx="2238">
                  <c:v>242.58509083285918</c:v>
                </c:pt>
                <c:pt idx="2239">
                  <c:v>260.77742135080518</c:v>
                </c:pt>
                <c:pt idx="2240">
                  <c:v>285.07521469925439</c:v>
                </c:pt>
                <c:pt idx="2241">
                  <c:v>280.16581733237297</c:v>
                </c:pt>
                <c:pt idx="2242">
                  <c:v>274.43652592247827</c:v>
                </c:pt>
                <c:pt idx="2243">
                  <c:v>292.79742981943491</c:v>
                </c:pt>
                <c:pt idx="2244">
                  <c:v>287.21939138478609</c:v>
                </c:pt>
                <c:pt idx="2245">
                  <c:v>300.35988066251588</c:v>
                </c:pt>
                <c:pt idx="2246">
                  <c:v>287.77721985478149</c:v>
                </c:pt>
                <c:pt idx="2247">
                  <c:v>318.42941824861089</c:v>
                </c:pt>
                <c:pt idx="2248">
                  <c:v>285.76387477315222</c:v>
                </c:pt>
                <c:pt idx="2249">
                  <c:v>330.95414880556234</c:v>
                </c:pt>
                <c:pt idx="2250">
                  <c:v>280.57999420610531</c:v>
                </c:pt>
                <c:pt idx="2251">
                  <c:v>316.83737339499623</c:v>
                </c:pt>
                <c:pt idx="2252">
                  <c:v>315.45867499686051</c:v>
                </c:pt>
                <c:pt idx="2253">
                  <c:v>324.19455935902579</c:v>
                </c:pt>
                <c:pt idx="2254">
                  <c:v>298.81066567684849</c:v>
                </c:pt>
                <c:pt idx="2255">
                  <c:v>332.33016087164879</c:v>
                </c:pt>
                <c:pt idx="2256">
                  <c:v>333.40282416671818</c:v>
                </c:pt>
                <c:pt idx="2257">
                  <c:v>348.56556099874484</c:v>
                </c:pt>
                <c:pt idx="2258">
                  <c:v>314.78290395582405</c:v>
                </c:pt>
                <c:pt idx="2259">
                  <c:v>356.9215305228899</c:v>
                </c:pt>
                <c:pt idx="2260">
                  <c:v>361.2537607203941</c:v>
                </c:pt>
                <c:pt idx="2261">
                  <c:v>344.07969185382575</c:v>
                </c:pt>
                <c:pt idx="2262">
                  <c:v>323.68439676449833</c:v>
                </c:pt>
                <c:pt idx="2263">
                  <c:v>330.56479029220424</c:v>
                </c:pt>
                <c:pt idx="2264">
                  <c:v>303.27824759625105</c:v>
                </c:pt>
                <c:pt idx="2265">
                  <c:v>298.98448316643118</c:v>
                </c:pt>
                <c:pt idx="2266">
                  <c:v>281.00866138890729</c:v>
                </c:pt>
                <c:pt idx="2267">
                  <c:v>297.19871753851254</c:v>
                </c:pt>
                <c:pt idx="2268">
                  <c:v>273.50894458692272</c:v>
                </c:pt>
                <c:pt idx="2269">
                  <c:v>295.73940964843683</c:v>
                </c:pt>
                <c:pt idx="2270">
                  <c:v>295.2312348611726</c:v>
                </c:pt>
                <c:pt idx="2271">
                  <c:v>324.25380197862324</c:v>
                </c:pt>
                <c:pt idx="2272">
                  <c:v>319.10233601102448</c:v>
                </c:pt>
                <c:pt idx="2273">
                  <c:v>327.20959498192832</c:v>
                </c:pt>
                <c:pt idx="2274">
                  <c:v>321.53962948660723</c:v>
                </c:pt>
                <c:pt idx="2275">
                  <c:v>346.1318944900363</c:v>
                </c:pt>
                <c:pt idx="2276">
                  <c:v>345.8649004612858</c:v>
                </c:pt>
                <c:pt idx="2277">
                  <c:v>372.84911246331956</c:v>
                </c:pt>
                <c:pt idx="2278">
                  <c:v>373.95683205691699</c:v>
                </c:pt>
                <c:pt idx="2279">
                  <c:v>418.50132719796596</c:v>
                </c:pt>
                <c:pt idx="2280">
                  <c:v>400.64607753503827</c:v>
                </c:pt>
                <c:pt idx="2281">
                  <c:v>428.94493485483173</c:v>
                </c:pt>
                <c:pt idx="2282">
                  <c:v>417.76519588654503</c:v>
                </c:pt>
                <c:pt idx="2283">
                  <c:v>457.93087915014831</c:v>
                </c:pt>
                <c:pt idx="2284">
                  <c:v>446.38177210924306</c:v>
                </c:pt>
                <c:pt idx="2285">
                  <c:v>7884.2262305833028</c:v>
                </c:pt>
                <c:pt idx="2286">
                  <c:v>7789.8337859298972</c:v>
                </c:pt>
                <c:pt idx="2287">
                  <c:v>4213.1178505417402</c:v>
                </c:pt>
                <c:pt idx="2288">
                  <c:v>4386.0974333266149</c:v>
                </c:pt>
                <c:pt idx="2289">
                  <c:v>4520.6642227409302</c:v>
                </c:pt>
                <c:pt idx="2290">
                  <c:v>4306.1133492611289</c:v>
                </c:pt>
                <c:pt idx="2291">
                  <c:v>4406.2224720086688</c:v>
                </c:pt>
                <c:pt idx="2292">
                  <c:v>3787.0467473159079</c:v>
                </c:pt>
                <c:pt idx="2293">
                  <c:v>4421.1035932344812</c:v>
                </c:pt>
                <c:pt idx="2294">
                  <c:v>4218.3072168351255</c:v>
                </c:pt>
                <c:pt idx="2295">
                  <c:v>4411.06775037845</c:v>
                </c:pt>
                <c:pt idx="2296">
                  <c:v>3870.6569147761838</c:v>
                </c:pt>
                <c:pt idx="2297">
                  <c:v>4160.7336333551993</c:v>
                </c:pt>
                <c:pt idx="2298">
                  <c:v>4366.9510326104246</c:v>
                </c:pt>
                <c:pt idx="2299">
                  <c:v>84.185367327862934</c:v>
                </c:pt>
                <c:pt idx="2300">
                  <c:v>96.198438372665095</c:v>
                </c:pt>
                <c:pt idx="2301">
                  <c:v>87.666663739647532</c:v>
                </c:pt>
                <c:pt idx="2302">
                  <c:v>100.51384811978373</c:v>
                </c:pt>
                <c:pt idx="2303">
                  <c:v>96.400335272449624</c:v>
                </c:pt>
                <c:pt idx="2304">
                  <c:v>94.961268323366141</c:v>
                </c:pt>
                <c:pt idx="2305">
                  <c:v>95.37013280632776</c:v>
                </c:pt>
                <c:pt idx="2306">
                  <c:v>91.481931608384485</c:v>
                </c:pt>
                <c:pt idx="2307">
                  <c:v>95.520033757704482</c:v>
                </c:pt>
                <c:pt idx="2308">
                  <c:v>101.94682649962877</c:v>
                </c:pt>
                <c:pt idx="2309">
                  <c:v>97.85447472679617</c:v>
                </c:pt>
                <c:pt idx="2310">
                  <c:v>99.423659390857964</c:v>
                </c:pt>
                <c:pt idx="2311">
                  <c:v>98.949455303375203</c:v>
                </c:pt>
                <c:pt idx="2312">
                  <c:v>90.01901165557517</c:v>
                </c:pt>
                <c:pt idx="2313">
                  <c:v>81.782953745854954</c:v>
                </c:pt>
                <c:pt idx="2314">
                  <c:v>86.419188712163589</c:v>
                </c:pt>
                <c:pt idx="2315">
                  <c:v>87.158696122233906</c:v>
                </c:pt>
                <c:pt idx="2316">
                  <c:v>87.623295430968724</c:v>
                </c:pt>
                <c:pt idx="2317">
                  <c:v>91.133513277169641</c:v>
                </c:pt>
                <c:pt idx="2318">
                  <c:v>91.454049340660234</c:v>
                </c:pt>
                <c:pt idx="2319">
                  <c:v>91.625966233600423</c:v>
                </c:pt>
                <c:pt idx="2320">
                  <c:v>81.382238237447226</c:v>
                </c:pt>
                <c:pt idx="2321">
                  <c:v>86.33743989578619</c:v>
                </c:pt>
                <c:pt idx="2322">
                  <c:v>81.474438545991532</c:v>
                </c:pt>
                <c:pt idx="2323">
                  <c:v>84.455070844509493</c:v>
                </c:pt>
                <c:pt idx="2324">
                  <c:v>90.39400723125712</c:v>
                </c:pt>
                <c:pt idx="2325">
                  <c:v>86.788077807772893</c:v>
                </c:pt>
                <c:pt idx="2326">
                  <c:v>92.38199959426683</c:v>
                </c:pt>
                <c:pt idx="2327">
                  <c:v>87.277418775237592</c:v>
                </c:pt>
                <c:pt idx="2328">
                  <c:v>93.10014402895122</c:v>
                </c:pt>
                <c:pt idx="2329">
                  <c:v>94.935460412686439</c:v>
                </c:pt>
                <c:pt idx="2330">
                  <c:v>108.05583855349812</c:v>
                </c:pt>
                <c:pt idx="2331">
                  <c:v>106.14704750371267</c:v>
                </c:pt>
                <c:pt idx="2332">
                  <c:v>117.93809080906756</c:v>
                </c:pt>
                <c:pt idx="2333">
                  <c:v>115.85745576268634</c:v>
                </c:pt>
                <c:pt idx="2334">
                  <c:v>126.31700629403306</c:v>
                </c:pt>
                <c:pt idx="2335">
                  <c:v>121.23898996929333</c:v>
                </c:pt>
                <c:pt idx="2336">
                  <c:v>135.10519869923021</c:v>
                </c:pt>
                <c:pt idx="2337">
                  <c:v>132.45732959536051</c:v>
                </c:pt>
                <c:pt idx="2338">
                  <c:v>138.19634858351861</c:v>
                </c:pt>
                <c:pt idx="2339">
                  <c:v>145.04860644167974</c:v>
                </c:pt>
                <c:pt idx="2340">
                  <c:v>168.38267855474643</c:v>
                </c:pt>
                <c:pt idx="2341">
                  <c:v>152.94197990799162</c:v>
                </c:pt>
                <c:pt idx="2342">
                  <c:v>166.6556328123666</c:v>
                </c:pt>
                <c:pt idx="2343">
                  <c:v>180.36221159348432</c:v>
                </c:pt>
                <c:pt idx="2344">
                  <c:v>179.00483342808448</c:v>
                </c:pt>
                <c:pt idx="2345">
                  <c:v>181.63477076003079</c:v>
                </c:pt>
                <c:pt idx="2346">
                  <c:v>192.53122533707165</c:v>
                </c:pt>
                <c:pt idx="2347">
                  <c:v>177.66845118929061</c:v>
                </c:pt>
                <c:pt idx="2348">
                  <c:v>216.39152458063901</c:v>
                </c:pt>
                <c:pt idx="2349">
                  <c:v>177.68389619642167</c:v>
                </c:pt>
                <c:pt idx="2350">
                  <c:v>214.29723461071544</c:v>
                </c:pt>
                <c:pt idx="2351">
                  <c:v>212.32153423700782</c:v>
                </c:pt>
                <c:pt idx="2352">
                  <c:v>209.16519439035218</c:v>
                </c:pt>
                <c:pt idx="2353">
                  <c:v>217.02274708881922</c:v>
                </c:pt>
                <c:pt idx="2354">
                  <c:v>212.63210968611983</c:v>
                </c:pt>
                <c:pt idx="2355">
                  <c:v>218.09680304616066</c:v>
                </c:pt>
                <c:pt idx="2356">
                  <c:v>223.63499712651694</c:v>
                </c:pt>
                <c:pt idx="2357">
                  <c:v>215.82434858685107</c:v>
                </c:pt>
                <c:pt idx="2358">
                  <c:v>221.04625302738086</c:v>
                </c:pt>
                <c:pt idx="2359">
                  <c:v>266.18114187319509</c:v>
                </c:pt>
                <c:pt idx="2360">
                  <c:v>253.14564375566118</c:v>
                </c:pt>
                <c:pt idx="2361">
                  <c:v>262.60083603002801</c:v>
                </c:pt>
                <c:pt idx="2362">
                  <c:v>261.9295834946775</c:v>
                </c:pt>
                <c:pt idx="2363">
                  <c:v>253.36105115381147</c:v>
                </c:pt>
                <c:pt idx="2364">
                  <c:v>267.26474431539305</c:v>
                </c:pt>
                <c:pt idx="2365">
                  <c:v>262.60902132720145</c:v>
                </c:pt>
                <c:pt idx="2366">
                  <c:v>263.49287285071728</c:v>
                </c:pt>
                <c:pt idx="2367">
                  <c:v>260.69360650159456</c:v>
                </c:pt>
                <c:pt idx="2368">
                  <c:v>289.33483053907514</c:v>
                </c:pt>
                <c:pt idx="2369">
                  <c:v>268.92667418726768</c:v>
                </c:pt>
                <c:pt idx="2370">
                  <c:v>291.91033408710814</c:v>
                </c:pt>
                <c:pt idx="2371">
                  <c:v>270.40955773200159</c:v>
                </c:pt>
                <c:pt idx="2372">
                  <c:v>294.3839853073876</c:v>
                </c:pt>
                <c:pt idx="2373">
                  <c:v>283.35293340524083</c:v>
                </c:pt>
                <c:pt idx="2374">
                  <c:v>296.5705703892171</c:v>
                </c:pt>
                <c:pt idx="2375">
                  <c:v>308.06625821820222</c:v>
                </c:pt>
                <c:pt idx="2376">
                  <c:v>295.09889299374356</c:v>
                </c:pt>
                <c:pt idx="2377">
                  <c:v>301.25808427124105</c:v>
                </c:pt>
                <c:pt idx="2378">
                  <c:v>305.33062477513221</c:v>
                </c:pt>
                <c:pt idx="2379">
                  <c:v>318.11468878177135</c:v>
                </c:pt>
                <c:pt idx="2380">
                  <c:v>331.76096681614814</c:v>
                </c:pt>
                <c:pt idx="2381">
                  <c:v>344.33195854448155</c:v>
                </c:pt>
                <c:pt idx="2382">
                  <c:v>329.15615357338748</c:v>
                </c:pt>
                <c:pt idx="2383">
                  <c:v>359.53467040381895</c:v>
                </c:pt>
                <c:pt idx="2384">
                  <c:v>337.25748587614873</c:v>
                </c:pt>
                <c:pt idx="2385">
                  <c:v>346.2025822584302</c:v>
                </c:pt>
                <c:pt idx="2386">
                  <c:v>324.26383080404565</c:v>
                </c:pt>
                <c:pt idx="2387">
                  <c:v>372.75476247069918</c:v>
                </c:pt>
                <c:pt idx="2388">
                  <c:v>339.90299035738923</c:v>
                </c:pt>
                <c:pt idx="2389">
                  <c:v>380.20591778757853</c:v>
                </c:pt>
                <c:pt idx="2390">
                  <c:v>376.51656087542477</c:v>
                </c:pt>
                <c:pt idx="2391">
                  <c:v>367.89472083330611</c:v>
                </c:pt>
                <c:pt idx="2392">
                  <c:v>383.50298722699887</c:v>
                </c:pt>
                <c:pt idx="2393">
                  <c:v>373.76175249797518</c:v>
                </c:pt>
                <c:pt idx="2394">
                  <c:v>375.80482705342536</c:v>
                </c:pt>
                <c:pt idx="2395">
                  <c:v>391.10660104201878</c:v>
                </c:pt>
                <c:pt idx="2396">
                  <c:v>382.49895234973883</c:v>
                </c:pt>
                <c:pt idx="2397">
                  <c:v>408.38034657590055</c:v>
                </c:pt>
                <c:pt idx="2398">
                  <c:v>391.78733148303002</c:v>
                </c:pt>
                <c:pt idx="2399">
                  <c:v>382.00918338979892</c:v>
                </c:pt>
                <c:pt idx="2400">
                  <c:v>386.51587896833132</c:v>
                </c:pt>
                <c:pt idx="2401">
                  <c:v>398.89590615395139</c:v>
                </c:pt>
                <c:pt idx="2402">
                  <c:v>409.04801796443451</c:v>
                </c:pt>
                <c:pt idx="2403">
                  <c:v>416.48479089248298</c:v>
                </c:pt>
                <c:pt idx="2404">
                  <c:v>383.91695842248089</c:v>
                </c:pt>
                <c:pt idx="2405">
                  <c:v>424.00872786970058</c:v>
                </c:pt>
                <c:pt idx="2406">
                  <c:v>393.98098273671189</c:v>
                </c:pt>
                <c:pt idx="2407">
                  <c:v>409.09921749952713</c:v>
                </c:pt>
                <c:pt idx="2408">
                  <c:v>424.13095118499012</c:v>
                </c:pt>
                <c:pt idx="2409">
                  <c:v>419.56051973442209</c:v>
                </c:pt>
                <c:pt idx="2410">
                  <c:v>420.50582768418855</c:v>
                </c:pt>
                <c:pt idx="2411">
                  <c:v>446.61239811110096</c:v>
                </c:pt>
                <c:pt idx="2412">
                  <c:v>420.26724358344529</c:v>
                </c:pt>
                <c:pt idx="2413">
                  <c:v>443.61261041289458</c:v>
                </c:pt>
                <c:pt idx="2414">
                  <c:v>421.7016034784404</c:v>
                </c:pt>
                <c:pt idx="2415">
                  <c:v>463.39111596511668</c:v>
                </c:pt>
                <c:pt idx="2416">
                  <c:v>441.41443517188293</c:v>
                </c:pt>
                <c:pt idx="2417">
                  <c:v>456.48997740819487</c:v>
                </c:pt>
                <c:pt idx="2418">
                  <c:v>446.34722406708948</c:v>
                </c:pt>
                <c:pt idx="2419">
                  <c:v>477.41950363528542</c:v>
                </c:pt>
                <c:pt idx="2420">
                  <c:v>447.16504241949252</c:v>
                </c:pt>
                <c:pt idx="2421">
                  <c:v>448.62278792049506</c:v>
                </c:pt>
                <c:pt idx="2422">
                  <c:v>436.86046535509479</c:v>
                </c:pt>
                <c:pt idx="2423">
                  <c:v>500.02520175305716</c:v>
                </c:pt>
                <c:pt idx="2424">
                  <c:v>451.75723280733683</c:v>
                </c:pt>
                <c:pt idx="2425">
                  <c:v>487.69628448333157</c:v>
                </c:pt>
                <c:pt idx="2426">
                  <c:v>474.91054915844381</c:v>
                </c:pt>
                <c:pt idx="2427">
                  <c:v>486.76725322103732</c:v>
                </c:pt>
                <c:pt idx="2428">
                  <c:v>467.47637535756274</c:v>
                </c:pt>
                <c:pt idx="2429">
                  <c:v>460.02400775508977</c:v>
                </c:pt>
                <c:pt idx="2430">
                  <c:v>482.26464026882951</c:v>
                </c:pt>
                <c:pt idx="2431">
                  <c:v>474.02812168185773</c:v>
                </c:pt>
                <c:pt idx="2432">
                  <c:v>495.44185022873864</c:v>
                </c:pt>
                <c:pt idx="2433">
                  <c:v>524.80981106584193</c:v>
                </c:pt>
                <c:pt idx="2434">
                  <c:v>507.48855922177512</c:v>
                </c:pt>
                <c:pt idx="2435">
                  <c:v>518.61300877067424</c:v>
                </c:pt>
                <c:pt idx="2436">
                  <c:v>496.91500329962696</c:v>
                </c:pt>
                <c:pt idx="2437">
                  <c:v>545.80438178913926</c:v>
                </c:pt>
                <c:pt idx="2438">
                  <c:v>495.22562379553688</c:v>
                </c:pt>
                <c:pt idx="2439">
                  <c:v>537.84012010018796</c:v>
                </c:pt>
                <c:pt idx="2440">
                  <c:v>550.4030145689045</c:v>
                </c:pt>
                <c:pt idx="2441">
                  <c:v>541.05976245045497</c:v>
                </c:pt>
                <c:pt idx="2442">
                  <c:v>529.66779062683338</c:v>
                </c:pt>
                <c:pt idx="2443">
                  <c:v>552.54141766679243</c:v>
                </c:pt>
                <c:pt idx="2444">
                  <c:v>529.03788408312539</c:v>
                </c:pt>
                <c:pt idx="2445">
                  <c:v>593.30856433129759</c:v>
                </c:pt>
                <c:pt idx="2446">
                  <c:v>558.0182583194312</c:v>
                </c:pt>
                <c:pt idx="2447">
                  <c:v>606.70036863561711</c:v>
                </c:pt>
                <c:pt idx="2448">
                  <c:v>546.0157820692408</c:v>
                </c:pt>
                <c:pt idx="2449">
                  <c:v>608.11657264627991</c:v>
                </c:pt>
                <c:pt idx="2450">
                  <c:v>569.76237302326388</c:v>
                </c:pt>
                <c:pt idx="2451">
                  <c:v>575.70720827599098</c:v>
                </c:pt>
                <c:pt idx="2452">
                  <c:v>554.74509425025235</c:v>
                </c:pt>
                <c:pt idx="2453">
                  <c:v>571.23445975397465</c:v>
                </c:pt>
                <c:pt idx="2454">
                  <c:v>569.25021211120713</c:v>
                </c:pt>
                <c:pt idx="2455">
                  <c:v>598.40687232859</c:v>
                </c:pt>
                <c:pt idx="2456">
                  <c:v>596.516472772832</c:v>
                </c:pt>
                <c:pt idx="2457">
                  <c:v>625.84336484474557</c:v>
                </c:pt>
                <c:pt idx="2458">
                  <c:v>595.44109270240938</c:v>
                </c:pt>
                <c:pt idx="2459">
                  <c:v>634.04139024532867</c:v>
                </c:pt>
                <c:pt idx="2460">
                  <c:v>602.56669334066066</c:v>
                </c:pt>
                <c:pt idx="2461">
                  <c:v>666.08374070834282</c:v>
                </c:pt>
                <c:pt idx="2462">
                  <c:v>607.9374156914439</c:v>
                </c:pt>
                <c:pt idx="2463">
                  <c:v>633.85030834226973</c:v>
                </c:pt>
                <c:pt idx="2464">
                  <c:v>622.60151707138959</c:v>
                </c:pt>
                <c:pt idx="2465">
                  <c:v>651.65578402962956</c:v>
                </c:pt>
                <c:pt idx="2466">
                  <c:v>632.05352590569782</c:v>
                </c:pt>
                <c:pt idx="2467">
                  <c:v>661.07299046278229</c:v>
                </c:pt>
                <c:pt idx="2468">
                  <c:v>651.89866357339417</c:v>
                </c:pt>
                <c:pt idx="2469">
                  <c:v>663.83704957918894</c:v>
                </c:pt>
                <c:pt idx="2470">
                  <c:v>641.15553639305404</c:v>
                </c:pt>
                <c:pt idx="2471">
                  <c:v>661.83023354012687</c:v>
                </c:pt>
                <c:pt idx="2472">
                  <c:v>683.9543263114831</c:v>
                </c:pt>
                <c:pt idx="2473">
                  <c:v>746.17977590118687</c:v>
                </c:pt>
                <c:pt idx="2474">
                  <c:v>672.14271425270397</c:v>
                </c:pt>
                <c:pt idx="2475">
                  <c:v>713.16848994887766</c:v>
                </c:pt>
                <c:pt idx="2476">
                  <c:v>703.73467116642814</c:v>
                </c:pt>
                <c:pt idx="2477">
                  <c:v>721.14415140023732</c:v>
                </c:pt>
                <c:pt idx="2478">
                  <c:v>677.62613958461839</c:v>
                </c:pt>
                <c:pt idx="2479">
                  <c:v>737.78136192530621</c:v>
                </c:pt>
                <c:pt idx="2480">
                  <c:v>745.49925870481525</c:v>
                </c:pt>
                <c:pt idx="2481">
                  <c:v>759.34833141757974</c:v>
                </c:pt>
                <c:pt idx="2482">
                  <c:v>756.27227334895974</c:v>
                </c:pt>
                <c:pt idx="2483">
                  <c:v>779.87591098101313</c:v>
                </c:pt>
                <c:pt idx="2484">
                  <c:v>725.18375275899552</c:v>
                </c:pt>
                <c:pt idx="2485">
                  <c:v>762.77843459540225</c:v>
                </c:pt>
                <c:pt idx="2486">
                  <c:v>740.57285964526932</c:v>
                </c:pt>
                <c:pt idx="2487">
                  <c:v>770.07404758898133</c:v>
                </c:pt>
                <c:pt idx="2488">
                  <c:v>787.89059688653833</c:v>
                </c:pt>
                <c:pt idx="2489">
                  <c:v>765.79005026421862</c:v>
                </c:pt>
                <c:pt idx="2490">
                  <c:v>787.65197993170807</c:v>
                </c:pt>
                <c:pt idx="2491">
                  <c:v>851.52334909715114</c:v>
                </c:pt>
                <c:pt idx="2492">
                  <c:v>782.03569561280892</c:v>
                </c:pt>
                <c:pt idx="2493">
                  <c:v>832.18161320250499</c:v>
                </c:pt>
                <c:pt idx="2494">
                  <c:v>794.92819604825161</c:v>
                </c:pt>
                <c:pt idx="2495">
                  <c:v>855.65074584389708</c:v>
                </c:pt>
                <c:pt idx="2496">
                  <c:v>797.60997451163644</c:v>
                </c:pt>
                <c:pt idx="2497">
                  <c:v>884.63431049710437</c:v>
                </c:pt>
                <c:pt idx="2498">
                  <c:v>824.63281779013414</c:v>
                </c:pt>
                <c:pt idx="2499">
                  <c:v>901.12212325933467</c:v>
                </c:pt>
                <c:pt idx="2500">
                  <c:v>884.26253334398098</c:v>
                </c:pt>
                <c:pt idx="2501">
                  <c:v>927.2484490402968</c:v>
                </c:pt>
                <c:pt idx="2502">
                  <c:v>976.42317124743556</c:v>
                </c:pt>
                <c:pt idx="2503">
                  <c:v>930.88385261199596</c:v>
                </c:pt>
                <c:pt idx="2504">
                  <c:v>912.65060793585349</c:v>
                </c:pt>
                <c:pt idx="2505">
                  <c:v>970.43926298764472</c:v>
                </c:pt>
                <c:pt idx="2506">
                  <c:v>894.92503840538495</c:v>
                </c:pt>
                <c:pt idx="2507">
                  <c:v>995.1014991756897</c:v>
                </c:pt>
                <c:pt idx="2508">
                  <c:v>1003.4518449500933</c:v>
                </c:pt>
                <c:pt idx="2509">
                  <c:v>942.39039880064377</c:v>
                </c:pt>
                <c:pt idx="2510">
                  <c:v>979.60042840413291</c:v>
                </c:pt>
                <c:pt idx="2511">
                  <c:v>1009.6981645435009</c:v>
                </c:pt>
                <c:pt idx="2512">
                  <c:v>991.61965229147199</c:v>
                </c:pt>
                <c:pt idx="2513">
                  <c:v>1038.9563189160449</c:v>
                </c:pt>
                <c:pt idx="2514">
                  <c:v>976.08457436326194</c:v>
                </c:pt>
                <c:pt idx="2515">
                  <c:v>1001.6241268922935</c:v>
                </c:pt>
                <c:pt idx="2516">
                  <c:v>1039.8813846079236</c:v>
                </c:pt>
                <c:pt idx="2517">
                  <c:v>1037.034461390565</c:v>
                </c:pt>
                <c:pt idx="2518">
                  <c:v>994.54104650469515</c:v>
                </c:pt>
                <c:pt idx="2519">
                  <c:v>1080.6164017766373</c:v>
                </c:pt>
                <c:pt idx="2520">
                  <c:v>999.36748003479852</c:v>
                </c:pt>
                <c:pt idx="2521">
                  <c:v>1153.0604713510816</c:v>
                </c:pt>
                <c:pt idx="2522">
                  <c:v>1035.0543917347927</c:v>
                </c:pt>
                <c:pt idx="2523">
                  <c:v>1060.4561133813756</c:v>
                </c:pt>
                <c:pt idx="2524">
                  <c:v>1096.4586986109537</c:v>
                </c:pt>
                <c:pt idx="2525">
                  <c:v>1062.6003915722047</c:v>
                </c:pt>
                <c:pt idx="2526">
                  <c:v>1139.7876282100226</c:v>
                </c:pt>
                <c:pt idx="2527">
                  <c:v>1170.9373037829391</c:v>
                </c:pt>
                <c:pt idx="2528">
                  <c:v>1142.0569059461802</c:v>
                </c:pt>
                <c:pt idx="2529">
                  <c:v>1227.7406350067213</c:v>
                </c:pt>
                <c:pt idx="2530">
                  <c:v>1123.2197817309623</c:v>
                </c:pt>
                <c:pt idx="2531">
                  <c:v>1196.5901646084612</c:v>
                </c:pt>
                <c:pt idx="2532">
                  <c:v>1191.795728301918</c:v>
                </c:pt>
                <c:pt idx="2533">
                  <c:v>1220.3180939763588</c:v>
                </c:pt>
                <c:pt idx="2534">
                  <c:v>1165.5545184625653</c:v>
                </c:pt>
                <c:pt idx="2535">
                  <c:v>1217.8085996578704</c:v>
                </c:pt>
                <c:pt idx="2536">
                  <c:v>1237.5684069119504</c:v>
                </c:pt>
                <c:pt idx="2537">
                  <c:v>1266.2562332129321</c:v>
                </c:pt>
                <c:pt idx="2538">
                  <c:v>1215.4004996056265</c:v>
                </c:pt>
                <c:pt idx="2539">
                  <c:v>1304.3214653730449</c:v>
                </c:pt>
                <c:pt idx="2540">
                  <c:v>1226.1476080779025</c:v>
                </c:pt>
                <c:pt idx="2541">
                  <c:v>1307.4313628944462</c:v>
                </c:pt>
                <c:pt idx="2542">
                  <c:v>1136.197687259875</c:v>
                </c:pt>
                <c:pt idx="2543">
                  <c:v>1329.3217610184911</c:v>
                </c:pt>
                <c:pt idx="2544">
                  <c:v>1428.9177887852711</c:v>
                </c:pt>
                <c:pt idx="2545">
                  <c:v>1372.7861769471701</c:v>
                </c:pt>
                <c:pt idx="2546">
                  <c:v>1244.9306494261093</c:v>
                </c:pt>
                <c:pt idx="2547">
                  <c:v>1385.4868273722286</c:v>
                </c:pt>
                <c:pt idx="2548">
                  <c:v>1451.5894128886382</c:v>
                </c:pt>
                <c:pt idx="2549">
                  <c:v>1375.4316242954758</c:v>
                </c:pt>
                <c:pt idx="2550">
                  <c:v>1339.7789415971024</c:v>
                </c:pt>
                <c:pt idx="2551">
                  <c:v>1405.1196713100705</c:v>
                </c:pt>
                <c:pt idx="2552">
                  <c:v>1331.5662290903902</c:v>
                </c:pt>
                <c:pt idx="2553">
                  <c:v>1389.2333811545188</c:v>
                </c:pt>
                <c:pt idx="2554">
                  <c:v>1318.3282137675417</c:v>
                </c:pt>
                <c:pt idx="2555">
                  <c:v>1451.7544775768524</c:v>
                </c:pt>
                <c:pt idx="2556">
                  <c:v>1449.1507000389913</c:v>
                </c:pt>
                <c:pt idx="2557">
                  <c:v>1407.1652716318074</c:v>
                </c:pt>
                <c:pt idx="2558">
                  <c:v>1423.1224897115878</c:v>
                </c:pt>
                <c:pt idx="2559">
                  <c:v>1456.5690720531027</c:v>
                </c:pt>
                <c:pt idx="2560">
                  <c:v>1303.4991968761169</c:v>
                </c:pt>
                <c:pt idx="2561">
                  <c:v>1474.8456305261254</c:v>
                </c:pt>
                <c:pt idx="2562">
                  <c:v>1519.4420982316274</c:v>
                </c:pt>
                <c:pt idx="2563">
                  <c:v>1449.6474420861075</c:v>
                </c:pt>
                <c:pt idx="2564">
                  <c:v>1329.7665470495467</c:v>
                </c:pt>
                <c:pt idx="2565">
                  <c:v>1517.8692238422525</c:v>
                </c:pt>
                <c:pt idx="2566">
                  <c:v>1478.1230026639967</c:v>
                </c:pt>
                <c:pt idx="2567">
                  <c:v>1480.0581306714123</c:v>
                </c:pt>
                <c:pt idx="2568">
                  <c:v>1470.4313766519017</c:v>
                </c:pt>
                <c:pt idx="2569">
                  <c:v>1617.7778055425204</c:v>
                </c:pt>
                <c:pt idx="2570">
                  <c:v>1399.810543402107</c:v>
                </c:pt>
                <c:pt idx="2571">
                  <c:v>1650.4257871848424</c:v>
                </c:pt>
                <c:pt idx="2572">
                  <c:v>1505.2095375597778</c:v>
                </c:pt>
                <c:pt idx="2573">
                  <c:v>1562.7001796838917</c:v>
                </c:pt>
                <c:pt idx="2574">
                  <c:v>1387.3023440864904</c:v>
                </c:pt>
                <c:pt idx="2575">
                  <c:v>1707.0134175298845</c:v>
                </c:pt>
                <c:pt idx="2576">
                  <c:v>1580.4987170179611</c:v>
                </c:pt>
                <c:pt idx="2577">
                  <c:v>1639.145677602985</c:v>
                </c:pt>
                <c:pt idx="2578">
                  <c:v>1636.7937078837726</c:v>
                </c:pt>
                <c:pt idx="2579">
                  <c:v>1653.4623458114436</c:v>
                </c:pt>
                <c:pt idx="2580">
                  <c:v>1551.4974194535621</c:v>
                </c:pt>
                <c:pt idx="2581">
                  <c:v>1627.8284137427388</c:v>
                </c:pt>
                <c:pt idx="2582">
                  <c:v>1508.5648032984263</c:v>
                </c:pt>
                <c:pt idx="2583">
                  <c:v>1659.2917966836512</c:v>
                </c:pt>
                <c:pt idx="2584">
                  <c:v>1515.0081606542017</c:v>
                </c:pt>
                <c:pt idx="2585">
                  <c:v>1712.8898165266958</c:v>
                </c:pt>
                <c:pt idx="2586">
                  <c:v>1547.2882911747865</c:v>
                </c:pt>
                <c:pt idx="2587">
                  <c:v>1654.8869083870236</c:v>
                </c:pt>
                <c:pt idx="2588">
                  <c:v>1581.0860357717875</c:v>
                </c:pt>
                <c:pt idx="2589">
                  <c:v>1713.784827909657</c:v>
                </c:pt>
                <c:pt idx="2590">
                  <c:v>1471.0619367873312</c:v>
                </c:pt>
                <c:pt idx="2591">
                  <c:v>1694.9691703016081</c:v>
                </c:pt>
                <c:pt idx="2592">
                  <c:v>1647.3984029266642</c:v>
                </c:pt>
                <c:pt idx="2593">
                  <c:v>1717.4083181084375</c:v>
                </c:pt>
                <c:pt idx="2594">
                  <c:v>1566.1252596081069</c:v>
                </c:pt>
                <c:pt idx="2595">
                  <c:v>1791.1131118462333</c:v>
                </c:pt>
                <c:pt idx="2596">
                  <c:v>1636.5965750095468</c:v>
                </c:pt>
                <c:pt idx="2597">
                  <c:v>1714.957138470857</c:v>
                </c:pt>
                <c:pt idx="2598">
                  <c:v>1675.0622387937453</c:v>
                </c:pt>
                <c:pt idx="2599">
                  <c:v>1729.3161108351344</c:v>
                </c:pt>
                <c:pt idx="2600">
                  <c:v>1685.4239662792124</c:v>
                </c:pt>
                <c:pt idx="2601">
                  <c:v>1788.1326403845292</c:v>
                </c:pt>
                <c:pt idx="2602">
                  <c:v>1588.5551992657518</c:v>
                </c:pt>
                <c:pt idx="2603">
                  <c:v>1700.9426648544536</c:v>
                </c:pt>
                <c:pt idx="2604">
                  <c:v>1617.6986271797361</c:v>
                </c:pt>
                <c:pt idx="2605">
                  <c:v>1764.5471421616264</c:v>
                </c:pt>
                <c:pt idx="2606">
                  <c:v>1693.249967299133</c:v>
                </c:pt>
                <c:pt idx="2607">
                  <c:v>1783.9943369158998</c:v>
                </c:pt>
                <c:pt idx="2608">
                  <c:v>1656.2443231232266</c:v>
                </c:pt>
                <c:pt idx="2609">
                  <c:v>1791.6545977077017</c:v>
                </c:pt>
                <c:pt idx="2610">
                  <c:v>1692.3093977035339</c:v>
                </c:pt>
                <c:pt idx="2611">
                  <c:v>1783.9059041719966</c:v>
                </c:pt>
                <c:pt idx="2612">
                  <c:v>1714.0791905099179</c:v>
                </c:pt>
                <c:pt idx="2613">
                  <c:v>1754.8324629618137</c:v>
                </c:pt>
                <c:pt idx="2614">
                  <c:v>1643.7286663955215</c:v>
                </c:pt>
                <c:pt idx="2615">
                  <c:v>1797.7992962720887</c:v>
                </c:pt>
                <c:pt idx="2616">
                  <c:v>1642.7029555655204</c:v>
                </c:pt>
                <c:pt idx="2617">
                  <c:v>1835.4967386532128</c:v>
                </c:pt>
                <c:pt idx="2618">
                  <c:v>1831.1973527457576</c:v>
                </c:pt>
                <c:pt idx="2619">
                  <c:v>1723.8620625545195</c:v>
                </c:pt>
                <c:pt idx="2620">
                  <c:v>1845.179137332967</c:v>
                </c:pt>
                <c:pt idx="2621">
                  <c:v>1838.3046256863811</c:v>
                </c:pt>
                <c:pt idx="2622">
                  <c:v>1796.6145999337305</c:v>
                </c:pt>
                <c:pt idx="2623">
                  <c:v>1894.0669559315481</c:v>
                </c:pt>
                <c:pt idx="2624">
                  <c:v>1796.1322566943295</c:v>
                </c:pt>
                <c:pt idx="2625">
                  <c:v>1963.1753336976888</c:v>
                </c:pt>
                <c:pt idx="2626">
                  <c:v>1790.9785906110262</c:v>
                </c:pt>
                <c:pt idx="2627">
                  <c:v>1917.5164584005338</c:v>
                </c:pt>
                <c:pt idx="2628">
                  <c:v>1712.6275927934696</c:v>
                </c:pt>
                <c:pt idx="2629">
                  <c:v>1871.6277730210957</c:v>
                </c:pt>
                <c:pt idx="2630">
                  <c:v>1833.2262025455914</c:v>
                </c:pt>
                <c:pt idx="2631">
                  <c:v>1934.2395539730423</c:v>
                </c:pt>
                <c:pt idx="2632">
                  <c:v>1920.8084371257009</c:v>
                </c:pt>
                <c:pt idx="2633">
                  <c:v>1933.4369201112361</c:v>
                </c:pt>
                <c:pt idx="2634">
                  <c:v>1884.0309520971175</c:v>
                </c:pt>
                <c:pt idx="2635">
                  <c:v>2015.0510741259748</c:v>
                </c:pt>
                <c:pt idx="2636">
                  <c:v>2002.6524622631594</c:v>
                </c:pt>
                <c:pt idx="2637">
                  <c:v>1958.9150950934247</c:v>
                </c:pt>
                <c:pt idx="2638">
                  <c:v>1818.8898735635516</c:v>
                </c:pt>
                <c:pt idx="2639">
                  <c:v>1945.3456244502961</c:v>
                </c:pt>
                <c:pt idx="2640">
                  <c:v>2150.3987801319299</c:v>
                </c:pt>
                <c:pt idx="2641">
                  <c:v>1981.0607206793352</c:v>
                </c:pt>
                <c:pt idx="2642">
                  <c:v>1978.8237809453631</c:v>
                </c:pt>
                <c:pt idx="2643">
                  <c:v>1841.9386798104144</c:v>
                </c:pt>
                <c:pt idx="2644">
                  <c:v>1624.8835701415765</c:v>
                </c:pt>
                <c:pt idx="2645">
                  <c:v>1904.8038422854888</c:v>
                </c:pt>
                <c:pt idx="2646">
                  <c:v>1897.7595341413523</c:v>
                </c:pt>
                <c:pt idx="2647">
                  <c:v>1894.9202326252507</c:v>
                </c:pt>
                <c:pt idx="2648">
                  <c:v>1804.4078121347488</c:v>
                </c:pt>
                <c:pt idx="2649">
                  <c:v>2119.6357816221198</c:v>
                </c:pt>
                <c:pt idx="2650">
                  <c:v>1941.9231435769375</c:v>
                </c:pt>
                <c:pt idx="2651">
                  <c:v>1957.1223680926616</c:v>
                </c:pt>
                <c:pt idx="2652">
                  <c:v>1819.8642357585459</c:v>
                </c:pt>
                <c:pt idx="2653">
                  <c:v>1920.4310141767721</c:v>
                </c:pt>
                <c:pt idx="2654">
                  <c:v>1819.2807264015573</c:v>
                </c:pt>
                <c:pt idx="2655">
                  <c:v>1957.2906497255274</c:v>
                </c:pt>
                <c:pt idx="2656">
                  <c:v>1824.0396854527087</c:v>
                </c:pt>
                <c:pt idx="2657">
                  <c:v>1910.821439740281</c:v>
                </c:pt>
                <c:pt idx="2658">
                  <c:v>1985.0759159131321</c:v>
                </c:pt>
                <c:pt idx="2659">
                  <c:v>2047.4309715027036</c:v>
                </c:pt>
                <c:pt idx="2660">
                  <c:v>1893.8295586491199</c:v>
                </c:pt>
                <c:pt idx="2661">
                  <c:v>1861.5000998495641</c:v>
                </c:pt>
                <c:pt idx="2662">
                  <c:v>1868.7854768038499</c:v>
                </c:pt>
                <c:pt idx="2663">
                  <c:v>1808.08188417768</c:v>
                </c:pt>
                <c:pt idx="2664">
                  <c:v>1958.716679762375</c:v>
                </c:pt>
                <c:pt idx="2665">
                  <c:v>2099.4755958900364</c:v>
                </c:pt>
                <c:pt idx="2666">
                  <c:v>2114.7132552931243</c:v>
                </c:pt>
                <c:pt idx="2667">
                  <c:v>2117.8812815685301</c:v>
                </c:pt>
                <c:pt idx="2668">
                  <c:v>1884.8236582022685</c:v>
                </c:pt>
                <c:pt idx="2669">
                  <c:v>1967.7132659641061</c:v>
                </c:pt>
                <c:pt idx="2670">
                  <c:v>2038.2415244047502</c:v>
                </c:pt>
                <c:pt idx="2671">
                  <c:v>1936.0520874593151</c:v>
                </c:pt>
                <c:pt idx="2672">
                  <c:v>1860.8718769393022</c:v>
                </c:pt>
                <c:pt idx="2673">
                  <c:v>2085.3460132696259</c:v>
                </c:pt>
                <c:pt idx="2674">
                  <c:v>1947.6401505832905</c:v>
                </c:pt>
                <c:pt idx="2675">
                  <c:v>1944.2055492075933</c:v>
                </c:pt>
                <c:pt idx="2676">
                  <c:v>1799.6767043611821</c:v>
                </c:pt>
                <c:pt idx="2677">
                  <c:v>1965.4042808575712</c:v>
                </c:pt>
                <c:pt idx="2678">
                  <c:v>1963.0096432583084</c:v>
                </c:pt>
                <c:pt idx="2679">
                  <c:v>1958.8212889592537</c:v>
                </c:pt>
                <c:pt idx="2680">
                  <c:v>1862.6001644484636</c:v>
                </c:pt>
                <c:pt idx="2681">
                  <c:v>1989.2740249413728</c:v>
                </c:pt>
                <c:pt idx="2682">
                  <c:v>1900.7972767377639</c:v>
                </c:pt>
                <c:pt idx="2683">
                  <c:v>1889.6851014693482</c:v>
                </c:pt>
                <c:pt idx="2684">
                  <c:v>1944.0143869589169</c:v>
                </c:pt>
                <c:pt idx="2685">
                  <c:v>1977.3419111061542</c:v>
                </c:pt>
                <c:pt idx="2686">
                  <c:v>1991.1541338126781</c:v>
                </c:pt>
                <c:pt idx="2687">
                  <c:v>2073.1090432139308</c:v>
                </c:pt>
                <c:pt idx="2688">
                  <c:v>1843.4346678237293</c:v>
                </c:pt>
                <c:pt idx="2689">
                  <c:v>2077.3790857345589</c:v>
                </c:pt>
                <c:pt idx="2690">
                  <c:v>1885.8822250199421</c:v>
                </c:pt>
                <c:pt idx="2691">
                  <c:v>2080.1205110982173</c:v>
                </c:pt>
                <c:pt idx="2692">
                  <c:v>1927.017414829626</c:v>
                </c:pt>
                <c:pt idx="2693">
                  <c:v>1969.1271256013022</c:v>
                </c:pt>
                <c:pt idx="2694">
                  <c:v>1852.3132922252021</c:v>
                </c:pt>
                <c:pt idx="2695">
                  <c:v>1956.1464324488074</c:v>
                </c:pt>
                <c:pt idx="2696">
                  <c:v>2056.3584943754649</c:v>
                </c:pt>
                <c:pt idx="2697">
                  <c:v>2015.1858735587434</c:v>
                </c:pt>
                <c:pt idx="2698">
                  <c:v>1823.7535253433764</c:v>
                </c:pt>
                <c:pt idx="2699">
                  <c:v>2044.3096864879219</c:v>
                </c:pt>
                <c:pt idx="2700">
                  <c:v>2021.1652477499679</c:v>
                </c:pt>
                <c:pt idx="2701">
                  <c:v>1922.6897533911551</c:v>
                </c:pt>
                <c:pt idx="2702">
                  <c:v>1907.5628445128127</c:v>
                </c:pt>
                <c:pt idx="2703">
                  <c:v>1949.3720158568617</c:v>
                </c:pt>
                <c:pt idx="2704">
                  <c:v>1874.1305744892054</c:v>
                </c:pt>
                <c:pt idx="2705">
                  <c:v>1809.674530814445</c:v>
                </c:pt>
                <c:pt idx="2706">
                  <c:v>1850.6860831548622</c:v>
                </c:pt>
                <c:pt idx="2707">
                  <c:v>1793.0862412105625</c:v>
                </c:pt>
                <c:pt idx="2708">
                  <c:v>1888.7879125625686</c:v>
                </c:pt>
                <c:pt idx="2709">
                  <c:v>1961.2842907170436</c:v>
                </c:pt>
                <c:pt idx="2710">
                  <c:v>1807.9541449664887</c:v>
                </c:pt>
                <c:pt idx="2711">
                  <c:v>1850.9459870566975</c:v>
                </c:pt>
                <c:pt idx="2712">
                  <c:v>1799.4144075774689</c:v>
                </c:pt>
                <c:pt idx="2713">
                  <c:v>1795.452203715427</c:v>
                </c:pt>
                <c:pt idx="2714">
                  <c:v>1575.8609927272985</c:v>
                </c:pt>
                <c:pt idx="2715">
                  <c:v>1692.86834561304</c:v>
                </c:pt>
                <c:pt idx="2716">
                  <c:v>1414.6704601797885</c:v>
                </c:pt>
                <c:pt idx="2717">
                  <c:v>1509.7625903108428</c:v>
                </c:pt>
                <c:pt idx="2718">
                  <c:v>1309.5039304028871</c:v>
                </c:pt>
                <c:pt idx="2719">
                  <c:v>1361.7057839205665</c:v>
                </c:pt>
                <c:pt idx="2720">
                  <c:v>1222.7761761270338</c:v>
                </c:pt>
                <c:pt idx="2721">
                  <c:v>1190.0512162845405</c:v>
                </c:pt>
                <c:pt idx="2722">
                  <c:v>1133.048529367753</c:v>
                </c:pt>
                <c:pt idx="2723">
                  <c:v>1129.0937262298135</c:v>
                </c:pt>
                <c:pt idx="2724">
                  <c:v>1103.3207901120977</c:v>
                </c:pt>
                <c:pt idx="2725">
                  <c:v>1092.2716193622005</c:v>
                </c:pt>
                <c:pt idx="2726">
                  <c:v>971.45515550251946</c:v>
                </c:pt>
                <c:pt idx="2727">
                  <c:v>950.1227293668851</c:v>
                </c:pt>
                <c:pt idx="2728">
                  <c:v>903.73303610616313</c:v>
                </c:pt>
                <c:pt idx="2729">
                  <c:v>963.85425188316981</c:v>
                </c:pt>
                <c:pt idx="2730">
                  <c:v>900.27253320648128</c:v>
                </c:pt>
                <c:pt idx="2731">
                  <c:v>931.56367593052721</c:v>
                </c:pt>
                <c:pt idx="2732">
                  <c:v>851.49175978136816</c:v>
                </c:pt>
                <c:pt idx="2733">
                  <c:v>850.99818854601301</c:v>
                </c:pt>
                <c:pt idx="2734">
                  <c:v>827.12989240069601</c:v>
                </c:pt>
                <c:pt idx="2735">
                  <c:v>877.06050411494346</c:v>
                </c:pt>
                <c:pt idx="2736">
                  <c:v>841.56597622482786</c:v>
                </c:pt>
                <c:pt idx="2737">
                  <c:v>830.90520065430769</c:v>
                </c:pt>
                <c:pt idx="2738">
                  <c:v>808.7929009053787</c:v>
                </c:pt>
                <c:pt idx="2739">
                  <c:v>789.38376223731632</c:v>
                </c:pt>
                <c:pt idx="2740">
                  <c:v>766.64372570431374</c:v>
                </c:pt>
                <c:pt idx="2741">
                  <c:v>841.95155300019019</c:v>
                </c:pt>
                <c:pt idx="2742">
                  <c:v>786.22168735637604</c:v>
                </c:pt>
                <c:pt idx="2743">
                  <c:v>842.10515934073339</c:v>
                </c:pt>
                <c:pt idx="2744">
                  <c:v>770.35150323897824</c:v>
                </c:pt>
                <c:pt idx="2745">
                  <c:v>804.1315962052596</c:v>
                </c:pt>
                <c:pt idx="2746">
                  <c:v>830.51799793615896</c:v>
                </c:pt>
                <c:pt idx="2747">
                  <c:v>815.98267048947298</c:v>
                </c:pt>
                <c:pt idx="2748">
                  <c:v>282.23578034117668</c:v>
                </c:pt>
                <c:pt idx="2749">
                  <c:v>98.87057699858606</c:v>
                </c:pt>
                <c:pt idx="2750">
                  <c:v>95.192909750304352</c:v>
                </c:pt>
                <c:pt idx="2751">
                  <c:v>95.548372029244916</c:v>
                </c:pt>
                <c:pt idx="2752">
                  <c:v>95.796345221407663</c:v>
                </c:pt>
                <c:pt idx="2753">
                  <c:v>101.41676986889404</c:v>
                </c:pt>
                <c:pt idx="2754">
                  <c:v>107.1268081687509</c:v>
                </c:pt>
                <c:pt idx="2755">
                  <c:v>107.36489620029235</c:v>
                </c:pt>
                <c:pt idx="2756">
                  <c:v>116.3655480444346</c:v>
                </c:pt>
                <c:pt idx="2757">
                  <c:v>107.98746543355142</c:v>
                </c:pt>
                <c:pt idx="2758">
                  <c:v>95.89334541349622</c:v>
                </c:pt>
                <c:pt idx="2759">
                  <c:v>99.670313592777532</c:v>
                </c:pt>
                <c:pt idx="2760">
                  <c:v>87.000725617821487</c:v>
                </c:pt>
                <c:pt idx="2761">
                  <c:v>85.463197698279174</c:v>
                </c:pt>
                <c:pt idx="2762">
                  <c:v>82.399239929905477</c:v>
                </c:pt>
                <c:pt idx="2763">
                  <c:v>85.494790091219144</c:v>
                </c:pt>
                <c:pt idx="2764">
                  <c:v>85.508028153957525</c:v>
                </c:pt>
                <c:pt idx="2765">
                  <c:v>83.808700720533693</c:v>
                </c:pt>
                <c:pt idx="2766">
                  <c:v>80.735357970713721</c:v>
                </c:pt>
                <c:pt idx="2767">
                  <c:v>82.342127124724087</c:v>
                </c:pt>
                <c:pt idx="2768">
                  <c:v>79.321144830903947</c:v>
                </c:pt>
                <c:pt idx="2769">
                  <c:v>82.295212173092409</c:v>
                </c:pt>
                <c:pt idx="2770">
                  <c:v>82.236385546795532</c:v>
                </c:pt>
                <c:pt idx="2771">
                  <c:v>79.176851150839866</c:v>
                </c:pt>
                <c:pt idx="2772">
                  <c:v>79.043033695902622</c:v>
                </c:pt>
                <c:pt idx="2773">
                  <c:v>80.724134924380635</c:v>
                </c:pt>
                <c:pt idx="2774">
                  <c:v>79.398941829054635</c:v>
                </c:pt>
                <c:pt idx="2775">
                  <c:v>80.864204620607779</c:v>
                </c:pt>
                <c:pt idx="2776">
                  <c:v>80.718497551346474</c:v>
                </c:pt>
                <c:pt idx="2777">
                  <c:v>79.236535699083902</c:v>
                </c:pt>
                <c:pt idx="2778">
                  <c:v>82.141360973243394</c:v>
                </c:pt>
                <c:pt idx="2779">
                  <c:v>80.856716862553057</c:v>
                </c:pt>
                <c:pt idx="2780">
                  <c:v>83.738089863438816</c:v>
                </c:pt>
                <c:pt idx="2781">
                  <c:v>88.846498869077095</c:v>
                </c:pt>
                <c:pt idx="2782">
                  <c:v>85.620351415434897</c:v>
                </c:pt>
                <c:pt idx="2783">
                  <c:v>84.294836588512453</c:v>
                </c:pt>
                <c:pt idx="2784">
                  <c:v>87.356618908243192</c:v>
                </c:pt>
                <c:pt idx="2785">
                  <c:v>92.185904593025754</c:v>
                </c:pt>
                <c:pt idx="2786">
                  <c:v>88.970892167235405</c:v>
                </c:pt>
                <c:pt idx="2787">
                  <c:v>92.206480128527943</c:v>
                </c:pt>
                <c:pt idx="2788">
                  <c:v>95.812748379809051</c:v>
                </c:pt>
                <c:pt idx="2789">
                  <c:v>99.622288890663825</c:v>
                </c:pt>
                <c:pt idx="2790">
                  <c:v>94.173626730647385</c:v>
                </c:pt>
                <c:pt idx="2791">
                  <c:v>95.980567605151592</c:v>
                </c:pt>
                <c:pt idx="2792">
                  <c:v>92.383871031215065</c:v>
                </c:pt>
                <c:pt idx="2793">
                  <c:v>92.313077055342333</c:v>
                </c:pt>
                <c:pt idx="2794">
                  <c:v>103.28710900857173</c:v>
                </c:pt>
                <c:pt idx="2795">
                  <c:v>96.198648021226177</c:v>
                </c:pt>
                <c:pt idx="2796">
                  <c:v>96.001168246877256</c:v>
                </c:pt>
                <c:pt idx="2797">
                  <c:v>99.988640259206804</c:v>
                </c:pt>
                <c:pt idx="2798">
                  <c:v>94.470096165398317</c:v>
                </c:pt>
                <c:pt idx="2799">
                  <c:v>97.757751067182454</c:v>
                </c:pt>
                <c:pt idx="2800">
                  <c:v>97.80078043474731</c:v>
                </c:pt>
                <c:pt idx="2801">
                  <c:v>101.24510608759056</c:v>
                </c:pt>
                <c:pt idx="2802">
                  <c:v>99.323653338603521</c:v>
                </c:pt>
                <c:pt idx="2803">
                  <c:v>99.361721787124338</c:v>
                </c:pt>
                <c:pt idx="2804">
                  <c:v>97.651116124633461</c:v>
                </c:pt>
                <c:pt idx="2805">
                  <c:v>99.603189739984259</c:v>
                </c:pt>
                <c:pt idx="2806">
                  <c:v>95.463547158889853</c:v>
                </c:pt>
                <c:pt idx="2807">
                  <c:v>95.782752076279763</c:v>
                </c:pt>
                <c:pt idx="2808">
                  <c:v>92.218791377647037</c:v>
                </c:pt>
                <c:pt idx="2809">
                  <c:v>99.312035007687697</c:v>
                </c:pt>
                <c:pt idx="2810">
                  <c:v>95.824248104622072</c:v>
                </c:pt>
                <c:pt idx="2811">
                  <c:v>101.40593099668224</c:v>
                </c:pt>
                <c:pt idx="2812">
                  <c:v>92.313077055342333</c:v>
                </c:pt>
                <c:pt idx="2813">
                  <c:v>99.161087149068251</c:v>
                </c:pt>
                <c:pt idx="2814">
                  <c:v>101.4265044732512</c:v>
                </c:pt>
                <c:pt idx="2815">
                  <c:v>95.48237473707367</c:v>
                </c:pt>
                <c:pt idx="2816">
                  <c:v>100.88812338277849</c:v>
                </c:pt>
                <c:pt idx="2817">
                  <c:v>93.773230555192143</c:v>
                </c:pt>
                <c:pt idx="2818">
                  <c:v>92.162264448943247</c:v>
                </c:pt>
                <c:pt idx="2819">
                  <c:v>97.212893474233695</c:v>
                </c:pt>
                <c:pt idx="2820">
                  <c:v>92.032305639508706</c:v>
                </c:pt>
                <c:pt idx="2821">
                  <c:v>97.424215660808215</c:v>
                </c:pt>
                <c:pt idx="2822">
                  <c:v>91.97451272512464</c:v>
                </c:pt>
                <c:pt idx="2823">
                  <c:v>95.348523126078817</c:v>
                </c:pt>
                <c:pt idx="2824">
                  <c:v>88.773738536791925</c:v>
                </c:pt>
                <c:pt idx="2825">
                  <c:v>88.550916569429617</c:v>
                </c:pt>
                <c:pt idx="2826">
                  <c:v>83.593286591556662</c:v>
                </c:pt>
                <c:pt idx="2827">
                  <c:v>84.98641214884681</c:v>
                </c:pt>
                <c:pt idx="2828">
                  <c:v>80.526604501688681</c:v>
                </c:pt>
                <c:pt idx="2829">
                  <c:v>83.657075818444056</c:v>
                </c:pt>
                <c:pt idx="2830">
                  <c:v>83.568201003519846</c:v>
                </c:pt>
                <c:pt idx="2831">
                  <c:v>82.037749617104254</c:v>
                </c:pt>
                <c:pt idx="2832">
                  <c:v>77.657722881834246</c:v>
                </c:pt>
                <c:pt idx="2833">
                  <c:v>83.546793412235402</c:v>
                </c:pt>
                <c:pt idx="2834">
                  <c:v>81.951781595620886</c:v>
                </c:pt>
                <c:pt idx="2835">
                  <c:v>80.647382813497671</c:v>
                </c:pt>
                <c:pt idx="2836">
                  <c:v>75.018637404679922</c:v>
                </c:pt>
                <c:pt idx="2837">
                  <c:v>86.891380183860932</c:v>
                </c:pt>
                <c:pt idx="2838">
                  <c:v>86.779919179860514</c:v>
                </c:pt>
                <c:pt idx="2839">
                  <c:v>83.8800821404229</c:v>
                </c:pt>
                <c:pt idx="2840">
                  <c:v>79.361909022372558</c:v>
                </c:pt>
                <c:pt idx="2841">
                  <c:v>80.815341087092193</c:v>
                </c:pt>
                <c:pt idx="2842">
                  <c:v>85.438781889432036</c:v>
                </c:pt>
                <c:pt idx="2843">
                  <c:v>88.526402493498324</c:v>
                </c:pt>
                <c:pt idx="2844">
                  <c:v>85.337147993635739</c:v>
                </c:pt>
                <c:pt idx="2845">
                  <c:v>93.846621595137265</c:v>
                </c:pt>
                <c:pt idx="2846">
                  <c:v>87.110570273633385</c:v>
                </c:pt>
                <c:pt idx="2847">
                  <c:v>94.059647183087776</c:v>
                </c:pt>
                <c:pt idx="2848">
                  <c:v>90.520306665269857</c:v>
                </c:pt>
                <c:pt idx="2849">
                  <c:v>95.712590705627619</c:v>
                </c:pt>
                <c:pt idx="2850">
                  <c:v>90.448517548077334</c:v>
                </c:pt>
                <c:pt idx="2851">
                  <c:v>97.918590449449439</c:v>
                </c:pt>
                <c:pt idx="2852">
                  <c:v>101.33884534328077</c:v>
                </c:pt>
                <c:pt idx="2853">
                  <c:v>103.32315661808113</c:v>
                </c:pt>
                <c:pt idx="2854">
                  <c:v>104.96220305881535</c:v>
                </c:pt>
                <c:pt idx="2855">
                  <c:v>109.34935139465696</c:v>
                </c:pt>
                <c:pt idx="2856">
                  <c:v>94.232035635785124</c:v>
                </c:pt>
                <c:pt idx="2857">
                  <c:v>109.36055794012273</c:v>
                </c:pt>
                <c:pt idx="2858">
                  <c:v>103.42257801704615</c:v>
                </c:pt>
                <c:pt idx="2859">
                  <c:v>107.78743357732399</c:v>
                </c:pt>
                <c:pt idx="2860">
                  <c:v>107.20977184534611</c:v>
                </c:pt>
                <c:pt idx="2861">
                  <c:v>113.6200891960461</c:v>
                </c:pt>
                <c:pt idx="2862">
                  <c:v>113.25664766236979</c:v>
                </c:pt>
                <c:pt idx="2863">
                  <c:v>115.17259612766637</c:v>
                </c:pt>
                <c:pt idx="2864">
                  <c:v>113.16222801888689</c:v>
                </c:pt>
                <c:pt idx="2865">
                  <c:v>117.69671375734671</c:v>
                </c:pt>
                <c:pt idx="2866">
                  <c:v>113.17026079226723</c:v>
                </c:pt>
                <c:pt idx="2867">
                  <c:v>122.1574425632261</c:v>
                </c:pt>
                <c:pt idx="2868">
                  <c:v>119.4722982904012</c:v>
                </c:pt>
                <c:pt idx="2869">
                  <c:v>119.87353747473124</c:v>
                </c:pt>
                <c:pt idx="2870">
                  <c:v>121.72310933499642</c:v>
                </c:pt>
                <c:pt idx="2871">
                  <c:v>126.47729638262857</c:v>
                </c:pt>
                <c:pt idx="2872">
                  <c:v>119.36114423996096</c:v>
                </c:pt>
                <c:pt idx="2873">
                  <c:v>121.54504159878826</c:v>
                </c:pt>
                <c:pt idx="2874">
                  <c:v>128.51761393096479</c:v>
                </c:pt>
                <c:pt idx="2875">
                  <c:v>133.36590108611912</c:v>
                </c:pt>
                <c:pt idx="2876">
                  <c:v>131.06718577248168</c:v>
                </c:pt>
                <c:pt idx="2877">
                  <c:v>133.82563906357362</c:v>
                </c:pt>
                <c:pt idx="2878">
                  <c:v>126.21161732472289</c:v>
                </c:pt>
                <c:pt idx="2879">
                  <c:v>126.74679832095573</c:v>
                </c:pt>
                <c:pt idx="2880">
                  <c:v>124.40694101823416</c:v>
                </c:pt>
                <c:pt idx="2881">
                  <c:v>134.7521344662226</c:v>
                </c:pt>
                <c:pt idx="2882">
                  <c:v>131.82977927977765</c:v>
                </c:pt>
                <c:pt idx="2883">
                  <c:v>135.21552873512053</c:v>
                </c:pt>
                <c:pt idx="2884">
                  <c:v>123.18381285042736</c:v>
                </c:pt>
                <c:pt idx="2885">
                  <c:v>130.46746549336447</c:v>
                </c:pt>
                <c:pt idx="2886">
                  <c:v>128.16582020659013</c:v>
                </c:pt>
                <c:pt idx="2887">
                  <c:v>123.22386823376678</c:v>
                </c:pt>
                <c:pt idx="2888">
                  <c:v>123.22751539234737</c:v>
                </c:pt>
                <c:pt idx="2889">
                  <c:v>120.9065740893428</c:v>
                </c:pt>
                <c:pt idx="2890">
                  <c:v>120.36600401699494</c:v>
                </c:pt>
                <c:pt idx="2891">
                  <c:v>125.51882651452166</c:v>
                </c:pt>
                <c:pt idx="2892">
                  <c:v>114.03265232563808</c:v>
                </c:pt>
                <c:pt idx="2893">
                  <c:v>120.74509029053675</c:v>
                </c:pt>
                <c:pt idx="2894">
                  <c:v>111.98517891457604</c:v>
                </c:pt>
                <c:pt idx="2895">
                  <c:v>122.96527610467396</c:v>
                </c:pt>
                <c:pt idx="2896">
                  <c:v>118.44044636384938</c:v>
                </c:pt>
                <c:pt idx="2897">
                  <c:v>118.40197081224485</c:v>
                </c:pt>
                <c:pt idx="2898">
                  <c:v>116.12503703880832</c:v>
                </c:pt>
                <c:pt idx="2899">
                  <c:v>122.57686847197282</c:v>
                </c:pt>
                <c:pt idx="2900">
                  <c:v>119.72685920458443</c:v>
                </c:pt>
                <c:pt idx="2901">
                  <c:v>116.06445930055827</c:v>
                </c:pt>
                <c:pt idx="2902">
                  <c:v>110.15604161654596</c:v>
                </c:pt>
                <c:pt idx="2903">
                  <c:v>111.96644883990969</c:v>
                </c:pt>
                <c:pt idx="2904">
                  <c:v>101.06037477604202</c:v>
                </c:pt>
                <c:pt idx="2905">
                  <c:v>97.884566608492435</c:v>
                </c:pt>
                <c:pt idx="2906">
                  <c:v>97.63619847923232</c:v>
                </c:pt>
                <c:pt idx="2907">
                  <c:v>105.31600268779539</c:v>
                </c:pt>
                <c:pt idx="2908">
                  <c:v>99.423534529774059</c:v>
                </c:pt>
                <c:pt idx="2909">
                  <c:v>99.581459439845574</c:v>
                </c:pt>
                <c:pt idx="2910">
                  <c:v>104.6721693298766</c:v>
                </c:pt>
                <c:pt idx="2911">
                  <c:v>102.95432785133046</c:v>
                </c:pt>
                <c:pt idx="2912">
                  <c:v>99.202568024347016</c:v>
                </c:pt>
                <c:pt idx="2913">
                  <c:v>104.67582231014516</c:v>
                </c:pt>
                <c:pt idx="2914">
                  <c:v>93.681920401555388</c:v>
                </c:pt>
                <c:pt idx="2915">
                  <c:v>101.12019687055445</c:v>
                </c:pt>
                <c:pt idx="2916">
                  <c:v>88.402816459863033</c:v>
                </c:pt>
                <c:pt idx="2917">
                  <c:v>88.454420368944213</c:v>
                </c:pt>
                <c:pt idx="2918">
                  <c:v>92.016522882805333</c:v>
                </c:pt>
                <c:pt idx="2919">
                  <c:v>92.220537373504186</c:v>
                </c:pt>
                <c:pt idx="2920">
                  <c:v>88.804093151471619</c:v>
                </c:pt>
                <c:pt idx="2921">
                  <c:v>92.19431212248233</c:v>
                </c:pt>
                <c:pt idx="2922">
                  <c:v>93.915708489261377</c:v>
                </c:pt>
                <c:pt idx="2923">
                  <c:v>92.448937465635467</c:v>
                </c:pt>
                <c:pt idx="2924">
                  <c:v>93.704445486169917</c:v>
                </c:pt>
                <c:pt idx="2925">
                  <c:v>92.372273808940037</c:v>
                </c:pt>
                <c:pt idx="2926">
                  <c:v>97.602523147360614</c:v>
                </c:pt>
                <c:pt idx="2927">
                  <c:v>96.067212201126026</c:v>
                </c:pt>
                <c:pt idx="2928">
                  <c:v>92.473147832219453</c:v>
                </c:pt>
                <c:pt idx="2929">
                  <c:v>97.973725030689096</c:v>
                </c:pt>
                <c:pt idx="2930">
                  <c:v>96.032146239555075</c:v>
                </c:pt>
                <c:pt idx="2931">
                  <c:v>101.69758901607538</c:v>
                </c:pt>
                <c:pt idx="2932">
                  <c:v>98.000550716757061</c:v>
                </c:pt>
                <c:pt idx="2933">
                  <c:v>106.39543177227787</c:v>
                </c:pt>
                <c:pt idx="2934">
                  <c:v>105.98151527536577</c:v>
                </c:pt>
                <c:pt idx="2935">
                  <c:v>102.67681278225773</c:v>
                </c:pt>
                <c:pt idx="2936">
                  <c:v>96.856837452110554</c:v>
                </c:pt>
                <c:pt idx="2937">
                  <c:v>106.66880620585815</c:v>
                </c:pt>
                <c:pt idx="2938">
                  <c:v>106.54094789406942</c:v>
                </c:pt>
                <c:pt idx="2939">
                  <c:v>112.49934515486369</c:v>
                </c:pt>
                <c:pt idx="2940">
                  <c:v>102.53045672464562</c:v>
                </c:pt>
                <c:pt idx="2941">
                  <c:v>108.91849181228596</c:v>
                </c:pt>
                <c:pt idx="2942">
                  <c:v>106.74303070333619</c:v>
                </c:pt>
                <c:pt idx="2943">
                  <c:v>89.858133859628651</c:v>
                </c:pt>
                <c:pt idx="2944">
                  <c:v>81.146383749022831</c:v>
                </c:pt>
                <c:pt idx="2945">
                  <c:v>87.61586226719966</c:v>
                </c:pt>
                <c:pt idx="2946">
                  <c:v>87.819422377364901</c:v>
                </c:pt>
                <c:pt idx="2947">
                  <c:v>87.958208999293547</c:v>
                </c:pt>
                <c:pt idx="2948">
                  <c:v>79.747166724098165</c:v>
                </c:pt>
                <c:pt idx="2949">
                  <c:v>83.01953348754347</c:v>
                </c:pt>
                <c:pt idx="2950">
                  <c:v>79.747726461239225</c:v>
                </c:pt>
                <c:pt idx="2951">
                  <c:v>82.81394585862661</c:v>
                </c:pt>
                <c:pt idx="2952">
                  <c:v>82.489123860571723</c:v>
                </c:pt>
                <c:pt idx="2953">
                  <c:v>84.43545867263316</c:v>
                </c:pt>
                <c:pt idx="2954">
                  <c:v>79.926764801530197</c:v>
                </c:pt>
                <c:pt idx="2955">
                  <c:v>84.635056843608609</c:v>
                </c:pt>
                <c:pt idx="2956">
                  <c:v>83.196225843864823</c:v>
                </c:pt>
                <c:pt idx="2957">
                  <c:v>76.925084474672715</c:v>
                </c:pt>
                <c:pt idx="2958">
                  <c:v>81.456338115570958</c:v>
                </c:pt>
                <c:pt idx="2959">
                  <c:v>82.914193378630003</c:v>
                </c:pt>
                <c:pt idx="2960">
                  <c:v>79.459321738541931</c:v>
                </c:pt>
                <c:pt idx="2961">
                  <c:v>83.927408129792781</c:v>
                </c:pt>
                <c:pt idx="2962">
                  <c:v>76.36276135905743</c:v>
                </c:pt>
                <c:pt idx="2963">
                  <c:v>82.655005162640606</c:v>
                </c:pt>
                <c:pt idx="2964">
                  <c:v>75.284486397008394</c:v>
                </c:pt>
                <c:pt idx="2965">
                  <c:v>81.507730074817658</c:v>
                </c:pt>
                <c:pt idx="2966">
                  <c:v>81.214978759590906</c:v>
                </c:pt>
                <c:pt idx="2967">
                  <c:v>79.930059619181762</c:v>
                </c:pt>
                <c:pt idx="2968">
                  <c:v>81.276432210928945</c:v>
                </c:pt>
                <c:pt idx="2969">
                  <c:v>81.454308235884142</c:v>
                </c:pt>
                <c:pt idx="2970">
                  <c:v>89.378030621802267</c:v>
                </c:pt>
                <c:pt idx="2971">
                  <c:v>86.485978412773804</c:v>
                </c:pt>
                <c:pt idx="2972">
                  <c:v>91.188792004857632</c:v>
                </c:pt>
                <c:pt idx="2973">
                  <c:v>82.006940329249574</c:v>
                </c:pt>
                <c:pt idx="2974">
                  <c:v>88.151414004410356</c:v>
                </c:pt>
                <c:pt idx="2975">
                  <c:v>87.126312531812971</c:v>
                </c:pt>
                <c:pt idx="2976">
                  <c:v>83.582181564416146</c:v>
                </c:pt>
                <c:pt idx="2977">
                  <c:v>92.130934182400949</c:v>
                </c:pt>
                <c:pt idx="2978">
                  <c:v>104.9191190815031</c:v>
                </c:pt>
                <c:pt idx="2979">
                  <c:v>90.690418948620021</c:v>
                </c:pt>
                <c:pt idx="2980">
                  <c:v>90.601535272624517</c:v>
                </c:pt>
                <c:pt idx="2981">
                  <c:v>87.126372836359309</c:v>
                </c:pt>
                <c:pt idx="2982">
                  <c:v>86.712167266920119</c:v>
                </c:pt>
                <c:pt idx="2983">
                  <c:v>83.386820901532417</c:v>
                </c:pt>
                <c:pt idx="2984">
                  <c:v>81.592321288149151</c:v>
                </c:pt>
                <c:pt idx="2985">
                  <c:v>80.377141672435215</c:v>
                </c:pt>
                <c:pt idx="2986">
                  <c:v>83.237696167652956</c:v>
                </c:pt>
                <c:pt idx="2987">
                  <c:v>88.429866015253509</c:v>
                </c:pt>
                <c:pt idx="2988">
                  <c:v>81.820166102579634</c:v>
                </c:pt>
                <c:pt idx="2989">
                  <c:v>82.144273821561143</c:v>
                </c:pt>
                <c:pt idx="2990">
                  <c:v>80.536960530579222</c:v>
                </c:pt>
                <c:pt idx="2991">
                  <c:v>89.111948998937748</c:v>
                </c:pt>
                <c:pt idx="2992">
                  <c:v>103.65400678315987</c:v>
                </c:pt>
                <c:pt idx="2993">
                  <c:v>89.544956620013068</c:v>
                </c:pt>
                <c:pt idx="2994">
                  <c:v>96.239310327864573</c:v>
                </c:pt>
                <c:pt idx="2995">
                  <c:v>93.132769215350464</c:v>
                </c:pt>
                <c:pt idx="2996">
                  <c:v>89.293773438377386</c:v>
                </c:pt>
                <c:pt idx="2997">
                  <c:v>93.267753657289504</c:v>
                </c:pt>
                <c:pt idx="2998">
                  <c:v>96.348569023566242</c:v>
                </c:pt>
                <c:pt idx="2999">
                  <c:v>97.282578930020549</c:v>
                </c:pt>
                <c:pt idx="3000">
                  <c:v>100.98848744046344</c:v>
                </c:pt>
                <c:pt idx="3001">
                  <c:v>105.70277244530895</c:v>
                </c:pt>
                <c:pt idx="3002">
                  <c:v>105.80342152998858</c:v>
                </c:pt>
                <c:pt idx="3003">
                  <c:v>106.17705696280959</c:v>
                </c:pt>
                <c:pt idx="3004">
                  <c:v>105.97034048983579</c:v>
                </c:pt>
                <c:pt idx="3005">
                  <c:v>115.63932042110079</c:v>
                </c:pt>
                <c:pt idx="3006">
                  <c:v>111.13968710187571</c:v>
                </c:pt>
                <c:pt idx="3007">
                  <c:v>112.33622949083237</c:v>
                </c:pt>
                <c:pt idx="3008">
                  <c:v>111.35542405127998</c:v>
                </c:pt>
                <c:pt idx="3009">
                  <c:v>121.40008278928049</c:v>
                </c:pt>
                <c:pt idx="3010">
                  <c:v>118.81234799829157</c:v>
                </c:pt>
                <c:pt idx="3011">
                  <c:v>131.84893429820244</c:v>
                </c:pt>
                <c:pt idx="3012">
                  <c:v>123.50891075470921</c:v>
                </c:pt>
                <c:pt idx="3013">
                  <c:v>131.99924234124242</c:v>
                </c:pt>
                <c:pt idx="3014">
                  <c:v>129.22692751754752</c:v>
                </c:pt>
                <c:pt idx="3015">
                  <c:v>132.83693849224449</c:v>
                </c:pt>
                <c:pt idx="3016">
                  <c:v>112.79477016177071</c:v>
                </c:pt>
                <c:pt idx="3017">
                  <c:v>138.19448582065755</c:v>
                </c:pt>
                <c:pt idx="3018">
                  <c:v>139.65788671130335</c:v>
                </c:pt>
                <c:pt idx="3019">
                  <c:v>152.5557816919372</c:v>
                </c:pt>
                <c:pt idx="3020">
                  <c:v>140.58468381580653</c:v>
                </c:pt>
                <c:pt idx="3021">
                  <c:v>147.58048281081253</c:v>
                </c:pt>
                <c:pt idx="3022">
                  <c:v>152.59739846537693</c:v>
                </c:pt>
                <c:pt idx="3023">
                  <c:v>157.61403406011951</c:v>
                </c:pt>
                <c:pt idx="3024">
                  <c:v>153.75249312697778</c:v>
                </c:pt>
                <c:pt idx="3025">
                  <c:v>164.37283873209867</c:v>
                </c:pt>
                <c:pt idx="3026">
                  <c:v>156.4538996347105</c:v>
                </c:pt>
                <c:pt idx="3027">
                  <c:v>171.50384020685112</c:v>
                </c:pt>
                <c:pt idx="3028">
                  <c:v>163.42035268295402</c:v>
                </c:pt>
                <c:pt idx="3029">
                  <c:v>172.27638457273011</c:v>
                </c:pt>
                <c:pt idx="3030">
                  <c:v>164.50692144117752</c:v>
                </c:pt>
                <c:pt idx="3031">
                  <c:v>173.83173376955972</c:v>
                </c:pt>
                <c:pt idx="3032">
                  <c:v>179.64226005054508</c:v>
                </c:pt>
                <c:pt idx="3033">
                  <c:v>174.43753678342131</c:v>
                </c:pt>
                <c:pt idx="3034">
                  <c:v>181.25428293527636</c:v>
                </c:pt>
                <c:pt idx="3035">
                  <c:v>175.66415122280728</c:v>
                </c:pt>
                <c:pt idx="3036">
                  <c:v>190.64435026967337</c:v>
                </c:pt>
                <c:pt idx="3037">
                  <c:v>196.43890859589294</c:v>
                </c:pt>
                <c:pt idx="3038">
                  <c:v>180.20908399305773</c:v>
                </c:pt>
                <c:pt idx="3039">
                  <c:v>201.71507272102838</c:v>
                </c:pt>
                <c:pt idx="3040">
                  <c:v>200.2610068753996</c:v>
                </c:pt>
                <c:pt idx="3041">
                  <c:v>207.54718146189981</c:v>
                </c:pt>
                <c:pt idx="3042">
                  <c:v>205.02095607144261</c:v>
                </c:pt>
                <c:pt idx="3043">
                  <c:v>204.48998839952455</c:v>
                </c:pt>
                <c:pt idx="3044">
                  <c:v>207.9399514415814</c:v>
                </c:pt>
                <c:pt idx="3045">
                  <c:v>231.50509619538553</c:v>
                </c:pt>
                <c:pt idx="3046">
                  <c:v>216.56957189512383</c:v>
                </c:pt>
                <c:pt idx="3047">
                  <c:v>220.35892086469613</c:v>
                </c:pt>
                <c:pt idx="3048">
                  <c:v>240.69811386470013</c:v>
                </c:pt>
                <c:pt idx="3049">
                  <c:v>234.53037940748143</c:v>
                </c:pt>
                <c:pt idx="3050">
                  <c:v>203.51884674582226</c:v>
                </c:pt>
                <c:pt idx="3051">
                  <c:v>242.05967737800688</c:v>
                </c:pt>
                <c:pt idx="3052">
                  <c:v>223.93184076865899</c:v>
                </c:pt>
                <c:pt idx="3053">
                  <c:v>239.59412756742324</c:v>
                </c:pt>
                <c:pt idx="3054">
                  <c:v>241.86380333110043</c:v>
                </c:pt>
                <c:pt idx="3055">
                  <c:v>261.29745311989859</c:v>
                </c:pt>
                <c:pt idx="3056">
                  <c:v>238.76971639762846</c:v>
                </c:pt>
                <c:pt idx="3057">
                  <c:v>246.60275652598594</c:v>
                </c:pt>
                <c:pt idx="3058">
                  <c:v>255.07268357624093</c:v>
                </c:pt>
                <c:pt idx="3059">
                  <c:v>247.28553615172635</c:v>
                </c:pt>
                <c:pt idx="3060">
                  <c:v>249.79939782460465</c:v>
                </c:pt>
                <c:pt idx="3061">
                  <c:v>256.57499809055349</c:v>
                </c:pt>
                <c:pt idx="3062">
                  <c:v>257.85895265913388</c:v>
                </c:pt>
                <c:pt idx="3063">
                  <c:v>248.69269147410503</c:v>
                </c:pt>
                <c:pt idx="3064">
                  <c:v>258.05735373074134</c:v>
                </c:pt>
                <c:pt idx="3065">
                  <c:v>267.38994011183286</c:v>
                </c:pt>
                <c:pt idx="3066">
                  <c:v>243.21395975505678</c:v>
                </c:pt>
                <c:pt idx="3067">
                  <c:v>273.66593859763105</c:v>
                </c:pt>
                <c:pt idx="3068">
                  <c:v>266.73324901391629</c:v>
                </c:pt>
                <c:pt idx="3069">
                  <c:v>258.98555699998451</c:v>
                </c:pt>
                <c:pt idx="3070">
                  <c:v>268.80200723590423</c:v>
                </c:pt>
                <c:pt idx="3071">
                  <c:v>289.75867905178586</c:v>
                </c:pt>
                <c:pt idx="3072">
                  <c:v>266.39029329657507</c:v>
                </c:pt>
                <c:pt idx="3073">
                  <c:v>282.22124330034416</c:v>
                </c:pt>
                <c:pt idx="3074">
                  <c:v>270.08472410964026</c:v>
                </c:pt>
                <c:pt idx="3075">
                  <c:v>285.50539592905949</c:v>
                </c:pt>
                <c:pt idx="3076">
                  <c:v>269.63110738593144</c:v>
                </c:pt>
                <c:pt idx="3077">
                  <c:v>290.36199904424586</c:v>
                </c:pt>
                <c:pt idx="3078">
                  <c:v>272.56846012912848</c:v>
                </c:pt>
                <c:pt idx="3079">
                  <c:v>301.56776692991332</c:v>
                </c:pt>
                <c:pt idx="3080">
                  <c:v>273.95789102572371</c:v>
                </c:pt>
                <c:pt idx="3081">
                  <c:v>278.28811670570883</c:v>
                </c:pt>
                <c:pt idx="3082">
                  <c:v>279.88717120427606</c:v>
                </c:pt>
                <c:pt idx="3083">
                  <c:v>304.20334985286115</c:v>
                </c:pt>
                <c:pt idx="3084">
                  <c:v>283.73730464149753</c:v>
                </c:pt>
                <c:pt idx="3085">
                  <c:v>285.91362446135827</c:v>
                </c:pt>
                <c:pt idx="3086">
                  <c:v>282.7542560125209</c:v>
                </c:pt>
                <c:pt idx="3087">
                  <c:v>322.1851700300324</c:v>
                </c:pt>
                <c:pt idx="3088">
                  <c:v>300.17644606099356</c:v>
                </c:pt>
                <c:pt idx="3089">
                  <c:v>321.93617261458166</c:v>
                </c:pt>
                <c:pt idx="3090">
                  <c:v>302.02829937475821</c:v>
                </c:pt>
                <c:pt idx="3091">
                  <c:v>317.56044468771171</c:v>
                </c:pt>
                <c:pt idx="3092">
                  <c:v>317.23505675489304</c:v>
                </c:pt>
                <c:pt idx="3093">
                  <c:v>324.1992373517877</c:v>
                </c:pt>
                <c:pt idx="3094">
                  <c:v>338.7409192495852</c:v>
                </c:pt>
                <c:pt idx="3095">
                  <c:v>358.93269702871049</c:v>
                </c:pt>
                <c:pt idx="3096">
                  <c:v>302.57849482864981</c:v>
                </c:pt>
                <c:pt idx="3097">
                  <c:v>353.82553476706494</c:v>
                </c:pt>
                <c:pt idx="3098">
                  <c:v>356.86768322724146</c:v>
                </c:pt>
                <c:pt idx="3099">
                  <c:v>363.12407296551379</c:v>
                </c:pt>
                <c:pt idx="3100">
                  <c:v>340.88960165987385</c:v>
                </c:pt>
                <c:pt idx="3101">
                  <c:v>366.11123807520039</c:v>
                </c:pt>
                <c:pt idx="3102">
                  <c:v>349.59842217870602</c:v>
                </c:pt>
                <c:pt idx="3103">
                  <c:v>371.04789529648059</c:v>
                </c:pt>
                <c:pt idx="3104">
                  <c:v>353.00984396957932</c:v>
                </c:pt>
                <c:pt idx="3105">
                  <c:v>388.44121833814859</c:v>
                </c:pt>
                <c:pt idx="3106">
                  <c:v>365.6995277299967</c:v>
                </c:pt>
                <c:pt idx="3107">
                  <c:v>418.06192728585671</c:v>
                </c:pt>
                <c:pt idx="3108">
                  <c:v>384.18328763243744</c:v>
                </c:pt>
                <c:pt idx="3109">
                  <c:v>413.42286564223224</c:v>
                </c:pt>
                <c:pt idx="3110">
                  <c:v>377.33032301055096</c:v>
                </c:pt>
                <c:pt idx="3111">
                  <c:v>443.54903095132607</c:v>
                </c:pt>
                <c:pt idx="3112">
                  <c:v>396.37537579629475</c:v>
                </c:pt>
                <c:pt idx="3113">
                  <c:v>417.79515646478956</c:v>
                </c:pt>
                <c:pt idx="3114">
                  <c:v>417.43098438020701</c:v>
                </c:pt>
                <c:pt idx="3115">
                  <c:v>442.84360283524541</c:v>
                </c:pt>
                <c:pt idx="3116">
                  <c:v>451.16634513193367</c:v>
                </c:pt>
                <c:pt idx="3117">
                  <c:v>463.10184550578896</c:v>
                </c:pt>
                <c:pt idx="3118">
                  <c:v>446.36420852903598</c:v>
                </c:pt>
                <c:pt idx="3119">
                  <c:v>458.28983766234018</c:v>
                </c:pt>
                <c:pt idx="3120">
                  <c:v>448.46255028861248</c:v>
                </c:pt>
                <c:pt idx="3121">
                  <c:v>493.40938612066225</c:v>
                </c:pt>
                <c:pt idx="3122">
                  <c:v>466.75290145858338</c:v>
                </c:pt>
                <c:pt idx="3123">
                  <c:v>502.44969457939533</c:v>
                </c:pt>
                <c:pt idx="3124">
                  <c:v>497.35703114750407</c:v>
                </c:pt>
                <c:pt idx="3125">
                  <c:v>539.15567074686953</c:v>
                </c:pt>
                <c:pt idx="3126">
                  <c:v>471.89488308459198</c:v>
                </c:pt>
                <c:pt idx="3127">
                  <c:v>560.07328257668814</c:v>
                </c:pt>
                <c:pt idx="3128">
                  <c:v>492.76880139497536</c:v>
                </c:pt>
                <c:pt idx="3129">
                  <c:v>518.54273338529617</c:v>
                </c:pt>
                <c:pt idx="3130">
                  <c:v>495.79974826121918</c:v>
                </c:pt>
                <c:pt idx="3131">
                  <c:v>545.0685835291813</c:v>
                </c:pt>
                <c:pt idx="3132">
                  <c:v>519.88064790791555</c:v>
                </c:pt>
                <c:pt idx="3133">
                  <c:v>575.20457310283575</c:v>
                </c:pt>
                <c:pt idx="3134">
                  <c:v>558.1045332629559</c:v>
                </c:pt>
                <c:pt idx="3135">
                  <c:v>573.10093166956278</c:v>
                </c:pt>
                <c:pt idx="3136">
                  <c:v>618.5888374217493</c:v>
                </c:pt>
                <c:pt idx="3137">
                  <c:v>620.29004920238833</c:v>
                </c:pt>
                <c:pt idx="3138">
                  <c:v>563.60908241944674</c:v>
                </c:pt>
                <c:pt idx="3139">
                  <c:v>633.46691345607985</c:v>
                </c:pt>
                <c:pt idx="3140">
                  <c:v>575.39542629157552</c:v>
                </c:pt>
                <c:pt idx="3141">
                  <c:v>657.06229714030655</c:v>
                </c:pt>
                <c:pt idx="3142">
                  <c:v>599.02042527610206</c:v>
                </c:pt>
                <c:pt idx="3143">
                  <c:v>658.33628491211391</c:v>
                </c:pt>
                <c:pt idx="3144">
                  <c:v>645.74556969822265</c:v>
                </c:pt>
                <c:pt idx="3145">
                  <c:v>678.60808445374198</c:v>
                </c:pt>
                <c:pt idx="3146">
                  <c:v>639.67772300314198</c:v>
                </c:pt>
                <c:pt idx="3147">
                  <c:v>707.6360108671546</c:v>
                </c:pt>
                <c:pt idx="3148">
                  <c:v>643.06974245465653</c:v>
                </c:pt>
                <c:pt idx="3149">
                  <c:v>702.1338020810656</c:v>
                </c:pt>
                <c:pt idx="3150">
                  <c:v>643.99866793758224</c:v>
                </c:pt>
                <c:pt idx="3151">
                  <c:v>705.2559860131953</c:v>
                </c:pt>
                <c:pt idx="3152">
                  <c:v>665.40748564854778</c:v>
                </c:pt>
                <c:pt idx="3153">
                  <c:v>728.91910747218128</c:v>
                </c:pt>
                <c:pt idx="3154">
                  <c:v>721.40038540907165</c:v>
                </c:pt>
                <c:pt idx="3155">
                  <c:v>777.52233317181242</c:v>
                </c:pt>
                <c:pt idx="3156">
                  <c:v>736.60970333778596</c:v>
                </c:pt>
                <c:pt idx="3157">
                  <c:v>749.71360938225837</c:v>
                </c:pt>
                <c:pt idx="3158">
                  <c:v>725.49480501302457</c:v>
                </c:pt>
                <c:pt idx="3159">
                  <c:v>777.49268906507984</c:v>
                </c:pt>
                <c:pt idx="3160">
                  <c:v>783.25066359752032</c:v>
                </c:pt>
                <c:pt idx="3161">
                  <c:v>780.29237077015205</c:v>
                </c:pt>
                <c:pt idx="3162">
                  <c:v>765.86296965948179</c:v>
                </c:pt>
                <c:pt idx="3163">
                  <c:v>805.46016847611452</c:v>
                </c:pt>
                <c:pt idx="3164">
                  <c:v>738.25060408793763</c:v>
                </c:pt>
                <c:pt idx="3165">
                  <c:v>773.35062604792506</c:v>
                </c:pt>
                <c:pt idx="3166">
                  <c:v>740.48993549396857</c:v>
                </c:pt>
                <c:pt idx="3167">
                  <c:v>848.4402425896327</c:v>
                </c:pt>
                <c:pt idx="3168">
                  <c:v>759.09806688333299</c:v>
                </c:pt>
                <c:pt idx="3169">
                  <c:v>794.71727486643829</c:v>
                </c:pt>
                <c:pt idx="3170">
                  <c:v>763.94292109673984</c:v>
                </c:pt>
                <c:pt idx="3171">
                  <c:v>834.89279223011306</c:v>
                </c:pt>
                <c:pt idx="3172">
                  <c:v>721.9243848382464</c:v>
                </c:pt>
                <c:pt idx="3173">
                  <c:v>826.29412983211944</c:v>
                </c:pt>
                <c:pt idx="3174">
                  <c:v>811.06663497442094</c:v>
                </c:pt>
                <c:pt idx="3175">
                  <c:v>793.93880870105102</c:v>
                </c:pt>
                <c:pt idx="3176">
                  <c:v>775.04539567160293</c:v>
                </c:pt>
                <c:pt idx="3177">
                  <c:v>841.19669656470182</c:v>
                </c:pt>
                <c:pt idx="3178">
                  <c:v>841.10251907345594</c:v>
                </c:pt>
                <c:pt idx="3179">
                  <c:v>834.41897259280597</c:v>
                </c:pt>
                <c:pt idx="3180">
                  <c:v>790.25099344176931</c:v>
                </c:pt>
                <c:pt idx="3181">
                  <c:v>873.3767603289532</c:v>
                </c:pt>
                <c:pt idx="3182">
                  <c:v>767.82828205334806</c:v>
                </c:pt>
                <c:pt idx="3183">
                  <c:v>918.51708976218799</c:v>
                </c:pt>
                <c:pt idx="3184">
                  <c:v>828.67443854222824</c:v>
                </c:pt>
                <c:pt idx="3185">
                  <c:v>924.34013109578768</c:v>
                </c:pt>
                <c:pt idx="3186">
                  <c:v>846.71416467955135</c:v>
                </c:pt>
                <c:pt idx="3187">
                  <c:v>854.74609287225144</c:v>
                </c:pt>
                <c:pt idx="3188">
                  <c:v>882.24599409059181</c:v>
                </c:pt>
                <c:pt idx="3189">
                  <c:v>816.60620717373774</c:v>
                </c:pt>
                <c:pt idx="3190">
                  <c:v>879.88855312551766</c:v>
                </c:pt>
                <c:pt idx="3191">
                  <c:v>996.8385038870108</c:v>
                </c:pt>
                <c:pt idx="3192">
                  <c:v>937.74333791134097</c:v>
                </c:pt>
                <c:pt idx="3193">
                  <c:v>961.90016945132993</c:v>
                </c:pt>
                <c:pt idx="3194">
                  <c:v>972.96737189446185</c:v>
                </c:pt>
                <c:pt idx="3195">
                  <c:v>922.9506952949356</c:v>
                </c:pt>
                <c:pt idx="3196">
                  <c:v>915.40287575635978</c:v>
                </c:pt>
                <c:pt idx="3197">
                  <c:v>998.5774960894496</c:v>
                </c:pt>
                <c:pt idx="3198">
                  <c:v>1045.2498546932252</c:v>
                </c:pt>
                <c:pt idx="3199">
                  <c:v>1025.5896815340579</c:v>
                </c:pt>
                <c:pt idx="3200">
                  <c:v>985.13895419450182</c:v>
                </c:pt>
                <c:pt idx="3201">
                  <c:v>1046.1621791764808</c:v>
                </c:pt>
                <c:pt idx="3202">
                  <c:v>1073.0457884671687</c:v>
                </c:pt>
                <c:pt idx="3203">
                  <c:v>1032.2230667573419</c:v>
                </c:pt>
                <c:pt idx="3204">
                  <c:v>1032.101261622242</c:v>
                </c:pt>
                <c:pt idx="3205">
                  <c:v>1165.2092266548632</c:v>
                </c:pt>
                <c:pt idx="3206">
                  <c:v>1078.71943006012</c:v>
                </c:pt>
                <c:pt idx="3207">
                  <c:v>1233.1312469019774</c:v>
                </c:pt>
                <c:pt idx="3208">
                  <c:v>1105.4475126583075</c:v>
                </c:pt>
                <c:pt idx="3209">
                  <c:v>1134.6709599187295</c:v>
                </c:pt>
                <c:pt idx="3210">
                  <c:v>1095.5137536079733</c:v>
                </c:pt>
                <c:pt idx="3211">
                  <c:v>1222.1432016760814</c:v>
                </c:pt>
                <c:pt idx="3212">
                  <c:v>1076.162824478225</c:v>
                </c:pt>
                <c:pt idx="3213">
                  <c:v>1199.5482901690032</c:v>
                </c:pt>
                <c:pt idx="3214">
                  <c:v>1200.2573321360135</c:v>
                </c:pt>
                <c:pt idx="3215">
                  <c:v>1225.0054378555997</c:v>
                </c:pt>
                <c:pt idx="3216">
                  <c:v>1121.4216470854367</c:v>
                </c:pt>
                <c:pt idx="3217">
                  <c:v>1217.7352392164778</c:v>
                </c:pt>
                <c:pt idx="3218">
                  <c:v>1214.5191898264641</c:v>
                </c:pt>
                <c:pt idx="3219">
                  <c:v>1321.8899924520395</c:v>
                </c:pt>
                <c:pt idx="3220">
                  <c:v>1249.5784415206024</c:v>
                </c:pt>
                <c:pt idx="3221">
                  <c:v>1395.7632346760747</c:v>
                </c:pt>
                <c:pt idx="3222">
                  <c:v>1245.7190033504771</c:v>
                </c:pt>
                <c:pt idx="3223">
                  <c:v>1305.7073401316902</c:v>
                </c:pt>
                <c:pt idx="3224">
                  <c:v>1280.046645268746</c:v>
                </c:pt>
                <c:pt idx="3225">
                  <c:v>1295.141047517317</c:v>
                </c:pt>
                <c:pt idx="3226">
                  <c:v>1241.1409584131127</c:v>
                </c:pt>
                <c:pt idx="3227">
                  <c:v>1363.0673559915881</c:v>
                </c:pt>
                <c:pt idx="3228">
                  <c:v>1357.2128921987764</c:v>
                </c:pt>
                <c:pt idx="3229">
                  <c:v>1387.9772165322051</c:v>
                </c:pt>
                <c:pt idx="3230">
                  <c:v>1337.7185637714349</c:v>
                </c:pt>
                <c:pt idx="3231">
                  <c:v>1391.7481709218407</c:v>
                </c:pt>
                <c:pt idx="3232">
                  <c:v>1363.072890964816</c:v>
                </c:pt>
                <c:pt idx="3233">
                  <c:v>1405.9178775092362</c:v>
                </c:pt>
                <c:pt idx="3234">
                  <c:v>1396.8758023713283</c:v>
                </c:pt>
                <c:pt idx="3235">
                  <c:v>1440.7655055154667</c:v>
                </c:pt>
                <c:pt idx="3236">
                  <c:v>1408.2451695275079</c:v>
                </c:pt>
                <c:pt idx="3237">
                  <c:v>1500.2934708326368</c:v>
                </c:pt>
                <c:pt idx="3238">
                  <c:v>1415.5180735399545</c:v>
                </c:pt>
                <c:pt idx="3239">
                  <c:v>1521.8827843267277</c:v>
                </c:pt>
                <c:pt idx="3240">
                  <c:v>1451.0862658527783</c:v>
                </c:pt>
                <c:pt idx="3241">
                  <c:v>1478.9420285443507</c:v>
                </c:pt>
                <c:pt idx="3242">
                  <c:v>1478.1463693003411</c:v>
                </c:pt>
                <c:pt idx="3243">
                  <c:v>1564.6779373379559</c:v>
                </c:pt>
                <c:pt idx="3244">
                  <c:v>1467.1190021705816</c:v>
                </c:pt>
                <c:pt idx="3245">
                  <c:v>1508.9121224349483</c:v>
                </c:pt>
                <c:pt idx="3246">
                  <c:v>1442.2833753986256</c:v>
                </c:pt>
                <c:pt idx="3247">
                  <c:v>1505.9287570654938</c:v>
                </c:pt>
                <c:pt idx="3248">
                  <c:v>1480.1277655717038</c:v>
                </c:pt>
                <c:pt idx="3249">
                  <c:v>1612.8886263163504</c:v>
                </c:pt>
                <c:pt idx="3250">
                  <c:v>1502.2529126839395</c:v>
                </c:pt>
                <c:pt idx="3251">
                  <c:v>1683.8673706765276</c:v>
                </c:pt>
                <c:pt idx="3252">
                  <c:v>1580.6539444219425</c:v>
                </c:pt>
                <c:pt idx="3253">
                  <c:v>1647.5418870279345</c:v>
                </c:pt>
                <c:pt idx="3254">
                  <c:v>1567.0056362941843</c:v>
                </c:pt>
                <c:pt idx="3255">
                  <c:v>1704.2064336314374</c:v>
                </c:pt>
                <c:pt idx="3256">
                  <c:v>1502.2529126839395</c:v>
                </c:pt>
                <c:pt idx="3257">
                  <c:v>1645.3942661797098</c:v>
                </c:pt>
                <c:pt idx="3258">
                  <c:v>1578.1136668408622</c:v>
                </c:pt>
                <c:pt idx="3259">
                  <c:v>1688.2839157027456</c:v>
                </c:pt>
                <c:pt idx="3260">
                  <c:v>1651.6709256040219</c:v>
                </c:pt>
                <c:pt idx="3261">
                  <c:v>1688.2839157027456</c:v>
                </c:pt>
                <c:pt idx="3262">
                  <c:v>1732.1899846691369</c:v>
                </c:pt>
                <c:pt idx="3263">
                  <c:v>1694.7939383299333</c:v>
                </c:pt>
                <c:pt idx="3264">
                  <c:v>1771.6336130368472</c:v>
                </c:pt>
                <c:pt idx="3265">
                  <c:v>1813.1686722587201</c:v>
                </c:pt>
                <c:pt idx="3266">
                  <c:v>1726.496950329225</c:v>
                </c:pt>
                <c:pt idx="3267">
                  <c:v>1807.7870940776147</c:v>
                </c:pt>
                <c:pt idx="3268">
                  <c:v>1759.1894777105981</c:v>
                </c:pt>
                <c:pt idx="3269">
                  <c:v>1757.7569990963916</c:v>
                </c:pt>
                <c:pt idx="3270">
                  <c:v>1660.1611872035539</c:v>
                </c:pt>
                <c:pt idx="3271">
                  <c:v>1890.9213476789562</c:v>
                </c:pt>
                <c:pt idx="3272">
                  <c:v>1834.1137810139599</c:v>
                </c:pt>
                <c:pt idx="3273">
                  <c:v>1872.4354352109638</c:v>
                </c:pt>
                <c:pt idx="3274">
                  <c:v>1749.1330980140187</c:v>
                </c:pt>
                <c:pt idx="3275">
                  <c:v>1911.1794710274562</c:v>
                </c:pt>
                <c:pt idx="3276">
                  <c:v>1920.2932348767595</c:v>
                </c:pt>
                <c:pt idx="3277">
                  <c:v>1961.0575714331653</c:v>
                </c:pt>
                <c:pt idx="3278">
                  <c:v>1997.9662398423134</c:v>
                </c:pt>
                <c:pt idx="3279">
                  <c:v>1974.2364252887314</c:v>
                </c:pt>
                <c:pt idx="3280">
                  <c:v>1878.8042782542286</c:v>
                </c:pt>
                <c:pt idx="3281">
                  <c:v>2003.7030206168251</c:v>
                </c:pt>
                <c:pt idx="3282">
                  <c:v>1635.1534982701539</c:v>
                </c:pt>
                <c:pt idx="3283">
                  <c:v>1954.4221236689737</c:v>
                </c:pt>
                <c:pt idx="3284">
                  <c:v>2014.4874142543031</c:v>
                </c:pt>
                <c:pt idx="3285">
                  <c:v>2005.8275383592206</c:v>
                </c:pt>
                <c:pt idx="3286">
                  <c:v>1849.9155918374313</c:v>
                </c:pt>
                <c:pt idx="3287">
                  <c:v>1971.3293908914018</c:v>
                </c:pt>
                <c:pt idx="3288">
                  <c:v>1833.7892933229441</c:v>
                </c:pt>
                <c:pt idx="3289">
                  <c:v>1928.8812207541139</c:v>
                </c:pt>
                <c:pt idx="3290">
                  <c:v>1901.1350823884197</c:v>
                </c:pt>
                <c:pt idx="3291">
                  <c:v>1960.9663544433079</c:v>
                </c:pt>
                <c:pt idx="3292">
                  <c:v>1913.103876631515</c:v>
                </c:pt>
                <c:pt idx="3293">
                  <c:v>1906.9263376334916</c:v>
                </c:pt>
                <c:pt idx="3294">
                  <c:v>1814.8916853006151</c:v>
                </c:pt>
                <c:pt idx="3295">
                  <c:v>2015.291225909436</c:v>
                </c:pt>
                <c:pt idx="3296">
                  <c:v>1772.6608511392026</c:v>
                </c:pt>
                <c:pt idx="3297">
                  <c:v>1971.1895027893245</c:v>
                </c:pt>
                <c:pt idx="3298">
                  <c:v>1791.7985365165575</c:v>
                </c:pt>
                <c:pt idx="3299">
                  <c:v>1967.7742751746605</c:v>
                </c:pt>
                <c:pt idx="3300">
                  <c:v>1926.2343910214786</c:v>
                </c:pt>
                <c:pt idx="3301">
                  <c:v>1965.0726235651289</c:v>
                </c:pt>
                <c:pt idx="3302">
                  <c:v>1835.0899370894144</c:v>
                </c:pt>
                <c:pt idx="3303">
                  <c:v>1888.9156497293138</c:v>
                </c:pt>
                <c:pt idx="3304">
                  <c:v>1970.1986014660417</c:v>
                </c:pt>
                <c:pt idx="3305">
                  <c:v>2017.2799077082789</c:v>
                </c:pt>
                <c:pt idx="3306">
                  <c:v>1974.6715883656107</c:v>
                </c:pt>
                <c:pt idx="3307">
                  <c:v>2057.3749989060288</c:v>
                </c:pt>
                <c:pt idx="3308">
                  <c:v>2021.0553271381968</c:v>
                </c:pt>
                <c:pt idx="3309">
                  <c:v>2119.6386765226594</c:v>
                </c:pt>
                <c:pt idx="3310">
                  <c:v>2062.0408705093205</c:v>
                </c:pt>
                <c:pt idx="3311">
                  <c:v>1998.8035601493166</c:v>
                </c:pt>
                <c:pt idx="3312">
                  <c:v>2025.1024611187904</c:v>
                </c:pt>
                <c:pt idx="3313">
                  <c:v>2038.6374920925157</c:v>
                </c:pt>
                <c:pt idx="3314">
                  <c:v>2109.0438807738142</c:v>
                </c:pt>
                <c:pt idx="3315">
                  <c:v>2210.2290601205441</c:v>
                </c:pt>
                <c:pt idx="3316">
                  <c:v>1910.2460962946097</c:v>
                </c:pt>
                <c:pt idx="3317">
                  <c:v>2129.634562580035</c:v>
                </c:pt>
                <c:pt idx="3318">
                  <c:v>1979.6956149184198</c:v>
                </c:pt>
                <c:pt idx="3319">
                  <c:v>2207.7024538589117</c:v>
                </c:pt>
                <c:pt idx="3320">
                  <c:v>2064.216560319916</c:v>
                </c:pt>
                <c:pt idx="3321">
                  <c:v>2077.004341062172</c:v>
                </c:pt>
                <c:pt idx="3322">
                  <c:v>2157.5402574577083</c:v>
                </c:pt>
                <c:pt idx="3323">
                  <c:v>2234.8935792651582</c:v>
                </c:pt>
                <c:pt idx="3324">
                  <c:v>2039.2763295794559</c:v>
                </c:pt>
                <c:pt idx="3325">
                  <c:v>2120.8315552824038</c:v>
                </c:pt>
                <c:pt idx="3326">
                  <c:v>1939.640852438939</c:v>
                </c:pt>
                <c:pt idx="3327">
                  <c:v>2215.2146315418204</c:v>
                </c:pt>
                <c:pt idx="3328">
                  <c:v>2098.6398691288477</c:v>
                </c:pt>
                <c:pt idx="3329">
                  <c:v>2185.7956034570789</c:v>
                </c:pt>
                <c:pt idx="3330">
                  <c:v>2133.2029142024089</c:v>
                </c:pt>
                <c:pt idx="3331">
                  <c:v>2129.06459564956</c:v>
                </c:pt>
                <c:pt idx="3332">
                  <c:v>2284.4437527219452</c:v>
                </c:pt>
                <c:pt idx="3333">
                  <c:v>2215.3538591679585</c:v>
                </c:pt>
                <c:pt idx="3334">
                  <c:v>2265.093520107057</c:v>
                </c:pt>
                <c:pt idx="3335">
                  <c:v>2104.0060873250654</c:v>
                </c:pt>
                <c:pt idx="3336">
                  <c:v>2114.2201029217922</c:v>
                </c:pt>
                <c:pt idx="3337">
                  <c:v>2166.9322018759353</c:v>
                </c:pt>
                <c:pt idx="3338">
                  <c:v>2194.0393797545862</c:v>
                </c:pt>
                <c:pt idx="3339">
                  <c:v>2152.1372904290788</c:v>
                </c:pt>
                <c:pt idx="3340">
                  <c:v>2315.4371664662185</c:v>
                </c:pt>
                <c:pt idx="3341">
                  <c:v>2217.0782645575441</c:v>
                </c:pt>
                <c:pt idx="3342">
                  <c:v>2141.8569874551035</c:v>
                </c:pt>
                <c:pt idx="3343">
                  <c:v>2372.9279768593315</c:v>
                </c:pt>
                <c:pt idx="3344">
                  <c:v>2213.5589398246798</c:v>
                </c:pt>
                <c:pt idx="3345">
                  <c:v>2369.0183646047781</c:v>
                </c:pt>
                <c:pt idx="3346">
                  <c:v>2208.1774649410509</c:v>
                </c:pt>
                <c:pt idx="3347">
                  <c:v>2233.6645250575539</c:v>
                </c:pt>
                <c:pt idx="3348">
                  <c:v>1939.2864481875736</c:v>
                </c:pt>
                <c:pt idx="3349">
                  <c:v>2165.0062649961997</c:v>
                </c:pt>
                <c:pt idx="3350">
                  <c:v>1996.0467846184238</c:v>
                </c:pt>
                <c:pt idx="3351">
                  <c:v>2238.6773926544688</c:v>
                </c:pt>
                <c:pt idx="3352">
                  <c:v>2133.4745883612741</c:v>
                </c:pt>
                <c:pt idx="3353">
                  <c:v>2242.0660980163934</c:v>
                </c:pt>
                <c:pt idx="3354">
                  <c:v>2091.5998330312627</c:v>
                </c:pt>
                <c:pt idx="3355">
                  <c:v>2192.3855591729907</c:v>
                </c:pt>
                <c:pt idx="3356">
                  <c:v>2079.0758359721226</c:v>
                </c:pt>
                <c:pt idx="3357">
                  <c:v>2216.9342941404702</c:v>
                </c:pt>
                <c:pt idx="3358">
                  <c:v>2178.1413661185229</c:v>
                </c:pt>
                <c:pt idx="3359">
                  <c:v>2294.8837802522926</c:v>
                </c:pt>
                <c:pt idx="3360">
                  <c:v>2234.8963653933793</c:v>
                </c:pt>
                <c:pt idx="3361">
                  <c:v>2399.3787595089639</c:v>
                </c:pt>
                <c:pt idx="3362">
                  <c:v>2192.1872452859466</c:v>
                </c:pt>
                <c:pt idx="3363">
                  <c:v>2308.3461427485254</c:v>
                </c:pt>
                <c:pt idx="3364">
                  <c:v>2128.2922691342292</c:v>
                </c:pt>
                <c:pt idx="3365">
                  <c:v>2214.7821877384567</c:v>
                </c:pt>
                <c:pt idx="3366">
                  <c:v>2264.3250243975058</c:v>
                </c:pt>
                <c:pt idx="3367">
                  <c:v>2253.3141173145109</c:v>
                </c:pt>
                <c:pt idx="3368">
                  <c:v>2197.2646607673205</c:v>
                </c:pt>
                <c:pt idx="3369">
                  <c:v>2252.5377013503144</c:v>
                </c:pt>
                <c:pt idx="3370">
                  <c:v>2308.5180649388753</c:v>
                </c:pt>
                <c:pt idx="3371">
                  <c:v>2194.0067714824308</c:v>
                </c:pt>
                <c:pt idx="3372">
                  <c:v>2001.7223007421305</c:v>
                </c:pt>
                <c:pt idx="3373">
                  <c:v>2306.9464898128726</c:v>
                </c:pt>
                <c:pt idx="3374">
                  <c:v>2192.5722260448215</c:v>
                </c:pt>
                <c:pt idx="3375">
                  <c:v>2418.7164163064294</c:v>
                </c:pt>
                <c:pt idx="3376">
                  <c:v>2177.4177252110544</c:v>
                </c:pt>
                <c:pt idx="3377">
                  <c:v>2327.3657836036132</c:v>
                </c:pt>
                <c:pt idx="3378">
                  <c:v>2161.5419003988181</c:v>
                </c:pt>
                <c:pt idx="3379">
                  <c:v>2144.7270914034602</c:v>
                </c:pt>
                <c:pt idx="3380">
                  <c:v>2258.019151331046</c:v>
                </c:pt>
                <c:pt idx="3381">
                  <c:v>2323.5347829536167</c:v>
                </c:pt>
                <c:pt idx="3382">
                  <c:v>2159.6987921668697</c:v>
                </c:pt>
                <c:pt idx="3383">
                  <c:v>2279.1659911421707</c:v>
                </c:pt>
                <c:pt idx="3384">
                  <c:v>2341.4100759819407</c:v>
                </c:pt>
                <c:pt idx="3385">
                  <c:v>2271.4888509112156</c:v>
                </c:pt>
                <c:pt idx="3386">
                  <c:v>2048.5034969025446</c:v>
                </c:pt>
                <c:pt idx="3387">
                  <c:v>2150.2470736388254</c:v>
                </c:pt>
                <c:pt idx="3388">
                  <c:v>2107.5128424026875</c:v>
                </c:pt>
                <c:pt idx="3389">
                  <c:v>2278.3814595944577</c:v>
                </c:pt>
                <c:pt idx="3390">
                  <c:v>2327.0804037575485</c:v>
                </c:pt>
                <c:pt idx="3391">
                  <c:v>2389.5207956468012</c:v>
                </c:pt>
                <c:pt idx="3392">
                  <c:v>2226.1434771152576</c:v>
                </c:pt>
                <c:pt idx="3393">
                  <c:v>2218.3285461623987</c:v>
                </c:pt>
                <c:pt idx="3394">
                  <c:v>2053.340125385469</c:v>
                </c:pt>
                <c:pt idx="3395">
                  <c:v>2180.2603240153057</c:v>
                </c:pt>
                <c:pt idx="3396">
                  <c:v>2231.7715075423516</c:v>
                </c:pt>
                <c:pt idx="3397">
                  <c:v>2227.4193949549772</c:v>
                </c:pt>
                <c:pt idx="3398">
                  <c:v>2286.6464476347364</c:v>
                </c:pt>
                <c:pt idx="3399">
                  <c:v>2369.1812471165908</c:v>
                </c:pt>
                <c:pt idx="3400">
                  <c:v>2046.2220942724241</c:v>
                </c:pt>
                <c:pt idx="3401">
                  <c:v>2132.3059015693216</c:v>
                </c:pt>
                <c:pt idx="3402">
                  <c:v>2160.2145696560647</c:v>
                </c:pt>
                <c:pt idx="3403">
                  <c:v>2322.660534412425</c:v>
                </c:pt>
                <c:pt idx="3404">
                  <c:v>2244.7376070242913</c:v>
                </c:pt>
                <c:pt idx="3405">
                  <c:v>2237.9427178917554</c:v>
                </c:pt>
                <c:pt idx="3406">
                  <c:v>2026.855225028246</c:v>
                </c:pt>
                <c:pt idx="3407">
                  <c:v>2132.7544838522695</c:v>
                </c:pt>
                <c:pt idx="3408">
                  <c:v>2024.3568878255976</c:v>
                </c:pt>
                <c:pt idx="3409">
                  <c:v>1975.0007448266324</c:v>
                </c:pt>
                <c:pt idx="3410">
                  <c:v>2029.9414383601222</c:v>
                </c:pt>
                <c:pt idx="3411">
                  <c:v>2028.1804936758247</c:v>
                </c:pt>
                <c:pt idx="3412">
                  <c:v>2034.3572713104757</c:v>
                </c:pt>
                <c:pt idx="3413">
                  <c:v>2042.9701525675466</c:v>
                </c:pt>
                <c:pt idx="3414">
                  <c:v>2022.0927584791316</c:v>
                </c:pt>
                <c:pt idx="3415">
                  <c:v>2078.6148791083701</c:v>
                </c:pt>
                <c:pt idx="3416">
                  <c:v>1998.1681853454675</c:v>
                </c:pt>
                <c:pt idx="3417">
                  <c:v>2109.1469376430623</c:v>
                </c:pt>
                <c:pt idx="3418">
                  <c:v>2082.2810480214225</c:v>
                </c:pt>
                <c:pt idx="3419">
                  <c:v>2132.7544838522695</c:v>
                </c:pt>
                <c:pt idx="3420">
                  <c:v>2167.5294490641313</c:v>
                </c:pt>
                <c:pt idx="3421">
                  <c:v>1983.9995347014042</c:v>
                </c:pt>
                <c:pt idx="3422">
                  <c:v>2181.5819630741007</c:v>
                </c:pt>
                <c:pt idx="3423">
                  <c:v>1965.9228669734155</c:v>
                </c:pt>
                <c:pt idx="3424">
                  <c:v>1994.1348821718323</c:v>
                </c:pt>
                <c:pt idx="3425">
                  <c:v>1941.4748041254334</c:v>
                </c:pt>
                <c:pt idx="3426">
                  <c:v>1871.3395861437173</c:v>
                </c:pt>
                <c:pt idx="3427">
                  <c:v>2013.3286293266171</c:v>
                </c:pt>
                <c:pt idx="3428">
                  <c:v>1872.0580220582049</c:v>
                </c:pt>
                <c:pt idx="3429">
                  <c:v>2071.6253336942445</c:v>
                </c:pt>
                <c:pt idx="3430">
                  <c:v>1825.4315223762919</c:v>
                </c:pt>
                <c:pt idx="3431">
                  <c:v>2024.9303874351317</c:v>
                </c:pt>
                <c:pt idx="3432">
                  <c:v>1882.9371762720561</c:v>
                </c:pt>
                <c:pt idx="3433">
                  <c:v>1881.5271258102784</c:v>
                </c:pt>
                <c:pt idx="3434">
                  <c:v>1782.0276197495432</c:v>
                </c:pt>
                <c:pt idx="3435">
                  <c:v>1894.9072589211428</c:v>
                </c:pt>
                <c:pt idx="3436">
                  <c:v>1811.0201942737563</c:v>
                </c:pt>
                <c:pt idx="3437">
                  <c:v>1854.4583212172083</c:v>
                </c:pt>
                <c:pt idx="3438">
                  <c:v>1857.0073781843937</c:v>
                </c:pt>
                <c:pt idx="3439">
                  <c:v>1887.2584079628371</c:v>
                </c:pt>
                <c:pt idx="3440">
                  <c:v>1756.0018792646208</c:v>
                </c:pt>
                <c:pt idx="3441">
                  <c:v>1740.658376619047</c:v>
                </c:pt>
                <c:pt idx="3442">
                  <c:v>1780.3129255291565</c:v>
                </c:pt>
                <c:pt idx="3443">
                  <c:v>1820.2695361953836</c:v>
                </c:pt>
                <c:pt idx="3444">
                  <c:v>1724.2131106959525</c:v>
                </c:pt>
                <c:pt idx="3445">
                  <c:v>1767.9188485731486</c:v>
                </c:pt>
                <c:pt idx="3446">
                  <c:v>1766.2129145355175</c:v>
                </c:pt>
                <c:pt idx="3447">
                  <c:v>1712.6284828462426</c:v>
                </c:pt>
                <c:pt idx="3448">
                  <c:v>1893.6952953930108</c:v>
                </c:pt>
                <c:pt idx="3449">
                  <c:v>1744.424666305951</c:v>
                </c:pt>
                <c:pt idx="3450">
                  <c:v>1839.9274785892158</c:v>
                </c:pt>
                <c:pt idx="3451">
                  <c:v>1848.62428034141</c:v>
                </c:pt>
                <c:pt idx="3452">
                  <c:v>1751.5057046622949</c:v>
                </c:pt>
                <c:pt idx="3453">
                  <c:v>1801.5094368485445</c:v>
                </c:pt>
                <c:pt idx="3454">
                  <c:v>1696.1081751192669</c:v>
                </c:pt>
                <c:pt idx="3455">
                  <c:v>1757.120436318696</c:v>
                </c:pt>
                <c:pt idx="3456">
                  <c:v>1777.71720131799</c:v>
                </c:pt>
                <c:pt idx="3457">
                  <c:v>1898.7886151433443</c:v>
                </c:pt>
                <c:pt idx="3458">
                  <c:v>1682.0076167829063</c:v>
                </c:pt>
                <c:pt idx="3459">
                  <c:v>1711.988667391319</c:v>
                </c:pt>
                <c:pt idx="3460">
                  <c:v>1620.0013365117147</c:v>
                </c:pt>
                <c:pt idx="3461">
                  <c:v>1765.9562439040008</c:v>
                </c:pt>
                <c:pt idx="3462">
                  <c:v>1753.9587643174723</c:v>
                </c:pt>
                <c:pt idx="3463">
                  <c:v>1740.015988391616</c:v>
                </c:pt>
                <c:pt idx="3464">
                  <c:v>1730.7021591817393</c:v>
                </c:pt>
                <c:pt idx="3465">
                  <c:v>1742.1894951007941</c:v>
                </c:pt>
                <c:pt idx="3466">
                  <c:v>1696.0610150408004</c:v>
                </c:pt>
                <c:pt idx="3467">
                  <c:v>1780.9252622340966</c:v>
                </c:pt>
                <c:pt idx="3468">
                  <c:v>1727.3773147598865</c:v>
                </c:pt>
                <c:pt idx="3469">
                  <c:v>1770.7021833307451</c:v>
                </c:pt>
                <c:pt idx="3470">
                  <c:v>1635.918876564891</c:v>
                </c:pt>
                <c:pt idx="3471">
                  <c:v>1620.8738317543639</c:v>
                </c:pt>
                <c:pt idx="3472">
                  <c:v>1571.7069351356377</c:v>
                </c:pt>
                <c:pt idx="3473">
                  <c:v>1529.211633525043</c:v>
                </c:pt>
                <c:pt idx="3474">
                  <c:v>1451.0697097233165</c:v>
                </c:pt>
                <c:pt idx="3475">
                  <c:v>1554.9466445755452</c:v>
                </c:pt>
                <c:pt idx="3476">
                  <c:v>1412.5975428558927</c:v>
                </c:pt>
                <c:pt idx="3477">
                  <c:v>1456.0441082174405</c:v>
                </c:pt>
                <c:pt idx="3478">
                  <c:v>1323.861021896498</c:v>
                </c:pt>
                <c:pt idx="3479">
                  <c:v>1331.5070222850875</c:v>
                </c:pt>
                <c:pt idx="3480">
                  <c:v>1340.1582628311287</c:v>
                </c:pt>
                <c:pt idx="3481">
                  <c:v>1408.8596363372583</c:v>
                </c:pt>
                <c:pt idx="3482">
                  <c:v>1228.0497929994967</c:v>
                </c:pt>
                <c:pt idx="3483">
                  <c:v>1271.6802720152064</c:v>
                </c:pt>
                <c:pt idx="3484">
                  <c:v>1198.9619130209371</c:v>
                </c:pt>
                <c:pt idx="3485">
                  <c:v>1222.212027441386</c:v>
                </c:pt>
                <c:pt idx="3486">
                  <c:v>1207.4730067289338</c:v>
                </c:pt>
                <c:pt idx="3487">
                  <c:v>1239.5036202571089</c:v>
                </c:pt>
                <c:pt idx="3488">
                  <c:v>1237.0455871804825</c:v>
                </c:pt>
                <c:pt idx="3489">
                  <c:v>1216.183161287408</c:v>
                </c:pt>
                <c:pt idx="3490">
                  <c:v>1165.6802318398447</c:v>
                </c:pt>
                <c:pt idx="3491">
                  <c:v>1199.8507310153821</c:v>
                </c:pt>
                <c:pt idx="3492">
                  <c:v>1143.2757910482569</c:v>
                </c:pt>
                <c:pt idx="3493">
                  <c:v>1201.1527182633595</c:v>
                </c:pt>
                <c:pt idx="3494">
                  <c:v>1062.7333500889843</c:v>
                </c:pt>
                <c:pt idx="3495">
                  <c:v>1136.1326580630366</c:v>
                </c:pt>
                <c:pt idx="3496">
                  <c:v>1073.2143880526862</c:v>
                </c:pt>
                <c:pt idx="3497">
                  <c:v>1121.1729627651525</c:v>
                </c:pt>
                <c:pt idx="3498">
                  <c:v>1078.9826280300224</c:v>
                </c:pt>
                <c:pt idx="3499">
                  <c:v>1071.8872596987596</c:v>
                </c:pt>
                <c:pt idx="3500">
                  <c:v>1042.3213874183707</c:v>
                </c:pt>
                <c:pt idx="3501">
                  <c:v>1104.9968428128236</c:v>
                </c:pt>
                <c:pt idx="3502">
                  <c:v>1011.3127015081562</c:v>
                </c:pt>
                <c:pt idx="3503">
                  <c:v>987.17590762801831</c:v>
                </c:pt>
                <c:pt idx="3504">
                  <c:v>1014.7468935811589</c:v>
                </c:pt>
                <c:pt idx="3505">
                  <c:v>1038.812719103056</c:v>
                </c:pt>
                <c:pt idx="3506">
                  <c:v>1004.5485216193235</c:v>
                </c:pt>
                <c:pt idx="3507">
                  <c:v>1026.4558096603894</c:v>
                </c:pt>
                <c:pt idx="3508">
                  <c:v>941.74131440595102</c:v>
                </c:pt>
                <c:pt idx="3509">
                  <c:v>1046.3787147952403</c:v>
                </c:pt>
                <c:pt idx="3510">
                  <c:v>975.20852874849675</c:v>
                </c:pt>
                <c:pt idx="3511">
                  <c:v>1022.9755184056437</c:v>
                </c:pt>
                <c:pt idx="3512">
                  <c:v>957.47162093223619</c:v>
                </c:pt>
                <c:pt idx="3513">
                  <c:v>950.56075254538621</c:v>
                </c:pt>
                <c:pt idx="3514">
                  <c:v>911.10135305156916</c:v>
                </c:pt>
                <c:pt idx="3515">
                  <c:v>971.42246269141083</c:v>
                </c:pt>
                <c:pt idx="3516">
                  <c:v>899.23980774062807</c:v>
                </c:pt>
                <c:pt idx="3517">
                  <c:v>944.70119758200349</c:v>
                </c:pt>
                <c:pt idx="3518">
                  <c:v>888.52461800131721</c:v>
                </c:pt>
                <c:pt idx="3519">
                  <c:v>889.1344326729951</c:v>
                </c:pt>
                <c:pt idx="3520">
                  <c:v>894.73935197409367</c:v>
                </c:pt>
                <c:pt idx="3521">
                  <c:v>909.04681472027289</c:v>
                </c:pt>
                <c:pt idx="3522">
                  <c:v>907.74395021747841</c:v>
                </c:pt>
                <c:pt idx="3523">
                  <c:v>925.42998155981138</c:v>
                </c:pt>
                <c:pt idx="3524">
                  <c:v>913.18427591486352</c:v>
                </c:pt>
                <c:pt idx="3525">
                  <c:v>937.13630020933897</c:v>
                </c:pt>
                <c:pt idx="3526">
                  <c:v>916.15885076809877</c:v>
                </c:pt>
                <c:pt idx="3527">
                  <c:v>938.38320476287572</c:v>
                </c:pt>
                <c:pt idx="3528">
                  <c:v>872.56304500061208</c:v>
                </c:pt>
                <c:pt idx="3529">
                  <c:v>925.3992807510233</c:v>
                </c:pt>
                <c:pt idx="3530">
                  <c:v>881.27985391852837</c:v>
                </c:pt>
                <c:pt idx="3531">
                  <c:v>923.22258005049082</c:v>
                </c:pt>
                <c:pt idx="3532">
                  <c:v>841.26242230274522</c:v>
                </c:pt>
                <c:pt idx="3533">
                  <c:v>897.50722263310843</c:v>
                </c:pt>
                <c:pt idx="3534">
                  <c:v>918.73393535443256</c:v>
                </c:pt>
                <c:pt idx="3535">
                  <c:v>936.34812682603433</c:v>
                </c:pt>
                <c:pt idx="3536">
                  <c:v>852.28816783412026</c:v>
                </c:pt>
                <c:pt idx="3537">
                  <c:v>1002.1530328727418</c:v>
                </c:pt>
                <c:pt idx="3538">
                  <c:v>956.59602397442598</c:v>
                </c:pt>
                <c:pt idx="3539">
                  <c:v>1058.3010439340096</c:v>
                </c:pt>
                <c:pt idx="3540">
                  <c:v>981.7408056744149</c:v>
                </c:pt>
                <c:pt idx="3541">
                  <c:v>1133.3129908443548</c:v>
                </c:pt>
                <c:pt idx="3542">
                  <c:v>1131.182638597433</c:v>
                </c:pt>
                <c:pt idx="3543">
                  <c:v>1186.8392114428329</c:v>
                </c:pt>
                <c:pt idx="3544">
                  <c:v>1192.8548982886111</c:v>
                </c:pt>
                <c:pt idx="3545">
                  <c:v>1304.1784350038779</c:v>
                </c:pt>
                <c:pt idx="3546">
                  <c:v>1418.7414579708216</c:v>
                </c:pt>
                <c:pt idx="3547">
                  <c:v>1489.1229854360358</c:v>
                </c:pt>
                <c:pt idx="3548">
                  <c:v>1547.1009526952423</c:v>
                </c:pt>
                <c:pt idx="3549">
                  <c:v>1482.7719068628071</c:v>
                </c:pt>
                <c:pt idx="3550">
                  <c:v>1461.8500137545977</c:v>
                </c:pt>
                <c:pt idx="3551">
                  <c:v>1431.1793653574964</c:v>
                </c:pt>
                <c:pt idx="3552">
                  <c:v>1307.3061242133285</c:v>
                </c:pt>
                <c:pt idx="3553">
                  <c:v>1348.6502501473772</c:v>
                </c:pt>
                <c:pt idx="3554">
                  <c:v>1266.8019288356779</c:v>
                </c:pt>
                <c:pt idx="3555">
                  <c:v>1266.4340319251592</c:v>
                </c:pt>
                <c:pt idx="3556">
                  <c:v>1178.0643409494028</c:v>
                </c:pt>
                <c:pt idx="3557">
                  <c:v>1197.9955648648934</c:v>
                </c:pt>
                <c:pt idx="3558">
                  <c:v>998.54061707025232</c:v>
                </c:pt>
                <c:pt idx="3559">
                  <c:v>1112.346199322847</c:v>
                </c:pt>
                <c:pt idx="3560">
                  <c:v>1043.9444001738057</c:v>
                </c:pt>
                <c:pt idx="3561">
                  <c:v>1088.7459204241723</c:v>
                </c:pt>
                <c:pt idx="3562">
                  <c:v>1041.5260830255033</c:v>
                </c:pt>
                <c:pt idx="3563">
                  <c:v>1065.8958918550647</c:v>
                </c:pt>
                <c:pt idx="3564">
                  <c:v>1061.9102729297986</c:v>
                </c:pt>
                <c:pt idx="3565">
                  <c:v>1058.4687844162279</c:v>
                </c:pt>
                <c:pt idx="3566">
                  <c:v>1086.369076354666</c:v>
                </c:pt>
                <c:pt idx="3567">
                  <c:v>1135.2557752896307</c:v>
                </c:pt>
                <c:pt idx="3568">
                  <c:v>1037.3225644632485</c:v>
                </c:pt>
                <c:pt idx="3569">
                  <c:v>1063.8262611409018</c:v>
                </c:pt>
                <c:pt idx="3570">
                  <c:v>994.65666712488667</c:v>
                </c:pt>
                <c:pt idx="3571">
                  <c:v>1092.3441117552063</c:v>
                </c:pt>
                <c:pt idx="3572">
                  <c:v>1075.2286215609045</c:v>
                </c:pt>
                <c:pt idx="3573">
                  <c:v>1109.4239557498543</c:v>
                </c:pt>
                <c:pt idx="3574">
                  <c:v>1062.410671437051</c:v>
                </c:pt>
                <c:pt idx="3575">
                  <c:v>1037.6818624020818</c:v>
                </c:pt>
                <c:pt idx="3576">
                  <c:v>1011.9258539765999</c:v>
                </c:pt>
                <c:pt idx="3577">
                  <c:v>1066.0349340849134</c:v>
                </c:pt>
                <c:pt idx="3578">
                  <c:v>1015.2821325326371</c:v>
                </c:pt>
                <c:pt idx="3579">
                  <c:v>211.61350440371228</c:v>
                </c:pt>
                <c:pt idx="3580">
                  <c:v>105.58728461949502</c:v>
                </c:pt>
                <c:pt idx="3581">
                  <c:v>100.51741135804556</c:v>
                </c:pt>
                <c:pt idx="3582">
                  <c:v>96.826039142141255</c:v>
                </c:pt>
                <c:pt idx="3583">
                  <c:v>104.32174287157814</c:v>
                </c:pt>
                <c:pt idx="3584">
                  <c:v>102.1817539253158</c:v>
                </c:pt>
                <c:pt idx="3585">
                  <c:v>108.40318199508579</c:v>
                </c:pt>
                <c:pt idx="3586">
                  <c:v>110.38698529361432</c:v>
                </c:pt>
                <c:pt idx="3587">
                  <c:v>108.7917952565213</c:v>
                </c:pt>
                <c:pt idx="3588">
                  <c:v>110.47453518164254</c:v>
                </c:pt>
                <c:pt idx="3589">
                  <c:v>116.72347408969566</c:v>
                </c:pt>
                <c:pt idx="3590">
                  <c:v>116.73258862303642</c:v>
                </c:pt>
                <c:pt idx="3591">
                  <c:v>102.20968926495561</c:v>
                </c:pt>
                <c:pt idx="3592">
                  <c:v>89.683624602557401</c:v>
                </c:pt>
                <c:pt idx="3593">
                  <c:v>88.138370876018612</c:v>
                </c:pt>
                <c:pt idx="3594">
                  <c:v>88.152057817511178</c:v>
                </c:pt>
                <c:pt idx="3595">
                  <c:v>88.284163150634541</c:v>
                </c:pt>
                <c:pt idx="3596">
                  <c:v>90.183127844059015</c:v>
                </c:pt>
                <c:pt idx="3597">
                  <c:v>82.199924716640226</c:v>
                </c:pt>
                <c:pt idx="3598">
                  <c:v>80.64929112161559</c:v>
                </c:pt>
                <c:pt idx="3599">
                  <c:v>85.290449911815131</c:v>
                </c:pt>
                <c:pt idx="3600">
                  <c:v>86.775060920927345</c:v>
                </c:pt>
                <c:pt idx="3601">
                  <c:v>83.629050099573234</c:v>
                </c:pt>
                <c:pt idx="3602">
                  <c:v>86.810744995550806</c:v>
                </c:pt>
                <c:pt idx="3603">
                  <c:v>91.916700925814169</c:v>
                </c:pt>
                <c:pt idx="3604">
                  <c:v>91.88857302116925</c:v>
                </c:pt>
                <c:pt idx="3605">
                  <c:v>95.637381618830801</c:v>
                </c:pt>
                <c:pt idx="3606">
                  <c:v>86.861759025081867</c:v>
                </c:pt>
                <c:pt idx="3607">
                  <c:v>91.688458374050384</c:v>
                </c:pt>
                <c:pt idx="3608">
                  <c:v>91.914977199837637</c:v>
                </c:pt>
                <c:pt idx="3609">
                  <c:v>93.695110133184642</c:v>
                </c:pt>
                <c:pt idx="3610">
                  <c:v>93.32031718301711</c:v>
                </c:pt>
                <c:pt idx="3611">
                  <c:v>97.04583711032214</c:v>
                </c:pt>
                <c:pt idx="3612">
                  <c:v>93.752483324706461</c:v>
                </c:pt>
                <c:pt idx="3613">
                  <c:v>99.049466484944517</c:v>
                </c:pt>
                <c:pt idx="3614">
                  <c:v>100.60307807796616</c:v>
                </c:pt>
                <c:pt idx="3615">
                  <c:v>96.899465552530984</c:v>
                </c:pt>
                <c:pt idx="3616">
                  <c:v>89.966945332478346</c:v>
                </c:pt>
                <c:pt idx="3617">
                  <c:v>98.759762317575579</c:v>
                </c:pt>
                <c:pt idx="3618">
                  <c:v>95.244211029188676</c:v>
                </c:pt>
                <c:pt idx="3619">
                  <c:v>97.261674589259798</c:v>
                </c:pt>
                <c:pt idx="3620">
                  <c:v>98.738013851826778</c:v>
                </c:pt>
                <c:pt idx="3621">
                  <c:v>98.604778742702251</c:v>
                </c:pt>
                <c:pt idx="3622">
                  <c:v>86.600757118825996</c:v>
                </c:pt>
                <c:pt idx="3623">
                  <c:v>86.325980656617574</c:v>
                </c:pt>
                <c:pt idx="3624">
                  <c:v>83.106008776161431</c:v>
                </c:pt>
                <c:pt idx="3625">
                  <c:v>79.136311535845564</c:v>
                </c:pt>
                <c:pt idx="3626">
                  <c:v>94.702003551413412</c:v>
                </c:pt>
                <c:pt idx="3627">
                  <c:v>89.951391612896302</c:v>
                </c:pt>
                <c:pt idx="3628">
                  <c:v>82.108607419355039</c:v>
                </c:pt>
                <c:pt idx="3629">
                  <c:v>90.1615946472742</c:v>
                </c:pt>
                <c:pt idx="3630">
                  <c:v>88.601799883260256</c:v>
                </c:pt>
                <c:pt idx="3631">
                  <c:v>92.499118377280752</c:v>
                </c:pt>
                <c:pt idx="3632">
                  <c:v>87.174429337488519</c:v>
                </c:pt>
                <c:pt idx="3633">
                  <c:v>92.384679315987469</c:v>
                </c:pt>
                <c:pt idx="3634">
                  <c:v>89.111094740259148</c:v>
                </c:pt>
                <c:pt idx="3635">
                  <c:v>96.414094614956028</c:v>
                </c:pt>
                <c:pt idx="3636">
                  <c:v>89.222721846940757</c:v>
                </c:pt>
                <c:pt idx="3637">
                  <c:v>94.754492374198335</c:v>
                </c:pt>
                <c:pt idx="3638">
                  <c:v>98.323115820345663</c:v>
                </c:pt>
                <c:pt idx="3639">
                  <c:v>95.021610397653518</c:v>
                </c:pt>
                <c:pt idx="3640">
                  <c:v>102.70904541750463</c:v>
                </c:pt>
                <c:pt idx="3641">
                  <c:v>107.22323601854589</c:v>
                </c:pt>
                <c:pt idx="3642">
                  <c:v>111.47268792685261</c:v>
                </c:pt>
                <c:pt idx="3643">
                  <c:v>111.8573117744625</c:v>
                </c:pt>
                <c:pt idx="3644">
                  <c:v>109.60943221669918</c:v>
                </c:pt>
                <c:pt idx="3645">
                  <c:v>112.21773356588776</c:v>
                </c:pt>
                <c:pt idx="3646">
                  <c:v>111.41834465009485</c:v>
                </c:pt>
                <c:pt idx="3647">
                  <c:v>116.94693828019086</c:v>
                </c:pt>
                <c:pt idx="3648">
                  <c:v>118.87132265399234</c:v>
                </c:pt>
                <c:pt idx="3649">
                  <c:v>117.09614761077751</c:v>
                </c:pt>
                <c:pt idx="3650">
                  <c:v>124.21038147560878</c:v>
                </c:pt>
                <c:pt idx="3651">
                  <c:v>122.59111435634115</c:v>
                </c:pt>
                <c:pt idx="3652">
                  <c:v>121.92055202032938</c:v>
                </c:pt>
                <c:pt idx="3653">
                  <c:v>130.17592848800874</c:v>
                </c:pt>
                <c:pt idx="3654">
                  <c:v>120.37283723820417</c:v>
                </c:pt>
                <c:pt idx="3655">
                  <c:v>133.01161944146108</c:v>
                </c:pt>
                <c:pt idx="3656">
                  <c:v>127.76640542737029</c:v>
                </c:pt>
                <c:pt idx="3657">
                  <c:v>135.37242711792737</c:v>
                </c:pt>
                <c:pt idx="3658">
                  <c:v>132.30328419957991</c:v>
                </c:pt>
                <c:pt idx="3659">
                  <c:v>140.82350589666075</c:v>
                </c:pt>
                <c:pt idx="3660">
                  <c:v>140.09855432330596</c:v>
                </c:pt>
                <c:pt idx="3661">
                  <c:v>146.09264560829084</c:v>
                </c:pt>
                <c:pt idx="3662">
                  <c:v>140.91216047184577</c:v>
                </c:pt>
                <c:pt idx="3663">
                  <c:v>144.70004841316026</c:v>
                </c:pt>
                <c:pt idx="3664">
                  <c:v>144.03754360719282</c:v>
                </c:pt>
                <c:pt idx="3665">
                  <c:v>156.14667859256696</c:v>
                </c:pt>
                <c:pt idx="3666">
                  <c:v>152.62707489226622</c:v>
                </c:pt>
                <c:pt idx="3667">
                  <c:v>153.13080737564175</c:v>
                </c:pt>
                <c:pt idx="3668">
                  <c:v>151.29718844279756</c:v>
                </c:pt>
                <c:pt idx="3669">
                  <c:v>152.92594008867246</c:v>
                </c:pt>
                <c:pt idx="3670">
                  <c:v>151.96722223013123</c:v>
                </c:pt>
                <c:pt idx="3671">
                  <c:v>157.37261430502471</c:v>
                </c:pt>
                <c:pt idx="3672">
                  <c:v>160.16838486307637</c:v>
                </c:pt>
                <c:pt idx="3673">
                  <c:v>93.474534882494495</c:v>
                </c:pt>
                <c:pt idx="3674">
                  <c:v>81.495415936412158</c:v>
                </c:pt>
                <c:pt idx="3675">
                  <c:v>85.024795522667347</c:v>
                </c:pt>
                <c:pt idx="3676">
                  <c:v>96.683278544475741</c:v>
                </c:pt>
                <c:pt idx="3677">
                  <c:v>90.075254282037363</c:v>
                </c:pt>
                <c:pt idx="3678">
                  <c:v>93.384206978253914</c:v>
                </c:pt>
                <c:pt idx="3679">
                  <c:v>95.689435686780939</c:v>
                </c:pt>
                <c:pt idx="3680">
                  <c:v>90.199033623213083</c:v>
                </c:pt>
                <c:pt idx="3681">
                  <c:v>94.224756118205818</c:v>
                </c:pt>
                <c:pt idx="3682">
                  <c:v>92.266832629417877</c:v>
                </c:pt>
                <c:pt idx="3683">
                  <c:v>99.895261317418729</c:v>
                </c:pt>
                <c:pt idx="3684">
                  <c:v>99.553022945215091</c:v>
                </c:pt>
                <c:pt idx="3685">
                  <c:v>102.31030174989965</c:v>
                </c:pt>
                <c:pt idx="3686">
                  <c:v>102.05279177230128</c:v>
                </c:pt>
                <c:pt idx="3687">
                  <c:v>100.61564610505329</c:v>
                </c:pt>
                <c:pt idx="3688">
                  <c:v>106.64666970957229</c:v>
                </c:pt>
                <c:pt idx="3689">
                  <c:v>111.39947519042354</c:v>
                </c:pt>
                <c:pt idx="3690">
                  <c:v>113.4930115751885</c:v>
                </c:pt>
                <c:pt idx="3691">
                  <c:v>112.00548322448174</c:v>
                </c:pt>
                <c:pt idx="3692">
                  <c:v>114.41941941760049</c:v>
                </c:pt>
                <c:pt idx="3693">
                  <c:v>114.51729963570943</c:v>
                </c:pt>
                <c:pt idx="3694">
                  <c:v>135.66534798170451</c:v>
                </c:pt>
                <c:pt idx="3695">
                  <c:v>123.71127533021681</c:v>
                </c:pt>
                <c:pt idx="3696">
                  <c:v>123.76274835808188</c:v>
                </c:pt>
                <c:pt idx="3697">
                  <c:v>131.32661427899117</c:v>
                </c:pt>
                <c:pt idx="3698">
                  <c:v>122.95267337514713</c:v>
                </c:pt>
                <c:pt idx="3699">
                  <c:v>127.79400088833304</c:v>
                </c:pt>
                <c:pt idx="3700">
                  <c:v>122.60058540483955</c:v>
                </c:pt>
                <c:pt idx="3701">
                  <c:v>132.56177382925267</c:v>
                </c:pt>
                <c:pt idx="3702">
                  <c:v>132.4065605669565</c:v>
                </c:pt>
                <c:pt idx="3703">
                  <c:v>132.7021405107578</c:v>
                </c:pt>
                <c:pt idx="3704">
                  <c:v>124.67350060650671</c:v>
                </c:pt>
                <c:pt idx="3705">
                  <c:v>135.3505832213105</c:v>
                </c:pt>
                <c:pt idx="3706">
                  <c:v>138.26120269175004</c:v>
                </c:pt>
                <c:pt idx="3707">
                  <c:v>146.13818678732289</c:v>
                </c:pt>
                <c:pt idx="3708">
                  <c:v>135.10444134206273</c:v>
                </c:pt>
                <c:pt idx="3709">
                  <c:v>141.69652256577419</c:v>
                </c:pt>
                <c:pt idx="3710">
                  <c:v>135.56431570024043</c:v>
                </c:pt>
                <c:pt idx="3711">
                  <c:v>149.91436357542653</c:v>
                </c:pt>
                <c:pt idx="3712">
                  <c:v>131.10761035734214</c:v>
                </c:pt>
                <c:pt idx="3713">
                  <c:v>144.33973568102604</c:v>
                </c:pt>
                <c:pt idx="3714">
                  <c:v>138.72513375191204</c:v>
                </c:pt>
                <c:pt idx="3715">
                  <c:v>143.87062289300894</c:v>
                </c:pt>
                <c:pt idx="3716">
                  <c:v>137.61974498312784</c:v>
                </c:pt>
                <c:pt idx="3717">
                  <c:v>140.49568361234068</c:v>
                </c:pt>
                <c:pt idx="3718">
                  <c:v>112.57744054623267</c:v>
                </c:pt>
                <c:pt idx="3719">
                  <c:v>101.76175086552337</c:v>
                </c:pt>
                <c:pt idx="3720">
                  <c:v>90.639055790998569</c:v>
                </c:pt>
                <c:pt idx="3721">
                  <c:v>85.433698366978462</c:v>
                </c:pt>
                <c:pt idx="3722">
                  <c:v>78.823634498142297</c:v>
                </c:pt>
                <c:pt idx="3723">
                  <c:v>86.977214052476967</c:v>
                </c:pt>
                <c:pt idx="3724">
                  <c:v>81.785233600666459</c:v>
                </c:pt>
                <c:pt idx="3725">
                  <c:v>83.989619135042716</c:v>
                </c:pt>
                <c:pt idx="3726">
                  <c:v>80.516295916860699</c:v>
                </c:pt>
                <c:pt idx="3727">
                  <c:v>87.438130810140066</c:v>
                </c:pt>
                <c:pt idx="3728">
                  <c:v>87.574237222154665</c:v>
                </c:pt>
                <c:pt idx="3729">
                  <c:v>89.596505558931199</c:v>
                </c:pt>
                <c:pt idx="3730">
                  <c:v>87.624813323952026</c:v>
                </c:pt>
                <c:pt idx="3731">
                  <c:v>89.902499145391175</c:v>
                </c:pt>
                <c:pt idx="3732">
                  <c:v>93.362179559560317</c:v>
                </c:pt>
                <c:pt idx="3733">
                  <c:v>99.844562742902909</c:v>
                </c:pt>
                <c:pt idx="3734">
                  <c:v>99.765269803106321</c:v>
                </c:pt>
                <c:pt idx="3735">
                  <c:v>106.66063402421912</c:v>
                </c:pt>
                <c:pt idx="3736">
                  <c:v>108.9461512611371</c:v>
                </c:pt>
                <c:pt idx="3737">
                  <c:v>114.13121748850668</c:v>
                </c:pt>
                <c:pt idx="3738">
                  <c:v>111.42756873512675</c:v>
                </c:pt>
                <c:pt idx="3739">
                  <c:v>119.14006992364322</c:v>
                </c:pt>
                <c:pt idx="3740">
                  <c:v>121.68605063460225</c:v>
                </c:pt>
                <c:pt idx="3741">
                  <c:v>124.91700418607276</c:v>
                </c:pt>
                <c:pt idx="3742">
                  <c:v>115.40822677300261</c:v>
                </c:pt>
                <c:pt idx="3743">
                  <c:v>126.7849226722373</c:v>
                </c:pt>
                <c:pt idx="3744">
                  <c:v>123.93381486254758</c:v>
                </c:pt>
                <c:pt idx="3745">
                  <c:v>133.36821546419148</c:v>
                </c:pt>
                <c:pt idx="3746">
                  <c:v>127.99422315433578</c:v>
                </c:pt>
                <c:pt idx="3747">
                  <c:v>135.35321820490114</c:v>
                </c:pt>
                <c:pt idx="3748">
                  <c:v>138.12524724426601</c:v>
                </c:pt>
                <c:pt idx="3749">
                  <c:v>140.22582954558618</c:v>
                </c:pt>
                <c:pt idx="3750">
                  <c:v>138.04242730850112</c:v>
                </c:pt>
                <c:pt idx="3751">
                  <c:v>138.68146526007962</c:v>
                </c:pt>
                <c:pt idx="3752">
                  <c:v>136.00090340798113</c:v>
                </c:pt>
                <c:pt idx="3753">
                  <c:v>145.73106693231989</c:v>
                </c:pt>
                <c:pt idx="3754">
                  <c:v>142.83243428693788</c:v>
                </c:pt>
                <c:pt idx="3755">
                  <c:v>144.25250913537158</c:v>
                </c:pt>
                <c:pt idx="3756">
                  <c:v>146.88114110650378</c:v>
                </c:pt>
                <c:pt idx="3757">
                  <c:v>148.16414090360564</c:v>
                </c:pt>
                <c:pt idx="3758">
                  <c:v>157.36834370180713</c:v>
                </c:pt>
                <c:pt idx="3759">
                  <c:v>159.18147828091463</c:v>
                </c:pt>
                <c:pt idx="3760">
                  <c:v>165.28210527546099</c:v>
                </c:pt>
                <c:pt idx="3761">
                  <c:v>184.16818643100771</c:v>
                </c:pt>
                <c:pt idx="3762">
                  <c:v>166.49572758114539</c:v>
                </c:pt>
                <c:pt idx="3763">
                  <c:v>186.00198266535199</c:v>
                </c:pt>
                <c:pt idx="3764">
                  <c:v>181.51125609058391</c:v>
                </c:pt>
                <c:pt idx="3765">
                  <c:v>194.47553172564079</c:v>
                </c:pt>
                <c:pt idx="3766">
                  <c:v>190.22131469744872</c:v>
                </c:pt>
                <c:pt idx="3767">
                  <c:v>207.90465441776044</c:v>
                </c:pt>
                <c:pt idx="3768">
                  <c:v>212.80863815018537</c:v>
                </c:pt>
                <c:pt idx="3769">
                  <c:v>223.29074989739942</c:v>
                </c:pt>
                <c:pt idx="3770">
                  <c:v>227.37167349995309</c:v>
                </c:pt>
                <c:pt idx="3771">
                  <c:v>240.84845894370193</c:v>
                </c:pt>
                <c:pt idx="3772">
                  <c:v>244.79875380163628</c:v>
                </c:pt>
                <c:pt idx="3773">
                  <c:v>262.86671671846176</c:v>
                </c:pt>
                <c:pt idx="3774">
                  <c:v>280.73244644491797</c:v>
                </c:pt>
                <c:pt idx="3775">
                  <c:v>314.57548254609407</c:v>
                </c:pt>
                <c:pt idx="3776">
                  <c:v>271.71577481110995</c:v>
                </c:pt>
                <c:pt idx="3777">
                  <c:v>322.61949647280034</c:v>
                </c:pt>
                <c:pt idx="3778">
                  <c:v>309.09733352545589</c:v>
                </c:pt>
                <c:pt idx="3779">
                  <c:v>343.60465202340345</c:v>
                </c:pt>
                <c:pt idx="3780">
                  <c:v>329.23918408780281</c:v>
                </c:pt>
                <c:pt idx="3781">
                  <c:v>351.20822442981427</c:v>
                </c:pt>
                <c:pt idx="3782">
                  <c:v>339.46110935631606</c:v>
                </c:pt>
                <c:pt idx="3783">
                  <c:v>361.71957701796794</c:v>
                </c:pt>
                <c:pt idx="3784">
                  <c:v>352.50301275203742</c:v>
                </c:pt>
                <c:pt idx="3785">
                  <c:v>379.96268280864916</c:v>
                </c:pt>
                <c:pt idx="3786">
                  <c:v>384.33970256711115</c:v>
                </c:pt>
                <c:pt idx="3787">
                  <c:v>423.48521200511931</c:v>
                </c:pt>
                <c:pt idx="3788">
                  <c:v>443.26939148881672</c:v>
                </c:pt>
                <c:pt idx="3789">
                  <c:v>508.0782369543474</c:v>
                </c:pt>
                <c:pt idx="3790">
                  <c:v>489.72639890612299</c:v>
                </c:pt>
                <c:pt idx="3791">
                  <c:v>585.16625788777856</c:v>
                </c:pt>
                <c:pt idx="3792">
                  <c:v>555.0163840137875</c:v>
                </c:pt>
                <c:pt idx="3793">
                  <c:v>665.40278425422241</c:v>
                </c:pt>
                <c:pt idx="3794">
                  <c:v>608.90260191009065</c:v>
                </c:pt>
                <c:pt idx="3795">
                  <c:v>669.7147316770895</c:v>
                </c:pt>
                <c:pt idx="3796">
                  <c:v>651.34471161728936</c:v>
                </c:pt>
                <c:pt idx="3797">
                  <c:v>720.24028624509515</c:v>
                </c:pt>
                <c:pt idx="3798">
                  <c:v>735.06250073882643</c:v>
                </c:pt>
                <c:pt idx="3799">
                  <c:v>791.81734214537323</c:v>
                </c:pt>
                <c:pt idx="3800">
                  <c:v>810.59184333026451</c:v>
                </c:pt>
                <c:pt idx="3801">
                  <c:v>912.93939526212091</c:v>
                </c:pt>
                <c:pt idx="3802">
                  <c:v>934.72543262752879</c:v>
                </c:pt>
                <c:pt idx="3803">
                  <c:v>883.40713588491383</c:v>
                </c:pt>
                <c:pt idx="3804">
                  <c:v>985.01686538099125</c:v>
                </c:pt>
                <c:pt idx="3805">
                  <c:v>1066.7441560196548</c:v>
                </c:pt>
                <c:pt idx="3806">
                  <c:v>1046.8429887840846</c:v>
                </c:pt>
                <c:pt idx="3807">
                  <c:v>1181.315752238831</c:v>
                </c:pt>
                <c:pt idx="3808">
                  <c:v>1343.5707548153853</c:v>
                </c:pt>
                <c:pt idx="3809">
                  <c:v>1386.8349669359461</c:v>
                </c:pt>
                <c:pt idx="3810">
                  <c:v>1292.9460735461289</c:v>
                </c:pt>
                <c:pt idx="3811">
                  <c:v>1442.0848306097457</c:v>
                </c:pt>
                <c:pt idx="3812">
                  <c:v>1334.2653652665367</c:v>
                </c:pt>
                <c:pt idx="3813">
                  <c:v>1381.1551324920683</c:v>
                </c:pt>
                <c:pt idx="3814">
                  <c:v>1362.3863518728203</c:v>
                </c:pt>
                <c:pt idx="3815">
                  <c:v>1393.4372706830629</c:v>
                </c:pt>
                <c:pt idx="3816">
                  <c:v>1284.5166114373778</c:v>
                </c:pt>
                <c:pt idx="3817">
                  <c:v>1433.6149279072786</c:v>
                </c:pt>
                <c:pt idx="3818">
                  <c:v>1386.5540490875949</c:v>
                </c:pt>
                <c:pt idx="3819">
                  <c:v>1531.4604682810618</c:v>
                </c:pt>
                <c:pt idx="3820">
                  <c:v>1369.4937191852498</c:v>
                </c:pt>
                <c:pt idx="3821">
                  <c:v>1516.7193172410055</c:v>
                </c:pt>
                <c:pt idx="3822">
                  <c:v>1481.7812531322775</c:v>
                </c:pt>
                <c:pt idx="3823">
                  <c:v>1547.2882911747865</c:v>
                </c:pt>
                <c:pt idx="3824">
                  <c:v>1425.8819783964605</c:v>
                </c:pt>
                <c:pt idx="3825">
                  <c:v>1617.7396264619142</c:v>
                </c:pt>
                <c:pt idx="3826">
                  <c:v>1548.9361014455367</c:v>
                </c:pt>
                <c:pt idx="3827">
                  <c:v>1760.2798619773166</c:v>
                </c:pt>
                <c:pt idx="3828">
                  <c:v>1666.0084427993138</c:v>
                </c:pt>
                <c:pt idx="3829">
                  <c:v>1738.7119694951316</c:v>
                </c:pt>
                <c:pt idx="3830">
                  <c:v>1769.1248869717131</c:v>
                </c:pt>
                <c:pt idx="3831">
                  <c:v>1897.5922743205961</c:v>
                </c:pt>
                <c:pt idx="3832">
                  <c:v>1830.7605074633063</c:v>
                </c:pt>
                <c:pt idx="3833">
                  <c:v>1882.78468653506</c:v>
                </c:pt>
                <c:pt idx="3834">
                  <c:v>1822.1925352114265</c:v>
                </c:pt>
                <c:pt idx="3835">
                  <c:v>2015.0232268623727</c:v>
                </c:pt>
                <c:pt idx="3836">
                  <c:v>1868.8708071881376</c:v>
                </c:pt>
                <c:pt idx="3837">
                  <c:v>1924.4237055614944</c:v>
                </c:pt>
                <c:pt idx="3838">
                  <c:v>2071.3941664836129</c:v>
                </c:pt>
                <c:pt idx="3839">
                  <c:v>1889.0164448092687</c:v>
                </c:pt>
                <c:pt idx="3840">
                  <c:v>2081.5995737900557</c:v>
                </c:pt>
                <c:pt idx="3841">
                  <c:v>1891.5838943526849</c:v>
                </c:pt>
                <c:pt idx="3842">
                  <c:v>2045.9449947707021</c:v>
                </c:pt>
                <c:pt idx="3843">
                  <c:v>1822.4760283279995</c:v>
                </c:pt>
                <c:pt idx="3844">
                  <c:v>2079.9457670010829</c:v>
                </c:pt>
                <c:pt idx="3845">
                  <c:v>1897.3431979092234</c:v>
                </c:pt>
                <c:pt idx="3846">
                  <c:v>1919.7817584347947</c:v>
                </c:pt>
                <c:pt idx="3847">
                  <c:v>1828.0109505408334</c:v>
                </c:pt>
                <c:pt idx="3848">
                  <c:v>1962.1763515044529</c:v>
                </c:pt>
                <c:pt idx="3849">
                  <c:v>1822.9742189122801</c:v>
                </c:pt>
                <c:pt idx="3850">
                  <c:v>2081.0633566200013</c:v>
                </c:pt>
                <c:pt idx="3851">
                  <c:v>1777.789093886317</c:v>
                </c:pt>
                <c:pt idx="3852">
                  <c:v>1969.914839827866</c:v>
                </c:pt>
                <c:pt idx="3853">
                  <c:v>1792.9407143039091</c:v>
                </c:pt>
                <c:pt idx="3854">
                  <c:v>2020.0913725914754</c:v>
                </c:pt>
                <c:pt idx="3855">
                  <c:v>1987.176562537647</c:v>
                </c:pt>
                <c:pt idx="3856">
                  <c:v>1973.2685372122191</c:v>
                </c:pt>
                <c:pt idx="3857">
                  <c:v>1845.265755214328</c:v>
                </c:pt>
                <c:pt idx="3858">
                  <c:v>1981.6990502838112</c:v>
                </c:pt>
                <c:pt idx="3859">
                  <c:v>1761.6335813339078</c:v>
                </c:pt>
                <c:pt idx="3860">
                  <c:v>2025.7699233587675</c:v>
                </c:pt>
                <c:pt idx="3861">
                  <c:v>1850.1997541879214</c:v>
                </c:pt>
                <c:pt idx="3862">
                  <c:v>1899.2564915123919</c:v>
                </c:pt>
                <c:pt idx="3863">
                  <c:v>1763.073859686147</c:v>
                </c:pt>
                <c:pt idx="3864">
                  <c:v>1819.4875588317173</c:v>
                </c:pt>
                <c:pt idx="3865">
                  <c:v>1812.4186579063135</c:v>
                </c:pt>
                <c:pt idx="3866">
                  <c:v>1994.3094395016356</c:v>
                </c:pt>
                <c:pt idx="3867">
                  <c:v>1873.3563100899225</c:v>
                </c:pt>
                <c:pt idx="3868">
                  <c:v>2008.1527909800716</c:v>
                </c:pt>
                <c:pt idx="3869">
                  <c:v>1924.5107173389008</c:v>
                </c:pt>
                <c:pt idx="3870">
                  <c:v>2068.936070862173</c:v>
                </c:pt>
                <c:pt idx="3871">
                  <c:v>1780.7237071605464</c:v>
                </c:pt>
                <c:pt idx="3872">
                  <c:v>1988.4798351441941</c:v>
                </c:pt>
                <c:pt idx="3873">
                  <c:v>2023.9907161873077</c:v>
                </c:pt>
                <c:pt idx="3874">
                  <c:v>2075.9368158775183</c:v>
                </c:pt>
                <c:pt idx="3875">
                  <c:v>1940.0529774671572</c:v>
                </c:pt>
                <c:pt idx="3876">
                  <c:v>1989.684182757758</c:v>
                </c:pt>
                <c:pt idx="3877">
                  <c:v>1910.041234098386</c:v>
                </c:pt>
                <c:pt idx="3878">
                  <c:v>2042.441312746457</c:v>
                </c:pt>
                <c:pt idx="3879">
                  <c:v>2165.3940560227807</c:v>
                </c:pt>
                <c:pt idx="3880">
                  <c:v>2193.5271947006254</c:v>
                </c:pt>
                <c:pt idx="3881">
                  <c:v>2000.9044217778344</c:v>
                </c:pt>
                <c:pt idx="3882">
                  <c:v>2063.3615432786592</c:v>
                </c:pt>
                <c:pt idx="3883">
                  <c:v>2089.8956423499612</c:v>
                </c:pt>
                <c:pt idx="3884">
                  <c:v>2286.9033051431475</c:v>
                </c:pt>
                <c:pt idx="3885">
                  <c:v>2053.959472819502</c:v>
                </c:pt>
                <c:pt idx="3886">
                  <c:v>2200.3436717052664</c:v>
                </c:pt>
                <c:pt idx="3887">
                  <c:v>1746.011302582393</c:v>
                </c:pt>
                <c:pt idx="3888">
                  <c:v>2207.3286427010094</c:v>
                </c:pt>
                <c:pt idx="3889">
                  <c:v>1978.8320603537684</c:v>
                </c:pt>
                <c:pt idx="3890">
                  <c:v>2250.8518064357281</c:v>
                </c:pt>
                <c:pt idx="3891">
                  <c:v>2262.7521089952593</c:v>
                </c:pt>
                <c:pt idx="3892">
                  <c:v>2251.6840875288144</c:v>
                </c:pt>
                <c:pt idx="3893">
                  <c:v>2197.388250313566</c:v>
                </c:pt>
                <c:pt idx="3894">
                  <c:v>2213.0698688641355</c:v>
                </c:pt>
                <c:pt idx="3895">
                  <c:v>2207.8489627439026</c:v>
                </c:pt>
                <c:pt idx="3896">
                  <c:v>2179.1472881802747</c:v>
                </c:pt>
                <c:pt idx="3897">
                  <c:v>2198.3074494412472</c:v>
                </c:pt>
                <c:pt idx="3898">
                  <c:v>2301.7863455650954</c:v>
                </c:pt>
                <c:pt idx="3899">
                  <c:v>2196.6555028825373</c:v>
                </c:pt>
                <c:pt idx="3900">
                  <c:v>2353.3746229232706</c:v>
                </c:pt>
                <c:pt idx="3901">
                  <c:v>2199.5892280600892</c:v>
                </c:pt>
                <c:pt idx="3902">
                  <c:v>2241.4717644823431</c:v>
                </c:pt>
                <c:pt idx="3903">
                  <c:v>2294.6858519223242</c:v>
                </c:pt>
                <c:pt idx="3904">
                  <c:v>2295.8196317950787</c:v>
                </c:pt>
                <c:pt idx="3905">
                  <c:v>2203.4629993687513</c:v>
                </c:pt>
                <c:pt idx="3906">
                  <c:v>2301.3086818799943</c:v>
                </c:pt>
                <c:pt idx="3907">
                  <c:v>2424.5216286953855</c:v>
                </c:pt>
                <c:pt idx="3908">
                  <c:v>2209.5758043044334</c:v>
                </c:pt>
                <c:pt idx="3909">
                  <c:v>2361.1379342987402</c:v>
                </c:pt>
                <c:pt idx="3910">
                  <c:v>2318.0416880551265</c:v>
                </c:pt>
                <c:pt idx="3911">
                  <c:v>2214.1099128171768</c:v>
                </c:pt>
                <c:pt idx="3912">
                  <c:v>2433.3746757417539</c:v>
                </c:pt>
                <c:pt idx="3913">
                  <c:v>2179.4109106919832</c:v>
                </c:pt>
                <c:pt idx="3914">
                  <c:v>2277.3592986244057</c:v>
                </c:pt>
                <c:pt idx="3915">
                  <c:v>2331.7412950206663</c:v>
                </c:pt>
                <c:pt idx="3916">
                  <c:v>2460.3375665407489</c:v>
                </c:pt>
                <c:pt idx="3917">
                  <c:v>2387.410090117758</c:v>
                </c:pt>
                <c:pt idx="3918">
                  <c:v>2464.4743263587502</c:v>
                </c:pt>
                <c:pt idx="3919">
                  <c:v>2818.8440591091266</c:v>
                </c:pt>
                <c:pt idx="3920">
                  <c:v>2375.9757190631772</c:v>
                </c:pt>
                <c:pt idx="3921">
                  <c:v>2356.3377720417329</c:v>
                </c:pt>
                <c:pt idx="3922">
                  <c:v>2611.5082104185003</c:v>
                </c:pt>
                <c:pt idx="3923">
                  <c:v>2292.1203691645946</c:v>
                </c:pt>
                <c:pt idx="3924">
                  <c:v>2602.3191185853893</c:v>
                </c:pt>
                <c:pt idx="3925">
                  <c:v>2365.2448529928097</c:v>
                </c:pt>
                <c:pt idx="3926">
                  <c:v>2479.9235508527254</c:v>
                </c:pt>
                <c:pt idx="3927">
                  <c:v>2429.1317587261588</c:v>
                </c:pt>
                <c:pt idx="3928">
                  <c:v>2715.9246594628594</c:v>
                </c:pt>
                <c:pt idx="3929">
                  <c:v>2579.5393750818293</c:v>
                </c:pt>
                <c:pt idx="3930">
                  <c:v>2647.0239718296812</c:v>
                </c:pt>
                <c:pt idx="3931">
                  <c:v>2478.985214534594</c:v>
                </c:pt>
                <c:pt idx="3932">
                  <c:v>2703.945709834541</c:v>
                </c:pt>
                <c:pt idx="3933">
                  <c:v>2534.0984856706032</c:v>
                </c:pt>
                <c:pt idx="3934">
                  <c:v>2774.6549376565913</c:v>
                </c:pt>
                <c:pt idx="3935">
                  <c:v>2576.0450442148053</c:v>
                </c:pt>
                <c:pt idx="3936">
                  <c:v>2776.1534677457107</c:v>
                </c:pt>
                <c:pt idx="3937">
                  <c:v>2697.2122683314001</c:v>
                </c:pt>
                <c:pt idx="3938">
                  <c:v>2770.3806850978153</c:v>
                </c:pt>
                <c:pt idx="3939">
                  <c:v>2579.9595527104971</c:v>
                </c:pt>
                <c:pt idx="3940">
                  <c:v>2851.0795594479305</c:v>
                </c:pt>
                <c:pt idx="3941">
                  <c:v>2642.2972452697668</c:v>
                </c:pt>
                <c:pt idx="3942">
                  <c:v>2905.1123097941554</c:v>
                </c:pt>
                <c:pt idx="3943">
                  <c:v>2675.3404500582315</c:v>
                </c:pt>
                <c:pt idx="3944">
                  <c:v>2966.2727826569208</c:v>
                </c:pt>
                <c:pt idx="3945">
                  <c:v>2708.5061641740299</c:v>
                </c:pt>
                <c:pt idx="3946">
                  <c:v>3149.946038428935</c:v>
                </c:pt>
                <c:pt idx="3947">
                  <c:v>2715.3594086747025</c:v>
                </c:pt>
                <c:pt idx="3948">
                  <c:v>2903.8650651347079</c:v>
                </c:pt>
                <c:pt idx="3949">
                  <c:v>2661.9570147266818</c:v>
                </c:pt>
                <c:pt idx="3950">
                  <c:v>2912.4927795669105</c:v>
                </c:pt>
                <c:pt idx="3951">
                  <c:v>2893.922760852533</c:v>
                </c:pt>
                <c:pt idx="3952">
                  <c:v>3173.5509670713359</c:v>
                </c:pt>
                <c:pt idx="3953">
                  <c:v>3039.9539772199291</c:v>
                </c:pt>
                <c:pt idx="3954">
                  <c:v>3194.434959363592</c:v>
                </c:pt>
                <c:pt idx="3955">
                  <c:v>2917.9647511313719</c:v>
                </c:pt>
                <c:pt idx="3956">
                  <c:v>3198.1631487232412</c:v>
                </c:pt>
                <c:pt idx="3957">
                  <c:v>3034.0716406196384</c:v>
                </c:pt>
                <c:pt idx="3958">
                  <c:v>3048.7281050808651</c:v>
                </c:pt>
                <c:pt idx="3959">
                  <c:v>3090.9675098876687</c:v>
                </c:pt>
                <c:pt idx="3960">
                  <c:v>3179.3107026982275</c:v>
                </c:pt>
                <c:pt idx="3961">
                  <c:v>3152.5304498732021</c:v>
                </c:pt>
                <c:pt idx="3962">
                  <c:v>3053.1761693611716</c:v>
                </c:pt>
                <c:pt idx="3963">
                  <c:v>3094.1617927738575</c:v>
                </c:pt>
                <c:pt idx="3964">
                  <c:v>3264.2686904337957</c:v>
                </c:pt>
                <c:pt idx="3965">
                  <c:v>3308.9504734157131</c:v>
                </c:pt>
                <c:pt idx="3966">
                  <c:v>3256.7761732581503</c:v>
                </c:pt>
                <c:pt idx="3967">
                  <c:v>3171.7474380263252</c:v>
                </c:pt>
                <c:pt idx="3968">
                  <c:v>3330.8846866073523</c:v>
                </c:pt>
                <c:pt idx="3969">
                  <c:v>3165.3565020121264</c:v>
                </c:pt>
                <c:pt idx="3970">
                  <c:v>3531.8199744727217</c:v>
                </c:pt>
                <c:pt idx="3971">
                  <c:v>3741.3070065164934</c:v>
                </c:pt>
                <c:pt idx="3972">
                  <c:v>3549.8494822456269</c:v>
                </c:pt>
                <c:pt idx="3973">
                  <c:v>3382.7651859671992</c:v>
                </c:pt>
                <c:pt idx="3974">
                  <c:v>3632.4163481237283</c:v>
                </c:pt>
                <c:pt idx="3975">
                  <c:v>3380.6597756329747</c:v>
                </c:pt>
                <c:pt idx="3976">
                  <c:v>3468.2782619579784</c:v>
                </c:pt>
                <c:pt idx="3977">
                  <c:v>3246.8465413408348</c:v>
                </c:pt>
                <c:pt idx="3978">
                  <c:v>3695.1391921107838</c:v>
                </c:pt>
                <c:pt idx="3979">
                  <c:v>3530.9980065151631</c:v>
                </c:pt>
                <c:pt idx="3980">
                  <c:v>3725.0930503330142</c:v>
                </c:pt>
                <c:pt idx="3981">
                  <c:v>3541.1731899080082</c:v>
                </c:pt>
                <c:pt idx="3982">
                  <c:v>3793.4219697008612</c:v>
                </c:pt>
                <c:pt idx="3983">
                  <c:v>3531.8911874157452</c:v>
                </c:pt>
                <c:pt idx="3984">
                  <c:v>3725.0930503330142</c:v>
                </c:pt>
                <c:pt idx="3985">
                  <c:v>3467.5836336311831</c:v>
                </c:pt>
                <c:pt idx="3986">
                  <c:v>3641.5659910711784</c:v>
                </c:pt>
                <c:pt idx="3987">
                  <c:v>3458.4131225057754</c:v>
                </c:pt>
                <c:pt idx="3988">
                  <c:v>4115.2720141024611</c:v>
                </c:pt>
                <c:pt idx="3989">
                  <c:v>3862.6353381812351</c:v>
                </c:pt>
                <c:pt idx="3990">
                  <c:v>3906.5849375130265</c:v>
                </c:pt>
                <c:pt idx="3991">
                  <c:v>3802.3993794384555</c:v>
                </c:pt>
                <c:pt idx="3992">
                  <c:v>4083.8661776277777</c:v>
                </c:pt>
                <c:pt idx="3993">
                  <c:v>3783.3579468184321</c:v>
                </c:pt>
                <c:pt idx="3994">
                  <c:v>3970.7193875504986</c:v>
                </c:pt>
                <c:pt idx="3995">
                  <c:v>3918.0435386072945</c:v>
                </c:pt>
                <c:pt idx="3996">
                  <c:v>4120.8722976963863</c:v>
                </c:pt>
                <c:pt idx="3997">
                  <c:v>3853.0530216692027</c:v>
                </c:pt>
                <c:pt idx="3998">
                  <c:v>3965.5110322758787</c:v>
                </c:pt>
                <c:pt idx="3999">
                  <c:v>3931.5082449004967</c:v>
                </c:pt>
                <c:pt idx="4000">
                  <c:v>4131.5163855316559</c:v>
                </c:pt>
                <c:pt idx="4001">
                  <c:v>3840.653638454005</c:v>
                </c:pt>
                <c:pt idx="4002">
                  <c:v>4117.3186869408501</c:v>
                </c:pt>
                <c:pt idx="4003">
                  <c:v>4077.7848296663251</c:v>
                </c:pt>
                <c:pt idx="4004">
                  <c:v>4221.1993625541609</c:v>
                </c:pt>
                <c:pt idx="4005">
                  <c:v>4172.7720184658137</c:v>
                </c:pt>
                <c:pt idx="4006">
                  <c:v>4209.3662767325286</c:v>
                </c:pt>
                <c:pt idx="4007">
                  <c:v>4075.1587421757399</c:v>
                </c:pt>
                <c:pt idx="4008">
                  <c:v>4478.3306698308561</c:v>
                </c:pt>
                <c:pt idx="4009">
                  <c:v>4082.628693331596</c:v>
                </c:pt>
                <c:pt idx="4010">
                  <c:v>4502.7365655875728</c:v>
                </c:pt>
                <c:pt idx="4011">
                  <c:v>4173.561973524791</c:v>
                </c:pt>
                <c:pt idx="4012">
                  <c:v>4494.3377127602434</c:v>
                </c:pt>
                <c:pt idx="4013">
                  <c:v>4255.3061787526358</c:v>
                </c:pt>
                <c:pt idx="4014">
                  <c:v>4596.8546808496731</c:v>
                </c:pt>
                <c:pt idx="4015">
                  <c:v>4353.2142330617507</c:v>
                </c:pt>
                <c:pt idx="4016">
                  <c:v>4284.911725840233</c:v>
                </c:pt>
                <c:pt idx="4017">
                  <c:v>3653.7370296499821</c:v>
                </c:pt>
                <c:pt idx="4018">
                  <c:v>4562.8483074773021</c:v>
                </c:pt>
                <c:pt idx="4019">
                  <c:v>4323.3105660114934</c:v>
                </c:pt>
                <c:pt idx="4020">
                  <c:v>4275.9116707344165</c:v>
                </c:pt>
                <c:pt idx="4021">
                  <c:v>4131.7166922910128</c:v>
                </c:pt>
                <c:pt idx="4022">
                  <c:v>4553.321680254584</c:v>
                </c:pt>
                <c:pt idx="4023">
                  <c:v>4232.1091048822145</c:v>
                </c:pt>
                <c:pt idx="4024">
                  <c:v>4568.5891312241038</c:v>
                </c:pt>
                <c:pt idx="4025">
                  <c:v>3709.0004773271912</c:v>
                </c:pt>
                <c:pt idx="4026">
                  <c:v>4575.1465692991414</c:v>
                </c:pt>
                <c:pt idx="4027">
                  <c:v>4485.7941582113199</c:v>
                </c:pt>
                <c:pt idx="4028">
                  <c:v>4578.186510841183</c:v>
                </c:pt>
                <c:pt idx="4029">
                  <c:v>4635.3412328493341</c:v>
                </c:pt>
                <c:pt idx="4030">
                  <c:v>4556.5908706285718</c:v>
                </c:pt>
                <c:pt idx="4031">
                  <c:v>4106.0247088497135</c:v>
                </c:pt>
                <c:pt idx="4032">
                  <c:v>4544.0939259039196</c:v>
                </c:pt>
                <c:pt idx="4033">
                  <c:v>4387.6230259875747</c:v>
                </c:pt>
                <c:pt idx="4034">
                  <c:v>4423.6554076536031</c:v>
                </c:pt>
                <c:pt idx="4035">
                  <c:v>4477.9664261823809</c:v>
                </c:pt>
                <c:pt idx="4036">
                  <c:v>4419.4079431747259</c:v>
                </c:pt>
                <c:pt idx="4037">
                  <c:v>4383.46598976932</c:v>
                </c:pt>
                <c:pt idx="4038">
                  <c:v>4544.0939259039196</c:v>
                </c:pt>
                <c:pt idx="4039">
                  <c:v>4332.1441080187751</c:v>
                </c:pt>
                <c:pt idx="4040">
                  <c:v>4654.4860964577501</c:v>
                </c:pt>
                <c:pt idx="4041">
                  <c:v>4293.7461595624118</c:v>
                </c:pt>
                <c:pt idx="4042">
                  <c:v>4597.5887164210144</c:v>
                </c:pt>
                <c:pt idx="4043">
                  <c:v>4503.8110276071902</c:v>
                </c:pt>
                <c:pt idx="4044">
                  <c:v>4619.8214986145031</c:v>
                </c:pt>
                <c:pt idx="4045">
                  <c:v>4368.9493262447131</c:v>
                </c:pt>
                <c:pt idx="4046">
                  <c:v>4709.7371589935246</c:v>
                </c:pt>
                <c:pt idx="4047">
                  <c:v>4133.8871476242202</c:v>
                </c:pt>
                <c:pt idx="4048">
                  <c:v>4694.525276066468</c:v>
                </c:pt>
                <c:pt idx="4049">
                  <c:v>4567.842763675475</c:v>
                </c:pt>
                <c:pt idx="4050">
                  <c:v>4593.6943973146499</c:v>
                </c:pt>
                <c:pt idx="4051">
                  <c:v>4479.9407319285519</c:v>
                </c:pt>
                <c:pt idx="4052">
                  <c:v>4721.566831128931</c:v>
                </c:pt>
                <c:pt idx="4053">
                  <c:v>4268.128049188821</c:v>
                </c:pt>
                <c:pt idx="4054">
                  <c:v>4273.1091940243477</c:v>
                </c:pt>
                <c:pt idx="4055">
                  <c:v>4221.9063795165139</c:v>
                </c:pt>
                <c:pt idx="4056">
                  <c:v>4677.4039296250839</c:v>
                </c:pt>
                <c:pt idx="4057">
                  <c:v>4526.2070229037554</c:v>
                </c:pt>
                <c:pt idx="4058">
                  <c:v>4762.1819650983089</c:v>
                </c:pt>
                <c:pt idx="4059">
                  <c:v>4534.5844886327413</c:v>
                </c:pt>
                <c:pt idx="4060">
                  <c:v>4667.0880851983884</c:v>
                </c:pt>
                <c:pt idx="4061">
                  <c:v>4665.3157945992061</c:v>
                </c:pt>
                <c:pt idx="4062">
                  <c:v>4827.0728519625418</c:v>
                </c:pt>
                <c:pt idx="4063">
                  <c:v>4231.8196275668879</c:v>
                </c:pt>
                <c:pt idx="4064">
                  <c:v>5025.1900242310894</c:v>
                </c:pt>
                <c:pt idx="4065">
                  <c:v>4897.8382122220455</c:v>
                </c:pt>
                <c:pt idx="4066">
                  <c:v>4813.5864574934731</c:v>
                </c:pt>
                <c:pt idx="4067">
                  <c:v>4554.2403823369768</c:v>
                </c:pt>
                <c:pt idx="4068">
                  <c:v>4936.2865764353146</c:v>
                </c:pt>
                <c:pt idx="4069">
                  <c:v>4422.667814461437</c:v>
                </c:pt>
                <c:pt idx="4070">
                  <c:v>4788.2697023576011</c:v>
                </c:pt>
                <c:pt idx="4071">
                  <c:v>4429.6228014202861</c:v>
                </c:pt>
                <c:pt idx="4072">
                  <c:v>4564.6637774533792</c:v>
                </c:pt>
                <c:pt idx="4073">
                  <c:v>4349.8904789710241</c:v>
                </c:pt>
                <c:pt idx="4074">
                  <c:v>4261.0349142358718</c:v>
                </c:pt>
                <c:pt idx="4075">
                  <c:v>4479.0075460831531</c:v>
                </c:pt>
                <c:pt idx="4076">
                  <c:v>4710.2332233609086</c:v>
                </c:pt>
                <c:pt idx="4077">
                  <c:v>4321.0096754565984</c:v>
                </c:pt>
                <c:pt idx="4078">
                  <c:v>4877.8104813801738</c:v>
                </c:pt>
                <c:pt idx="4079">
                  <c:v>5080.6950810241724</c:v>
                </c:pt>
                <c:pt idx="4080">
                  <c:v>4762.43935902053</c:v>
                </c:pt>
                <c:pt idx="4081">
                  <c:v>5024.2326741031793</c:v>
                </c:pt>
                <c:pt idx="4082">
                  <c:v>5051.0010950054038</c:v>
                </c:pt>
                <c:pt idx="4083">
                  <c:v>4875.7933510128214</c:v>
                </c:pt>
                <c:pt idx="4084">
                  <c:v>4798.9112754467706</c:v>
                </c:pt>
                <c:pt idx="4085">
                  <c:v>4393.0469702540777</c:v>
                </c:pt>
                <c:pt idx="4086">
                  <c:v>4777.747925280556</c:v>
                </c:pt>
                <c:pt idx="4087">
                  <c:v>4480.199590814299</c:v>
                </c:pt>
                <c:pt idx="4088">
                  <c:v>4852.799549253521</c:v>
                </c:pt>
                <c:pt idx="4089">
                  <c:v>4358.3679061944358</c:v>
                </c:pt>
                <c:pt idx="4090">
                  <c:v>4873.9465532357017</c:v>
                </c:pt>
                <c:pt idx="4091">
                  <c:v>4590.7573811282855</c:v>
                </c:pt>
                <c:pt idx="4092">
                  <c:v>5027.539109330728</c:v>
                </c:pt>
                <c:pt idx="4093">
                  <c:v>4296.9175214785255</c:v>
                </c:pt>
                <c:pt idx="4094">
                  <c:v>5030.3307160922104</c:v>
                </c:pt>
                <c:pt idx="4095">
                  <c:v>4412.3850605256866</c:v>
                </c:pt>
                <c:pt idx="4096">
                  <c:v>5011.7050330488282</c:v>
                </c:pt>
                <c:pt idx="4097">
                  <c:v>4192.0930734302647</c:v>
                </c:pt>
                <c:pt idx="4098">
                  <c:v>4513.842008401265</c:v>
                </c:pt>
                <c:pt idx="4099">
                  <c:v>4477.8038225611754</c:v>
                </c:pt>
                <c:pt idx="4100">
                  <c:v>4320.3256444091403</c:v>
                </c:pt>
                <c:pt idx="4101">
                  <c:v>4422.2214234130352</c:v>
                </c:pt>
                <c:pt idx="4102">
                  <c:v>4162.6715897587355</c:v>
                </c:pt>
                <c:pt idx="4103">
                  <c:v>4542.2639155961888</c:v>
                </c:pt>
                <c:pt idx="4104">
                  <c:v>4547.2811350742577</c:v>
                </c:pt>
                <c:pt idx="4105">
                  <c:v>4989.3044115282401</c:v>
                </c:pt>
                <c:pt idx="4106">
                  <c:v>4546.8631034214059</c:v>
                </c:pt>
                <c:pt idx="4107">
                  <c:v>0.3990323708123184</c:v>
                </c:pt>
                <c:pt idx="4108">
                  <c:v>0.3990323708123184</c:v>
                </c:pt>
                <c:pt idx="4109">
                  <c:v>0.3990323708123184</c:v>
                </c:pt>
                <c:pt idx="4110">
                  <c:v>0.3990323708123184</c:v>
                </c:pt>
                <c:pt idx="4111">
                  <c:v>0.3990323708123184</c:v>
                </c:pt>
                <c:pt idx="4112">
                  <c:v>0.3990323708123184</c:v>
                </c:pt>
                <c:pt idx="4113">
                  <c:v>0.3990323708123184</c:v>
                </c:pt>
                <c:pt idx="4114">
                  <c:v>0.3990323708123184</c:v>
                </c:pt>
                <c:pt idx="4115">
                  <c:v>0.3990323708123184</c:v>
                </c:pt>
                <c:pt idx="4116">
                  <c:v>0.3990323708123184</c:v>
                </c:pt>
                <c:pt idx="4117">
                  <c:v>0.3990323708123184</c:v>
                </c:pt>
                <c:pt idx="4118">
                  <c:v>0.3990323708123184</c:v>
                </c:pt>
                <c:pt idx="4119">
                  <c:v>0.3990323708123184</c:v>
                </c:pt>
                <c:pt idx="4120">
                  <c:v>0.3990323708123184</c:v>
                </c:pt>
                <c:pt idx="4121">
                  <c:v>0.3990323708123184</c:v>
                </c:pt>
                <c:pt idx="4122">
                  <c:v>0.3990323708123184</c:v>
                </c:pt>
                <c:pt idx="4123">
                  <c:v>0.3990323708123184</c:v>
                </c:pt>
                <c:pt idx="4124">
                  <c:v>0.3990323708123184</c:v>
                </c:pt>
                <c:pt idx="4125">
                  <c:v>0.3990323708123184</c:v>
                </c:pt>
                <c:pt idx="4126">
                  <c:v>0.3990323708123184</c:v>
                </c:pt>
                <c:pt idx="4127">
                  <c:v>0.3990323708123184</c:v>
                </c:pt>
                <c:pt idx="4128">
                  <c:v>0.3990323708123184</c:v>
                </c:pt>
                <c:pt idx="4129">
                  <c:v>0.3990323708123184</c:v>
                </c:pt>
                <c:pt idx="4130">
                  <c:v>0.3990323708123184</c:v>
                </c:pt>
                <c:pt idx="4131">
                  <c:v>0.3990323708123184</c:v>
                </c:pt>
                <c:pt idx="4132">
                  <c:v>0.3990323708123184</c:v>
                </c:pt>
                <c:pt idx="4133">
                  <c:v>0.3990323708123184</c:v>
                </c:pt>
                <c:pt idx="4134">
                  <c:v>0.3990323708123184</c:v>
                </c:pt>
                <c:pt idx="4135">
                  <c:v>0.3990323708123184</c:v>
                </c:pt>
                <c:pt idx="4136">
                  <c:v>0.3990323708123184</c:v>
                </c:pt>
                <c:pt idx="4137">
                  <c:v>0.3990323708123184</c:v>
                </c:pt>
                <c:pt idx="4138">
                  <c:v>0.3990323708123184</c:v>
                </c:pt>
                <c:pt idx="4139">
                  <c:v>3549.8494822456269</c:v>
                </c:pt>
                <c:pt idx="4140">
                  <c:v>3382.7651859671992</c:v>
                </c:pt>
                <c:pt idx="4141">
                  <c:v>3632.4163481237283</c:v>
                </c:pt>
                <c:pt idx="4142">
                  <c:v>3380.6597756329747</c:v>
                </c:pt>
                <c:pt idx="4143">
                  <c:v>3468.2782619579784</c:v>
                </c:pt>
                <c:pt idx="4144">
                  <c:v>3246.8465413408348</c:v>
                </c:pt>
                <c:pt idx="4145">
                  <c:v>3695.1391921107838</c:v>
                </c:pt>
                <c:pt idx="4146">
                  <c:v>3530.9980065151631</c:v>
                </c:pt>
                <c:pt idx="4147">
                  <c:v>3725.0930503330142</c:v>
                </c:pt>
                <c:pt idx="4148">
                  <c:v>3541.1731899080082</c:v>
                </c:pt>
                <c:pt idx="4149">
                  <c:v>3793.4219697008612</c:v>
                </c:pt>
                <c:pt idx="4150">
                  <c:v>3531.8911874157452</c:v>
                </c:pt>
                <c:pt idx="4151">
                  <c:v>3725.0930503330142</c:v>
                </c:pt>
                <c:pt idx="4152">
                  <c:v>3467.5836336311831</c:v>
                </c:pt>
                <c:pt idx="4153">
                  <c:v>3641.5659910711784</c:v>
                </c:pt>
                <c:pt idx="4154">
                  <c:v>3458.4131225057754</c:v>
                </c:pt>
                <c:pt idx="4155">
                  <c:v>4115.2720141024611</c:v>
                </c:pt>
                <c:pt idx="4156">
                  <c:v>3862.6353381812351</c:v>
                </c:pt>
                <c:pt idx="4157">
                  <c:v>3906.5849375130265</c:v>
                </c:pt>
                <c:pt idx="4158">
                  <c:v>3802.3993794384555</c:v>
                </c:pt>
                <c:pt idx="4159">
                  <c:v>4083.8661776277777</c:v>
                </c:pt>
                <c:pt idx="4160">
                  <c:v>3783.3579468184321</c:v>
                </c:pt>
                <c:pt idx="4161">
                  <c:v>3970.7193875504986</c:v>
                </c:pt>
                <c:pt idx="4162">
                  <c:v>3918.0435386072945</c:v>
                </c:pt>
                <c:pt idx="4163">
                  <c:v>4120.8722976963863</c:v>
                </c:pt>
                <c:pt idx="4164">
                  <c:v>3853.0530216692027</c:v>
                </c:pt>
                <c:pt idx="4165">
                  <c:v>3965.5110322758787</c:v>
                </c:pt>
                <c:pt idx="4166">
                  <c:v>3931.5082449004967</c:v>
                </c:pt>
                <c:pt idx="4167">
                  <c:v>4131.5163855316559</c:v>
                </c:pt>
                <c:pt idx="4168">
                  <c:v>3840.653638454005</c:v>
                </c:pt>
                <c:pt idx="4169">
                  <c:v>4117.3186869408501</c:v>
                </c:pt>
                <c:pt idx="4170">
                  <c:v>4077.7848296663251</c:v>
                </c:pt>
                <c:pt idx="4171">
                  <c:v>4221.1993625541609</c:v>
                </c:pt>
                <c:pt idx="4172">
                  <c:v>4172.7720184658137</c:v>
                </c:pt>
                <c:pt idx="4173">
                  <c:v>4209.3662767325286</c:v>
                </c:pt>
                <c:pt idx="4174">
                  <c:v>4075.1587421757399</c:v>
                </c:pt>
                <c:pt idx="4175">
                  <c:v>4478.3306698308561</c:v>
                </c:pt>
                <c:pt idx="4176">
                  <c:v>4082.628693331596</c:v>
                </c:pt>
                <c:pt idx="4177">
                  <c:v>4502.7365655875728</c:v>
                </c:pt>
                <c:pt idx="4178">
                  <c:v>4173.561973524791</c:v>
                </c:pt>
                <c:pt idx="4179">
                  <c:v>4494.3377127602434</c:v>
                </c:pt>
                <c:pt idx="4180">
                  <c:v>4255.3061787526358</c:v>
                </c:pt>
                <c:pt idx="4181">
                  <c:v>4596.8546808496731</c:v>
                </c:pt>
                <c:pt idx="4182">
                  <c:v>4353.2142330617507</c:v>
                </c:pt>
                <c:pt idx="4183">
                  <c:v>4284.911725840233</c:v>
                </c:pt>
                <c:pt idx="4184">
                  <c:v>3653.7370296499821</c:v>
                </c:pt>
                <c:pt idx="4185">
                  <c:v>4562.8483074773021</c:v>
                </c:pt>
                <c:pt idx="4186">
                  <c:v>4323.3105660114934</c:v>
                </c:pt>
                <c:pt idx="4187">
                  <c:v>4275.9116707344165</c:v>
                </c:pt>
                <c:pt idx="4188">
                  <c:v>4131.7166922910128</c:v>
                </c:pt>
                <c:pt idx="4189">
                  <c:v>4553.321680254584</c:v>
                </c:pt>
                <c:pt idx="4190">
                  <c:v>4232.1091048822145</c:v>
                </c:pt>
                <c:pt idx="4191">
                  <c:v>4568.5891312241038</c:v>
                </c:pt>
                <c:pt idx="4192">
                  <c:v>3709.0004773271912</c:v>
                </c:pt>
                <c:pt idx="4193">
                  <c:v>4575.1465692991414</c:v>
                </c:pt>
                <c:pt idx="4194">
                  <c:v>4485.7941582113199</c:v>
                </c:pt>
                <c:pt idx="4195">
                  <c:v>4578.186510841183</c:v>
                </c:pt>
                <c:pt idx="4196">
                  <c:v>4635.3412328493341</c:v>
                </c:pt>
                <c:pt idx="4197">
                  <c:v>4556.5908706285718</c:v>
                </c:pt>
                <c:pt idx="4198">
                  <c:v>4106.0247088497135</c:v>
                </c:pt>
                <c:pt idx="4199">
                  <c:v>4544.0939259039196</c:v>
                </c:pt>
                <c:pt idx="4200">
                  <c:v>4387.6230259875747</c:v>
                </c:pt>
                <c:pt idx="4201">
                  <c:v>4423.6554076536031</c:v>
                </c:pt>
                <c:pt idx="4202">
                  <c:v>4477.9664261823809</c:v>
                </c:pt>
                <c:pt idx="4203">
                  <c:v>4419.4079431747259</c:v>
                </c:pt>
                <c:pt idx="4204">
                  <c:v>4383.46598976932</c:v>
                </c:pt>
                <c:pt idx="4205">
                  <c:v>4544.0939259039196</c:v>
                </c:pt>
                <c:pt idx="4206">
                  <c:v>4332.1441080187751</c:v>
                </c:pt>
                <c:pt idx="4207">
                  <c:v>4654.4860964577501</c:v>
                </c:pt>
                <c:pt idx="4208">
                  <c:v>4293.7461595624118</c:v>
                </c:pt>
                <c:pt idx="4209">
                  <c:v>4597.5887164210144</c:v>
                </c:pt>
                <c:pt idx="4210">
                  <c:v>4503.8110276071902</c:v>
                </c:pt>
                <c:pt idx="4211">
                  <c:v>4619.8214986145031</c:v>
                </c:pt>
                <c:pt idx="4212">
                  <c:v>4368.9493262447131</c:v>
                </c:pt>
                <c:pt idx="4213">
                  <c:v>4709.7371589935246</c:v>
                </c:pt>
                <c:pt idx="4214">
                  <c:v>4133.8871476242202</c:v>
                </c:pt>
                <c:pt idx="4215">
                  <c:v>4694.525276066468</c:v>
                </c:pt>
                <c:pt idx="4216">
                  <c:v>4567.842763675475</c:v>
                </c:pt>
                <c:pt idx="4217">
                  <c:v>4593.6943973146499</c:v>
                </c:pt>
                <c:pt idx="4218">
                  <c:v>4479.9407319285519</c:v>
                </c:pt>
                <c:pt idx="4219">
                  <c:v>4721.566831128931</c:v>
                </c:pt>
                <c:pt idx="4220">
                  <c:v>4268.128049188821</c:v>
                </c:pt>
                <c:pt idx="4221">
                  <c:v>4273.1091940243477</c:v>
                </c:pt>
                <c:pt idx="4222">
                  <c:v>4221.9063795165139</c:v>
                </c:pt>
                <c:pt idx="4223">
                  <c:v>4677.4039296250839</c:v>
                </c:pt>
                <c:pt idx="4224">
                  <c:v>4526.2070229037554</c:v>
                </c:pt>
                <c:pt idx="4225">
                  <c:v>4762.1819650983089</c:v>
                </c:pt>
                <c:pt idx="4226">
                  <c:v>4534.5844886327413</c:v>
                </c:pt>
                <c:pt idx="4227">
                  <c:v>4667.0880851983884</c:v>
                </c:pt>
                <c:pt idx="4228">
                  <c:v>4665.3157945992061</c:v>
                </c:pt>
                <c:pt idx="4229">
                  <c:v>4827.0728519625418</c:v>
                </c:pt>
                <c:pt idx="4230">
                  <c:v>4231.8196275668879</c:v>
                </c:pt>
                <c:pt idx="4231">
                  <c:v>5025.1900242310894</c:v>
                </c:pt>
                <c:pt idx="4232">
                  <c:v>4897.8382122220455</c:v>
                </c:pt>
                <c:pt idx="4233">
                  <c:v>4813.5864574934731</c:v>
                </c:pt>
                <c:pt idx="4234">
                  <c:v>4554.2403823369768</c:v>
                </c:pt>
                <c:pt idx="4235">
                  <c:v>4936.2865764353146</c:v>
                </c:pt>
                <c:pt idx="4236">
                  <c:v>4422.667814461437</c:v>
                </c:pt>
                <c:pt idx="4237">
                  <c:v>4788.2697023576011</c:v>
                </c:pt>
                <c:pt idx="4238">
                  <c:v>4429.6228014202861</c:v>
                </c:pt>
                <c:pt idx="4239">
                  <c:v>4564.6637774533792</c:v>
                </c:pt>
                <c:pt idx="4240">
                  <c:v>4349.8904789710241</c:v>
                </c:pt>
                <c:pt idx="4241">
                  <c:v>4261.0349142358718</c:v>
                </c:pt>
                <c:pt idx="4242">
                  <c:v>4479.0075460831531</c:v>
                </c:pt>
                <c:pt idx="4243">
                  <c:v>4710.2332233609086</c:v>
                </c:pt>
                <c:pt idx="4244">
                  <c:v>4321.0096754565984</c:v>
                </c:pt>
                <c:pt idx="4245">
                  <c:v>4877.8104813801738</c:v>
                </c:pt>
                <c:pt idx="4246">
                  <c:v>5080.6950810241724</c:v>
                </c:pt>
                <c:pt idx="4247">
                  <c:v>4762.43935902053</c:v>
                </c:pt>
                <c:pt idx="4248">
                  <c:v>5024.2326741031793</c:v>
                </c:pt>
                <c:pt idx="4249">
                  <c:v>5051.0010950054038</c:v>
                </c:pt>
                <c:pt idx="4250">
                  <c:v>4875.7933510128214</c:v>
                </c:pt>
                <c:pt idx="4251">
                  <c:v>4798.9112754467706</c:v>
                </c:pt>
                <c:pt idx="4252">
                  <c:v>4393.0469702540777</c:v>
                </c:pt>
                <c:pt idx="4253">
                  <c:v>4777.747925280556</c:v>
                </c:pt>
                <c:pt idx="4254">
                  <c:v>4480.199590814299</c:v>
                </c:pt>
                <c:pt idx="4255">
                  <c:v>4852.799549253521</c:v>
                </c:pt>
                <c:pt idx="4256">
                  <c:v>4358.3679061944358</c:v>
                </c:pt>
                <c:pt idx="4257">
                  <c:v>4873.9465532357017</c:v>
                </c:pt>
                <c:pt idx="4258">
                  <c:v>4590.7573811282855</c:v>
                </c:pt>
                <c:pt idx="4259">
                  <c:v>5027.539109330728</c:v>
                </c:pt>
                <c:pt idx="4260">
                  <c:v>4296.9175214785255</c:v>
                </c:pt>
                <c:pt idx="4261">
                  <c:v>5030.3307160922104</c:v>
                </c:pt>
                <c:pt idx="4262">
                  <c:v>4412.3850605256866</c:v>
                </c:pt>
                <c:pt idx="4263">
                  <c:v>5011.7050330488282</c:v>
                </c:pt>
                <c:pt idx="4264">
                  <c:v>4192.0930734302647</c:v>
                </c:pt>
                <c:pt idx="4265">
                  <c:v>4513.842008401265</c:v>
                </c:pt>
                <c:pt idx="4266">
                  <c:v>4477.8038225611754</c:v>
                </c:pt>
                <c:pt idx="4267">
                  <c:v>6145.7727463160218</c:v>
                </c:pt>
                <c:pt idx="4268">
                  <c:v>6507.8001302843695</c:v>
                </c:pt>
                <c:pt idx="4269">
                  <c:v>6109.3073978538541</c:v>
                </c:pt>
                <c:pt idx="4270">
                  <c:v>6177.0316504193761</c:v>
                </c:pt>
                <c:pt idx="4271">
                  <c:v>6275.0746729064676</c:v>
                </c:pt>
                <c:pt idx="4272">
                  <c:v>6314.1922389149131</c:v>
                </c:pt>
                <c:pt idx="4273">
                  <c:v>6317.1897699968358</c:v>
                </c:pt>
                <c:pt idx="4274">
                  <c:v>6006.0051463673526</c:v>
                </c:pt>
                <c:pt idx="4275">
                  <c:v>5851.0661442834826</c:v>
                </c:pt>
                <c:pt idx="4276">
                  <c:v>6049.3837296737593</c:v>
                </c:pt>
                <c:pt idx="4277">
                  <c:v>6691.8980933166531</c:v>
                </c:pt>
                <c:pt idx="4278">
                  <c:v>5997.9106085679168</c:v>
                </c:pt>
                <c:pt idx="4279">
                  <c:v>5683.6797727752173</c:v>
                </c:pt>
                <c:pt idx="4280">
                  <c:v>6350.9465981675867</c:v>
                </c:pt>
                <c:pt idx="4281">
                  <c:v>7027.6807790182038</c:v>
                </c:pt>
                <c:pt idx="4282">
                  <c:v>6196.5122319990305</c:v>
                </c:pt>
                <c:pt idx="4283">
                  <c:v>5658.1241526861559</c:v>
                </c:pt>
                <c:pt idx="4284">
                  <c:v>6370.5453195637292</c:v>
                </c:pt>
                <c:pt idx="4285">
                  <c:v>5651.4404319857258</c:v>
                </c:pt>
                <c:pt idx="4286">
                  <c:v>6178.0172303028903</c:v>
                </c:pt>
                <c:pt idx="4287">
                  <c:v>5931.9932878109348</c:v>
                </c:pt>
                <c:pt idx="4288">
                  <c:v>6012.8038245419912</c:v>
                </c:pt>
                <c:pt idx="4289">
                  <c:v>5608.7436067476638</c:v>
                </c:pt>
                <c:pt idx="4290">
                  <c:v>5802.7119517395477</c:v>
                </c:pt>
                <c:pt idx="4291">
                  <c:v>5617.4204644779284</c:v>
                </c:pt>
                <c:pt idx="4292">
                  <c:v>6342.5677359234251</c:v>
                </c:pt>
                <c:pt idx="4293">
                  <c:v>5777.8752370761085</c:v>
                </c:pt>
                <c:pt idx="4294">
                  <c:v>5828.4497434148043</c:v>
                </c:pt>
                <c:pt idx="4295">
                  <c:v>6098.503565774884</c:v>
                </c:pt>
                <c:pt idx="4296">
                  <c:v>6193.2719801076464</c:v>
                </c:pt>
                <c:pt idx="4297">
                  <c:v>5665.0304251844173</c:v>
                </c:pt>
                <c:pt idx="4298">
                  <c:v>6544.7230775619455</c:v>
                </c:pt>
                <c:pt idx="4299">
                  <c:v>5499.8894116172251</c:v>
                </c:pt>
                <c:pt idx="4300">
                  <c:v>6201.3654826444726</c:v>
                </c:pt>
                <c:pt idx="4301">
                  <c:v>5972.6878794908334</c:v>
                </c:pt>
                <c:pt idx="4302">
                  <c:v>6161.5823968009217</c:v>
                </c:pt>
                <c:pt idx="4303">
                  <c:v>5951.437718159159</c:v>
                </c:pt>
                <c:pt idx="4304">
                  <c:v>5834.2056255848638</c:v>
                </c:pt>
                <c:pt idx="4305">
                  <c:v>6097.0300809143355</c:v>
                </c:pt>
                <c:pt idx="4306">
                  <c:v>5811.3618072428635</c:v>
                </c:pt>
                <c:pt idx="4307">
                  <c:v>5787.3027362714547</c:v>
                </c:pt>
                <c:pt idx="4308">
                  <c:v>6190.2235113740671</c:v>
                </c:pt>
                <c:pt idx="4309">
                  <c:v>6462.4161290438706</c:v>
                </c:pt>
                <c:pt idx="4310">
                  <c:v>6173.6163005104609</c:v>
                </c:pt>
                <c:pt idx="4311">
                  <c:v>5506.6967351706626</c:v>
                </c:pt>
                <c:pt idx="4312">
                  <c:v>6009.78880582899</c:v>
                </c:pt>
                <c:pt idx="4313">
                  <c:v>5509.1365409345835</c:v>
                </c:pt>
                <c:pt idx="4314">
                  <c:v>5989.3211644856674</c:v>
                </c:pt>
                <c:pt idx="4315">
                  <c:v>5636.9580876674954</c:v>
                </c:pt>
                <c:pt idx="4316">
                  <c:v>6022.530695790655</c:v>
                </c:pt>
                <c:pt idx="4317">
                  <c:v>5792.6994322148676</c:v>
                </c:pt>
                <c:pt idx="4318">
                  <c:v>5997.9171227328379</c:v>
                </c:pt>
                <c:pt idx="4319">
                  <c:v>5097.2533826721556</c:v>
                </c:pt>
                <c:pt idx="4320">
                  <c:v>5885.4951880913068</c:v>
                </c:pt>
                <c:pt idx="4321">
                  <c:v>5646.5991501767703</c:v>
                </c:pt>
                <c:pt idx="4322">
                  <c:v>5875.030663175482</c:v>
                </c:pt>
                <c:pt idx="4323">
                  <c:v>5958.5426368060425</c:v>
                </c:pt>
                <c:pt idx="4324">
                  <c:v>5571.7079001280772</c:v>
                </c:pt>
                <c:pt idx="4325">
                  <c:v>5495.5432945310831</c:v>
                </c:pt>
                <c:pt idx="4326">
                  <c:v>6035.8178852455221</c:v>
                </c:pt>
                <c:pt idx="4327">
                  <c:v>5780.6180372762128</c:v>
                </c:pt>
                <c:pt idx="4328">
                  <c:v>5851.1821197217387</c:v>
                </c:pt>
                <c:pt idx="4329">
                  <c:v>6457.750307109035</c:v>
                </c:pt>
                <c:pt idx="4330">
                  <c:v>6188.7613310240495</c:v>
                </c:pt>
                <c:pt idx="4331">
                  <c:v>5491.5005972120989</c:v>
                </c:pt>
                <c:pt idx="4332">
                  <c:v>5881.2646435269353</c:v>
                </c:pt>
                <c:pt idx="4333">
                  <c:v>5994.4387425205132</c:v>
                </c:pt>
                <c:pt idx="4334">
                  <c:v>5864.0762307113619</c:v>
                </c:pt>
                <c:pt idx="4335">
                  <c:v>5613.3434200104157</c:v>
                </c:pt>
                <c:pt idx="4336">
                  <c:v>5840.8030690149053</c:v>
                </c:pt>
                <c:pt idx="4337">
                  <c:v>5758.4896666559507</c:v>
                </c:pt>
                <c:pt idx="4338">
                  <c:v>5973.6694219459732</c:v>
                </c:pt>
                <c:pt idx="4339">
                  <c:v>5941.0309112744026</c:v>
                </c:pt>
                <c:pt idx="4340">
                  <c:v>6327.9085412881104</c:v>
                </c:pt>
                <c:pt idx="4341">
                  <c:v>6007.0902030486022</c:v>
                </c:pt>
                <c:pt idx="4342">
                  <c:v>5764.3806994230854</c:v>
                </c:pt>
                <c:pt idx="4343">
                  <c:v>5687.1943843793815</c:v>
                </c:pt>
                <c:pt idx="4344">
                  <c:v>5706.5436855807438</c:v>
                </c:pt>
                <c:pt idx="4345">
                  <c:v>5345.7701022593656</c:v>
                </c:pt>
                <c:pt idx="4346">
                  <c:v>5868.4916721974996</c:v>
                </c:pt>
                <c:pt idx="4347">
                  <c:v>5827.6571482065801</c:v>
                </c:pt>
                <c:pt idx="4348">
                  <c:v>5928.3064046544914</c:v>
                </c:pt>
                <c:pt idx="4349">
                  <c:v>5515.9637346715072</c:v>
                </c:pt>
                <c:pt idx="4350">
                  <c:v>5577.1058671947158</c:v>
                </c:pt>
                <c:pt idx="4351">
                  <c:v>5357.1465828603932</c:v>
                </c:pt>
                <c:pt idx="4352">
                  <c:v>5858.222941355335</c:v>
                </c:pt>
                <c:pt idx="4353">
                  <c:v>5842.1168879296183</c:v>
                </c:pt>
                <c:pt idx="4354">
                  <c:v>5702.4341147282194</c:v>
                </c:pt>
                <c:pt idx="4355">
                  <c:v>5645.2454407651503</c:v>
                </c:pt>
                <c:pt idx="4356">
                  <c:v>5843.0146543201317</c:v>
                </c:pt>
                <c:pt idx="4357">
                  <c:v>5448.7920952966015</c:v>
                </c:pt>
                <c:pt idx="4358">
                  <c:v>5818.4186006863474</c:v>
                </c:pt>
                <c:pt idx="4359">
                  <c:v>5475.9209350580495</c:v>
                </c:pt>
                <c:pt idx="4360">
                  <c:v>6032.6929602375048</c:v>
                </c:pt>
                <c:pt idx="4361">
                  <c:v>5807.491691203536</c:v>
                </c:pt>
                <c:pt idx="4362">
                  <c:v>5385.3560577665548</c:v>
                </c:pt>
                <c:pt idx="4363">
                  <c:v>4889.2970038774192</c:v>
                </c:pt>
                <c:pt idx="4364">
                  <c:v>5830.5787099110757</c:v>
                </c:pt>
                <c:pt idx="4365">
                  <c:v>5494.4050358871154</c:v>
                </c:pt>
                <c:pt idx="4366">
                  <c:v>6246.0412192006752</c:v>
                </c:pt>
                <c:pt idx="4367">
                  <c:v>5514.0809325589689</c:v>
                </c:pt>
                <c:pt idx="4368">
                  <c:v>5237.346439513648</c:v>
                </c:pt>
                <c:pt idx="4369">
                  <c:v>5327.9571064095699</c:v>
                </c:pt>
                <c:pt idx="4370">
                  <c:v>5503.7843434058595</c:v>
                </c:pt>
                <c:pt idx="4371">
                  <c:v>5272.9595994685415</c:v>
                </c:pt>
                <c:pt idx="4372">
                  <c:v>5634.301965486753</c:v>
                </c:pt>
                <c:pt idx="4373">
                  <c:v>4991.7695614142176</c:v>
                </c:pt>
                <c:pt idx="4374">
                  <c:v>5831.4535876294922</c:v>
                </c:pt>
                <c:pt idx="4375">
                  <c:v>5935.7377741604259</c:v>
                </c:pt>
                <c:pt idx="4376">
                  <c:v>5680.5673824037231</c:v>
                </c:pt>
                <c:pt idx="4377">
                  <c:v>5436.8116723197645</c:v>
                </c:pt>
                <c:pt idx="4378">
                  <c:v>5673.6999590450841</c:v>
                </c:pt>
                <c:pt idx="4379">
                  <c:v>4703.0618563062517</c:v>
                </c:pt>
                <c:pt idx="4380">
                  <c:v>5825.5467079218342</c:v>
                </c:pt>
                <c:pt idx="4381">
                  <c:v>6136.4291034013768</c:v>
                </c:pt>
                <c:pt idx="4382">
                  <c:v>5511.0974363325886</c:v>
                </c:pt>
                <c:pt idx="4383">
                  <c:v>6167.0587946083706</c:v>
                </c:pt>
                <c:pt idx="4384">
                  <c:v>5549.9768172456243</c:v>
                </c:pt>
                <c:pt idx="4385">
                  <c:v>5178.0834140718825</c:v>
                </c:pt>
                <c:pt idx="4386">
                  <c:v>5712.5557400700118</c:v>
                </c:pt>
                <c:pt idx="4387">
                  <c:v>5155.2155496828955</c:v>
                </c:pt>
                <c:pt idx="4388">
                  <c:v>5657.2958630206795</c:v>
                </c:pt>
                <c:pt idx="4389">
                  <c:v>5285.8159188100726</c:v>
                </c:pt>
                <c:pt idx="4390">
                  <c:v>5818.0615064461335</c:v>
                </c:pt>
                <c:pt idx="4391">
                  <c:v>5931.652728479442</c:v>
                </c:pt>
                <c:pt idx="4392">
                  <c:v>5799.8208402354267</c:v>
                </c:pt>
                <c:pt idx="4393">
                  <c:v>5256.6417608249494</c:v>
                </c:pt>
                <c:pt idx="4394">
                  <c:v>5826.8373571101583</c:v>
                </c:pt>
                <c:pt idx="4395">
                  <c:v>5143.4802837768002</c:v>
                </c:pt>
                <c:pt idx="4396">
                  <c:v>5535.5125097895725</c:v>
                </c:pt>
                <c:pt idx="4397">
                  <c:v>5295.6871619666235</c:v>
                </c:pt>
                <c:pt idx="4398">
                  <c:v>5665.7508003693383</c:v>
                </c:pt>
                <c:pt idx="4399">
                  <c:v>5762.3053770907673</c:v>
                </c:pt>
                <c:pt idx="4400">
                  <c:v>4731.9231027616179</c:v>
                </c:pt>
                <c:pt idx="4401">
                  <c:v>4819.7133813958708</c:v>
                </c:pt>
                <c:pt idx="4402">
                  <c:v>5624.2254009342605</c:v>
                </c:pt>
                <c:pt idx="4403">
                  <c:v>5427.4566811891864</c:v>
                </c:pt>
                <c:pt idx="4404">
                  <c:v>5324.7720404182228</c:v>
                </c:pt>
                <c:pt idx="4405">
                  <c:v>5595.9870262753011</c:v>
                </c:pt>
                <c:pt idx="4406">
                  <c:v>5516.5401031106703</c:v>
                </c:pt>
                <c:pt idx="4407">
                  <c:v>5270.5756667817213</c:v>
                </c:pt>
                <c:pt idx="4408">
                  <c:v>5340.3274474570562</c:v>
                </c:pt>
                <c:pt idx="4409">
                  <c:v>5436.3324481432592</c:v>
                </c:pt>
                <c:pt idx="4410">
                  <c:v>5665.9723680912848</c:v>
                </c:pt>
                <c:pt idx="4411">
                  <c:v>5266.0914229239479</c:v>
                </c:pt>
                <c:pt idx="4412">
                  <c:v>5319.3795791927241</c:v>
                </c:pt>
                <c:pt idx="4413">
                  <c:v>5419.8248590426574</c:v>
                </c:pt>
                <c:pt idx="4414">
                  <c:v>5495.8973098829047</c:v>
                </c:pt>
                <c:pt idx="4415">
                  <c:v>5593.974754647581</c:v>
                </c:pt>
                <c:pt idx="4416">
                  <c:v>6536.1797889174813</c:v>
                </c:pt>
                <c:pt idx="4417">
                  <c:v>5109.6443039937994</c:v>
                </c:pt>
                <c:pt idx="4418">
                  <c:v>5302.0011231649769</c:v>
                </c:pt>
                <c:pt idx="4419">
                  <c:v>5246.4797576960927</c:v>
                </c:pt>
                <c:pt idx="4420">
                  <c:v>4947.4233511807979</c:v>
                </c:pt>
                <c:pt idx="4421">
                  <c:v>5414.1708046803396</c:v>
                </c:pt>
                <c:pt idx="4422">
                  <c:v>4821.675862363174</c:v>
                </c:pt>
                <c:pt idx="4423">
                  <c:v>350.57869793406866</c:v>
                </c:pt>
                <c:pt idx="4424">
                  <c:v>85.008550473138811</c:v>
                </c:pt>
                <c:pt idx="4425">
                  <c:v>78.912860791228454</c:v>
                </c:pt>
                <c:pt idx="4426">
                  <c:v>83.428198996361473</c:v>
                </c:pt>
                <c:pt idx="4427">
                  <c:v>86.707856270058869</c:v>
                </c:pt>
                <c:pt idx="4428">
                  <c:v>83.62164290615047</c:v>
                </c:pt>
                <c:pt idx="4429">
                  <c:v>84.015299338750225</c:v>
                </c:pt>
                <c:pt idx="4430">
                  <c:v>83.980245996190774</c:v>
                </c:pt>
                <c:pt idx="4431">
                  <c:v>82.167280779716535</c:v>
                </c:pt>
                <c:pt idx="4432">
                  <c:v>88.547677112813219</c:v>
                </c:pt>
                <c:pt idx="4433">
                  <c:v>85.53730391108769</c:v>
                </c:pt>
                <c:pt idx="4434">
                  <c:v>91.792054207829423</c:v>
                </c:pt>
                <c:pt idx="4435">
                  <c:v>92.066174848312869</c:v>
                </c:pt>
                <c:pt idx="4436">
                  <c:v>97.257267753949193</c:v>
                </c:pt>
                <c:pt idx="4437">
                  <c:v>99.200947832520185</c:v>
                </c:pt>
                <c:pt idx="4438">
                  <c:v>100.82598014436054</c:v>
                </c:pt>
                <c:pt idx="4439">
                  <c:v>103.04063540348481</c:v>
                </c:pt>
                <c:pt idx="4440">
                  <c:v>100.70961686151961</c:v>
                </c:pt>
                <c:pt idx="4441">
                  <c:v>97.319770597485785</c:v>
                </c:pt>
                <c:pt idx="4442">
                  <c:v>99.092965840150555</c:v>
                </c:pt>
                <c:pt idx="4443">
                  <c:v>97.248647190168327</c:v>
                </c:pt>
                <c:pt idx="4444">
                  <c:v>98.640741106338993</c:v>
                </c:pt>
                <c:pt idx="4445">
                  <c:v>98.944357146057015</c:v>
                </c:pt>
                <c:pt idx="4446">
                  <c:v>98.590571062103351</c:v>
                </c:pt>
                <c:pt idx="4447">
                  <c:v>91.667054710217357</c:v>
                </c:pt>
                <c:pt idx="4448">
                  <c:v>89.927670739063061</c:v>
                </c:pt>
                <c:pt idx="4449">
                  <c:v>88.309431809710915</c:v>
                </c:pt>
                <c:pt idx="4450">
                  <c:v>86.824797089885564</c:v>
                </c:pt>
                <c:pt idx="4451">
                  <c:v>84.107004100143968</c:v>
                </c:pt>
                <c:pt idx="4452">
                  <c:v>86.867832893774562</c:v>
                </c:pt>
                <c:pt idx="4453">
                  <c:v>83.817110517178122</c:v>
                </c:pt>
                <c:pt idx="4454">
                  <c:v>87.141270955614971</c:v>
                </c:pt>
                <c:pt idx="4455">
                  <c:v>83.73943969823884</c:v>
                </c:pt>
                <c:pt idx="4456">
                  <c:v>88.537557066744895</c:v>
                </c:pt>
                <c:pt idx="4457">
                  <c:v>95.235571865491309</c:v>
                </c:pt>
                <c:pt idx="4458">
                  <c:v>92.118249823422531</c:v>
                </c:pt>
                <c:pt idx="4459">
                  <c:v>92.000199315745192</c:v>
                </c:pt>
                <c:pt idx="4460">
                  <c:v>90.359493091921934</c:v>
                </c:pt>
                <c:pt idx="4461">
                  <c:v>96.841467631274</c:v>
                </c:pt>
                <c:pt idx="4462">
                  <c:v>91.929256050977287</c:v>
                </c:pt>
                <c:pt idx="4463">
                  <c:v>96.68473202164644</c:v>
                </c:pt>
                <c:pt idx="4464">
                  <c:v>97.375299902075611</c:v>
                </c:pt>
                <c:pt idx="4465">
                  <c:v>88.636909075146107</c:v>
                </c:pt>
                <c:pt idx="4466">
                  <c:v>97.031346667928645</c:v>
                </c:pt>
                <c:pt idx="4467">
                  <c:v>93.638873416373102</c:v>
                </c:pt>
                <c:pt idx="4468">
                  <c:v>97.14926017343025</c:v>
                </c:pt>
                <c:pt idx="4469">
                  <c:v>94.993461334132064</c:v>
                </c:pt>
                <c:pt idx="4470">
                  <c:v>98.681752054374826</c:v>
                </c:pt>
                <c:pt idx="4471">
                  <c:v>94.815565209251304</c:v>
                </c:pt>
                <c:pt idx="4472">
                  <c:v>96.872438215110591</c:v>
                </c:pt>
                <c:pt idx="4473">
                  <c:v>97.07196030689822</c:v>
                </c:pt>
                <c:pt idx="4474">
                  <c:v>100.76826730882436</c:v>
                </c:pt>
                <c:pt idx="4475">
                  <c:v>102.94636632640896</c:v>
                </c:pt>
                <c:pt idx="4476">
                  <c:v>104.47801149218982</c:v>
                </c:pt>
                <c:pt idx="4477">
                  <c:v>91.65772462603752</c:v>
                </c:pt>
                <c:pt idx="4478">
                  <c:v>98.890693703680398</c:v>
                </c:pt>
                <c:pt idx="4479">
                  <c:v>90.032788043097241</c:v>
                </c:pt>
                <c:pt idx="4480">
                  <c:v>81.985588925602215</c:v>
                </c:pt>
                <c:pt idx="4481">
                  <c:v>80.24644478498027</c:v>
                </c:pt>
                <c:pt idx="4482">
                  <c:v>80.406451386370634</c:v>
                </c:pt>
                <c:pt idx="4483">
                  <c:v>84.903060807912169</c:v>
                </c:pt>
                <c:pt idx="4484">
                  <c:v>80.352027021017363</c:v>
                </c:pt>
                <c:pt idx="4485">
                  <c:v>81.659913867917467</c:v>
                </c:pt>
                <c:pt idx="4486">
                  <c:v>83.546793412235402</c:v>
                </c:pt>
                <c:pt idx="4487">
                  <c:v>79.190650744532533</c:v>
                </c:pt>
                <c:pt idx="4488">
                  <c:v>83.969156283683333</c:v>
                </c:pt>
                <c:pt idx="4489">
                  <c:v>90.215465311205634</c:v>
                </c:pt>
                <c:pt idx="4490">
                  <c:v>84.239720716875581</c:v>
                </c:pt>
                <c:pt idx="4491">
                  <c:v>83.777569890947191</c:v>
                </c:pt>
                <c:pt idx="4492">
                  <c:v>85.65342775885577</c:v>
                </c:pt>
                <c:pt idx="4493">
                  <c:v>82.536979033652401</c:v>
                </c:pt>
                <c:pt idx="4494">
                  <c:v>87.435340653354444</c:v>
                </c:pt>
                <c:pt idx="4495">
                  <c:v>85.925640657015109</c:v>
                </c:pt>
                <c:pt idx="4496">
                  <c:v>87.364424016833865</c:v>
                </c:pt>
                <c:pt idx="4497">
                  <c:v>87.370025907592748</c:v>
                </c:pt>
                <c:pt idx="4498">
                  <c:v>92.653329737699025</c:v>
                </c:pt>
                <c:pt idx="4499">
                  <c:v>92.714532944345365</c:v>
                </c:pt>
                <c:pt idx="4500">
                  <c:v>101.86471938165654</c:v>
                </c:pt>
                <c:pt idx="4501">
                  <c:v>103.79727748065213</c:v>
                </c:pt>
                <c:pt idx="4502">
                  <c:v>104.05616396259687</c:v>
                </c:pt>
                <c:pt idx="4503">
                  <c:v>100.31097940282545</c:v>
                </c:pt>
                <c:pt idx="4504">
                  <c:v>100.82971913674433</c:v>
                </c:pt>
                <c:pt idx="4505">
                  <c:v>108.90048076470131</c:v>
                </c:pt>
                <c:pt idx="4506">
                  <c:v>110.22640127892187</c:v>
                </c:pt>
                <c:pt idx="4507">
                  <c:v>111.85232114941029</c:v>
                </c:pt>
                <c:pt idx="4508">
                  <c:v>113.94528245583355</c:v>
                </c:pt>
                <c:pt idx="4509">
                  <c:v>110.06298431044597</c:v>
                </c:pt>
                <c:pt idx="4510">
                  <c:v>107.84792295791749</c:v>
                </c:pt>
                <c:pt idx="4511">
                  <c:v>97.404471003582429</c:v>
                </c:pt>
                <c:pt idx="4512">
                  <c:v>95.74255515560202</c:v>
                </c:pt>
                <c:pt idx="4513">
                  <c:v>103.13511601201014</c:v>
                </c:pt>
                <c:pt idx="4514">
                  <c:v>109.13263506626961</c:v>
                </c:pt>
                <c:pt idx="4515">
                  <c:v>99.754068420705948</c:v>
                </c:pt>
                <c:pt idx="4516">
                  <c:v>97.520804574446146</c:v>
                </c:pt>
                <c:pt idx="4517">
                  <c:v>94.048593899271012</c:v>
                </c:pt>
                <c:pt idx="4518">
                  <c:v>99.281945511496261</c:v>
                </c:pt>
                <c:pt idx="4519">
                  <c:v>95.702407383811519</c:v>
                </c:pt>
                <c:pt idx="4520">
                  <c:v>97.946639840606508</c:v>
                </c:pt>
                <c:pt idx="4521">
                  <c:v>96.135389031072322</c:v>
                </c:pt>
                <c:pt idx="4522">
                  <c:v>99.674257468419043</c:v>
                </c:pt>
                <c:pt idx="4523">
                  <c:v>103.2455354232476</c:v>
                </c:pt>
                <c:pt idx="4524">
                  <c:v>99.665499224296127</c:v>
                </c:pt>
                <c:pt idx="4525">
                  <c:v>101.63090961662503</c:v>
                </c:pt>
                <c:pt idx="4526">
                  <c:v>105.74880268710803</c:v>
                </c:pt>
                <c:pt idx="4527">
                  <c:v>101.58924858983934</c:v>
                </c:pt>
                <c:pt idx="4528">
                  <c:v>108.20796251172003</c:v>
                </c:pt>
                <c:pt idx="4529">
                  <c:v>106.39701376530945</c:v>
                </c:pt>
                <c:pt idx="4530">
                  <c:v>112.96952279413777</c:v>
                </c:pt>
                <c:pt idx="4531">
                  <c:v>113.14659773559796</c:v>
                </c:pt>
                <c:pt idx="4532">
                  <c:v>122.42446640715858</c:v>
                </c:pt>
                <c:pt idx="4533">
                  <c:v>122.55283106446133</c:v>
                </c:pt>
                <c:pt idx="4534">
                  <c:v>118.48911086194499</c:v>
                </c:pt>
                <c:pt idx="4535">
                  <c:v>120.61236427800385</c:v>
                </c:pt>
                <c:pt idx="4536">
                  <c:v>128.60292373577533</c:v>
                </c:pt>
                <c:pt idx="4537">
                  <c:v>146.91387462240169</c:v>
                </c:pt>
                <c:pt idx="4538">
                  <c:v>136.55506346022395</c:v>
                </c:pt>
                <c:pt idx="4539">
                  <c:v>134.9329740997153</c:v>
                </c:pt>
                <c:pt idx="4540">
                  <c:v>139.34710620996933</c:v>
                </c:pt>
                <c:pt idx="4541">
                  <c:v>137.22733337054572</c:v>
                </c:pt>
                <c:pt idx="4542">
                  <c:v>107.32444619334098</c:v>
                </c:pt>
                <c:pt idx="4543">
                  <c:v>84.942188562361295</c:v>
                </c:pt>
                <c:pt idx="4544">
                  <c:v>86.13920564974282</c:v>
                </c:pt>
                <c:pt idx="4545">
                  <c:v>77.987070965152213</c:v>
                </c:pt>
                <c:pt idx="4546">
                  <c:v>84.229243575916414</c:v>
                </c:pt>
                <c:pt idx="4547">
                  <c:v>79.764094334538171</c:v>
                </c:pt>
                <c:pt idx="4548">
                  <c:v>81.256172850174494</c:v>
                </c:pt>
                <c:pt idx="4549">
                  <c:v>81.316610914364972</c:v>
                </c:pt>
                <c:pt idx="4550">
                  <c:v>84.496330204424893</c:v>
                </c:pt>
                <c:pt idx="4551">
                  <c:v>82.747062319377363</c:v>
                </c:pt>
                <c:pt idx="4552">
                  <c:v>87.870307912444972</c:v>
                </c:pt>
                <c:pt idx="4553">
                  <c:v>80.006264763780834</c:v>
                </c:pt>
                <c:pt idx="4554">
                  <c:v>86.439538582405632</c:v>
                </c:pt>
                <c:pt idx="4555">
                  <c:v>81.585973260379532</c:v>
                </c:pt>
                <c:pt idx="4556">
                  <c:v>89.840268137997995</c:v>
                </c:pt>
                <c:pt idx="4557">
                  <c:v>87.686249771426191</c:v>
                </c:pt>
                <c:pt idx="4558">
                  <c:v>94.715385335826653</c:v>
                </c:pt>
                <c:pt idx="4559">
                  <c:v>84.832976719566318</c:v>
                </c:pt>
                <c:pt idx="4560">
                  <c:v>92.983163347058579</c:v>
                </c:pt>
                <c:pt idx="4561">
                  <c:v>89.584306057810096</c:v>
                </c:pt>
                <c:pt idx="4562">
                  <c:v>93.343219124852808</c:v>
                </c:pt>
                <c:pt idx="4563">
                  <c:v>95.398835343386892</c:v>
                </c:pt>
                <c:pt idx="4564">
                  <c:v>97.123904932002645</c:v>
                </c:pt>
                <c:pt idx="4565">
                  <c:v>99.28787680377603</c:v>
                </c:pt>
                <c:pt idx="4566">
                  <c:v>102.91351104679372</c:v>
                </c:pt>
                <c:pt idx="4567">
                  <c:v>103.00815531412377</c:v>
                </c:pt>
                <c:pt idx="4568">
                  <c:v>111.48729133851586</c:v>
                </c:pt>
                <c:pt idx="4569">
                  <c:v>107.45121352783484</c:v>
                </c:pt>
                <c:pt idx="4570">
                  <c:v>116.28145569565349</c:v>
                </c:pt>
                <c:pt idx="4571">
                  <c:v>107.61963534943287</c:v>
                </c:pt>
                <c:pt idx="4572">
                  <c:v>114.40674409731983</c:v>
                </c:pt>
                <c:pt idx="4573">
                  <c:v>116.83598667736108</c:v>
                </c:pt>
                <c:pt idx="4574">
                  <c:v>121.73757375908615</c:v>
                </c:pt>
                <c:pt idx="4575">
                  <c:v>112.95927856777553</c:v>
                </c:pt>
                <c:pt idx="4576">
                  <c:v>88.304950416568573</c:v>
                </c:pt>
                <c:pt idx="4577">
                  <c:v>83.207619529196407</c:v>
                </c:pt>
                <c:pt idx="4578">
                  <c:v>84.764288151995757</c:v>
                </c:pt>
                <c:pt idx="4579">
                  <c:v>83.000956873027476</c:v>
                </c:pt>
                <c:pt idx="4580">
                  <c:v>84.996864440633928</c:v>
                </c:pt>
                <c:pt idx="4581">
                  <c:v>84.800411873584977</c:v>
                </c:pt>
                <c:pt idx="4582">
                  <c:v>86.852155823266159</c:v>
                </c:pt>
                <c:pt idx="4583">
                  <c:v>89.627053220929085</c:v>
                </c:pt>
                <c:pt idx="4584">
                  <c:v>87.045338219611935</c:v>
                </c:pt>
                <c:pt idx="4585">
                  <c:v>86.97215185026289</c:v>
                </c:pt>
                <c:pt idx="4586">
                  <c:v>87.134461694658938</c:v>
                </c:pt>
                <c:pt idx="4587">
                  <c:v>83.74693708712158</c:v>
                </c:pt>
                <c:pt idx="4588">
                  <c:v>90.312453993241576</c:v>
                </c:pt>
                <c:pt idx="4589">
                  <c:v>85.102739504499382</c:v>
                </c:pt>
                <c:pt idx="4590">
                  <c:v>81.625120861660832</c:v>
                </c:pt>
                <c:pt idx="4591">
                  <c:v>79.68401644109268</c:v>
                </c:pt>
                <c:pt idx="4592">
                  <c:v>81.462547566635408</c:v>
                </c:pt>
                <c:pt idx="4593">
                  <c:v>78.350674199370502</c:v>
                </c:pt>
                <c:pt idx="4594">
                  <c:v>83.228391988999149</c:v>
                </c:pt>
                <c:pt idx="4595">
                  <c:v>78.346287986549257</c:v>
                </c:pt>
                <c:pt idx="4596">
                  <c:v>80.335233275773916</c:v>
                </c:pt>
                <c:pt idx="4597">
                  <c:v>83.220099673569933</c:v>
                </c:pt>
                <c:pt idx="4598">
                  <c:v>83.707030971456362</c:v>
                </c:pt>
                <c:pt idx="4599">
                  <c:v>81.944744453148118</c:v>
                </c:pt>
                <c:pt idx="4600">
                  <c:v>89.499553610101941</c:v>
                </c:pt>
                <c:pt idx="4601">
                  <c:v>87.457896037945602</c:v>
                </c:pt>
                <c:pt idx="4602">
                  <c:v>93.229248112036018</c:v>
                </c:pt>
                <c:pt idx="4603">
                  <c:v>91.165844074900662</c:v>
                </c:pt>
                <c:pt idx="4604">
                  <c:v>97.503721683792151</c:v>
                </c:pt>
                <c:pt idx="4605">
                  <c:v>93.665876726239176</c:v>
                </c:pt>
                <c:pt idx="4606">
                  <c:v>99.235722890232694</c:v>
                </c:pt>
                <c:pt idx="4607">
                  <c:v>105.53921734200959</c:v>
                </c:pt>
                <c:pt idx="4608">
                  <c:v>114.18401438374673</c:v>
                </c:pt>
                <c:pt idx="4609">
                  <c:v>116.12969407715211</c:v>
                </c:pt>
                <c:pt idx="4610">
                  <c:v>121.44370648502495</c:v>
                </c:pt>
                <c:pt idx="4611">
                  <c:v>111.78041820980161</c:v>
                </c:pt>
                <c:pt idx="4612">
                  <c:v>133.6801458330433</c:v>
                </c:pt>
                <c:pt idx="4613">
                  <c:v>125.9128794426307</c:v>
                </c:pt>
                <c:pt idx="4614">
                  <c:v>137.2236371996224</c:v>
                </c:pt>
                <c:pt idx="4615">
                  <c:v>134.04810455675107</c:v>
                </c:pt>
                <c:pt idx="4616">
                  <c:v>140.22368359282552</c:v>
                </c:pt>
                <c:pt idx="4617">
                  <c:v>145.94832002748896</c:v>
                </c:pt>
                <c:pt idx="4618">
                  <c:v>152.4119979210061</c:v>
                </c:pt>
                <c:pt idx="4619">
                  <c:v>155.35146472837044</c:v>
                </c:pt>
                <c:pt idx="4620">
                  <c:v>165.96192054940511</c:v>
                </c:pt>
                <c:pt idx="4621">
                  <c:v>159.01185928992732</c:v>
                </c:pt>
                <c:pt idx="4622">
                  <c:v>150.08417356271599</c:v>
                </c:pt>
                <c:pt idx="4623">
                  <c:v>132.55445691128202</c:v>
                </c:pt>
                <c:pt idx="4624">
                  <c:v>129.90251931425476</c:v>
                </c:pt>
                <c:pt idx="4625">
                  <c:v>121.34813988986737</c:v>
                </c:pt>
                <c:pt idx="4626">
                  <c:v>119.18561956490178</c:v>
                </c:pt>
                <c:pt idx="4627">
                  <c:v>120.95071961064413</c:v>
                </c:pt>
                <c:pt idx="4628">
                  <c:v>119.34508526827409</c:v>
                </c:pt>
                <c:pt idx="4629">
                  <c:v>121.34748490001154</c:v>
                </c:pt>
                <c:pt idx="4630">
                  <c:v>124.52137066300644</c:v>
                </c:pt>
                <c:pt idx="4631">
                  <c:v>127.03725344902873</c:v>
                </c:pt>
                <c:pt idx="4632">
                  <c:v>131.06269156269946</c:v>
                </c:pt>
                <c:pt idx="4633">
                  <c:v>127.66450399988645</c:v>
                </c:pt>
                <c:pt idx="4634">
                  <c:v>136.17167063425501</c:v>
                </c:pt>
                <c:pt idx="4635">
                  <c:v>147.58611053211672</c:v>
                </c:pt>
                <c:pt idx="4636">
                  <c:v>151.40354320797212</c:v>
                </c:pt>
                <c:pt idx="4637">
                  <c:v>148.01868369204598</c:v>
                </c:pt>
                <c:pt idx="4638">
                  <c:v>169.215287586546</c:v>
                </c:pt>
                <c:pt idx="4639">
                  <c:v>168.37433931639046</c:v>
                </c:pt>
                <c:pt idx="4640">
                  <c:v>180.28247343824387</c:v>
                </c:pt>
                <c:pt idx="4641">
                  <c:v>177.03255075704848</c:v>
                </c:pt>
                <c:pt idx="4642">
                  <c:v>193.36252887041121</c:v>
                </c:pt>
                <c:pt idx="4643">
                  <c:v>196.86270150209168</c:v>
                </c:pt>
                <c:pt idx="4644">
                  <c:v>198.29708749695627</c:v>
                </c:pt>
                <c:pt idx="4645">
                  <c:v>202.86500516824475</c:v>
                </c:pt>
                <c:pt idx="4646">
                  <c:v>219.64998650715455</c:v>
                </c:pt>
                <c:pt idx="4647">
                  <c:v>205.92824129877152</c:v>
                </c:pt>
                <c:pt idx="4648">
                  <c:v>224.69499940740133</c:v>
                </c:pt>
                <c:pt idx="4649">
                  <c:v>238.7751846647925</c:v>
                </c:pt>
                <c:pt idx="4650">
                  <c:v>231.38318743155693</c:v>
                </c:pt>
                <c:pt idx="4651">
                  <c:v>262.33003762520701</c:v>
                </c:pt>
                <c:pt idx="4652">
                  <c:v>264.35933177563095</c:v>
                </c:pt>
                <c:pt idx="4653">
                  <c:v>308.45183286712785</c:v>
                </c:pt>
                <c:pt idx="4654">
                  <c:v>315.13961938718643</c:v>
                </c:pt>
                <c:pt idx="4655">
                  <c:v>302.22603850103945</c:v>
                </c:pt>
                <c:pt idx="4656">
                  <c:v>345.85395724111146</c:v>
                </c:pt>
                <c:pt idx="4657">
                  <c:v>358.3792645435704</c:v>
                </c:pt>
                <c:pt idx="4658">
                  <c:v>411.67599147178021</c:v>
                </c:pt>
                <c:pt idx="4659">
                  <c:v>401.19711253954176</c:v>
                </c:pt>
                <c:pt idx="4660">
                  <c:v>447.15268737976891</c:v>
                </c:pt>
                <c:pt idx="4661">
                  <c:v>460.25367032805423</c:v>
                </c:pt>
                <c:pt idx="4662">
                  <c:v>519.93091411029661</c:v>
                </c:pt>
                <c:pt idx="4663">
                  <c:v>549.14226375446015</c:v>
                </c:pt>
                <c:pt idx="4664">
                  <c:v>573.79560912425438</c:v>
                </c:pt>
                <c:pt idx="4665">
                  <c:v>594.45119330592536</c:v>
                </c:pt>
                <c:pt idx="4666">
                  <c:v>669.41321892683868</c:v>
                </c:pt>
                <c:pt idx="4667">
                  <c:v>685.49001574196711</c:v>
                </c:pt>
                <c:pt idx="4668">
                  <c:v>734.03582683633408</c:v>
                </c:pt>
                <c:pt idx="4669">
                  <c:v>692.64100114724909</c:v>
                </c:pt>
                <c:pt idx="4670">
                  <c:v>794.38960641473579</c:v>
                </c:pt>
                <c:pt idx="4671">
                  <c:v>804.90317404682821</c:v>
                </c:pt>
                <c:pt idx="4672">
                  <c:v>828.49439894184798</c:v>
                </c:pt>
                <c:pt idx="4673">
                  <c:v>844.86775315619889</c:v>
                </c:pt>
                <c:pt idx="4674">
                  <c:v>932.66908876010496</c:v>
                </c:pt>
                <c:pt idx="4675">
                  <c:v>976.51325595870276</c:v>
                </c:pt>
                <c:pt idx="4676">
                  <c:v>1116.2459158419713</c:v>
                </c:pt>
                <c:pt idx="4677">
                  <c:v>1167.0211408925861</c:v>
                </c:pt>
                <c:pt idx="4678">
                  <c:v>1336.8547142572502</c:v>
                </c:pt>
                <c:pt idx="4679">
                  <c:v>1367.445257929448</c:v>
                </c:pt>
                <c:pt idx="4680">
                  <c:v>1523.1041430354128</c:v>
                </c:pt>
                <c:pt idx="4681">
                  <c:v>1639.6335540258235</c:v>
                </c:pt>
                <c:pt idx="4682">
                  <c:v>1741.4811343120018</c:v>
                </c:pt>
                <c:pt idx="4683">
                  <c:v>1681.4104795976946</c:v>
                </c:pt>
                <c:pt idx="4684">
                  <c:v>1863.00069820008</c:v>
                </c:pt>
                <c:pt idx="4685">
                  <c:v>1766.794660461547</c:v>
                </c:pt>
                <c:pt idx="4686">
                  <c:v>1949.0502570196138</c:v>
                </c:pt>
                <c:pt idx="4687">
                  <c:v>1797.1496092551765</c:v>
                </c:pt>
                <c:pt idx="4688">
                  <c:v>2178.7843388244255</c:v>
                </c:pt>
                <c:pt idx="4689">
                  <c:v>2341.0569624203054</c:v>
                </c:pt>
                <c:pt idx="4690">
                  <c:v>2122.9634509727002</c:v>
                </c:pt>
                <c:pt idx="4691">
                  <c:v>2151.9037931626167</c:v>
                </c:pt>
                <c:pt idx="4692">
                  <c:v>2048.3660150714031</c:v>
                </c:pt>
                <c:pt idx="4693">
                  <c:v>2177.9884977931556</c:v>
                </c:pt>
                <c:pt idx="4694">
                  <c:v>2099.3906577390794</c:v>
                </c:pt>
                <c:pt idx="4695">
                  <c:v>2159.2431420156117</c:v>
                </c:pt>
                <c:pt idx="4696">
                  <c:v>2110.8959911879761</c:v>
                </c:pt>
                <c:pt idx="4697">
                  <c:v>2082.1416627865351</c:v>
                </c:pt>
                <c:pt idx="4698">
                  <c:v>2150.8492610993826</c:v>
                </c:pt>
                <c:pt idx="4699">
                  <c:v>1727.6689765434892</c:v>
                </c:pt>
                <c:pt idx="4700">
                  <c:v>2163.629862396408</c:v>
                </c:pt>
                <c:pt idx="4701">
                  <c:v>2144.5355187084074</c:v>
                </c:pt>
                <c:pt idx="4702">
                  <c:v>2213.9163014035862</c:v>
                </c:pt>
                <c:pt idx="4703">
                  <c:v>2048.7544085517429</c:v>
                </c:pt>
                <c:pt idx="4704">
                  <c:v>2148.1540243545728</c:v>
                </c:pt>
                <c:pt idx="4705">
                  <c:v>1994.9486180602048</c:v>
                </c:pt>
                <c:pt idx="4706">
                  <c:v>2195.6400354487155</c:v>
                </c:pt>
                <c:pt idx="4707">
                  <c:v>1946.6184874718365</c:v>
                </c:pt>
                <c:pt idx="4708">
                  <c:v>2188.8824694006094</c:v>
                </c:pt>
                <c:pt idx="4709">
                  <c:v>1877.2058401964514</c:v>
                </c:pt>
                <c:pt idx="4710">
                  <c:v>2170.8071625053221</c:v>
                </c:pt>
                <c:pt idx="4711">
                  <c:v>1890.1152322214994</c:v>
                </c:pt>
                <c:pt idx="4712">
                  <c:v>2059.4442951559477</c:v>
                </c:pt>
                <c:pt idx="4713">
                  <c:v>1879.1541661508618</c:v>
                </c:pt>
                <c:pt idx="4714">
                  <c:v>2056.8656337223988</c:v>
                </c:pt>
                <c:pt idx="4715">
                  <c:v>1992.5376474021773</c:v>
                </c:pt>
                <c:pt idx="4716">
                  <c:v>1933.481411880879</c:v>
                </c:pt>
                <c:pt idx="4717">
                  <c:v>1814.4789043222829</c:v>
                </c:pt>
                <c:pt idx="4718">
                  <c:v>1879.2487241025856</c:v>
                </c:pt>
                <c:pt idx="4719">
                  <c:v>1837.1241243979437</c:v>
                </c:pt>
                <c:pt idx="4720">
                  <c:v>1813.1106960296302</c:v>
                </c:pt>
                <c:pt idx="4721">
                  <c:v>1806.8862634794514</c:v>
                </c:pt>
                <c:pt idx="4722">
                  <c:v>1717.7178552196442</c:v>
                </c:pt>
                <c:pt idx="4723">
                  <c:v>1615.0928477624198</c:v>
                </c:pt>
                <c:pt idx="4724">
                  <c:v>1369.7085651837833</c:v>
                </c:pt>
                <c:pt idx="4725">
                  <c:v>769.07678304254637</c:v>
                </c:pt>
                <c:pt idx="4726">
                  <c:v>675.92876003703407</c:v>
                </c:pt>
                <c:pt idx="4727">
                  <c:v>602.6422481420168</c:v>
                </c:pt>
                <c:pt idx="4728">
                  <c:v>655.31424288214339</c:v>
                </c:pt>
                <c:pt idx="4729">
                  <c:v>585.47972182813135</c:v>
                </c:pt>
                <c:pt idx="4730">
                  <c:v>690.06088338894529</c:v>
                </c:pt>
                <c:pt idx="4731">
                  <c:v>648.952506293483</c:v>
                </c:pt>
                <c:pt idx="4732">
                  <c:v>741.12565653354739</c:v>
                </c:pt>
                <c:pt idx="4733">
                  <c:v>735.16863572609009</c:v>
                </c:pt>
                <c:pt idx="4734">
                  <c:v>824.72496715874502</c:v>
                </c:pt>
                <c:pt idx="4735">
                  <c:v>755.61491768041537</c:v>
                </c:pt>
                <c:pt idx="4736">
                  <c:v>850.26296700854925</c:v>
                </c:pt>
                <c:pt idx="4737">
                  <c:v>858.89648764520223</c:v>
                </c:pt>
                <c:pt idx="4738">
                  <c:v>1032.3167181859947</c:v>
                </c:pt>
                <c:pt idx="4739">
                  <c:v>995.04492938231192</c:v>
                </c:pt>
                <c:pt idx="4740">
                  <c:v>1165.7949256661877</c:v>
                </c:pt>
                <c:pt idx="4741">
                  <c:v>1165.0318650327702</c:v>
                </c:pt>
                <c:pt idx="4742">
                  <c:v>1282.9736472779475</c:v>
                </c:pt>
                <c:pt idx="4743">
                  <c:v>1401.5262075271035</c:v>
                </c:pt>
                <c:pt idx="4744">
                  <c:v>1595.0944235537838</c:v>
                </c:pt>
                <c:pt idx="4745">
                  <c:v>1624.16225823288</c:v>
                </c:pt>
                <c:pt idx="4746">
                  <c:v>1906.3280663512464</c:v>
                </c:pt>
                <c:pt idx="4747">
                  <c:v>1986.4746024458066</c:v>
                </c:pt>
                <c:pt idx="4748">
                  <c:v>2241.6060629083877</c:v>
                </c:pt>
                <c:pt idx="4749">
                  <c:v>2183.2716537826482</c:v>
                </c:pt>
                <c:pt idx="4750">
                  <c:v>2460.2812915179475</c:v>
                </c:pt>
                <c:pt idx="4751">
                  <c:v>2502.6146865390569</c:v>
                </c:pt>
                <c:pt idx="4752">
                  <c:v>2647.8312658614836</c:v>
                </c:pt>
                <c:pt idx="4753">
                  <c:v>2619.2418951698246</c:v>
                </c:pt>
                <c:pt idx="4754">
                  <c:v>2963.1394748897019</c:v>
                </c:pt>
                <c:pt idx="4755">
                  <c:v>2806.8357330573308</c:v>
                </c:pt>
                <c:pt idx="4756">
                  <c:v>3242.7527738838753</c:v>
                </c:pt>
                <c:pt idx="4757">
                  <c:v>2998.9984417497026</c:v>
                </c:pt>
                <c:pt idx="4758">
                  <c:v>3170.9830446787905</c:v>
                </c:pt>
                <c:pt idx="4759">
                  <c:v>3063.9413315764655</c:v>
                </c:pt>
                <c:pt idx="4760">
                  <c:v>3461.6482268057102</c:v>
                </c:pt>
                <c:pt idx="4761">
                  <c:v>3290.525265800703</c:v>
                </c:pt>
                <c:pt idx="4762">
                  <c:v>3526.4171094418002</c:v>
                </c:pt>
                <c:pt idx="4763">
                  <c:v>3672.6838487564646</c:v>
                </c:pt>
                <c:pt idx="4764">
                  <c:v>3967.0282870562269</c:v>
                </c:pt>
                <c:pt idx="4765">
                  <c:v>3702.2174437474359</c:v>
                </c:pt>
                <c:pt idx="4766">
                  <c:v>4167.3247617320831</c:v>
                </c:pt>
                <c:pt idx="4767">
                  <c:v>4046.2940958608629</c:v>
                </c:pt>
                <c:pt idx="4768">
                  <c:v>4271.9530029397838</c:v>
                </c:pt>
                <c:pt idx="4769">
                  <c:v>4212.3047190858433</c:v>
                </c:pt>
                <c:pt idx="4770">
                  <c:v>4467.5969458914778</c:v>
                </c:pt>
                <c:pt idx="4771">
                  <c:v>4317.7636423329732</c:v>
                </c:pt>
                <c:pt idx="4772">
                  <c:v>4865.9669181993722</c:v>
                </c:pt>
                <c:pt idx="4773">
                  <c:v>4529.9574840462401</c:v>
                </c:pt>
                <c:pt idx="4774">
                  <c:v>4549.3578235168688</c:v>
                </c:pt>
                <c:pt idx="4775">
                  <c:v>4835.8083090082146</c:v>
                </c:pt>
                <c:pt idx="4776">
                  <c:v>4870.2495627364469</c:v>
                </c:pt>
                <c:pt idx="4777">
                  <c:v>4854.118766751104</c:v>
                </c:pt>
                <c:pt idx="4778">
                  <c:v>5119.7266887319001</c:v>
                </c:pt>
                <c:pt idx="4779">
                  <c:v>4967.5813624221091</c:v>
                </c:pt>
                <c:pt idx="4780">
                  <c:v>5001.9976386831131</c:v>
                </c:pt>
                <c:pt idx="4781">
                  <c:v>4876.3715372348643</c:v>
                </c:pt>
                <c:pt idx="4782">
                  <c:v>5484.1473606113123</c:v>
                </c:pt>
                <c:pt idx="4783">
                  <c:v>5199.3441660781154</c:v>
                </c:pt>
                <c:pt idx="4784">
                  <c:v>5354.6645853919808</c:v>
                </c:pt>
                <c:pt idx="4785">
                  <c:v>5662.4454213826903</c:v>
                </c:pt>
                <c:pt idx="4786">
                  <c:v>5716.5848580128204</c:v>
                </c:pt>
                <c:pt idx="4787">
                  <c:v>5427.124488135184</c:v>
                </c:pt>
                <c:pt idx="4788">
                  <c:v>5354.9946851716277</c:v>
                </c:pt>
                <c:pt idx="4789">
                  <c:v>5321.4560669414659</c:v>
                </c:pt>
                <c:pt idx="4790">
                  <c:v>5708.1412407109847</c:v>
                </c:pt>
                <c:pt idx="4791">
                  <c:v>5434.6706534284076</c:v>
                </c:pt>
                <c:pt idx="4792">
                  <c:v>5488.4691751970404</c:v>
                </c:pt>
                <c:pt idx="4793">
                  <c:v>5554.4655308188594</c:v>
                </c:pt>
                <c:pt idx="4794">
                  <c:v>5858.6752978144314</c:v>
                </c:pt>
                <c:pt idx="4795">
                  <c:v>5689.4389264115234</c:v>
                </c:pt>
                <c:pt idx="4796">
                  <c:v>5722.1113868885104</c:v>
                </c:pt>
                <c:pt idx="4797">
                  <c:v>5681.8329483168318</c:v>
                </c:pt>
                <c:pt idx="4798">
                  <c:v>5836.5345567787035</c:v>
                </c:pt>
                <c:pt idx="4799">
                  <c:v>5797.9894754961842</c:v>
                </c:pt>
                <c:pt idx="4800">
                  <c:v>5620.785304976921</c:v>
                </c:pt>
                <c:pt idx="4801">
                  <c:v>5551.8945247663833</c:v>
                </c:pt>
                <c:pt idx="4802">
                  <c:v>5838.3357765546634</c:v>
                </c:pt>
                <c:pt idx="4803">
                  <c:v>5793.2003148925369</c:v>
                </c:pt>
                <c:pt idx="4804">
                  <c:v>5711.3805047614005</c:v>
                </c:pt>
                <c:pt idx="4805">
                  <c:v>5563.4057749699614</c:v>
                </c:pt>
                <c:pt idx="4806">
                  <c:v>5980.6876916119763</c:v>
                </c:pt>
                <c:pt idx="4807">
                  <c:v>5681.8329483168318</c:v>
                </c:pt>
                <c:pt idx="4808">
                  <c:v>5739.9661449839114</c:v>
                </c:pt>
                <c:pt idx="4809">
                  <c:v>5813.3514436713049</c:v>
                </c:pt>
                <c:pt idx="4810">
                  <c:v>6253.6984502091336</c:v>
                </c:pt>
                <c:pt idx="4811">
                  <c:v>5808.1029453107876</c:v>
                </c:pt>
                <c:pt idx="4812">
                  <c:v>6251.1405189709239</c:v>
                </c:pt>
                <c:pt idx="4813">
                  <c:v>6097.3134574799733</c:v>
                </c:pt>
                <c:pt idx="4814">
                  <c:v>6304.8532471622839</c:v>
                </c:pt>
                <c:pt idx="4815">
                  <c:v>5993.4635373393266</c:v>
                </c:pt>
                <c:pt idx="4816">
                  <c:v>6018.77644387696</c:v>
                </c:pt>
                <c:pt idx="4817">
                  <c:v>5023.2373558488644</c:v>
                </c:pt>
                <c:pt idx="4818">
                  <c:v>6152.6123198705818</c:v>
                </c:pt>
                <c:pt idx="4819">
                  <c:v>5680.6314979801145</c:v>
                </c:pt>
                <c:pt idx="4820">
                  <c:v>5988.7890549279355</c:v>
                </c:pt>
                <c:pt idx="4821">
                  <c:v>5805.8347898841175</c:v>
                </c:pt>
                <c:pt idx="4822">
                  <c:v>6269.3602701760501</c:v>
                </c:pt>
                <c:pt idx="4823">
                  <c:v>5670.6116780158463</c:v>
                </c:pt>
                <c:pt idx="4824">
                  <c:v>6241.2779628302769</c:v>
                </c:pt>
                <c:pt idx="4825">
                  <c:v>5928.5372723227929</c:v>
                </c:pt>
                <c:pt idx="4826">
                  <c:v>6256.6552231705928</c:v>
                </c:pt>
                <c:pt idx="4827">
                  <c:v>5797.2006056307573</c:v>
                </c:pt>
                <c:pt idx="4828">
                  <c:v>6124.6583853952279</c:v>
                </c:pt>
                <c:pt idx="4829">
                  <c:v>6066.9723009317249</c:v>
                </c:pt>
                <c:pt idx="4830">
                  <c:v>6417.34448350804</c:v>
                </c:pt>
                <c:pt idx="4831">
                  <c:v>5705.9402201841367</c:v>
                </c:pt>
                <c:pt idx="4832">
                  <c:v>6446.6798072479833</c:v>
                </c:pt>
                <c:pt idx="4833">
                  <c:v>5952.96466461399</c:v>
                </c:pt>
                <c:pt idx="4834">
                  <c:v>6122.6540379483877</c:v>
                </c:pt>
                <c:pt idx="4835">
                  <c:v>5933.5147263720437</c:v>
                </c:pt>
                <c:pt idx="4836">
                  <c:v>6272.770257678796</c:v>
                </c:pt>
                <c:pt idx="4837">
                  <c:v>6068.1427150714053</c:v>
                </c:pt>
                <c:pt idx="4838">
                  <c:v>6407.6122016951422</c:v>
                </c:pt>
                <c:pt idx="4839">
                  <c:v>6191.1782576603973</c:v>
                </c:pt>
                <c:pt idx="4840">
                  <c:v>6105.5332143209735</c:v>
                </c:pt>
                <c:pt idx="4841">
                  <c:v>5904.226948645638</c:v>
                </c:pt>
                <c:pt idx="4842">
                  <c:v>6672.3455119147429</c:v>
                </c:pt>
                <c:pt idx="4843">
                  <c:v>5915.230336192606</c:v>
                </c:pt>
                <c:pt idx="4844">
                  <c:v>6967.9887220722967</c:v>
                </c:pt>
                <c:pt idx="4845">
                  <c:v>6063.1839078104495</c:v>
                </c:pt>
                <c:pt idx="4846">
                  <c:v>5952.7951801775725</c:v>
                </c:pt>
                <c:pt idx="4847">
                  <c:v>6129.4949633679907</c:v>
                </c:pt>
                <c:pt idx="4848">
                  <c:v>6286.2531446055318</c:v>
                </c:pt>
                <c:pt idx="4849">
                  <c:v>5954.6638921714466</c:v>
                </c:pt>
                <c:pt idx="4850">
                  <c:v>6393.4725124104161</c:v>
                </c:pt>
                <c:pt idx="4851">
                  <c:v>6213.5024077218013</c:v>
                </c:pt>
                <c:pt idx="4852">
                  <c:v>6386.6353377707901</c:v>
                </c:pt>
                <c:pt idx="4853">
                  <c:v>5920.0135355178081</c:v>
                </c:pt>
                <c:pt idx="4854">
                  <c:v>6379.5052180835282</c:v>
                </c:pt>
                <c:pt idx="4855">
                  <c:v>5662.248560689166</c:v>
                </c:pt>
                <c:pt idx="4856">
                  <c:v>6105.9790877069945</c:v>
                </c:pt>
                <c:pt idx="4857">
                  <c:v>5801.0540920144158</c:v>
                </c:pt>
                <c:pt idx="4858">
                  <c:v>6262.6819449519153</c:v>
                </c:pt>
                <c:pt idx="4859">
                  <c:v>5577.2739315337485</c:v>
                </c:pt>
                <c:pt idx="4860">
                  <c:v>5976.6411460433774</c:v>
                </c:pt>
                <c:pt idx="4861">
                  <c:v>5936.0879119223218</c:v>
                </c:pt>
                <c:pt idx="4862">
                  <c:v>6413.5579521814807</c:v>
                </c:pt>
                <c:pt idx="4863">
                  <c:v>5932.7358093080311</c:v>
                </c:pt>
                <c:pt idx="4864">
                  <c:v>6395.8782388433847</c:v>
                </c:pt>
                <c:pt idx="4865">
                  <c:v>6062.7609205451226</c:v>
                </c:pt>
                <c:pt idx="4866">
                  <c:v>6541.2232541749927</c:v>
                </c:pt>
                <c:pt idx="4867">
                  <c:v>6060.7653289834907</c:v>
                </c:pt>
                <c:pt idx="4868">
                  <c:v>6388.888245167328</c:v>
                </c:pt>
                <c:pt idx="4869">
                  <c:v>6059.6181151141409</c:v>
                </c:pt>
                <c:pt idx="4870">
                  <c:v>6399.6130327581486</c:v>
                </c:pt>
                <c:pt idx="4871">
                  <c:v>5790.5254079937731</c:v>
                </c:pt>
                <c:pt idx="4872">
                  <c:v>6252.3922768710363</c:v>
                </c:pt>
                <c:pt idx="4873">
                  <c:v>6199.8241671703508</c:v>
                </c:pt>
                <c:pt idx="4874">
                  <c:v>6136.3367991094628</c:v>
                </c:pt>
                <c:pt idx="4875">
                  <c:v>6339.6026867279343</c:v>
                </c:pt>
                <c:pt idx="4876">
                  <c:v>6716.8251305926651</c:v>
                </c:pt>
                <c:pt idx="4877">
                  <c:v>5695.6514320874157</c:v>
                </c:pt>
                <c:pt idx="4878">
                  <c:v>6582.7385236127793</c:v>
                </c:pt>
                <c:pt idx="4879">
                  <c:v>6080.6103194000279</c:v>
                </c:pt>
                <c:pt idx="4880">
                  <c:v>6136.9226204663109</c:v>
                </c:pt>
                <c:pt idx="4881">
                  <c:v>6061.1327426183516</c:v>
                </c:pt>
                <c:pt idx="4882">
                  <c:v>6391.763906422626</c:v>
                </c:pt>
                <c:pt idx="4883">
                  <c:v>6191.1782576603973</c:v>
                </c:pt>
                <c:pt idx="4884">
                  <c:v>6123.8721120648015</c:v>
                </c:pt>
                <c:pt idx="4885">
                  <c:v>6059.1094986293965</c:v>
                </c:pt>
                <c:pt idx="4886">
                  <c:v>6386.9380862012658</c:v>
                </c:pt>
                <c:pt idx="4887">
                  <c:v>6189.6975341086763</c:v>
                </c:pt>
                <c:pt idx="4888">
                  <c:v>6685.462649806349</c:v>
                </c:pt>
                <c:pt idx="4889">
                  <c:v>6067.2987015928938</c:v>
                </c:pt>
                <c:pt idx="4890">
                  <c:v>6834.1875407694442</c:v>
                </c:pt>
                <c:pt idx="4891">
                  <c:v>5583.121391437714</c:v>
                </c:pt>
                <c:pt idx="4892">
                  <c:v>6290.678417309653</c:v>
                </c:pt>
                <c:pt idx="4893">
                  <c:v>6079.6702353405735</c:v>
                </c:pt>
                <c:pt idx="4894">
                  <c:v>6258.2246874059456</c:v>
                </c:pt>
                <c:pt idx="4895">
                  <c:v>6205.5299179268795</c:v>
                </c:pt>
                <c:pt idx="4896">
                  <c:v>6399.9329302512251</c:v>
                </c:pt>
                <c:pt idx="4897">
                  <c:v>5797.950084782673</c:v>
                </c:pt>
                <c:pt idx="4898">
                  <c:v>6389.2645996196034</c:v>
                </c:pt>
                <c:pt idx="4899">
                  <c:v>6201.429094375274</c:v>
                </c:pt>
                <c:pt idx="4900">
                  <c:v>6400.643099380989</c:v>
                </c:pt>
                <c:pt idx="4901">
                  <c:v>6649.1426509322209</c:v>
                </c:pt>
                <c:pt idx="4902">
                  <c:v>6562.8195138783967</c:v>
                </c:pt>
                <c:pt idx="4903">
                  <c:v>6227.7254589336444</c:v>
                </c:pt>
                <c:pt idx="4904">
                  <c:v>6607.6667144985659</c:v>
                </c:pt>
                <c:pt idx="4905">
                  <c:v>5578.1123227580529</c:v>
                </c:pt>
                <c:pt idx="4906">
                  <c:v>6590.2863294547633</c:v>
                </c:pt>
                <c:pt idx="4907">
                  <c:v>6080.6637890178781</c:v>
                </c:pt>
                <c:pt idx="4908">
                  <c:v>5977.1864846977642</c:v>
                </c:pt>
                <c:pt idx="4909">
                  <c:v>5936.1762260022524</c:v>
                </c:pt>
                <c:pt idx="4910">
                  <c:v>6689.1920050043973</c:v>
                </c:pt>
                <c:pt idx="4911">
                  <c:v>6201.3813928341251</c:v>
                </c:pt>
                <c:pt idx="4912">
                  <c:v>6707.0319293507855</c:v>
                </c:pt>
                <c:pt idx="4913">
                  <c:v>6336.1530807395065</c:v>
                </c:pt>
                <c:pt idx="4914">
                  <c:v>6568.7027456956712</c:v>
                </c:pt>
                <c:pt idx="4915">
                  <c:v>6334.2641954564888</c:v>
                </c:pt>
                <c:pt idx="4916">
                  <c:v>6126.4016011986832</c:v>
                </c:pt>
                <c:pt idx="4917">
                  <c:v>6351.6876095413681</c:v>
                </c:pt>
                <c:pt idx="4918">
                  <c:v>6277.9970007744505</c:v>
                </c:pt>
                <c:pt idx="4919">
                  <c:v>6496.9007255323713</c:v>
                </c:pt>
                <c:pt idx="4920">
                  <c:v>6570.1442372250513</c:v>
                </c:pt>
                <c:pt idx="4921">
                  <c:v>6532.0093403318951</c:v>
                </c:pt>
                <c:pt idx="4922">
                  <c:v>6469.4880871444866</c:v>
                </c:pt>
                <c:pt idx="4923">
                  <c:v>6310.5875900260107</c:v>
                </c:pt>
                <c:pt idx="4924">
                  <c:v>6662.6370245962999</c:v>
                </c:pt>
                <c:pt idx="4925">
                  <c:v>5987.6982340722716</c:v>
                </c:pt>
                <c:pt idx="4926">
                  <c:v>6649.8548607381445</c:v>
                </c:pt>
                <c:pt idx="4927">
                  <c:v>5689.5922659738417</c:v>
                </c:pt>
                <c:pt idx="4928">
                  <c:v>6791.7328978560636</c:v>
                </c:pt>
                <c:pt idx="4929">
                  <c:v>5985.6763073373722</c:v>
                </c:pt>
                <c:pt idx="4930">
                  <c:v>6665.4943480556467</c:v>
                </c:pt>
                <c:pt idx="4931">
                  <c:v>6324.0180205802699</c:v>
                </c:pt>
                <c:pt idx="4932">
                  <c:v>6664.0735029848738</c:v>
                </c:pt>
                <c:pt idx="4933">
                  <c:v>6340.8712464363925</c:v>
                </c:pt>
                <c:pt idx="4934">
                  <c:v>6531.3142865057289</c:v>
                </c:pt>
                <c:pt idx="4935">
                  <c:v>5439.897076305042</c:v>
                </c:pt>
                <c:pt idx="4936">
                  <c:v>6506.9214092365419</c:v>
                </c:pt>
                <c:pt idx="4937">
                  <c:v>5692.8500068704752</c:v>
                </c:pt>
                <c:pt idx="4938">
                  <c:v>6679.3029464277506</c:v>
                </c:pt>
                <c:pt idx="4939">
                  <c:v>5828.6364163857297</c:v>
                </c:pt>
                <c:pt idx="4940">
                  <c:v>6505.4375817885211</c:v>
                </c:pt>
                <c:pt idx="4941">
                  <c:v>5670.9549511402547</c:v>
                </c:pt>
                <c:pt idx="4942">
                  <c:v>6338.9325664673097</c:v>
                </c:pt>
                <c:pt idx="4943">
                  <c:v>5971.3963957373999</c:v>
                </c:pt>
                <c:pt idx="4944">
                  <c:v>6008.817294195419</c:v>
                </c:pt>
                <c:pt idx="4945">
                  <c:v>5666.9892875876421</c:v>
                </c:pt>
                <c:pt idx="4946">
                  <c:v>6322.2607094685454</c:v>
                </c:pt>
                <c:pt idx="4947">
                  <c:v>5659.8257342813258</c:v>
                </c:pt>
                <c:pt idx="4948">
                  <c:v>6144.1664786579231</c:v>
                </c:pt>
                <c:pt idx="4949">
                  <c:v>6135.6363362569573</c:v>
                </c:pt>
                <c:pt idx="4950">
                  <c:v>6009.978638862558</c:v>
                </c:pt>
                <c:pt idx="4951">
                  <c:v>6113.7916931269119</c:v>
                </c:pt>
                <c:pt idx="4952">
                  <c:v>6489.8605229069963</c:v>
                </c:pt>
                <c:pt idx="4953">
                  <c:v>5955.3648243071584</c:v>
                </c:pt>
                <c:pt idx="4954">
                  <c:v>6168.5374346910558</c:v>
                </c:pt>
                <c:pt idx="4955">
                  <c:v>5943.128608518592</c:v>
                </c:pt>
                <c:pt idx="4956">
                  <c:v>6132.5647259227562</c:v>
                </c:pt>
                <c:pt idx="4957">
                  <c:v>5936.4564424372638</c:v>
                </c:pt>
                <c:pt idx="4958">
                  <c:v>6452.6248657586866</c:v>
                </c:pt>
                <c:pt idx="4959">
                  <c:v>5940.2164247748642</c:v>
                </c:pt>
                <c:pt idx="4960">
                  <c:v>6481.3034712450935</c:v>
                </c:pt>
                <c:pt idx="4961">
                  <c:v>5695.2935144811645</c:v>
                </c:pt>
                <c:pt idx="4962">
                  <c:v>6337.5957840266237</c:v>
                </c:pt>
                <c:pt idx="4963">
                  <c:v>6153.6327035171225</c:v>
                </c:pt>
                <c:pt idx="4964">
                  <c:v>6514.232636956338</c:v>
                </c:pt>
                <c:pt idx="4965">
                  <c:v>6123.9494155524662</c:v>
                </c:pt>
                <c:pt idx="4966">
                  <c:v>6360.2191054768346</c:v>
                </c:pt>
                <c:pt idx="4967">
                  <c:v>5952.7097389418577</c:v>
                </c:pt>
                <c:pt idx="4968">
                  <c:v>6180.6114415616757</c:v>
                </c:pt>
                <c:pt idx="4969">
                  <c:v>5810.072394058202</c:v>
                </c:pt>
                <c:pt idx="4970">
                  <c:v>6155.1078002514359</c:v>
                </c:pt>
                <c:pt idx="4971">
                  <c:v>5265.6033643280698</c:v>
                </c:pt>
                <c:pt idx="4972">
                  <c:v>6704.6950971979877</c:v>
                </c:pt>
                <c:pt idx="4973">
                  <c:v>5533.0307532675006</c:v>
                </c:pt>
                <c:pt idx="4974">
                  <c:v>6376.5526425236403</c:v>
                </c:pt>
                <c:pt idx="4975">
                  <c:v>6287.5704015403498</c:v>
                </c:pt>
                <c:pt idx="4976">
                  <c:v>6870.9376847778767</c:v>
                </c:pt>
                <c:pt idx="4977">
                  <c:v>6360.8685671140238</c:v>
                </c:pt>
                <c:pt idx="4978">
                  <c:v>6576.5477780167412</c:v>
                </c:pt>
                <c:pt idx="4979">
                  <c:v>5857.9725262391912</c:v>
                </c:pt>
                <c:pt idx="4980">
                  <c:v>6088.510022762046</c:v>
                </c:pt>
                <c:pt idx="4981">
                  <c:v>6504.0120329065321</c:v>
                </c:pt>
                <c:pt idx="4982">
                  <c:v>6212.6957975100149</c:v>
                </c:pt>
                <c:pt idx="4983">
                  <c:v>5406.3661019339288</c:v>
                </c:pt>
                <c:pt idx="4984">
                  <c:v>6191.4476541347212</c:v>
                </c:pt>
                <c:pt idx="4985">
                  <c:v>5953.0018290314583</c:v>
                </c:pt>
                <c:pt idx="4986">
                  <c:v>6178.760133046766</c:v>
                </c:pt>
                <c:pt idx="4987">
                  <c:v>6104.4648588607706</c:v>
                </c:pt>
                <c:pt idx="4988">
                  <c:v>6027.6827099938346</c:v>
                </c:pt>
                <c:pt idx="4989">
                  <c:v>5790.9577856349197</c:v>
                </c:pt>
                <c:pt idx="4990">
                  <c:v>6007.7274783017128</c:v>
                </c:pt>
                <c:pt idx="4991">
                  <c:v>5774.5881135496156</c:v>
                </c:pt>
                <c:pt idx="4992">
                  <c:v>5814.4230598489494</c:v>
                </c:pt>
                <c:pt idx="4993">
                  <c:v>5928.926771281207</c:v>
                </c:pt>
                <c:pt idx="4994">
                  <c:v>6484.03962725362</c:v>
                </c:pt>
                <c:pt idx="4995">
                  <c:v>5785.8211333863401</c:v>
                </c:pt>
                <c:pt idx="4996">
                  <c:v>6351.8668773936042</c:v>
                </c:pt>
                <c:pt idx="4997">
                  <c:v>6452.7424508321728</c:v>
                </c:pt>
                <c:pt idx="4998">
                  <c:v>6342.0720680584564</c:v>
                </c:pt>
                <c:pt idx="4999">
                  <c:v>5825.8429357509731</c:v>
                </c:pt>
                <c:pt idx="5000">
                  <c:v>6043.4560810007297</c:v>
                </c:pt>
                <c:pt idx="5001">
                  <c:v>5673.3350327001726</c:v>
                </c:pt>
                <c:pt idx="5002">
                  <c:v>6016.2957276259476</c:v>
                </c:pt>
                <c:pt idx="5003">
                  <c:v>5808.379260492884</c:v>
                </c:pt>
                <c:pt idx="5004">
                  <c:v>6170.6827075889641</c:v>
                </c:pt>
                <c:pt idx="5005">
                  <c:v>5510.0572700813864</c:v>
                </c:pt>
                <c:pt idx="5006">
                  <c:v>5848.0224426788145</c:v>
                </c:pt>
                <c:pt idx="5007">
                  <c:v>5499.4136600535567</c:v>
                </c:pt>
                <c:pt idx="5008">
                  <c:v>6018.5957468788765</c:v>
                </c:pt>
                <c:pt idx="5009">
                  <c:v>5867.7712610657663</c:v>
                </c:pt>
                <c:pt idx="5010">
                  <c:v>6062.9912820855989</c:v>
                </c:pt>
                <c:pt idx="5011">
                  <c:v>5387.5816692093385</c:v>
                </c:pt>
                <c:pt idx="5012">
                  <c:v>6028.302342985392</c:v>
                </c:pt>
                <c:pt idx="5013">
                  <c:v>5869.3560483734882</c:v>
                </c:pt>
                <c:pt idx="5014">
                  <c:v>5775.1673930183715</c:v>
                </c:pt>
                <c:pt idx="5015">
                  <c:v>5520.7991589567282</c:v>
                </c:pt>
                <c:pt idx="5016">
                  <c:v>5860.9969965311448</c:v>
                </c:pt>
                <c:pt idx="5017">
                  <c:v>5185.8174842835087</c:v>
                </c:pt>
                <c:pt idx="5018">
                  <c:v>5822.1059030842825</c:v>
                </c:pt>
                <c:pt idx="5019">
                  <c:v>5442.3323728681207</c:v>
                </c:pt>
                <c:pt idx="5020">
                  <c:v>6158.8053794199677</c:v>
                </c:pt>
                <c:pt idx="5021">
                  <c:v>5644.3536171184569</c:v>
                </c:pt>
                <c:pt idx="5022">
                  <c:v>5878.3063292744546</c:v>
                </c:pt>
                <c:pt idx="5023">
                  <c:v>5980.0925125551039</c:v>
                </c:pt>
                <c:pt idx="5024">
                  <c:v>5996.7626828975426</c:v>
                </c:pt>
                <c:pt idx="5025">
                  <c:v>5495.3290717038017</c:v>
                </c:pt>
                <c:pt idx="5026">
                  <c:v>6000.9809736564712</c:v>
                </c:pt>
                <c:pt idx="5027">
                  <c:v>5670.6539959110905</c:v>
                </c:pt>
                <c:pt idx="5028">
                  <c:v>6401.6219442719075</c:v>
                </c:pt>
                <c:pt idx="5029">
                  <c:v>5504.8363248358928</c:v>
                </c:pt>
                <c:pt idx="5030">
                  <c:v>6071.9761618055445</c:v>
                </c:pt>
                <c:pt idx="5031">
                  <c:v>5650.4463629293859</c:v>
                </c:pt>
                <c:pt idx="5032">
                  <c:v>5891.9515257503317</c:v>
                </c:pt>
                <c:pt idx="5033">
                  <c:v>5813.7219273459687</c:v>
                </c:pt>
                <c:pt idx="5034">
                  <c:v>5375.8410177590695</c:v>
                </c:pt>
                <c:pt idx="5035">
                  <c:v>5316.2632975388788</c:v>
                </c:pt>
                <c:pt idx="5036">
                  <c:v>5658.5376824212208</c:v>
                </c:pt>
                <c:pt idx="5037">
                  <c:v>5163.4600568678434</c:v>
                </c:pt>
                <c:pt idx="5038">
                  <c:v>5686.8095914397327</c:v>
                </c:pt>
                <c:pt idx="5039">
                  <c:v>5475.4737288834503</c:v>
                </c:pt>
                <c:pt idx="5040">
                  <c:v>5689.1163753907167</c:v>
                </c:pt>
                <c:pt idx="5041">
                  <c:v>5799.5954280535962</c:v>
                </c:pt>
                <c:pt idx="5042">
                  <c:v>5883.8708312567287</c:v>
                </c:pt>
                <c:pt idx="5043">
                  <c:v>5178.9676057327415</c:v>
                </c:pt>
                <c:pt idx="5044">
                  <c:v>5870.333453687369</c:v>
                </c:pt>
                <c:pt idx="5045">
                  <c:v>5468.0007769925642</c:v>
                </c:pt>
                <c:pt idx="5046">
                  <c:v>5858.6780989849303</c:v>
                </c:pt>
                <c:pt idx="5047">
                  <c:v>5798.4478932590437</c:v>
                </c:pt>
                <c:pt idx="5048">
                  <c:v>5851.4367795167054</c:v>
                </c:pt>
                <c:pt idx="5049">
                  <c:v>5018.2618600027263</c:v>
                </c:pt>
                <c:pt idx="5050">
                  <c:v>5888.2441276074424</c:v>
                </c:pt>
                <c:pt idx="5051">
                  <c:v>5489.2305684846069</c:v>
                </c:pt>
                <c:pt idx="5052">
                  <c:v>5872.8575376659519</c:v>
                </c:pt>
                <c:pt idx="5053">
                  <c:v>4998.4794139763299</c:v>
                </c:pt>
                <c:pt idx="5054">
                  <c:v>5680.6926286345042</c:v>
                </c:pt>
                <c:pt idx="5055">
                  <c:v>6006.9546567669349</c:v>
                </c:pt>
                <c:pt idx="5056">
                  <c:v>5920.8934962544663</c:v>
                </c:pt>
                <c:pt idx="5057">
                  <c:v>5044.2443485067788</c:v>
                </c:pt>
                <c:pt idx="5058">
                  <c:v>5670.7865104774946</c:v>
                </c:pt>
                <c:pt idx="5059">
                  <c:v>5466.1140463223801</c:v>
                </c:pt>
                <c:pt idx="5060">
                  <c:v>6053.6792945847974</c:v>
                </c:pt>
                <c:pt idx="5061">
                  <c:v>5181.7281647823829</c:v>
                </c:pt>
                <c:pt idx="5062">
                  <c:v>5565.2853460563556</c:v>
                </c:pt>
                <c:pt idx="5063">
                  <c:v>5011.9514012152804</c:v>
                </c:pt>
                <c:pt idx="5064">
                  <c:v>5718.1901916735524</c:v>
                </c:pt>
                <c:pt idx="5065">
                  <c:v>5299.462663353318</c:v>
                </c:pt>
                <c:pt idx="5066">
                  <c:v>5858.303722385288</c:v>
                </c:pt>
                <c:pt idx="5067">
                  <c:v>4945.6588268791265</c:v>
                </c:pt>
                <c:pt idx="5068">
                  <c:v>5596.0373595810197</c:v>
                </c:pt>
                <c:pt idx="5069">
                  <c:v>5420.7223177799751</c:v>
                </c:pt>
                <c:pt idx="5070">
                  <c:v>5765.3733580107055</c:v>
                </c:pt>
                <c:pt idx="5071">
                  <c:v>5602.2664159140086</c:v>
                </c:pt>
                <c:pt idx="5072">
                  <c:v>5785.4269096771632</c:v>
                </c:pt>
                <c:pt idx="5073">
                  <c:v>5271.2470064954368</c:v>
                </c:pt>
                <c:pt idx="5074">
                  <c:v>5128.5675970961092</c:v>
                </c:pt>
                <c:pt idx="5075">
                  <c:v>5106.6212230747697</c:v>
                </c:pt>
                <c:pt idx="5076">
                  <c:v>5787.2268557597899</c:v>
                </c:pt>
                <c:pt idx="5077">
                  <c:v>5104.1380016657231</c:v>
                </c:pt>
                <c:pt idx="5078">
                  <c:v>5629.1133737516557</c:v>
                </c:pt>
                <c:pt idx="5079">
                  <c:v>5416.1300281962313</c:v>
                </c:pt>
                <c:pt idx="5080">
                  <c:v>5437.2439090361331</c:v>
                </c:pt>
                <c:pt idx="5081">
                  <c:v>4964.1898585636145</c:v>
                </c:pt>
                <c:pt idx="5082">
                  <c:v>6026.3891515888372</c:v>
                </c:pt>
                <c:pt idx="5083">
                  <c:v>5435.6461511565658</c:v>
                </c:pt>
                <c:pt idx="5084">
                  <c:v>5821.2487844653424</c:v>
                </c:pt>
                <c:pt idx="5085">
                  <c:v>5098.6263486521866</c:v>
                </c:pt>
                <c:pt idx="5086">
                  <c:v>5815.3971932970835</c:v>
                </c:pt>
                <c:pt idx="5087">
                  <c:v>5439.9461038825575</c:v>
                </c:pt>
                <c:pt idx="5088">
                  <c:v>5804.0850355379962</c:v>
                </c:pt>
                <c:pt idx="5089">
                  <c:v>5335.5112499226425</c:v>
                </c:pt>
                <c:pt idx="5090">
                  <c:v>5513.1218366009398</c:v>
                </c:pt>
                <c:pt idx="5091">
                  <c:v>5484.7219460465567</c:v>
                </c:pt>
                <c:pt idx="5092">
                  <c:v>5911.1051630523662</c:v>
                </c:pt>
                <c:pt idx="5093">
                  <c:v>5488.1063912721247</c:v>
                </c:pt>
                <c:pt idx="5094">
                  <c:v>5894.8735613794233</c:v>
                </c:pt>
                <c:pt idx="5095">
                  <c:v>5156.8545121000061</c:v>
                </c:pt>
                <c:pt idx="5096">
                  <c:v>5893.8649578867935</c:v>
                </c:pt>
                <c:pt idx="5097">
                  <c:v>5133.2871865441793</c:v>
                </c:pt>
                <c:pt idx="5098">
                  <c:v>5491.1818798029544</c:v>
                </c:pt>
                <c:pt idx="5099">
                  <c:v>5287.2272400571637</c:v>
                </c:pt>
                <c:pt idx="5100">
                  <c:v>5834.6607225288899</c:v>
                </c:pt>
                <c:pt idx="5101">
                  <c:v>4976.5687044449714</c:v>
                </c:pt>
                <c:pt idx="5102">
                  <c:v>5828.546477310334</c:v>
                </c:pt>
                <c:pt idx="5103">
                  <c:v>5141.5771417946662</c:v>
                </c:pt>
                <c:pt idx="5104">
                  <c:v>5814.862104583628</c:v>
                </c:pt>
                <c:pt idx="5105">
                  <c:v>5284.5265097769206</c:v>
                </c:pt>
                <c:pt idx="5106">
                  <c:v>5019.8631242965048</c:v>
                </c:pt>
                <c:pt idx="5107">
                  <c:v>4961.9014426173608</c:v>
                </c:pt>
                <c:pt idx="5108">
                  <c:v>5626.5301796465847</c:v>
                </c:pt>
                <c:pt idx="5109">
                  <c:v>5259.475502229523</c:v>
                </c:pt>
                <c:pt idx="5110">
                  <c:v>5436.8606374602086</c:v>
                </c:pt>
                <c:pt idx="5111">
                  <c:v>4977.3635211882065</c:v>
                </c:pt>
                <c:pt idx="5112">
                  <c:v>5984.4206888686604</c:v>
                </c:pt>
                <c:pt idx="5113">
                  <c:v>5443.3178721443546</c:v>
                </c:pt>
                <c:pt idx="5114">
                  <c:v>5797.7894263739763</c:v>
                </c:pt>
                <c:pt idx="5115">
                  <c:v>5268.5103768762092</c:v>
                </c:pt>
                <c:pt idx="5116">
                  <c:v>5478.5478273024837</c:v>
                </c:pt>
                <c:pt idx="5117">
                  <c:v>4949.8437103256947</c:v>
                </c:pt>
                <c:pt idx="5118">
                  <c:v>5460.7370060716476</c:v>
                </c:pt>
                <c:pt idx="5119">
                  <c:v>5088.2755018763037</c:v>
                </c:pt>
                <c:pt idx="5120">
                  <c:v>5631.0703188871657</c:v>
                </c:pt>
                <c:pt idx="5121">
                  <c:v>5266.9198074819533</c:v>
                </c:pt>
                <c:pt idx="5122">
                  <c:v>5303.716826916132</c:v>
                </c:pt>
                <c:pt idx="5123">
                  <c:v>5259.1357874396608</c:v>
                </c:pt>
                <c:pt idx="5124">
                  <c:v>5621.8309898853458</c:v>
                </c:pt>
                <c:pt idx="5125">
                  <c:v>4810.3739776428556</c:v>
                </c:pt>
                <c:pt idx="5126">
                  <c:v>5786.4334006960034</c:v>
                </c:pt>
                <c:pt idx="5127">
                  <c:v>5415.1893122596412</c:v>
                </c:pt>
                <c:pt idx="5128">
                  <c:v>5444.2621009757886</c:v>
                </c:pt>
                <c:pt idx="5129">
                  <c:v>5590.867015209029</c:v>
                </c:pt>
                <c:pt idx="5130">
                  <c:v>5433.2310144709836</c:v>
                </c:pt>
                <c:pt idx="5131">
                  <c:v>5406.8150137532093</c:v>
                </c:pt>
                <c:pt idx="5132">
                  <c:v>5106.0647834744586</c:v>
                </c:pt>
                <c:pt idx="5133">
                  <c:v>5107.313457307032</c:v>
                </c:pt>
                <c:pt idx="5134">
                  <c:v>5617.6244752189796</c:v>
                </c:pt>
                <c:pt idx="5135">
                  <c:v>5284.1278574461739</c:v>
                </c:pt>
                <c:pt idx="5136">
                  <c:v>5664.8320098273562</c:v>
                </c:pt>
                <c:pt idx="5137">
                  <c:v>4541.1977916485448</c:v>
                </c:pt>
                <c:pt idx="5138">
                  <c:v>5442.9257319170674</c:v>
                </c:pt>
                <c:pt idx="5139">
                  <c:v>5098.7979880093726</c:v>
                </c:pt>
                <c:pt idx="5140">
                  <c:v>5965.7615945039588</c:v>
                </c:pt>
                <c:pt idx="5141">
                  <c:v>5273.8824767398255</c:v>
                </c:pt>
                <c:pt idx="5142">
                  <c:v>5621.8060421480723</c:v>
                </c:pt>
                <c:pt idx="5143">
                  <c:v>4819.3804702263842</c:v>
                </c:pt>
                <c:pt idx="5144">
                  <c:v>5449.2716839162804</c:v>
                </c:pt>
                <c:pt idx="5145">
                  <c:v>5138.1091412121768</c:v>
                </c:pt>
                <c:pt idx="5146">
                  <c:v>5628.72939464093</c:v>
                </c:pt>
                <c:pt idx="5147">
                  <c:v>5616.6656446787456</c:v>
                </c:pt>
                <c:pt idx="5148">
                  <c:v>5462.9500172962244</c:v>
                </c:pt>
                <c:pt idx="5149">
                  <c:v>5260.6466681933516</c:v>
                </c:pt>
                <c:pt idx="5150">
                  <c:v>4989.1577423562603</c:v>
                </c:pt>
                <c:pt idx="5151">
                  <c:v>5288.7707346689012</c:v>
                </c:pt>
                <c:pt idx="5152">
                  <c:v>5409.3502784276534</c:v>
                </c:pt>
                <c:pt idx="5153">
                  <c:v>5413.3693993870556</c:v>
                </c:pt>
                <c:pt idx="5154">
                  <c:v>5268.0673050237874</c:v>
                </c:pt>
                <c:pt idx="5155">
                  <c:v>4817.2047049989596</c:v>
                </c:pt>
                <c:pt idx="5156">
                  <c:v>4800.8989361867862</c:v>
                </c:pt>
                <c:pt idx="5157">
                  <c:v>4375.1467488211656</c:v>
                </c:pt>
                <c:pt idx="5158">
                  <c:v>3993.9515966303143</c:v>
                </c:pt>
                <c:pt idx="5159">
                  <c:v>3738.5890680230459</c:v>
                </c:pt>
                <c:pt idx="5160">
                  <c:v>595.86667961717149</c:v>
                </c:pt>
                <c:pt idx="5161">
                  <c:v>459.4443423115822</c:v>
                </c:pt>
                <c:pt idx="5162">
                  <c:v>326.13101034143403</c:v>
                </c:pt>
                <c:pt idx="5163">
                  <c:v>231.9538909790333</c:v>
                </c:pt>
                <c:pt idx="5164">
                  <c:v>227.04721297359512</c:v>
                </c:pt>
                <c:pt idx="5165">
                  <c:v>237.12824936695731</c:v>
                </c:pt>
                <c:pt idx="5166">
                  <c:v>244.68260446438217</c:v>
                </c:pt>
                <c:pt idx="5167">
                  <c:v>252.71662178277745</c:v>
                </c:pt>
                <c:pt idx="5168">
                  <c:v>254.72625036026301</c:v>
                </c:pt>
                <c:pt idx="5169">
                  <c:v>254.23372741278513</c:v>
                </c:pt>
                <c:pt idx="5170">
                  <c:v>269.87882454029318</c:v>
                </c:pt>
                <c:pt idx="5171">
                  <c:v>269.14612603271951</c:v>
                </c:pt>
                <c:pt idx="5172">
                  <c:v>272.39385395495816</c:v>
                </c:pt>
                <c:pt idx="5173">
                  <c:v>267.30042441951355</c:v>
                </c:pt>
                <c:pt idx="5174">
                  <c:v>266.92140895671167</c:v>
                </c:pt>
                <c:pt idx="5175">
                  <c:v>280.77872560494779</c:v>
                </c:pt>
                <c:pt idx="5176">
                  <c:v>276.17923745331058</c:v>
                </c:pt>
                <c:pt idx="5177">
                  <c:v>279.63093929172453</c:v>
                </c:pt>
                <c:pt idx="5178">
                  <c:v>264.9178690944301</c:v>
                </c:pt>
                <c:pt idx="5179">
                  <c:v>251.55766823937137</c:v>
                </c:pt>
                <c:pt idx="5180">
                  <c:v>261.84318430896394</c:v>
                </c:pt>
                <c:pt idx="5181">
                  <c:v>197.06368065548725</c:v>
                </c:pt>
                <c:pt idx="5182">
                  <c:v>167.3912320023187</c:v>
                </c:pt>
                <c:pt idx="5183">
                  <c:v>181.56409564725874</c:v>
                </c:pt>
                <c:pt idx="5184">
                  <c:v>179.30568178069396</c:v>
                </c:pt>
                <c:pt idx="5185">
                  <c:v>178.33032556456826</c:v>
                </c:pt>
                <c:pt idx="5186">
                  <c:v>141.19212688390843</c:v>
                </c:pt>
                <c:pt idx="5187">
                  <c:v>123.33109041896836</c:v>
                </c:pt>
                <c:pt idx="5188">
                  <c:v>118.70885829006724</c:v>
                </c:pt>
                <c:pt idx="5189">
                  <c:v>131.6742401520938</c:v>
                </c:pt>
                <c:pt idx="5190">
                  <c:v>141.44817116560736</c:v>
                </c:pt>
                <c:pt idx="5191">
                  <c:v>141.88938223804126</c:v>
                </c:pt>
                <c:pt idx="5192">
                  <c:v>146.95393124027299</c:v>
                </c:pt>
                <c:pt idx="5193">
                  <c:v>149.70201984957009</c:v>
                </c:pt>
                <c:pt idx="5194">
                  <c:v>142.24760214419302</c:v>
                </c:pt>
                <c:pt idx="5195">
                  <c:v>135.8197351245654</c:v>
                </c:pt>
                <c:pt idx="5196">
                  <c:v>133.95844865709839</c:v>
                </c:pt>
                <c:pt idx="5197">
                  <c:v>139.23583028595365</c:v>
                </c:pt>
                <c:pt idx="5198">
                  <c:v>144.18321762279368</c:v>
                </c:pt>
                <c:pt idx="5199">
                  <c:v>149.68880154098454</c:v>
                </c:pt>
                <c:pt idx="5200">
                  <c:v>149.30250773062949</c:v>
                </c:pt>
                <c:pt idx="5201">
                  <c:v>163.57080432908631</c:v>
                </c:pt>
                <c:pt idx="5202">
                  <c:v>149.55213142237267</c:v>
                </c:pt>
                <c:pt idx="5203">
                  <c:v>165.79696673389483</c:v>
                </c:pt>
                <c:pt idx="5204">
                  <c:v>171.56480147403977</c:v>
                </c:pt>
                <c:pt idx="5205">
                  <c:v>176.63502569926317</c:v>
                </c:pt>
                <c:pt idx="5206">
                  <c:v>182.35176963453557</c:v>
                </c:pt>
                <c:pt idx="5207">
                  <c:v>190.40134024310663</c:v>
                </c:pt>
                <c:pt idx="5208">
                  <c:v>197.54264133429913</c:v>
                </c:pt>
                <c:pt idx="5209">
                  <c:v>209.27380868706996</c:v>
                </c:pt>
                <c:pt idx="5210">
                  <c:v>214.9527293717741</c:v>
                </c:pt>
                <c:pt idx="5211">
                  <c:v>203.27760798149103</c:v>
                </c:pt>
                <c:pt idx="5212">
                  <c:v>182.05454878524759</c:v>
                </c:pt>
                <c:pt idx="5213">
                  <c:v>217.08197174662718</c:v>
                </c:pt>
                <c:pt idx="5214">
                  <c:v>226.37100877703949</c:v>
                </c:pt>
                <c:pt idx="5215">
                  <c:v>216.26378918257157</c:v>
                </c:pt>
                <c:pt idx="5216">
                  <c:v>208.32219803838566</c:v>
                </c:pt>
                <c:pt idx="5217">
                  <c:v>204.85129077774954</c:v>
                </c:pt>
                <c:pt idx="5218">
                  <c:v>195.23953610112463</c:v>
                </c:pt>
                <c:pt idx="5219">
                  <c:v>170.77526753035414</c:v>
                </c:pt>
                <c:pt idx="5220">
                  <c:v>150.31320098727653</c:v>
                </c:pt>
                <c:pt idx="5221">
                  <c:v>153.54589022520241</c:v>
                </c:pt>
                <c:pt idx="5222">
                  <c:v>162.88366361082879</c:v>
                </c:pt>
                <c:pt idx="5223">
                  <c:v>143.7728984090123</c:v>
                </c:pt>
                <c:pt idx="5224">
                  <c:v>156.02411596458978</c:v>
                </c:pt>
                <c:pt idx="5225">
                  <c:v>127.98764484889956</c:v>
                </c:pt>
                <c:pt idx="5226">
                  <c:v>123.42989274458388</c:v>
                </c:pt>
                <c:pt idx="5227">
                  <c:v>135.69903860418066</c:v>
                </c:pt>
                <c:pt idx="5228">
                  <c:v>134.60734530557875</c:v>
                </c:pt>
                <c:pt idx="5229">
                  <c:v>143.41196530246415</c:v>
                </c:pt>
                <c:pt idx="5230">
                  <c:v>144.70031394001742</c:v>
                </c:pt>
                <c:pt idx="5231">
                  <c:v>166.26961872595967</c:v>
                </c:pt>
                <c:pt idx="5232">
                  <c:v>156.3034262400993</c:v>
                </c:pt>
                <c:pt idx="5233">
                  <c:v>184.14260196506706</c:v>
                </c:pt>
                <c:pt idx="5234">
                  <c:v>188.80031033506322</c:v>
                </c:pt>
                <c:pt idx="5235">
                  <c:v>86.859255200905494</c:v>
                </c:pt>
                <c:pt idx="5236">
                  <c:v>87.044645641578114</c:v>
                </c:pt>
                <c:pt idx="5237">
                  <c:v>90.473287078821897</c:v>
                </c:pt>
                <c:pt idx="5238">
                  <c:v>90.807255546175583</c:v>
                </c:pt>
                <c:pt idx="5239">
                  <c:v>102.39553761407332</c:v>
                </c:pt>
                <c:pt idx="5240">
                  <c:v>116.97479270805135</c:v>
                </c:pt>
                <c:pt idx="5241">
                  <c:v>115.19457426175202</c:v>
                </c:pt>
                <c:pt idx="5242">
                  <c:v>115.75105151274984</c:v>
                </c:pt>
                <c:pt idx="5243">
                  <c:v>133.81383025689766</c:v>
                </c:pt>
                <c:pt idx="5244">
                  <c:v>131.41504916876096</c:v>
                </c:pt>
                <c:pt idx="5245">
                  <c:v>137.65620274657311</c:v>
                </c:pt>
                <c:pt idx="5246">
                  <c:v>148.84516815340072</c:v>
                </c:pt>
                <c:pt idx="5247">
                  <c:v>175.90373163661479</c:v>
                </c:pt>
                <c:pt idx="5248">
                  <c:v>168.03593108383157</c:v>
                </c:pt>
                <c:pt idx="5249">
                  <c:v>166.04768449858994</c:v>
                </c:pt>
                <c:pt idx="5250">
                  <c:v>175.80737493688889</c:v>
                </c:pt>
                <c:pt idx="5251">
                  <c:v>192.19416671995003</c:v>
                </c:pt>
                <c:pt idx="5252">
                  <c:v>159.06599204128798</c:v>
                </c:pt>
                <c:pt idx="5253">
                  <c:v>185.6646965477486</c:v>
                </c:pt>
                <c:pt idx="5254">
                  <c:v>180.58932216547419</c:v>
                </c:pt>
                <c:pt idx="5255">
                  <c:v>199.50244986854199</c:v>
                </c:pt>
                <c:pt idx="5256">
                  <c:v>196.52961041450072</c:v>
                </c:pt>
                <c:pt idx="5257">
                  <c:v>206.31483660384086</c:v>
                </c:pt>
                <c:pt idx="5258">
                  <c:v>208.57086342846114</c:v>
                </c:pt>
                <c:pt idx="5259">
                  <c:v>197.64904278290928</c:v>
                </c:pt>
                <c:pt idx="5260">
                  <c:v>224.11852521511045</c:v>
                </c:pt>
                <c:pt idx="5261">
                  <c:v>217.42005785680871</c:v>
                </c:pt>
                <c:pt idx="5262">
                  <c:v>217.3865105235152</c:v>
                </c:pt>
                <c:pt idx="5263">
                  <c:v>237.28814021686426</c:v>
                </c:pt>
                <c:pt idx="5264">
                  <c:v>243.69690551607141</c:v>
                </c:pt>
                <c:pt idx="5265">
                  <c:v>248.67581468007987</c:v>
                </c:pt>
                <c:pt idx="5266">
                  <c:v>259.7819256545319</c:v>
                </c:pt>
                <c:pt idx="5267">
                  <c:v>244.33651708345459</c:v>
                </c:pt>
                <c:pt idx="5268">
                  <c:v>263.98261490357788</c:v>
                </c:pt>
                <c:pt idx="5269">
                  <c:v>107.65699127327406</c:v>
                </c:pt>
                <c:pt idx="5270">
                  <c:v>89.685939185164898</c:v>
                </c:pt>
                <c:pt idx="5271">
                  <c:v>87.166891550942921</c:v>
                </c:pt>
                <c:pt idx="5272">
                  <c:v>84.361161981746463</c:v>
                </c:pt>
                <c:pt idx="5273">
                  <c:v>87.574237222154665</c:v>
                </c:pt>
                <c:pt idx="5274">
                  <c:v>91.496871577069811</c:v>
                </c:pt>
                <c:pt idx="5275">
                  <c:v>79.521014302380124</c:v>
                </c:pt>
                <c:pt idx="5276">
                  <c:v>91.903871795059715</c:v>
                </c:pt>
                <c:pt idx="5277">
                  <c:v>84.683733672396883</c:v>
                </c:pt>
                <c:pt idx="5278">
                  <c:v>94.047701941831349</c:v>
                </c:pt>
                <c:pt idx="5279">
                  <c:v>83.591987511753047</c:v>
                </c:pt>
                <c:pt idx="5280">
                  <c:v>100.68626141510478</c:v>
                </c:pt>
                <c:pt idx="5281">
                  <c:v>98.286917831043183</c:v>
                </c:pt>
                <c:pt idx="5282">
                  <c:v>98.863935472885984</c:v>
                </c:pt>
                <c:pt idx="5283">
                  <c:v>100.40089576398965</c:v>
                </c:pt>
                <c:pt idx="5284">
                  <c:v>101.23441836370664</c:v>
                </c:pt>
                <c:pt idx="5285">
                  <c:v>107.42772721898392</c:v>
                </c:pt>
                <c:pt idx="5286">
                  <c:v>125.44026336832118</c:v>
                </c:pt>
                <c:pt idx="5287">
                  <c:v>106.95567454472787</c:v>
                </c:pt>
                <c:pt idx="5288">
                  <c:v>129.21083780031748</c:v>
                </c:pt>
                <c:pt idx="5289">
                  <c:v>131.22418453360228</c:v>
                </c:pt>
                <c:pt idx="5290">
                  <c:v>134.91217443651473</c:v>
                </c:pt>
                <c:pt idx="5291">
                  <c:v>149.8036067834561</c:v>
                </c:pt>
                <c:pt idx="5292">
                  <c:v>168.04019078442073</c:v>
                </c:pt>
                <c:pt idx="5293">
                  <c:v>179.70205511627165</c:v>
                </c:pt>
                <c:pt idx="5294">
                  <c:v>171.99423517341307</c:v>
                </c:pt>
                <c:pt idx="5295">
                  <c:v>178.26244598592234</c:v>
                </c:pt>
                <c:pt idx="5296">
                  <c:v>186.55619869343704</c:v>
                </c:pt>
                <c:pt idx="5297">
                  <c:v>171.16368569598146</c:v>
                </c:pt>
                <c:pt idx="5298">
                  <c:v>202.70868840584578</c:v>
                </c:pt>
                <c:pt idx="5299">
                  <c:v>193.30938617202742</c:v>
                </c:pt>
                <c:pt idx="5300">
                  <c:v>225.46671062023785</c:v>
                </c:pt>
                <c:pt idx="5301">
                  <c:v>205.66491022197866</c:v>
                </c:pt>
                <c:pt idx="5302">
                  <c:v>238.76204284371954</c:v>
                </c:pt>
                <c:pt idx="5303">
                  <c:v>213.98590663804049</c:v>
                </c:pt>
                <c:pt idx="5304">
                  <c:v>253.84958977390218</c:v>
                </c:pt>
                <c:pt idx="5305">
                  <c:v>220.81635638656664</c:v>
                </c:pt>
                <c:pt idx="5306">
                  <c:v>273.90928887406807</c:v>
                </c:pt>
                <c:pt idx="5307">
                  <c:v>270.1427970247301</c:v>
                </c:pt>
                <c:pt idx="5308">
                  <c:v>290.38144324113142</c:v>
                </c:pt>
                <c:pt idx="5309">
                  <c:v>277.60907422389607</c:v>
                </c:pt>
                <c:pt idx="5310">
                  <c:v>325.44872847526096</c:v>
                </c:pt>
                <c:pt idx="5311">
                  <c:v>324.46936556890677</c:v>
                </c:pt>
                <c:pt idx="5312">
                  <c:v>351.52518666328115</c:v>
                </c:pt>
                <c:pt idx="5313">
                  <c:v>347.93969221346089</c:v>
                </c:pt>
                <c:pt idx="5314">
                  <c:v>377.13340773552341</c:v>
                </c:pt>
                <c:pt idx="5315">
                  <c:v>376.42531461745199</c:v>
                </c:pt>
                <c:pt idx="5316">
                  <c:v>403.63897446176424</c:v>
                </c:pt>
                <c:pt idx="5317">
                  <c:v>410.54041408462996</c:v>
                </c:pt>
                <c:pt idx="5318">
                  <c:v>444.06385428827173</c:v>
                </c:pt>
                <c:pt idx="5319">
                  <c:v>452.03985959857607</c:v>
                </c:pt>
                <c:pt idx="5320">
                  <c:v>500.34612352383743</c:v>
                </c:pt>
                <c:pt idx="5321">
                  <c:v>504.55846004319909</c:v>
                </c:pt>
                <c:pt idx="5322">
                  <c:v>572.80784410191563</c:v>
                </c:pt>
                <c:pt idx="5323">
                  <c:v>526.91061224450073</c:v>
                </c:pt>
                <c:pt idx="5324">
                  <c:v>219.82534829023245</c:v>
                </c:pt>
                <c:pt idx="5325">
                  <c:v>249.5587062699974</c:v>
                </c:pt>
                <c:pt idx="5326">
                  <c:v>285.65635661222234</c:v>
                </c:pt>
                <c:pt idx="5327">
                  <c:v>298.7962369467399</c:v>
                </c:pt>
                <c:pt idx="5328">
                  <c:v>347.14040916049038</c:v>
                </c:pt>
                <c:pt idx="5329">
                  <c:v>354.21848798292206</c:v>
                </c:pt>
                <c:pt idx="5330">
                  <c:v>400.49039467953702</c:v>
                </c:pt>
                <c:pt idx="5331">
                  <c:v>458.05936521605423</c:v>
                </c:pt>
                <c:pt idx="5332">
                  <c:v>541.27906593181888</c:v>
                </c:pt>
                <c:pt idx="5333">
                  <c:v>530.75374650374397</c:v>
                </c:pt>
                <c:pt idx="5334">
                  <c:v>655.00592658510197</c:v>
                </c:pt>
                <c:pt idx="5335">
                  <c:v>636.84695123258518</c:v>
                </c:pt>
                <c:pt idx="5336">
                  <c:v>722.31055711397494</c:v>
                </c:pt>
                <c:pt idx="5337">
                  <c:v>686.49492479849971</c:v>
                </c:pt>
                <c:pt idx="5338">
                  <c:v>772.02497599159744</c:v>
                </c:pt>
                <c:pt idx="5339">
                  <c:v>755.74228824811371</c:v>
                </c:pt>
                <c:pt idx="5340">
                  <c:v>879.62466792040789</c:v>
                </c:pt>
                <c:pt idx="5341">
                  <c:v>821.83675904801635</c:v>
                </c:pt>
                <c:pt idx="5342">
                  <c:v>924.42524416217452</c:v>
                </c:pt>
                <c:pt idx="5343">
                  <c:v>900.50623710376897</c:v>
                </c:pt>
                <c:pt idx="5344">
                  <c:v>1047.1055338731387</c:v>
                </c:pt>
                <c:pt idx="5345">
                  <c:v>988.87129704782285</c:v>
                </c:pt>
                <c:pt idx="5346">
                  <c:v>1087.8789860369907</c:v>
                </c:pt>
                <c:pt idx="5347">
                  <c:v>1061.2826285673045</c:v>
                </c:pt>
                <c:pt idx="5348">
                  <c:v>1199.3860434859132</c:v>
                </c:pt>
                <c:pt idx="5349">
                  <c:v>1252.2064942182262</c:v>
                </c:pt>
                <c:pt idx="5350">
                  <c:v>1343.3095507494063</c:v>
                </c:pt>
                <c:pt idx="5351">
                  <c:v>1606.2011365505559</c:v>
                </c:pt>
                <c:pt idx="5352">
                  <c:v>1562.1872424539383</c:v>
                </c:pt>
                <c:pt idx="5353">
                  <c:v>1613.2992137486019</c:v>
                </c:pt>
                <c:pt idx="5354">
                  <c:v>1886.2876054540914</c:v>
                </c:pt>
                <c:pt idx="5355">
                  <c:v>1830.8471659746758</c:v>
                </c:pt>
                <c:pt idx="5356">
                  <c:v>2160.3482085360229</c:v>
                </c:pt>
                <c:pt idx="5357">
                  <c:v>2092.6218020009314</c:v>
                </c:pt>
                <c:pt idx="5358">
                  <c:v>2417.8235328809333</c:v>
                </c:pt>
                <c:pt idx="5359">
                  <c:v>2405.722032625923</c:v>
                </c:pt>
                <c:pt idx="5360">
                  <c:v>2828.7086144805153</c:v>
                </c:pt>
                <c:pt idx="5361">
                  <c:v>2527.3162975485234</c:v>
                </c:pt>
                <c:pt idx="5362">
                  <c:v>2914.0689667893762</c:v>
                </c:pt>
                <c:pt idx="5363">
                  <c:v>2827.1627466019454</c:v>
                </c:pt>
                <c:pt idx="5364">
                  <c:v>3056.0991279786685</c:v>
                </c:pt>
                <c:pt idx="5365">
                  <c:v>3229.9613802232161</c:v>
                </c:pt>
                <c:pt idx="5366">
                  <c:v>3414.1822265337187</c:v>
                </c:pt>
                <c:pt idx="5367">
                  <c:v>3323.0530462718557</c:v>
                </c:pt>
                <c:pt idx="5368">
                  <c:v>3763.3177366637287</c:v>
                </c:pt>
                <c:pt idx="5369">
                  <c:v>3882.10258856983</c:v>
                </c:pt>
                <c:pt idx="5370">
                  <c:v>3928.328704964204</c:v>
                </c:pt>
                <c:pt idx="5371">
                  <c:v>3818.0071100588475</c:v>
                </c:pt>
                <c:pt idx="5372">
                  <c:v>4118.8612385077395</c:v>
                </c:pt>
                <c:pt idx="5373">
                  <c:v>3814.4659942896028</c:v>
                </c:pt>
                <c:pt idx="5374">
                  <c:v>4208.907700704608</c:v>
                </c:pt>
                <c:pt idx="5375">
                  <c:v>4086.7569138287336</c:v>
                </c:pt>
                <c:pt idx="5376">
                  <c:v>4489.5886471246849</c:v>
                </c:pt>
                <c:pt idx="5377">
                  <c:v>4360.2280322808319</c:v>
                </c:pt>
                <c:pt idx="5378">
                  <c:v>4799.7144909340614</c:v>
                </c:pt>
                <c:pt idx="5379">
                  <c:v>4457.8295579390742</c:v>
                </c:pt>
                <c:pt idx="5380">
                  <c:v>4692.0216194606292</c:v>
                </c:pt>
                <c:pt idx="5381">
                  <c:v>4650.9110168441384</c:v>
                </c:pt>
                <c:pt idx="5382">
                  <c:v>4693.8476818364907</c:v>
                </c:pt>
                <c:pt idx="5383">
                  <c:v>4851.6867872405273</c:v>
                </c:pt>
                <c:pt idx="5384">
                  <c:v>4792.5180444882753</c:v>
                </c:pt>
                <c:pt idx="5385">
                  <c:v>4501.4346390027422</c:v>
                </c:pt>
                <c:pt idx="5386">
                  <c:v>5147.0091485888352</c:v>
                </c:pt>
                <c:pt idx="5387">
                  <c:v>4569.9907705928099</c:v>
                </c:pt>
                <c:pt idx="5388">
                  <c:v>4890.2209019936963</c:v>
                </c:pt>
                <c:pt idx="5389">
                  <c:v>4639.2311428698858</c:v>
                </c:pt>
                <c:pt idx="5390">
                  <c:v>5005.6796412718613</c:v>
                </c:pt>
                <c:pt idx="5391">
                  <c:v>4877.3151169594676</c:v>
                </c:pt>
                <c:pt idx="5392">
                  <c:v>4897.3476109301209</c:v>
                </c:pt>
                <c:pt idx="5393">
                  <c:v>4982.6512593852549</c:v>
                </c:pt>
                <c:pt idx="5394">
                  <c:v>5247.7113445956829</c:v>
                </c:pt>
                <c:pt idx="5395">
                  <c:v>4983.2067198224531</c:v>
                </c:pt>
                <c:pt idx="5396">
                  <c:v>5369.9356379159199</c:v>
                </c:pt>
                <c:pt idx="5397">
                  <c:v>5096.6117218965364</c:v>
                </c:pt>
                <c:pt idx="5398">
                  <c:v>5496.934165803912</c:v>
                </c:pt>
                <c:pt idx="5399">
                  <c:v>5087.2376624545604</c:v>
                </c:pt>
                <c:pt idx="5400">
                  <c:v>5378.5129141119178</c:v>
                </c:pt>
                <c:pt idx="5401">
                  <c:v>5200.1612988976976</c:v>
                </c:pt>
                <c:pt idx="5402">
                  <c:v>5728.9138106368155</c:v>
                </c:pt>
                <c:pt idx="5403">
                  <c:v>5313.0190066619862</c:v>
                </c:pt>
                <c:pt idx="5404">
                  <c:v>5587.2518808125687</c:v>
                </c:pt>
                <c:pt idx="5405">
                  <c:v>5082.364014090449</c:v>
                </c:pt>
                <c:pt idx="5406">
                  <c:v>5735.9121426551255</c:v>
                </c:pt>
                <c:pt idx="5407">
                  <c:v>5545.9342729662112</c:v>
                </c:pt>
                <c:pt idx="5408">
                  <c:v>5994.702777237042</c:v>
                </c:pt>
                <c:pt idx="5409">
                  <c:v>5435.3565730875598</c:v>
                </c:pt>
                <c:pt idx="5410">
                  <c:v>5361.7289955402648</c:v>
                </c:pt>
                <c:pt idx="5411">
                  <c:v>4785.4887406761445</c:v>
                </c:pt>
                <c:pt idx="5412">
                  <c:v>5974.8568942901165</c:v>
                </c:pt>
                <c:pt idx="5413">
                  <c:v>5214.0899815354405</c:v>
                </c:pt>
                <c:pt idx="5414">
                  <c:v>5602.2025319712357</c:v>
                </c:pt>
                <c:pt idx="5415">
                  <c:v>5434.7196669709238</c:v>
                </c:pt>
                <c:pt idx="5416">
                  <c:v>5739.9820523946273</c:v>
                </c:pt>
                <c:pt idx="5417">
                  <c:v>4904.8573052872243</c:v>
                </c:pt>
                <c:pt idx="5418">
                  <c:v>5743.7029388884821</c:v>
                </c:pt>
                <c:pt idx="5419">
                  <c:v>5446.5219792835433</c:v>
                </c:pt>
                <c:pt idx="5420">
                  <c:v>5881.6361719875031</c:v>
                </c:pt>
                <c:pt idx="5421">
                  <c:v>5431.2600084727856</c:v>
                </c:pt>
                <c:pt idx="5422">
                  <c:v>5597.3133540215131</c:v>
                </c:pt>
                <c:pt idx="5423">
                  <c:v>5553.2031743111338</c:v>
                </c:pt>
                <c:pt idx="5424">
                  <c:v>5835.9695824103301</c:v>
                </c:pt>
                <c:pt idx="5425">
                  <c:v>5557.4485531482669</c:v>
                </c:pt>
                <c:pt idx="5426">
                  <c:v>6107.7022751078157</c:v>
                </c:pt>
                <c:pt idx="5427">
                  <c:v>5804.7937032570117</c:v>
                </c:pt>
                <c:pt idx="5428">
                  <c:v>6261.9589558779471</c:v>
                </c:pt>
                <c:pt idx="5429">
                  <c:v>5429.7638283411479</c:v>
                </c:pt>
                <c:pt idx="5430">
                  <c:v>6112.7048173926596</c:v>
                </c:pt>
                <c:pt idx="5431">
                  <c:v>5685.5824895962214</c:v>
                </c:pt>
                <c:pt idx="5432">
                  <c:v>5721.941726721644</c:v>
                </c:pt>
                <c:pt idx="5433">
                  <c:v>5688.8669856309289</c:v>
                </c:pt>
                <c:pt idx="5434">
                  <c:v>5993.0345550347056</c:v>
                </c:pt>
                <c:pt idx="5435">
                  <c:v>5925.2868803257861</c:v>
                </c:pt>
                <c:pt idx="5436">
                  <c:v>6137.7060156423386</c:v>
                </c:pt>
                <c:pt idx="5437">
                  <c:v>5557.5406261119524</c:v>
                </c:pt>
                <c:pt idx="5438">
                  <c:v>5990.8044597227081</c:v>
                </c:pt>
                <c:pt idx="5439">
                  <c:v>5467.4667448246573</c:v>
                </c:pt>
                <c:pt idx="5440">
                  <c:v>6001.0212555157277</c:v>
                </c:pt>
                <c:pt idx="5441">
                  <c:v>5692.8855953643151</c:v>
                </c:pt>
                <c:pt idx="5442">
                  <c:v>6115.7467469233461</c:v>
                </c:pt>
                <c:pt idx="5443">
                  <c:v>5809.1084468511808</c:v>
                </c:pt>
                <c:pt idx="5444">
                  <c:v>5602.9745759195412</c:v>
                </c:pt>
                <c:pt idx="5445">
                  <c:v>5667.4812854939473</c:v>
                </c:pt>
                <c:pt idx="5446">
                  <c:v>6260.2866708987949</c:v>
                </c:pt>
                <c:pt idx="5447">
                  <c:v>5805.0101007491994</c:v>
                </c:pt>
                <c:pt idx="5448">
                  <c:v>5988.8623778098727</c:v>
                </c:pt>
                <c:pt idx="5449">
                  <c:v>5805.6211450728197</c:v>
                </c:pt>
                <c:pt idx="5450">
                  <c:v>6125.2160180750507</c:v>
                </c:pt>
                <c:pt idx="5451">
                  <c:v>5953.5837198981835</c:v>
                </c:pt>
                <c:pt idx="5452">
                  <c:v>6144.4103669325214</c:v>
                </c:pt>
                <c:pt idx="5453">
                  <c:v>5736.276947440032</c:v>
                </c:pt>
                <c:pt idx="5454">
                  <c:v>6326.4794634017962</c:v>
                </c:pt>
                <c:pt idx="5455">
                  <c:v>6101.312344720197</c:v>
                </c:pt>
                <c:pt idx="5456">
                  <c:v>6432.6227901775565</c:v>
                </c:pt>
                <c:pt idx="5457">
                  <c:v>5569.6269460803815</c:v>
                </c:pt>
                <c:pt idx="5458">
                  <c:v>6302.2218692301867</c:v>
                </c:pt>
                <c:pt idx="5459">
                  <c:v>5946.4560852534851</c:v>
                </c:pt>
                <c:pt idx="5460">
                  <c:v>6416.1985047912622</c:v>
                </c:pt>
                <c:pt idx="5461">
                  <c:v>5674.3038276036068</c:v>
                </c:pt>
                <c:pt idx="5462">
                  <c:v>6105.1786209733364</c:v>
                </c:pt>
                <c:pt idx="5463">
                  <c:v>5789.4500845183265</c:v>
                </c:pt>
                <c:pt idx="5464">
                  <c:v>6257.4018948536741</c:v>
                </c:pt>
                <c:pt idx="5465">
                  <c:v>5927.6055573164194</c:v>
                </c:pt>
                <c:pt idx="5466">
                  <c:v>6146.1537922502048</c:v>
                </c:pt>
                <c:pt idx="5467">
                  <c:v>5814.6176136121021</c:v>
                </c:pt>
                <c:pt idx="5468">
                  <c:v>6745.2340280605003</c:v>
                </c:pt>
                <c:pt idx="5469">
                  <c:v>5698.4238717704366</c:v>
                </c:pt>
                <c:pt idx="5470">
                  <c:v>6309.7945961381065</c:v>
                </c:pt>
                <c:pt idx="5471">
                  <c:v>5940.4481801415632</c:v>
                </c:pt>
                <c:pt idx="5472">
                  <c:v>6123.7112111252436</c:v>
                </c:pt>
                <c:pt idx="5473">
                  <c:v>6240.0199891210668</c:v>
                </c:pt>
                <c:pt idx="5474">
                  <c:v>6311.918456565546</c:v>
                </c:pt>
                <c:pt idx="5475">
                  <c:v>5138.0029327568964</c:v>
                </c:pt>
                <c:pt idx="5476">
                  <c:v>6193.2448997291831</c:v>
                </c:pt>
                <c:pt idx="5477">
                  <c:v>5979.6211167081319</c:v>
                </c:pt>
                <c:pt idx="5478">
                  <c:v>5880.6607756640869</c:v>
                </c:pt>
                <c:pt idx="5479">
                  <c:v>5806.3347926499737</c:v>
                </c:pt>
                <c:pt idx="5480">
                  <c:v>6132.5774549097041</c:v>
                </c:pt>
                <c:pt idx="5481">
                  <c:v>5795.7086807169144</c:v>
                </c:pt>
                <c:pt idx="5482">
                  <c:v>5734.2665543494059</c:v>
                </c:pt>
                <c:pt idx="5483">
                  <c:v>5795.5147025158458</c:v>
                </c:pt>
                <c:pt idx="5484">
                  <c:v>6002.0006335521748</c:v>
                </c:pt>
                <c:pt idx="5485">
                  <c:v>5681.9333990103378</c:v>
                </c:pt>
                <c:pt idx="5486">
                  <c:v>6290.6055727181856</c:v>
                </c:pt>
                <c:pt idx="5487">
                  <c:v>5537.3282935305506</c:v>
                </c:pt>
                <c:pt idx="5488">
                  <c:v>6008.9346000238984</c:v>
                </c:pt>
                <c:pt idx="5489">
                  <c:v>5800.9482384661733</c:v>
                </c:pt>
                <c:pt idx="5490">
                  <c:v>6150.373574801828</c:v>
                </c:pt>
                <c:pt idx="5491">
                  <c:v>5537.404376051717</c:v>
                </c:pt>
                <c:pt idx="5492">
                  <c:v>6002.3833193264436</c:v>
                </c:pt>
                <c:pt idx="5493">
                  <c:v>5931.8620650018129</c:v>
                </c:pt>
                <c:pt idx="5494">
                  <c:v>6001.5064364695827</c:v>
                </c:pt>
                <c:pt idx="5495">
                  <c:v>5532.3717970170446</c:v>
                </c:pt>
                <c:pt idx="5496">
                  <c:v>6301.2299835793638</c:v>
                </c:pt>
                <c:pt idx="5497">
                  <c:v>5953.7392518727638</c:v>
                </c:pt>
                <c:pt idx="5498">
                  <c:v>6172.3769163481875</c:v>
                </c:pt>
                <c:pt idx="5499">
                  <c:v>5410.7799827671897</c:v>
                </c:pt>
                <c:pt idx="5500">
                  <c:v>6287.9134171220849</c:v>
                </c:pt>
                <c:pt idx="5501">
                  <c:v>5560.7123615308401</c:v>
                </c:pt>
                <c:pt idx="5502">
                  <c:v>6021.8835439924796</c:v>
                </c:pt>
                <c:pt idx="5503">
                  <c:v>5417.9198518224548</c:v>
                </c:pt>
                <c:pt idx="5504">
                  <c:v>5875.0566195238716</c:v>
                </c:pt>
                <c:pt idx="5505">
                  <c:v>6073.677493955819</c:v>
                </c:pt>
                <c:pt idx="5506">
                  <c:v>5851.1886828689494</c:v>
                </c:pt>
                <c:pt idx="5507">
                  <c:v>5662.2035376589456</c:v>
                </c:pt>
                <c:pt idx="5508">
                  <c:v>5682.8206238334324</c:v>
                </c:pt>
                <c:pt idx="5509">
                  <c:v>5913.2418122673989</c:v>
                </c:pt>
                <c:pt idx="5510">
                  <c:v>5992.0219812686864</c:v>
                </c:pt>
                <c:pt idx="5511">
                  <c:v>5780.679005191123</c:v>
                </c:pt>
                <c:pt idx="5512">
                  <c:v>5853.5211869068389</c:v>
                </c:pt>
                <c:pt idx="5513">
                  <c:v>5528.9069995644513</c:v>
                </c:pt>
                <c:pt idx="5514">
                  <c:v>6134.5779852515207</c:v>
                </c:pt>
                <c:pt idx="5515">
                  <c:v>5778.1961918370789</c:v>
                </c:pt>
                <c:pt idx="5516">
                  <c:v>5549.2807772229889</c:v>
                </c:pt>
                <c:pt idx="5517">
                  <c:v>5516.034399751381</c:v>
                </c:pt>
                <c:pt idx="5518">
                  <c:v>5985.4148770855945</c:v>
                </c:pt>
                <c:pt idx="5519">
                  <c:v>5653.1816475971709</c:v>
                </c:pt>
                <c:pt idx="5520">
                  <c:v>6407.4579627317416</c:v>
                </c:pt>
                <c:pt idx="5521">
                  <c:v>5779.3069056345676</c:v>
                </c:pt>
                <c:pt idx="5522">
                  <c:v>6265.7833687794619</c:v>
                </c:pt>
                <c:pt idx="5523">
                  <c:v>5550.5965043312781</c:v>
                </c:pt>
                <c:pt idx="5524">
                  <c:v>6144.2926384422008</c:v>
                </c:pt>
                <c:pt idx="5525">
                  <c:v>5704.0318939513127</c:v>
                </c:pt>
                <c:pt idx="5526">
                  <c:v>5889.194570659929</c:v>
                </c:pt>
                <c:pt idx="5527">
                  <c:v>5458.9007132093138</c:v>
                </c:pt>
                <c:pt idx="5528">
                  <c:v>6452.242039167978</c:v>
                </c:pt>
                <c:pt idx="5529">
                  <c:v>5069.7613160067567</c:v>
                </c:pt>
                <c:pt idx="5530">
                  <c:v>6165.6988738557848</c:v>
                </c:pt>
                <c:pt idx="5531">
                  <c:v>5844.9590705444252</c:v>
                </c:pt>
                <c:pt idx="5532">
                  <c:v>6011.9967418003725</c:v>
                </c:pt>
                <c:pt idx="5533">
                  <c:v>5725.6167347193732</c:v>
                </c:pt>
                <c:pt idx="5534">
                  <c:v>6167.6328204549709</c:v>
                </c:pt>
                <c:pt idx="5535">
                  <c:v>5679.9247566519134</c:v>
                </c:pt>
                <c:pt idx="5536">
                  <c:v>6019.2732704004875</c:v>
                </c:pt>
                <c:pt idx="5537">
                  <c:v>5954.7020091026025</c:v>
                </c:pt>
                <c:pt idx="5538">
                  <c:v>6150.5345472872732</c:v>
                </c:pt>
                <c:pt idx="5539">
                  <c:v>6094.2857088424798</c:v>
                </c:pt>
                <c:pt idx="5540">
                  <c:v>6048.5188962228003</c:v>
                </c:pt>
                <c:pt idx="5541">
                  <c:v>5693.4278988499018</c:v>
                </c:pt>
                <c:pt idx="5542">
                  <c:v>6307.4677830002083</c:v>
                </c:pt>
                <c:pt idx="5543">
                  <c:v>5677.6256951044443</c:v>
                </c:pt>
                <c:pt idx="5544">
                  <c:v>5845.3139116560442</c:v>
                </c:pt>
                <c:pt idx="5545">
                  <c:v>6071.1338854580663</c:v>
                </c:pt>
                <c:pt idx="5546">
                  <c:v>6015.3956845100602</c:v>
                </c:pt>
                <c:pt idx="5547">
                  <c:v>6395.994661665055</c:v>
                </c:pt>
                <c:pt idx="5548">
                  <c:v>6162.8302723042671</c:v>
                </c:pt>
                <c:pt idx="5549">
                  <c:v>5668.4939610722158</c:v>
                </c:pt>
                <c:pt idx="5550">
                  <c:v>6322.174715516051</c:v>
                </c:pt>
                <c:pt idx="5551">
                  <c:v>5543.4830705425247</c:v>
                </c:pt>
                <c:pt idx="5552">
                  <c:v>6025.6793050289589</c:v>
                </c:pt>
                <c:pt idx="5553">
                  <c:v>5397.7243024919244</c:v>
                </c:pt>
                <c:pt idx="5554">
                  <c:v>6013.8210576942702</c:v>
                </c:pt>
                <c:pt idx="5555">
                  <c:v>5669.657462907654</c:v>
                </c:pt>
                <c:pt idx="5556">
                  <c:v>5715.1569180903889</c:v>
                </c:pt>
                <c:pt idx="5557">
                  <c:v>5668.3258205148022</c:v>
                </c:pt>
                <c:pt idx="5558">
                  <c:v>6016.8801430650774</c:v>
                </c:pt>
                <c:pt idx="5559">
                  <c:v>5956.1583046206342</c:v>
                </c:pt>
                <c:pt idx="5560">
                  <c:v>6148.5540461376768</c:v>
                </c:pt>
                <c:pt idx="5561">
                  <c:v>5564.3673637346728</c:v>
                </c:pt>
                <c:pt idx="5562">
                  <c:v>5877.5758698450118</c:v>
                </c:pt>
                <c:pt idx="5563">
                  <c:v>5862.1883082382346</c:v>
                </c:pt>
                <c:pt idx="5564">
                  <c:v>5863.1326261040003</c:v>
                </c:pt>
                <c:pt idx="5565">
                  <c:v>5849.9016294829271</c:v>
                </c:pt>
                <c:pt idx="5566">
                  <c:v>6023.0595862333366</c:v>
                </c:pt>
                <c:pt idx="5567">
                  <c:v>6012.7748796830338</c:v>
                </c:pt>
                <c:pt idx="5568">
                  <c:v>6073.9736678433637</c:v>
                </c:pt>
                <c:pt idx="5569">
                  <c:v>5156.7664398424495</c:v>
                </c:pt>
                <c:pt idx="5570">
                  <c:v>5924.0005007138325</c:v>
                </c:pt>
                <c:pt idx="5571">
                  <c:v>5419.0319527621577</c:v>
                </c:pt>
                <c:pt idx="5572">
                  <c:v>5555.9789686550166</c:v>
                </c:pt>
                <c:pt idx="5573">
                  <c:v>4847.2586952831562</c:v>
                </c:pt>
                <c:pt idx="5574">
                  <c:v>5688.3386138130445</c:v>
                </c:pt>
                <c:pt idx="5575">
                  <c:v>5795.4290367301146</c:v>
                </c:pt>
                <c:pt idx="5576">
                  <c:v>5531.1041095761866</c:v>
                </c:pt>
                <c:pt idx="5577">
                  <c:v>4960.6762052867743</c:v>
                </c:pt>
                <c:pt idx="5578">
                  <c:v>5843.6777569223459</c:v>
                </c:pt>
                <c:pt idx="5579">
                  <c:v>4815.8818421000124</c:v>
                </c:pt>
                <c:pt idx="5580">
                  <c:v>5868.5490114973354</c:v>
                </c:pt>
                <c:pt idx="5581">
                  <c:v>5081.1850632564074</c:v>
                </c:pt>
                <c:pt idx="5582">
                  <c:v>5391.9033186485176</c:v>
                </c:pt>
                <c:pt idx="5583">
                  <c:v>5338.7208478787916</c:v>
                </c:pt>
                <c:pt idx="5584">
                  <c:v>5083.9217707392445</c:v>
                </c:pt>
                <c:pt idx="5585">
                  <c:v>5060.1169290000462</c:v>
                </c:pt>
                <c:pt idx="5586">
                  <c:v>5500.8573302175892</c:v>
                </c:pt>
                <c:pt idx="5587">
                  <c:v>5343.6210201185158</c:v>
                </c:pt>
                <c:pt idx="5588">
                  <c:v>5114.0619058814964</c:v>
                </c:pt>
                <c:pt idx="5589">
                  <c:v>5223.8105855898439</c:v>
                </c:pt>
                <c:pt idx="5590">
                  <c:v>5104.5685442479216</c:v>
                </c:pt>
                <c:pt idx="5591">
                  <c:v>4830.7175510938068</c:v>
                </c:pt>
                <c:pt idx="5592">
                  <c:v>5126.389317400135</c:v>
                </c:pt>
                <c:pt idx="5593">
                  <c:v>4867.2975318233757</c:v>
                </c:pt>
                <c:pt idx="5594">
                  <c:v>5708.9134297204828</c:v>
                </c:pt>
                <c:pt idx="5595">
                  <c:v>4882.243408688094</c:v>
                </c:pt>
                <c:pt idx="5596">
                  <c:v>5302.4222463929427</c:v>
                </c:pt>
                <c:pt idx="5597">
                  <c:v>4732.8269600467938</c:v>
                </c:pt>
                <c:pt idx="5598">
                  <c:v>4859.1158585872645</c:v>
                </c:pt>
                <c:pt idx="5599">
                  <c:v>4984.9552818206284</c:v>
                </c:pt>
                <c:pt idx="5600">
                  <c:v>4994.7443079014847</c:v>
                </c:pt>
                <c:pt idx="5601">
                  <c:v>5386.2284262688481</c:v>
                </c:pt>
                <c:pt idx="5602">
                  <c:v>5119.0908831346023</c:v>
                </c:pt>
                <c:pt idx="5603">
                  <c:v>4685.4342295095448</c:v>
                </c:pt>
                <c:pt idx="5604">
                  <c:v>4689.4418305741592</c:v>
                </c:pt>
                <c:pt idx="5605">
                  <c:v>4424.1238751346027</c:v>
                </c:pt>
                <c:pt idx="5606">
                  <c:v>4540.088481150623</c:v>
                </c:pt>
                <c:pt idx="5607">
                  <c:v>4529.6969394632288</c:v>
                </c:pt>
                <c:pt idx="5608">
                  <c:v>4651.8719350534211</c:v>
                </c:pt>
                <c:pt idx="5609">
                  <c:v>4393.8153885442689</c:v>
                </c:pt>
                <c:pt idx="5610">
                  <c:v>4785.2067208028539</c:v>
                </c:pt>
                <c:pt idx="5611">
                  <c:v>4267.660955309253</c:v>
                </c:pt>
                <c:pt idx="5612">
                  <c:v>4201.7031735915543</c:v>
                </c:pt>
                <c:pt idx="5613">
                  <c:v>3734.4953840729127</c:v>
                </c:pt>
                <c:pt idx="5614">
                  <c:v>3956.7388660183115</c:v>
                </c:pt>
                <c:pt idx="5615">
                  <c:v>3925.4418929555409</c:v>
                </c:pt>
                <c:pt idx="5616">
                  <c:v>3840.1615322551929</c:v>
                </c:pt>
                <c:pt idx="5617">
                  <c:v>3423.810812112165</c:v>
                </c:pt>
                <c:pt idx="5618">
                  <c:v>3610.9700877445403</c:v>
                </c:pt>
                <c:pt idx="5619">
                  <c:v>3243.1980020363931</c:v>
                </c:pt>
                <c:pt idx="5620">
                  <c:v>3338.9237047511438</c:v>
                </c:pt>
                <c:pt idx="5621">
                  <c:v>3502.6711148783838</c:v>
                </c:pt>
                <c:pt idx="5622">
                  <c:v>3321.7416159716572</c:v>
                </c:pt>
                <c:pt idx="5623">
                  <c:v>3043.5594932084632</c:v>
                </c:pt>
                <c:pt idx="5624">
                  <c:v>3034.9949867045743</c:v>
                </c:pt>
                <c:pt idx="5625">
                  <c:v>3271.5678219687848</c:v>
                </c:pt>
                <c:pt idx="5626">
                  <c:v>2994.7865733768213</c:v>
                </c:pt>
                <c:pt idx="5627">
                  <c:v>2825.1566074561406</c:v>
                </c:pt>
                <c:pt idx="5628">
                  <c:v>2751.003191756437</c:v>
                </c:pt>
                <c:pt idx="5629">
                  <c:v>2514.7688602322446</c:v>
                </c:pt>
                <c:pt idx="5630">
                  <c:v>2651.3412950177799</c:v>
                </c:pt>
                <c:pt idx="5631">
                  <c:v>2551.7715040913422</c:v>
                </c:pt>
                <c:pt idx="5632">
                  <c:v>2153.3786261692712</c:v>
                </c:pt>
                <c:pt idx="5633">
                  <c:v>1826.6937668115172</c:v>
                </c:pt>
                <c:pt idx="5634">
                  <c:v>1916.4464452318559</c:v>
                </c:pt>
                <c:pt idx="5635">
                  <c:v>1602.8110473817378</c:v>
                </c:pt>
                <c:pt idx="5636">
                  <c:v>1518.1231449184866</c:v>
                </c:pt>
                <c:pt idx="5637">
                  <c:v>1296.6870753938874</c:v>
                </c:pt>
                <c:pt idx="5638">
                  <c:v>1105.978925103778</c:v>
                </c:pt>
                <c:pt idx="5639">
                  <c:v>985.48051218057981</c:v>
                </c:pt>
                <c:pt idx="5640">
                  <c:v>894.92800668994892</c:v>
                </c:pt>
                <c:pt idx="5641">
                  <c:v>764.91496419229259</c:v>
                </c:pt>
                <c:pt idx="5642">
                  <c:v>710.89083378699274</c:v>
                </c:pt>
                <c:pt idx="5643">
                  <c:v>648.11766010196447</c:v>
                </c:pt>
                <c:pt idx="5644">
                  <c:v>629.59520348649028</c:v>
                </c:pt>
                <c:pt idx="5645">
                  <c:v>460.72853523949493</c:v>
                </c:pt>
                <c:pt idx="5646">
                  <c:v>88.947516861715627</c:v>
                </c:pt>
                <c:pt idx="5647">
                  <c:v>82.377606537758979</c:v>
                </c:pt>
                <c:pt idx="5648">
                  <c:v>80.921526154889207</c:v>
                </c:pt>
                <c:pt idx="5649">
                  <c:v>79.311414075137577</c:v>
                </c:pt>
                <c:pt idx="5650">
                  <c:v>77.780179566561216</c:v>
                </c:pt>
                <c:pt idx="5651">
                  <c:v>77.761532435776985</c:v>
                </c:pt>
                <c:pt idx="5652">
                  <c:v>77.910640295219324</c:v>
                </c:pt>
                <c:pt idx="5653">
                  <c:v>77.953207043766213</c:v>
                </c:pt>
                <c:pt idx="5654">
                  <c:v>77.945930573956815</c:v>
                </c:pt>
                <c:pt idx="5655">
                  <c:v>74.973963984797308</c:v>
                </c:pt>
                <c:pt idx="5656">
                  <c:v>79.541284022604586</c:v>
                </c:pt>
                <c:pt idx="5657">
                  <c:v>74.943651602717011</c:v>
                </c:pt>
                <c:pt idx="5658">
                  <c:v>81.074676209750592</c:v>
                </c:pt>
                <c:pt idx="5659">
                  <c:v>79.589560978656692</c:v>
                </c:pt>
                <c:pt idx="5660">
                  <c:v>85.745185646582911</c:v>
                </c:pt>
                <c:pt idx="5661">
                  <c:v>78.01890318657027</c:v>
                </c:pt>
                <c:pt idx="5662">
                  <c:v>81.115018705295924</c:v>
                </c:pt>
                <c:pt idx="5663">
                  <c:v>81.146383749022831</c:v>
                </c:pt>
                <c:pt idx="5664">
                  <c:v>79.679109570252393</c:v>
                </c:pt>
                <c:pt idx="5665">
                  <c:v>79.551220860510909</c:v>
                </c:pt>
                <c:pt idx="5666">
                  <c:v>84.377293158486452</c:v>
                </c:pt>
                <c:pt idx="5667">
                  <c:v>82.571296197471426</c:v>
                </c:pt>
                <c:pt idx="5668">
                  <c:v>87.538370321329211</c:v>
                </c:pt>
                <c:pt idx="5669">
                  <c:v>86.19115808588198</c:v>
                </c:pt>
                <c:pt idx="5670">
                  <c:v>91.202868960414648</c:v>
                </c:pt>
                <c:pt idx="5671">
                  <c:v>84.519771010615628</c:v>
                </c:pt>
                <c:pt idx="5672">
                  <c:v>85.857347724776872</c:v>
                </c:pt>
                <c:pt idx="5673">
                  <c:v>85.69749953267079</c:v>
                </c:pt>
                <c:pt idx="5674">
                  <c:v>88.933154678781406</c:v>
                </c:pt>
                <c:pt idx="5675">
                  <c:v>92.380215263895167</c:v>
                </c:pt>
                <c:pt idx="5676">
                  <c:v>97.575084234201213</c:v>
                </c:pt>
                <c:pt idx="5677">
                  <c:v>99.441100433199964</c:v>
                </c:pt>
                <c:pt idx="5678">
                  <c:v>85.384740635222272</c:v>
                </c:pt>
                <c:pt idx="5679">
                  <c:v>79.23027194794075</c:v>
                </c:pt>
                <c:pt idx="5680">
                  <c:v>83.73247997054257</c:v>
                </c:pt>
                <c:pt idx="5681">
                  <c:v>80.804484173338281</c:v>
                </c:pt>
                <c:pt idx="5682">
                  <c:v>80.680277764304336</c:v>
                </c:pt>
                <c:pt idx="5683">
                  <c:v>80.754065004078498</c:v>
                </c:pt>
                <c:pt idx="5684">
                  <c:v>80.637785805641528</c:v>
                </c:pt>
                <c:pt idx="5685">
                  <c:v>79.107872507147576</c:v>
                </c:pt>
                <c:pt idx="5686">
                  <c:v>82.395293735448462</c:v>
                </c:pt>
                <c:pt idx="5687">
                  <c:v>77.887188297477806</c:v>
                </c:pt>
                <c:pt idx="5688">
                  <c:v>82.373850973417532</c:v>
                </c:pt>
                <c:pt idx="5689">
                  <c:v>80.804476170134279</c:v>
                </c:pt>
                <c:pt idx="5690">
                  <c:v>82.221705313605341</c:v>
                </c:pt>
                <c:pt idx="5691">
                  <c:v>77.823959231875079</c:v>
                </c:pt>
                <c:pt idx="5692">
                  <c:v>82.316334572597569</c:v>
                </c:pt>
                <c:pt idx="5693">
                  <c:v>79.396470728923802</c:v>
                </c:pt>
                <c:pt idx="5694">
                  <c:v>85.548695814438588</c:v>
                </c:pt>
                <c:pt idx="5695">
                  <c:v>80.698698505143568</c:v>
                </c:pt>
                <c:pt idx="5696">
                  <c:v>85.325751038286825</c:v>
                </c:pt>
                <c:pt idx="5697">
                  <c:v>77.655858576377042</c:v>
                </c:pt>
                <c:pt idx="5698">
                  <c:v>82.344387093145599</c:v>
                </c:pt>
                <c:pt idx="5699">
                  <c:v>76.393042581225615</c:v>
                </c:pt>
                <c:pt idx="5700">
                  <c:v>80.961492187903488</c:v>
                </c:pt>
                <c:pt idx="5701">
                  <c:v>73.713806573265387</c:v>
                </c:pt>
                <c:pt idx="5702">
                  <c:v>76.736650495688167</c:v>
                </c:pt>
                <c:pt idx="5703">
                  <c:v>75.020947281323018</c:v>
                </c:pt>
                <c:pt idx="5704">
                  <c:v>79.24539372633474</c:v>
                </c:pt>
                <c:pt idx="5705">
                  <c:v>79.208772990956845</c:v>
                </c:pt>
                <c:pt idx="5706">
                  <c:v>79.080629410597311</c:v>
                </c:pt>
                <c:pt idx="5707">
                  <c:v>77.800013230246321</c:v>
                </c:pt>
                <c:pt idx="5708">
                  <c:v>82.352359193809178</c:v>
                </c:pt>
                <c:pt idx="5709">
                  <c:v>80.682518866025902</c:v>
                </c:pt>
                <c:pt idx="5710">
                  <c:v>87.024410828189644</c:v>
                </c:pt>
                <c:pt idx="5711">
                  <c:v>83.8742111075411</c:v>
                </c:pt>
                <c:pt idx="5712">
                  <c:v>87.003214554405119</c:v>
                </c:pt>
                <c:pt idx="5713">
                  <c:v>91.936583653820776</c:v>
                </c:pt>
                <c:pt idx="5714">
                  <c:v>96.920498279549591</c:v>
                </c:pt>
                <c:pt idx="5715">
                  <c:v>97.250030609777269</c:v>
                </c:pt>
                <c:pt idx="5716">
                  <c:v>104.85088834998909</c:v>
                </c:pt>
                <c:pt idx="5717">
                  <c:v>98.870033462622231</c:v>
                </c:pt>
                <c:pt idx="5718">
                  <c:v>114.48166370307922</c:v>
                </c:pt>
                <c:pt idx="5719">
                  <c:v>109.1491718505487</c:v>
                </c:pt>
                <c:pt idx="5720">
                  <c:v>115.49612221875563</c:v>
                </c:pt>
                <c:pt idx="5721">
                  <c:v>106.97592336544616</c:v>
                </c:pt>
                <c:pt idx="5722">
                  <c:v>121.71287118424873</c:v>
                </c:pt>
                <c:pt idx="5723">
                  <c:v>114.83186155659986</c:v>
                </c:pt>
                <c:pt idx="5724">
                  <c:v>125.77454467947176</c:v>
                </c:pt>
                <c:pt idx="5725">
                  <c:v>115.29211106555962</c:v>
                </c:pt>
                <c:pt idx="5726">
                  <c:v>135.9146791299269</c:v>
                </c:pt>
                <c:pt idx="5727">
                  <c:v>135.57610759253635</c:v>
                </c:pt>
                <c:pt idx="5728">
                  <c:v>143.52093556339923</c:v>
                </c:pt>
                <c:pt idx="5729">
                  <c:v>134.00652830361824</c:v>
                </c:pt>
                <c:pt idx="5730">
                  <c:v>146.39851870284721</c:v>
                </c:pt>
                <c:pt idx="5731">
                  <c:v>131.17050871797971</c:v>
                </c:pt>
                <c:pt idx="5732">
                  <c:v>104.01699957698145</c:v>
                </c:pt>
                <c:pt idx="5733">
                  <c:v>80.152666294616552</c:v>
                </c:pt>
                <c:pt idx="5734">
                  <c:v>81.560795852121103</c:v>
                </c:pt>
                <c:pt idx="5735">
                  <c:v>80.259570045641013</c:v>
                </c:pt>
                <c:pt idx="5736">
                  <c:v>78.843988167664705</c:v>
                </c:pt>
                <c:pt idx="5737">
                  <c:v>77.11658541096844</c:v>
                </c:pt>
                <c:pt idx="5738">
                  <c:v>78.707798714591419</c:v>
                </c:pt>
                <c:pt idx="5739">
                  <c:v>73.196113209122032</c:v>
                </c:pt>
                <c:pt idx="5740">
                  <c:v>78.903923833958842</c:v>
                </c:pt>
                <c:pt idx="5741">
                  <c:v>74.648591456963629</c:v>
                </c:pt>
                <c:pt idx="5742">
                  <c:v>78.943990491408485</c:v>
                </c:pt>
                <c:pt idx="5743">
                  <c:v>80.368206216535711</c:v>
                </c:pt>
                <c:pt idx="5744">
                  <c:v>80.287585423581888</c:v>
                </c:pt>
                <c:pt idx="5745">
                  <c:v>80.311638584652556</c:v>
                </c:pt>
                <c:pt idx="5746">
                  <c:v>79.010117473068874</c:v>
                </c:pt>
                <c:pt idx="5747">
                  <c:v>80.280201402979316</c:v>
                </c:pt>
                <c:pt idx="5748">
                  <c:v>83.452893735001339</c:v>
                </c:pt>
                <c:pt idx="5749">
                  <c:v>80.378169418966053</c:v>
                </c:pt>
                <c:pt idx="5750">
                  <c:v>83.463772900605875</c:v>
                </c:pt>
                <c:pt idx="5751">
                  <c:v>81.894829071005688</c:v>
                </c:pt>
                <c:pt idx="5752">
                  <c:v>83.47806044839983</c:v>
                </c:pt>
                <c:pt idx="5753">
                  <c:v>83.418214876979221</c:v>
                </c:pt>
                <c:pt idx="5754">
                  <c:v>85.029582217158463</c:v>
                </c:pt>
                <c:pt idx="5755">
                  <c:v>83.580633131213489</c:v>
                </c:pt>
                <c:pt idx="5756">
                  <c:v>91.542703775043563</c:v>
                </c:pt>
                <c:pt idx="5757">
                  <c:v>91.646724405018077</c:v>
                </c:pt>
                <c:pt idx="5758">
                  <c:v>96.793796117043001</c:v>
                </c:pt>
                <c:pt idx="5759">
                  <c:v>96.9912193398455</c:v>
                </c:pt>
                <c:pt idx="5760">
                  <c:v>98.591803178663596</c:v>
                </c:pt>
                <c:pt idx="5761">
                  <c:v>96.810081984208509</c:v>
                </c:pt>
                <c:pt idx="5762">
                  <c:v>104.31790817597926</c:v>
                </c:pt>
                <c:pt idx="5763">
                  <c:v>104.0425634076032</c:v>
                </c:pt>
                <c:pt idx="5764">
                  <c:v>100.48320778361014</c:v>
                </c:pt>
                <c:pt idx="5765">
                  <c:v>97.414360400665345</c:v>
                </c:pt>
                <c:pt idx="5766">
                  <c:v>104.83374754351351</c:v>
                </c:pt>
                <c:pt idx="5767">
                  <c:v>98.919943012280029</c:v>
                </c:pt>
                <c:pt idx="5768">
                  <c:v>106.64514119267758</c:v>
                </c:pt>
                <c:pt idx="5769">
                  <c:v>104.63540439293303</c:v>
                </c:pt>
                <c:pt idx="5770">
                  <c:v>112.56492743044724</c:v>
                </c:pt>
                <c:pt idx="5771">
                  <c:v>113.98576554881569</c:v>
                </c:pt>
                <c:pt idx="5772">
                  <c:v>125.52779564893456</c:v>
                </c:pt>
                <c:pt idx="5773">
                  <c:v>116.44435273510203</c:v>
                </c:pt>
                <c:pt idx="5774">
                  <c:v>116.49454344356361</c:v>
                </c:pt>
                <c:pt idx="5775">
                  <c:v>118.52292453193782</c:v>
                </c:pt>
                <c:pt idx="5776">
                  <c:v>130.12688881930123</c:v>
                </c:pt>
                <c:pt idx="5777">
                  <c:v>123.59471105036182</c:v>
                </c:pt>
                <c:pt idx="5778">
                  <c:v>132.60970265651133</c:v>
                </c:pt>
                <c:pt idx="5779">
                  <c:v>128.02173545836774</c:v>
                </c:pt>
                <c:pt idx="5780">
                  <c:v>126.40223177485942</c:v>
                </c:pt>
                <c:pt idx="5781">
                  <c:v>116.9858078635763</c:v>
                </c:pt>
                <c:pt idx="5782">
                  <c:v>126.03909598304931</c:v>
                </c:pt>
                <c:pt idx="5783">
                  <c:v>126.21756862817301</c:v>
                </c:pt>
                <c:pt idx="5784">
                  <c:v>130.80508914527283</c:v>
                </c:pt>
                <c:pt idx="5785">
                  <c:v>126.20184207909548</c:v>
                </c:pt>
                <c:pt idx="5786">
                  <c:v>137.99157706920366</c:v>
                </c:pt>
                <c:pt idx="5787">
                  <c:v>135.71413321947671</c:v>
                </c:pt>
                <c:pt idx="5788">
                  <c:v>146.33864285388788</c:v>
                </c:pt>
                <c:pt idx="5789">
                  <c:v>138.47077037348572</c:v>
                </c:pt>
                <c:pt idx="5790">
                  <c:v>143.11172304801147</c:v>
                </c:pt>
                <c:pt idx="5791">
                  <c:v>135.62603025373696</c:v>
                </c:pt>
                <c:pt idx="5792">
                  <c:v>146.18174295148677</c:v>
                </c:pt>
                <c:pt idx="5793">
                  <c:v>131.06895628199186</c:v>
                </c:pt>
                <c:pt idx="5794">
                  <c:v>145.79405178565818</c:v>
                </c:pt>
                <c:pt idx="5795">
                  <c:v>145.84065187798569</c:v>
                </c:pt>
                <c:pt idx="5796">
                  <c:v>136.41893772205438</c:v>
                </c:pt>
                <c:pt idx="5797">
                  <c:v>131.14985125560426</c:v>
                </c:pt>
                <c:pt idx="5798">
                  <c:v>135.76475976628478</c:v>
                </c:pt>
                <c:pt idx="5799">
                  <c:v>130.54926349868796</c:v>
                </c:pt>
                <c:pt idx="5800">
                  <c:v>135.7572751061324</c:v>
                </c:pt>
                <c:pt idx="5801">
                  <c:v>128.06089499962482</c:v>
                </c:pt>
                <c:pt idx="5802">
                  <c:v>135.84890017895904</c:v>
                </c:pt>
                <c:pt idx="5803">
                  <c:v>125.727538536417</c:v>
                </c:pt>
                <c:pt idx="5804">
                  <c:v>130.68681987131166</c:v>
                </c:pt>
                <c:pt idx="5805">
                  <c:v>116.76713981888859</c:v>
                </c:pt>
                <c:pt idx="5806">
                  <c:v>123.88664412406729</c:v>
                </c:pt>
                <c:pt idx="5807">
                  <c:v>116.24254277825675</c:v>
                </c:pt>
                <c:pt idx="5808">
                  <c:v>116.14894856663588</c:v>
                </c:pt>
                <c:pt idx="5809">
                  <c:v>108.20062435959343</c:v>
                </c:pt>
                <c:pt idx="5810">
                  <c:v>115.02515899536269</c:v>
                </c:pt>
                <c:pt idx="5811">
                  <c:v>110.23126617296683</c:v>
                </c:pt>
                <c:pt idx="5812">
                  <c:v>110.48612151106677</c:v>
                </c:pt>
                <c:pt idx="5813">
                  <c:v>108.25643135068971</c:v>
                </c:pt>
                <c:pt idx="5814">
                  <c:v>114.5260413952805</c:v>
                </c:pt>
                <c:pt idx="5815">
                  <c:v>108.45346023507611</c:v>
                </c:pt>
                <c:pt idx="5816">
                  <c:v>114.85307247085109</c:v>
                </c:pt>
                <c:pt idx="5817">
                  <c:v>108.37303505503957</c:v>
                </c:pt>
                <c:pt idx="5818">
                  <c:v>121.18631964327319</c:v>
                </c:pt>
                <c:pt idx="5819">
                  <c:v>116.43312194028219</c:v>
                </c:pt>
                <c:pt idx="5820">
                  <c:v>123.39971801886999</c:v>
                </c:pt>
                <c:pt idx="5821">
                  <c:v>121.20030313694654</c:v>
                </c:pt>
                <c:pt idx="5822">
                  <c:v>127.92476706962805</c:v>
                </c:pt>
                <c:pt idx="5823">
                  <c:v>120.90836090630896</c:v>
                </c:pt>
                <c:pt idx="5824">
                  <c:v>128.09375628205729</c:v>
                </c:pt>
                <c:pt idx="5825">
                  <c:v>127.55846872759797</c:v>
                </c:pt>
                <c:pt idx="5826">
                  <c:v>126.409821286941</c:v>
                </c:pt>
                <c:pt idx="5827">
                  <c:v>110.6984815877633</c:v>
                </c:pt>
                <c:pt idx="5828">
                  <c:v>119.49665130072292</c:v>
                </c:pt>
                <c:pt idx="5829">
                  <c:v>106.90754723444289</c:v>
                </c:pt>
                <c:pt idx="5830">
                  <c:v>102.66404583804015</c:v>
                </c:pt>
                <c:pt idx="5831">
                  <c:v>102.9852707533244</c:v>
                </c:pt>
                <c:pt idx="5832">
                  <c:v>88.346095416269165</c:v>
                </c:pt>
                <c:pt idx="5833">
                  <c:v>78.988042307713556</c:v>
                </c:pt>
                <c:pt idx="5834">
                  <c:v>80.766181880817584</c:v>
                </c:pt>
                <c:pt idx="5835">
                  <c:v>77.633544694661424</c:v>
                </c:pt>
                <c:pt idx="5836">
                  <c:v>80.471200686742364</c:v>
                </c:pt>
                <c:pt idx="5837">
                  <c:v>76.016351207301426</c:v>
                </c:pt>
                <c:pt idx="5838">
                  <c:v>74.755531244744589</c:v>
                </c:pt>
                <c:pt idx="5839">
                  <c:v>80.207154341987518</c:v>
                </c:pt>
                <c:pt idx="5840">
                  <c:v>77.703440184569686</c:v>
                </c:pt>
                <c:pt idx="5841">
                  <c:v>76.127188778368733</c:v>
                </c:pt>
                <c:pt idx="5842">
                  <c:v>79.308246891780996</c:v>
                </c:pt>
                <c:pt idx="5843">
                  <c:v>76.406697603780074</c:v>
                </c:pt>
                <c:pt idx="5844">
                  <c:v>82.517326836333538</c:v>
                </c:pt>
                <c:pt idx="5845">
                  <c:v>76.346668609102366</c:v>
                </c:pt>
                <c:pt idx="5846">
                  <c:v>80.893166636480103</c:v>
                </c:pt>
                <c:pt idx="5847">
                  <c:v>79.190650744532533</c:v>
                </c:pt>
                <c:pt idx="5848">
                  <c:v>79.341571719142991</c:v>
                </c:pt>
                <c:pt idx="5849">
                  <c:v>76.644280387593184</c:v>
                </c:pt>
                <c:pt idx="5850">
                  <c:v>80.918579027966516</c:v>
                </c:pt>
                <c:pt idx="5851">
                  <c:v>82.61848238925495</c:v>
                </c:pt>
                <c:pt idx="5852">
                  <c:v>81.143280918636037</c:v>
                </c:pt>
                <c:pt idx="5853">
                  <c:v>77.981690802466659</c:v>
                </c:pt>
                <c:pt idx="5854">
                  <c:v>82.788337995322181</c:v>
                </c:pt>
                <c:pt idx="5855">
                  <c:v>79.539710187868096</c:v>
                </c:pt>
                <c:pt idx="5856">
                  <c:v>82.491627534325559</c:v>
                </c:pt>
                <c:pt idx="5857">
                  <c:v>73.611158941400774</c:v>
                </c:pt>
                <c:pt idx="5858">
                  <c:v>84.144138290787595</c:v>
                </c:pt>
                <c:pt idx="5859">
                  <c:v>82.467501385204585</c:v>
                </c:pt>
                <c:pt idx="5860">
                  <c:v>85.566883328534431</c:v>
                </c:pt>
                <c:pt idx="5861">
                  <c:v>87.159743926870121</c:v>
                </c:pt>
                <c:pt idx="5862">
                  <c:v>82.427519088720956</c:v>
                </c:pt>
                <c:pt idx="5863">
                  <c:v>78.106079685750288</c:v>
                </c:pt>
                <c:pt idx="5864">
                  <c:v>85.631866848605611</c:v>
                </c:pt>
                <c:pt idx="5865">
                  <c:v>76.35445955407539</c:v>
                </c:pt>
                <c:pt idx="5866">
                  <c:v>83.87030694165513</c:v>
                </c:pt>
                <c:pt idx="5867">
                  <c:v>85.266576811467374</c:v>
                </c:pt>
                <c:pt idx="5868">
                  <c:v>83.624620368473586</c:v>
                </c:pt>
                <c:pt idx="5869">
                  <c:v>74.935587586530801</c:v>
                </c:pt>
                <c:pt idx="5870">
                  <c:v>76.326075727589</c:v>
                </c:pt>
                <c:pt idx="5871">
                  <c:v>76.243879099633176</c:v>
                </c:pt>
                <c:pt idx="5872">
                  <c:v>82.097786106390615</c:v>
                </c:pt>
                <c:pt idx="5873">
                  <c:v>72.116900924797633</c:v>
                </c:pt>
                <c:pt idx="5874">
                  <c:v>77.879659094753933</c:v>
                </c:pt>
                <c:pt idx="5875">
                  <c:v>74.911402722860785</c:v>
                </c:pt>
                <c:pt idx="5876">
                  <c:v>78.048649588735387</c:v>
                </c:pt>
                <c:pt idx="5877">
                  <c:v>76.253130647886962</c:v>
                </c:pt>
                <c:pt idx="5878">
                  <c:v>79.400649326667619</c:v>
                </c:pt>
                <c:pt idx="5879">
                  <c:v>74.877067226449128</c:v>
                </c:pt>
                <c:pt idx="5880">
                  <c:v>80.920041454267306</c:v>
                </c:pt>
                <c:pt idx="5881">
                  <c:v>77.95975658680068</c:v>
                </c:pt>
                <c:pt idx="5882">
                  <c:v>78.179931418180317</c:v>
                </c:pt>
                <c:pt idx="5883">
                  <c:v>81.124665963854454</c:v>
                </c:pt>
                <c:pt idx="5884">
                  <c:v>79.941020857512072</c:v>
                </c:pt>
                <c:pt idx="5885">
                  <c:v>82.772321096619322</c:v>
                </c:pt>
                <c:pt idx="5886">
                  <c:v>81.509837285139355</c:v>
                </c:pt>
                <c:pt idx="5887">
                  <c:v>80.236193054627549</c:v>
                </c:pt>
                <c:pt idx="5888">
                  <c:v>84.890959411786142</c:v>
                </c:pt>
                <c:pt idx="5889">
                  <c:v>79.800261686012746</c:v>
                </c:pt>
                <c:pt idx="5890">
                  <c:v>86.248285011810495</c:v>
                </c:pt>
                <c:pt idx="5891">
                  <c:v>89.262824899851523</c:v>
                </c:pt>
                <c:pt idx="5892">
                  <c:v>86.634662607233423</c:v>
                </c:pt>
                <c:pt idx="5893">
                  <c:v>91.303379100171199</c:v>
                </c:pt>
                <c:pt idx="5894">
                  <c:v>92.930970271692757</c:v>
                </c:pt>
                <c:pt idx="5895">
                  <c:v>91.499644878809136</c:v>
                </c:pt>
                <c:pt idx="5896">
                  <c:v>93.200131331931914</c:v>
                </c:pt>
                <c:pt idx="5897">
                  <c:v>93.501619067174559</c:v>
                </c:pt>
                <c:pt idx="5898">
                  <c:v>92.94097414416288</c:v>
                </c:pt>
                <c:pt idx="5899">
                  <c:v>91.158808121776644</c:v>
                </c:pt>
                <c:pt idx="5900">
                  <c:v>86.168313554521433</c:v>
                </c:pt>
                <c:pt idx="5901">
                  <c:v>87.194861463066516</c:v>
                </c:pt>
                <c:pt idx="5902">
                  <c:v>89.294965977498762</c:v>
                </c:pt>
                <c:pt idx="5903">
                  <c:v>84.075228981129044</c:v>
                </c:pt>
                <c:pt idx="5904">
                  <c:v>91.01597819825615</c:v>
                </c:pt>
                <c:pt idx="5905">
                  <c:v>85.897248361917661</c:v>
                </c:pt>
                <c:pt idx="5906">
                  <c:v>86.486130361964243</c:v>
                </c:pt>
                <c:pt idx="5907">
                  <c:v>75.681897929760083</c:v>
                </c:pt>
                <c:pt idx="5908">
                  <c:v>89.667346581024546</c:v>
                </c:pt>
                <c:pt idx="5909">
                  <c:v>86.26380513987877</c:v>
                </c:pt>
                <c:pt idx="5910">
                  <c:v>93.708877013507333</c:v>
                </c:pt>
                <c:pt idx="5911">
                  <c:v>83.026507135990855</c:v>
                </c:pt>
                <c:pt idx="5912">
                  <c:v>93.267131575341622</c:v>
                </c:pt>
                <c:pt idx="5913">
                  <c:v>89.513107781243846</c:v>
                </c:pt>
                <c:pt idx="5914">
                  <c:v>95.300316979394481</c:v>
                </c:pt>
                <c:pt idx="5915">
                  <c:v>91.745698407031739</c:v>
                </c:pt>
                <c:pt idx="5916">
                  <c:v>99.445816397815875</c:v>
                </c:pt>
                <c:pt idx="5917">
                  <c:v>93.933784919575515</c:v>
                </c:pt>
                <c:pt idx="5918">
                  <c:v>96.081075266183817</c:v>
                </c:pt>
                <c:pt idx="5919">
                  <c:v>86.607153860537579</c:v>
                </c:pt>
                <c:pt idx="5920">
                  <c:v>85.297994845046702</c:v>
                </c:pt>
                <c:pt idx="5921">
                  <c:v>83.6218305987652</c:v>
                </c:pt>
                <c:pt idx="5922">
                  <c:v>85.260354433270763</c:v>
                </c:pt>
                <c:pt idx="5923">
                  <c:v>83.548565740864305</c:v>
                </c:pt>
                <c:pt idx="5924">
                  <c:v>90.267978165538011</c:v>
                </c:pt>
                <c:pt idx="5925">
                  <c:v>81.757535929993566</c:v>
                </c:pt>
                <c:pt idx="5926">
                  <c:v>85.114937778864942</c:v>
                </c:pt>
                <c:pt idx="5927">
                  <c:v>91.582542237729427</c:v>
                </c:pt>
                <c:pt idx="5928">
                  <c:v>90.452259883253873</c:v>
                </c:pt>
                <c:pt idx="5929">
                  <c:v>79.067846154331434</c:v>
                </c:pt>
                <c:pt idx="5930">
                  <c:v>87.183051583891611</c:v>
                </c:pt>
                <c:pt idx="5931">
                  <c:v>78.849017892050909</c:v>
                </c:pt>
                <c:pt idx="5932">
                  <c:v>90.383247765514</c:v>
                </c:pt>
                <c:pt idx="5933">
                  <c:v>88.723622321916338</c:v>
                </c:pt>
                <c:pt idx="5934">
                  <c:v>87.034638582000625</c:v>
                </c:pt>
                <c:pt idx="5935">
                  <c:v>84.952599297562884</c:v>
                </c:pt>
                <c:pt idx="5936">
                  <c:v>87.107778698556658</c:v>
                </c:pt>
                <c:pt idx="5937">
                  <c:v>89.931401564507723</c:v>
                </c:pt>
                <c:pt idx="5938">
                  <c:v>90.472668460033375</c:v>
                </c:pt>
                <c:pt idx="5939">
                  <c:v>88.76820940829414</c:v>
                </c:pt>
                <c:pt idx="5940">
                  <c:v>85.459709153145653</c:v>
                </c:pt>
                <c:pt idx="5941">
                  <c:v>81.823283935026396</c:v>
                </c:pt>
                <c:pt idx="5942">
                  <c:v>90.220895951967634</c:v>
                </c:pt>
                <c:pt idx="5943">
                  <c:v>83.324184116082108</c:v>
                </c:pt>
                <c:pt idx="5944">
                  <c:v>88.408706934375218</c:v>
                </c:pt>
                <c:pt idx="5945">
                  <c:v>86.549274790483864</c:v>
                </c:pt>
                <c:pt idx="5946">
                  <c:v>91.948472567753981</c:v>
                </c:pt>
                <c:pt idx="5947">
                  <c:v>97.512581884830567</c:v>
                </c:pt>
                <c:pt idx="5948">
                  <c:v>94.302339236109134</c:v>
                </c:pt>
                <c:pt idx="5949">
                  <c:v>92.227265738152724</c:v>
                </c:pt>
                <c:pt idx="5950">
                  <c:v>94.648543769730878</c:v>
                </c:pt>
                <c:pt idx="5951">
                  <c:v>94.146278531307203</c:v>
                </c:pt>
                <c:pt idx="5952">
                  <c:v>102.6933614033407</c:v>
                </c:pt>
                <c:pt idx="5953">
                  <c:v>100.45497523809044</c:v>
                </c:pt>
                <c:pt idx="5954">
                  <c:v>107.29954357952317</c:v>
                </c:pt>
                <c:pt idx="5955">
                  <c:v>106.99472351705305</c:v>
                </c:pt>
                <c:pt idx="5956">
                  <c:v>116.60410917733302</c:v>
                </c:pt>
                <c:pt idx="5957">
                  <c:v>110.06773195665542</c:v>
                </c:pt>
                <c:pt idx="5958">
                  <c:v>112.38719762006104</c:v>
                </c:pt>
                <c:pt idx="5959">
                  <c:v>114.77080744500969</c:v>
                </c:pt>
                <c:pt idx="5960">
                  <c:v>121.33461508000516</c:v>
                </c:pt>
                <c:pt idx="5961">
                  <c:v>110.04014957887112</c:v>
                </c:pt>
                <c:pt idx="5962">
                  <c:v>118.69282515566425</c:v>
                </c:pt>
                <c:pt idx="5963">
                  <c:v>116.14056107989461</c:v>
                </c:pt>
                <c:pt idx="5964">
                  <c:v>121.80855238438396</c:v>
                </c:pt>
                <c:pt idx="5965">
                  <c:v>118.48924875059832</c:v>
                </c:pt>
                <c:pt idx="5966">
                  <c:v>126.43004512697607</c:v>
                </c:pt>
                <c:pt idx="5967">
                  <c:v>116.84598232532134</c:v>
                </c:pt>
                <c:pt idx="5968">
                  <c:v>127.38425609440641</c:v>
                </c:pt>
                <c:pt idx="5969">
                  <c:v>129.08457321414576</c:v>
                </c:pt>
                <c:pt idx="5970">
                  <c:v>125.46996779728242</c:v>
                </c:pt>
                <c:pt idx="5971">
                  <c:v>140.84310610230565</c:v>
                </c:pt>
                <c:pt idx="5972">
                  <c:v>133.85614595196861</c:v>
                </c:pt>
                <c:pt idx="5973">
                  <c:v>128.55564324850323</c:v>
                </c:pt>
                <c:pt idx="5974">
                  <c:v>99.55130048208207</c:v>
                </c:pt>
                <c:pt idx="5975">
                  <c:v>79.612886737592376</c:v>
                </c:pt>
                <c:pt idx="5976">
                  <c:v>86.178709912177908</c:v>
                </c:pt>
                <c:pt idx="5977">
                  <c:v>87.330928392059974</c:v>
                </c:pt>
                <c:pt idx="5978">
                  <c:v>79.388995614043324</c:v>
                </c:pt>
                <c:pt idx="5979">
                  <c:v>76.28924716072865</c:v>
                </c:pt>
                <c:pt idx="5980">
                  <c:v>79.284116848385509</c:v>
                </c:pt>
                <c:pt idx="5981">
                  <c:v>73.286915245253653</c:v>
                </c:pt>
                <c:pt idx="5982">
                  <c:v>81.170842354362648</c:v>
                </c:pt>
                <c:pt idx="5983">
                  <c:v>85.762502461481603</c:v>
                </c:pt>
                <c:pt idx="5984">
                  <c:v>82.890148414988644</c:v>
                </c:pt>
                <c:pt idx="5985">
                  <c:v>81.083233723635573</c:v>
                </c:pt>
                <c:pt idx="5986">
                  <c:v>86.567084865753117</c:v>
                </c:pt>
                <c:pt idx="5987">
                  <c:v>81.422178891859957</c:v>
                </c:pt>
                <c:pt idx="5988">
                  <c:v>85.047366004703846</c:v>
                </c:pt>
                <c:pt idx="5989">
                  <c:v>89.55657903202686</c:v>
                </c:pt>
                <c:pt idx="5990">
                  <c:v>81.586659192684479</c:v>
                </c:pt>
                <c:pt idx="5991">
                  <c:v>83.002602857413933</c:v>
                </c:pt>
                <c:pt idx="5992">
                  <c:v>83.016313521294109</c:v>
                </c:pt>
                <c:pt idx="5993">
                  <c:v>81.303906377884729</c:v>
                </c:pt>
                <c:pt idx="5994">
                  <c:v>81.561722625983279</c:v>
                </c:pt>
                <c:pt idx="5995">
                  <c:v>86.260406088793147</c:v>
                </c:pt>
                <c:pt idx="5996">
                  <c:v>88.210913799846139</c:v>
                </c:pt>
                <c:pt idx="5997">
                  <c:v>88.185102808982549</c:v>
                </c:pt>
                <c:pt idx="5998">
                  <c:v>90.273718687322059</c:v>
                </c:pt>
                <c:pt idx="5999">
                  <c:v>84.834044894568606</c:v>
                </c:pt>
                <c:pt idx="6000">
                  <c:v>90.24644549908875</c:v>
                </c:pt>
                <c:pt idx="6001">
                  <c:v>99.463843914929157</c:v>
                </c:pt>
                <c:pt idx="6002">
                  <c:v>95.981121725595557</c:v>
                </c:pt>
                <c:pt idx="6003">
                  <c:v>95.810771600126628</c:v>
                </c:pt>
                <c:pt idx="6004">
                  <c:v>113.24947023808579</c:v>
                </c:pt>
                <c:pt idx="6005">
                  <c:v>114.70152759042237</c:v>
                </c:pt>
                <c:pt idx="6006">
                  <c:v>116.25551975459939</c:v>
                </c:pt>
                <c:pt idx="6007">
                  <c:v>118.41843772726025</c:v>
                </c:pt>
                <c:pt idx="6008">
                  <c:v>123.08398920848585</c:v>
                </c:pt>
                <c:pt idx="6009">
                  <c:v>117.61853524207748</c:v>
                </c:pt>
                <c:pt idx="6010">
                  <c:v>130.13749510526398</c:v>
                </c:pt>
                <c:pt idx="6011">
                  <c:v>130.10620280699669</c:v>
                </c:pt>
                <c:pt idx="6012">
                  <c:v>143.92717681031476</c:v>
                </c:pt>
                <c:pt idx="6013">
                  <c:v>118.25598313500488</c:v>
                </c:pt>
                <c:pt idx="6014">
                  <c:v>139.79507742581166</c:v>
                </c:pt>
                <c:pt idx="6015">
                  <c:v>165.29630018248181</c:v>
                </c:pt>
                <c:pt idx="6016">
                  <c:v>128.52182193646289</c:v>
                </c:pt>
                <c:pt idx="6017">
                  <c:v>89.768019432401616</c:v>
                </c:pt>
                <c:pt idx="6018">
                  <c:v>83.466102821692687</c:v>
                </c:pt>
                <c:pt idx="6019">
                  <c:v>88.36388196404333</c:v>
                </c:pt>
                <c:pt idx="6020">
                  <c:v>92.346100449864494</c:v>
                </c:pt>
                <c:pt idx="6021">
                  <c:v>85.318176769245582</c:v>
                </c:pt>
                <c:pt idx="6022">
                  <c:v>87.277785938523792</c:v>
                </c:pt>
                <c:pt idx="6023">
                  <c:v>85.393731974560183</c:v>
                </c:pt>
                <c:pt idx="6024">
                  <c:v>89.207552862708923</c:v>
                </c:pt>
                <c:pt idx="6025">
                  <c:v>90.895028235467464</c:v>
                </c:pt>
                <c:pt idx="6026">
                  <c:v>95.109951421806755</c:v>
                </c:pt>
                <c:pt idx="6027">
                  <c:v>93.118732206734322</c:v>
                </c:pt>
                <c:pt idx="6028">
                  <c:v>106.1316020095132</c:v>
                </c:pt>
                <c:pt idx="6029">
                  <c:v>110.48076397778942</c:v>
                </c:pt>
                <c:pt idx="6030">
                  <c:v>125.6796070325433</c:v>
                </c:pt>
                <c:pt idx="6031">
                  <c:v>126.07072496214266</c:v>
                </c:pt>
                <c:pt idx="6032">
                  <c:v>135.04378071177749</c:v>
                </c:pt>
                <c:pt idx="6033">
                  <c:v>147.12672461457581</c:v>
                </c:pt>
                <c:pt idx="6034">
                  <c:v>157.89938431406387</c:v>
                </c:pt>
                <c:pt idx="6035">
                  <c:v>167.26367521230884</c:v>
                </c:pt>
                <c:pt idx="6036">
                  <c:v>165.75503915629875</c:v>
                </c:pt>
                <c:pt idx="6037">
                  <c:v>167.41634016622905</c:v>
                </c:pt>
                <c:pt idx="6038">
                  <c:v>192.02056355784421</c:v>
                </c:pt>
                <c:pt idx="6039">
                  <c:v>186.94517113951079</c:v>
                </c:pt>
                <c:pt idx="6040">
                  <c:v>200.42706277351277</c:v>
                </c:pt>
                <c:pt idx="6041">
                  <c:v>196.06648140676572</c:v>
                </c:pt>
                <c:pt idx="6042">
                  <c:v>209.51884790008538</c:v>
                </c:pt>
                <c:pt idx="6043">
                  <c:v>208.41498673586963</c:v>
                </c:pt>
                <c:pt idx="6044">
                  <c:v>213.5109719551902</c:v>
                </c:pt>
                <c:pt idx="6045">
                  <c:v>226.86494182855532</c:v>
                </c:pt>
                <c:pt idx="6046">
                  <c:v>239.21477610537721</c:v>
                </c:pt>
                <c:pt idx="6047">
                  <c:v>240.04082191178671</c:v>
                </c:pt>
                <c:pt idx="6048">
                  <c:v>253.25662222725987</c:v>
                </c:pt>
                <c:pt idx="6049">
                  <c:v>270.60478736924773</c:v>
                </c:pt>
                <c:pt idx="6050">
                  <c:v>305.01099844577942</c:v>
                </c:pt>
                <c:pt idx="6051">
                  <c:v>305.06977124783396</c:v>
                </c:pt>
                <c:pt idx="6052">
                  <c:v>336.07193673929396</c:v>
                </c:pt>
                <c:pt idx="6053">
                  <c:v>342.41310908051685</c:v>
                </c:pt>
                <c:pt idx="6054">
                  <c:v>393.99535898509203</c:v>
                </c:pt>
                <c:pt idx="6055">
                  <c:v>374.49261663890985</c:v>
                </c:pt>
                <c:pt idx="6056">
                  <c:v>431.54443546138589</c:v>
                </c:pt>
                <c:pt idx="6057">
                  <c:v>421.90509525881521</c:v>
                </c:pt>
                <c:pt idx="6058">
                  <c:v>485.75170431884561</c:v>
                </c:pt>
                <c:pt idx="6059">
                  <c:v>484.01091934468838</c:v>
                </c:pt>
                <c:pt idx="6060">
                  <c:v>579.30997499082901</c:v>
                </c:pt>
                <c:pt idx="6061">
                  <c:v>549.4001318311075</c:v>
                </c:pt>
                <c:pt idx="6062">
                  <c:v>657.29490264329331</c:v>
                </c:pt>
                <c:pt idx="6063">
                  <c:v>658.93041429120899</c:v>
                </c:pt>
                <c:pt idx="6064">
                  <c:v>719.2765689969724</c:v>
                </c:pt>
                <c:pt idx="6065">
                  <c:v>653.46236848290937</c:v>
                </c:pt>
                <c:pt idx="6066">
                  <c:v>718.78085561602325</c:v>
                </c:pt>
                <c:pt idx="6067">
                  <c:v>722.15711707948458</c:v>
                </c:pt>
                <c:pt idx="6068">
                  <c:v>834.23464018049538</c:v>
                </c:pt>
                <c:pt idx="6069">
                  <c:v>851.22901920569643</c:v>
                </c:pt>
                <c:pt idx="6070">
                  <c:v>792.30314471890949</c:v>
                </c:pt>
                <c:pt idx="6071">
                  <c:v>921.19641181521501</c:v>
                </c:pt>
                <c:pt idx="6072">
                  <c:v>974.06657289549878</c:v>
                </c:pt>
                <c:pt idx="6073">
                  <c:v>1067.5293421851827</c:v>
                </c:pt>
                <c:pt idx="6074">
                  <c:v>1117.5034106142641</c:v>
                </c:pt>
                <c:pt idx="6075">
                  <c:v>1281.7533215493086</c:v>
                </c:pt>
                <c:pt idx="6076">
                  <c:v>1396.3448480209463</c:v>
                </c:pt>
                <c:pt idx="6077">
                  <c:v>1527.2783470037482</c:v>
                </c:pt>
                <c:pt idx="6078">
                  <c:v>1824.2621371269779</c:v>
                </c:pt>
                <c:pt idx="6079">
                  <c:v>1912.6805713568679</c:v>
                </c:pt>
                <c:pt idx="6080">
                  <c:v>1987.1989180284502</c:v>
                </c:pt>
                <c:pt idx="6081">
                  <c:v>2114.612057037662</c:v>
                </c:pt>
                <c:pt idx="6082">
                  <c:v>2136.222449988898</c:v>
                </c:pt>
                <c:pt idx="6083">
                  <c:v>2271.8876057663456</c:v>
                </c:pt>
                <c:pt idx="6084">
                  <c:v>2453.6601941850577</c:v>
                </c:pt>
                <c:pt idx="6085">
                  <c:v>2486.6329774658202</c:v>
                </c:pt>
                <c:pt idx="6086">
                  <c:v>2737.928844212438</c:v>
                </c:pt>
                <c:pt idx="6087">
                  <c:v>2605.7082966460798</c:v>
                </c:pt>
                <c:pt idx="6088">
                  <c:v>2937.859011511036</c:v>
                </c:pt>
                <c:pt idx="6089">
                  <c:v>2794.2522201243946</c:v>
                </c:pt>
                <c:pt idx="6090">
                  <c:v>3010.9247840483081</c:v>
                </c:pt>
                <c:pt idx="6091">
                  <c:v>3055.8647165619573</c:v>
                </c:pt>
                <c:pt idx="6092">
                  <c:v>3309.2495491177274</c:v>
                </c:pt>
                <c:pt idx="6093">
                  <c:v>3121.0535710563654</c:v>
                </c:pt>
                <c:pt idx="6094">
                  <c:v>3689.1488895170223</c:v>
                </c:pt>
                <c:pt idx="6095">
                  <c:v>3137.7271346757489</c:v>
                </c:pt>
                <c:pt idx="6096">
                  <c:v>3563.0260755043323</c:v>
                </c:pt>
                <c:pt idx="6097">
                  <c:v>3445.5095115135691</c:v>
                </c:pt>
                <c:pt idx="6098">
                  <c:v>3804.6012330672543</c:v>
                </c:pt>
                <c:pt idx="6099">
                  <c:v>3604.2659308183015</c:v>
                </c:pt>
                <c:pt idx="6100">
                  <c:v>3566.8874031704768</c:v>
                </c:pt>
                <c:pt idx="6101">
                  <c:v>3691.2562533729279</c:v>
                </c:pt>
                <c:pt idx="6102">
                  <c:v>4164.5412420108987</c:v>
                </c:pt>
                <c:pt idx="6103">
                  <c:v>3690.9075503108784</c:v>
                </c:pt>
                <c:pt idx="6104">
                  <c:v>4264.3405350544208</c:v>
                </c:pt>
                <c:pt idx="6105">
                  <c:v>3946.6646682878181</c:v>
                </c:pt>
                <c:pt idx="6106">
                  <c:v>4364.2946044089067</c:v>
                </c:pt>
                <c:pt idx="6107">
                  <c:v>4053.3268416213791</c:v>
                </c:pt>
                <c:pt idx="6108">
                  <c:v>4475.3417149693842</c:v>
                </c:pt>
                <c:pt idx="6109">
                  <c:v>4241.9464003160365</c:v>
                </c:pt>
                <c:pt idx="6110">
                  <c:v>4451.6045553669401</c:v>
                </c:pt>
                <c:pt idx="6111">
                  <c:v>4129.7482571433948</c:v>
                </c:pt>
                <c:pt idx="6112">
                  <c:v>4778.2816525548733</c:v>
                </c:pt>
                <c:pt idx="6113">
                  <c:v>4430.0863834548454</c:v>
                </c:pt>
                <c:pt idx="6114">
                  <c:v>5012.7205892132652</c:v>
                </c:pt>
                <c:pt idx="6115">
                  <c:v>4444.360593756619</c:v>
                </c:pt>
                <c:pt idx="6116">
                  <c:v>4793.913475904219</c:v>
                </c:pt>
                <c:pt idx="6117">
                  <c:v>4442.9874208237907</c:v>
                </c:pt>
                <c:pt idx="6118">
                  <c:v>4784.145470273259</c:v>
                </c:pt>
                <c:pt idx="6119">
                  <c:v>4551.3545081313914</c:v>
                </c:pt>
                <c:pt idx="6120">
                  <c:v>4792.3143839664563</c:v>
                </c:pt>
                <c:pt idx="6121">
                  <c:v>4640.8414934104385</c:v>
                </c:pt>
                <c:pt idx="6122">
                  <c:v>4585.6867174662802</c:v>
                </c:pt>
                <c:pt idx="6123">
                  <c:v>5072.8599603738503</c:v>
                </c:pt>
                <c:pt idx="6124">
                  <c:v>4884.0320475994677</c:v>
                </c:pt>
                <c:pt idx="6125">
                  <c:v>4191.3271145896533</c:v>
                </c:pt>
                <c:pt idx="6126">
                  <c:v>4919.2951986764574</c:v>
                </c:pt>
                <c:pt idx="6127">
                  <c:v>4872.0661943391997</c:v>
                </c:pt>
                <c:pt idx="6128">
                  <c:v>5008.1321923863425</c:v>
                </c:pt>
                <c:pt idx="6129">
                  <c:v>4759.9733937319415</c:v>
                </c:pt>
                <c:pt idx="6130">
                  <c:v>5010.993202242601</c:v>
                </c:pt>
                <c:pt idx="6131">
                  <c:v>4859.6037059360406</c:v>
                </c:pt>
                <c:pt idx="6132">
                  <c:v>5112.5432161677472</c:v>
                </c:pt>
                <c:pt idx="6133">
                  <c:v>4457.0177923430174</c:v>
                </c:pt>
                <c:pt idx="6134">
                  <c:v>4707.8725309376632</c:v>
                </c:pt>
                <c:pt idx="6135">
                  <c:v>4760.2012538186855</c:v>
                </c:pt>
                <c:pt idx="6136">
                  <c:v>4598.509192077383</c:v>
                </c:pt>
                <c:pt idx="6137">
                  <c:v>4749.5255585523373</c:v>
                </c:pt>
                <c:pt idx="6138">
                  <c:v>5353.6411734236026</c:v>
                </c:pt>
                <c:pt idx="6139">
                  <c:v>4761.0097209114547</c:v>
                </c:pt>
                <c:pt idx="6140">
                  <c:v>5372.5904963926805</c:v>
                </c:pt>
                <c:pt idx="6141">
                  <c:v>4752.9221853497502</c:v>
                </c:pt>
                <c:pt idx="6142">
                  <c:v>5370.335489768363</c:v>
                </c:pt>
                <c:pt idx="6143">
                  <c:v>5089.0647090018037</c:v>
                </c:pt>
                <c:pt idx="6144">
                  <c:v>5255.1156135084047</c:v>
                </c:pt>
                <c:pt idx="6145">
                  <c:v>4969.1830427470022</c:v>
                </c:pt>
                <c:pt idx="6146">
                  <c:v>5617.7366094196332</c:v>
                </c:pt>
                <c:pt idx="6147">
                  <c:v>5083.8297163038951</c:v>
                </c:pt>
                <c:pt idx="6148">
                  <c:v>5258.4364411398064</c:v>
                </c:pt>
                <c:pt idx="6149">
                  <c:v>4974.1000942862775</c:v>
                </c:pt>
                <c:pt idx="6150">
                  <c:v>4802.1398332907265</c:v>
                </c:pt>
                <c:pt idx="6151">
                  <c:v>4968.5644083677553</c:v>
                </c:pt>
                <c:pt idx="6152">
                  <c:v>5365.7897757502897</c:v>
                </c:pt>
                <c:pt idx="6153">
                  <c:v>4967.0645969254419</c:v>
                </c:pt>
                <c:pt idx="6154">
                  <c:v>5718.0283933049986</c:v>
                </c:pt>
                <c:pt idx="6155">
                  <c:v>4983.9880736661535</c:v>
                </c:pt>
                <c:pt idx="6156">
                  <c:v>5741.8487386417628</c:v>
                </c:pt>
                <c:pt idx="6157">
                  <c:v>5083.0064768072498</c:v>
                </c:pt>
                <c:pt idx="6158">
                  <c:v>5012.6477854671057</c:v>
                </c:pt>
                <c:pt idx="6159">
                  <c:v>5083.0064768072498</c:v>
                </c:pt>
                <c:pt idx="6160">
                  <c:v>5605.035804530009</c:v>
                </c:pt>
                <c:pt idx="6161">
                  <c:v>5073.1207983057466</c:v>
                </c:pt>
                <c:pt idx="6162">
                  <c:v>5359.9618819925663</c:v>
                </c:pt>
                <c:pt idx="6163">
                  <c:v>5200.9676193730193</c:v>
                </c:pt>
                <c:pt idx="6164">
                  <c:v>5343.6066385361164</c:v>
                </c:pt>
                <c:pt idx="6165">
                  <c:v>5196.0101142425156</c:v>
                </c:pt>
                <c:pt idx="6166">
                  <c:v>5577.2319415056754</c:v>
                </c:pt>
                <c:pt idx="6167">
                  <c:v>5432.9244223876476</c:v>
                </c:pt>
                <c:pt idx="6168">
                  <c:v>5858.0011582413017</c:v>
                </c:pt>
                <c:pt idx="6169">
                  <c:v>5186.981602008791</c:v>
                </c:pt>
                <c:pt idx="6170">
                  <c:v>5725.9286605549823</c:v>
                </c:pt>
                <c:pt idx="6171">
                  <c:v>5419.4768161696538</c:v>
                </c:pt>
                <c:pt idx="6172">
                  <c:v>5840.7832556632875</c:v>
                </c:pt>
                <c:pt idx="6173">
                  <c:v>5419.4768161696538</c:v>
                </c:pt>
                <c:pt idx="6174">
                  <c:v>5704.2511151315111</c:v>
                </c:pt>
                <c:pt idx="6175">
                  <c:v>5309.3826052722088</c:v>
                </c:pt>
                <c:pt idx="6176">
                  <c:v>5487.4620768965387</c:v>
                </c:pt>
                <c:pt idx="6177">
                  <c:v>5429.2642016119671</c:v>
                </c:pt>
                <c:pt idx="6178">
                  <c:v>5477.5860034634179</c:v>
                </c:pt>
                <c:pt idx="6179">
                  <c:v>5560.6420645956705</c:v>
                </c:pt>
                <c:pt idx="6180">
                  <c:v>5598.0995850165473</c:v>
                </c:pt>
                <c:pt idx="6181">
                  <c:v>5434.5337263190249</c:v>
                </c:pt>
                <c:pt idx="6182">
                  <c:v>5863.9631663007131</c:v>
                </c:pt>
                <c:pt idx="6183">
                  <c:v>5554.13997119743</c:v>
                </c:pt>
                <c:pt idx="6184">
                  <c:v>5989.9659616003137</c:v>
                </c:pt>
                <c:pt idx="6185">
                  <c:v>5557.4029966854787</c:v>
                </c:pt>
                <c:pt idx="6186">
                  <c:v>5861.7817030316237</c:v>
                </c:pt>
                <c:pt idx="6187">
                  <c:v>5556.5269399606814</c:v>
                </c:pt>
                <c:pt idx="6188">
                  <c:v>6015.028533514992</c:v>
                </c:pt>
                <c:pt idx="6189">
                  <c:v>5336.5283364651241</c:v>
                </c:pt>
                <c:pt idx="6190">
                  <c:v>5901.4953218303344</c:v>
                </c:pt>
                <c:pt idx="6191">
                  <c:v>5450.0948727229725</c:v>
                </c:pt>
                <c:pt idx="6192">
                  <c:v>6005.5903533137853</c:v>
                </c:pt>
                <c:pt idx="6193">
                  <c:v>5441.1171368814839</c:v>
                </c:pt>
                <c:pt idx="6194">
                  <c:v>5589.1294442852868</c:v>
                </c:pt>
                <c:pt idx="6195">
                  <c:v>5543.654621213368</c:v>
                </c:pt>
                <c:pt idx="6196">
                  <c:v>5476.9730971781373</c:v>
                </c:pt>
                <c:pt idx="6197">
                  <c:v>5204.2677721514956</c:v>
                </c:pt>
                <c:pt idx="6198">
                  <c:v>6408.5562612389385</c:v>
                </c:pt>
                <c:pt idx="6199">
                  <c:v>5556.2577382420159</c:v>
                </c:pt>
                <c:pt idx="6200">
                  <c:v>5852.2128821330734</c:v>
                </c:pt>
                <c:pt idx="6201">
                  <c:v>5431.9149254420299</c:v>
                </c:pt>
                <c:pt idx="6202">
                  <c:v>5973.7514562381721</c:v>
                </c:pt>
                <c:pt idx="6203">
                  <c:v>5441.2415144309234</c:v>
                </c:pt>
                <c:pt idx="6204">
                  <c:v>5855.9773659621451</c:v>
                </c:pt>
                <c:pt idx="6205">
                  <c:v>5936.1099554638349</c:v>
                </c:pt>
                <c:pt idx="6206">
                  <c:v>5846.4542139261684</c:v>
                </c:pt>
                <c:pt idx="6207">
                  <c:v>5679.8789474901296</c:v>
                </c:pt>
                <c:pt idx="6208">
                  <c:v>5846.4542139261684</c:v>
                </c:pt>
                <c:pt idx="6209">
                  <c:v>4996.1833694043253</c:v>
                </c:pt>
                <c:pt idx="6210">
                  <c:v>5624.8245902071185</c:v>
                </c:pt>
                <c:pt idx="6211">
                  <c:v>5441.9027191117539</c:v>
                </c:pt>
                <c:pt idx="6212">
                  <c:v>5858.8472366856495</c:v>
                </c:pt>
                <c:pt idx="6213">
                  <c:v>5682.3279023513278</c:v>
                </c:pt>
                <c:pt idx="6214">
                  <c:v>5868.0702769180416</c:v>
                </c:pt>
                <c:pt idx="6215">
                  <c:v>5192.6131155648736</c:v>
                </c:pt>
                <c:pt idx="6216">
                  <c:v>5722.1176092976793</c:v>
                </c:pt>
                <c:pt idx="6217">
                  <c:v>5556.143605014011</c:v>
                </c:pt>
                <c:pt idx="6218">
                  <c:v>5725.8862897938043</c:v>
                </c:pt>
                <c:pt idx="6219">
                  <c:v>5455.3897142597471</c:v>
                </c:pt>
                <c:pt idx="6220">
                  <c:v>5750.6332446991537</c:v>
                </c:pt>
                <c:pt idx="6221">
                  <c:v>5093.5785016248883</c:v>
                </c:pt>
                <c:pt idx="6222">
                  <c:v>5750.1553996390257</c:v>
                </c:pt>
                <c:pt idx="6223">
                  <c:v>5429.4446378205048</c:v>
                </c:pt>
                <c:pt idx="6224">
                  <c:v>5748.3923052802729</c:v>
                </c:pt>
                <c:pt idx="6225">
                  <c:v>5299.177283424292</c:v>
                </c:pt>
                <c:pt idx="6226">
                  <c:v>5870.1193890487666</c:v>
                </c:pt>
                <c:pt idx="6227">
                  <c:v>5669.6482623953707</c:v>
                </c:pt>
                <c:pt idx="6228">
                  <c:v>6009.8147129978888</c:v>
                </c:pt>
                <c:pt idx="6229">
                  <c:v>5794.2864590234203</c:v>
                </c:pt>
                <c:pt idx="6230">
                  <c:v>5463.2182320347574</c:v>
                </c:pt>
                <c:pt idx="6231">
                  <c:v>5662.7188135562965</c:v>
                </c:pt>
                <c:pt idx="6232">
                  <c:v>5860.34514429512</c:v>
                </c:pt>
                <c:pt idx="6233">
                  <c:v>5525.6661052648069</c:v>
                </c:pt>
                <c:pt idx="6234">
                  <c:v>5455.7208847233123</c:v>
                </c:pt>
                <c:pt idx="6235">
                  <c:v>5529.9796102142573</c:v>
                </c:pt>
                <c:pt idx="6236">
                  <c:v>6133.776235520756</c:v>
                </c:pt>
                <c:pt idx="6237">
                  <c:v>5664.4517046811761</c:v>
                </c:pt>
                <c:pt idx="6238">
                  <c:v>6015.3087557900453</c:v>
                </c:pt>
                <c:pt idx="6239">
                  <c:v>5304.0821405284205</c:v>
                </c:pt>
                <c:pt idx="6240">
                  <c:v>5737.9753072485773</c:v>
                </c:pt>
                <c:pt idx="6241">
                  <c:v>5413.1431247860864</c:v>
                </c:pt>
                <c:pt idx="6242">
                  <c:v>5862.2611672800231</c:v>
                </c:pt>
                <c:pt idx="6243">
                  <c:v>5672.4794258304555</c:v>
                </c:pt>
                <c:pt idx="6244">
                  <c:v>5454.3053900837895</c:v>
                </c:pt>
                <c:pt idx="6245">
                  <c:v>5667.0503808560634</c:v>
                </c:pt>
                <c:pt idx="6246">
                  <c:v>5728.9116972622714</c:v>
                </c:pt>
                <c:pt idx="6247">
                  <c:v>5412.662210045678</c:v>
                </c:pt>
                <c:pt idx="6248">
                  <c:v>5987.0203572262062</c:v>
                </c:pt>
                <c:pt idx="6249">
                  <c:v>5440.580880469196</c:v>
                </c:pt>
                <c:pt idx="6250">
                  <c:v>6010.0666387328702</c:v>
                </c:pt>
                <c:pt idx="6251">
                  <c:v>5423.4423110625439</c:v>
                </c:pt>
                <c:pt idx="6252">
                  <c:v>6422.3975521515167</c:v>
                </c:pt>
                <c:pt idx="6253">
                  <c:v>5541.9686577269513</c:v>
                </c:pt>
                <c:pt idx="6254">
                  <c:v>6006.9674989981913</c:v>
                </c:pt>
                <c:pt idx="6255">
                  <c:v>5831.7275165877354</c:v>
                </c:pt>
                <c:pt idx="6256">
                  <c:v>5752.7269893473294</c:v>
                </c:pt>
                <c:pt idx="6257">
                  <c:v>5763.6893657556338</c:v>
                </c:pt>
                <c:pt idx="6258">
                  <c:v>5778.8542276657654</c:v>
                </c:pt>
                <c:pt idx="6259">
                  <c:v>5757.0894170182573</c:v>
                </c:pt>
                <c:pt idx="6260">
                  <c:v>5905.4932541327425</c:v>
                </c:pt>
                <c:pt idx="6261">
                  <c:v>5463.7822118409922</c:v>
                </c:pt>
                <c:pt idx="6262">
                  <c:v>5739.2109005860102</c:v>
                </c:pt>
                <c:pt idx="6263">
                  <c:v>5162.9211344485266</c:v>
                </c:pt>
                <c:pt idx="6264">
                  <c:v>5326.9062877597298</c:v>
                </c:pt>
                <c:pt idx="6265">
                  <c:v>5142.2045882933689</c:v>
                </c:pt>
                <c:pt idx="6266">
                  <c:v>5593.3033917990788</c:v>
                </c:pt>
                <c:pt idx="6267">
                  <c:v>5830.6895320706781</c:v>
                </c:pt>
                <c:pt idx="6268">
                  <c:v>5569.8836744003847</c:v>
                </c:pt>
                <c:pt idx="6269">
                  <c:v>5387.9583217901245</c:v>
                </c:pt>
                <c:pt idx="6270">
                  <c:v>5440.359534207837</c:v>
                </c:pt>
                <c:pt idx="6271">
                  <c:v>5000.1535228764533</c:v>
                </c:pt>
                <c:pt idx="6272">
                  <c:v>5437.5595839596581</c:v>
                </c:pt>
                <c:pt idx="6273">
                  <c:v>5236.0820475127794</c:v>
                </c:pt>
                <c:pt idx="6274">
                  <c:v>5292.1855514442286</c:v>
                </c:pt>
                <c:pt idx="6275">
                  <c:v>5494.105723651006</c:v>
                </c:pt>
                <c:pt idx="6276">
                  <c:v>5557.8198813058389</c:v>
                </c:pt>
                <c:pt idx="6277">
                  <c:v>5647.6922035932766</c:v>
                </c:pt>
                <c:pt idx="6278">
                  <c:v>5563.4083585049275</c:v>
                </c:pt>
                <c:pt idx="6279">
                  <c:v>4547.9278977316308</c:v>
                </c:pt>
                <c:pt idx="6280">
                  <c:v>5185.2682668370153</c:v>
                </c:pt>
                <c:pt idx="6281">
                  <c:v>5136.756832443607</c:v>
                </c:pt>
                <c:pt idx="6282">
                  <c:v>5565.1951111516046</c:v>
                </c:pt>
                <c:pt idx="6283">
                  <c:v>5139.9278331373571</c:v>
                </c:pt>
                <c:pt idx="6284">
                  <c:v>5271.6100502229601</c:v>
                </c:pt>
                <c:pt idx="6285">
                  <c:v>5245.1926036536652</c:v>
                </c:pt>
                <c:pt idx="6286">
                  <c:v>5165.1335386376504</c:v>
                </c:pt>
                <c:pt idx="6287">
                  <c:v>5126.3923912616374</c:v>
                </c:pt>
                <c:pt idx="6288">
                  <c:v>5297.9788418976714</c:v>
                </c:pt>
                <c:pt idx="6289">
                  <c:v>5247.8471099466806</c:v>
                </c:pt>
                <c:pt idx="6290">
                  <c:v>5176.9685201214379</c:v>
                </c:pt>
                <c:pt idx="6291">
                  <c:v>5243.3608561583687</c:v>
                </c:pt>
                <c:pt idx="6292">
                  <c:v>5050.6970879546188</c:v>
                </c:pt>
                <c:pt idx="6293">
                  <c:v>4985.5838094878718</c:v>
                </c:pt>
                <c:pt idx="6294">
                  <c:v>5167.6609907025795</c:v>
                </c:pt>
                <c:pt idx="6295">
                  <c:v>4990.5612522465872</c:v>
                </c:pt>
              </c:numCache>
            </c:numRef>
          </c:yVal>
          <c:smooth val="1"/>
        </c:ser>
        <c:ser>
          <c:idx val="2"/>
          <c:order val="2"/>
          <c:tx>
            <c:v>80 cm</c:v>
          </c:tx>
          <c:spPr>
            <a:ln w="28575">
              <a:noFill/>
            </a:ln>
          </c:spPr>
          <c:marker>
            <c:symbol val="triangle"/>
            <c:size val="3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xVal>
            <c:numRef>
              <c:f>East6!$DS$5:$DS$9998</c:f>
              <c:numCache>
                <c:formatCode>m/d/yy\ h:mm;@</c:formatCode>
                <c:ptCount val="9994"/>
                <c:pt idx="0">
                  <c:v>37006.008333333331</c:v>
                </c:pt>
                <c:pt idx="1">
                  <c:v>37006.508333333331</c:v>
                </c:pt>
                <c:pt idx="2">
                  <c:v>37007.008333333331</c:v>
                </c:pt>
                <c:pt idx="3">
                  <c:v>37007.508333333331</c:v>
                </c:pt>
                <c:pt idx="4">
                  <c:v>37008.008333333331</c:v>
                </c:pt>
                <c:pt idx="5">
                  <c:v>37008.508333333331</c:v>
                </c:pt>
                <c:pt idx="6">
                  <c:v>37009.008333333331</c:v>
                </c:pt>
                <c:pt idx="7">
                  <c:v>37009.508333333331</c:v>
                </c:pt>
                <c:pt idx="8">
                  <c:v>37010.008333333331</c:v>
                </c:pt>
                <c:pt idx="9">
                  <c:v>37010.508333333331</c:v>
                </c:pt>
                <c:pt idx="10">
                  <c:v>37011.008333333331</c:v>
                </c:pt>
                <c:pt idx="11">
                  <c:v>37011.508333333331</c:v>
                </c:pt>
                <c:pt idx="12">
                  <c:v>37012.008333333331</c:v>
                </c:pt>
                <c:pt idx="13">
                  <c:v>37012.508333333331</c:v>
                </c:pt>
                <c:pt idx="14">
                  <c:v>37013.008333333331</c:v>
                </c:pt>
                <c:pt idx="15">
                  <c:v>37013.508333333331</c:v>
                </c:pt>
                <c:pt idx="16">
                  <c:v>37014.008333333331</c:v>
                </c:pt>
                <c:pt idx="17">
                  <c:v>37014.508333333331</c:v>
                </c:pt>
                <c:pt idx="18">
                  <c:v>37015.008333333331</c:v>
                </c:pt>
                <c:pt idx="19">
                  <c:v>37015.508333333331</c:v>
                </c:pt>
                <c:pt idx="20">
                  <c:v>37016.008333333331</c:v>
                </c:pt>
                <c:pt idx="21">
                  <c:v>37016.508333333331</c:v>
                </c:pt>
                <c:pt idx="22">
                  <c:v>37017.008333333331</c:v>
                </c:pt>
                <c:pt idx="23">
                  <c:v>37017.508333333331</c:v>
                </c:pt>
                <c:pt idx="24">
                  <c:v>37018.008333333331</c:v>
                </c:pt>
                <c:pt idx="25">
                  <c:v>37018.508333333331</c:v>
                </c:pt>
                <c:pt idx="26">
                  <c:v>37019.008333333331</c:v>
                </c:pt>
                <c:pt idx="27">
                  <c:v>37019.508333333331</c:v>
                </c:pt>
                <c:pt idx="28">
                  <c:v>37020.008333333331</c:v>
                </c:pt>
                <c:pt idx="29">
                  <c:v>37020.508333333331</c:v>
                </c:pt>
                <c:pt idx="30">
                  <c:v>37021.008333333331</c:v>
                </c:pt>
                <c:pt idx="31">
                  <c:v>37021.508333333331</c:v>
                </c:pt>
                <c:pt idx="32">
                  <c:v>37022.008333333331</c:v>
                </c:pt>
                <c:pt idx="33">
                  <c:v>37022.508333333331</c:v>
                </c:pt>
                <c:pt idx="34">
                  <c:v>37023.008333333331</c:v>
                </c:pt>
                <c:pt idx="35">
                  <c:v>37023.508333333331</c:v>
                </c:pt>
                <c:pt idx="36">
                  <c:v>37024.008333333331</c:v>
                </c:pt>
                <c:pt idx="37">
                  <c:v>37024.508333333331</c:v>
                </c:pt>
                <c:pt idx="38">
                  <c:v>37025.008333333331</c:v>
                </c:pt>
                <c:pt idx="39">
                  <c:v>37025.508333333331</c:v>
                </c:pt>
                <c:pt idx="40">
                  <c:v>37026.008333333331</c:v>
                </c:pt>
                <c:pt idx="41">
                  <c:v>37026.508333333331</c:v>
                </c:pt>
                <c:pt idx="42">
                  <c:v>37027.008333333331</c:v>
                </c:pt>
                <c:pt idx="43">
                  <c:v>37027.508333333331</c:v>
                </c:pt>
                <c:pt idx="44">
                  <c:v>37028.008333333331</c:v>
                </c:pt>
                <c:pt idx="45">
                  <c:v>37028.508333333331</c:v>
                </c:pt>
                <c:pt idx="46">
                  <c:v>37029.008333333331</c:v>
                </c:pt>
                <c:pt idx="47">
                  <c:v>37029.508333333331</c:v>
                </c:pt>
                <c:pt idx="48">
                  <c:v>37030.008333333331</c:v>
                </c:pt>
                <c:pt idx="49">
                  <c:v>37030.508333333331</c:v>
                </c:pt>
                <c:pt idx="50">
                  <c:v>37031.008333333331</c:v>
                </c:pt>
                <c:pt idx="51">
                  <c:v>37031.508333333331</c:v>
                </c:pt>
                <c:pt idx="52">
                  <c:v>37032.008333333331</c:v>
                </c:pt>
                <c:pt idx="53">
                  <c:v>37032.508333333331</c:v>
                </c:pt>
                <c:pt idx="54">
                  <c:v>37033.008333333331</c:v>
                </c:pt>
                <c:pt idx="55">
                  <c:v>37033.508333333331</c:v>
                </c:pt>
                <c:pt idx="56">
                  <c:v>37034.008333333331</c:v>
                </c:pt>
                <c:pt idx="57">
                  <c:v>37034.508333333331</c:v>
                </c:pt>
                <c:pt idx="58">
                  <c:v>37035.008333333331</c:v>
                </c:pt>
                <c:pt idx="59">
                  <c:v>37035.508333333331</c:v>
                </c:pt>
                <c:pt idx="60">
                  <c:v>37036.008333333331</c:v>
                </c:pt>
                <c:pt idx="61">
                  <c:v>37036.508333333331</c:v>
                </c:pt>
                <c:pt idx="62">
                  <c:v>37037.008333333331</c:v>
                </c:pt>
                <c:pt idx="63">
                  <c:v>37037.508333333331</c:v>
                </c:pt>
                <c:pt idx="64">
                  <c:v>37038.008333333331</c:v>
                </c:pt>
                <c:pt idx="65">
                  <c:v>37038.508333333331</c:v>
                </c:pt>
                <c:pt idx="66">
                  <c:v>37039.008333333331</c:v>
                </c:pt>
                <c:pt idx="67">
                  <c:v>37039.508333333331</c:v>
                </c:pt>
                <c:pt idx="68">
                  <c:v>37040.008333333331</c:v>
                </c:pt>
                <c:pt idx="69">
                  <c:v>37040.508333333331</c:v>
                </c:pt>
                <c:pt idx="70">
                  <c:v>37041.008333333331</c:v>
                </c:pt>
                <c:pt idx="71">
                  <c:v>37041.508333333331</c:v>
                </c:pt>
                <c:pt idx="72">
                  <c:v>37042.008333333331</c:v>
                </c:pt>
                <c:pt idx="73">
                  <c:v>37042.508333333331</c:v>
                </c:pt>
                <c:pt idx="74">
                  <c:v>37043.008333333331</c:v>
                </c:pt>
                <c:pt idx="75">
                  <c:v>37043.508333333331</c:v>
                </c:pt>
                <c:pt idx="76">
                  <c:v>37044.008333333331</c:v>
                </c:pt>
                <c:pt idx="77">
                  <c:v>37044.508333333331</c:v>
                </c:pt>
                <c:pt idx="78">
                  <c:v>37045.008333333331</c:v>
                </c:pt>
                <c:pt idx="79">
                  <c:v>37045.508333333331</c:v>
                </c:pt>
                <c:pt idx="80">
                  <c:v>37046.008333333331</c:v>
                </c:pt>
                <c:pt idx="81">
                  <c:v>37046.508333333331</c:v>
                </c:pt>
                <c:pt idx="82">
                  <c:v>37047.008333333331</c:v>
                </c:pt>
                <c:pt idx="83">
                  <c:v>37047.508333333331</c:v>
                </c:pt>
                <c:pt idx="84">
                  <c:v>37048.008333333331</c:v>
                </c:pt>
                <c:pt idx="85">
                  <c:v>37048.508333333331</c:v>
                </c:pt>
                <c:pt idx="86">
                  <c:v>37049.008333333331</c:v>
                </c:pt>
                <c:pt idx="87">
                  <c:v>37049.508333333331</c:v>
                </c:pt>
                <c:pt idx="88">
                  <c:v>37050.008333333331</c:v>
                </c:pt>
                <c:pt idx="89">
                  <c:v>37050.508333333331</c:v>
                </c:pt>
                <c:pt idx="90">
                  <c:v>37051.008333333331</c:v>
                </c:pt>
                <c:pt idx="91">
                  <c:v>37051.508333333331</c:v>
                </c:pt>
                <c:pt idx="92">
                  <c:v>37052.008333333331</c:v>
                </c:pt>
                <c:pt idx="93">
                  <c:v>37052.508333333331</c:v>
                </c:pt>
                <c:pt idx="94">
                  <c:v>37053.008333333331</c:v>
                </c:pt>
                <c:pt idx="95">
                  <c:v>37053.508333333331</c:v>
                </c:pt>
                <c:pt idx="96">
                  <c:v>37054.008333333331</c:v>
                </c:pt>
                <c:pt idx="97">
                  <c:v>37054.508333333331</c:v>
                </c:pt>
                <c:pt idx="98">
                  <c:v>37055.008333333331</c:v>
                </c:pt>
                <c:pt idx="99">
                  <c:v>37055.508333333331</c:v>
                </c:pt>
                <c:pt idx="100">
                  <c:v>37056.008333333331</c:v>
                </c:pt>
                <c:pt idx="101">
                  <c:v>37056.508333333331</c:v>
                </c:pt>
                <c:pt idx="102">
                  <c:v>37057.008333333331</c:v>
                </c:pt>
                <c:pt idx="103">
                  <c:v>37057.508333333331</c:v>
                </c:pt>
                <c:pt idx="104">
                  <c:v>37058.008333333331</c:v>
                </c:pt>
                <c:pt idx="105">
                  <c:v>37058.508333333331</c:v>
                </c:pt>
                <c:pt idx="106">
                  <c:v>37059.008333333331</c:v>
                </c:pt>
                <c:pt idx="107">
                  <c:v>37059.508333333331</c:v>
                </c:pt>
                <c:pt idx="108">
                  <c:v>37060.008333333331</c:v>
                </c:pt>
                <c:pt idx="109">
                  <c:v>37060.508333333331</c:v>
                </c:pt>
                <c:pt idx="110">
                  <c:v>37061.008333333331</c:v>
                </c:pt>
                <c:pt idx="111">
                  <c:v>37061.508333333331</c:v>
                </c:pt>
                <c:pt idx="112">
                  <c:v>37062.008333333331</c:v>
                </c:pt>
                <c:pt idx="113">
                  <c:v>37062.508333333331</c:v>
                </c:pt>
                <c:pt idx="114">
                  <c:v>37063.008333333331</c:v>
                </c:pt>
                <c:pt idx="115">
                  <c:v>37063.508333333331</c:v>
                </c:pt>
                <c:pt idx="116">
                  <c:v>37064.008333333331</c:v>
                </c:pt>
                <c:pt idx="117">
                  <c:v>37064.508333333331</c:v>
                </c:pt>
                <c:pt idx="118">
                  <c:v>37065.008333333331</c:v>
                </c:pt>
                <c:pt idx="119">
                  <c:v>37065.508333333331</c:v>
                </c:pt>
                <c:pt idx="120">
                  <c:v>37066.008333333331</c:v>
                </c:pt>
                <c:pt idx="121">
                  <c:v>37066.508333333331</c:v>
                </c:pt>
                <c:pt idx="122">
                  <c:v>37067.008333333331</c:v>
                </c:pt>
                <c:pt idx="123">
                  <c:v>37067.508333333331</c:v>
                </c:pt>
                <c:pt idx="124">
                  <c:v>37068.008333333331</c:v>
                </c:pt>
                <c:pt idx="125">
                  <c:v>37068.508333333331</c:v>
                </c:pt>
                <c:pt idx="126">
                  <c:v>37069.008333333331</c:v>
                </c:pt>
                <c:pt idx="127">
                  <c:v>37069.508333333331</c:v>
                </c:pt>
                <c:pt idx="128">
                  <c:v>37070.008333333331</c:v>
                </c:pt>
                <c:pt idx="129">
                  <c:v>37070.508333333331</c:v>
                </c:pt>
                <c:pt idx="130">
                  <c:v>37071.008333333331</c:v>
                </c:pt>
                <c:pt idx="131">
                  <c:v>37071.508333333331</c:v>
                </c:pt>
                <c:pt idx="132">
                  <c:v>37072.008333333331</c:v>
                </c:pt>
                <c:pt idx="133">
                  <c:v>37072.508333333331</c:v>
                </c:pt>
                <c:pt idx="134">
                  <c:v>37073.008333333331</c:v>
                </c:pt>
                <c:pt idx="135">
                  <c:v>37073.508333333331</c:v>
                </c:pt>
                <c:pt idx="136">
                  <c:v>37074.008333333331</c:v>
                </c:pt>
                <c:pt idx="137">
                  <c:v>37074.508333333331</c:v>
                </c:pt>
                <c:pt idx="138">
                  <c:v>37075.008333333331</c:v>
                </c:pt>
                <c:pt idx="139">
                  <c:v>37075.508333333331</c:v>
                </c:pt>
                <c:pt idx="140">
                  <c:v>37076.008333333331</c:v>
                </c:pt>
                <c:pt idx="141">
                  <c:v>37076.508333333331</c:v>
                </c:pt>
                <c:pt idx="142">
                  <c:v>37077.008333333331</c:v>
                </c:pt>
                <c:pt idx="143">
                  <c:v>37077.508333333331</c:v>
                </c:pt>
                <c:pt idx="144">
                  <c:v>37078.008333333331</c:v>
                </c:pt>
                <c:pt idx="145">
                  <c:v>37078.508333333331</c:v>
                </c:pt>
                <c:pt idx="146">
                  <c:v>37079.008333333331</c:v>
                </c:pt>
                <c:pt idx="147">
                  <c:v>37079.508333333331</c:v>
                </c:pt>
                <c:pt idx="148">
                  <c:v>37080.008333333331</c:v>
                </c:pt>
                <c:pt idx="149">
                  <c:v>37080.508333333331</c:v>
                </c:pt>
                <c:pt idx="150">
                  <c:v>37081.008333333331</c:v>
                </c:pt>
                <c:pt idx="151">
                  <c:v>37081.508333333331</c:v>
                </c:pt>
                <c:pt idx="152">
                  <c:v>37082.008333333331</c:v>
                </c:pt>
                <c:pt idx="153">
                  <c:v>37082.508333333331</c:v>
                </c:pt>
                <c:pt idx="154">
                  <c:v>37083.008333333331</c:v>
                </c:pt>
                <c:pt idx="155">
                  <c:v>37083.508333333331</c:v>
                </c:pt>
                <c:pt idx="156">
                  <c:v>37084.008333333331</c:v>
                </c:pt>
                <c:pt idx="157">
                  <c:v>37084.508333333331</c:v>
                </c:pt>
                <c:pt idx="158">
                  <c:v>37085.008333333331</c:v>
                </c:pt>
                <c:pt idx="159">
                  <c:v>37085.508333333331</c:v>
                </c:pt>
                <c:pt idx="160">
                  <c:v>37086.008333333331</c:v>
                </c:pt>
                <c:pt idx="161">
                  <c:v>37086.508333333331</c:v>
                </c:pt>
                <c:pt idx="162">
                  <c:v>37087.008333333331</c:v>
                </c:pt>
                <c:pt idx="163">
                  <c:v>37087.508333333331</c:v>
                </c:pt>
                <c:pt idx="164">
                  <c:v>37088.008333333331</c:v>
                </c:pt>
                <c:pt idx="165">
                  <c:v>37088.508333333331</c:v>
                </c:pt>
                <c:pt idx="166">
                  <c:v>37089.008333333331</c:v>
                </c:pt>
                <c:pt idx="167">
                  <c:v>37089.508333333331</c:v>
                </c:pt>
                <c:pt idx="168">
                  <c:v>37090.008333333331</c:v>
                </c:pt>
                <c:pt idx="169">
                  <c:v>37090.508333333331</c:v>
                </c:pt>
                <c:pt idx="170">
                  <c:v>37091.008333333331</c:v>
                </c:pt>
                <c:pt idx="171">
                  <c:v>37091.508333333331</c:v>
                </c:pt>
                <c:pt idx="172">
                  <c:v>37092.008333333331</c:v>
                </c:pt>
                <c:pt idx="173">
                  <c:v>37092.508333333331</c:v>
                </c:pt>
                <c:pt idx="174">
                  <c:v>37093.008333333331</c:v>
                </c:pt>
                <c:pt idx="175">
                  <c:v>37093.508333333331</c:v>
                </c:pt>
                <c:pt idx="176">
                  <c:v>37094.008333333331</c:v>
                </c:pt>
                <c:pt idx="177">
                  <c:v>37094.508333333331</c:v>
                </c:pt>
                <c:pt idx="178">
                  <c:v>37095.008333333331</c:v>
                </c:pt>
                <c:pt idx="179">
                  <c:v>37095.508333333331</c:v>
                </c:pt>
                <c:pt idx="180">
                  <c:v>37096.008333333331</c:v>
                </c:pt>
                <c:pt idx="181">
                  <c:v>37096.508333333331</c:v>
                </c:pt>
                <c:pt idx="182">
                  <c:v>37097.008333333331</c:v>
                </c:pt>
                <c:pt idx="183">
                  <c:v>37097.508333333331</c:v>
                </c:pt>
                <c:pt idx="184">
                  <c:v>37098.008333333331</c:v>
                </c:pt>
                <c:pt idx="185">
                  <c:v>37098.508333333331</c:v>
                </c:pt>
                <c:pt idx="186">
                  <c:v>37099.008333333331</c:v>
                </c:pt>
                <c:pt idx="187">
                  <c:v>37099.508333333331</c:v>
                </c:pt>
                <c:pt idx="188">
                  <c:v>37100.008333333331</c:v>
                </c:pt>
                <c:pt idx="189">
                  <c:v>37100.508333333331</c:v>
                </c:pt>
                <c:pt idx="190">
                  <c:v>37101.008333333331</c:v>
                </c:pt>
                <c:pt idx="191">
                  <c:v>37101.508333333331</c:v>
                </c:pt>
                <c:pt idx="192">
                  <c:v>37102.008333333331</c:v>
                </c:pt>
                <c:pt idx="193">
                  <c:v>37102.508333333331</c:v>
                </c:pt>
                <c:pt idx="194">
                  <c:v>37103.008333333331</c:v>
                </c:pt>
                <c:pt idx="195">
                  <c:v>37103.508333333331</c:v>
                </c:pt>
                <c:pt idx="196">
                  <c:v>37104.008333333331</c:v>
                </c:pt>
                <c:pt idx="197">
                  <c:v>37104.508333333331</c:v>
                </c:pt>
                <c:pt idx="198">
                  <c:v>37105.008333333331</c:v>
                </c:pt>
                <c:pt idx="199">
                  <c:v>37105.508333333331</c:v>
                </c:pt>
                <c:pt idx="200">
                  <c:v>37106.008333333331</c:v>
                </c:pt>
                <c:pt idx="201">
                  <c:v>37106.508333333331</c:v>
                </c:pt>
                <c:pt idx="202">
                  <c:v>37107.008333333331</c:v>
                </c:pt>
                <c:pt idx="203">
                  <c:v>37107.508333333331</c:v>
                </c:pt>
                <c:pt idx="204">
                  <c:v>37108.008333333331</c:v>
                </c:pt>
                <c:pt idx="205">
                  <c:v>37108.508333333331</c:v>
                </c:pt>
                <c:pt idx="206">
                  <c:v>37109.008333333331</c:v>
                </c:pt>
                <c:pt idx="207">
                  <c:v>37109.508333333331</c:v>
                </c:pt>
                <c:pt idx="208">
                  <c:v>37110.008333333331</c:v>
                </c:pt>
                <c:pt idx="209">
                  <c:v>37110.508333333331</c:v>
                </c:pt>
                <c:pt idx="210">
                  <c:v>37111.008333333331</c:v>
                </c:pt>
                <c:pt idx="211">
                  <c:v>37111.508333333331</c:v>
                </c:pt>
                <c:pt idx="212">
                  <c:v>37112.008333333331</c:v>
                </c:pt>
                <c:pt idx="213">
                  <c:v>37112.508333333331</c:v>
                </c:pt>
                <c:pt idx="214">
                  <c:v>37113.008333333331</c:v>
                </c:pt>
                <c:pt idx="215">
                  <c:v>37113.508333333331</c:v>
                </c:pt>
                <c:pt idx="216">
                  <c:v>37114.008333333331</c:v>
                </c:pt>
                <c:pt idx="217">
                  <c:v>37114.508333333331</c:v>
                </c:pt>
                <c:pt idx="218">
                  <c:v>37115.008333333331</c:v>
                </c:pt>
                <c:pt idx="219">
                  <c:v>37115.508333333331</c:v>
                </c:pt>
                <c:pt idx="220">
                  <c:v>37116.008333333331</c:v>
                </c:pt>
                <c:pt idx="221">
                  <c:v>37116.508333333331</c:v>
                </c:pt>
                <c:pt idx="222">
                  <c:v>37117.008333333331</c:v>
                </c:pt>
                <c:pt idx="223">
                  <c:v>37117.508333333331</c:v>
                </c:pt>
                <c:pt idx="224">
                  <c:v>37118.008333333331</c:v>
                </c:pt>
                <c:pt idx="225">
                  <c:v>37118.508333333331</c:v>
                </c:pt>
                <c:pt idx="226">
                  <c:v>37119.008333333331</c:v>
                </c:pt>
                <c:pt idx="227">
                  <c:v>37119.508333333331</c:v>
                </c:pt>
                <c:pt idx="228">
                  <c:v>37120.008333333331</c:v>
                </c:pt>
                <c:pt idx="229">
                  <c:v>37120.508333333331</c:v>
                </c:pt>
                <c:pt idx="230">
                  <c:v>37121.008333333331</c:v>
                </c:pt>
                <c:pt idx="231">
                  <c:v>37121.508333333331</c:v>
                </c:pt>
                <c:pt idx="232">
                  <c:v>37122.008333333331</c:v>
                </c:pt>
                <c:pt idx="233">
                  <c:v>37122.508333333331</c:v>
                </c:pt>
                <c:pt idx="234">
                  <c:v>37123.008333333331</c:v>
                </c:pt>
                <c:pt idx="235">
                  <c:v>37123.508333333331</c:v>
                </c:pt>
                <c:pt idx="236">
                  <c:v>37124.008333333331</c:v>
                </c:pt>
                <c:pt idx="237">
                  <c:v>37124.508333333331</c:v>
                </c:pt>
                <c:pt idx="238">
                  <c:v>37125.008333333331</c:v>
                </c:pt>
                <c:pt idx="239">
                  <c:v>37125.508333333331</c:v>
                </c:pt>
                <c:pt idx="240">
                  <c:v>37126.008333333331</c:v>
                </c:pt>
                <c:pt idx="241">
                  <c:v>37126.508333333331</c:v>
                </c:pt>
                <c:pt idx="242">
                  <c:v>37127.008333333331</c:v>
                </c:pt>
                <c:pt idx="243">
                  <c:v>37127.508333333331</c:v>
                </c:pt>
                <c:pt idx="244">
                  <c:v>37128.008333333331</c:v>
                </c:pt>
                <c:pt idx="245">
                  <c:v>37128.508333333331</c:v>
                </c:pt>
                <c:pt idx="246">
                  <c:v>37129.008333333331</c:v>
                </c:pt>
                <c:pt idx="247">
                  <c:v>37129.508333333331</c:v>
                </c:pt>
                <c:pt idx="248">
                  <c:v>37130.008333333331</c:v>
                </c:pt>
                <c:pt idx="249">
                  <c:v>37130.508333333331</c:v>
                </c:pt>
                <c:pt idx="250">
                  <c:v>37131.008333333331</c:v>
                </c:pt>
                <c:pt idx="251">
                  <c:v>37131.508333333331</c:v>
                </c:pt>
                <c:pt idx="252">
                  <c:v>37132.008333333331</c:v>
                </c:pt>
                <c:pt idx="253">
                  <c:v>37132.508333333331</c:v>
                </c:pt>
                <c:pt idx="254">
                  <c:v>37133.008333333331</c:v>
                </c:pt>
                <c:pt idx="255">
                  <c:v>37133.508333333331</c:v>
                </c:pt>
                <c:pt idx="256">
                  <c:v>37134.008333333331</c:v>
                </c:pt>
                <c:pt idx="257">
                  <c:v>37134.508333333331</c:v>
                </c:pt>
                <c:pt idx="258">
                  <c:v>37135.008333333331</c:v>
                </c:pt>
                <c:pt idx="259">
                  <c:v>37135.508333333331</c:v>
                </c:pt>
                <c:pt idx="260">
                  <c:v>37136.008333333331</c:v>
                </c:pt>
                <c:pt idx="261">
                  <c:v>37136.508333333331</c:v>
                </c:pt>
                <c:pt idx="262">
                  <c:v>37137.008333333331</c:v>
                </c:pt>
                <c:pt idx="263">
                  <c:v>37137.508333333331</c:v>
                </c:pt>
                <c:pt idx="264">
                  <c:v>37138.008333333331</c:v>
                </c:pt>
                <c:pt idx="265">
                  <c:v>37138.508333333331</c:v>
                </c:pt>
                <c:pt idx="266">
                  <c:v>37139.008333333331</c:v>
                </c:pt>
                <c:pt idx="267">
                  <c:v>37139.508333333331</c:v>
                </c:pt>
                <c:pt idx="268">
                  <c:v>37140.008333333331</c:v>
                </c:pt>
                <c:pt idx="269">
                  <c:v>37140.508333333331</c:v>
                </c:pt>
                <c:pt idx="270">
                  <c:v>37141.008333333331</c:v>
                </c:pt>
                <c:pt idx="271">
                  <c:v>37141.508333333331</c:v>
                </c:pt>
                <c:pt idx="272">
                  <c:v>37142.008333333331</c:v>
                </c:pt>
                <c:pt idx="273">
                  <c:v>37142.508333333331</c:v>
                </c:pt>
                <c:pt idx="274">
                  <c:v>37143.008333333331</c:v>
                </c:pt>
                <c:pt idx="275">
                  <c:v>37143.508333333331</c:v>
                </c:pt>
                <c:pt idx="276">
                  <c:v>37144.008333333331</c:v>
                </c:pt>
                <c:pt idx="277">
                  <c:v>37144.508333333331</c:v>
                </c:pt>
                <c:pt idx="278">
                  <c:v>37145.008333333331</c:v>
                </c:pt>
                <c:pt idx="279">
                  <c:v>37145.508333333331</c:v>
                </c:pt>
                <c:pt idx="280">
                  <c:v>37146.008333333331</c:v>
                </c:pt>
                <c:pt idx="281">
                  <c:v>37146.508333333331</c:v>
                </c:pt>
                <c:pt idx="282">
                  <c:v>37147.008333333331</c:v>
                </c:pt>
                <c:pt idx="283">
                  <c:v>37147.508333333331</c:v>
                </c:pt>
                <c:pt idx="284">
                  <c:v>37148.008333333331</c:v>
                </c:pt>
                <c:pt idx="285">
                  <c:v>37148.508333333331</c:v>
                </c:pt>
                <c:pt idx="286">
                  <c:v>37149.008333333331</c:v>
                </c:pt>
                <c:pt idx="287">
                  <c:v>37149.508333333331</c:v>
                </c:pt>
                <c:pt idx="288">
                  <c:v>37150.008333333331</c:v>
                </c:pt>
                <c:pt idx="289">
                  <c:v>37150.508333333331</c:v>
                </c:pt>
                <c:pt idx="290">
                  <c:v>37151.008333333331</c:v>
                </c:pt>
                <c:pt idx="291">
                  <c:v>37151.508333333331</c:v>
                </c:pt>
                <c:pt idx="292">
                  <c:v>37152.008333333331</c:v>
                </c:pt>
                <c:pt idx="293">
                  <c:v>37152.508333333331</c:v>
                </c:pt>
                <c:pt idx="294">
                  <c:v>37153.008333333331</c:v>
                </c:pt>
                <c:pt idx="295">
                  <c:v>37153.508333333331</c:v>
                </c:pt>
                <c:pt idx="296">
                  <c:v>37154.008333333331</c:v>
                </c:pt>
                <c:pt idx="297">
                  <c:v>37154.508333333331</c:v>
                </c:pt>
                <c:pt idx="298">
                  <c:v>37155.008333333331</c:v>
                </c:pt>
                <c:pt idx="299">
                  <c:v>37155.508333333331</c:v>
                </c:pt>
                <c:pt idx="300">
                  <c:v>37156.008333333331</c:v>
                </c:pt>
                <c:pt idx="301">
                  <c:v>37156.508333333331</c:v>
                </c:pt>
                <c:pt idx="302">
                  <c:v>37157.008333333331</c:v>
                </c:pt>
                <c:pt idx="303">
                  <c:v>37157.508333333331</c:v>
                </c:pt>
                <c:pt idx="304">
                  <c:v>37158.008333333331</c:v>
                </c:pt>
                <c:pt idx="305">
                  <c:v>37158.508333333331</c:v>
                </c:pt>
                <c:pt idx="306">
                  <c:v>37159.008333333331</c:v>
                </c:pt>
                <c:pt idx="307">
                  <c:v>37159.508333333331</c:v>
                </c:pt>
                <c:pt idx="308">
                  <c:v>37160.008333333331</c:v>
                </c:pt>
                <c:pt idx="309">
                  <c:v>37160.508333333331</c:v>
                </c:pt>
                <c:pt idx="310">
                  <c:v>37161.008333333331</c:v>
                </c:pt>
                <c:pt idx="311">
                  <c:v>37161.508333333331</c:v>
                </c:pt>
                <c:pt idx="312">
                  <c:v>37162.008333333331</c:v>
                </c:pt>
                <c:pt idx="313">
                  <c:v>37162.508333333331</c:v>
                </c:pt>
                <c:pt idx="314">
                  <c:v>37163.008333333331</c:v>
                </c:pt>
                <c:pt idx="315">
                  <c:v>37163.508333333331</c:v>
                </c:pt>
                <c:pt idx="316">
                  <c:v>37164.008333333331</c:v>
                </c:pt>
                <c:pt idx="317">
                  <c:v>37164.508333333331</c:v>
                </c:pt>
                <c:pt idx="318">
                  <c:v>37165.008333333331</c:v>
                </c:pt>
                <c:pt idx="319">
                  <c:v>37165.508333333331</c:v>
                </c:pt>
                <c:pt idx="320">
                  <c:v>37166.008333333331</c:v>
                </c:pt>
                <c:pt idx="321">
                  <c:v>37166.508333333331</c:v>
                </c:pt>
                <c:pt idx="322">
                  <c:v>37167.008333333331</c:v>
                </c:pt>
                <c:pt idx="323">
                  <c:v>37167.508333333331</c:v>
                </c:pt>
                <c:pt idx="324">
                  <c:v>37168.008333333331</c:v>
                </c:pt>
                <c:pt idx="325">
                  <c:v>37168.508333333331</c:v>
                </c:pt>
                <c:pt idx="326">
                  <c:v>37169.008333333331</c:v>
                </c:pt>
                <c:pt idx="327">
                  <c:v>37169.508333333331</c:v>
                </c:pt>
                <c:pt idx="328">
                  <c:v>37170.008333333331</c:v>
                </c:pt>
                <c:pt idx="329">
                  <c:v>37170.508333333331</c:v>
                </c:pt>
                <c:pt idx="330">
                  <c:v>37171.008333333331</c:v>
                </c:pt>
                <c:pt idx="331">
                  <c:v>37171.508333333331</c:v>
                </c:pt>
                <c:pt idx="332">
                  <c:v>37172.008333333331</c:v>
                </c:pt>
                <c:pt idx="333">
                  <c:v>37172.508333333331</c:v>
                </c:pt>
                <c:pt idx="334">
                  <c:v>37173.008333333331</c:v>
                </c:pt>
                <c:pt idx="335">
                  <c:v>37173.508333333331</c:v>
                </c:pt>
                <c:pt idx="336">
                  <c:v>37174.008333333331</c:v>
                </c:pt>
                <c:pt idx="337">
                  <c:v>37174.508333333331</c:v>
                </c:pt>
                <c:pt idx="338">
                  <c:v>37175.008333333331</c:v>
                </c:pt>
                <c:pt idx="339">
                  <c:v>37175.508333333331</c:v>
                </c:pt>
                <c:pt idx="340">
                  <c:v>37176.008333333331</c:v>
                </c:pt>
                <c:pt idx="341">
                  <c:v>37176.508333333331</c:v>
                </c:pt>
                <c:pt idx="342">
                  <c:v>37177.008333333331</c:v>
                </c:pt>
                <c:pt idx="343">
                  <c:v>37177.508333333331</c:v>
                </c:pt>
                <c:pt idx="344">
                  <c:v>37178.008333333331</c:v>
                </c:pt>
                <c:pt idx="345">
                  <c:v>37178.508333333331</c:v>
                </c:pt>
                <c:pt idx="346">
                  <c:v>37179.008333333331</c:v>
                </c:pt>
                <c:pt idx="347">
                  <c:v>37179.508333333331</c:v>
                </c:pt>
                <c:pt idx="348">
                  <c:v>37180.008333333331</c:v>
                </c:pt>
                <c:pt idx="349">
                  <c:v>37180.508333333331</c:v>
                </c:pt>
                <c:pt idx="350">
                  <c:v>37181.008333333331</c:v>
                </c:pt>
                <c:pt idx="351">
                  <c:v>37181.508333333331</c:v>
                </c:pt>
                <c:pt idx="352">
                  <c:v>37182.008333333331</c:v>
                </c:pt>
                <c:pt idx="353">
                  <c:v>37182.508333333331</c:v>
                </c:pt>
                <c:pt idx="354">
                  <c:v>37183.008333333331</c:v>
                </c:pt>
                <c:pt idx="355">
                  <c:v>37183.508333333331</c:v>
                </c:pt>
                <c:pt idx="356">
                  <c:v>37184.008333333331</c:v>
                </c:pt>
                <c:pt idx="357">
                  <c:v>37184.508333333331</c:v>
                </c:pt>
                <c:pt idx="358">
                  <c:v>37185.008333333331</c:v>
                </c:pt>
                <c:pt idx="359">
                  <c:v>37185.508333333331</c:v>
                </c:pt>
                <c:pt idx="360">
                  <c:v>37186.008333333331</c:v>
                </c:pt>
                <c:pt idx="361">
                  <c:v>37186.508333333331</c:v>
                </c:pt>
                <c:pt idx="362">
                  <c:v>37187.008333333331</c:v>
                </c:pt>
                <c:pt idx="363">
                  <c:v>37187.508333333331</c:v>
                </c:pt>
                <c:pt idx="364">
                  <c:v>37188.008333333331</c:v>
                </c:pt>
                <c:pt idx="365">
                  <c:v>37188.508333333331</c:v>
                </c:pt>
                <c:pt idx="366">
                  <c:v>37189.008333333331</c:v>
                </c:pt>
                <c:pt idx="367">
                  <c:v>37189.508333333331</c:v>
                </c:pt>
                <c:pt idx="368">
                  <c:v>37190.008333333331</c:v>
                </c:pt>
                <c:pt idx="369">
                  <c:v>37190.508333333331</c:v>
                </c:pt>
                <c:pt idx="370">
                  <c:v>37191.008333333331</c:v>
                </c:pt>
                <c:pt idx="371">
                  <c:v>37191.508333333331</c:v>
                </c:pt>
                <c:pt idx="372">
                  <c:v>37192.008333333331</c:v>
                </c:pt>
                <c:pt idx="373">
                  <c:v>37192.508333333331</c:v>
                </c:pt>
                <c:pt idx="374">
                  <c:v>37193.008333333331</c:v>
                </c:pt>
                <c:pt idx="375">
                  <c:v>37193.508333333331</c:v>
                </c:pt>
                <c:pt idx="376">
                  <c:v>37194.008333333331</c:v>
                </c:pt>
                <c:pt idx="377">
                  <c:v>37194.508333333331</c:v>
                </c:pt>
                <c:pt idx="378">
                  <c:v>37195.008333333331</c:v>
                </c:pt>
                <c:pt idx="379">
                  <c:v>37195.508333333331</c:v>
                </c:pt>
                <c:pt idx="380">
                  <c:v>37196.008333333331</c:v>
                </c:pt>
                <c:pt idx="381">
                  <c:v>37196.508333333331</c:v>
                </c:pt>
                <c:pt idx="382">
                  <c:v>37197.008333333331</c:v>
                </c:pt>
                <c:pt idx="383">
                  <c:v>37197.508333333331</c:v>
                </c:pt>
                <c:pt idx="384">
                  <c:v>37198.008333333331</c:v>
                </c:pt>
                <c:pt idx="385">
                  <c:v>37198.508333333331</c:v>
                </c:pt>
                <c:pt idx="386">
                  <c:v>37199.008333333331</c:v>
                </c:pt>
                <c:pt idx="387">
                  <c:v>37199.508333333331</c:v>
                </c:pt>
                <c:pt idx="388">
                  <c:v>37200.008333333331</c:v>
                </c:pt>
                <c:pt idx="389">
                  <c:v>37200.508333333331</c:v>
                </c:pt>
                <c:pt idx="390">
                  <c:v>37201.008333333331</c:v>
                </c:pt>
                <c:pt idx="391">
                  <c:v>37201.508333333331</c:v>
                </c:pt>
                <c:pt idx="392">
                  <c:v>37202.008333333331</c:v>
                </c:pt>
                <c:pt idx="393">
                  <c:v>37202.508333333331</c:v>
                </c:pt>
                <c:pt idx="394">
                  <c:v>37203.008333333331</c:v>
                </c:pt>
                <c:pt idx="395">
                  <c:v>37203.508333333331</c:v>
                </c:pt>
                <c:pt idx="396">
                  <c:v>37204.008333333331</c:v>
                </c:pt>
                <c:pt idx="397">
                  <c:v>37204.508333333331</c:v>
                </c:pt>
                <c:pt idx="398">
                  <c:v>37205.008333333331</c:v>
                </c:pt>
                <c:pt idx="399">
                  <c:v>37205.508333333331</c:v>
                </c:pt>
                <c:pt idx="400">
                  <c:v>37206.008333333331</c:v>
                </c:pt>
                <c:pt idx="401">
                  <c:v>37206.508333333331</c:v>
                </c:pt>
                <c:pt idx="402">
                  <c:v>37207.008333333331</c:v>
                </c:pt>
                <c:pt idx="403">
                  <c:v>37207.508333333331</c:v>
                </c:pt>
                <c:pt idx="404">
                  <c:v>37208.008333333331</c:v>
                </c:pt>
                <c:pt idx="405">
                  <c:v>37208.508333333331</c:v>
                </c:pt>
                <c:pt idx="406">
                  <c:v>37209.008333333331</c:v>
                </c:pt>
                <c:pt idx="407">
                  <c:v>37209.508333333331</c:v>
                </c:pt>
                <c:pt idx="408">
                  <c:v>37210.008333333331</c:v>
                </c:pt>
                <c:pt idx="409">
                  <c:v>37210.508333333331</c:v>
                </c:pt>
                <c:pt idx="410">
                  <c:v>37211.008333333331</c:v>
                </c:pt>
                <c:pt idx="411">
                  <c:v>37211.508333333331</c:v>
                </c:pt>
                <c:pt idx="412">
                  <c:v>37212.008333333331</c:v>
                </c:pt>
                <c:pt idx="413">
                  <c:v>37212.508333333331</c:v>
                </c:pt>
                <c:pt idx="414">
                  <c:v>37213.008333333331</c:v>
                </c:pt>
                <c:pt idx="415">
                  <c:v>37213.508333333331</c:v>
                </c:pt>
                <c:pt idx="416">
                  <c:v>37214.008333333331</c:v>
                </c:pt>
                <c:pt idx="417">
                  <c:v>37214.508333333331</c:v>
                </c:pt>
                <c:pt idx="418">
                  <c:v>37215.008333333331</c:v>
                </c:pt>
                <c:pt idx="419">
                  <c:v>37215.508333333331</c:v>
                </c:pt>
                <c:pt idx="420">
                  <c:v>37216.008333333331</c:v>
                </c:pt>
                <c:pt idx="421">
                  <c:v>37216.508333333331</c:v>
                </c:pt>
                <c:pt idx="422">
                  <c:v>37217.008333333331</c:v>
                </c:pt>
                <c:pt idx="423">
                  <c:v>37217.508333333331</c:v>
                </c:pt>
                <c:pt idx="424">
                  <c:v>37218.008333333331</c:v>
                </c:pt>
                <c:pt idx="425">
                  <c:v>37218.508333333331</c:v>
                </c:pt>
                <c:pt idx="426">
                  <c:v>37219.008333333331</c:v>
                </c:pt>
                <c:pt idx="427">
                  <c:v>37219.508333333331</c:v>
                </c:pt>
                <c:pt idx="428">
                  <c:v>37220.008333333331</c:v>
                </c:pt>
                <c:pt idx="429">
                  <c:v>37220.508333333331</c:v>
                </c:pt>
                <c:pt idx="430">
                  <c:v>37221.008333333331</c:v>
                </c:pt>
                <c:pt idx="431">
                  <c:v>37221.508333333331</c:v>
                </c:pt>
                <c:pt idx="432">
                  <c:v>37222.008333333331</c:v>
                </c:pt>
                <c:pt idx="433">
                  <c:v>37222.508333333331</c:v>
                </c:pt>
                <c:pt idx="434">
                  <c:v>37223.008333333331</c:v>
                </c:pt>
                <c:pt idx="435">
                  <c:v>37223.508333333331</c:v>
                </c:pt>
                <c:pt idx="436">
                  <c:v>37224.008333333331</c:v>
                </c:pt>
                <c:pt idx="437">
                  <c:v>37224.508333333331</c:v>
                </c:pt>
                <c:pt idx="438">
                  <c:v>37225.008333333331</c:v>
                </c:pt>
                <c:pt idx="439">
                  <c:v>37225.508333333331</c:v>
                </c:pt>
                <c:pt idx="440">
                  <c:v>37226.008333333331</c:v>
                </c:pt>
                <c:pt idx="441">
                  <c:v>37226.508333333331</c:v>
                </c:pt>
                <c:pt idx="442">
                  <c:v>37227.008333333331</c:v>
                </c:pt>
                <c:pt idx="443">
                  <c:v>37227.508333333331</c:v>
                </c:pt>
                <c:pt idx="444">
                  <c:v>37228.008333333331</c:v>
                </c:pt>
                <c:pt idx="445">
                  <c:v>37228.508333333331</c:v>
                </c:pt>
                <c:pt idx="446">
                  <c:v>37229.008333333331</c:v>
                </c:pt>
                <c:pt idx="447">
                  <c:v>37229.508333333331</c:v>
                </c:pt>
                <c:pt idx="448">
                  <c:v>37230.008333333331</c:v>
                </c:pt>
                <c:pt idx="449">
                  <c:v>37230.508333333331</c:v>
                </c:pt>
                <c:pt idx="450">
                  <c:v>37231.008333333331</c:v>
                </c:pt>
                <c:pt idx="451">
                  <c:v>37231.508333333331</c:v>
                </c:pt>
                <c:pt idx="452">
                  <c:v>37232.008333333331</c:v>
                </c:pt>
                <c:pt idx="453">
                  <c:v>37232.508333333331</c:v>
                </c:pt>
                <c:pt idx="454">
                  <c:v>37233.008333333331</c:v>
                </c:pt>
                <c:pt idx="455">
                  <c:v>37233.508333333331</c:v>
                </c:pt>
                <c:pt idx="456">
                  <c:v>37234.008333333331</c:v>
                </c:pt>
                <c:pt idx="457">
                  <c:v>37234.508333333331</c:v>
                </c:pt>
                <c:pt idx="458">
                  <c:v>37235.008333333331</c:v>
                </c:pt>
                <c:pt idx="459">
                  <c:v>37235.508333333331</c:v>
                </c:pt>
                <c:pt idx="460">
                  <c:v>37236.008333333331</c:v>
                </c:pt>
                <c:pt idx="461">
                  <c:v>37236.508333333331</c:v>
                </c:pt>
                <c:pt idx="462">
                  <c:v>37237.008333333331</c:v>
                </c:pt>
                <c:pt idx="463">
                  <c:v>37237.508333333331</c:v>
                </c:pt>
                <c:pt idx="464">
                  <c:v>37238.008333333331</c:v>
                </c:pt>
                <c:pt idx="465">
                  <c:v>37238.508333333331</c:v>
                </c:pt>
                <c:pt idx="466">
                  <c:v>37239.008333333331</c:v>
                </c:pt>
                <c:pt idx="467">
                  <c:v>37239.508333333331</c:v>
                </c:pt>
                <c:pt idx="468">
                  <c:v>37240.008333333331</c:v>
                </c:pt>
                <c:pt idx="469">
                  <c:v>37240.508333333331</c:v>
                </c:pt>
                <c:pt idx="470">
                  <c:v>37241.008333333331</c:v>
                </c:pt>
                <c:pt idx="471">
                  <c:v>37241.508333333331</c:v>
                </c:pt>
                <c:pt idx="472">
                  <c:v>37242.008333333331</c:v>
                </c:pt>
                <c:pt idx="473">
                  <c:v>37242.508333333331</c:v>
                </c:pt>
                <c:pt idx="474">
                  <c:v>37243.008333333331</c:v>
                </c:pt>
                <c:pt idx="475">
                  <c:v>37243.508333333331</c:v>
                </c:pt>
                <c:pt idx="476">
                  <c:v>37244.008333333331</c:v>
                </c:pt>
                <c:pt idx="477">
                  <c:v>37244.508333333331</c:v>
                </c:pt>
                <c:pt idx="478">
                  <c:v>37245.008333333331</c:v>
                </c:pt>
                <c:pt idx="479">
                  <c:v>37245.508333333331</c:v>
                </c:pt>
                <c:pt idx="480">
                  <c:v>37246.008333333331</c:v>
                </c:pt>
                <c:pt idx="481">
                  <c:v>37246.508333333331</c:v>
                </c:pt>
                <c:pt idx="482">
                  <c:v>37247.008333333331</c:v>
                </c:pt>
                <c:pt idx="483">
                  <c:v>37247.508333333331</c:v>
                </c:pt>
                <c:pt idx="484">
                  <c:v>37248.008333333331</c:v>
                </c:pt>
                <c:pt idx="485">
                  <c:v>37248.508333333331</c:v>
                </c:pt>
                <c:pt idx="486">
                  <c:v>37249.008333333331</c:v>
                </c:pt>
                <c:pt idx="487">
                  <c:v>37249.508333333331</c:v>
                </c:pt>
                <c:pt idx="488">
                  <c:v>37250.008333333331</c:v>
                </c:pt>
                <c:pt idx="489">
                  <c:v>37250.508333333331</c:v>
                </c:pt>
                <c:pt idx="490">
                  <c:v>37251.008333333331</c:v>
                </c:pt>
                <c:pt idx="491">
                  <c:v>37251.508333333331</c:v>
                </c:pt>
                <c:pt idx="492">
                  <c:v>37252.008333333331</c:v>
                </c:pt>
                <c:pt idx="493">
                  <c:v>37252.508333333331</c:v>
                </c:pt>
                <c:pt idx="494">
                  <c:v>37253.008333333331</c:v>
                </c:pt>
                <c:pt idx="495">
                  <c:v>37253.508333333331</c:v>
                </c:pt>
                <c:pt idx="496">
                  <c:v>37254.008333333331</c:v>
                </c:pt>
                <c:pt idx="497">
                  <c:v>37254.508333333331</c:v>
                </c:pt>
                <c:pt idx="498">
                  <c:v>37255.008333333331</c:v>
                </c:pt>
                <c:pt idx="499">
                  <c:v>37255.508333333331</c:v>
                </c:pt>
                <c:pt idx="500">
                  <c:v>37256.008333333331</c:v>
                </c:pt>
                <c:pt idx="501">
                  <c:v>37256.508333333331</c:v>
                </c:pt>
                <c:pt idx="502">
                  <c:v>37257.008333333331</c:v>
                </c:pt>
                <c:pt idx="503">
                  <c:v>37257.508333333331</c:v>
                </c:pt>
                <c:pt idx="504">
                  <c:v>37258.008333333331</c:v>
                </c:pt>
                <c:pt idx="505">
                  <c:v>37258.508333333331</c:v>
                </c:pt>
                <c:pt idx="506">
                  <c:v>37259.008333333331</c:v>
                </c:pt>
                <c:pt idx="507">
                  <c:v>37259.508333333331</c:v>
                </c:pt>
                <c:pt idx="508">
                  <c:v>37260.008333333331</c:v>
                </c:pt>
                <c:pt idx="509">
                  <c:v>37260.508333333331</c:v>
                </c:pt>
                <c:pt idx="510">
                  <c:v>37261.008333333331</c:v>
                </c:pt>
                <c:pt idx="511">
                  <c:v>37261.508333333331</c:v>
                </c:pt>
                <c:pt idx="512">
                  <c:v>37262.008333333331</c:v>
                </c:pt>
                <c:pt idx="513">
                  <c:v>37262.508333333331</c:v>
                </c:pt>
                <c:pt idx="514">
                  <c:v>37263.008333333331</c:v>
                </c:pt>
                <c:pt idx="515">
                  <c:v>37263.508333333331</c:v>
                </c:pt>
                <c:pt idx="516">
                  <c:v>37264.008333333331</c:v>
                </c:pt>
                <c:pt idx="517">
                  <c:v>37264.508333333331</c:v>
                </c:pt>
                <c:pt idx="518">
                  <c:v>37265.008333333331</c:v>
                </c:pt>
                <c:pt idx="519">
                  <c:v>37265.508333333331</c:v>
                </c:pt>
                <c:pt idx="520">
                  <c:v>37266.008333333331</c:v>
                </c:pt>
                <c:pt idx="521">
                  <c:v>37266.508333333331</c:v>
                </c:pt>
                <c:pt idx="522">
                  <c:v>37267.008333333331</c:v>
                </c:pt>
                <c:pt idx="523">
                  <c:v>37267.508333333331</c:v>
                </c:pt>
                <c:pt idx="524">
                  <c:v>37268.008333333331</c:v>
                </c:pt>
                <c:pt idx="525">
                  <c:v>37268.508333333331</c:v>
                </c:pt>
                <c:pt idx="526">
                  <c:v>37269.008333333331</c:v>
                </c:pt>
                <c:pt idx="527">
                  <c:v>37269.508333333331</c:v>
                </c:pt>
                <c:pt idx="528">
                  <c:v>37270.008333333331</c:v>
                </c:pt>
                <c:pt idx="529">
                  <c:v>37270.508333333331</c:v>
                </c:pt>
                <c:pt idx="530">
                  <c:v>37271.008333333331</c:v>
                </c:pt>
                <c:pt idx="531">
                  <c:v>37271.508333333331</c:v>
                </c:pt>
                <c:pt idx="532">
                  <c:v>37272.008333333331</c:v>
                </c:pt>
                <c:pt idx="533">
                  <c:v>37272.508333333331</c:v>
                </c:pt>
                <c:pt idx="534">
                  <c:v>37273.008333333331</c:v>
                </c:pt>
                <c:pt idx="535">
                  <c:v>37273.508333333331</c:v>
                </c:pt>
                <c:pt idx="536">
                  <c:v>37274.008333333331</c:v>
                </c:pt>
                <c:pt idx="537">
                  <c:v>37274.508333333331</c:v>
                </c:pt>
                <c:pt idx="538">
                  <c:v>37275.008333333331</c:v>
                </c:pt>
                <c:pt idx="539">
                  <c:v>37275.508333333331</c:v>
                </c:pt>
                <c:pt idx="540">
                  <c:v>37276.008333333331</c:v>
                </c:pt>
                <c:pt idx="541">
                  <c:v>37276.508333333331</c:v>
                </c:pt>
                <c:pt idx="542">
                  <c:v>37277.008333333331</c:v>
                </c:pt>
                <c:pt idx="543">
                  <c:v>37277.508333333331</c:v>
                </c:pt>
                <c:pt idx="544">
                  <c:v>37278.008333333331</c:v>
                </c:pt>
                <c:pt idx="545">
                  <c:v>37278.508333333331</c:v>
                </c:pt>
                <c:pt idx="546">
                  <c:v>37279.008333333331</c:v>
                </c:pt>
                <c:pt idx="547">
                  <c:v>37279.508333333331</c:v>
                </c:pt>
                <c:pt idx="548">
                  <c:v>37280.008333333331</c:v>
                </c:pt>
                <c:pt idx="549">
                  <c:v>37280.508333333331</c:v>
                </c:pt>
                <c:pt idx="550">
                  <c:v>37281.008333333331</c:v>
                </c:pt>
                <c:pt idx="551">
                  <c:v>37281.508333333331</c:v>
                </c:pt>
                <c:pt idx="552">
                  <c:v>37282.008333333331</c:v>
                </c:pt>
                <c:pt idx="553">
                  <c:v>37282.508333333331</c:v>
                </c:pt>
                <c:pt idx="554">
                  <c:v>37283.008333333331</c:v>
                </c:pt>
                <c:pt idx="555">
                  <c:v>37283.508333333331</c:v>
                </c:pt>
                <c:pt idx="556">
                  <c:v>37284.008333333331</c:v>
                </c:pt>
                <c:pt idx="557">
                  <c:v>37284.508333333331</c:v>
                </c:pt>
                <c:pt idx="558">
                  <c:v>37285.008333333331</c:v>
                </c:pt>
                <c:pt idx="559">
                  <c:v>37285.508333333331</c:v>
                </c:pt>
                <c:pt idx="560">
                  <c:v>37286.008333333331</c:v>
                </c:pt>
                <c:pt idx="561">
                  <c:v>37286.508333333331</c:v>
                </c:pt>
                <c:pt idx="562">
                  <c:v>37287.008333333331</c:v>
                </c:pt>
                <c:pt idx="563">
                  <c:v>37287.508333333331</c:v>
                </c:pt>
                <c:pt idx="564">
                  <c:v>37288.008333333331</c:v>
                </c:pt>
                <c:pt idx="565">
                  <c:v>37288.508333333331</c:v>
                </c:pt>
                <c:pt idx="566">
                  <c:v>37289.008333333331</c:v>
                </c:pt>
                <c:pt idx="567">
                  <c:v>37289.508333333331</c:v>
                </c:pt>
                <c:pt idx="568">
                  <c:v>37290.008333333331</c:v>
                </c:pt>
                <c:pt idx="569">
                  <c:v>37290.508333333331</c:v>
                </c:pt>
                <c:pt idx="570">
                  <c:v>37291.008333333331</c:v>
                </c:pt>
                <c:pt idx="571">
                  <c:v>37291.508333333331</c:v>
                </c:pt>
                <c:pt idx="572">
                  <c:v>37292.008333333331</c:v>
                </c:pt>
                <c:pt idx="573">
                  <c:v>37292.508333333331</c:v>
                </c:pt>
                <c:pt idx="574">
                  <c:v>37293.008333333331</c:v>
                </c:pt>
                <c:pt idx="575">
                  <c:v>37293.508333333331</c:v>
                </c:pt>
                <c:pt idx="576">
                  <c:v>37294.008333333331</c:v>
                </c:pt>
                <c:pt idx="577">
                  <c:v>37294.508333333331</c:v>
                </c:pt>
                <c:pt idx="578">
                  <c:v>37295.008333333331</c:v>
                </c:pt>
                <c:pt idx="579">
                  <c:v>37295.508333333331</c:v>
                </c:pt>
                <c:pt idx="580">
                  <c:v>37296.008333333331</c:v>
                </c:pt>
                <c:pt idx="581">
                  <c:v>37296.508333333331</c:v>
                </c:pt>
                <c:pt idx="582">
                  <c:v>37297.008333333331</c:v>
                </c:pt>
                <c:pt idx="583">
                  <c:v>37297.508333333331</c:v>
                </c:pt>
                <c:pt idx="584">
                  <c:v>37298.008333333331</c:v>
                </c:pt>
                <c:pt idx="585">
                  <c:v>37298.508333333331</c:v>
                </c:pt>
                <c:pt idx="586">
                  <c:v>37299.008333333331</c:v>
                </c:pt>
                <c:pt idx="587">
                  <c:v>37299.508333333331</c:v>
                </c:pt>
                <c:pt idx="588">
                  <c:v>37300.008333333331</c:v>
                </c:pt>
                <c:pt idx="589">
                  <c:v>37300.508333333331</c:v>
                </c:pt>
                <c:pt idx="590">
                  <c:v>37301.008333333331</c:v>
                </c:pt>
                <c:pt idx="591">
                  <c:v>37301.508333333331</c:v>
                </c:pt>
                <c:pt idx="592">
                  <c:v>37302.008333333331</c:v>
                </c:pt>
                <c:pt idx="593">
                  <c:v>37302.508333333331</c:v>
                </c:pt>
                <c:pt idx="594">
                  <c:v>37303.008333333331</c:v>
                </c:pt>
                <c:pt idx="595">
                  <c:v>37303.508333333331</c:v>
                </c:pt>
                <c:pt idx="596">
                  <c:v>37304.008333333331</c:v>
                </c:pt>
                <c:pt idx="597">
                  <c:v>37304.508333333331</c:v>
                </c:pt>
                <c:pt idx="598">
                  <c:v>37305.008333333331</c:v>
                </c:pt>
                <c:pt idx="599">
                  <c:v>37305.508333333331</c:v>
                </c:pt>
                <c:pt idx="600">
                  <c:v>37306.008333333331</c:v>
                </c:pt>
                <c:pt idx="601">
                  <c:v>37306.508333333331</c:v>
                </c:pt>
                <c:pt idx="602">
                  <c:v>37307.008333333331</c:v>
                </c:pt>
                <c:pt idx="603">
                  <c:v>37307.508333333331</c:v>
                </c:pt>
                <c:pt idx="604">
                  <c:v>37308.008333333331</c:v>
                </c:pt>
                <c:pt idx="605">
                  <c:v>37308.508333333331</c:v>
                </c:pt>
                <c:pt idx="606">
                  <c:v>37309.008333333331</c:v>
                </c:pt>
                <c:pt idx="607">
                  <c:v>37309.508333333331</c:v>
                </c:pt>
                <c:pt idx="608">
                  <c:v>37310.008333333331</c:v>
                </c:pt>
                <c:pt idx="609">
                  <c:v>37310.508333333331</c:v>
                </c:pt>
                <c:pt idx="610">
                  <c:v>37311.008333333331</c:v>
                </c:pt>
                <c:pt idx="611">
                  <c:v>37311.508333333331</c:v>
                </c:pt>
                <c:pt idx="612">
                  <c:v>37312.008333333331</c:v>
                </c:pt>
                <c:pt idx="613">
                  <c:v>37312.508333333331</c:v>
                </c:pt>
                <c:pt idx="614">
                  <c:v>37313.008333333331</c:v>
                </c:pt>
                <c:pt idx="615">
                  <c:v>37313.508333333331</c:v>
                </c:pt>
                <c:pt idx="616">
                  <c:v>37314.008333333331</c:v>
                </c:pt>
                <c:pt idx="617">
                  <c:v>37314.508333333331</c:v>
                </c:pt>
                <c:pt idx="618">
                  <c:v>37315.008333333331</c:v>
                </c:pt>
                <c:pt idx="619">
                  <c:v>37315.508333333331</c:v>
                </c:pt>
                <c:pt idx="620">
                  <c:v>37316.008333333331</c:v>
                </c:pt>
                <c:pt idx="621">
                  <c:v>37316.508333333331</c:v>
                </c:pt>
                <c:pt idx="622">
                  <c:v>37317.008333333331</c:v>
                </c:pt>
                <c:pt idx="623">
                  <c:v>37317.508333333331</c:v>
                </c:pt>
                <c:pt idx="624">
                  <c:v>37318.008333333331</c:v>
                </c:pt>
                <c:pt idx="625">
                  <c:v>37318.508333333331</c:v>
                </c:pt>
                <c:pt idx="626">
                  <c:v>37319.008333333331</c:v>
                </c:pt>
                <c:pt idx="627">
                  <c:v>37319.508333333331</c:v>
                </c:pt>
                <c:pt idx="628">
                  <c:v>37320.008333333331</c:v>
                </c:pt>
                <c:pt idx="629">
                  <c:v>37320.508333333331</c:v>
                </c:pt>
                <c:pt idx="630">
                  <c:v>37321.008333333331</c:v>
                </c:pt>
                <c:pt idx="631">
                  <c:v>37321.508333333331</c:v>
                </c:pt>
                <c:pt idx="632">
                  <c:v>37322.008333333331</c:v>
                </c:pt>
                <c:pt idx="633">
                  <c:v>37322.508333333331</c:v>
                </c:pt>
                <c:pt idx="634">
                  <c:v>37323.008333333331</c:v>
                </c:pt>
                <c:pt idx="635">
                  <c:v>37323.508333333331</c:v>
                </c:pt>
                <c:pt idx="636">
                  <c:v>37324.008333333331</c:v>
                </c:pt>
                <c:pt idx="637">
                  <c:v>37324.508333333331</c:v>
                </c:pt>
                <c:pt idx="638">
                  <c:v>37325.008333333331</c:v>
                </c:pt>
                <c:pt idx="639">
                  <c:v>37325.508333333331</c:v>
                </c:pt>
                <c:pt idx="640">
                  <c:v>37326.008333333331</c:v>
                </c:pt>
                <c:pt idx="641">
                  <c:v>37326.508333333331</c:v>
                </c:pt>
                <c:pt idx="642">
                  <c:v>37327.008333333331</c:v>
                </c:pt>
                <c:pt idx="643">
                  <c:v>37327.508333333331</c:v>
                </c:pt>
                <c:pt idx="644">
                  <c:v>37328.008333333331</c:v>
                </c:pt>
                <c:pt idx="645">
                  <c:v>37328.508333333331</c:v>
                </c:pt>
                <c:pt idx="646">
                  <c:v>37329.008333333331</c:v>
                </c:pt>
                <c:pt idx="647">
                  <c:v>37329.508333333331</c:v>
                </c:pt>
                <c:pt idx="648">
                  <c:v>37330.008333333331</c:v>
                </c:pt>
                <c:pt idx="649">
                  <c:v>37330.508333333331</c:v>
                </c:pt>
                <c:pt idx="650">
                  <c:v>37331.008333333331</c:v>
                </c:pt>
                <c:pt idx="651">
                  <c:v>37331.508333333331</c:v>
                </c:pt>
                <c:pt idx="652">
                  <c:v>37332.008333333331</c:v>
                </c:pt>
                <c:pt idx="653">
                  <c:v>37332.508333333331</c:v>
                </c:pt>
                <c:pt idx="654">
                  <c:v>37333.008333333331</c:v>
                </c:pt>
                <c:pt idx="655">
                  <c:v>37333.508333333331</c:v>
                </c:pt>
                <c:pt idx="656">
                  <c:v>37334.008333333331</c:v>
                </c:pt>
                <c:pt idx="657">
                  <c:v>37334.508333333331</c:v>
                </c:pt>
                <c:pt idx="658">
                  <c:v>37335.008333333331</c:v>
                </c:pt>
                <c:pt idx="659">
                  <c:v>37335.508333333331</c:v>
                </c:pt>
                <c:pt idx="660">
                  <c:v>37336.008333333331</c:v>
                </c:pt>
                <c:pt idx="661">
                  <c:v>37336.508333333331</c:v>
                </c:pt>
                <c:pt idx="662">
                  <c:v>37337.008333333331</c:v>
                </c:pt>
                <c:pt idx="663">
                  <c:v>37337.508333333331</c:v>
                </c:pt>
                <c:pt idx="664">
                  <c:v>37338.008333333331</c:v>
                </c:pt>
                <c:pt idx="665">
                  <c:v>37338.508333333331</c:v>
                </c:pt>
                <c:pt idx="666">
                  <c:v>37339.008333333331</c:v>
                </c:pt>
                <c:pt idx="667">
                  <c:v>37339.508333333331</c:v>
                </c:pt>
                <c:pt idx="668">
                  <c:v>37340.008333333331</c:v>
                </c:pt>
                <c:pt idx="669">
                  <c:v>37340.508333333331</c:v>
                </c:pt>
                <c:pt idx="670">
                  <c:v>37341.008333333331</c:v>
                </c:pt>
                <c:pt idx="671">
                  <c:v>37341.508333333331</c:v>
                </c:pt>
                <c:pt idx="672">
                  <c:v>37342.008333333331</c:v>
                </c:pt>
                <c:pt idx="673">
                  <c:v>37342.508333333331</c:v>
                </c:pt>
                <c:pt idx="674">
                  <c:v>37343.008333333331</c:v>
                </c:pt>
                <c:pt idx="675">
                  <c:v>37343.508333333331</c:v>
                </c:pt>
                <c:pt idx="676">
                  <c:v>37344.008333333331</c:v>
                </c:pt>
                <c:pt idx="677">
                  <c:v>37344.508333333331</c:v>
                </c:pt>
                <c:pt idx="678">
                  <c:v>37345.008333333331</c:v>
                </c:pt>
                <c:pt idx="679">
                  <c:v>37345.508333333331</c:v>
                </c:pt>
                <c:pt idx="680">
                  <c:v>37346.008333333331</c:v>
                </c:pt>
                <c:pt idx="681">
                  <c:v>37346.508333333331</c:v>
                </c:pt>
                <c:pt idx="682">
                  <c:v>37347.008333333331</c:v>
                </c:pt>
                <c:pt idx="683">
                  <c:v>37347.508333333331</c:v>
                </c:pt>
                <c:pt idx="684">
                  <c:v>37348.008333333331</c:v>
                </c:pt>
                <c:pt idx="685">
                  <c:v>37348.508333333331</c:v>
                </c:pt>
                <c:pt idx="686">
                  <c:v>37349.008333333331</c:v>
                </c:pt>
                <c:pt idx="687">
                  <c:v>37349.508333333331</c:v>
                </c:pt>
                <c:pt idx="688">
                  <c:v>37350.008333333331</c:v>
                </c:pt>
                <c:pt idx="689">
                  <c:v>37350.508333333331</c:v>
                </c:pt>
                <c:pt idx="690">
                  <c:v>37351.008333333331</c:v>
                </c:pt>
                <c:pt idx="691">
                  <c:v>37351.508333333331</c:v>
                </c:pt>
                <c:pt idx="692">
                  <c:v>37352.008333333331</c:v>
                </c:pt>
                <c:pt idx="693">
                  <c:v>37352.508333333331</c:v>
                </c:pt>
                <c:pt idx="694">
                  <c:v>37353.008333333331</c:v>
                </c:pt>
                <c:pt idx="695">
                  <c:v>37353.508333333331</c:v>
                </c:pt>
                <c:pt idx="696">
                  <c:v>37354.008333333331</c:v>
                </c:pt>
                <c:pt idx="697">
                  <c:v>37354.508333333331</c:v>
                </c:pt>
                <c:pt idx="698">
                  <c:v>37355.008333333331</c:v>
                </c:pt>
                <c:pt idx="699">
                  <c:v>37355.508333333331</c:v>
                </c:pt>
                <c:pt idx="700">
                  <c:v>37356.008333333331</c:v>
                </c:pt>
                <c:pt idx="701">
                  <c:v>37356.508333333331</c:v>
                </c:pt>
                <c:pt idx="702">
                  <c:v>37357.008333333331</c:v>
                </c:pt>
                <c:pt idx="703">
                  <c:v>37357.508333333331</c:v>
                </c:pt>
                <c:pt idx="704">
                  <c:v>37358.008333333331</c:v>
                </c:pt>
                <c:pt idx="705">
                  <c:v>37358.508333333331</c:v>
                </c:pt>
                <c:pt idx="706">
                  <c:v>37359.008333333331</c:v>
                </c:pt>
                <c:pt idx="707">
                  <c:v>37359.508333333331</c:v>
                </c:pt>
                <c:pt idx="708">
                  <c:v>37360.008333333331</c:v>
                </c:pt>
                <c:pt idx="709">
                  <c:v>37360.508333333331</c:v>
                </c:pt>
                <c:pt idx="710">
                  <c:v>37361.008333333331</c:v>
                </c:pt>
                <c:pt idx="711">
                  <c:v>37361.508333333331</c:v>
                </c:pt>
                <c:pt idx="712">
                  <c:v>37362.008333333331</c:v>
                </c:pt>
                <c:pt idx="713">
                  <c:v>37362.508333333331</c:v>
                </c:pt>
                <c:pt idx="714">
                  <c:v>37363.008333333331</c:v>
                </c:pt>
                <c:pt idx="715">
                  <c:v>37363.508333333331</c:v>
                </c:pt>
                <c:pt idx="716">
                  <c:v>37364.008333333331</c:v>
                </c:pt>
                <c:pt idx="717">
                  <c:v>37364.508333333331</c:v>
                </c:pt>
                <c:pt idx="718">
                  <c:v>37365.008333333331</c:v>
                </c:pt>
                <c:pt idx="719">
                  <c:v>37365.508333333331</c:v>
                </c:pt>
                <c:pt idx="720">
                  <c:v>37366.008333333331</c:v>
                </c:pt>
                <c:pt idx="721">
                  <c:v>37366.508333333331</c:v>
                </c:pt>
                <c:pt idx="722">
                  <c:v>37367.008333333331</c:v>
                </c:pt>
                <c:pt idx="723">
                  <c:v>37367.508333333331</c:v>
                </c:pt>
                <c:pt idx="724">
                  <c:v>37368.008333333331</c:v>
                </c:pt>
                <c:pt idx="725">
                  <c:v>37368.508333333331</c:v>
                </c:pt>
                <c:pt idx="726">
                  <c:v>37369.008333333331</c:v>
                </c:pt>
                <c:pt idx="727">
                  <c:v>37369.508333333331</c:v>
                </c:pt>
                <c:pt idx="728">
                  <c:v>37370.008333333331</c:v>
                </c:pt>
                <c:pt idx="729">
                  <c:v>37370.508333333331</c:v>
                </c:pt>
                <c:pt idx="730">
                  <c:v>37371.008333333331</c:v>
                </c:pt>
                <c:pt idx="731">
                  <c:v>37371.508333333331</c:v>
                </c:pt>
                <c:pt idx="732">
                  <c:v>37372.008333333331</c:v>
                </c:pt>
                <c:pt idx="733">
                  <c:v>37372.508333333331</c:v>
                </c:pt>
                <c:pt idx="734">
                  <c:v>37373.008333333331</c:v>
                </c:pt>
                <c:pt idx="735">
                  <c:v>37373.508333333331</c:v>
                </c:pt>
                <c:pt idx="736">
                  <c:v>37374.008333333331</c:v>
                </c:pt>
                <c:pt idx="737">
                  <c:v>37374.508333333331</c:v>
                </c:pt>
                <c:pt idx="738">
                  <c:v>37375.008333333331</c:v>
                </c:pt>
                <c:pt idx="739">
                  <c:v>37375.508333333331</c:v>
                </c:pt>
                <c:pt idx="740">
                  <c:v>37376.008333333331</c:v>
                </c:pt>
                <c:pt idx="741">
                  <c:v>37376.508333333331</c:v>
                </c:pt>
                <c:pt idx="742">
                  <c:v>37377.008333333331</c:v>
                </c:pt>
                <c:pt idx="743">
                  <c:v>37377.508333333331</c:v>
                </c:pt>
                <c:pt idx="744">
                  <c:v>37378.008333333331</c:v>
                </c:pt>
                <c:pt idx="745">
                  <c:v>37378.508333333331</c:v>
                </c:pt>
                <c:pt idx="746">
                  <c:v>37379.008333333331</c:v>
                </c:pt>
                <c:pt idx="747">
                  <c:v>37379.508333333331</c:v>
                </c:pt>
                <c:pt idx="748">
                  <c:v>37380.008333333331</c:v>
                </c:pt>
                <c:pt idx="749">
                  <c:v>37380.508333333331</c:v>
                </c:pt>
                <c:pt idx="750">
                  <c:v>37381.008333333331</c:v>
                </c:pt>
                <c:pt idx="751">
                  <c:v>37381.508333333331</c:v>
                </c:pt>
                <c:pt idx="752">
                  <c:v>37382.008333333331</c:v>
                </c:pt>
                <c:pt idx="753">
                  <c:v>37382.508333333331</c:v>
                </c:pt>
                <c:pt idx="754">
                  <c:v>37383.008333333331</c:v>
                </c:pt>
                <c:pt idx="755">
                  <c:v>37383.508333333331</c:v>
                </c:pt>
                <c:pt idx="756">
                  <c:v>37384.008333333331</c:v>
                </c:pt>
                <c:pt idx="757">
                  <c:v>37384.508333333331</c:v>
                </c:pt>
                <c:pt idx="758">
                  <c:v>37385.008333333331</c:v>
                </c:pt>
                <c:pt idx="759">
                  <c:v>37385.508333333331</c:v>
                </c:pt>
                <c:pt idx="760">
                  <c:v>37386.008333333331</c:v>
                </c:pt>
                <c:pt idx="761">
                  <c:v>37386.508333333331</c:v>
                </c:pt>
                <c:pt idx="762">
                  <c:v>37387.008333333331</c:v>
                </c:pt>
                <c:pt idx="763">
                  <c:v>37387.508333333331</c:v>
                </c:pt>
                <c:pt idx="764">
                  <c:v>37388.008333333331</c:v>
                </c:pt>
                <c:pt idx="765">
                  <c:v>37388.508333333331</c:v>
                </c:pt>
                <c:pt idx="766">
                  <c:v>37389.008333333331</c:v>
                </c:pt>
                <c:pt idx="767">
                  <c:v>37389.508333333331</c:v>
                </c:pt>
                <c:pt idx="768">
                  <c:v>37390.008333333331</c:v>
                </c:pt>
                <c:pt idx="769">
                  <c:v>37390.508333333331</c:v>
                </c:pt>
                <c:pt idx="770">
                  <c:v>37391.008333333331</c:v>
                </c:pt>
                <c:pt idx="771">
                  <c:v>37391.508333333331</c:v>
                </c:pt>
                <c:pt idx="772">
                  <c:v>37392.008333333331</c:v>
                </c:pt>
                <c:pt idx="773">
                  <c:v>37392.508333333331</c:v>
                </c:pt>
                <c:pt idx="774">
                  <c:v>37393.008333333331</c:v>
                </c:pt>
                <c:pt idx="775">
                  <c:v>37393.508333333331</c:v>
                </c:pt>
                <c:pt idx="776">
                  <c:v>37394.008333333331</c:v>
                </c:pt>
                <c:pt idx="777">
                  <c:v>37394.508333333331</c:v>
                </c:pt>
                <c:pt idx="778">
                  <c:v>37395.008333333331</c:v>
                </c:pt>
                <c:pt idx="779">
                  <c:v>37395.508333333331</c:v>
                </c:pt>
                <c:pt idx="780">
                  <c:v>37396.008333333331</c:v>
                </c:pt>
                <c:pt idx="781">
                  <c:v>37396.508333333331</c:v>
                </c:pt>
                <c:pt idx="782">
                  <c:v>37397.008333333331</c:v>
                </c:pt>
                <c:pt idx="783">
                  <c:v>37397.508333333331</c:v>
                </c:pt>
                <c:pt idx="784">
                  <c:v>37398.008333333331</c:v>
                </c:pt>
                <c:pt idx="785">
                  <c:v>37398.508333333331</c:v>
                </c:pt>
                <c:pt idx="786">
                  <c:v>37399.008333333331</c:v>
                </c:pt>
                <c:pt idx="787">
                  <c:v>37399.508333333331</c:v>
                </c:pt>
                <c:pt idx="788">
                  <c:v>37400.008333333331</c:v>
                </c:pt>
                <c:pt idx="789">
                  <c:v>37400.508333333331</c:v>
                </c:pt>
                <c:pt idx="790">
                  <c:v>37401.008333333331</c:v>
                </c:pt>
                <c:pt idx="791">
                  <c:v>37401.508333333331</c:v>
                </c:pt>
                <c:pt idx="792">
                  <c:v>37402.008333333331</c:v>
                </c:pt>
                <c:pt idx="793">
                  <c:v>37402.508333333331</c:v>
                </c:pt>
                <c:pt idx="794">
                  <c:v>37403.008333333331</c:v>
                </c:pt>
                <c:pt idx="795">
                  <c:v>37403.508333333331</c:v>
                </c:pt>
                <c:pt idx="796">
                  <c:v>37404.008333333331</c:v>
                </c:pt>
                <c:pt idx="797">
                  <c:v>37404.508333333331</c:v>
                </c:pt>
                <c:pt idx="798">
                  <c:v>37405.008333333331</c:v>
                </c:pt>
                <c:pt idx="799">
                  <c:v>37405.508333333331</c:v>
                </c:pt>
                <c:pt idx="800">
                  <c:v>37406.008333333331</c:v>
                </c:pt>
                <c:pt idx="801">
                  <c:v>37406.508333333331</c:v>
                </c:pt>
                <c:pt idx="802">
                  <c:v>37407.008333333331</c:v>
                </c:pt>
                <c:pt idx="803">
                  <c:v>37407.508333333331</c:v>
                </c:pt>
                <c:pt idx="804">
                  <c:v>37408.008333333331</c:v>
                </c:pt>
                <c:pt idx="805">
                  <c:v>37408.508333333331</c:v>
                </c:pt>
                <c:pt idx="806">
                  <c:v>37409.008333333331</c:v>
                </c:pt>
                <c:pt idx="807">
                  <c:v>37409.508333333331</c:v>
                </c:pt>
                <c:pt idx="808">
                  <c:v>37410.008333333331</c:v>
                </c:pt>
                <c:pt idx="809">
                  <c:v>37410.508333333331</c:v>
                </c:pt>
                <c:pt idx="810">
                  <c:v>37411.008333333331</c:v>
                </c:pt>
                <c:pt idx="811">
                  <c:v>37411.508333333331</c:v>
                </c:pt>
                <c:pt idx="812">
                  <c:v>37412.008333333331</c:v>
                </c:pt>
                <c:pt idx="813">
                  <c:v>37412.508333333331</c:v>
                </c:pt>
                <c:pt idx="814">
                  <c:v>37413.008333333331</c:v>
                </c:pt>
                <c:pt idx="815">
                  <c:v>37413.508333333331</c:v>
                </c:pt>
                <c:pt idx="816">
                  <c:v>37414.008333333331</c:v>
                </c:pt>
                <c:pt idx="817">
                  <c:v>37414.508333333331</c:v>
                </c:pt>
                <c:pt idx="818">
                  <c:v>37415.008333333331</c:v>
                </c:pt>
                <c:pt idx="819">
                  <c:v>37415.508333333331</c:v>
                </c:pt>
                <c:pt idx="820">
                  <c:v>37416.008333333331</c:v>
                </c:pt>
                <c:pt idx="821">
                  <c:v>37416.508333333331</c:v>
                </c:pt>
                <c:pt idx="822">
                  <c:v>37417.008333333331</c:v>
                </c:pt>
                <c:pt idx="823">
                  <c:v>37417.508333333331</c:v>
                </c:pt>
                <c:pt idx="824">
                  <c:v>37418.008333333331</c:v>
                </c:pt>
                <c:pt idx="825">
                  <c:v>37418.508333333331</c:v>
                </c:pt>
                <c:pt idx="826">
                  <c:v>37419.008333333331</c:v>
                </c:pt>
                <c:pt idx="827">
                  <c:v>37419.508333333331</c:v>
                </c:pt>
                <c:pt idx="828">
                  <c:v>37420.008333333331</c:v>
                </c:pt>
                <c:pt idx="829">
                  <c:v>37420.508333333331</c:v>
                </c:pt>
                <c:pt idx="830">
                  <c:v>37421.008333333331</c:v>
                </c:pt>
                <c:pt idx="831">
                  <c:v>37421.508333333331</c:v>
                </c:pt>
                <c:pt idx="832">
                  <c:v>37422.008333333331</c:v>
                </c:pt>
                <c:pt idx="833">
                  <c:v>37422.508333333331</c:v>
                </c:pt>
                <c:pt idx="834">
                  <c:v>37423.008333333331</c:v>
                </c:pt>
                <c:pt idx="835">
                  <c:v>37423.508333333331</c:v>
                </c:pt>
                <c:pt idx="836">
                  <c:v>37424.008333333331</c:v>
                </c:pt>
                <c:pt idx="837">
                  <c:v>37424.508333333331</c:v>
                </c:pt>
                <c:pt idx="838">
                  <c:v>37425.008333333331</c:v>
                </c:pt>
                <c:pt idx="839">
                  <c:v>37425.508333333331</c:v>
                </c:pt>
                <c:pt idx="840">
                  <c:v>37426.008333333331</c:v>
                </c:pt>
                <c:pt idx="841">
                  <c:v>37426.508333333331</c:v>
                </c:pt>
                <c:pt idx="842">
                  <c:v>37427.008333333331</c:v>
                </c:pt>
                <c:pt idx="843">
                  <c:v>37427.508333333331</c:v>
                </c:pt>
                <c:pt idx="844">
                  <c:v>37428.008333333331</c:v>
                </c:pt>
                <c:pt idx="845">
                  <c:v>37428.508333333331</c:v>
                </c:pt>
                <c:pt idx="846">
                  <c:v>37429.008333333331</c:v>
                </c:pt>
                <c:pt idx="847">
                  <c:v>37429.508333333331</c:v>
                </c:pt>
                <c:pt idx="848">
                  <c:v>37430.008333333331</c:v>
                </c:pt>
                <c:pt idx="849">
                  <c:v>37430.508333333331</c:v>
                </c:pt>
                <c:pt idx="850">
                  <c:v>37431.008333333331</c:v>
                </c:pt>
                <c:pt idx="851">
                  <c:v>37431.508333333331</c:v>
                </c:pt>
                <c:pt idx="852">
                  <c:v>37432.008333333331</c:v>
                </c:pt>
                <c:pt idx="853">
                  <c:v>37432.508333333331</c:v>
                </c:pt>
                <c:pt idx="854">
                  <c:v>37433.008333333331</c:v>
                </c:pt>
                <c:pt idx="855">
                  <c:v>37433.508333333331</c:v>
                </c:pt>
                <c:pt idx="856">
                  <c:v>37434.008333333331</c:v>
                </c:pt>
                <c:pt idx="857">
                  <c:v>37434.508333333331</c:v>
                </c:pt>
                <c:pt idx="858">
                  <c:v>37435.008333333331</c:v>
                </c:pt>
                <c:pt idx="859">
                  <c:v>37435.508333333331</c:v>
                </c:pt>
                <c:pt idx="860">
                  <c:v>37436.008333333331</c:v>
                </c:pt>
                <c:pt idx="861">
                  <c:v>37436.508333333331</c:v>
                </c:pt>
                <c:pt idx="862">
                  <c:v>37437.008333333331</c:v>
                </c:pt>
                <c:pt idx="863">
                  <c:v>37437.508333333331</c:v>
                </c:pt>
                <c:pt idx="864">
                  <c:v>37438.008333333331</c:v>
                </c:pt>
                <c:pt idx="865">
                  <c:v>37438.508333333331</c:v>
                </c:pt>
                <c:pt idx="866">
                  <c:v>37439.008333333331</c:v>
                </c:pt>
                <c:pt idx="867">
                  <c:v>37439.508333333331</c:v>
                </c:pt>
                <c:pt idx="868">
                  <c:v>37440.008333333331</c:v>
                </c:pt>
                <c:pt idx="869">
                  <c:v>37440.508333333331</c:v>
                </c:pt>
                <c:pt idx="870">
                  <c:v>37441.008333333331</c:v>
                </c:pt>
                <c:pt idx="871">
                  <c:v>37441.508333333331</c:v>
                </c:pt>
                <c:pt idx="872">
                  <c:v>37442.008333333331</c:v>
                </c:pt>
                <c:pt idx="873">
                  <c:v>37442.508333333331</c:v>
                </c:pt>
                <c:pt idx="874">
                  <c:v>37443.008333333331</c:v>
                </c:pt>
                <c:pt idx="875">
                  <c:v>37443.508333333331</c:v>
                </c:pt>
                <c:pt idx="876">
                  <c:v>37444.008333333331</c:v>
                </c:pt>
                <c:pt idx="877">
                  <c:v>37444.508333333331</c:v>
                </c:pt>
                <c:pt idx="878">
                  <c:v>37445.008333333331</c:v>
                </c:pt>
                <c:pt idx="879">
                  <c:v>37445.508333333331</c:v>
                </c:pt>
                <c:pt idx="880">
                  <c:v>37446.008333333331</c:v>
                </c:pt>
                <c:pt idx="881">
                  <c:v>37446.508333333331</c:v>
                </c:pt>
                <c:pt idx="882">
                  <c:v>37447.008333333331</c:v>
                </c:pt>
                <c:pt idx="883">
                  <c:v>37447.508333333331</c:v>
                </c:pt>
                <c:pt idx="884">
                  <c:v>37448.008333333331</c:v>
                </c:pt>
                <c:pt idx="885">
                  <c:v>37448.508333333331</c:v>
                </c:pt>
                <c:pt idx="886">
                  <c:v>37449.008333333331</c:v>
                </c:pt>
                <c:pt idx="887">
                  <c:v>37449.508333333331</c:v>
                </c:pt>
                <c:pt idx="888">
                  <c:v>37450.008333333331</c:v>
                </c:pt>
                <c:pt idx="889">
                  <c:v>37450.508333333331</c:v>
                </c:pt>
                <c:pt idx="890">
                  <c:v>37451.008333333331</c:v>
                </c:pt>
                <c:pt idx="891">
                  <c:v>37451.508333333331</c:v>
                </c:pt>
                <c:pt idx="892">
                  <c:v>37452.008333333331</c:v>
                </c:pt>
                <c:pt idx="893">
                  <c:v>37452.508333333331</c:v>
                </c:pt>
                <c:pt idx="894">
                  <c:v>37453.008333333331</c:v>
                </c:pt>
                <c:pt idx="895">
                  <c:v>37453.508333333331</c:v>
                </c:pt>
                <c:pt idx="896">
                  <c:v>37454.008333333331</c:v>
                </c:pt>
                <c:pt idx="897">
                  <c:v>37454.508333333331</c:v>
                </c:pt>
                <c:pt idx="898">
                  <c:v>37455.008333333331</c:v>
                </c:pt>
                <c:pt idx="899">
                  <c:v>37455.508333333331</c:v>
                </c:pt>
                <c:pt idx="900">
                  <c:v>37456.008333333331</c:v>
                </c:pt>
                <c:pt idx="901">
                  <c:v>37456.508333333331</c:v>
                </c:pt>
                <c:pt idx="902">
                  <c:v>37457.008333333331</c:v>
                </c:pt>
                <c:pt idx="903">
                  <c:v>37457.508333333331</c:v>
                </c:pt>
                <c:pt idx="904">
                  <c:v>37458.008333333331</c:v>
                </c:pt>
                <c:pt idx="905">
                  <c:v>37458.508333333331</c:v>
                </c:pt>
                <c:pt idx="906">
                  <c:v>37459.008333333331</c:v>
                </c:pt>
                <c:pt idx="907">
                  <c:v>37459.508333333331</c:v>
                </c:pt>
                <c:pt idx="908">
                  <c:v>37460.008333333331</c:v>
                </c:pt>
                <c:pt idx="909">
                  <c:v>37460.508333333331</c:v>
                </c:pt>
                <c:pt idx="910">
                  <c:v>37461.008333333331</c:v>
                </c:pt>
                <c:pt idx="911">
                  <c:v>37461.508333333331</c:v>
                </c:pt>
                <c:pt idx="912">
                  <c:v>37462.008333333331</c:v>
                </c:pt>
                <c:pt idx="913">
                  <c:v>37462.508333333331</c:v>
                </c:pt>
                <c:pt idx="914">
                  <c:v>37463.008333333331</c:v>
                </c:pt>
                <c:pt idx="915">
                  <c:v>37463.508333333331</c:v>
                </c:pt>
                <c:pt idx="916">
                  <c:v>37464.008333333331</c:v>
                </c:pt>
                <c:pt idx="917">
                  <c:v>37464.508333333331</c:v>
                </c:pt>
                <c:pt idx="918">
                  <c:v>37465.008333333331</c:v>
                </c:pt>
                <c:pt idx="919">
                  <c:v>37465.508333333331</c:v>
                </c:pt>
                <c:pt idx="920">
                  <c:v>37466.008333333331</c:v>
                </c:pt>
                <c:pt idx="921">
                  <c:v>37466.508333333331</c:v>
                </c:pt>
                <c:pt idx="922">
                  <c:v>37467.008333333331</c:v>
                </c:pt>
                <c:pt idx="923">
                  <c:v>37467.508333333331</c:v>
                </c:pt>
                <c:pt idx="924">
                  <c:v>37468.008333333331</c:v>
                </c:pt>
                <c:pt idx="925">
                  <c:v>37468.508333333331</c:v>
                </c:pt>
                <c:pt idx="926">
                  <c:v>37469.008333333331</c:v>
                </c:pt>
                <c:pt idx="927">
                  <c:v>37469.508333333331</c:v>
                </c:pt>
                <c:pt idx="928">
                  <c:v>37470.008333333331</c:v>
                </c:pt>
                <c:pt idx="929">
                  <c:v>37470.508333333331</c:v>
                </c:pt>
                <c:pt idx="930">
                  <c:v>37471.008333333331</c:v>
                </c:pt>
                <c:pt idx="931">
                  <c:v>37471.508333333331</c:v>
                </c:pt>
                <c:pt idx="932">
                  <c:v>37472.008333333331</c:v>
                </c:pt>
                <c:pt idx="933">
                  <c:v>37472.508333333331</c:v>
                </c:pt>
                <c:pt idx="934">
                  <c:v>37473.008333333331</c:v>
                </c:pt>
                <c:pt idx="935">
                  <c:v>37473.508333333331</c:v>
                </c:pt>
                <c:pt idx="936">
                  <c:v>37474.008333333331</c:v>
                </c:pt>
                <c:pt idx="937">
                  <c:v>37474.508333333331</c:v>
                </c:pt>
                <c:pt idx="938">
                  <c:v>37475.008333333331</c:v>
                </c:pt>
                <c:pt idx="939">
                  <c:v>37475.508333333331</c:v>
                </c:pt>
                <c:pt idx="940">
                  <c:v>37476.008333333331</c:v>
                </c:pt>
                <c:pt idx="941">
                  <c:v>37476.508333333331</c:v>
                </c:pt>
                <c:pt idx="942">
                  <c:v>37477.008333333331</c:v>
                </c:pt>
                <c:pt idx="943">
                  <c:v>37477.508333333331</c:v>
                </c:pt>
                <c:pt idx="944">
                  <c:v>37478.008333333331</c:v>
                </c:pt>
                <c:pt idx="945">
                  <c:v>37478.508333333331</c:v>
                </c:pt>
                <c:pt idx="946">
                  <c:v>37479.008333333331</c:v>
                </c:pt>
                <c:pt idx="947">
                  <c:v>37479.508333333331</c:v>
                </c:pt>
                <c:pt idx="948">
                  <c:v>37480.008333333331</c:v>
                </c:pt>
                <c:pt idx="949">
                  <c:v>37480.508333333331</c:v>
                </c:pt>
                <c:pt idx="950">
                  <c:v>37481.008333333331</c:v>
                </c:pt>
                <c:pt idx="951">
                  <c:v>37481.508333333331</c:v>
                </c:pt>
                <c:pt idx="952">
                  <c:v>37482.008333333331</c:v>
                </c:pt>
                <c:pt idx="953">
                  <c:v>37482.508333333331</c:v>
                </c:pt>
                <c:pt idx="954">
                  <c:v>37483.008333333331</c:v>
                </c:pt>
                <c:pt idx="955">
                  <c:v>37483.508333333331</c:v>
                </c:pt>
                <c:pt idx="956">
                  <c:v>37484.008333333331</c:v>
                </c:pt>
                <c:pt idx="957">
                  <c:v>37484.508333333331</c:v>
                </c:pt>
                <c:pt idx="958">
                  <c:v>37485.008333333331</c:v>
                </c:pt>
                <c:pt idx="959">
                  <c:v>37485.508333333331</c:v>
                </c:pt>
                <c:pt idx="960">
                  <c:v>37486.008333333331</c:v>
                </c:pt>
                <c:pt idx="961">
                  <c:v>37486.508333333331</c:v>
                </c:pt>
                <c:pt idx="962">
                  <c:v>37487.008333333331</c:v>
                </c:pt>
                <c:pt idx="963">
                  <c:v>37487.508333333331</c:v>
                </c:pt>
                <c:pt idx="964">
                  <c:v>37488.008333333331</c:v>
                </c:pt>
                <c:pt idx="965">
                  <c:v>37488.508333333331</c:v>
                </c:pt>
                <c:pt idx="966">
                  <c:v>37489.008333333331</c:v>
                </c:pt>
                <c:pt idx="967">
                  <c:v>37489.508333333331</c:v>
                </c:pt>
                <c:pt idx="968">
                  <c:v>37490.008333333331</c:v>
                </c:pt>
                <c:pt idx="969">
                  <c:v>37490.508333333331</c:v>
                </c:pt>
                <c:pt idx="970">
                  <c:v>37491.008333333331</c:v>
                </c:pt>
                <c:pt idx="971">
                  <c:v>37491.508333333331</c:v>
                </c:pt>
                <c:pt idx="972">
                  <c:v>37492.008333333331</c:v>
                </c:pt>
                <c:pt idx="973">
                  <c:v>37492.508333333331</c:v>
                </c:pt>
                <c:pt idx="974">
                  <c:v>37493.008333333331</c:v>
                </c:pt>
                <c:pt idx="975">
                  <c:v>37493.508333333331</c:v>
                </c:pt>
                <c:pt idx="976">
                  <c:v>37494.008333333331</c:v>
                </c:pt>
                <c:pt idx="977">
                  <c:v>37494.508333333331</c:v>
                </c:pt>
                <c:pt idx="978">
                  <c:v>37495.008333333331</c:v>
                </c:pt>
                <c:pt idx="979">
                  <c:v>37495.508333333331</c:v>
                </c:pt>
                <c:pt idx="980">
                  <c:v>37496.008333333331</c:v>
                </c:pt>
                <c:pt idx="981">
                  <c:v>37496.508333333331</c:v>
                </c:pt>
                <c:pt idx="982">
                  <c:v>37497.008333333331</c:v>
                </c:pt>
                <c:pt idx="983">
                  <c:v>37497.508333333331</c:v>
                </c:pt>
                <c:pt idx="984">
                  <c:v>37498.008333333331</c:v>
                </c:pt>
                <c:pt idx="985">
                  <c:v>37498.508333333331</c:v>
                </c:pt>
                <c:pt idx="986">
                  <c:v>37499.008333333331</c:v>
                </c:pt>
                <c:pt idx="987">
                  <c:v>37499.508333333331</c:v>
                </c:pt>
                <c:pt idx="988">
                  <c:v>37500.008333333331</c:v>
                </c:pt>
                <c:pt idx="989">
                  <c:v>37500.508333333331</c:v>
                </c:pt>
                <c:pt idx="990">
                  <c:v>37501.008333333331</c:v>
                </c:pt>
                <c:pt idx="991">
                  <c:v>37501.508333333331</c:v>
                </c:pt>
                <c:pt idx="992">
                  <c:v>37502.008333333331</c:v>
                </c:pt>
                <c:pt idx="993">
                  <c:v>37502.508333333331</c:v>
                </c:pt>
                <c:pt idx="994">
                  <c:v>37503.008333333331</c:v>
                </c:pt>
                <c:pt idx="995">
                  <c:v>37503.508333333331</c:v>
                </c:pt>
                <c:pt idx="996">
                  <c:v>37504.008333333331</c:v>
                </c:pt>
                <c:pt idx="997">
                  <c:v>37504.508333333331</c:v>
                </c:pt>
                <c:pt idx="998">
                  <c:v>37505.008333333331</c:v>
                </c:pt>
                <c:pt idx="999">
                  <c:v>37505.508333333331</c:v>
                </c:pt>
                <c:pt idx="1000">
                  <c:v>37506.008333333331</c:v>
                </c:pt>
                <c:pt idx="1001">
                  <c:v>37506.508333333331</c:v>
                </c:pt>
                <c:pt idx="1002">
                  <c:v>37507.008333333331</c:v>
                </c:pt>
                <c:pt idx="1003">
                  <c:v>37507.508333333331</c:v>
                </c:pt>
                <c:pt idx="1004">
                  <c:v>37508.008333333331</c:v>
                </c:pt>
                <c:pt idx="1005">
                  <c:v>37508.508333333331</c:v>
                </c:pt>
                <c:pt idx="1006">
                  <c:v>37509.008333333331</c:v>
                </c:pt>
                <c:pt idx="1007">
                  <c:v>37509.508333333331</c:v>
                </c:pt>
                <c:pt idx="1008">
                  <c:v>37510.008333333331</c:v>
                </c:pt>
                <c:pt idx="1009">
                  <c:v>37510.508333333331</c:v>
                </c:pt>
                <c:pt idx="1010">
                  <c:v>37511.008333333331</c:v>
                </c:pt>
                <c:pt idx="1011">
                  <c:v>37511.508333333331</c:v>
                </c:pt>
                <c:pt idx="1012">
                  <c:v>37512.008333333331</c:v>
                </c:pt>
                <c:pt idx="1013">
                  <c:v>37512.508333333331</c:v>
                </c:pt>
                <c:pt idx="1014">
                  <c:v>37513.008333333331</c:v>
                </c:pt>
                <c:pt idx="1015">
                  <c:v>37513.508333333331</c:v>
                </c:pt>
                <c:pt idx="1016">
                  <c:v>37514.008333333331</c:v>
                </c:pt>
                <c:pt idx="1017">
                  <c:v>37514.508333333331</c:v>
                </c:pt>
                <c:pt idx="1018">
                  <c:v>37515.008333333331</c:v>
                </c:pt>
                <c:pt idx="1019">
                  <c:v>37515.508333333331</c:v>
                </c:pt>
                <c:pt idx="1020">
                  <c:v>37516.008333333331</c:v>
                </c:pt>
                <c:pt idx="1021">
                  <c:v>37516.508333333331</c:v>
                </c:pt>
                <c:pt idx="1022">
                  <c:v>37517.008333333331</c:v>
                </c:pt>
                <c:pt idx="1023">
                  <c:v>37517.508333333331</c:v>
                </c:pt>
                <c:pt idx="1024">
                  <c:v>37518.008333333331</c:v>
                </c:pt>
                <c:pt idx="1025">
                  <c:v>37518.508333333331</c:v>
                </c:pt>
                <c:pt idx="1026">
                  <c:v>37519.008333333331</c:v>
                </c:pt>
                <c:pt idx="1027">
                  <c:v>37519.508333333331</c:v>
                </c:pt>
                <c:pt idx="1028">
                  <c:v>37520.008333333331</c:v>
                </c:pt>
                <c:pt idx="1029">
                  <c:v>37520.508333333331</c:v>
                </c:pt>
                <c:pt idx="1030">
                  <c:v>37521.008333333331</c:v>
                </c:pt>
                <c:pt idx="1031">
                  <c:v>37521.508333333331</c:v>
                </c:pt>
                <c:pt idx="1032">
                  <c:v>37522.008333333331</c:v>
                </c:pt>
                <c:pt idx="1033">
                  <c:v>37522.508333333331</c:v>
                </c:pt>
                <c:pt idx="1034">
                  <c:v>37523.008333333331</c:v>
                </c:pt>
                <c:pt idx="1035">
                  <c:v>37523.508333333331</c:v>
                </c:pt>
                <c:pt idx="1036">
                  <c:v>37524.008333333331</c:v>
                </c:pt>
                <c:pt idx="1037">
                  <c:v>37524.508333333331</c:v>
                </c:pt>
                <c:pt idx="1038">
                  <c:v>37525.008333333331</c:v>
                </c:pt>
                <c:pt idx="1039">
                  <c:v>37525.508333333331</c:v>
                </c:pt>
                <c:pt idx="1040">
                  <c:v>37526.008333333331</c:v>
                </c:pt>
                <c:pt idx="1041">
                  <c:v>37526.508333333331</c:v>
                </c:pt>
                <c:pt idx="1042">
                  <c:v>37527.008333333331</c:v>
                </c:pt>
                <c:pt idx="1043">
                  <c:v>37527.508333333331</c:v>
                </c:pt>
                <c:pt idx="1044">
                  <c:v>37528.008333333331</c:v>
                </c:pt>
                <c:pt idx="1045">
                  <c:v>37528.508333333331</c:v>
                </c:pt>
                <c:pt idx="1046">
                  <c:v>37529.008333333331</c:v>
                </c:pt>
                <c:pt idx="1047">
                  <c:v>37529.508333333331</c:v>
                </c:pt>
                <c:pt idx="1048">
                  <c:v>37530.008333333331</c:v>
                </c:pt>
                <c:pt idx="1049">
                  <c:v>37530.508333333331</c:v>
                </c:pt>
                <c:pt idx="1050">
                  <c:v>37531.008333333331</c:v>
                </c:pt>
                <c:pt idx="1051">
                  <c:v>37531.508333333331</c:v>
                </c:pt>
                <c:pt idx="1052">
                  <c:v>37532.008333333331</c:v>
                </c:pt>
                <c:pt idx="1053">
                  <c:v>37532.508333333331</c:v>
                </c:pt>
                <c:pt idx="1054">
                  <c:v>37533.008333333331</c:v>
                </c:pt>
                <c:pt idx="1055">
                  <c:v>37533.508333333331</c:v>
                </c:pt>
                <c:pt idx="1056">
                  <c:v>37534.008333333331</c:v>
                </c:pt>
                <c:pt idx="1057">
                  <c:v>37534.508333333331</c:v>
                </c:pt>
                <c:pt idx="1058">
                  <c:v>37535.008333333331</c:v>
                </c:pt>
                <c:pt idx="1059">
                  <c:v>37535.508333333331</c:v>
                </c:pt>
                <c:pt idx="1060">
                  <c:v>37536.008333333331</c:v>
                </c:pt>
                <c:pt idx="1061">
                  <c:v>37536.508333333331</c:v>
                </c:pt>
                <c:pt idx="1062">
                  <c:v>37537.008333333331</c:v>
                </c:pt>
                <c:pt idx="1063">
                  <c:v>37537.508333333331</c:v>
                </c:pt>
                <c:pt idx="1064">
                  <c:v>37538.008333333331</c:v>
                </c:pt>
                <c:pt idx="1065">
                  <c:v>37538.508333333331</c:v>
                </c:pt>
                <c:pt idx="1066">
                  <c:v>37539.008333333331</c:v>
                </c:pt>
                <c:pt idx="1067">
                  <c:v>37539.508333333331</c:v>
                </c:pt>
                <c:pt idx="1068">
                  <c:v>37540.008333333331</c:v>
                </c:pt>
                <c:pt idx="1069">
                  <c:v>37540.508333333331</c:v>
                </c:pt>
                <c:pt idx="1070">
                  <c:v>37541.008333333331</c:v>
                </c:pt>
                <c:pt idx="1071">
                  <c:v>37541.508333333331</c:v>
                </c:pt>
                <c:pt idx="1072">
                  <c:v>37542.008333333331</c:v>
                </c:pt>
                <c:pt idx="1073">
                  <c:v>37542.508333333331</c:v>
                </c:pt>
                <c:pt idx="1074">
                  <c:v>37543.008333333331</c:v>
                </c:pt>
                <c:pt idx="1075">
                  <c:v>37543.508333333331</c:v>
                </c:pt>
                <c:pt idx="1076">
                  <c:v>37544.008333333331</c:v>
                </c:pt>
                <c:pt idx="1077">
                  <c:v>37544.508333333331</c:v>
                </c:pt>
                <c:pt idx="1078">
                  <c:v>37545.008333333331</c:v>
                </c:pt>
                <c:pt idx="1079">
                  <c:v>37545.508333333331</c:v>
                </c:pt>
                <c:pt idx="1080">
                  <c:v>37546.008333333331</c:v>
                </c:pt>
                <c:pt idx="1081">
                  <c:v>37546.508333333331</c:v>
                </c:pt>
                <c:pt idx="1082">
                  <c:v>37547.008333333331</c:v>
                </c:pt>
                <c:pt idx="1083">
                  <c:v>37547.508333333331</c:v>
                </c:pt>
                <c:pt idx="1084">
                  <c:v>37548.008333333331</c:v>
                </c:pt>
                <c:pt idx="1085">
                  <c:v>37548.508333333331</c:v>
                </c:pt>
                <c:pt idx="1086">
                  <c:v>37549.008333333331</c:v>
                </c:pt>
                <c:pt idx="1087">
                  <c:v>37549.508333333331</c:v>
                </c:pt>
                <c:pt idx="1088">
                  <c:v>37550.008333333331</c:v>
                </c:pt>
                <c:pt idx="1089">
                  <c:v>37550.508333333331</c:v>
                </c:pt>
                <c:pt idx="1090">
                  <c:v>37551.008333333331</c:v>
                </c:pt>
                <c:pt idx="1091">
                  <c:v>37551.508333333331</c:v>
                </c:pt>
                <c:pt idx="1092">
                  <c:v>37552.008333333331</c:v>
                </c:pt>
                <c:pt idx="1093">
                  <c:v>37552.508333333331</c:v>
                </c:pt>
                <c:pt idx="1094">
                  <c:v>37553.008333333331</c:v>
                </c:pt>
                <c:pt idx="1095">
                  <c:v>37553.508333333331</c:v>
                </c:pt>
                <c:pt idx="1096">
                  <c:v>37554.008333333331</c:v>
                </c:pt>
                <c:pt idx="1097">
                  <c:v>37554.508333333331</c:v>
                </c:pt>
                <c:pt idx="1098">
                  <c:v>37555.008333333331</c:v>
                </c:pt>
                <c:pt idx="1099">
                  <c:v>37555.508333333331</c:v>
                </c:pt>
                <c:pt idx="1100">
                  <c:v>37556.008333333331</c:v>
                </c:pt>
                <c:pt idx="1101">
                  <c:v>37556.508333333331</c:v>
                </c:pt>
                <c:pt idx="1102">
                  <c:v>37557.008333333331</c:v>
                </c:pt>
                <c:pt idx="1103">
                  <c:v>37557.508333333331</c:v>
                </c:pt>
                <c:pt idx="1104">
                  <c:v>37558.008333333331</c:v>
                </c:pt>
                <c:pt idx="1105">
                  <c:v>37558.508333333331</c:v>
                </c:pt>
                <c:pt idx="1106">
                  <c:v>37559.008333333331</c:v>
                </c:pt>
                <c:pt idx="1107">
                  <c:v>37559.508333333331</c:v>
                </c:pt>
                <c:pt idx="1108">
                  <c:v>37560.008333333331</c:v>
                </c:pt>
                <c:pt idx="1109">
                  <c:v>37560.508333333331</c:v>
                </c:pt>
                <c:pt idx="1110">
                  <c:v>37561.008333333331</c:v>
                </c:pt>
                <c:pt idx="1111">
                  <c:v>37561.508333333331</c:v>
                </c:pt>
                <c:pt idx="1112">
                  <c:v>37562.008333333331</c:v>
                </c:pt>
                <c:pt idx="1113">
                  <c:v>37562.508333333331</c:v>
                </c:pt>
                <c:pt idx="1114">
                  <c:v>37563.008333333331</c:v>
                </c:pt>
                <c:pt idx="1115">
                  <c:v>37563.508333333331</c:v>
                </c:pt>
                <c:pt idx="1116">
                  <c:v>37564.008333333331</c:v>
                </c:pt>
                <c:pt idx="1117">
                  <c:v>37564.508333333331</c:v>
                </c:pt>
                <c:pt idx="1118">
                  <c:v>37565.008333333331</c:v>
                </c:pt>
                <c:pt idx="1119">
                  <c:v>37565.508333333331</c:v>
                </c:pt>
                <c:pt idx="1120">
                  <c:v>37566.008333333331</c:v>
                </c:pt>
                <c:pt idx="1121">
                  <c:v>37566.508333333331</c:v>
                </c:pt>
                <c:pt idx="1122">
                  <c:v>37567.008333333331</c:v>
                </c:pt>
                <c:pt idx="1123">
                  <c:v>37567.508333333331</c:v>
                </c:pt>
                <c:pt idx="1124">
                  <c:v>37568.008333333331</c:v>
                </c:pt>
                <c:pt idx="1125">
                  <c:v>37568.508333333331</c:v>
                </c:pt>
                <c:pt idx="1126">
                  <c:v>37569.008333333331</c:v>
                </c:pt>
                <c:pt idx="1127">
                  <c:v>37569.508333333331</c:v>
                </c:pt>
                <c:pt idx="1128">
                  <c:v>37570.008333333331</c:v>
                </c:pt>
                <c:pt idx="1129">
                  <c:v>37570.508333333331</c:v>
                </c:pt>
                <c:pt idx="1130">
                  <c:v>37571.008333333331</c:v>
                </c:pt>
                <c:pt idx="1131">
                  <c:v>37571.508333333331</c:v>
                </c:pt>
                <c:pt idx="1132">
                  <c:v>37572.008333333331</c:v>
                </c:pt>
                <c:pt idx="1133">
                  <c:v>37572.508333333331</c:v>
                </c:pt>
                <c:pt idx="1134">
                  <c:v>37573.008333333331</c:v>
                </c:pt>
                <c:pt idx="1135">
                  <c:v>37573.508333333331</c:v>
                </c:pt>
                <c:pt idx="1136">
                  <c:v>37574.008333333331</c:v>
                </c:pt>
                <c:pt idx="1137">
                  <c:v>37574.508333333331</c:v>
                </c:pt>
                <c:pt idx="1138">
                  <c:v>37575.008333333331</c:v>
                </c:pt>
                <c:pt idx="1139">
                  <c:v>37575.508333333331</c:v>
                </c:pt>
                <c:pt idx="1140">
                  <c:v>37576.008333333331</c:v>
                </c:pt>
                <c:pt idx="1141">
                  <c:v>37576.508333333331</c:v>
                </c:pt>
                <c:pt idx="1142">
                  <c:v>37577.008333333331</c:v>
                </c:pt>
                <c:pt idx="1143">
                  <c:v>37577.508333333331</c:v>
                </c:pt>
                <c:pt idx="1144">
                  <c:v>37578.008333333331</c:v>
                </c:pt>
                <c:pt idx="1145">
                  <c:v>37578.508333333331</c:v>
                </c:pt>
                <c:pt idx="1146">
                  <c:v>37579.008333333331</c:v>
                </c:pt>
                <c:pt idx="1147">
                  <c:v>37579.508333333331</c:v>
                </c:pt>
                <c:pt idx="1148">
                  <c:v>37580.008333333331</c:v>
                </c:pt>
                <c:pt idx="1149">
                  <c:v>37580.508333333331</c:v>
                </c:pt>
                <c:pt idx="1150">
                  <c:v>37581.008333333331</c:v>
                </c:pt>
                <c:pt idx="1151">
                  <c:v>37581.508333333331</c:v>
                </c:pt>
                <c:pt idx="1152">
                  <c:v>37582.008333333331</c:v>
                </c:pt>
                <c:pt idx="1153">
                  <c:v>37582.508333333331</c:v>
                </c:pt>
                <c:pt idx="1154">
                  <c:v>37583.008333333331</c:v>
                </c:pt>
                <c:pt idx="1155">
                  <c:v>37583.508333333331</c:v>
                </c:pt>
                <c:pt idx="1156">
                  <c:v>37584.008333333331</c:v>
                </c:pt>
                <c:pt idx="1157">
                  <c:v>37584.508333333331</c:v>
                </c:pt>
                <c:pt idx="1158">
                  <c:v>37585.008333333331</c:v>
                </c:pt>
                <c:pt idx="1159">
                  <c:v>37585.508333333331</c:v>
                </c:pt>
                <c:pt idx="1160">
                  <c:v>37586.008333333331</c:v>
                </c:pt>
                <c:pt idx="1161">
                  <c:v>37586.508333333331</c:v>
                </c:pt>
                <c:pt idx="1162">
                  <c:v>37587.008333333331</c:v>
                </c:pt>
                <c:pt idx="1163">
                  <c:v>37587.508333333331</c:v>
                </c:pt>
                <c:pt idx="1164">
                  <c:v>37588.008333333331</c:v>
                </c:pt>
                <c:pt idx="1165">
                  <c:v>37588.508333333331</c:v>
                </c:pt>
                <c:pt idx="1166">
                  <c:v>37589.008333333331</c:v>
                </c:pt>
                <c:pt idx="1167">
                  <c:v>37589.508333333331</c:v>
                </c:pt>
                <c:pt idx="1168">
                  <c:v>37590.008333333331</c:v>
                </c:pt>
                <c:pt idx="1169">
                  <c:v>37590.508333333331</c:v>
                </c:pt>
                <c:pt idx="1170">
                  <c:v>37591.008333333331</c:v>
                </c:pt>
                <c:pt idx="1171">
                  <c:v>37591.508333333331</c:v>
                </c:pt>
                <c:pt idx="1172">
                  <c:v>37592.008333333331</c:v>
                </c:pt>
                <c:pt idx="1173">
                  <c:v>37592.508333333331</c:v>
                </c:pt>
                <c:pt idx="1174">
                  <c:v>37593.008333333331</c:v>
                </c:pt>
                <c:pt idx="1175">
                  <c:v>37593.508333333331</c:v>
                </c:pt>
                <c:pt idx="1176">
                  <c:v>37594.008333333331</c:v>
                </c:pt>
                <c:pt idx="1177">
                  <c:v>37594.508333333331</c:v>
                </c:pt>
                <c:pt idx="1178">
                  <c:v>37595.008333333331</c:v>
                </c:pt>
                <c:pt idx="1179">
                  <c:v>37595.508333333331</c:v>
                </c:pt>
                <c:pt idx="1180">
                  <c:v>37596.008333333331</c:v>
                </c:pt>
                <c:pt idx="1181">
                  <c:v>37596.508333333331</c:v>
                </c:pt>
                <c:pt idx="1182">
                  <c:v>37597.008333333331</c:v>
                </c:pt>
                <c:pt idx="1183">
                  <c:v>37597.508333333331</c:v>
                </c:pt>
                <c:pt idx="1184">
                  <c:v>37598.008333333331</c:v>
                </c:pt>
                <c:pt idx="1185">
                  <c:v>37598.508333333331</c:v>
                </c:pt>
                <c:pt idx="1186">
                  <c:v>37599.008333333331</c:v>
                </c:pt>
                <c:pt idx="1187">
                  <c:v>37599.508333333331</c:v>
                </c:pt>
                <c:pt idx="1188">
                  <c:v>37600.008333333331</c:v>
                </c:pt>
                <c:pt idx="1189">
                  <c:v>37600.508333333331</c:v>
                </c:pt>
                <c:pt idx="1190">
                  <c:v>37601.008333333331</c:v>
                </c:pt>
                <c:pt idx="1191">
                  <c:v>37601.508333333331</c:v>
                </c:pt>
                <c:pt idx="1192">
                  <c:v>37602.008333333331</c:v>
                </c:pt>
                <c:pt idx="1193">
                  <c:v>37602.508333333331</c:v>
                </c:pt>
                <c:pt idx="1194">
                  <c:v>37603.008333333331</c:v>
                </c:pt>
                <c:pt idx="1195">
                  <c:v>37603.508333333331</c:v>
                </c:pt>
                <c:pt idx="1196">
                  <c:v>37604.008333333331</c:v>
                </c:pt>
                <c:pt idx="1197">
                  <c:v>37604.508333333331</c:v>
                </c:pt>
                <c:pt idx="1198">
                  <c:v>37605.008333333331</c:v>
                </c:pt>
                <c:pt idx="1199">
                  <c:v>37605.508333333331</c:v>
                </c:pt>
                <c:pt idx="1200">
                  <c:v>37606.008333333331</c:v>
                </c:pt>
                <c:pt idx="1201">
                  <c:v>37606.508333333331</c:v>
                </c:pt>
                <c:pt idx="1202">
                  <c:v>37607.008333333331</c:v>
                </c:pt>
                <c:pt idx="1203">
                  <c:v>37607.508333333331</c:v>
                </c:pt>
                <c:pt idx="1204">
                  <c:v>37608.008333333331</c:v>
                </c:pt>
                <c:pt idx="1205">
                  <c:v>37608.508333333331</c:v>
                </c:pt>
                <c:pt idx="1206">
                  <c:v>37609.008333333331</c:v>
                </c:pt>
                <c:pt idx="1207">
                  <c:v>37609.508333333331</c:v>
                </c:pt>
                <c:pt idx="1208">
                  <c:v>37610.008333333331</c:v>
                </c:pt>
                <c:pt idx="1209">
                  <c:v>37610.508333333331</c:v>
                </c:pt>
                <c:pt idx="1210">
                  <c:v>37611.008333333331</c:v>
                </c:pt>
                <c:pt idx="1211">
                  <c:v>37611.508333333331</c:v>
                </c:pt>
                <c:pt idx="1212">
                  <c:v>37612.008333333331</c:v>
                </c:pt>
                <c:pt idx="1213">
                  <c:v>37612.508333333331</c:v>
                </c:pt>
                <c:pt idx="1214">
                  <c:v>37613.008333333331</c:v>
                </c:pt>
                <c:pt idx="1215">
                  <c:v>37613.508333333331</c:v>
                </c:pt>
                <c:pt idx="1216">
                  <c:v>37614.008333333331</c:v>
                </c:pt>
                <c:pt idx="1217">
                  <c:v>37614.508333333331</c:v>
                </c:pt>
                <c:pt idx="1218">
                  <c:v>37615.008333333331</c:v>
                </c:pt>
                <c:pt idx="1219">
                  <c:v>37615.508333333331</c:v>
                </c:pt>
                <c:pt idx="1220">
                  <c:v>37616.008333333331</c:v>
                </c:pt>
                <c:pt idx="1221">
                  <c:v>37616.508333333331</c:v>
                </c:pt>
                <c:pt idx="1222">
                  <c:v>37617.008333333331</c:v>
                </c:pt>
                <c:pt idx="1223">
                  <c:v>37617.508333333331</c:v>
                </c:pt>
                <c:pt idx="1224">
                  <c:v>37618.008333333331</c:v>
                </c:pt>
                <c:pt idx="1225">
                  <c:v>37618.508333333331</c:v>
                </c:pt>
                <c:pt idx="1226">
                  <c:v>37619.008333333331</c:v>
                </c:pt>
                <c:pt idx="1227">
                  <c:v>37619.508333333331</c:v>
                </c:pt>
                <c:pt idx="1228">
                  <c:v>37620.008333333331</c:v>
                </c:pt>
                <c:pt idx="1229">
                  <c:v>37620.508333333331</c:v>
                </c:pt>
                <c:pt idx="1230">
                  <c:v>37621.008333333331</c:v>
                </c:pt>
                <c:pt idx="1231">
                  <c:v>37621.508333333331</c:v>
                </c:pt>
                <c:pt idx="1232">
                  <c:v>37622.008333333331</c:v>
                </c:pt>
                <c:pt idx="1233">
                  <c:v>37622.508333333331</c:v>
                </c:pt>
                <c:pt idx="1234">
                  <c:v>37623.008333333331</c:v>
                </c:pt>
                <c:pt idx="1235">
                  <c:v>37623.508333333331</c:v>
                </c:pt>
                <c:pt idx="1236">
                  <c:v>37624.008333333331</c:v>
                </c:pt>
                <c:pt idx="1237">
                  <c:v>37624.508333333331</c:v>
                </c:pt>
                <c:pt idx="1238">
                  <c:v>37625.008333333331</c:v>
                </c:pt>
                <c:pt idx="1239">
                  <c:v>37625.508333333331</c:v>
                </c:pt>
                <c:pt idx="1240">
                  <c:v>37626.008333333331</c:v>
                </c:pt>
                <c:pt idx="1241">
                  <c:v>37626.508333333331</c:v>
                </c:pt>
                <c:pt idx="1242">
                  <c:v>37627.008333333331</c:v>
                </c:pt>
                <c:pt idx="1243">
                  <c:v>37627.508333333331</c:v>
                </c:pt>
                <c:pt idx="1244">
                  <c:v>37628.008333333331</c:v>
                </c:pt>
                <c:pt idx="1245">
                  <c:v>37628.508333333331</c:v>
                </c:pt>
                <c:pt idx="1246">
                  <c:v>37629.008333333331</c:v>
                </c:pt>
                <c:pt idx="1247">
                  <c:v>37629.508333333331</c:v>
                </c:pt>
                <c:pt idx="1248">
                  <c:v>37630.008333333331</c:v>
                </c:pt>
                <c:pt idx="1249">
                  <c:v>37630.508333333331</c:v>
                </c:pt>
                <c:pt idx="1250">
                  <c:v>37631.008333333331</c:v>
                </c:pt>
                <c:pt idx="1251">
                  <c:v>37631.508333333331</c:v>
                </c:pt>
                <c:pt idx="1252">
                  <c:v>37632.008333333331</c:v>
                </c:pt>
                <c:pt idx="1253">
                  <c:v>37632.508333333331</c:v>
                </c:pt>
                <c:pt idx="1254">
                  <c:v>37633.008333333331</c:v>
                </c:pt>
                <c:pt idx="1255">
                  <c:v>37633.508333333331</c:v>
                </c:pt>
                <c:pt idx="1256">
                  <c:v>37634.008333333331</c:v>
                </c:pt>
                <c:pt idx="1257">
                  <c:v>37634.508333333331</c:v>
                </c:pt>
                <c:pt idx="1258">
                  <c:v>37635.008333333331</c:v>
                </c:pt>
                <c:pt idx="1259">
                  <c:v>37635.508333333331</c:v>
                </c:pt>
                <c:pt idx="1260">
                  <c:v>37636.008333333331</c:v>
                </c:pt>
                <c:pt idx="1261">
                  <c:v>37636.508333333331</c:v>
                </c:pt>
                <c:pt idx="1262">
                  <c:v>37637.008333333331</c:v>
                </c:pt>
                <c:pt idx="1263">
                  <c:v>37637.508333333331</c:v>
                </c:pt>
                <c:pt idx="1264">
                  <c:v>37638.008333333331</c:v>
                </c:pt>
                <c:pt idx="1265">
                  <c:v>37638.508333333331</c:v>
                </c:pt>
                <c:pt idx="1266">
                  <c:v>37639.008333333331</c:v>
                </c:pt>
                <c:pt idx="1267">
                  <c:v>37639.508333333331</c:v>
                </c:pt>
                <c:pt idx="1268">
                  <c:v>37640.008333333331</c:v>
                </c:pt>
                <c:pt idx="1269">
                  <c:v>37640.508333333331</c:v>
                </c:pt>
                <c:pt idx="1270">
                  <c:v>37641.008333333331</c:v>
                </c:pt>
                <c:pt idx="1271">
                  <c:v>37641.508333333331</c:v>
                </c:pt>
                <c:pt idx="1272">
                  <c:v>37642.008333333331</c:v>
                </c:pt>
                <c:pt idx="1273">
                  <c:v>37642.508333333331</c:v>
                </c:pt>
                <c:pt idx="1274">
                  <c:v>37643.008333333331</c:v>
                </c:pt>
                <c:pt idx="1275">
                  <c:v>37643.508333333331</c:v>
                </c:pt>
                <c:pt idx="1276">
                  <c:v>37644.008333333331</c:v>
                </c:pt>
                <c:pt idx="1277">
                  <c:v>37644.508333333331</c:v>
                </c:pt>
                <c:pt idx="1278">
                  <c:v>37645.008333333331</c:v>
                </c:pt>
                <c:pt idx="1279">
                  <c:v>37645.508333333331</c:v>
                </c:pt>
                <c:pt idx="1280">
                  <c:v>37646.008333333331</c:v>
                </c:pt>
                <c:pt idx="1281">
                  <c:v>37646.508333333331</c:v>
                </c:pt>
                <c:pt idx="1282">
                  <c:v>37647.008333333331</c:v>
                </c:pt>
                <c:pt idx="1283">
                  <c:v>37647.508333333331</c:v>
                </c:pt>
                <c:pt idx="1284">
                  <c:v>37648.008333333331</c:v>
                </c:pt>
                <c:pt idx="1285">
                  <c:v>37648.508333333331</c:v>
                </c:pt>
                <c:pt idx="1286">
                  <c:v>37649.008333333331</c:v>
                </c:pt>
                <c:pt idx="1287">
                  <c:v>37649.508333333331</c:v>
                </c:pt>
                <c:pt idx="1288">
                  <c:v>37650.008333333331</c:v>
                </c:pt>
                <c:pt idx="1289">
                  <c:v>37650.508333333331</c:v>
                </c:pt>
                <c:pt idx="1290">
                  <c:v>37651.008333333331</c:v>
                </c:pt>
                <c:pt idx="1291">
                  <c:v>37651.508333333331</c:v>
                </c:pt>
                <c:pt idx="1292">
                  <c:v>37652.008333333331</c:v>
                </c:pt>
                <c:pt idx="1293">
                  <c:v>37652.508333333331</c:v>
                </c:pt>
                <c:pt idx="1294">
                  <c:v>37653.008333333331</c:v>
                </c:pt>
                <c:pt idx="1295">
                  <c:v>37653.508333333331</c:v>
                </c:pt>
                <c:pt idx="1296">
                  <c:v>37654.008333333331</c:v>
                </c:pt>
                <c:pt idx="1297">
                  <c:v>37654.508333333331</c:v>
                </c:pt>
                <c:pt idx="1298">
                  <c:v>37655.008333333331</c:v>
                </c:pt>
                <c:pt idx="1299">
                  <c:v>37655.508333333331</c:v>
                </c:pt>
                <c:pt idx="1300">
                  <c:v>37656.008333333331</c:v>
                </c:pt>
                <c:pt idx="1301">
                  <c:v>37656.508333333331</c:v>
                </c:pt>
                <c:pt idx="1302">
                  <c:v>37657.008333333331</c:v>
                </c:pt>
                <c:pt idx="1303">
                  <c:v>37657.508333333331</c:v>
                </c:pt>
                <c:pt idx="1304">
                  <c:v>37658.008333333331</c:v>
                </c:pt>
                <c:pt idx="1305">
                  <c:v>37658.508333333331</c:v>
                </c:pt>
                <c:pt idx="1306">
                  <c:v>37659.008333333331</c:v>
                </c:pt>
                <c:pt idx="1307">
                  <c:v>37659.508333333331</c:v>
                </c:pt>
                <c:pt idx="1308">
                  <c:v>37660.008333333331</c:v>
                </c:pt>
                <c:pt idx="1309">
                  <c:v>37660.508333333331</c:v>
                </c:pt>
                <c:pt idx="1310">
                  <c:v>37661.008333333331</c:v>
                </c:pt>
                <c:pt idx="1311">
                  <c:v>37661.508333333331</c:v>
                </c:pt>
                <c:pt idx="1312">
                  <c:v>37662.008333333331</c:v>
                </c:pt>
                <c:pt idx="1313">
                  <c:v>37662.508333333331</c:v>
                </c:pt>
                <c:pt idx="1314">
                  <c:v>37663.008333333331</c:v>
                </c:pt>
                <c:pt idx="1315">
                  <c:v>37663.508333333331</c:v>
                </c:pt>
                <c:pt idx="1316">
                  <c:v>37664.008333333331</c:v>
                </c:pt>
                <c:pt idx="1317">
                  <c:v>37664.508333333331</c:v>
                </c:pt>
                <c:pt idx="1318">
                  <c:v>37665.008333333331</c:v>
                </c:pt>
                <c:pt idx="1319">
                  <c:v>37665.508333333331</c:v>
                </c:pt>
                <c:pt idx="1320">
                  <c:v>37666.008333333331</c:v>
                </c:pt>
                <c:pt idx="1321">
                  <c:v>37666.508333333331</c:v>
                </c:pt>
                <c:pt idx="1322">
                  <c:v>37667.008333333331</c:v>
                </c:pt>
                <c:pt idx="1323">
                  <c:v>37667.508333333331</c:v>
                </c:pt>
                <c:pt idx="1324">
                  <c:v>37668.008333333331</c:v>
                </c:pt>
                <c:pt idx="1325">
                  <c:v>37668.508333333331</c:v>
                </c:pt>
                <c:pt idx="1326">
                  <c:v>37669.008333333331</c:v>
                </c:pt>
                <c:pt idx="1327">
                  <c:v>37669.508333333331</c:v>
                </c:pt>
                <c:pt idx="1328">
                  <c:v>37670.008333333331</c:v>
                </c:pt>
                <c:pt idx="1329">
                  <c:v>37670.508333333331</c:v>
                </c:pt>
                <c:pt idx="1330">
                  <c:v>37671.008333333331</c:v>
                </c:pt>
                <c:pt idx="1331">
                  <c:v>37671.508333333331</c:v>
                </c:pt>
                <c:pt idx="1332">
                  <c:v>37672.008333333331</c:v>
                </c:pt>
                <c:pt idx="1333">
                  <c:v>37672.508333333331</c:v>
                </c:pt>
                <c:pt idx="1334">
                  <c:v>37673.008333333331</c:v>
                </c:pt>
                <c:pt idx="1335">
                  <c:v>37673.508333333331</c:v>
                </c:pt>
                <c:pt idx="1336">
                  <c:v>37674.008333333331</c:v>
                </c:pt>
                <c:pt idx="1337">
                  <c:v>37674.508333333331</c:v>
                </c:pt>
                <c:pt idx="1338">
                  <c:v>37675.008333333331</c:v>
                </c:pt>
                <c:pt idx="1339">
                  <c:v>37675.508333333331</c:v>
                </c:pt>
                <c:pt idx="1340">
                  <c:v>37676.008333333331</c:v>
                </c:pt>
                <c:pt idx="1341">
                  <c:v>37676.508333333331</c:v>
                </c:pt>
                <c:pt idx="1342">
                  <c:v>37677.008333333331</c:v>
                </c:pt>
                <c:pt idx="1343">
                  <c:v>37677.508333333331</c:v>
                </c:pt>
                <c:pt idx="1344">
                  <c:v>37678.008333333331</c:v>
                </c:pt>
                <c:pt idx="1345">
                  <c:v>37678.508333333331</c:v>
                </c:pt>
                <c:pt idx="1346">
                  <c:v>37679.008333333331</c:v>
                </c:pt>
                <c:pt idx="1347">
                  <c:v>37679.508333333331</c:v>
                </c:pt>
                <c:pt idx="1348">
                  <c:v>37680.008333333331</c:v>
                </c:pt>
                <c:pt idx="1349">
                  <c:v>37680.508333333331</c:v>
                </c:pt>
                <c:pt idx="1350">
                  <c:v>37681.008333333331</c:v>
                </c:pt>
                <c:pt idx="1351">
                  <c:v>37681.508333333331</c:v>
                </c:pt>
                <c:pt idx="1352">
                  <c:v>37682.008333333331</c:v>
                </c:pt>
                <c:pt idx="1353">
                  <c:v>37682.508333333331</c:v>
                </c:pt>
                <c:pt idx="1354">
                  <c:v>37683.008333333331</c:v>
                </c:pt>
                <c:pt idx="1355">
                  <c:v>37683.508333333331</c:v>
                </c:pt>
                <c:pt idx="1356">
                  <c:v>37684.008333333331</c:v>
                </c:pt>
                <c:pt idx="1357">
                  <c:v>37684.508333333331</c:v>
                </c:pt>
                <c:pt idx="1358">
                  <c:v>37685.008333333331</c:v>
                </c:pt>
                <c:pt idx="1359">
                  <c:v>37685.508333333331</c:v>
                </c:pt>
                <c:pt idx="1360">
                  <c:v>37686.008333333331</c:v>
                </c:pt>
                <c:pt idx="1361">
                  <c:v>37686.508333333331</c:v>
                </c:pt>
                <c:pt idx="1362">
                  <c:v>37687.008333333331</c:v>
                </c:pt>
                <c:pt idx="1363">
                  <c:v>37687.508333333331</c:v>
                </c:pt>
                <c:pt idx="1364">
                  <c:v>37688.008333333331</c:v>
                </c:pt>
                <c:pt idx="1365">
                  <c:v>37688.508333333331</c:v>
                </c:pt>
                <c:pt idx="1366">
                  <c:v>37689.008333333331</c:v>
                </c:pt>
                <c:pt idx="1367">
                  <c:v>37689.508333333331</c:v>
                </c:pt>
                <c:pt idx="1368">
                  <c:v>37690.008333333331</c:v>
                </c:pt>
                <c:pt idx="1369">
                  <c:v>37690.508333333331</c:v>
                </c:pt>
                <c:pt idx="1370">
                  <c:v>37691.008333333331</c:v>
                </c:pt>
                <c:pt idx="1371">
                  <c:v>37691.508333333331</c:v>
                </c:pt>
                <c:pt idx="1372">
                  <c:v>37692.008333333331</c:v>
                </c:pt>
                <c:pt idx="1373">
                  <c:v>37692.508333333331</c:v>
                </c:pt>
                <c:pt idx="1374">
                  <c:v>37693.008333333331</c:v>
                </c:pt>
                <c:pt idx="1375">
                  <c:v>37693.508333333331</c:v>
                </c:pt>
                <c:pt idx="1376">
                  <c:v>37694.008333333331</c:v>
                </c:pt>
                <c:pt idx="1377">
                  <c:v>37694.508333333331</c:v>
                </c:pt>
                <c:pt idx="1378">
                  <c:v>37695.008333333331</c:v>
                </c:pt>
                <c:pt idx="1379">
                  <c:v>37695.508333333331</c:v>
                </c:pt>
                <c:pt idx="1380">
                  <c:v>37696.008333333331</c:v>
                </c:pt>
                <c:pt idx="1381">
                  <c:v>37696.508333333331</c:v>
                </c:pt>
                <c:pt idx="1382">
                  <c:v>37697.008333333331</c:v>
                </c:pt>
                <c:pt idx="1383">
                  <c:v>37697.508333333331</c:v>
                </c:pt>
                <c:pt idx="1384">
                  <c:v>37698.008333333331</c:v>
                </c:pt>
                <c:pt idx="1385">
                  <c:v>37698.508333333331</c:v>
                </c:pt>
                <c:pt idx="1386">
                  <c:v>37699.008333333331</c:v>
                </c:pt>
                <c:pt idx="1387">
                  <c:v>37699.508333333331</c:v>
                </c:pt>
                <c:pt idx="1388">
                  <c:v>37700.008333333331</c:v>
                </c:pt>
                <c:pt idx="1389">
                  <c:v>37700.508333333331</c:v>
                </c:pt>
                <c:pt idx="1390">
                  <c:v>37701.008333333331</c:v>
                </c:pt>
                <c:pt idx="1391">
                  <c:v>37701.508333333331</c:v>
                </c:pt>
                <c:pt idx="1392">
                  <c:v>37702.008333333331</c:v>
                </c:pt>
                <c:pt idx="1393">
                  <c:v>37702.508333333331</c:v>
                </c:pt>
                <c:pt idx="1394">
                  <c:v>37703.008333333331</c:v>
                </c:pt>
                <c:pt idx="1395">
                  <c:v>37703.508333333331</c:v>
                </c:pt>
                <c:pt idx="1396">
                  <c:v>37704.008333333331</c:v>
                </c:pt>
                <c:pt idx="1397">
                  <c:v>37704.508333333331</c:v>
                </c:pt>
                <c:pt idx="1398">
                  <c:v>37705.008333333331</c:v>
                </c:pt>
                <c:pt idx="1399">
                  <c:v>37705.508333333331</c:v>
                </c:pt>
                <c:pt idx="1400">
                  <c:v>37706.008333333331</c:v>
                </c:pt>
                <c:pt idx="1401">
                  <c:v>37706.508333333331</c:v>
                </c:pt>
                <c:pt idx="1402">
                  <c:v>37707.008333333331</c:v>
                </c:pt>
                <c:pt idx="1403">
                  <c:v>37707.508333333331</c:v>
                </c:pt>
                <c:pt idx="1404">
                  <c:v>37708.008333333331</c:v>
                </c:pt>
                <c:pt idx="1405">
                  <c:v>37708.508333333331</c:v>
                </c:pt>
                <c:pt idx="1406">
                  <c:v>37709.008333333331</c:v>
                </c:pt>
                <c:pt idx="1407">
                  <c:v>37709.508333333331</c:v>
                </c:pt>
                <c:pt idx="1408">
                  <c:v>37710.008333333331</c:v>
                </c:pt>
                <c:pt idx="1409">
                  <c:v>37710.508333333331</c:v>
                </c:pt>
                <c:pt idx="1410">
                  <c:v>37711.008333333331</c:v>
                </c:pt>
                <c:pt idx="1411">
                  <c:v>37711.508333333331</c:v>
                </c:pt>
                <c:pt idx="1412">
                  <c:v>37712.008333333331</c:v>
                </c:pt>
                <c:pt idx="1413">
                  <c:v>37712.508333333331</c:v>
                </c:pt>
                <c:pt idx="1414">
                  <c:v>37713.008333333331</c:v>
                </c:pt>
                <c:pt idx="1415">
                  <c:v>37713.508333333331</c:v>
                </c:pt>
                <c:pt idx="1416">
                  <c:v>37714.008333333331</c:v>
                </c:pt>
                <c:pt idx="1417">
                  <c:v>37714.508333333331</c:v>
                </c:pt>
                <c:pt idx="1418">
                  <c:v>37715.008333333331</c:v>
                </c:pt>
                <c:pt idx="1419">
                  <c:v>37715.508333333331</c:v>
                </c:pt>
                <c:pt idx="1420">
                  <c:v>37716.008333333331</c:v>
                </c:pt>
                <c:pt idx="1421">
                  <c:v>37716.508333333331</c:v>
                </c:pt>
                <c:pt idx="1422">
                  <c:v>37717.008333333331</c:v>
                </c:pt>
                <c:pt idx="1423">
                  <c:v>37717.508333333331</c:v>
                </c:pt>
                <c:pt idx="1424">
                  <c:v>37718.008333333331</c:v>
                </c:pt>
                <c:pt idx="1425">
                  <c:v>37718.508333333331</c:v>
                </c:pt>
                <c:pt idx="1426">
                  <c:v>37719.008333333331</c:v>
                </c:pt>
                <c:pt idx="1427">
                  <c:v>37719.508333333331</c:v>
                </c:pt>
                <c:pt idx="1428">
                  <c:v>37720.008333333331</c:v>
                </c:pt>
                <c:pt idx="1429">
                  <c:v>37720.508333333331</c:v>
                </c:pt>
                <c:pt idx="1430">
                  <c:v>37721.008333333331</c:v>
                </c:pt>
                <c:pt idx="1431">
                  <c:v>37721.508333333331</c:v>
                </c:pt>
                <c:pt idx="1432">
                  <c:v>37722.008333333331</c:v>
                </c:pt>
                <c:pt idx="1433">
                  <c:v>37722.508333333331</c:v>
                </c:pt>
                <c:pt idx="1434">
                  <c:v>37723.008333333331</c:v>
                </c:pt>
                <c:pt idx="1435">
                  <c:v>37723.508333333331</c:v>
                </c:pt>
                <c:pt idx="1436">
                  <c:v>37724.008333333331</c:v>
                </c:pt>
                <c:pt idx="1437">
                  <c:v>37724.508333333331</c:v>
                </c:pt>
                <c:pt idx="1438">
                  <c:v>37725.008333333331</c:v>
                </c:pt>
                <c:pt idx="1439">
                  <c:v>37725.508333333331</c:v>
                </c:pt>
                <c:pt idx="1440">
                  <c:v>37726.008333333331</c:v>
                </c:pt>
                <c:pt idx="1441">
                  <c:v>37726.508333333331</c:v>
                </c:pt>
                <c:pt idx="1442">
                  <c:v>37727.008333333331</c:v>
                </c:pt>
                <c:pt idx="1443">
                  <c:v>37727.508333333331</c:v>
                </c:pt>
                <c:pt idx="1444">
                  <c:v>37728.008333333331</c:v>
                </c:pt>
                <c:pt idx="1445">
                  <c:v>37728.508333333331</c:v>
                </c:pt>
                <c:pt idx="1446">
                  <c:v>37729.008333333331</c:v>
                </c:pt>
                <c:pt idx="1447">
                  <c:v>37729.508333333331</c:v>
                </c:pt>
                <c:pt idx="1448">
                  <c:v>37730.008333333331</c:v>
                </c:pt>
                <c:pt idx="1449">
                  <c:v>37730.508333333331</c:v>
                </c:pt>
                <c:pt idx="1450">
                  <c:v>37731.008333333331</c:v>
                </c:pt>
                <c:pt idx="1451">
                  <c:v>37731.508333333331</c:v>
                </c:pt>
                <c:pt idx="1452">
                  <c:v>37732.008333333331</c:v>
                </c:pt>
                <c:pt idx="1453">
                  <c:v>37732.508333333331</c:v>
                </c:pt>
                <c:pt idx="1454">
                  <c:v>37733.008333333331</c:v>
                </c:pt>
                <c:pt idx="1455">
                  <c:v>37733.508333333331</c:v>
                </c:pt>
                <c:pt idx="1456">
                  <c:v>37734.008333333331</c:v>
                </c:pt>
                <c:pt idx="1457">
                  <c:v>37734.508333333331</c:v>
                </c:pt>
                <c:pt idx="1458">
                  <c:v>37735.008333333331</c:v>
                </c:pt>
                <c:pt idx="1459">
                  <c:v>37735.508333333331</c:v>
                </c:pt>
                <c:pt idx="1460">
                  <c:v>37736.008333333331</c:v>
                </c:pt>
                <c:pt idx="1461">
                  <c:v>37736.508333333331</c:v>
                </c:pt>
                <c:pt idx="1462">
                  <c:v>37737.008333333331</c:v>
                </c:pt>
                <c:pt idx="1463">
                  <c:v>37737.508333333331</c:v>
                </c:pt>
                <c:pt idx="1464">
                  <c:v>37738.008333333331</c:v>
                </c:pt>
                <c:pt idx="1465">
                  <c:v>37738.508333333331</c:v>
                </c:pt>
                <c:pt idx="1466">
                  <c:v>37739.008333333331</c:v>
                </c:pt>
                <c:pt idx="1467">
                  <c:v>37739.508333333331</c:v>
                </c:pt>
                <c:pt idx="1468">
                  <c:v>37740.008333333331</c:v>
                </c:pt>
                <c:pt idx="1469">
                  <c:v>37740.508333333331</c:v>
                </c:pt>
                <c:pt idx="1470">
                  <c:v>37741.008333333331</c:v>
                </c:pt>
                <c:pt idx="1471">
                  <c:v>37741.508333333331</c:v>
                </c:pt>
                <c:pt idx="1472">
                  <c:v>37742.008333333331</c:v>
                </c:pt>
                <c:pt idx="1473">
                  <c:v>37742.508333333331</c:v>
                </c:pt>
                <c:pt idx="1474">
                  <c:v>37743.008333333331</c:v>
                </c:pt>
                <c:pt idx="1475">
                  <c:v>37743.508333333331</c:v>
                </c:pt>
                <c:pt idx="1476">
                  <c:v>37744.008333333331</c:v>
                </c:pt>
                <c:pt idx="1477">
                  <c:v>37744.508333333331</c:v>
                </c:pt>
                <c:pt idx="1478">
                  <c:v>37745.008333333331</c:v>
                </c:pt>
                <c:pt idx="1479">
                  <c:v>37745.508333333331</c:v>
                </c:pt>
                <c:pt idx="1480">
                  <c:v>37746.008333333331</c:v>
                </c:pt>
                <c:pt idx="1481">
                  <c:v>37746.508333333331</c:v>
                </c:pt>
                <c:pt idx="1482">
                  <c:v>37747.008333333331</c:v>
                </c:pt>
                <c:pt idx="1483">
                  <c:v>37747.508333333331</c:v>
                </c:pt>
                <c:pt idx="1484">
                  <c:v>37748.008333333331</c:v>
                </c:pt>
                <c:pt idx="1485">
                  <c:v>37748.508333333331</c:v>
                </c:pt>
                <c:pt idx="1486">
                  <c:v>37749.008333333331</c:v>
                </c:pt>
                <c:pt idx="1487">
                  <c:v>37749.508333333331</c:v>
                </c:pt>
                <c:pt idx="1488">
                  <c:v>37750.008333333331</c:v>
                </c:pt>
                <c:pt idx="1489">
                  <c:v>37750.508333333331</c:v>
                </c:pt>
                <c:pt idx="1490">
                  <c:v>37751.008333333331</c:v>
                </c:pt>
                <c:pt idx="1491">
                  <c:v>37751.508333333331</c:v>
                </c:pt>
                <c:pt idx="1492">
                  <c:v>37752.008333333331</c:v>
                </c:pt>
                <c:pt idx="1493">
                  <c:v>37752.508333333331</c:v>
                </c:pt>
                <c:pt idx="1494">
                  <c:v>37753.008333333331</c:v>
                </c:pt>
                <c:pt idx="1495">
                  <c:v>37753.508333333331</c:v>
                </c:pt>
                <c:pt idx="1496">
                  <c:v>37754.008333333331</c:v>
                </c:pt>
                <c:pt idx="1497">
                  <c:v>37754.508333333331</c:v>
                </c:pt>
                <c:pt idx="1498">
                  <c:v>37755.008333333331</c:v>
                </c:pt>
                <c:pt idx="1499">
                  <c:v>37755.508333333331</c:v>
                </c:pt>
                <c:pt idx="1500">
                  <c:v>37756.008333333331</c:v>
                </c:pt>
                <c:pt idx="1501">
                  <c:v>37756.508333333331</c:v>
                </c:pt>
                <c:pt idx="1502">
                  <c:v>37757.008333333331</c:v>
                </c:pt>
                <c:pt idx="1503">
                  <c:v>37757.508333333331</c:v>
                </c:pt>
                <c:pt idx="1504">
                  <c:v>37758.008333333331</c:v>
                </c:pt>
                <c:pt idx="1505">
                  <c:v>37758.508333333331</c:v>
                </c:pt>
                <c:pt idx="1506">
                  <c:v>37759.008333333331</c:v>
                </c:pt>
                <c:pt idx="1507">
                  <c:v>37759.508333333331</c:v>
                </c:pt>
                <c:pt idx="1508">
                  <c:v>37760.008333333331</c:v>
                </c:pt>
                <c:pt idx="1509">
                  <c:v>37760.508333333331</c:v>
                </c:pt>
                <c:pt idx="1510">
                  <c:v>37761.008333333331</c:v>
                </c:pt>
                <c:pt idx="1511">
                  <c:v>37761.508333333331</c:v>
                </c:pt>
                <c:pt idx="1512">
                  <c:v>37762.008333333331</c:v>
                </c:pt>
                <c:pt idx="1513">
                  <c:v>37762.508333333331</c:v>
                </c:pt>
                <c:pt idx="1514">
                  <c:v>37763.008333333331</c:v>
                </c:pt>
                <c:pt idx="1515">
                  <c:v>37763.508333333331</c:v>
                </c:pt>
                <c:pt idx="1516">
                  <c:v>37764.008333333331</c:v>
                </c:pt>
                <c:pt idx="1517">
                  <c:v>37764.508333333331</c:v>
                </c:pt>
                <c:pt idx="1518">
                  <c:v>37765.008333333331</c:v>
                </c:pt>
                <c:pt idx="1519">
                  <c:v>37765.508333333331</c:v>
                </c:pt>
                <c:pt idx="1520">
                  <c:v>37766.008333333331</c:v>
                </c:pt>
                <c:pt idx="1521">
                  <c:v>37766.508333333331</c:v>
                </c:pt>
                <c:pt idx="1522">
                  <c:v>37767.008333333331</c:v>
                </c:pt>
                <c:pt idx="1523">
                  <c:v>37767.508333333331</c:v>
                </c:pt>
                <c:pt idx="1524">
                  <c:v>37768.008333333331</c:v>
                </c:pt>
                <c:pt idx="1525">
                  <c:v>37768.508333333331</c:v>
                </c:pt>
                <c:pt idx="1526">
                  <c:v>37769.008333333331</c:v>
                </c:pt>
                <c:pt idx="1527">
                  <c:v>37769.508333333331</c:v>
                </c:pt>
                <c:pt idx="1528">
                  <c:v>37770.008333333331</c:v>
                </c:pt>
                <c:pt idx="1529">
                  <c:v>37770.508333333331</c:v>
                </c:pt>
                <c:pt idx="1530">
                  <c:v>37771.008333333331</c:v>
                </c:pt>
                <c:pt idx="1531">
                  <c:v>37771.508333333331</c:v>
                </c:pt>
                <c:pt idx="1532">
                  <c:v>37772.008333333331</c:v>
                </c:pt>
                <c:pt idx="1533">
                  <c:v>37772.508333333331</c:v>
                </c:pt>
                <c:pt idx="1534">
                  <c:v>37773.008333333331</c:v>
                </c:pt>
                <c:pt idx="1535">
                  <c:v>37773.508333333331</c:v>
                </c:pt>
                <c:pt idx="1536">
                  <c:v>37774.008333333331</c:v>
                </c:pt>
                <c:pt idx="1537">
                  <c:v>37774.508333333331</c:v>
                </c:pt>
                <c:pt idx="1538">
                  <c:v>37775.008333333331</c:v>
                </c:pt>
                <c:pt idx="1539">
                  <c:v>37775.508333333331</c:v>
                </c:pt>
                <c:pt idx="1540">
                  <c:v>37776.008333333331</c:v>
                </c:pt>
                <c:pt idx="1541">
                  <c:v>37776.508333333331</c:v>
                </c:pt>
                <c:pt idx="1542">
                  <c:v>37777.008333333331</c:v>
                </c:pt>
                <c:pt idx="1543">
                  <c:v>37777.508333333331</c:v>
                </c:pt>
                <c:pt idx="1544">
                  <c:v>37778.008333333331</c:v>
                </c:pt>
                <c:pt idx="1545">
                  <c:v>37778.508333333331</c:v>
                </c:pt>
                <c:pt idx="1546">
                  <c:v>37779.008333333331</c:v>
                </c:pt>
                <c:pt idx="1547">
                  <c:v>37779.508333333331</c:v>
                </c:pt>
                <c:pt idx="1548">
                  <c:v>37780.008333333331</c:v>
                </c:pt>
                <c:pt idx="1549">
                  <c:v>37780.508333333331</c:v>
                </c:pt>
                <c:pt idx="1550">
                  <c:v>37781.008333333331</c:v>
                </c:pt>
                <c:pt idx="1551">
                  <c:v>37781.508333333331</c:v>
                </c:pt>
                <c:pt idx="1552">
                  <c:v>37782.008333333331</c:v>
                </c:pt>
                <c:pt idx="1553">
                  <c:v>37782.508333333331</c:v>
                </c:pt>
                <c:pt idx="1554">
                  <c:v>37783.008333333331</c:v>
                </c:pt>
                <c:pt idx="1555">
                  <c:v>37783.508333333331</c:v>
                </c:pt>
                <c:pt idx="1556">
                  <c:v>37784.008333333331</c:v>
                </c:pt>
                <c:pt idx="1557">
                  <c:v>37784.508333333331</c:v>
                </c:pt>
                <c:pt idx="1558">
                  <c:v>37785.008333333331</c:v>
                </c:pt>
                <c:pt idx="1559">
                  <c:v>37785.508333333331</c:v>
                </c:pt>
                <c:pt idx="1560">
                  <c:v>37786.008333333331</c:v>
                </c:pt>
                <c:pt idx="1561">
                  <c:v>37786.508333333331</c:v>
                </c:pt>
                <c:pt idx="1562">
                  <c:v>37787.008333333331</c:v>
                </c:pt>
                <c:pt idx="1563">
                  <c:v>37787.508333333331</c:v>
                </c:pt>
                <c:pt idx="1564">
                  <c:v>37788.008333333331</c:v>
                </c:pt>
                <c:pt idx="1565">
                  <c:v>37788.508333333331</c:v>
                </c:pt>
                <c:pt idx="1566">
                  <c:v>37789.008333333331</c:v>
                </c:pt>
                <c:pt idx="1567">
                  <c:v>37789.508333333331</c:v>
                </c:pt>
                <c:pt idx="1568">
                  <c:v>37790.008333333331</c:v>
                </c:pt>
                <c:pt idx="1569">
                  <c:v>37790.508333333331</c:v>
                </c:pt>
                <c:pt idx="1570">
                  <c:v>37791.008333333331</c:v>
                </c:pt>
                <c:pt idx="1571">
                  <c:v>37791.508333333331</c:v>
                </c:pt>
                <c:pt idx="1572">
                  <c:v>37792.008333333331</c:v>
                </c:pt>
                <c:pt idx="1573">
                  <c:v>37792.508333333331</c:v>
                </c:pt>
                <c:pt idx="1574">
                  <c:v>37793.008333333331</c:v>
                </c:pt>
                <c:pt idx="1575">
                  <c:v>37793.508333333331</c:v>
                </c:pt>
                <c:pt idx="1576">
                  <c:v>37794.008333333331</c:v>
                </c:pt>
                <c:pt idx="1577">
                  <c:v>37794.508333333331</c:v>
                </c:pt>
                <c:pt idx="1578">
                  <c:v>37795.008333333331</c:v>
                </c:pt>
                <c:pt idx="1579">
                  <c:v>37795.508333333331</c:v>
                </c:pt>
                <c:pt idx="1580">
                  <c:v>37796.008333333331</c:v>
                </c:pt>
                <c:pt idx="1581">
                  <c:v>37796.508333333331</c:v>
                </c:pt>
                <c:pt idx="1582">
                  <c:v>37797.008333333331</c:v>
                </c:pt>
                <c:pt idx="1583">
                  <c:v>37797.508333333331</c:v>
                </c:pt>
                <c:pt idx="1584">
                  <c:v>37798.008333333331</c:v>
                </c:pt>
                <c:pt idx="1585">
                  <c:v>37798.508333333331</c:v>
                </c:pt>
                <c:pt idx="1586">
                  <c:v>37799.008333333331</c:v>
                </c:pt>
                <c:pt idx="1587">
                  <c:v>37799.508333333331</c:v>
                </c:pt>
                <c:pt idx="1588">
                  <c:v>37800.008333333331</c:v>
                </c:pt>
                <c:pt idx="1589">
                  <c:v>37800.508333333331</c:v>
                </c:pt>
                <c:pt idx="1590">
                  <c:v>37801.008333333331</c:v>
                </c:pt>
                <c:pt idx="1591">
                  <c:v>37801.508333333331</c:v>
                </c:pt>
                <c:pt idx="1592">
                  <c:v>37802.008333333331</c:v>
                </c:pt>
                <c:pt idx="1593">
                  <c:v>37802.508333333331</c:v>
                </c:pt>
                <c:pt idx="1594">
                  <c:v>37803.008333333331</c:v>
                </c:pt>
                <c:pt idx="1595">
                  <c:v>37803.508333333331</c:v>
                </c:pt>
                <c:pt idx="1596">
                  <c:v>37804.008333333331</c:v>
                </c:pt>
                <c:pt idx="1597">
                  <c:v>37804.508333333331</c:v>
                </c:pt>
                <c:pt idx="1598">
                  <c:v>37805.008333333331</c:v>
                </c:pt>
                <c:pt idx="1599">
                  <c:v>37805.508333333331</c:v>
                </c:pt>
                <c:pt idx="1600">
                  <c:v>37806.008333333331</c:v>
                </c:pt>
                <c:pt idx="1601">
                  <c:v>37806.508333333331</c:v>
                </c:pt>
                <c:pt idx="1602">
                  <c:v>37807.008333333331</c:v>
                </c:pt>
                <c:pt idx="1603">
                  <c:v>37807.508333333331</c:v>
                </c:pt>
                <c:pt idx="1604">
                  <c:v>37808.008333333331</c:v>
                </c:pt>
                <c:pt idx="1605">
                  <c:v>37808.508333333331</c:v>
                </c:pt>
                <c:pt idx="1606">
                  <c:v>37809.008333333331</c:v>
                </c:pt>
                <c:pt idx="1607">
                  <c:v>37809.508333333331</c:v>
                </c:pt>
                <c:pt idx="1608">
                  <c:v>37810.008333333331</c:v>
                </c:pt>
                <c:pt idx="1609">
                  <c:v>37810.508333333331</c:v>
                </c:pt>
                <c:pt idx="1610">
                  <c:v>37811.008333333331</c:v>
                </c:pt>
                <c:pt idx="1611">
                  <c:v>37811.508333333331</c:v>
                </c:pt>
                <c:pt idx="1612">
                  <c:v>37812.008333333331</c:v>
                </c:pt>
                <c:pt idx="1613">
                  <c:v>37812.508333333331</c:v>
                </c:pt>
                <c:pt idx="1614">
                  <c:v>37813.008333333331</c:v>
                </c:pt>
                <c:pt idx="1615">
                  <c:v>37813.508333333331</c:v>
                </c:pt>
                <c:pt idx="1616">
                  <c:v>37814.008333333331</c:v>
                </c:pt>
                <c:pt idx="1617">
                  <c:v>37814.508333333331</c:v>
                </c:pt>
                <c:pt idx="1618">
                  <c:v>37815.008333333331</c:v>
                </c:pt>
                <c:pt idx="1619">
                  <c:v>37815.508333333331</c:v>
                </c:pt>
                <c:pt idx="1620">
                  <c:v>37816.008333333331</c:v>
                </c:pt>
                <c:pt idx="1621">
                  <c:v>37816.508333333331</c:v>
                </c:pt>
                <c:pt idx="1622">
                  <c:v>37817.008333333331</c:v>
                </c:pt>
                <c:pt idx="1623">
                  <c:v>37817.508333333331</c:v>
                </c:pt>
                <c:pt idx="1624">
                  <c:v>37818.008333333331</c:v>
                </c:pt>
                <c:pt idx="1625">
                  <c:v>37818.508333333331</c:v>
                </c:pt>
                <c:pt idx="1626">
                  <c:v>37819.008333333331</c:v>
                </c:pt>
                <c:pt idx="1627">
                  <c:v>37819.508333333331</c:v>
                </c:pt>
                <c:pt idx="1628">
                  <c:v>37820.008333333331</c:v>
                </c:pt>
                <c:pt idx="1629">
                  <c:v>37820.508333333331</c:v>
                </c:pt>
                <c:pt idx="1630">
                  <c:v>37821.008333333331</c:v>
                </c:pt>
                <c:pt idx="1631">
                  <c:v>37821.508333333331</c:v>
                </c:pt>
                <c:pt idx="1632">
                  <c:v>37822.008333333331</c:v>
                </c:pt>
                <c:pt idx="1633">
                  <c:v>37822.508333333331</c:v>
                </c:pt>
                <c:pt idx="1634">
                  <c:v>37823.008333333331</c:v>
                </c:pt>
                <c:pt idx="1635">
                  <c:v>37823.508333333331</c:v>
                </c:pt>
                <c:pt idx="1636">
                  <c:v>37824.008333333331</c:v>
                </c:pt>
                <c:pt idx="1637">
                  <c:v>37824.508333333331</c:v>
                </c:pt>
                <c:pt idx="1638">
                  <c:v>37825.008333333331</c:v>
                </c:pt>
                <c:pt idx="1639">
                  <c:v>37825.508333333331</c:v>
                </c:pt>
                <c:pt idx="1640">
                  <c:v>37826.008333333331</c:v>
                </c:pt>
                <c:pt idx="1641">
                  <c:v>37826.508333333331</c:v>
                </c:pt>
                <c:pt idx="1642">
                  <c:v>37827.008333333331</c:v>
                </c:pt>
                <c:pt idx="1643">
                  <c:v>37827.508333333331</c:v>
                </c:pt>
                <c:pt idx="1644">
                  <c:v>37828.008333333331</c:v>
                </c:pt>
                <c:pt idx="1645">
                  <c:v>37828.508333333331</c:v>
                </c:pt>
                <c:pt idx="1646">
                  <c:v>37829.008333333331</c:v>
                </c:pt>
                <c:pt idx="1647">
                  <c:v>37829.508333333331</c:v>
                </c:pt>
                <c:pt idx="1648">
                  <c:v>37830.008333333331</c:v>
                </c:pt>
                <c:pt idx="1649">
                  <c:v>37830.508333333331</c:v>
                </c:pt>
                <c:pt idx="1650">
                  <c:v>37831.008333333331</c:v>
                </c:pt>
                <c:pt idx="1651">
                  <c:v>37831.508333333331</c:v>
                </c:pt>
                <c:pt idx="1652">
                  <c:v>37832.008333333331</c:v>
                </c:pt>
                <c:pt idx="1653">
                  <c:v>37832.508333333331</c:v>
                </c:pt>
                <c:pt idx="1654">
                  <c:v>37833.008333333331</c:v>
                </c:pt>
                <c:pt idx="1655">
                  <c:v>37833.508333333331</c:v>
                </c:pt>
                <c:pt idx="1656">
                  <c:v>37834.008333333331</c:v>
                </c:pt>
                <c:pt idx="1657">
                  <c:v>37834.508333333331</c:v>
                </c:pt>
                <c:pt idx="1658">
                  <c:v>37835.008333333331</c:v>
                </c:pt>
                <c:pt idx="1659">
                  <c:v>37835.508333333331</c:v>
                </c:pt>
                <c:pt idx="1660">
                  <c:v>37836.008333333331</c:v>
                </c:pt>
                <c:pt idx="1661">
                  <c:v>37836.508333333331</c:v>
                </c:pt>
                <c:pt idx="1662">
                  <c:v>37837.008333333331</c:v>
                </c:pt>
                <c:pt idx="1663">
                  <c:v>37837.508333333331</c:v>
                </c:pt>
                <c:pt idx="1664">
                  <c:v>37838.008333333331</c:v>
                </c:pt>
                <c:pt idx="1665">
                  <c:v>37838.508333333331</c:v>
                </c:pt>
                <c:pt idx="1666">
                  <c:v>37839.008333333331</c:v>
                </c:pt>
                <c:pt idx="1667">
                  <c:v>37839.508333333331</c:v>
                </c:pt>
                <c:pt idx="1668">
                  <c:v>37840.008333333331</c:v>
                </c:pt>
                <c:pt idx="1669">
                  <c:v>37840.508333333331</c:v>
                </c:pt>
                <c:pt idx="1670">
                  <c:v>37841.008333333331</c:v>
                </c:pt>
                <c:pt idx="1671">
                  <c:v>37841.508333333331</c:v>
                </c:pt>
                <c:pt idx="1672">
                  <c:v>37842.008333333331</c:v>
                </c:pt>
                <c:pt idx="1673">
                  <c:v>37842.508333333331</c:v>
                </c:pt>
                <c:pt idx="1674">
                  <c:v>37843.008333333331</c:v>
                </c:pt>
                <c:pt idx="1675">
                  <c:v>37843.508333333331</c:v>
                </c:pt>
                <c:pt idx="1676">
                  <c:v>37844.008333333331</c:v>
                </c:pt>
                <c:pt idx="1677">
                  <c:v>37844.508333333331</c:v>
                </c:pt>
                <c:pt idx="1678">
                  <c:v>37845.008333333331</c:v>
                </c:pt>
                <c:pt idx="1679">
                  <c:v>37845.508333333331</c:v>
                </c:pt>
                <c:pt idx="1680">
                  <c:v>37846.008333333331</c:v>
                </c:pt>
                <c:pt idx="1681">
                  <c:v>37846.508333333331</c:v>
                </c:pt>
                <c:pt idx="1682">
                  <c:v>37847.008333333331</c:v>
                </c:pt>
                <c:pt idx="1683">
                  <c:v>37847.508333333331</c:v>
                </c:pt>
                <c:pt idx="1684">
                  <c:v>37848.008333333331</c:v>
                </c:pt>
                <c:pt idx="1685">
                  <c:v>37848.508333333331</c:v>
                </c:pt>
                <c:pt idx="1686">
                  <c:v>37849.008333333331</c:v>
                </c:pt>
                <c:pt idx="1687">
                  <c:v>37849.508333333331</c:v>
                </c:pt>
                <c:pt idx="1688">
                  <c:v>37850.008333333331</c:v>
                </c:pt>
                <c:pt idx="1689">
                  <c:v>37850.508333333331</c:v>
                </c:pt>
                <c:pt idx="1690">
                  <c:v>37851.008333333331</c:v>
                </c:pt>
                <c:pt idx="1691">
                  <c:v>37851.508333333331</c:v>
                </c:pt>
                <c:pt idx="1692">
                  <c:v>37852.008333333331</c:v>
                </c:pt>
                <c:pt idx="1693">
                  <c:v>37852.508333333331</c:v>
                </c:pt>
                <c:pt idx="1694">
                  <c:v>37853.008333333331</c:v>
                </c:pt>
                <c:pt idx="1695">
                  <c:v>37853.508333333331</c:v>
                </c:pt>
                <c:pt idx="1696">
                  <c:v>37854.008333333331</c:v>
                </c:pt>
                <c:pt idx="1697">
                  <c:v>37854.508333333331</c:v>
                </c:pt>
                <c:pt idx="1698">
                  <c:v>37855.008333333331</c:v>
                </c:pt>
                <c:pt idx="1699">
                  <c:v>37855.508333333331</c:v>
                </c:pt>
                <c:pt idx="1700">
                  <c:v>37856.008333333331</c:v>
                </c:pt>
                <c:pt idx="1701">
                  <c:v>37856.508333333331</c:v>
                </c:pt>
                <c:pt idx="1702">
                  <c:v>37857.008333333331</c:v>
                </c:pt>
                <c:pt idx="1703">
                  <c:v>37857.508333333331</c:v>
                </c:pt>
                <c:pt idx="1704">
                  <c:v>37858.008333333331</c:v>
                </c:pt>
                <c:pt idx="1705">
                  <c:v>37858.508333333331</c:v>
                </c:pt>
                <c:pt idx="1706">
                  <c:v>37859.008333333331</c:v>
                </c:pt>
                <c:pt idx="1707">
                  <c:v>37859.508333333331</c:v>
                </c:pt>
                <c:pt idx="1708">
                  <c:v>37860.008333333331</c:v>
                </c:pt>
                <c:pt idx="1709">
                  <c:v>37860.508333333331</c:v>
                </c:pt>
                <c:pt idx="1710">
                  <c:v>37861.008333333331</c:v>
                </c:pt>
                <c:pt idx="1711">
                  <c:v>37861.508333333331</c:v>
                </c:pt>
                <c:pt idx="1712">
                  <c:v>37862.008333333331</c:v>
                </c:pt>
                <c:pt idx="1713">
                  <c:v>37862.508333333331</c:v>
                </c:pt>
                <c:pt idx="1714">
                  <c:v>37863.008333333331</c:v>
                </c:pt>
                <c:pt idx="1715">
                  <c:v>37863.508333333331</c:v>
                </c:pt>
                <c:pt idx="1716">
                  <c:v>37864.008333333331</c:v>
                </c:pt>
                <c:pt idx="1717">
                  <c:v>37864.508333333331</c:v>
                </c:pt>
                <c:pt idx="1718">
                  <c:v>37865.008333333331</c:v>
                </c:pt>
                <c:pt idx="1719">
                  <c:v>37865.508333333331</c:v>
                </c:pt>
                <c:pt idx="1720">
                  <c:v>37866.008333333331</c:v>
                </c:pt>
                <c:pt idx="1721">
                  <c:v>37866.508333333331</c:v>
                </c:pt>
                <c:pt idx="1722">
                  <c:v>37867.008333333331</c:v>
                </c:pt>
                <c:pt idx="1723">
                  <c:v>37867.508333333331</c:v>
                </c:pt>
                <c:pt idx="1724">
                  <c:v>37868.008333333331</c:v>
                </c:pt>
                <c:pt idx="1725">
                  <c:v>37868.508333333331</c:v>
                </c:pt>
                <c:pt idx="1726">
                  <c:v>37869.008333333331</c:v>
                </c:pt>
                <c:pt idx="1727">
                  <c:v>37869.508333333331</c:v>
                </c:pt>
                <c:pt idx="1728">
                  <c:v>37870.008333333331</c:v>
                </c:pt>
                <c:pt idx="1729">
                  <c:v>37870.508333333331</c:v>
                </c:pt>
                <c:pt idx="1730">
                  <c:v>37871.008333333331</c:v>
                </c:pt>
                <c:pt idx="1731">
                  <c:v>37871.508333333331</c:v>
                </c:pt>
                <c:pt idx="1732">
                  <c:v>37872.008333333331</c:v>
                </c:pt>
                <c:pt idx="1733">
                  <c:v>37872.508333333331</c:v>
                </c:pt>
                <c:pt idx="1734">
                  <c:v>37873.008333333331</c:v>
                </c:pt>
                <c:pt idx="1735">
                  <c:v>37873.508333333331</c:v>
                </c:pt>
                <c:pt idx="1736">
                  <c:v>37874.008333333331</c:v>
                </c:pt>
                <c:pt idx="1737">
                  <c:v>37874.508333333331</c:v>
                </c:pt>
                <c:pt idx="1738">
                  <c:v>37875.008333333331</c:v>
                </c:pt>
                <c:pt idx="1739">
                  <c:v>37875.508333333331</c:v>
                </c:pt>
                <c:pt idx="1740">
                  <c:v>37876.008333333331</c:v>
                </c:pt>
                <c:pt idx="1741">
                  <c:v>37876.508333333331</c:v>
                </c:pt>
                <c:pt idx="1742">
                  <c:v>37877.008333333331</c:v>
                </c:pt>
                <c:pt idx="1743">
                  <c:v>37877.508333333331</c:v>
                </c:pt>
                <c:pt idx="1744">
                  <c:v>37878.008333333331</c:v>
                </c:pt>
                <c:pt idx="1745">
                  <c:v>37878.508333333331</c:v>
                </c:pt>
                <c:pt idx="1746">
                  <c:v>37879.008333333331</c:v>
                </c:pt>
                <c:pt idx="1747">
                  <c:v>37879.508333333331</c:v>
                </c:pt>
                <c:pt idx="1748">
                  <c:v>37880.008333333331</c:v>
                </c:pt>
                <c:pt idx="1749">
                  <c:v>37880.508333333331</c:v>
                </c:pt>
                <c:pt idx="1750">
                  <c:v>37881.008333333331</c:v>
                </c:pt>
                <c:pt idx="1751">
                  <c:v>37881.508333333331</c:v>
                </c:pt>
                <c:pt idx="1752">
                  <c:v>37882.008333333331</c:v>
                </c:pt>
                <c:pt idx="1753">
                  <c:v>37882.508333333331</c:v>
                </c:pt>
                <c:pt idx="1754">
                  <c:v>37883.008333333331</c:v>
                </c:pt>
                <c:pt idx="1755">
                  <c:v>37883.508333333331</c:v>
                </c:pt>
                <c:pt idx="1756">
                  <c:v>37884.008333333331</c:v>
                </c:pt>
                <c:pt idx="1757">
                  <c:v>37884.508333333331</c:v>
                </c:pt>
                <c:pt idx="1758">
                  <c:v>37885.008333333331</c:v>
                </c:pt>
                <c:pt idx="1759">
                  <c:v>37885.508333333331</c:v>
                </c:pt>
                <c:pt idx="1760">
                  <c:v>37886.008333333331</c:v>
                </c:pt>
                <c:pt idx="1761">
                  <c:v>37886.508333333331</c:v>
                </c:pt>
                <c:pt idx="1762">
                  <c:v>37887.008333333331</c:v>
                </c:pt>
                <c:pt idx="1763">
                  <c:v>37887.508333333331</c:v>
                </c:pt>
                <c:pt idx="1764">
                  <c:v>37888.008333333331</c:v>
                </c:pt>
                <c:pt idx="1765">
                  <c:v>37888.508333333331</c:v>
                </c:pt>
                <c:pt idx="1766">
                  <c:v>37889.008333333331</c:v>
                </c:pt>
                <c:pt idx="1767">
                  <c:v>37889.508333333331</c:v>
                </c:pt>
                <c:pt idx="1768">
                  <c:v>37890.008333333331</c:v>
                </c:pt>
                <c:pt idx="1769">
                  <c:v>37890.508333333331</c:v>
                </c:pt>
                <c:pt idx="1770">
                  <c:v>37891.008333333331</c:v>
                </c:pt>
                <c:pt idx="1771">
                  <c:v>37891.508333333331</c:v>
                </c:pt>
                <c:pt idx="1772">
                  <c:v>37892.008333333331</c:v>
                </c:pt>
                <c:pt idx="1773">
                  <c:v>37892.508333333331</c:v>
                </c:pt>
                <c:pt idx="1774">
                  <c:v>37893.008333333331</c:v>
                </c:pt>
                <c:pt idx="1775">
                  <c:v>37893.508333333331</c:v>
                </c:pt>
                <c:pt idx="1776">
                  <c:v>37894.008333333331</c:v>
                </c:pt>
                <c:pt idx="1777">
                  <c:v>37894.508333333331</c:v>
                </c:pt>
                <c:pt idx="1778">
                  <c:v>37895.008333333331</c:v>
                </c:pt>
                <c:pt idx="1779">
                  <c:v>37895.508333333331</c:v>
                </c:pt>
                <c:pt idx="1780">
                  <c:v>37896.008333333331</c:v>
                </c:pt>
                <c:pt idx="1781">
                  <c:v>37896.508333333331</c:v>
                </c:pt>
                <c:pt idx="1782">
                  <c:v>37897.008333333331</c:v>
                </c:pt>
                <c:pt idx="1783">
                  <c:v>37897.508333333331</c:v>
                </c:pt>
                <c:pt idx="1784">
                  <c:v>37898.008333333331</c:v>
                </c:pt>
                <c:pt idx="1785">
                  <c:v>37898.508333333331</c:v>
                </c:pt>
                <c:pt idx="1786">
                  <c:v>37899.008333333331</c:v>
                </c:pt>
                <c:pt idx="1787">
                  <c:v>37899.508333333331</c:v>
                </c:pt>
                <c:pt idx="1788">
                  <c:v>37900.008333333331</c:v>
                </c:pt>
                <c:pt idx="1789">
                  <c:v>37900.508333333331</c:v>
                </c:pt>
                <c:pt idx="1790">
                  <c:v>37901.008333333331</c:v>
                </c:pt>
                <c:pt idx="1791">
                  <c:v>37901.508333333331</c:v>
                </c:pt>
                <c:pt idx="1792">
                  <c:v>37902.008333333331</c:v>
                </c:pt>
                <c:pt idx="1793">
                  <c:v>37902.508333333331</c:v>
                </c:pt>
                <c:pt idx="1794">
                  <c:v>37903.008333333331</c:v>
                </c:pt>
                <c:pt idx="1795">
                  <c:v>37903.508333333331</c:v>
                </c:pt>
                <c:pt idx="1796">
                  <c:v>37904.008333333331</c:v>
                </c:pt>
                <c:pt idx="1797">
                  <c:v>37904.508333333331</c:v>
                </c:pt>
                <c:pt idx="1798">
                  <c:v>37905.008333333331</c:v>
                </c:pt>
                <c:pt idx="1799">
                  <c:v>37905.508333333331</c:v>
                </c:pt>
                <c:pt idx="1800">
                  <c:v>37906.008333333331</c:v>
                </c:pt>
                <c:pt idx="1801">
                  <c:v>37906.508333333331</c:v>
                </c:pt>
                <c:pt idx="1802">
                  <c:v>37907.008333333331</c:v>
                </c:pt>
                <c:pt idx="1803">
                  <c:v>37907.508333333331</c:v>
                </c:pt>
                <c:pt idx="1804">
                  <c:v>37908.008333333331</c:v>
                </c:pt>
                <c:pt idx="1805">
                  <c:v>37908.508333333331</c:v>
                </c:pt>
                <c:pt idx="1806">
                  <c:v>37909.008333333331</c:v>
                </c:pt>
                <c:pt idx="1807">
                  <c:v>37909.508333333331</c:v>
                </c:pt>
                <c:pt idx="1808">
                  <c:v>37910.008333333331</c:v>
                </c:pt>
                <c:pt idx="1809">
                  <c:v>37910.508333333331</c:v>
                </c:pt>
                <c:pt idx="1810">
                  <c:v>37910.522222222222</c:v>
                </c:pt>
                <c:pt idx="1811">
                  <c:v>37911.008333333331</c:v>
                </c:pt>
                <c:pt idx="1812">
                  <c:v>37911.508333333331</c:v>
                </c:pt>
                <c:pt idx="1813">
                  <c:v>37912.008333333331</c:v>
                </c:pt>
                <c:pt idx="1814">
                  <c:v>37912.508333333331</c:v>
                </c:pt>
                <c:pt idx="1815">
                  <c:v>37913.008333333331</c:v>
                </c:pt>
                <c:pt idx="1816">
                  <c:v>37913.508333333331</c:v>
                </c:pt>
                <c:pt idx="1817">
                  <c:v>37914.008333333331</c:v>
                </c:pt>
                <c:pt idx="1818">
                  <c:v>37914.508333333331</c:v>
                </c:pt>
                <c:pt idx="1819">
                  <c:v>37915.008333333331</c:v>
                </c:pt>
                <c:pt idx="1820">
                  <c:v>37915.508333333331</c:v>
                </c:pt>
                <c:pt idx="1821">
                  <c:v>37916.008333333331</c:v>
                </c:pt>
                <c:pt idx="1822">
                  <c:v>37916.508333333331</c:v>
                </c:pt>
                <c:pt idx="1823">
                  <c:v>37917.008333333331</c:v>
                </c:pt>
                <c:pt idx="1824">
                  <c:v>37917.508333333331</c:v>
                </c:pt>
                <c:pt idx="1825">
                  <c:v>37918.008333333331</c:v>
                </c:pt>
                <c:pt idx="1826">
                  <c:v>37918.508333333331</c:v>
                </c:pt>
                <c:pt idx="1827">
                  <c:v>37919.008333333331</c:v>
                </c:pt>
                <c:pt idx="1828">
                  <c:v>37919.508333333331</c:v>
                </c:pt>
                <c:pt idx="1829">
                  <c:v>37920.008333333331</c:v>
                </c:pt>
                <c:pt idx="1830">
                  <c:v>37920.508333333331</c:v>
                </c:pt>
                <c:pt idx="1831">
                  <c:v>37921.008333333331</c:v>
                </c:pt>
                <c:pt idx="1832">
                  <c:v>37921.508333333331</c:v>
                </c:pt>
                <c:pt idx="1833">
                  <c:v>37922.008333333331</c:v>
                </c:pt>
                <c:pt idx="1834">
                  <c:v>37922.508333333331</c:v>
                </c:pt>
                <c:pt idx="1835">
                  <c:v>37923.008333333331</c:v>
                </c:pt>
                <c:pt idx="1836">
                  <c:v>37923.508333333331</c:v>
                </c:pt>
                <c:pt idx="1837">
                  <c:v>37924.008333333331</c:v>
                </c:pt>
                <c:pt idx="1838">
                  <c:v>37924.508333333331</c:v>
                </c:pt>
                <c:pt idx="1839">
                  <c:v>37925.008333333331</c:v>
                </c:pt>
                <c:pt idx="1840">
                  <c:v>37925.508333333331</c:v>
                </c:pt>
                <c:pt idx="1841">
                  <c:v>37926.008333333331</c:v>
                </c:pt>
                <c:pt idx="1842">
                  <c:v>37926.508333333331</c:v>
                </c:pt>
                <c:pt idx="1843">
                  <c:v>37927.008333333331</c:v>
                </c:pt>
                <c:pt idx="1844">
                  <c:v>37927.508333333331</c:v>
                </c:pt>
                <c:pt idx="1845">
                  <c:v>37928.008333333331</c:v>
                </c:pt>
                <c:pt idx="1846">
                  <c:v>37928.508333333331</c:v>
                </c:pt>
                <c:pt idx="1847">
                  <c:v>37929.008333333331</c:v>
                </c:pt>
                <c:pt idx="1848">
                  <c:v>37929.508333333331</c:v>
                </c:pt>
                <c:pt idx="1849">
                  <c:v>37930.008333333331</c:v>
                </c:pt>
                <c:pt idx="1850">
                  <c:v>37930.508333333331</c:v>
                </c:pt>
                <c:pt idx="1851">
                  <c:v>37931.008333333331</c:v>
                </c:pt>
                <c:pt idx="1852">
                  <c:v>37931.508333333331</c:v>
                </c:pt>
                <c:pt idx="1853">
                  <c:v>37932.008333333331</c:v>
                </c:pt>
                <c:pt idx="1854">
                  <c:v>37932.508333333331</c:v>
                </c:pt>
                <c:pt idx="1855">
                  <c:v>37933.008333333331</c:v>
                </c:pt>
                <c:pt idx="1856">
                  <c:v>37933.508333333331</c:v>
                </c:pt>
                <c:pt idx="1857">
                  <c:v>37934.008333333331</c:v>
                </c:pt>
                <c:pt idx="1858">
                  <c:v>37934.508333333331</c:v>
                </c:pt>
                <c:pt idx="1859">
                  <c:v>37935.008333333331</c:v>
                </c:pt>
                <c:pt idx="1860">
                  <c:v>37935.508333333331</c:v>
                </c:pt>
                <c:pt idx="1861">
                  <c:v>37936.008333333331</c:v>
                </c:pt>
                <c:pt idx="1862">
                  <c:v>37936.508333333331</c:v>
                </c:pt>
                <c:pt idx="1863">
                  <c:v>37937.008333333331</c:v>
                </c:pt>
                <c:pt idx="1864">
                  <c:v>37937.508333333331</c:v>
                </c:pt>
                <c:pt idx="1865">
                  <c:v>37938.008333333331</c:v>
                </c:pt>
                <c:pt idx="1866">
                  <c:v>37938.508333333331</c:v>
                </c:pt>
                <c:pt idx="1867">
                  <c:v>37939.008333333331</c:v>
                </c:pt>
                <c:pt idx="1868">
                  <c:v>37939.508333333331</c:v>
                </c:pt>
                <c:pt idx="1869">
                  <c:v>37940.008333333331</c:v>
                </c:pt>
                <c:pt idx="1870">
                  <c:v>37940.508333333331</c:v>
                </c:pt>
                <c:pt idx="1871">
                  <c:v>37941.008333333331</c:v>
                </c:pt>
                <c:pt idx="1872">
                  <c:v>37941.508333333331</c:v>
                </c:pt>
                <c:pt idx="1873">
                  <c:v>37942.008333333331</c:v>
                </c:pt>
                <c:pt idx="1874">
                  <c:v>37942.508333333331</c:v>
                </c:pt>
                <c:pt idx="1875">
                  <c:v>37943.008333333331</c:v>
                </c:pt>
                <c:pt idx="1876">
                  <c:v>37943.508333333331</c:v>
                </c:pt>
                <c:pt idx="1877">
                  <c:v>37944.008333333331</c:v>
                </c:pt>
                <c:pt idx="1878">
                  <c:v>37944.508333333331</c:v>
                </c:pt>
                <c:pt idx="1879">
                  <c:v>37945.008333333331</c:v>
                </c:pt>
                <c:pt idx="1880">
                  <c:v>37945.508333333331</c:v>
                </c:pt>
                <c:pt idx="1881">
                  <c:v>37946.008333333331</c:v>
                </c:pt>
                <c:pt idx="1882">
                  <c:v>37946.508333333331</c:v>
                </c:pt>
                <c:pt idx="1883">
                  <c:v>37947.008333333331</c:v>
                </c:pt>
                <c:pt idx="1884">
                  <c:v>37947.508333333331</c:v>
                </c:pt>
                <c:pt idx="1885">
                  <c:v>37948.008333333331</c:v>
                </c:pt>
                <c:pt idx="1886">
                  <c:v>37948.508333333331</c:v>
                </c:pt>
                <c:pt idx="1887">
                  <c:v>37949.008333333331</c:v>
                </c:pt>
                <c:pt idx="1888">
                  <c:v>37949.508333333331</c:v>
                </c:pt>
                <c:pt idx="1889">
                  <c:v>37950.008333333331</c:v>
                </c:pt>
                <c:pt idx="1890">
                  <c:v>37950.508333333331</c:v>
                </c:pt>
                <c:pt idx="1891">
                  <c:v>37951.008333333331</c:v>
                </c:pt>
                <c:pt idx="1892">
                  <c:v>37951.508333333331</c:v>
                </c:pt>
                <c:pt idx="1893">
                  <c:v>37952.008333333331</c:v>
                </c:pt>
                <c:pt idx="1894">
                  <c:v>37952.508333333331</c:v>
                </c:pt>
                <c:pt idx="1895">
                  <c:v>37953.008333333331</c:v>
                </c:pt>
                <c:pt idx="1896">
                  <c:v>37953.508333333331</c:v>
                </c:pt>
                <c:pt idx="1897">
                  <c:v>37954.008333333331</c:v>
                </c:pt>
                <c:pt idx="1898">
                  <c:v>37954.508333333331</c:v>
                </c:pt>
                <c:pt idx="1899">
                  <c:v>37955.008333333331</c:v>
                </c:pt>
                <c:pt idx="1900">
                  <c:v>37955.508333333331</c:v>
                </c:pt>
                <c:pt idx="1901">
                  <c:v>37956.008333333331</c:v>
                </c:pt>
                <c:pt idx="1902">
                  <c:v>37956.508333333331</c:v>
                </c:pt>
                <c:pt idx="1903">
                  <c:v>37957.008333333331</c:v>
                </c:pt>
                <c:pt idx="1904">
                  <c:v>37957.508333333331</c:v>
                </c:pt>
                <c:pt idx="1905">
                  <c:v>37958.008333333331</c:v>
                </c:pt>
                <c:pt idx="1906">
                  <c:v>37958.508333333331</c:v>
                </c:pt>
                <c:pt idx="1907">
                  <c:v>37959.008333333331</c:v>
                </c:pt>
                <c:pt idx="1908">
                  <c:v>37959.508333333331</c:v>
                </c:pt>
                <c:pt idx="1909">
                  <c:v>37960.008333333331</c:v>
                </c:pt>
                <c:pt idx="1910">
                  <c:v>37960.508333333331</c:v>
                </c:pt>
                <c:pt idx="1911">
                  <c:v>37961.008333333331</c:v>
                </c:pt>
                <c:pt idx="1912">
                  <c:v>37961.508333333331</c:v>
                </c:pt>
                <c:pt idx="1913">
                  <c:v>37962.008333333331</c:v>
                </c:pt>
                <c:pt idx="1914">
                  <c:v>37962.508333333331</c:v>
                </c:pt>
                <c:pt idx="1915">
                  <c:v>37963.008333333331</c:v>
                </c:pt>
                <c:pt idx="1916">
                  <c:v>37963.508333333331</c:v>
                </c:pt>
                <c:pt idx="1917">
                  <c:v>37964.008333333331</c:v>
                </c:pt>
                <c:pt idx="1918">
                  <c:v>37964.508333333331</c:v>
                </c:pt>
                <c:pt idx="1919">
                  <c:v>37965.008333333331</c:v>
                </c:pt>
                <c:pt idx="1920">
                  <c:v>37965.508333333331</c:v>
                </c:pt>
                <c:pt idx="1921">
                  <c:v>37966.008333333331</c:v>
                </c:pt>
                <c:pt idx="1922">
                  <c:v>37966.508333333331</c:v>
                </c:pt>
                <c:pt idx="1923">
                  <c:v>37967.008333333331</c:v>
                </c:pt>
                <c:pt idx="1924">
                  <c:v>37967.508333333331</c:v>
                </c:pt>
                <c:pt idx="1925">
                  <c:v>37968.008333333331</c:v>
                </c:pt>
                <c:pt idx="1926">
                  <c:v>37968.508333333331</c:v>
                </c:pt>
                <c:pt idx="1927">
                  <c:v>37969.008333333331</c:v>
                </c:pt>
                <c:pt idx="1928">
                  <c:v>37969.508333333331</c:v>
                </c:pt>
                <c:pt idx="1929">
                  <c:v>37970.008333333331</c:v>
                </c:pt>
                <c:pt idx="1930">
                  <c:v>37970.508333333331</c:v>
                </c:pt>
                <c:pt idx="1931">
                  <c:v>37971.008333333331</c:v>
                </c:pt>
                <c:pt idx="1932">
                  <c:v>37971.508333333331</c:v>
                </c:pt>
                <c:pt idx="1933">
                  <c:v>37972.008333333331</c:v>
                </c:pt>
                <c:pt idx="1934">
                  <c:v>37972.508333333331</c:v>
                </c:pt>
                <c:pt idx="1935">
                  <c:v>37973.008333333331</c:v>
                </c:pt>
                <c:pt idx="1936">
                  <c:v>37973.508333333331</c:v>
                </c:pt>
                <c:pt idx="1937">
                  <c:v>37974.008333333331</c:v>
                </c:pt>
                <c:pt idx="1938">
                  <c:v>37974.508333333331</c:v>
                </c:pt>
                <c:pt idx="1939">
                  <c:v>37975.008333333331</c:v>
                </c:pt>
                <c:pt idx="1940">
                  <c:v>37975.508333333331</c:v>
                </c:pt>
                <c:pt idx="1941">
                  <c:v>37976.008333333331</c:v>
                </c:pt>
                <c:pt idx="1942">
                  <c:v>37976.508333333331</c:v>
                </c:pt>
                <c:pt idx="1943">
                  <c:v>37977.008333333331</c:v>
                </c:pt>
                <c:pt idx="1944">
                  <c:v>37977.508333333331</c:v>
                </c:pt>
                <c:pt idx="1945">
                  <c:v>37978.008333333331</c:v>
                </c:pt>
                <c:pt idx="1946">
                  <c:v>37978.508333333331</c:v>
                </c:pt>
                <c:pt idx="1947">
                  <c:v>37979.008333333331</c:v>
                </c:pt>
                <c:pt idx="1948">
                  <c:v>37979.508333333331</c:v>
                </c:pt>
                <c:pt idx="1949">
                  <c:v>37980.008333333331</c:v>
                </c:pt>
                <c:pt idx="1950">
                  <c:v>37980.508333333331</c:v>
                </c:pt>
                <c:pt idx="1951">
                  <c:v>37981.008333333331</c:v>
                </c:pt>
                <c:pt idx="1952">
                  <c:v>37981.508333333331</c:v>
                </c:pt>
                <c:pt idx="1953">
                  <c:v>37982.008333333331</c:v>
                </c:pt>
                <c:pt idx="1954">
                  <c:v>37982.508333333331</c:v>
                </c:pt>
                <c:pt idx="1955">
                  <c:v>37983.008333333331</c:v>
                </c:pt>
                <c:pt idx="1956">
                  <c:v>37983.508333333331</c:v>
                </c:pt>
                <c:pt idx="1957">
                  <c:v>37984.008333333331</c:v>
                </c:pt>
                <c:pt idx="1958">
                  <c:v>37984.508333333331</c:v>
                </c:pt>
                <c:pt idx="1959">
                  <c:v>37985.008333333331</c:v>
                </c:pt>
                <c:pt idx="1960">
                  <c:v>37985.508333333331</c:v>
                </c:pt>
                <c:pt idx="1961">
                  <c:v>37986.008333333331</c:v>
                </c:pt>
                <c:pt idx="1962">
                  <c:v>37986.508333333331</c:v>
                </c:pt>
                <c:pt idx="1963">
                  <c:v>37987.008333333331</c:v>
                </c:pt>
                <c:pt idx="1964">
                  <c:v>37987.508333333331</c:v>
                </c:pt>
                <c:pt idx="1965">
                  <c:v>37988.008333333331</c:v>
                </c:pt>
                <c:pt idx="1966">
                  <c:v>37988.508333333331</c:v>
                </c:pt>
                <c:pt idx="1967">
                  <c:v>37989.008333333331</c:v>
                </c:pt>
                <c:pt idx="1968">
                  <c:v>37989.508333333331</c:v>
                </c:pt>
                <c:pt idx="1969">
                  <c:v>37990.008333333331</c:v>
                </c:pt>
                <c:pt idx="1970">
                  <c:v>37990.508333333331</c:v>
                </c:pt>
                <c:pt idx="1971">
                  <c:v>37991.008333333331</c:v>
                </c:pt>
                <c:pt idx="1972">
                  <c:v>37991.508333333331</c:v>
                </c:pt>
                <c:pt idx="1973">
                  <c:v>37992.008333333331</c:v>
                </c:pt>
                <c:pt idx="1974">
                  <c:v>37992.508333333331</c:v>
                </c:pt>
                <c:pt idx="1975">
                  <c:v>37993.008333333331</c:v>
                </c:pt>
                <c:pt idx="1976">
                  <c:v>37993.508333333331</c:v>
                </c:pt>
                <c:pt idx="1977">
                  <c:v>37994.008333333331</c:v>
                </c:pt>
                <c:pt idx="1978">
                  <c:v>37994.508333333331</c:v>
                </c:pt>
                <c:pt idx="1979">
                  <c:v>37995.008333333331</c:v>
                </c:pt>
                <c:pt idx="1980">
                  <c:v>37995.508333333331</c:v>
                </c:pt>
                <c:pt idx="1981">
                  <c:v>37996.008333333331</c:v>
                </c:pt>
                <c:pt idx="1982">
                  <c:v>37996.508333333331</c:v>
                </c:pt>
                <c:pt idx="1983">
                  <c:v>37997.008333333331</c:v>
                </c:pt>
                <c:pt idx="1984">
                  <c:v>37997.508333333331</c:v>
                </c:pt>
                <c:pt idx="1985">
                  <c:v>37998.008333333331</c:v>
                </c:pt>
                <c:pt idx="1986">
                  <c:v>37998.508333333331</c:v>
                </c:pt>
                <c:pt idx="1987">
                  <c:v>37999.008333333331</c:v>
                </c:pt>
                <c:pt idx="1988">
                  <c:v>37999.508333333331</c:v>
                </c:pt>
                <c:pt idx="1989">
                  <c:v>38000.008333333331</c:v>
                </c:pt>
                <c:pt idx="1990">
                  <c:v>38000.508333333331</c:v>
                </c:pt>
                <c:pt idx="1991">
                  <c:v>38001.008333333331</c:v>
                </c:pt>
                <c:pt idx="1992">
                  <c:v>38001.508333333331</c:v>
                </c:pt>
                <c:pt idx="1993">
                  <c:v>38002.008333333331</c:v>
                </c:pt>
                <c:pt idx="1994">
                  <c:v>38002.508333333331</c:v>
                </c:pt>
                <c:pt idx="1995">
                  <c:v>38003.008333333331</c:v>
                </c:pt>
                <c:pt idx="1996">
                  <c:v>38003.508333333331</c:v>
                </c:pt>
                <c:pt idx="1997">
                  <c:v>38004.008333333331</c:v>
                </c:pt>
                <c:pt idx="1998">
                  <c:v>38004.508333333331</c:v>
                </c:pt>
                <c:pt idx="1999">
                  <c:v>38005.008333333331</c:v>
                </c:pt>
                <c:pt idx="2000">
                  <c:v>38005.508333333331</c:v>
                </c:pt>
                <c:pt idx="2001">
                  <c:v>38006.008333333331</c:v>
                </c:pt>
                <c:pt idx="2002">
                  <c:v>38006.508333333331</c:v>
                </c:pt>
                <c:pt idx="2003">
                  <c:v>38007.008333333331</c:v>
                </c:pt>
                <c:pt idx="2004">
                  <c:v>38007.508333333331</c:v>
                </c:pt>
                <c:pt idx="2005">
                  <c:v>38008.008333333331</c:v>
                </c:pt>
                <c:pt idx="2006">
                  <c:v>38008.508333333331</c:v>
                </c:pt>
                <c:pt idx="2007">
                  <c:v>38009.008333333331</c:v>
                </c:pt>
                <c:pt idx="2008">
                  <c:v>38009.508333333331</c:v>
                </c:pt>
                <c:pt idx="2009">
                  <c:v>38010.008333333331</c:v>
                </c:pt>
                <c:pt idx="2010">
                  <c:v>38010.508333333331</c:v>
                </c:pt>
                <c:pt idx="2011">
                  <c:v>38011.008333333331</c:v>
                </c:pt>
                <c:pt idx="2012">
                  <c:v>38011.508333333331</c:v>
                </c:pt>
                <c:pt idx="2013">
                  <c:v>38012.008333333331</c:v>
                </c:pt>
                <c:pt idx="2014">
                  <c:v>38012.508333333331</c:v>
                </c:pt>
                <c:pt idx="2015">
                  <c:v>38013.008333333331</c:v>
                </c:pt>
                <c:pt idx="2016">
                  <c:v>38013.508333333331</c:v>
                </c:pt>
                <c:pt idx="2017">
                  <c:v>38014.008333333331</c:v>
                </c:pt>
                <c:pt idx="2018">
                  <c:v>38014.508333333331</c:v>
                </c:pt>
                <c:pt idx="2019">
                  <c:v>38015.008333333331</c:v>
                </c:pt>
                <c:pt idx="2020">
                  <c:v>38015.508333333331</c:v>
                </c:pt>
                <c:pt idx="2021">
                  <c:v>38016.008333333331</c:v>
                </c:pt>
                <c:pt idx="2022">
                  <c:v>38016.508333333331</c:v>
                </c:pt>
                <c:pt idx="2023">
                  <c:v>38017.008333333331</c:v>
                </c:pt>
                <c:pt idx="2024">
                  <c:v>38017.508333333331</c:v>
                </c:pt>
                <c:pt idx="2025">
                  <c:v>38018.008333333331</c:v>
                </c:pt>
                <c:pt idx="2026">
                  <c:v>38018.508333333331</c:v>
                </c:pt>
                <c:pt idx="2027">
                  <c:v>38019.008333333331</c:v>
                </c:pt>
                <c:pt idx="2028">
                  <c:v>38019.508333333331</c:v>
                </c:pt>
                <c:pt idx="2029">
                  <c:v>38020.008333333331</c:v>
                </c:pt>
                <c:pt idx="2030">
                  <c:v>38020.508333333331</c:v>
                </c:pt>
                <c:pt idx="2031">
                  <c:v>38021.008333333331</c:v>
                </c:pt>
                <c:pt idx="2032">
                  <c:v>38021.508333333331</c:v>
                </c:pt>
                <c:pt idx="2033">
                  <c:v>38022.008333333331</c:v>
                </c:pt>
                <c:pt idx="2034">
                  <c:v>38022.508333333331</c:v>
                </c:pt>
                <c:pt idx="2035">
                  <c:v>38023.008333333331</c:v>
                </c:pt>
                <c:pt idx="2036">
                  <c:v>38023.508333333331</c:v>
                </c:pt>
                <c:pt idx="2037">
                  <c:v>38024.008333333331</c:v>
                </c:pt>
                <c:pt idx="2038">
                  <c:v>38024.508333333331</c:v>
                </c:pt>
                <c:pt idx="2039">
                  <c:v>38025.008333333331</c:v>
                </c:pt>
                <c:pt idx="2040">
                  <c:v>38025.508333333331</c:v>
                </c:pt>
                <c:pt idx="2041">
                  <c:v>38026.008333333331</c:v>
                </c:pt>
                <c:pt idx="2042">
                  <c:v>38026.508333333331</c:v>
                </c:pt>
                <c:pt idx="2043">
                  <c:v>38027.008333333331</c:v>
                </c:pt>
                <c:pt idx="2044">
                  <c:v>38027.508333333331</c:v>
                </c:pt>
                <c:pt idx="2045">
                  <c:v>38028.008333333331</c:v>
                </c:pt>
                <c:pt idx="2046">
                  <c:v>38028.508333333331</c:v>
                </c:pt>
                <c:pt idx="2047">
                  <c:v>38029.008333333331</c:v>
                </c:pt>
                <c:pt idx="2048">
                  <c:v>38029.508333333331</c:v>
                </c:pt>
                <c:pt idx="2049">
                  <c:v>38030.008333333331</c:v>
                </c:pt>
                <c:pt idx="2050">
                  <c:v>38030.508333333331</c:v>
                </c:pt>
                <c:pt idx="2051">
                  <c:v>38031.008333333331</c:v>
                </c:pt>
                <c:pt idx="2052">
                  <c:v>38031.508333333331</c:v>
                </c:pt>
                <c:pt idx="2053">
                  <c:v>38032.008333333331</c:v>
                </c:pt>
                <c:pt idx="2054">
                  <c:v>38032.508333333331</c:v>
                </c:pt>
                <c:pt idx="2055">
                  <c:v>38033.008333333331</c:v>
                </c:pt>
                <c:pt idx="2056">
                  <c:v>38033.508333333331</c:v>
                </c:pt>
                <c:pt idx="2057">
                  <c:v>38034.008333333331</c:v>
                </c:pt>
                <c:pt idx="2058">
                  <c:v>38034.508333333331</c:v>
                </c:pt>
                <c:pt idx="2059">
                  <c:v>38035.008333333331</c:v>
                </c:pt>
                <c:pt idx="2060">
                  <c:v>38035.508333333331</c:v>
                </c:pt>
                <c:pt idx="2061">
                  <c:v>38036.008333333331</c:v>
                </c:pt>
                <c:pt idx="2062">
                  <c:v>38036.508333333331</c:v>
                </c:pt>
                <c:pt idx="2063">
                  <c:v>38037.008333333331</c:v>
                </c:pt>
                <c:pt idx="2064">
                  <c:v>38037.508333333331</c:v>
                </c:pt>
                <c:pt idx="2065">
                  <c:v>38038.008333333331</c:v>
                </c:pt>
                <c:pt idx="2066">
                  <c:v>38038.508333333331</c:v>
                </c:pt>
                <c:pt idx="2067">
                  <c:v>38039.008333333331</c:v>
                </c:pt>
                <c:pt idx="2068">
                  <c:v>38039.508333333331</c:v>
                </c:pt>
                <c:pt idx="2069">
                  <c:v>38040.008333333331</c:v>
                </c:pt>
                <c:pt idx="2070">
                  <c:v>38040.508333333331</c:v>
                </c:pt>
                <c:pt idx="2071">
                  <c:v>38041.008333333331</c:v>
                </c:pt>
                <c:pt idx="2072">
                  <c:v>38041.508333333331</c:v>
                </c:pt>
                <c:pt idx="2073">
                  <c:v>38042.008333333331</c:v>
                </c:pt>
                <c:pt idx="2074">
                  <c:v>38042.508333333331</c:v>
                </c:pt>
                <c:pt idx="2075">
                  <c:v>38043.008333333331</c:v>
                </c:pt>
                <c:pt idx="2076">
                  <c:v>38043.508333333331</c:v>
                </c:pt>
                <c:pt idx="2077">
                  <c:v>38044.008333333331</c:v>
                </c:pt>
                <c:pt idx="2078">
                  <c:v>38044.508333333331</c:v>
                </c:pt>
                <c:pt idx="2079">
                  <c:v>38045.008333333331</c:v>
                </c:pt>
                <c:pt idx="2080">
                  <c:v>38045.508333333331</c:v>
                </c:pt>
                <c:pt idx="2081">
                  <c:v>38046.008333333331</c:v>
                </c:pt>
                <c:pt idx="2082">
                  <c:v>38046.508333333331</c:v>
                </c:pt>
                <c:pt idx="2083">
                  <c:v>38047.008333333331</c:v>
                </c:pt>
                <c:pt idx="2084">
                  <c:v>38047.508333333331</c:v>
                </c:pt>
                <c:pt idx="2085">
                  <c:v>38048.008333333331</c:v>
                </c:pt>
                <c:pt idx="2086">
                  <c:v>38048.508333333331</c:v>
                </c:pt>
                <c:pt idx="2087">
                  <c:v>38049.008333333331</c:v>
                </c:pt>
                <c:pt idx="2088">
                  <c:v>38049.508333333331</c:v>
                </c:pt>
                <c:pt idx="2089">
                  <c:v>38050.008333333331</c:v>
                </c:pt>
                <c:pt idx="2090">
                  <c:v>38050.508333333331</c:v>
                </c:pt>
                <c:pt idx="2091">
                  <c:v>38051.008333333331</c:v>
                </c:pt>
                <c:pt idx="2092">
                  <c:v>38051.508333333331</c:v>
                </c:pt>
                <c:pt idx="2093">
                  <c:v>38052.008333333331</c:v>
                </c:pt>
                <c:pt idx="2094">
                  <c:v>38052.508333333331</c:v>
                </c:pt>
                <c:pt idx="2095">
                  <c:v>38053.008333333331</c:v>
                </c:pt>
                <c:pt idx="2096">
                  <c:v>38053.508333333331</c:v>
                </c:pt>
                <c:pt idx="2097">
                  <c:v>38054.008333333331</c:v>
                </c:pt>
                <c:pt idx="2098">
                  <c:v>38054.508333333331</c:v>
                </c:pt>
                <c:pt idx="2099">
                  <c:v>38055.008333333331</c:v>
                </c:pt>
                <c:pt idx="2100">
                  <c:v>38055.508333333331</c:v>
                </c:pt>
                <c:pt idx="2101">
                  <c:v>38056.008333333331</c:v>
                </c:pt>
                <c:pt idx="2102">
                  <c:v>38056.508333333331</c:v>
                </c:pt>
                <c:pt idx="2103">
                  <c:v>38057.008333333331</c:v>
                </c:pt>
                <c:pt idx="2104">
                  <c:v>38057.508333333331</c:v>
                </c:pt>
                <c:pt idx="2105">
                  <c:v>38058.008333333331</c:v>
                </c:pt>
                <c:pt idx="2106">
                  <c:v>38058.508333333331</c:v>
                </c:pt>
                <c:pt idx="2107">
                  <c:v>38059.008333333331</c:v>
                </c:pt>
                <c:pt idx="2108">
                  <c:v>38059.508333333331</c:v>
                </c:pt>
                <c:pt idx="2109">
                  <c:v>38060.008333333331</c:v>
                </c:pt>
                <c:pt idx="2110">
                  <c:v>38060.508333333331</c:v>
                </c:pt>
                <c:pt idx="2111">
                  <c:v>38061.008333333331</c:v>
                </c:pt>
                <c:pt idx="2112">
                  <c:v>38061.508333333331</c:v>
                </c:pt>
                <c:pt idx="2113">
                  <c:v>38062.008333333331</c:v>
                </c:pt>
                <c:pt idx="2114">
                  <c:v>38062.508333333331</c:v>
                </c:pt>
                <c:pt idx="2115">
                  <c:v>38063.008333333331</c:v>
                </c:pt>
                <c:pt idx="2116">
                  <c:v>38063.508333333331</c:v>
                </c:pt>
                <c:pt idx="2117">
                  <c:v>38064.008333333331</c:v>
                </c:pt>
                <c:pt idx="2118">
                  <c:v>38064.508333333331</c:v>
                </c:pt>
                <c:pt idx="2119">
                  <c:v>38065.008333333331</c:v>
                </c:pt>
                <c:pt idx="2120">
                  <c:v>38065.508333333331</c:v>
                </c:pt>
                <c:pt idx="2121">
                  <c:v>38066.008333333331</c:v>
                </c:pt>
                <c:pt idx="2122">
                  <c:v>38066.508333333331</c:v>
                </c:pt>
                <c:pt idx="2123">
                  <c:v>38067.008333333331</c:v>
                </c:pt>
                <c:pt idx="2124">
                  <c:v>38067.508333333331</c:v>
                </c:pt>
                <c:pt idx="2125">
                  <c:v>38068.008333333331</c:v>
                </c:pt>
                <c:pt idx="2126">
                  <c:v>38068.508333333331</c:v>
                </c:pt>
                <c:pt idx="2127">
                  <c:v>38069.008333333331</c:v>
                </c:pt>
                <c:pt idx="2128">
                  <c:v>38069.508333333331</c:v>
                </c:pt>
                <c:pt idx="2129">
                  <c:v>38070.008333333331</c:v>
                </c:pt>
                <c:pt idx="2130">
                  <c:v>38070.508333333331</c:v>
                </c:pt>
                <c:pt idx="2131">
                  <c:v>38071.008333333331</c:v>
                </c:pt>
                <c:pt idx="2132">
                  <c:v>38071.508333333331</c:v>
                </c:pt>
                <c:pt idx="2133">
                  <c:v>38072.008333333331</c:v>
                </c:pt>
                <c:pt idx="2134">
                  <c:v>38072.508333333331</c:v>
                </c:pt>
                <c:pt idx="2135">
                  <c:v>38073.008333333331</c:v>
                </c:pt>
                <c:pt idx="2136">
                  <c:v>38073.508333333331</c:v>
                </c:pt>
                <c:pt idx="2137">
                  <c:v>38074.008333333331</c:v>
                </c:pt>
                <c:pt idx="2138">
                  <c:v>38074.508333333331</c:v>
                </c:pt>
                <c:pt idx="2139">
                  <c:v>38075.008333333331</c:v>
                </c:pt>
                <c:pt idx="2140">
                  <c:v>38075.508333333331</c:v>
                </c:pt>
                <c:pt idx="2141">
                  <c:v>38076.008333333331</c:v>
                </c:pt>
                <c:pt idx="2142">
                  <c:v>38076.508333333331</c:v>
                </c:pt>
                <c:pt idx="2143">
                  <c:v>38077.008333333331</c:v>
                </c:pt>
                <c:pt idx="2144">
                  <c:v>38077.508333333331</c:v>
                </c:pt>
                <c:pt idx="2145">
                  <c:v>38078.008333333331</c:v>
                </c:pt>
                <c:pt idx="2146">
                  <c:v>38078.508333333331</c:v>
                </c:pt>
                <c:pt idx="2147">
                  <c:v>38079.008333333331</c:v>
                </c:pt>
                <c:pt idx="2148">
                  <c:v>38079.508333333331</c:v>
                </c:pt>
                <c:pt idx="2149">
                  <c:v>38080.008333333331</c:v>
                </c:pt>
                <c:pt idx="2150">
                  <c:v>38080.508333333331</c:v>
                </c:pt>
                <c:pt idx="2151">
                  <c:v>38081.008333333331</c:v>
                </c:pt>
                <c:pt idx="2152">
                  <c:v>38081.508333333331</c:v>
                </c:pt>
                <c:pt idx="2153">
                  <c:v>38082.008333333331</c:v>
                </c:pt>
                <c:pt idx="2154">
                  <c:v>38082.508333333331</c:v>
                </c:pt>
                <c:pt idx="2155">
                  <c:v>38083.008333333331</c:v>
                </c:pt>
                <c:pt idx="2156">
                  <c:v>38083.508333333331</c:v>
                </c:pt>
                <c:pt idx="2157">
                  <c:v>38084.008333333331</c:v>
                </c:pt>
                <c:pt idx="2158">
                  <c:v>38084.439583333333</c:v>
                </c:pt>
                <c:pt idx="2159">
                  <c:v>38085.008333333331</c:v>
                </c:pt>
                <c:pt idx="2160">
                  <c:v>38085.508333333331</c:v>
                </c:pt>
                <c:pt idx="2161">
                  <c:v>38086.008333333331</c:v>
                </c:pt>
                <c:pt idx="2162">
                  <c:v>38086.508333333331</c:v>
                </c:pt>
                <c:pt idx="2163">
                  <c:v>38087.008333333331</c:v>
                </c:pt>
                <c:pt idx="2164">
                  <c:v>38087.508333333331</c:v>
                </c:pt>
                <c:pt idx="2165">
                  <c:v>38088.008333333331</c:v>
                </c:pt>
                <c:pt idx="2166">
                  <c:v>38088.508333333331</c:v>
                </c:pt>
                <c:pt idx="2167">
                  <c:v>38089.008333333331</c:v>
                </c:pt>
                <c:pt idx="2168">
                  <c:v>38089.508333333331</c:v>
                </c:pt>
                <c:pt idx="2169">
                  <c:v>38090.008333333331</c:v>
                </c:pt>
                <c:pt idx="2170">
                  <c:v>38090.508333333331</c:v>
                </c:pt>
                <c:pt idx="2171">
                  <c:v>38091.008333333331</c:v>
                </c:pt>
                <c:pt idx="2172">
                  <c:v>38091.508333333331</c:v>
                </c:pt>
                <c:pt idx="2173">
                  <c:v>38092.008333333331</c:v>
                </c:pt>
                <c:pt idx="2174">
                  <c:v>38092.508333333331</c:v>
                </c:pt>
                <c:pt idx="2175">
                  <c:v>38093.008333333331</c:v>
                </c:pt>
                <c:pt idx="2176">
                  <c:v>38093.508333333331</c:v>
                </c:pt>
                <c:pt idx="2177">
                  <c:v>38094.008333333331</c:v>
                </c:pt>
                <c:pt idx="2178">
                  <c:v>38094.508333333331</c:v>
                </c:pt>
                <c:pt idx="2179">
                  <c:v>38095.008333333331</c:v>
                </c:pt>
                <c:pt idx="2180">
                  <c:v>38095.508333333331</c:v>
                </c:pt>
                <c:pt idx="2181">
                  <c:v>38096.008333333331</c:v>
                </c:pt>
                <c:pt idx="2182">
                  <c:v>38096.508333333331</c:v>
                </c:pt>
                <c:pt idx="2183">
                  <c:v>38097.008333333331</c:v>
                </c:pt>
                <c:pt idx="2184">
                  <c:v>38097.508333333331</c:v>
                </c:pt>
                <c:pt idx="2185">
                  <c:v>38098.008333333331</c:v>
                </c:pt>
                <c:pt idx="2186">
                  <c:v>38098.508333333331</c:v>
                </c:pt>
                <c:pt idx="2187">
                  <c:v>38099.008333333331</c:v>
                </c:pt>
                <c:pt idx="2188">
                  <c:v>38099.508333333331</c:v>
                </c:pt>
                <c:pt idx="2189">
                  <c:v>38100.008333333331</c:v>
                </c:pt>
                <c:pt idx="2190">
                  <c:v>38100.508333333331</c:v>
                </c:pt>
                <c:pt idx="2191">
                  <c:v>38101.008333333331</c:v>
                </c:pt>
                <c:pt idx="2192">
                  <c:v>38101.508333333331</c:v>
                </c:pt>
                <c:pt idx="2193">
                  <c:v>38102.008333333331</c:v>
                </c:pt>
                <c:pt idx="2194">
                  <c:v>38102.508333333331</c:v>
                </c:pt>
                <c:pt idx="2195">
                  <c:v>38103.008333333331</c:v>
                </c:pt>
                <c:pt idx="2196">
                  <c:v>38103.508333333331</c:v>
                </c:pt>
                <c:pt idx="2197">
                  <c:v>38104.008333333331</c:v>
                </c:pt>
                <c:pt idx="2198">
                  <c:v>38104.508333333331</c:v>
                </c:pt>
                <c:pt idx="2199">
                  <c:v>38105.008333333331</c:v>
                </c:pt>
                <c:pt idx="2200">
                  <c:v>38105.508333333331</c:v>
                </c:pt>
                <c:pt idx="2201">
                  <c:v>38106.008333333331</c:v>
                </c:pt>
                <c:pt idx="2202">
                  <c:v>38106.508333333331</c:v>
                </c:pt>
                <c:pt idx="2203">
                  <c:v>38107.008333333331</c:v>
                </c:pt>
                <c:pt idx="2204">
                  <c:v>38107.508333333331</c:v>
                </c:pt>
                <c:pt idx="2205">
                  <c:v>38108.008333333331</c:v>
                </c:pt>
                <c:pt idx="2206">
                  <c:v>38108.508333333331</c:v>
                </c:pt>
                <c:pt idx="2207">
                  <c:v>38109.008333333331</c:v>
                </c:pt>
                <c:pt idx="2208">
                  <c:v>38109.508333333331</c:v>
                </c:pt>
                <c:pt idx="2209">
                  <c:v>38110.008333333331</c:v>
                </c:pt>
                <c:pt idx="2210">
                  <c:v>38110.508333333331</c:v>
                </c:pt>
                <c:pt idx="2211">
                  <c:v>38111.008333333331</c:v>
                </c:pt>
                <c:pt idx="2212">
                  <c:v>38111.508333333331</c:v>
                </c:pt>
                <c:pt idx="2213">
                  <c:v>38112.008333333331</c:v>
                </c:pt>
                <c:pt idx="2214">
                  <c:v>38112.508333333331</c:v>
                </c:pt>
                <c:pt idx="2215">
                  <c:v>38113.008333333331</c:v>
                </c:pt>
                <c:pt idx="2216">
                  <c:v>38113.508333333331</c:v>
                </c:pt>
                <c:pt idx="2217">
                  <c:v>38114.008333333331</c:v>
                </c:pt>
                <c:pt idx="2218">
                  <c:v>38114.508333333331</c:v>
                </c:pt>
                <c:pt idx="2219">
                  <c:v>38115.008333333331</c:v>
                </c:pt>
                <c:pt idx="2220">
                  <c:v>38115.508333333331</c:v>
                </c:pt>
                <c:pt idx="2221">
                  <c:v>38116.008333333331</c:v>
                </c:pt>
                <c:pt idx="2222">
                  <c:v>38116.508333333331</c:v>
                </c:pt>
                <c:pt idx="2223">
                  <c:v>38117.008333333331</c:v>
                </c:pt>
                <c:pt idx="2224">
                  <c:v>38117.508333333331</c:v>
                </c:pt>
                <c:pt idx="2225">
                  <c:v>38118.008333333331</c:v>
                </c:pt>
                <c:pt idx="2226">
                  <c:v>38118.508333333331</c:v>
                </c:pt>
                <c:pt idx="2227">
                  <c:v>38119.008333333331</c:v>
                </c:pt>
                <c:pt idx="2228">
                  <c:v>38119.508333333331</c:v>
                </c:pt>
                <c:pt idx="2229">
                  <c:v>38120.008333333331</c:v>
                </c:pt>
                <c:pt idx="2230">
                  <c:v>38120.508333333331</c:v>
                </c:pt>
                <c:pt idx="2231">
                  <c:v>38121.008333333331</c:v>
                </c:pt>
                <c:pt idx="2232">
                  <c:v>38121.508333333331</c:v>
                </c:pt>
                <c:pt idx="2233">
                  <c:v>38122.008333333331</c:v>
                </c:pt>
                <c:pt idx="2234">
                  <c:v>38122.508333333331</c:v>
                </c:pt>
                <c:pt idx="2235">
                  <c:v>38123.008333333331</c:v>
                </c:pt>
                <c:pt idx="2236">
                  <c:v>38123.508333333331</c:v>
                </c:pt>
                <c:pt idx="2237">
                  <c:v>38124.008333333331</c:v>
                </c:pt>
                <c:pt idx="2238">
                  <c:v>38124.508333333331</c:v>
                </c:pt>
                <c:pt idx="2239">
                  <c:v>38125.008333333331</c:v>
                </c:pt>
                <c:pt idx="2240">
                  <c:v>38125.508333333331</c:v>
                </c:pt>
                <c:pt idx="2241">
                  <c:v>38126.008333333331</c:v>
                </c:pt>
                <c:pt idx="2242">
                  <c:v>38126.508333333331</c:v>
                </c:pt>
                <c:pt idx="2243">
                  <c:v>38127.008333333331</c:v>
                </c:pt>
                <c:pt idx="2244">
                  <c:v>38127.508333333331</c:v>
                </c:pt>
                <c:pt idx="2245">
                  <c:v>38128.008333333331</c:v>
                </c:pt>
                <c:pt idx="2246">
                  <c:v>38128.508333333331</c:v>
                </c:pt>
                <c:pt idx="2247">
                  <c:v>38129.008333333331</c:v>
                </c:pt>
                <c:pt idx="2248">
                  <c:v>38129.508333333331</c:v>
                </c:pt>
                <c:pt idx="2249">
                  <c:v>38130.008333333331</c:v>
                </c:pt>
                <c:pt idx="2250">
                  <c:v>38130.508333333331</c:v>
                </c:pt>
                <c:pt idx="2251">
                  <c:v>38131.008333333331</c:v>
                </c:pt>
                <c:pt idx="2252">
                  <c:v>38131.508333333331</c:v>
                </c:pt>
                <c:pt idx="2253">
                  <c:v>38132.008333333331</c:v>
                </c:pt>
                <c:pt idx="2254">
                  <c:v>38132.508333333331</c:v>
                </c:pt>
                <c:pt idx="2255">
                  <c:v>38133.008333333331</c:v>
                </c:pt>
                <c:pt idx="2256">
                  <c:v>38133.508333333331</c:v>
                </c:pt>
                <c:pt idx="2257">
                  <c:v>38134.008333333331</c:v>
                </c:pt>
                <c:pt idx="2258">
                  <c:v>38134.508333333331</c:v>
                </c:pt>
                <c:pt idx="2259">
                  <c:v>38135.008333333331</c:v>
                </c:pt>
                <c:pt idx="2260">
                  <c:v>38136.508333333331</c:v>
                </c:pt>
                <c:pt idx="2261">
                  <c:v>38137.008333333331</c:v>
                </c:pt>
                <c:pt idx="2262">
                  <c:v>38137.508333333331</c:v>
                </c:pt>
                <c:pt idx="2263">
                  <c:v>38138.008333333331</c:v>
                </c:pt>
                <c:pt idx="2264">
                  <c:v>38138.508333333331</c:v>
                </c:pt>
                <c:pt idx="2265">
                  <c:v>38139.008333333331</c:v>
                </c:pt>
                <c:pt idx="2266">
                  <c:v>38139.508333333331</c:v>
                </c:pt>
                <c:pt idx="2267">
                  <c:v>38140.008333333331</c:v>
                </c:pt>
                <c:pt idx="2268">
                  <c:v>38140.508333333331</c:v>
                </c:pt>
                <c:pt idx="2269">
                  <c:v>38141.008333333331</c:v>
                </c:pt>
                <c:pt idx="2270">
                  <c:v>38141.508333333331</c:v>
                </c:pt>
                <c:pt idx="2271">
                  <c:v>38142.008333333331</c:v>
                </c:pt>
                <c:pt idx="2272">
                  <c:v>38142.508333333331</c:v>
                </c:pt>
                <c:pt idx="2273">
                  <c:v>38143.008333333331</c:v>
                </c:pt>
                <c:pt idx="2274">
                  <c:v>38143.508333333331</c:v>
                </c:pt>
                <c:pt idx="2275">
                  <c:v>38144.008333333331</c:v>
                </c:pt>
                <c:pt idx="2276">
                  <c:v>38144.508333333331</c:v>
                </c:pt>
                <c:pt idx="2277">
                  <c:v>38145.008333333331</c:v>
                </c:pt>
                <c:pt idx="2278">
                  <c:v>38145.508333333331</c:v>
                </c:pt>
                <c:pt idx="2279">
                  <c:v>38146.008333333331</c:v>
                </c:pt>
                <c:pt idx="2280">
                  <c:v>38146.508333333331</c:v>
                </c:pt>
                <c:pt idx="2281">
                  <c:v>38147.008333333331</c:v>
                </c:pt>
                <c:pt idx="2282">
                  <c:v>38147.508333333331</c:v>
                </c:pt>
                <c:pt idx="2283">
                  <c:v>38148.008333333331</c:v>
                </c:pt>
                <c:pt idx="2284">
                  <c:v>38148.508333333331</c:v>
                </c:pt>
                <c:pt idx="2285">
                  <c:v>38210.508333333331</c:v>
                </c:pt>
                <c:pt idx="2286">
                  <c:v>38211.008333333331</c:v>
                </c:pt>
                <c:pt idx="2287">
                  <c:v>38212.008333333331</c:v>
                </c:pt>
                <c:pt idx="2288">
                  <c:v>38212.508333333331</c:v>
                </c:pt>
                <c:pt idx="2289">
                  <c:v>38213.008333333331</c:v>
                </c:pt>
                <c:pt idx="2290">
                  <c:v>38213.508333333331</c:v>
                </c:pt>
                <c:pt idx="2291">
                  <c:v>38214.008333333331</c:v>
                </c:pt>
                <c:pt idx="2292">
                  <c:v>38214.508333333331</c:v>
                </c:pt>
                <c:pt idx="2293">
                  <c:v>38215.008333333331</c:v>
                </c:pt>
                <c:pt idx="2294">
                  <c:v>38215.508333333331</c:v>
                </c:pt>
                <c:pt idx="2295">
                  <c:v>38216.008333333331</c:v>
                </c:pt>
                <c:pt idx="2296">
                  <c:v>38216.508333333331</c:v>
                </c:pt>
                <c:pt idx="2297">
                  <c:v>38217.508333333331</c:v>
                </c:pt>
                <c:pt idx="2298">
                  <c:v>38218.008333333331</c:v>
                </c:pt>
                <c:pt idx="2299">
                  <c:v>38469.508333333331</c:v>
                </c:pt>
                <c:pt idx="2300">
                  <c:v>38471.508333333331</c:v>
                </c:pt>
                <c:pt idx="2301">
                  <c:v>38472.508333333331</c:v>
                </c:pt>
                <c:pt idx="2302">
                  <c:v>38473.508333333331</c:v>
                </c:pt>
                <c:pt idx="2303">
                  <c:v>38474.508333333331</c:v>
                </c:pt>
                <c:pt idx="2304">
                  <c:v>38475.508333333331</c:v>
                </c:pt>
                <c:pt idx="2305">
                  <c:v>38476.508333333331</c:v>
                </c:pt>
                <c:pt idx="2306">
                  <c:v>38477.008333333331</c:v>
                </c:pt>
                <c:pt idx="2307">
                  <c:v>38477.508333333331</c:v>
                </c:pt>
                <c:pt idx="2308">
                  <c:v>38478.008333333331</c:v>
                </c:pt>
                <c:pt idx="2309">
                  <c:v>38478.508333333331</c:v>
                </c:pt>
                <c:pt idx="2310">
                  <c:v>38479.008333333331</c:v>
                </c:pt>
                <c:pt idx="2311">
                  <c:v>38479.522222222222</c:v>
                </c:pt>
                <c:pt idx="2312">
                  <c:v>38480.508333333331</c:v>
                </c:pt>
                <c:pt idx="2313">
                  <c:v>38481.508333333331</c:v>
                </c:pt>
                <c:pt idx="2314">
                  <c:v>38482.508333333331</c:v>
                </c:pt>
                <c:pt idx="2315">
                  <c:v>38485.508333333331</c:v>
                </c:pt>
                <c:pt idx="2316">
                  <c:v>38486.008333333331</c:v>
                </c:pt>
                <c:pt idx="2317">
                  <c:v>38486.508333333331</c:v>
                </c:pt>
                <c:pt idx="2318">
                  <c:v>38487.008333333331</c:v>
                </c:pt>
                <c:pt idx="2319">
                  <c:v>38487.508333333331</c:v>
                </c:pt>
                <c:pt idx="2320">
                  <c:v>38489.508333333331</c:v>
                </c:pt>
                <c:pt idx="2321">
                  <c:v>38490.008333333331</c:v>
                </c:pt>
                <c:pt idx="2322">
                  <c:v>38490.508333333331</c:v>
                </c:pt>
                <c:pt idx="2323">
                  <c:v>38491.508333333331</c:v>
                </c:pt>
                <c:pt idx="2324">
                  <c:v>38492.008333333331</c:v>
                </c:pt>
                <c:pt idx="2325">
                  <c:v>38492.508333333331</c:v>
                </c:pt>
                <c:pt idx="2326">
                  <c:v>38493.008333333331</c:v>
                </c:pt>
                <c:pt idx="2327">
                  <c:v>38493.508333333331</c:v>
                </c:pt>
                <c:pt idx="2328">
                  <c:v>38494.008333333331</c:v>
                </c:pt>
                <c:pt idx="2329">
                  <c:v>38494.508333333331</c:v>
                </c:pt>
                <c:pt idx="2330">
                  <c:v>38495.008333333331</c:v>
                </c:pt>
                <c:pt idx="2331">
                  <c:v>38495.508333333331</c:v>
                </c:pt>
                <c:pt idx="2332">
                  <c:v>38496.008333333331</c:v>
                </c:pt>
                <c:pt idx="2333">
                  <c:v>38496.508333333331</c:v>
                </c:pt>
                <c:pt idx="2334">
                  <c:v>38497.008333333331</c:v>
                </c:pt>
                <c:pt idx="2335">
                  <c:v>38497.508333333331</c:v>
                </c:pt>
                <c:pt idx="2336">
                  <c:v>38498.008333333331</c:v>
                </c:pt>
                <c:pt idx="2337">
                  <c:v>38498.508333333331</c:v>
                </c:pt>
                <c:pt idx="2338">
                  <c:v>38499.008333333331</c:v>
                </c:pt>
                <c:pt idx="2339">
                  <c:v>38499.508333333331</c:v>
                </c:pt>
                <c:pt idx="2340">
                  <c:v>38500.008333333331</c:v>
                </c:pt>
                <c:pt idx="2341">
                  <c:v>38500.508333333331</c:v>
                </c:pt>
                <c:pt idx="2342">
                  <c:v>38501.008333333331</c:v>
                </c:pt>
                <c:pt idx="2343">
                  <c:v>38501.508333333331</c:v>
                </c:pt>
                <c:pt idx="2344">
                  <c:v>38502.008333333331</c:v>
                </c:pt>
                <c:pt idx="2345">
                  <c:v>38502.508333333331</c:v>
                </c:pt>
                <c:pt idx="2346">
                  <c:v>38503.008333333331</c:v>
                </c:pt>
                <c:pt idx="2347">
                  <c:v>38503.508333333331</c:v>
                </c:pt>
                <c:pt idx="2348">
                  <c:v>38504.008333333331</c:v>
                </c:pt>
                <c:pt idx="2349">
                  <c:v>38504.508333333331</c:v>
                </c:pt>
                <c:pt idx="2350">
                  <c:v>38505.008333333331</c:v>
                </c:pt>
                <c:pt idx="2351">
                  <c:v>38505.508333333331</c:v>
                </c:pt>
                <c:pt idx="2352">
                  <c:v>38506.008333333331</c:v>
                </c:pt>
                <c:pt idx="2353">
                  <c:v>38506.508333333331</c:v>
                </c:pt>
                <c:pt idx="2354">
                  <c:v>38507.008333333331</c:v>
                </c:pt>
                <c:pt idx="2355">
                  <c:v>38507.508333333331</c:v>
                </c:pt>
                <c:pt idx="2356">
                  <c:v>38508.008333333331</c:v>
                </c:pt>
                <c:pt idx="2357">
                  <c:v>38508.508333333331</c:v>
                </c:pt>
                <c:pt idx="2358">
                  <c:v>38509.379166666666</c:v>
                </c:pt>
                <c:pt idx="2359">
                  <c:v>38513.008333333331</c:v>
                </c:pt>
                <c:pt idx="2360">
                  <c:v>38513.508333333331</c:v>
                </c:pt>
                <c:pt idx="2361">
                  <c:v>38514.008333333331</c:v>
                </c:pt>
                <c:pt idx="2362">
                  <c:v>38514.508333333331</c:v>
                </c:pt>
                <c:pt idx="2363">
                  <c:v>38515.508333333331</c:v>
                </c:pt>
                <c:pt idx="2364">
                  <c:v>38516.008333333331</c:v>
                </c:pt>
                <c:pt idx="2365">
                  <c:v>38516.508333333331</c:v>
                </c:pt>
                <c:pt idx="2366">
                  <c:v>38517.008333333331</c:v>
                </c:pt>
                <c:pt idx="2367">
                  <c:v>38517.508333333331</c:v>
                </c:pt>
                <c:pt idx="2368">
                  <c:v>38518.008333333331</c:v>
                </c:pt>
                <c:pt idx="2369">
                  <c:v>38518.508333333331</c:v>
                </c:pt>
                <c:pt idx="2370">
                  <c:v>38519.008333333331</c:v>
                </c:pt>
                <c:pt idx="2371">
                  <c:v>38519.508333333331</c:v>
                </c:pt>
                <c:pt idx="2372">
                  <c:v>38520.008333333331</c:v>
                </c:pt>
                <c:pt idx="2373">
                  <c:v>38520.508333333331</c:v>
                </c:pt>
                <c:pt idx="2374">
                  <c:v>38521.508333333331</c:v>
                </c:pt>
                <c:pt idx="2375">
                  <c:v>38522.008333333331</c:v>
                </c:pt>
                <c:pt idx="2376">
                  <c:v>38522.508333333331</c:v>
                </c:pt>
                <c:pt idx="2377">
                  <c:v>38523.008333333331</c:v>
                </c:pt>
                <c:pt idx="2378">
                  <c:v>38523.508333333331</c:v>
                </c:pt>
                <c:pt idx="2379">
                  <c:v>38524.008333333331</c:v>
                </c:pt>
                <c:pt idx="2380">
                  <c:v>38524.508333333331</c:v>
                </c:pt>
                <c:pt idx="2381">
                  <c:v>38525.008333333331</c:v>
                </c:pt>
                <c:pt idx="2382">
                  <c:v>38525.508333333331</c:v>
                </c:pt>
                <c:pt idx="2383">
                  <c:v>38526.008333333331</c:v>
                </c:pt>
                <c:pt idx="2384">
                  <c:v>38526.508333333331</c:v>
                </c:pt>
                <c:pt idx="2385">
                  <c:v>38527.008333333331</c:v>
                </c:pt>
                <c:pt idx="2386">
                  <c:v>38527.508333333331</c:v>
                </c:pt>
                <c:pt idx="2387">
                  <c:v>38528.008333333331</c:v>
                </c:pt>
                <c:pt idx="2388">
                  <c:v>38528.508333333331</c:v>
                </c:pt>
                <c:pt idx="2389">
                  <c:v>38529.008333333331</c:v>
                </c:pt>
                <c:pt idx="2390">
                  <c:v>38529.508333333331</c:v>
                </c:pt>
                <c:pt idx="2391">
                  <c:v>38530.008333333331</c:v>
                </c:pt>
                <c:pt idx="2392">
                  <c:v>38530.508333333331</c:v>
                </c:pt>
                <c:pt idx="2393">
                  <c:v>38531.008333333331</c:v>
                </c:pt>
                <c:pt idx="2394">
                  <c:v>38531.508333333331</c:v>
                </c:pt>
                <c:pt idx="2395">
                  <c:v>38532.008333333331</c:v>
                </c:pt>
                <c:pt idx="2396">
                  <c:v>38532.508333333331</c:v>
                </c:pt>
                <c:pt idx="2397">
                  <c:v>38533.008333333331</c:v>
                </c:pt>
                <c:pt idx="2398">
                  <c:v>38533.508333333331</c:v>
                </c:pt>
                <c:pt idx="2399">
                  <c:v>38534.008333333331</c:v>
                </c:pt>
                <c:pt idx="2400">
                  <c:v>38534.508333333331</c:v>
                </c:pt>
                <c:pt idx="2401">
                  <c:v>38535.008333333331</c:v>
                </c:pt>
                <c:pt idx="2402">
                  <c:v>38535.508333333331</c:v>
                </c:pt>
                <c:pt idx="2403">
                  <c:v>38536.008333333331</c:v>
                </c:pt>
                <c:pt idx="2404">
                  <c:v>38536.508333333331</c:v>
                </c:pt>
                <c:pt idx="2405">
                  <c:v>38537.008333333331</c:v>
                </c:pt>
                <c:pt idx="2406">
                  <c:v>38537.508333333331</c:v>
                </c:pt>
                <c:pt idx="2407">
                  <c:v>38538.008333333331</c:v>
                </c:pt>
                <c:pt idx="2408">
                  <c:v>38538.508333333331</c:v>
                </c:pt>
                <c:pt idx="2409">
                  <c:v>38539.008333333331</c:v>
                </c:pt>
                <c:pt idx="2410">
                  <c:v>38539.508333333331</c:v>
                </c:pt>
                <c:pt idx="2411">
                  <c:v>38540.008333333331</c:v>
                </c:pt>
                <c:pt idx="2412">
                  <c:v>38540.508333333331</c:v>
                </c:pt>
                <c:pt idx="2413">
                  <c:v>38541.008333333331</c:v>
                </c:pt>
                <c:pt idx="2414">
                  <c:v>38541.508333333331</c:v>
                </c:pt>
                <c:pt idx="2415">
                  <c:v>38542.008333333331</c:v>
                </c:pt>
                <c:pt idx="2416">
                  <c:v>38542.508333333331</c:v>
                </c:pt>
                <c:pt idx="2417">
                  <c:v>38543.008333333331</c:v>
                </c:pt>
                <c:pt idx="2418">
                  <c:v>38543.508333333331</c:v>
                </c:pt>
                <c:pt idx="2419">
                  <c:v>38544.008333333331</c:v>
                </c:pt>
                <c:pt idx="2420">
                  <c:v>38544.508333333331</c:v>
                </c:pt>
                <c:pt idx="2421">
                  <c:v>38545.008333333331</c:v>
                </c:pt>
                <c:pt idx="2422">
                  <c:v>38545.508333333331</c:v>
                </c:pt>
                <c:pt idx="2423">
                  <c:v>38546.008333333331</c:v>
                </c:pt>
                <c:pt idx="2424">
                  <c:v>38546.508333333331</c:v>
                </c:pt>
                <c:pt idx="2425">
                  <c:v>38547.008333333331</c:v>
                </c:pt>
                <c:pt idx="2426">
                  <c:v>38547.508333333331</c:v>
                </c:pt>
                <c:pt idx="2427">
                  <c:v>38548.008333333331</c:v>
                </c:pt>
                <c:pt idx="2428">
                  <c:v>38548.508333333331</c:v>
                </c:pt>
                <c:pt idx="2429">
                  <c:v>38549.008333333331</c:v>
                </c:pt>
                <c:pt idx="2430">
                  <c:v>38549.508333333331</c:v>
                </c:pt>
                <c:pt idx="2431">
                  <c:v>38550.008333333331</c:v>
                </c:pt>
                <c:pt idx="2432">
                  <c:v>38550.508333333331</c:v>
                </c:pt>
                <c:pt idx="2433">
                  <c:v>38551.008333333331</c:v>
                </c:pt>
                <c:pt idx="2434">
                  <c:v>38551.508333333331</c:v>
                </c:pt>
                <c:pt idx="2435">
                  <c:v>38552.008333333331</c:v>
                </c:pt>
                <c:pt idx="2436">
                  <c:v>38552.508333333331</c:v>
                </c:pt>
                <c:pt idx="2437">
                  <c:v>38553.008333333331</c:v>
                </c:pt>
                <c:pt idx="2438">
                  <c:v>38553.508333333331</c:v>
                </c:pt>
                <c:pt idx="2439">
                  <c:v>38554.008333333331</c:v>
                </c:pt>
                <c:pt idx="2440">
                  <c:v>38554.508333333331</c:v>
                </c:pt>
                <c:pt idx="2441">
                  <c:v>38555.008333333331</c:v>
                </c:pt>
                <c:pt idx="2442">
                  <c:v>38555.508333333331</c:v>
                </c:pt>
                <c:pt idx="2443">
                  <c:v>38556.008333333331</c:v>
                </c:pt>
                <c:pt idx="2444">
                  <c:v>38556.508333333331</c:v>
                </c:pt>
                <c:pt idx="2445">
                  <c:v>38557.008333333331</c:v>
                </c:pt>
                <c:pt idx="2446">
                  <c:v>38557.508333333331</c:v>
                </c:pt>
                <c:pt idx="2447">
                  <c:v>38558.008333333331</c:v>
                </c:pt>
                <c:pt idx="2448">
                  <c:v>38558.508333333331</c:v>
                </c:pt>
                <c:pt idx="2449">
                  <c:v>38559.008333333331</c:v>
                </c:pt>
                <c:pt idx="2450">
                  <c:v>38559.508333333331</c:v>
                </c:pt>
                <c:pt idx="2451">
                  <c:v>38560.008333333331</c:v>
                </c:pt>
                <c:pt idx="2452">
                  <c:v>38560.508333333331</c:v>
                </c:pt>
                <c:pt idx="2453">
                  <c:v>38561.008333333331</c:v>
                </c:pt>
                <c:pt idx="2454">
                  <c:v>38561.508333333331</c:v>
                </c:pt>
                <c:pt idx="2455">
                  <c:v>38562.008333333331</c:v>
                </c:pt>
                <c:pt idx="2456">
                  <c:v>38562.508333333331</c:v>
                </c:pt>
                <c:pt idx="2457">
                  <c:v>38563.008333333331</c:v>
                </c:pt>
                <c:pt idx="2458">
                  <c:v>38563.508333333331</c:v>
                </c:pt>
                <c:pt idx="2459">
                  <c:v>38564.008333333331</c:v>
                </c:pt>
                <c:pt idx="2460">
                  <c:v>38564.508333333331</c:v>
                </c:pt>
                <c:pt idx="2461">
                  <c:v>38565.008333333331</c:v>
                </c:pt>
                <c:pt idx="2462">
                  <c:v>38565.508333333331</c:v>
                </c:pt>
                <c:pt idx="2463">
                  <c:v>38566.008333333331</c:v>
                </c:pt>
                <c:pt idx="2464">
                  <c:v>38566.508333333331</c:v>
                </c:pt>
                <c:pt idx="2465">
                  <c:v>38567.008333333331</c:v>
                </c:pt>
                <c:pt idx="2466">
                  <c:v>38567.508333333331</c:v>
                </c:pt>
                <c:pt idx="2467">
                  <c:v>38568.008333333331</c:v>
                </c:pt>
                <c:pt idx="2468">
                  <c:v>38568.508333333331</c:v>
                </c:pt>
                <c:pt idx="2469">
                  <c:v>38569.008333333331</c:v>
                </c:pt>
                <c:pt idx="2470">
                  <c:v>38569.508333333331</c:v>
                </c:pt>
                <c:pt idx="2471">
                  <c:v>38570.008333333331</c:v>
                </c:pt>
                <c:pt idx="2472">
                  <c:v>38570.508333333331</c:v>
                </c:pt>
                <c:pt idx="2473">
                  <c:v>38571.008333333331</c:v>
                </c:pt>
                <c:pt idx="2474">
                  <c:v>38571.508333333331</c:v>
                </c:pt>
                <c:pt idx="2475">
                  <c:v>38572.008333333331</c:v>
                </c:pt>
                <c:pt idx="2476">
                  <c:v>38572.508333333331</c:v>
                </c:pt>
                <c:pt idx="2477">
                  <c:v>38573.008333333331</c:v>
                </c:pt>
                <c:pt idx="2478">
                  <c:v>38573.508333333331</c:v>
                </c:pt>
                <c:pt idx="2479">
                  <c:v>38574.008333333331</c:v>
                </c:pt>
                <c:pt idx="2480">
                  <c:v>38574.508333333331</c:v>
                </c:pt>
                <c:pt idx="2481">
                  <c:v>38575.008333333331</c:v>
                </c:pt>
                <c:pt idx="2482">
                  <c:v>38575.508333333331</c:v>
                </c:pt>
                <c:pt idx="2483">
                  <c:v>38576.008333333331</c:v>
                </c:pt>
                <c:pt idx="2484">
                  <c:v>38576.508333333331</c:v>
                </c:pt>
                <c:pt idx="2485">
                  <c:v>38577.008333333331</c:v>
                </c:pt>
                <c:pt idx="2486">
                  <c:v>38577.508333333331</c:v>
                </c:pt>
                <c:pt idx="2487">
                  <c:v>38578.008333333331</c:v>
                </c:pt>
                <c:pt idx="2488">
                  <c:v>38578.508333333331</c:v>
                </c:pt>
                <c:pt idx="2489">
                  <c:v>38579.008333333331</c:v>
                </c:pt>
                <c:pt idx="2490">
                  <c:v>38579.508333333331</c:v>
                </c:pt>
                <c:pt idx="2491">
                  <c:v>38580.008333333331</c:v>
                </c:pt>
                <c:pt idx="2492">
                  <c:v>38580.508333333331</c:v>
                </c:pt>
                <c:pt idx="2493">
                  <c:v>38581.008333333331</c:v>
                </c:pt>
                <c:pt idx="2494">
                  <c:v>38581.508333333331</c:v>
                </c:pt>
                <c:pt idx="2495">
                  <c:v>38582.008333333331</c:v>
                </c:pt>
                <c:pt idx="2496">
                  <c:v>38582.508333333331</c:v>
                </c:pt>
                <c:pt idx="2497">
                  <c:v>38583.008333333331</c:v>
                </c:pt>
                <c:pt idx="2498">
                  <c:v>38583.508333333331</c:v>
                </c:pt>
                <c:pt idx="2499">
                  <c:v>38584.008333333331</c:v>
                </c:pt>
                <c:pt idx="2500">
                  <c:v>38584.508333333331</c:v>
                </c:pt>
                <c:pt idx="2501">
                  <c:v>38585.008333333331</c:v>
                </c:pt>
                <c:pt idx="2502">
                  <c:v>38585.508333333331</c:v>
                </c:pt>
                <c:pt idx="2503">
                  <c:v>38586.008333333331</c:v>
                </c:pt>
                <c:pt idx="2504">
                  <c:v>38586.508333333331</c:v>
                </c:pt>
                <c:pt idx="2505">
                  <c:v>38587.008333333331</c:v>
                </c:pt>
                <c:pt idx="2506">
                  <c:v>38587.508333333331</c:v>
                </c:pt>
                <c:pt idx="2507">
                  <c:v>38588.008333333331</c:v>
                </c:pt>
                <c:pt idx="2508">
                  <c:v>38588.508333333331</c:v>
                </c:pt>
                <c:pt idx="2509">
                  <c:v>38589.008333333331</c:v>
                </c:pt>
                <c:pt idx="2510">
                  <c:v>38589.508333333331</c:v>
                </c:pt>
                <c:pt idx="2511">
                  <c:v>38590.008333333331</c:v>
                </c:pt>
                <c:pt idx="2512">
                  <c:v>38590.508333333331</c:v>
                </c:pt>
                <c:pt idx="2513">
                  <c:v>38591.008333333331</c:v>
                </c:pt>
                <c:pt idx="2514">
                  <c:v>38591.508333333331</c:v>
                </c:pt>
                <c:pt idx="2515">
                  <c:v>38592.008333333331</c:v>
                </c:pt>
                <c:pt idx="2516">
                  <c:v>38592.508333333331</c:v>
                </c:pt>
                <c:pt idx="2517">
                  <c:v>38593.008333333331</c:v>
                </c:pt>
                <c:pt idx="2518">
                  <c:v>38593.508333333331</c:v>
                </c:pt>
                <c:pt idx="2519">
                  <c:v>38594.008333333331</c:v>
                </c:pt>
                <c:pt idx="2520">
                  <c:v>38594.508333333331</c:v>
                </c:pt>
                <c:pt idx="2521">
                  <c:v>38595.008333333331</c:v>
                </c:pt>
                <c:pt idx="2522">
                  <c:v>38595.508333333331</c:v>
                </c:pt>
                <c:pt idx="2523">
                  <c:v>38596.008333333331</c:v>
                </c:pt>
                <c:pt idx="2524">
                  <c:v>38596.508333333331</c:v>
                </c:pt>
                <c:pt idx="2525">
                  <c:v>38597.008333333331</c:v>
                </c:pt>
                <c:pt idx="2526">
                  <c:v>38597.508333333331</c:v>
                </c:pt>
                <c:pt idx="2527">
                  <c:v>38598.008333333331</c:v>
                </c:pt>
                <c:pt idx="2528">
                  <c:v>38598.508333333331</c:v>
                </c:pt>
                <c:pt idx="2529">
                  <c:v>38599.008333333331</c:v>
                </c:pt>
                <c:pt idx="2530">
                  <c:v>38599.508333333331</c:v>
                </c:pt>
                <c:pt idx="2531">
                  <c:v>38600.008333333331</c:v>
                </c:pt>
                <c:pt idx="2532">
                  <c:v>38600.508333333331</c:v>
                </c:pt>
                <c:pt idx="2533">
                  <c:v>38601.008333333331</c:v>
                </c:pt>
                <c:pt idx="2534">
                  <c:v>38601.508333333331</c:v>
                </c:pt>
                <c:pt idx="2535">
                  <c:v>38602.008333333331</c:v>
                </c:pt>
                <c:pt idx="2536">
                  <c:v>38602.508333333331</c:v>
                </c:pt>
                <c:pt idx="2537">
                  <c:v>38603.008333333331</c:v>
                </c:pt>
                <c:pt idx="2538">
                  <c:v>38603.508333333331</c:v>
                </c:pt>
                <c:pt idx="2539">
                  <c:v>38604.008333333331</c:v>
                </c:pt>
                <c:pt idx="2540">
                  <c:v>38604.508333333331</c:v>
                </c:pt>
                <c:pt idx="2541">
                  <c:v>38605.008333333331</c:v>
                </c:pt>
                <c:pt idx="2542">
                  <c:v>38605.508333333331</c:v>
                </c:pt>
                <c:pt idx="2543">
                  <c:v>38606.008333333331</c:v>
                </c:pt>
                <c:pt idx="2544">
                  <c:v>38606.508333333331</c:v>
                </c:pt>
                <c:pt idx="2545">
                  <c:v>38607.008333333331</c:v>
                </c:pt>
                <c:pt idx="2546">
                  <c:v>38607.508333333331</c:v>
                </c:pt>
                <c:pt idx="2547">
                  <c:v>38608.008333333331</c:v>
                </c:pt>
                <c:pt idx="2548">
                  <c:v>38608.508333333331</c:v>
                </c:pt>
                <c:pt idx="2549">
                  <c:v>38609.008333333331</c:v>
                </c:pt>
                <c:pt idx="2550">
                  <c:v>38609.508333333331</c:v>
                </c:pt>
                <c:pt idx="2551">
                  <c:v>38610.008333333331</c:v>
                </c:pt>
                <c:pt idx="2552">
                  <c:v>38610.508333333331</c:v>
                </c:pt>
                <c:pt idx="2553">
                  <c:v>38611.008333333331</c:v>
                </c:pt>
                <c:pt idx="2554">
                  <c:v>38611.508333333331</c:v>
                </c:pt>
                <c:pt idx="2555">
                  <c:v>38612.008333333331</c:v>
                </c:pt>
                <c:pt idx="2556">
                  <c:v>38612.508333333331</c:v>
                </c:pt>
                <c:pt idx="2557">
                  <c:v>38613.008333333331</c:v>
                </c:pt>
                <c:pt idx="2558">
                  <c:v>38613.508333333331</c:v>
                </c:pt>
                <c:pt idx="2559">
                  <c:v>38614.008333333331</c:v>
                </c:pt>
                <c:pt idx="2560">
                  <c:v>38614.508333333331</c:v>
                </c:pt>
                <c:pt idx="2561">
                  <c:v>38615.008333333331</c:v>
                </c:pt>
                <c:pt idx="2562">
                  <c:v>38615.508333333331</c:v>
                </c:pt>
                <c:pt idx="2563">
                  <c:v>38616.008333333331</c:v>
                </c:pt>
                <c:pt idx="2564">
                  <c:v>38616.508333333331</c:v>
                </c:pt>
                <c:pt idx="2565">
                  <c:v>38617.008333333331</c:v>
                </c:pt>
                <c:pt idx="2566">
                  <c:v>38617.508333333331</c:v>
                </c:pt>
                <c:pt idx="2567">
                  <c:v>38618.008333333331</c:v>
                </c:pt>
                <c:pt idx="2568">
                  <c:v>38618.508333333331</c:v>
                </c:pt>
                <c:pt idx="2569">
                  <c:v>38619.008333333331</c:v>
                </c:pt>
                <c:pt idx="2570">
                  <c:v>38619.508333333331</c:v>
                </c:pt>
                <c:pt idx="2571">
                  <c:v>38620.008333333331</c:v>
                </c:pt>
                <c:pt idx="2572">
                  <c:v>38620.508333333331</c:v>
                </c:pt>
                <c:pt idx="2573">
                  <c:v>38621.008333333331</c:v>
                </c:pt>
                <c:pt idx="2574">
                  <c:v>38621.508333333331</c:v>
                </c:pt>
                <c:pt idx="2575">
                  <c:v>38622.008333333331</c:v>
                </c:pt>
                <c:pt idx="2576">
                  <c:v>38622.508333333331</c:v>
                </c:pt>
                <c:pt idx="2577">
                  <c:v>38623.008333333331</c:v>
                </c:pt>
                <c:pt idx="2578">
                  <c:v>38623.508333333331</c:v>
                </c:pt>
                <c:pt idx="2579">
                  <c:v>38624.008333333331</c:v>
                </c:pt>
                <c:pt idx="2580">
                  <c:v>38624.508333333331</c:v>
                </c:pt>
                <c:pt idx="2581">
                  <c:v>38625.008333333331</c:v>
                </c:pt>
                <c:pt idx="2582">
                  <c:v>38625.508333333331</c:v>
                </c:pt>
                <c:pt idx="2583">
                  <c:v>38626.008333333331</c:v>
                </c:pt>
                <c:pt idx="2584">
                  <c:v>38626.508333333331</c:v>
                </c:pt>
                <c:pt idx="2585">
                  <c:v>38627.008333333331</c:v>
                </c:pt>
                <c:pt idx="2586">
                  <c:v>38627.508333333331</c:v>
                </c:pt>
                <c:pt idx="2587">
                  <c:v>38628.008333333331</c:v>
                </c:pt>
                <c:pt idx="2588">
                  <c:v>38628.508333333331</c:v>
                </c:pt>
                <c:pt idx="2589">
                  <c:v>38629.008333333331</c:v>
                </c:pt>
                <c:pt idx="2590">
                  <c:v>38629.508333333331</c:v>
                </c:pt>
                <c:pt idx="2591">
                  <c:v>38630.008333333331</c:v>
                </c:pt>
                <c:pt idx="2592">
                  <c:v>38630.508333333331</c:v>
                </c:pt>
                <c:pt idx="2593">
                  <c:v>38631.008333333331</c:v>
                </c:pt>
                <c:pt idx="2594">
                  <c:v>38631.508333333331</c:v>
                </c:pt>
                <c:pt idx="2595">
                  <c:v>38632.008333333331</c:v>
                </c:pt>
                <c:pt idx="2596">
                  <c:v>38632.508333333331</c:v>
                </c:pt>
                <c:pt idx="2597">
                  <c:v>38633.008333333331</c:v>
                </c:pt>
                <c:pt idx="2598">
                  <c:v>38633.508333333331</c:v>
                </c:pt>
                <c:pt idx="2599">
                  <c:v>38634.008333333331</c:v>
                </c:pt>
                <c:pt idx="2600">
                  <c:v>38634.508333333331</c:v>
                </c:pt>
                <c:pt idx="2601">
                  <c:v>38635.008333333331</c:v>
                </c:pt>
                <c:pt idx="2602">
                  <c:v>38635.508333333331</c:v>
                </c:pt>
                <c:pt idx="2603">
                  <c:v>38636.008333333331</c:v>
                </c:pt>
                <c:pt idx="2604">
                  <c:v>38636.508333333331</c:v>
                </c:pt>
                <c:pt idx="2605">
                  <c:v>38637.008333333331</c:v>
                </c:pt>
                <c:pt idx="2606">
                  <c:v>38637.508333333331</c:v>
                </c:pt>
                <c:pt idx="2607">
                  <c:v>38638.008333333331</c:v>
                </c:pt>
                <c:pt idx="2608">
                  <c:v>38638.508333333331</c:v>
                </c:pt>
                <c:pt idx="2609">
                  <c:v>38639.008333333331</c:v>
                </c:pt>
                <c:pt idx="2610">
                  <c:v>38639.508333333331</c:v>
                </c:pt>
                <c:pt idx="2611">
                  <c:v>38640.008333333331</c:v>
                </c:pt>
                <c:pt idx="2612">
                  <c:v>38640.508333333331</c:v>
                </c:pt>
                <c:pt idx="2613">
                  <c:v>38641.008333333331</c:v>
                </c:pt>
                <c:pt idx="2614">
                  <c:v>38641.508333333331</c:v>
                </c:pt>
                <c:pt idx="2615">
                  <c:v>38642.008333333331</c:v>
                </c:pt>
                <c:pt idx="2616">
                  <c:v>38642.508333333331</c:v>
                </c:pt>
                <c:pt idx="2617">
                  <c:v>38643.008333333331</c:v>
                </c:pt>
                <c:pt idx="2618">
                  <c:v>38643.508333333331</c:v>
                </c:pt>
                <c:pt idx="2619">
                  <c:v>38644.008333333331</c:v>
                </c:pt>
                <c:pt idx="2620">
                  <c:v>38644.508333333331</c:v>
                </c:pt>
                <c:pt idx="2621">
                  <c:v>38645.008333333331</c:v>
                </c:pt>
                <c:pt idx="2622">
                  <c:v>38645.508333333331</c:v>
                </c:pt>
                <c:pt idx="2623">
                  <c:v>38646.008333333331</c:v>
                </c:pt>
                <c:pt idx="2624">
                  <c:v>38646.508333333331</c:v>
                </c:pt>
                <c:pt idx="2625">
                  <c:v>38647.008333333331</c:v>
                </c:pt>
                <c:pt idx="2626">
                  <c:v>38647.508333333331</c:v>
                </c:pt>
                <c:pt idx="2627">
                  <c:v>38648.008333333331</c:v>
                </c:pt>
                <c:pt idx="2628">
                  <c:v>38648.508333333331</c:v>
                </c:pt>
                <c:pt idx="2629">
                  <c:v>38649.008333333331</c:v>
                </c:pt>
                <c:pt idx="2630">
                  <c:v>38649.508333333331</c:v>
                </c:pt>
                <c:pt idx="2631">
                  <c:v>38650.008333333331</c:v>
                </c:pt>
                <c:pt idx="2632">
                  <c:v>38650.508333333331</c:v>
                </c:pt>
                <c:pt idx="2633">
                  <c:v>38651.008333333331</c:v>
                </c:pt>
                <c:pt idx="2634">
                  <c:v>38651.508333333331</c:v>
                </c:pt>
                <c:pt idx="2635">
                  <c:v>38652.008333333331</c:v>
                </c:pt>
                <c:pt idx="2636">
                  <c:v>38652.508333333331</c:v>
                </c:pt>
                <c:pt idx="2637">
                  <c:v>38653.008333333331</c:v>
                </c:pt>
                <c:pt idx="2638">
                  <c:v>38653.508333333331</c:v>
                </c:pt>
                <c:pt idx="2639">
                  <c:v>38654.008333333331</c:v>
                </c:pt>
                <c:pt idx="2640">
                  <c:v>38654.508333333331</c:v>
                </c:pt>
                <c:pt idx="2641">
                  <c:v>38655.008333333331</c:v>
                </c:pt>
                <c:pt idx="2642">
                  <c:v>38655.508333333331</c:v>
                </c:pt>
                <c:pt idx="2643">
                  <c:v>38656.008333333331</c:v>
                </c:pt>
                <c:pt idx="2644">
                  <c:v>38656.508333333331</c:v>
                </c:pt>
                <c:pt idx="2645">
                  <c:v>38657.008333333331</c:v>
                </c:pt>
                <c:pt idx="2646">
                  <c:v>38657.508333333331</c:v>
                </c:pt>
                <c:pt idx="2647">
                  <c:v>38658.008333333331</c:v>
                </c:pt>
                <c:pt idx="2648">
                  <c:v>38658.508333333331</c:v>
                </c:pt>
                <c:pt idx="2649">
                  <c:v>38659.008333333331</c:v>
                </c:pt>
                <c:pt idx="2650">
                  <c:v>38659.508333333331</c:v>
                </c:pt>
                <c:pt idx="2651">
                  <c:v>38660.008333333331</c:v>
                </c:pt>
                <c:pt idx="2652">
                  <c:v>38660.508333333331</c:v>
                </c:pt>
                <c:pt idx="2653">
                  <c:v>38661.008333333331</c:v>
                </c:pt>
                <c:pt idx="2654">
                  <c:v>38661.508333333331</c:v>
                </c:pt>
                <c:pt idx="2655">
                  <c:v>38662.008333333331</c:v>
                </c:pt>
                <c:pt idx="2656">
                  <c:v>38662.508333333331</c:v>
                </c:pt>
                <c:pt idx="2657">
                  <c:v>38663.008333333331</c:v>
                </c:pt>
                <c:pt idx="2658">
                  <c:v>38663.508333333331</c:v>
                </c:pt>
                <c:pt idx="2659">
                  <c:v>38664.008333333331</c:v>
                </c:pt>
                <c:pt idx="2660">
                  <c:v>38664.508333333331</c:v>
                </c:pt>
                <c:pt idx="2661">
                  <c:v>38665.008333333331</c:v>
                </c:pt>
                <c:pt idx="2662">
                  <c:v>38665.508333333331</c:v>
                </c:pt>
                <c:pt idx="2663">
                  <c:v>38666.008333333331</c:v>
                </c:pt>
                <c:pt idx="2664">
                  <c:v>38666.508333333331</c:v>
                </c:pt>
                <c:pt idx="2665">
                  <c:v>38667.008333333331</c:v>
                </c:pt>
                <c:pt idx="2666">
                  <c:v>38667.508333333331</c:v>
                </c:pt>
                <c:pt idx="2667">
                  <c:v>38668.008333333331</c:v>
                </c:pt>
                <c:pt idx="2668">
                  <c:v>38668.508333333331</c:v>
                </c:pt>
                <c:pt idx="2669">
                  <c:v>38669.008333333331</c:v>
                </c:pt>
                <c:pt idx="2670">
                  <c:v>38669.508333333331</c:v>
                </c:pt>
                <c:pt idx="2671">
                  <c:v>38670.008333333331</c:v>
                </c:pt>
                <c:pt idx="2672">
                  <c:v>38670.508333333331</c:v>
                </c:pt>
                <c:pt idx="2673">
                  <c:v>38671.008333333331</c:v>
                </c:pt>
                <c:pt idx="2674">
                  <c:v>38671.508333333331</c:v>
                </c:pt>
                <c:pt idx="2675">
                  <c:v>38672.008333333331</c:v>
                </c:pt>
                <c:pt idx="2676">
                  <c:v>38672.508333333331</c:v>
                </c:pt>
                <c:pt idx="2677">
                  <c:v>38673.008333333331</c:v>
                </c:pt>
                <c:pt idx="2678">
                  <c:v>38673.508333333331</c:v>
                </c:pt>
                <c:pt idx="2679">
                  <c:v>38674.008333333331</c:v>
                </c:pt>
                <c:pt idx="2680">
                  <c:v>38674.508333333331</c:v>
                </c:pt>
                <c:pt idx="2681">
                  <c:v>38675.008333333331</c:v>
                </c:pt>
                <c:pt idx="2682">
                  <c:v>38675.508333333331</c:v>
                </c:pt>
                <c:pt idx="2683">
                  <c:v>38676.008333333331</c:v>
                </c:pt>
                <c:pt idx="2684">
                  <c:v>38676.508333333331</c:v>
                </c:pt>
                <c:pt idx="2685">
                  <c:v>38677.008333333331</c:v>
                </c:pt>
                <c:pt idx="2686">
                  <c:v>38677.508333333331</c:v>
                </c:pt>
                <c:pt idx="2687">
                  <c:v>38678.008333333331</c:v>
                </c:pt>
                <c:pt idx="2688">
                  <c:v>38678.508333333331</c:v>
                </c:pt>
                <c:pt idx="2689">
                  <c:v>38679.008333333331</c:v>
                </c:pt>
                <c:pt idx="2690">
                  <c:v>38679.508333333331</c:v>
                </c:pt>
                <c:pt idx="2691">
                  <c:v>38680.008333333331</c:v>
                </c:pt>
                <c:pt idx="2692">
                  <c:v>38680.508333333331</c:v>
                </c:pt>
                <c:pt idx="2693">
                  <c:v>38681.008333333331</c:v>
                </c:pt>
                <c:pt idx="2694">
                  <c:v>38681.508333333331</c:v>
                </c:pt>
                <c:pt idx="2695">
                  <c:v>38682.008333333331</c:v>
                </c:pt>
                <c:pt idx="2696">
                  <c:v>38682.508333333331</c:v>
                </c:pt>
                <c:pt idx="2697">
                  <c:v>38683.008333333331</c:v>
                </c:pt>
                <c:pt idx="2698">
                  <c:v>38683.508333333331</c:v>
                </c:pt>
                <c:pt idx="2699">
                  <c:v>38684.008333333331</c:v>
                </c:pt>
                <c:pt idx="2700">
                  <c:v>38684.508333333331</c:v>
                </c:pt>
                <c:pt idx="2701">
                  <c:v>38685.008333333331</c:v>
                </c:pt>
                <c:pt idx="2702">
                  <c:v>38685.508333333331</c:v>
                </c:pt>
                <c:pt idx="2703">
                  <c:v>38686.008333333331</c:v>
                </c:pt>
                <c:pt idx="2704">
                  <c:v>38686.508333333331</c:v>
                </c:pt>
                <c:pt idx="2705">
                  <c:v>38687.008333333331</c:v>
                </c:pt>
                <c:pt idx="2706">
                  <c:v>38687.508333333331</c:v>
                </c:pt>
                <c:pt idx="2707">
                  <c:v>38688.008333333331</c:v>
                </c:pt>
                <c:pt idx="2708">
                  <c:v>38688.508333333331</c:v>
                </c:pt>
                <c:pt idx="2709">
                  <c:v>38689.008333333331</c:v>
                </c:pt>
                <c:pt idx="2710">
                  <c:v>38689.508333333331</c:v>
                </c:pt>
                <c:pt idx="2711">
                  <c:v>38690.008333333331</c:v>
                </c:pt>
                <c:pt idx="2712">
                  <c:v>38690.508333333331</c:v>
                </c:pt>
                <c:pt idx="2713">
                  <c:v>38691.008333333331</c:v>
                </c:pt>
                <c:pt idx="2714">
                  <c:v>38691.508333333331</c:v>
                </c:pt>
                <c:pt idx="2715">
                  <c:v>38692.008333333331</c:v>
                </c:pt>
                <c:pt idx="2716">
                  <c:v>38692.508333333331</c:v>
                </c:pt>
                <c:pt idx="2717">
                  <c:v>38693.008333333331</c:v>
                </c:pt>
                <c:pt idx="2718">
                  <c:v>38693.508333333331</c:v>
                </c:pt>
                <c:pt idx="2719">
                  <c:v>38694.008333333331</c:v>
                </c:pt>
                <c:pt idx="2720">
                  <c:v>38694.508333333331</c:v>
                </c:pt>
                <c:pt idx="2721">
                  <c:v>38695.008333333331</c:v>
                </c:pt>
                <c:pt idx="2722">
                  <c:v>38695.508333333331</c:v>
                </c:pt>
                <c:pt idx="2723">
                  <c:v>38696.008333333331</c:v>
                </c:pt>
                <c:pt idx="2724">
                  <c:v>38696.508333333331</c:v>
                </c:pt>
                <c:pt idx="2725">
                  <c:v>38697.008333333331</c:v>
                </c:pt>
                <c:pt idx="2726">
                  <c:v>38697.508333333331</c:v>
                </c:pt>
                <c:pt idx="2727">
                  <c:v>38698.008333333331</c:v>
                </c:pt>
                <c:pt idx="2728">
                  <c:v>38698.508333333331</c:v>
                </c:pt>
                <c:pt idx="2729">
                  <c:v>38699.008333333331</c:v>
                </c:pt>
                <c:pt idx="2730">
                  <c:v>38699.508333333331</c:v>
                </c:pt>
                <c:pt idx="2731">
                  <c:v>38700.008333333331</c:v>
                </c:pt>
                <c:pt idx="2732">
                  <c:v>38700.508333333331</c:v>
                </c:pt>
                <c:pt idx="2733">
                  <c:v>38701.008333333331</c:v>
                </c:pt>
                <c:pt idx="2734">
                  <c:v>38701.508333333331</c:v>
                </c:pt>
                <c:pt idx="2735">
                  <c:v>38702.008333333331</c:v>
                </c:pt>
                <c:pt idx="2736">
                  <c:v>38702.508333333331</c:v>
                </c:pt>
                <c:pt idx="2737">
                  <c:v>38703.008333333331</c:v>
                </c:pt>
                <c:pt idx="2738">
                  <c:v>38703.508333333331</c:v>
                </c:pt>
                <c:pt idx="2739">
                  <c:v>38704.008333333331</c:v>
                </c:pt>
                <c:pt idx="2740">
                  <c:v>38704.508333333331</c:v>
                </c:pt>
                <c:pt idx="2741">
                  <c:v>38705.008333333331</c:v>
                </c:pt>
                <c:pt idx="2742">
                  <c:v>38705.508333333331</c:v>
                </c:pt>
                <c:pt idx="2743">
                  <c:v>38706.008333333331</c:v>
                </c:pt>
                <c:pt idx="2744">
                  <c:v>38706.508333333331</c:v>
                </c:pt>
                <c:pt idx="2745">
                  <c:v>38707.008333333331</c:v>
                </c:pt>
                <c:pt idx="2746">
                  <c:v>38707.508333333331</c:v>
                </c:pt>
                <c:pt idx="2747">
                  <c:v>38708.008333333331</c:v>
                </c:pt>
                <c:pt idx="2748">
                  <c:v>38708.508333333331</c:v>
                </c:pt>
                <c:pt idx="2749">
                  <c:v>38709.008333333331</c:v>
                </c:pt>
                <c:pt idx="2750">
                  <c:v>38709.508333333331</c:v>
                </c:pt>
                <c:pt idx="2751">
                  <c:v>38710.008333333331</c:v>
                </c:pt>
                <c:pt idx="2752">
                  <c:v>38710.508333333331</c:v>
                </c:pt>
                <c:pt idx="2753">
                  <c:v>38711.008333333331</c:v>
                </c:pt>
                <c:pt idx="2754">
                  <c:v>38711.508333333331</c:v>
                </c:pt>
                <c:pt idx="2755">
                  <c:v>38712.008333333331</c:v>
                </c:pt>
                <c:pt idx="2756">
                  <c:v>38712.508333333331</c:v>
                </c:pt>
                <c:pt idx="2757">
                  <c:v>38713.008333333331</c:v>
                </c:pt>
                <c:pt idx="2758">
                  <c:v>38713.508333333331</c:v>
                </c:pt>
                <c:pt idx="2759">
                  <c:v>38714.008333333331</c:v>
                </c:pt>
                <c:pt idx="2760">
                  <c:v>38714.508333333331</c:v>
                </c:pt>
                <c:pt idx="2761">
                  <c:v>38715.008333333331</c:v>
                </c:pt>
                <c:pt idx="2762">
                  <c:v>38715.508333333331</c:v>
                </c:pt>
                <c:pt idx="2763">
                  <c:v>38716.008333333331</c:v>
                </c:pt>
                <c:pt idx="2764">
                  <c:v>38716.508333333331</c:v>
                </c:pt>
                <c:pt idx="2765">
                  <c:v>38717.008333333331</c:v>
                </c:pt>
                <c:pt idx="2766">
                  <c:v>38717.508333333331</c:v>
                </c:pt>
                <c:pt idx="2767">
                  <c:v>38718.008333333331</c:v>
                </c:pt>
                <c:pt idx="2768">
                  <c:v>38718.508333333331</c:v>
                </c:pt>
                <c:pt idx="2769">
                  <c:v>38719.008333333331</c:v>
                </c:pt>
                <c:pt idx="2770">
                  <c:v>38719.508333333331</c:v>
                </c:pt>
                <c:pt idx="2771">
                  <c:v>38720.008333333331</c:v>
                </c:pt>
                <c:pt idx="2772">
                  <c:v>38720.508333333331</c:v>
                </c:pt>
                <c:pt idx="2773">
                  <c:v>38721.008333333331</c:v>
                </c:pt>
                <c:pt idx="2774">
                  <c:v>38721.508333333331</c:v>
                </c:pt>
                <c:pt idx="2775">
                  <c:v>38722.008333333331</c:v>
                </c:pt>
                <c:pt idx="2776">
                  <c:v>38722.508333333331</c:v>
                </c:pt>
                <c:pt idx="2777">
                  <c:v>38723.008333333331</c:v>
                </c:pt>
                <c:pt idx="2778">
                  <c:v>38723.508333333331</c:v>
                </c:pt>
                <c:pt idx="2779">
                  <c:v>38724.008333333331</c:v>
                </c:pt>
                <c:pt idx="2780">
                  <c:v>38724.508333333331</c:v>
                </c:pt>
                <c:pt idx="2781">
                  <c:v>38725.008333333331</c:v>
                </c:pt>
                <c:pt idx="2782">
                  <c:v>38725.508333333331</c:v>
                </c:pt>
                <c:pt idx="2783">
                  <c:v>38726.008333333331</c:v>
                </c:pt>
                <c:pt idx="2784">
                  <c:v>38726.508333333331</c:v>
                </c:pt>
                <c:pt idx="2785">
                  <c:v>38727.008333333331</c:v>
                </c:pt>
                <c:pt idx="2786">
                  <c:v>38727.508333333331</c:v>
                </c:pt>
                <c:pt idx="2787">
                  <c:v>38728.008333333331</c:v>
                </c:pt>
                <c:pt idx="2788">
                  <c:v>38728.508333333331</c:v>
                </c:pt>
                <c:pt idx="2789">
                  <c:v>38729.008333333331</c:v>
                </c:pt>
                <c:pt idx="2790">
                  <c:v>38729.508333333331</c:v>
                </c:pt>
                <c:pt idx="2791">
                  <c:v>38730.008333333331</c:v>
                </c:pt>
                <c:pt idx="2792">
                  <c:v>38730.508333333331</c:v>
                </c:pt>
                <c:pt idx="2793">
                  <c:v>38731.008333333331</c:v>
                </c:pt>
                <c:pt idx="2794">
                  <c:v>38731.508333333331</c:v>
                </c:pt>
                <c:pt idx="2795">
                  <c:v>38732.008333333331</c:v>
                </c:pt>
                <c:pt idx="2796">
                  <c:v>38732.508333333331</c:v>
                </c:pt>
                <c:pt idx="2797">
                  <c:v>38733.008333333331</c:v>
                </c:pt>
                <c:pt idx="2798">
                  <c:v>38733.508333333331</c:v>
                </c:pt>
                <c:pt idx="2799">
                  <c:v>38734.008333333331</c:v>
                </c:pt>
                <c:pt idx="2800">
                  <c:v>38734.508333333331</c:v>
                </c:pt>
                <c:pt idx="2801">
                  <c:v>38735.008333333331</c:v>
                </c:pt>
                <c:pt idx="2802">
                  <c:v>38735.508333333331</c:v>
                </c:pt>
                <c:pt idx="2803">
                  <c:v>38736.008333333331</c:v>
                </c:pt>
                <c:pt idx="2804">
                  <c:v>38736.508333333331</c:v>
                </c:pt>
                <c:pt idx="2805">
                  <c:v>38737.008333333331</c:v>
                </c:pt>
                <c:pt idx="2806">
                  <c:v>38737.508333333331</c:v>
                </c:pt>
                <c:pt idx="2807">
                  <c:v>38738.008333333331</c:v>
                </c:pt>
                <c:pt idx="2808">
                  <c:v>38738.508333333331</c:v>
                </c:pt>
                <c:pt idx="2809">
                  <c:v>38739.008333333331</c:v>
                </c:pt>
                <c:pt idx="2810">
                  <c:v>38739.508333333331</c:v>
                </c:pt>
                <c:pt idx="2811">
                  <c:v>38740.008333333331</c:v>
                </c:pt>
                <c:pt idx="2812">
                  <c:v>38740.508333333331</c:v>
                </c:pt>
                <c:pt idx="2813">
                  <c:v>38741.008333333331</c:v>
                </c:pt>
                <c:pt idx="2814">
                  <c:v>38741.508333333331</c:v>
                </c:pt>
                <c:pt idx="2815">
                  <c:v>38742.008333333331</c:v>
                </c:pt>
                <c:pt idx="2816">
                  <c:v>38742.508333333331</c:v>
                </c:pt>
                <c:pt idx="2817">
                  <c:v>38743.008333333331</c:v>
                </c:pt>
                <c:pt idx="2818">
                  <c:v>38743.508333333331</c:v>
                </c:pt>
                <c:pt idx="2819">
                  <c:v>38744.008333333331</c:v>
                </c:pt>
                <c:pt idx="2820">
                  <c:v>38744.508333333331</c:v>
                </c:pt>
                <c:pt idx="2821">
                  <c:v>38745.008333333331</c:v>
                </c:pt>
                <c:pt idx="2822">
                  <c:v>38745.508333333331</c:v>
                </c:pt>
                <c:pt idx="2823">
                  <c:v>38746.008333333331</c:v>
                </c:pt>
                <c:pt idx="2824">
                  <c:v>38746.508333333331</c:v>
                </c:pt>
                <c:pt idx="2825">
                  <c:v>38747.008333333331</c:v>
                </c:pt>
                <c:pt idx="2826">
                  <c:v>38747.508333333331</c:v>
                </c:pt>
                <c:pt idx="2827">
                  <c:v>38748.008333333331</c:v>
                </c:pt>
                <c:pt idx="2828">
                  <c:v>38748.508333333331</c:v>
                </c:pt>
                <c:pt idx="2829">
                  <c:v>38749.008333333331</c:v>
                </c:pt>
                <c:pt idx="2830">
                  <c:v>38749.508333333331</c:v>
                </c:pt>
                <c:pt idx="2831">
                  <c:v>38750.008333333331</c:v>
                </c:pt>
                <c:pt idx="2832">
                  <c:v>38750.508333333331</c:v>
                </c:pt>
                <c:pt idx="2833">
                  <c:v>38751.008333333331</c:v>
                </c:pt>
                <c:pt idx="2834">
                  <c:v>38751.508333333331</c:v>
                </c:pt>
                <c:pt idx="2835">
                  <c:v>38752.008333333331</c:v>
                </c:pt>
                <c:pt idx="2836">
                  <c:v>38752.508333333331</c:v>
                </c:pt>
                <c:pt idx="2837">
                  <c:v>38753.008333333331</c:v>
                </c:pt>
                <c:pt idx="2838">
                  <c:v>38753.508333333331</c:v>
                </c:pt>
                <c:pt idx="2839">
                  <c:v>38754.008333333331</c:v>
                </c:pt>
                <c:pt idx="2840">
                  <c:v>38754.508333333331</c:v>
                </c:pt>
                <c:pt idx="2841">
                  <c:v>38755.008333333331</c:v>
                </c:pt>
                <c:pt idx="2842">
                  <c:v>38755.508333333331</c:v>
                </c:pt>
                <c:pt idx="2843">
                  <c:v>38756.008333333331</c:v>
                </c:pt>
                <c:pt idx="2844">
                  <c:v>38756.508333333331</c:v>
                </c:pt>
                <c:pt idx="2845">
                  <c:v>38757.008333333331</c:v>
                </c:pt>
                <c:pt idx="2846">
                  <c:v>38757.508333333331</c:v>
                </c:pt>
                <c:pt idx="2847">
                  <c:v>38758.008333333331</c:v>
                </c:pt>
                <c:pt idx="2848">
                  <c:v>38758.508333333331</c:v>
                </c:pt>
                <c:pt idx="2849">
                  <c:v>38759.008333333331</c:v>
                </c:pt>
                <c:pt idx="2850">
                  <c:v>38759.508333333331</c:v>
                </c:pt>
                <c:pt idx="2851">
                  <c:v>38760.008333333331</c:v>
                </c:pt>
                <c:pt idx="2852">
                  <c:v>38760.508333333331</c:v>
                </c:pt>
                <c:pt idx="2853">
                  <c:v>38761.008333333331</c:v>
                </c:pt>
                <c:pt idx="2854">
                  <c:v>38761.508333333331</c:v>
                </c:pt>
                <c:pt idx="2855">
                  <c:v>38762.008333333331</c:v>
                </c:pt>
                <c:pt idx="2856">
                  <c:v>38762.508333333331</c:v>
                </c:pt>
                <c:pt idx="2857">
                  <c:v>38763.008333333331</c:v>
                </c:pt>
                <c:pt idx="2858">
                  <c:v>38763.508333333331</c:v>
                </c:pt>
                <c:pt idx="2859">
                  <c:v>38764.008333333331</c:v>
                </c:pt>
                <c:pt idx="2860">
                  <c:v>38764.508333333331</c:v>
                </c:pt>
                <c:pt idx="2861">
                  <c:v>38765.008333333331</c:v>
                </c:pt>
                <c:pt idx="2862">
                  <c:v>38765.508333333331</c:v>
                </c:pt>
                <c:pt idx="2863">
                  <c:v>38766.008333333331</c:v>
                </c:pt>
                <c:pt idx="2864">
                  <c:v>38766.508333333331</c:v>
                </c:pt>
                <c:pt idx="2865">
                  <c:v>38767.008333333331</c:v>
                </c:pt>
                <c:pt idx="2866">
                  <c:v>38767.508333333331</c:v>
                </c:pt>
                <c:pt idx="2867">
                  <c:v>38768.008333333331</c:v>
                </c:pt>
                <c:pt idx="2868">
                  <c:v>38768.508333333331</c:v>
                </c:pt>
                <c:pt idx="2869">
                  <c:v>38769.008333333331</c:v>
                </c:pt>
                <c:pt idx="2870">
                  <c:v>38769.508333333331</c:v>
                </c:pt>
                <c:pt idx="2871">
                  <c:v>38770.008333333331</c:v>
                </c:pt>
                <c:pt idx="2872">
                  <c:v>38770.508333333331</c:v>
                </c:pt>
                <c:pt idx="2873">
                  <c:v>38771.008333333331</c:v>
                </c:pt>
                <c:pt idx="2874">
                  <c:v>38771.508333333331</c:v>
                </c:pt>
                <c:pt idx="2875">
                  <c:v>38772.008333333331</c:v>
                </c:pt>
                <c:pt idx="2876">
                  <c:v>38772.508333333331</c:v>
                </c:pt>
                <c:pt idx="2877">
                  <c:v>38773.008333333331</c:v>
                </c:pt>
                <c:pt idx="2878">
                  <c:v>38773.508333333331</c:v>
                </c:pt>
                <c:pt idx="2879">
                  <c:v>38774.008333333331</c:v>
                </c:pt>
                <c:pt idx="2880">
                  <c:v>38774.508333333331</c:v>
                </c:pt>
                <c:pt idx="2881">
                  <c:v>38775.008333333331</c:v>
                </c:pt>
                <c:pt idx="2882">
                  <c:v>38775.508333333331</c:v>
                </c:pt>
                <c:pt idx="2883">
                  <c:v>38776.008333333331</c:v>
                </c:pt>
                <c:pt idx="2884">
                  <c:v>38776.508333333331</c:v>
                </c:pt>
                <c:pt idx="2885">
                  <c:v>38777.008333333331</c:v>
                </c:pt>
                <c:pt idx="2886">
                  <c:v>38777.508333333331</c:v>
                </c:pt>
                <c:pt idx="2887">
                  <c:v>38778.008333333331</c:v>
                </c:pt>
                <c:pt idx="2888">
                  <c:v>38778.508333333331</c:v>
                </c:pt>
                <c:pt idx="2889">
                  <c:v>38779.008333333331</c:v>
                </c:pt>
                <c:pt idx="2890">
                  <c:v>38779.508333333331</c:v>
                </c:pt>
                <c:pt idx="2891">
                  <c:v>38780.008333333331</c:v>
                </c:pt>
                <c:pt idx="2892">
                  <c:v>38780.508333333331</c:v>
                </c:pt>
                <c:pt idx="2893">
                  <c:v>38781.008333333331</c:v>
                </c:pt>
                <c:pt idx="2894">
                  <c:v>38781.508333333331</c:v>
                </c:pt>
                <c:pt idx="2895">
                  <c:v>38782.008333333331</c:v>
                </c:pt>
                <c:pt idx="2896">
                  <c:v>38782.508333333331</c:v>
                </c:pt>
                <c:pt idx="2897">
                  <c:v>38783.008333333331</c:v>
                </c:pt>
                <c:pt idx="2898">
                  <c:v>38783.508333333331</c:v>
                </c:pt>
                <c:pt idx="2899">
                  <c:v>38784.008333333331</c:v>
                </c:pt>
                <c:pt idx="2900">
                  <c:v>38784.508333333331</c:v>
                </c:pt>
                <c:pt idx="2901">
                  <c:v>38785.008333333331</c:v>
                </c:pt>
                <c:pt idx="2902">
                  <c:v>38785.508333333331</c:v>
                </c:pt>
                <c:pt idx="2903">
                  <c:v>38786.008333333331</c:v>
                </c:pt>
                <c:pt idx="2904">
                  <c:v>38786.508333333331</c:v>
                </c:pt>
                <c:pt idx="2905">
                  <c:v>38787.008333333331</c:v>
                </c:pt>
                <c:pt idx="2906">
                  <c:v>38787.508333333331</c:v>
                </c:pt>
                <c:pt idx="2907">
                  <c:v>38788.008333333331</c:v>
                </c:pt>
                <c:pt idx="2908">
                  <c:v>38788.508333333331</c:v>
                </c:pt>
                <c:pt idx="2909">
                  <c:v>38789.008333333331</c:v>
                </c:pt>
                <c:pt idx="2910">
                  <c:v>38789.508333333331</c:v>
                </c:pt>
                <c:pt idx="2911">
                  <c:v>38790.008333333331</c:v>
                </c:pt>
                <c:pt idx="2912">
                  <c:v>38790.508333333331</c:v>
                </c:pt>
                <c:pt idx="2913">
                  <c:v>38791.008333333331</c:v>
                </c:pt>
                <c:pt idx="2914">
                  <c:v>38791.508333333331</c:v>
                </c:pt>
                <c:pt idx="2915">
                  <c:v>38792.008333333331</c:v>
                </c:pt>
                <c:pt idx="2916">
                  <c:v>38792.508333333331</c:v>
                </c:pt>
                <c:pt idx="2917">
                  <c:v>38793.008333333331</c:v>
                </c:pt>
                <c:pt idx="2918">
                  <c:v>38793.508333333331</c:v>
                </c:pt>
                <c:pt idx="2919">
                  <c:v>38794.008333333331</c:v>
                </c:pt>
                <c:pt idx="2920">
                  <c:v>38794.508333333331</c:v>
                </c:pt>
                <c:pt idx="2921">
                  <c:v>38795.008333333331</c:v>
                </c:pt>
                <c:pt idx="2922">
                  <c:v>38795.508333333331</c:v>
                </c:pt>
                <c:pt idx="2923">
                  <c:v>38796.008333333331</c:v>
                </c:pt>
                <c:pt idx="2924">
                  <c:v>38796.508333333331</c:v>
                </c:pt>
                <c:pt idx="2925">
                  <c:v>38797.008333333331</c:v>
                </c:pt>
                <c:pt idx="2926">
                  <c:v>38797.508333333331</c:v>
                </c:pt>
                <c:pt idx="2927">
                  <c:v>38798.008333333331</c:v>
                </c:pt>
                <c:pt idx="2928">
                  <c:v>38798.508333333331</c:v>
                </c:pt>
                <c:pt idx="2929">
                  <c:v>38799.008333333331</c:v>
                </c:pt>
                <c:pt idx="2930">
                  <c:v>38799.508333333331</c:v>
                </c:pt>
                <c:pt idx="2931">
                  <c:v>38800.008333333331</c:v>
                </c:pt>
                <c:pt idx="2932">
                  <c:v>38800.508333333331</c:v>
                </c:pt>
                <c:pt idx="2933">
                  <c:v>38801.008333333331</c:v>
                </c:pt>
                <c:pt idx="2934">
                  <c:v>38801.508333333331</c:v>
                </c:pt>
                <c:pt idx="2935">
                  <c:v>38802.008333333331</c:v>
                </c:pt>
                <c:pt idx="2936">
                  <c:v>38802.508333333331</c:v>
                </c:pt>
                <c:pt idx="2937">
                  <c:v>38803.008333333331</c:v>
                </c:pt>
                <c:pt idx="2938">
                  <c:v>38803.508333333331</c:v>
                </c:pt>
                <c:pt idx="2939">
                  <c:v>38804.008333333331</c:v>
                </c:pt>
                <c:pt idx="2940">
                  <c:v>38804.508333333331</c:v>
                </c:pt>
                <c:pt idx="2941">
                  <c:v>38805.008333333331</c:v>
                </c:pt>
                <c:pt idx="2942">
                  <c:v>38805.508333333331</c:v>
                </c:pt>
                <c:pt idx="2943">
                  <c:v>38806.008333333331</c:v>
                </c:pt>
                <c:pt idx="2944">
                  <c:v>38806.508333333331</c:v>
                </c:pt>
                <c:pt idx="2945">
                  <c:v>38807.008333333331</c:v>
                </c:pt>
                <c:pt idx="2946">
                  <c:v>38807.508333333331</c:v>
                </c:pt>
                <c:pt idx="2947">
                  <c:v>38808.008333333331</c:v>
                </c:pt>
                <c:pt idx="2948">
                  <c:v>38808.508333333331</c:v>
                </c:pt>
                <c:pt idx="2949">
                  <c:v>38809.008333333331</c:v>
                </c:pt>
                <c:pt idx="2950">
                  <c:v>38809.508333333331</c:v>
                </c:pt>
                <c:pt idx="2951">
                  <c:v>38810.008333333331</c:v>
                </c:pt>
                <c:pt idx="2952">
                  <c:v>38810.508333333331</c:v>
                </c:pt>
                <c:pt idx="2953">
                  <c:v>38811.008333333331</c:v>
                </c:pt>
                <c:pt idx="2954">
                  <c:v>38811.508333333331</c:v>
                </c:pt>
                <c:pt idx="2955">
                  <c:v>38812.008333333331</c:v>
                </c:pt>
                <c:pt idx="2956">
                  <c:v>38812.508333333331</c:v>
                </c:pt>
                <c:pt idx="2957">
                  <c:v>38813.008333333331</c:v>
                </c:pt>
                <c:pt idx="2958">
                  <c:v>38813.508333333331</c:v>
                </c:pt>
                <c:pt idx="2959">
                  <c:v>38814.008333333331</c:v>
                </c:pt>
                <c:pt idx="2960">
                  <c:v>38814.508333333331</c:v>
                </c:pt>
                <c:pt idx="2961">
                  <c:v>38815.008333333331</c:v>
                </c:pt>
                <c:pt idx="2962">
                  <c:v>38815.508333333331</c:v>
                </c:pt>
                <c:pt idx="2963">
                  <c:v>38816.008333333331</c:v>
                </c:pt>
                <c:pt idx="2964">
                  <c:v>38816.508333333331</c:v>
                </c:pt>
                <c:pt idx="2965">
                  <c:v>38817.008333333331</c:v>
                </c:pt>
                <c:pt idx="2966">
                  <c:v>38817.508333333331</c:v>
                </c:pt>
                <c:pt idx="2967">
                  <c:v>38818.008333333331</c:v>
                </c:pt>
                <c:pt idx="2968">
                  <c:v>38818.508333333331</c:v>
                </c:pt>
                <c:pt idx="2969">
                  <c:v>38819.008333333331</c:v>
                </c:pt>
                <c:pt idx="2970">
                  <c:v>38819.508333333331</c:v>
                </c:pt>
                <c:pt idx="2971">
                  <c:v>38820.008333333331</c:v>
                </c:pt>
                <c:pt idx="2972">
                  <c:v>38820.508333333331</c:v>
                </c:pt>
                <c:pt idx="2973">
                  <c:v>38821.008333333331</c:v>
                </c:pt>
                <c:pt idx="2974">
                  <c:v>38821.508333333331</c:v>
                </c:pt>
                <c:pt idx="2975">
                  <c:v>38822.008333333331</c:v>
                </c:pt>
                <c:pt idx="2976">
                  <c:v>38822.508333333331</c:v>
                </c:pt>
                <c:pt idx="2977">
                  <c:v>38823.008333333331</c:v>
                </c:pt>
                <c:pt idx="2978">
                  <c:v>38823.508333333331</c:v>
                </c:pt>
                <c:pt idx="2979">
                  <c:v>38824.008333333331</c:v>
                </c:pt>
                <c:pt idx="2980">
                  <c:v>38824.508333333331</c:v>
                </c:pt>
                <c:pt idx="2981">
                  <c:v>38825.008333333331</c:v>
                </c:pt>
                <c:pt idx="2982">
                  <c:v>38825.508333333331</c:v>
                </c:pt>
                <c:pt idx="2983">
                  <c:v>38826.008333333331</c:v>
                </c:pt>
                <c:pt idx="2984">
                  <c:v>38826.508333333331</c:v>
                </c:pt>
                <c:pt idx="2985">
                  <c:v>38827.008333333331</c:v>
                </c:pt>
                <c:pt idx="2986">
                  <c:v>38827.508333333331</c:v>
                </c:pt>
                <c:pt idx="2987">
                  <c:v>38828.008333333331</c:v>
                </c:pt>
                <c:pt idx="2988">
                  <c:v>38828.508333333331</c:v>
                </c:pt>
                <c:pt idx="2989">
                  <c:v>38829.008333333331</c:v>
                </c:pt>
                <c:pt idx="2990">
                  <c:v>38829.508333333331</c:v>
                </c:pt>
                <c:pt idx="2991">
                  <c:v>38830.008333333331</c:v>
                </c:pt>
                <c:pt idx="2992">
                  <c:v>38830.508333333331</c:v>
                </c:pt>
                <c:pt idx="2993">
                  <c:v>38831.008333333331</c:v>
                </c:pt>
                <c:pt idx="2994">
                  <c:v>38831.508333333331</c:v>
                </c:pt>
                <c:pt idx="2995">
                  <c:v>38832.008333333331</c:v>
                </c:pt>
                <c:pt idx="2996">
                  <c:v>38832.508333333331</c:v>
                </c:pt>
                <c:pt idx="2997">
                  <c:v>38833.008333333331</c:v>
                </c:pt>
                <c:pt idx="2998">
                  <c:v>38833.508333333331</c:v>
                </c:pt>
                <c:pt idx="2999">
                  <c:v>38834.008333333331</c:v>
                </c:pt>
                <c:pt idx="3000">
                  <c:v>38834.508333333331</c:v>
                </c:pt>
                <c:pt idx="3001">
                  <c:v>38835.008333333331</c:v>
                </c:pt>
                <c:pt idx="3002">
                  <c:v>38835.508333333331</c:v>
                </c:pt>
                <c:pt idx="3003">
                  <c:v>38836.008333333331</c:v>
                </c:pt>
                <c:pt idx="3004">
                  <c:v>38836.508333333331</c:v>
                </c:pt>
                <c:pt idx="3005">
                  <c:v>38837.008333333331</c:v>
                </c:pt>
                <c:pt idx="3006">
                  <c:v>38837.508333333331</c:v>
                </c:pt>
                <c:pt idx="3007">
                  <c:v>38838.008333333331</c:v>
                </c:pt>
                <c:pt idx="3008">
                  <c:v>38838.508333333331</c:v>
                </c:pt>
                <c:pt idx="3009">
                  <c:v>38839.008333333331</c:v>
                </c:pt>
                <c:pt idx="3010">
                  <c:v>38839.508333333331</c:v>
                </c:pt>
                <c:pt idx="3011">
                  <c:v>38840.008333333331</c:v>
                </c:pt>
                <c:pt idx="3012">
                  <c:v>38840.508333333331</c:v>
                </c:pt>
                <c:pt idx="3013">
                  <c:v>38841.008333333331</c:v>
                </c:pt>
                <c:pt idx="3014">
                  <c:v>38841.508333333331</c:v>
                </c:pt>
                <c:pt idx="3015">
                  <c:v>38842.008333333331</c:v>
                </c:pt>
                <c:pt idx="3016">
                  <c:v>38842.508333333331</c:v>
                </c:pt>
                <c:pt idx="3017">
                  <c:v>38843.008333333331</c:v>
                </c:pt>
                <c:pt idx="3018">
                  <c:v>38843.508333333331</c:v>
                </c:pt>
                <c:pt idx="3019">
                  <c:v>38844.008333333331</c:v>
                </c:pt>
                <c:pt idx="3020">
                  <c:v>38844.508333333331</c:v>
                </c:pt>
                <c:pt idx="3021">
                  <c:v>38845.008333333331</c:v>
                </c:pt>
                <c:pt idx="3022">
                  <c:v>38845.508333333331</c:v>
                </c:pt>
                <c:pt idx="3023">
                  <c:v>38846.008333333331</c:v>
                </c:pt>
                <c:pt idx="3024">
                  <c:v>38846.508333333331</c:v>
                </c:pt>
                <c:pt idx="3025">
                  <c:v>38847.008333333331</c:v>
                </c:pt>
                <c:pt idx="3026">
                  <c:v>38847.508333333331</c:v>
                </c:pt>
                <c:pt idx="3027">
                  <c:v>38848.008333333331</c:v>
                </c:pt>
                <c:pt idx="3028">
                  <c:v>38848.508333333331</c:v>
                </c:pt>
                <c:pt idx="3029">
                  <c:v>38849.008333333331</c:v>
                </c:pt>
                <c:pt idx="3030">
                  <c:v>38849.508333333331</c:v>
                </c:pt>
                <c:pt idx="3031">
                  <c:v>38850.008333333331</c:v>
                </c:pt>
                <c:pt idx="3032">
                  <c:v>38850.508333333331</c:v>
                </c:pt>
                <c:pt idx="3033">
                  <c:v>38851.008333333331</c:v>
                </c:pt>
                <c:pt idx="3034">
                  <c:v>38851.508333333331</c:v>
                </c:pt>
                <c:pt idx="3035">
                  <c:v>38852.008333333331</c:v>
                </c:pt>
                <c:pt idx="3036">
                  <c:v>38852.508333333331</c:v>
                </c:pt>
                <c:pt idx="3037">
                  <c:v>38853.008333333331</c:v>
                </c:pt>
                <c:pt idx="3038">
                  <c:v>38853.508333333331</c:v>
                </c:pt>
                <c:pt idx="3039">
                  <c:v>38854.008333333331</c:v>
                </c:pt>
                <c:pt idx="3040">
                  <c:v>38854.508333333331</c:v>
                </c:pt>
                <c:pt idx="3041">
                  <c:v>38855.008333333331</c:v>
                </c:pt>
                <c:pt idx="3042">
                  <c:v>38855.508333333331</c:v>
                </c:pt>
                <c:pt idx="3043">
                  <c:v>38856.008333333331</c:v>
                </c:pt>
                <c:pt idx="3044">
                  <c:v>38856.508333333331</c:v>
                </c:pt>
                <c:pt idx="3045">
                  <c:v>38857.008333333331</c:v>
                </c:pt>
                <c:pt idx="3046">
                  <c:v>38857.508333333331</c:v>
                </c:pt>
                <c:pt idx="3047">
                  <c:v>38858.008333333331</c:v>
                </c:pt>
                <c:pt idx="3048">
                  <c:v>38858.508333333331</c:v>
                </c:pt>
                <c:pt idx="3049">
                  <c:v>38859.008333333331</c:v>
                </c:pt>
                <c:pt idx="3050">
                  <c:v>38859.508333333331</c:v>
                </c:pt>
                <c:pt idx="3051">
                  <c:v>38860.008333333331</c:v>
                </c:pt>
                <c:pt idx="3052">
                  <c:v>38860.508333333331</c:v>
                </c:pt>
                <c:pt idx="3053">
                  <c:v>38861.008333333331</c:v>
                </c:pt>
                <c:pt idx="3054">
                  <c:v>38861.508333333331</c:v>
                </c:pt>
                <c:pt idx="3055">
                  <c:v>38862.008333333331</c:v>
                </c:pt>
                <c:pt idx="3056">
                  <c:v>38862.508333333331</c:v>
                </c:pt>
                <c:pt idx="3057">
                  <c:v>38863.008333333331</c:v>
                </c:pt>
                <c:pt idx="3058">
                  <c:v>38863.508333333331</c:v>
                </c:pt>
                <c:pt idx="3059">
                  <c:v>38864.008333333331</c:v>
                </c:pt>
                <c:pt idx="3060">
                  <c:v>38864.508333333331</c:v>
                </c:pt>
                <c:pt idx="3061">
                  <c:v>38865.008333333331</c:v>
                </c:pt>
                <c:pt idx="3062">
                  <c:v>38865.508333333331</c:v>
                </c:pt>
                <c:pt idx="3063">
                  <c:v>38866.008333333331</c:v>
                </c:pt>
                <c:pt idx="3064">
                  <c:v>38866.508333333331</c:v>
                </c:pt>
                <c:pt idx="3065">
                  <c:v>38867.008333333331</c:v>
                </c:pt>
                <c:pt idx="3066">
                  <c:v>38867.508333333331</c:v>
                </c:pt>
                <c:pt idx="3067">
                  <c:v>38868.008333333331</c:v>
                </c:pt>
                <c:pt idx="3068">
                  <c:v>38868.508333333331</c:v>
                </c:pt>
                <c:pt idx="3069">
                  <c:v>38869.008333333331</c:v>
                </c:pt>
                <c:pt idx="3070">
                  <c:v>38869.508333333331</c:v>
                </c:pt>
                <c:pt idx="3071">
                  <c:v>38870.008333333331</c:v>
                </c:pt>
                <c:pt idx="3072">
                  <c:v>38870.508333333331</c:v>
                </c:pt>
                <c:pt idx="3073">
                  <c:v>38871.008333333331</c:v>
                </c:pt>
                <c:pt idx="3074">
                  <c:v>38871.508333333331</c:v>
                </c:pt>
                <c:pt idx="3075">
                  <c:v>38872.008333333331</c:v>
                </c:pt>
                <c:pt idx="3076">
                  <c:v>38872.508333333331</c:v>
                </c:pt>
                <c:pt idx="3077">
                  <c:v>38873.008333333331</c:v>
                </c:pt>
                <c:pt idx="3078">
                  <c:v>38873.508333333331</c:v>
                </c:pt>
                <c:pt idx="3079">
                  <c:v>38874.008333333331</c:v>
                </c:pt>
                <c:pt idx="3080">
                  <c:v>38874.508333333331</c:v>
                </c:pt>
                <c:pt idx="3081">
                  <c:v>38875.008333333331</c:v>
                </c:pt>
                <c:pt idx="3082">
                  <c:v>38875.508333333331</c:v>
                </c:pt>
                <c:pt idx="3083">
                  <c:v>38876.008333333331</c:v>
                </c:pt>
                <c:pt idx="3084">
                  <c:v>38876.508333333331</c:v>
                </c:pt>
                <c:pt idx="3085">
                  <c:v>38877.008333333331</c:v>
                </c:pt>
                <c:pt idx="3086">
                  <c:v>38877.508333333331</c:v>
                </c:pt>
                <c:pt idx="3087">
                  <c:v>38878.008333333331</c:v>
                </c:pt>
                <c:pt idx="3088">
                  <c:v>38878.508333333331</c:v>
                </c:pt>
                <c:pt idx="3089">
                  <c:v>38879.008333333331</c:v>
                </c:pt>
                <c:pt idx="3090">
                  <c:v>38879.508333333331</c:v>
                </c:pt>
                <c:pt idx="3091">
                  <c:v>38880.008333333331</c:v>
                </c:pt>
                <c:pt idx="3092">
                  <c:v>38880.508333333331</c:v>
                </c:pt>
                <c:pt idx="3093">
                  <c:v>38881.008333333331</c:v>
                </c:pt>
                <c:pt idx="3094">
                  <c:v>38881.508333333331</c:v>
                </c:pt>
                <c:pt idx="3095">
                  <c:v>38882.008333333331</c:v>
                </c:pt>
                <c:pt idx="3096">
                  <c:v>38882.508333333331</c:v>
                </c:pt>
                <c:pt idx="3097">
                  <c:v>38883.008333333331</c:v>
                </c:pt>
                <c:pt idx="3098">
                  <c:v>38883.508333333331</c:v>
                </c:pt>
                <c:pt idx="3099">
                  <c:v>38884.008333333331</c:v>
                </c:pt>
                <c:pt idx="3100">
                  <c:v>38884.508333333331</c:v>
                </c:pt>
                <c:pt idx="3101">
                  <c:v>38885.008333333331</c:v>
                </c:pt>
                <c:pt idx="3102">
                  <c:v>38885.508333333331</c:v>
                </c:pt>
                <c:pt idx="3103">
                  <c:v>38886.008333333331</c:v>
                </c:pt>
                <c:pt idx="3104">
                  <c:v>38886.508333333331</c:v>
                </c:pt>
                <c:pt idx="3105">
                  <c:v>38887.008333333331</c:v>
                </c:pt>
                <c:pt idx="3106">
                  <c:v>38887.508333333331</c:v>
                </c:pt>
                <c:pt idx="3107">
                  <c:v>38888.008333333331</c:v>
                </c:pt>
                <c:pt idx="3108">
                  <c:v>38888.508333333331</c:v>
                </c:pt>
                <c:pt idx="3109">
                  <c:v>38889.008333333331</c:v>
                </c:pt>
                <c:pt idx="3110">
                  <c:v>38889.508333333331</c:v>
                </c:pt>
                <c:pt idx="3111">
                  <c:v>38890.008333333331</c:v>
                </c:pt>
                <c:pt idx="3112">
                  <c:v>38890.508333333331</c:v>
                </c:pt>
                <c:pt idx="3113">
                  <c:v>38891.008333333331</c:v>
                </c:pt>
                <c:pt idx="3114">
                  <c:v>38891.508333333331</c:v>
                </c:pt>
                <c:pt idx="3115">
                  <c:v>38892.008333333331</c:v>
                </c:pt>
                <c:pt idx="3116">
                  <c:v>38892.508333333331</c:v>
                </c:pt>
                <c:pt idx="3117">
                  <c:v>38893.008333333331</c:v>
                </c:pt>
                <c:pt idx="3118">
                  <c:v>38893.508333333331</c:v>
                </c:pt>
                <c:pt idx="3119">
                  <c:v>38894.008333333331</c:v>
                </c:pt>
                <c:pt idx="3120">
                  <c:v>38894.508333333331</c:v>
                </c:pt>
                <c:pt idx="3121">
                  <c:v>38895.008333333331</c:v>
                </c:pt>
                <c:pt idx="3122">
                  <c:v>38895.508333333331</c:v>
                </c:pt>
                <c:pt idx="3123">
                  <c:v>38896.008333333331</c:v>
                </c:pt>
                <c:pt idx="3124">
                  <c:v>38896.508333333331</c:v>
                </c:pt>
                <c:pt idx="3125">
                  <c:v>38897.008333333331</c:v>
                </c:pt>
                <c:pt idx="3126">
                  <c:v>38897.508333333331</c:v>
                </c:pt>
                <c:pt idx="3127">
                  <c:v>38898.008333333331</c:v>
                </c:pt>
                <c:pt idx="3128">
                  <c:v>38898.508333333331</c:v>
                </c:pt>
                <c:pt idx="3129">
                  <c:v>38899.008333333331</c:v>
                </c:pt>
                <c:pt idx="3130">
                  <c:v>38899.508333333331</c:v>
                </c:pt>
                <c:pt idx="3131">
                  <c:v>38900.008333333331</c:v>
                </c:pt>
                <c:pt idx="3132">
                  <c:v>38900.508333333331</c:v>
                </c:pt>
                <c:pt idx="3133">
                  <c:v>38901.008333333331</c:v>
                </c:pt>
                <c:pt idx="3134">
                  <c:v>38901.508333333331</c:v>
                </c:pt>
                <c:pt idx="3135">
                  <c:v>38902.008333333331</c:v>
                </c:pt>
                <c:pt idx="3136">
                  <c:v>38902.508333333331</c:v>
                </c:pt>
                <c:pt idx="3137">
                  <c:v>38903.008333333331</c:v>
                </c:pt>
                <c:pt idx="3138">
                  <c:v>38903.508333333331</c:v>
                </c:pt>
                <c:pt idx="3139">
                  <c:v>38904.008333333331</c:v>
                </c:pt>
                <c:pt idx="3140">
                  <c:v>38904.508333333331</c:v>
                </c:pt>
                <c:pt idx="3141">
                  <c:v>38905.008333333331</c:v>
                </c:pt>
                <c:pt idx="3142">
                  <c:v>38905.508333333331</c:v>
                </c:pt>
                <c:pt idx="3143">
                  <c:v>38906.008333333331</c:v>
                </c:pt>
                <c:pt idx="3144">
                  <c:v>38906.508333333331</c:v>
                </c:pt>
                <c:pt idx="3145">
                  <c:v>38907.008333333331</c:v>
                </c:pt>
                <c:pt idx="3146">
                  <c:v>38907.508333333331</c:v>
                </c:pt>
                <c:pt idx="3147">
                  <c:v>38908.008333333331</c:v>
                </c:pt>
                <c:pt idx="3148">
                  <c:v>38908.508333333331</c:v>
                </c:pt>
                <c:pt idx="3149">
                  <c:v>38909.008333333331</c:v>
                </c:pt>
                <c:pt idx="3150">
                  <c:v>38909.508333333331</c:v>
                </c:pt>
                <c:pt idx="3151">
                  <c:v>38910.008333333331</c:v>
                </c:pt>
                <c:pt idx="3152">
                  <c:v>38910.508333333331</c:v>
                </c:pt>
                <c:pt idx="3153">
                  <c:v>38911.008333333331</c:v>
                </c:pt>
                <c:pt idx="3154">
                  <c:v>38911.508333333331</c:v>
                </c:pt>
                <c:pt idx="3155">
                  <c:v>38912.008333333331</c:v>
                </c:pt>
                <c:pt idx="3156">
                  <c:v>38912.508333333331</c:v>
                </c:pt>
                <c:pt idx="3157">
                  <c:v>38913.008333333331</c:v>
                </c:pt>
                <c:pt idx="3158">
                  <c:v>38913.508333333331</c:v>
                </c:pt>
                <c:pt idx="3159">
                  <c:v>38914.008333333331</c:v>
                </c:pt>
                <c:pt idx="3160">
                  <c:v>38914.508333333331</c:v>
                </c:pt>
                <c:pt idx="3161">
                  <c:v>38915.008333333331</c:v>
                </c:pt>
                <c:pt idx="3162">
                  <c:v>38915.508333333331</c:v>
                </c:pt>
                <c:pt idx="3163">
                  <c:v>38916.008333333331</c:v>
                </c:pt>
                <c:pt idx="3164">
                  <c:v>38916.508333333331</c:v>
                </c:pt>
                <c:pt idx="3165">
                  <c:v>38917.008333333331</c:v>
                </c:pt>
                <c:pt idx="3166">
                  <c:v>38917.508333333331</c:v>
                </c:pt>
                <c:pt idx="3167">
                  <c:v>38918.008333333331</c:v>
                </c:pt>
                <c:pt idx="3168">
                  <c:v>38918.508333333331</c:v>
                </c:pt>
                <c:pt idx="3169">
                  <c:v>38919.008333333331</c:v>
                </c:pt>
                <c:pt idx="3170">
                  <c:v>38919.508333333331</c:v>
                </c:pt>
                <c:pt idx="3171">
                  <c:v>38920.008333333331</c:v>
                </c:pt>
                <c:pt idx="3172">
                  <c:v>38920.508333333331</c:v>
                </c:pt>
                <c:pt idx="3173">
                  <c:v>38921.008333333331</c:v>
                </c:pt>
                <c:pt idx="3174">
                  <c:v>38921.508333333331</c:v>
                </c:pt>
                <c:pt idx="3175">
                  <c:v>38922.008333333331</c:v>
                </c:pt>
                <c:pt idx="3176">
                  <c:v>38922.508333333331</c:v>
                </c:pt>
                <c:pt idx="3177">
                  <c:v>38923.008333333331</c:v>
                </c:pt>
                <c:pt idx="3178">
                  <c:v>38923.508333333331</c:v>
                </c:pt>
                <c:pt idx="3179">
                  <c:v>38924.008333333331</c:v>
                </c:pt>
                <c:pt idx="3180">
                  <c:v>38924.508333333331</c:v>
                </c:pt>
                <c:pt idx="3181">
                  <c:v>38925.008333333331</c:v>
                </c:pt>
                <c:pt idx="3182">
                  <c:v>38925.508333333331</c:v>
                </c:pt>
                <c:pt idx="3183">
                  <c:v>38926.008333333331</c:v>
                </c:pt>
                <c:pt idx="3184">
                  <c:v>38926.508333333331</c:v>
                </c:pt>
                <c:pt idx="3185">
                  <c:v>38927.008333333331</c:v>
                </c:pt>
                <c:pt idx="3186">
                  <c:v>38927.508333333331</c:v>
                </c:pt>
                <c:pt idx="3187">
                  <c:v>38928.008333333331</c:v>
                </c:pt>
                <c:pt idx="3188">
                  <c:v>38928.508333333331</c:v>
                </c:pt>
                <c:pt idx="3189">
                  <c:v>38929.008333333331</c:v>
                </c:pt>
                <c:pt idx="3190">
                  <c:v>38929.508333333331</c:v>
                </c:pt>
                <c:pt idx="3191">
                  <c:v>38930.008333333331</c:v>
                </c:pt>
                <c:pt idx="3192">
                  <c:v>38930.508333333331</c:v>
                </c:pt>
                <c:pt idx="3193">
                  <c:v>38931.008333333331</c:v>
                </c:pt>
                <c:pt idx="3194">
                  <c:v>38931.508333333331</c:v>
                </c:pt>
                <c:pt idx="3195">
                  <c:v>38932.008333333331</c:v>
                </c:pt>
                <c:pt idx="3196">
                  <c:v>38932.508333333331</c:v>
                </c:pt>
                <c:pt idx="3197">
                  <c:v>38933.008333333331</c:v>
                </c:pt>
                <c:pt idx="3198">
                  <c:v>38933.508333333331</c:v>
                </c:pt>
                <c:pt idx="3199">
                  <c:v>38934.008333333331</c:v>
                </c:pt>
                <c:pt idx="3200">
                  <c:v>38934.508333333331</c:v>
                </c:pt>
                <c:pt idx="3201">
                  <c:v>38935.008333333331</c:v>
                </c:pt>
                <c:pt idx="3202">
                  <c:v>38935.508333333331</c:v>
                </c:pt>
                <c:pt idx="3203">
                  <c:v>38936.008333333331</c:v>
                </c:pt>
                <c:pt idx="3204">
                  <c:v>38936.508333333331</c:v>
                </c:pt>
                <c:pt idx="3205">
                  <c:v>38937.008333333331</c:v>
                </c:pt>
                <c:pt idx="3206">
                  <c:v>38937.508333333331</c:v>
                </c:pt>
                <c:pt idx="3207">
                  <c:v>38938.008333333331</c:v>
                </c:pt>
                <c:pt idx="3208">
                  <c:v>38938.508333333331</c:v>
                </c:pt>
                <c:pt idx="3209">
                  <c:v>38939.008333333331</c:v>
                </c:pt>
                <c:pt idx="3210">
                  <c:v>38939.508333333331</c:v>
                </c:pt>
                <c:pt idx="3211">
                  <c:v>38940.008333333331</c:v>
                </c:pt>
                <c:pt idx="3212">
                  <c:v>38940.508333333331</c:v>
                </c:pt>
                <c:pt idx="3213">
                  <c:v>38941.008333333331</c:v>
                </c:pt>
                <c:pt idx="3214">
                  <c:v>38941.508333333331</c:v>
                </c:pt>
                <c:pt idx="3215">
                  <c:v>38942.008333333331</c:v>
                </c:pt>
                <c:pt idx="3216">
                  <c:v>38942.508333333331</c:v>
                </c:pt>
                <c:pt idx="3217">
                  <c:v>38943.008333333331</c:v>
                </c:pt>
                <c:pt idx="3218">
                  <c:v>38943.508333333331</c:v>
                </c:pt>
                <c:pt idx="3219">
                  <c:v>38944.008333333331</c:v>
                </c:pt>
                <c:pt idx="3220">
                  <c:v>38944.508333333331</c:v>
                </c:pt>
                <c:pt idx="3221">
                  <c:v>38945.008333333331</c:v>
                </c:pt>
                <c:pt idx="3222">
                  <c:v>38945.508333333331</c:v>
                </c:pt>
                <c:pt idx="3223">
                  <c:v>38946.008333333331</c:v>
                </c:pt>
                <c:pt idx="3224">
                  <c:v>38946.508333333331</c:v>
                </c:pt>
                <c:pt idx="3225">
                  <c:v>38947.008333333331</c:v>
                </c:pt>
                <c:pt idx="3226">
                  <c:v>38947.508333333331</c:v>
                </c:pt>
                <c:pt idx="3227">
                  <c:v>38948.008333333331</c:v>
                </c:pt>
                <c:pt idx="3228">
                  <c:v>38948.508333333331</c:v>
                </c:pt>
                <c:pt idx="3229">
                  <c:v>38949.008333333331</c:v>
                </c:pt>
                <c:pt idx="3230">
                  <c:v>38949.508333333331</c:v>
                </c:pt>
                <c:pt idx="3231">
                  <c:v>38950.008333333331</c:v>
                </c:pt>
                <c:pt idx="3232">
                  <c:v>38950.508333333331</c:v>
                </c:pt>
                <c:pt idx="3233">
                  <c:v>38951.008333333331</c:v>
                </c:pt>
                <c:pt idx="3234">
                  <c:v>38951.508333333331</c:v>
                </c:pt>
                <c:pt idx="3235">
                  <c:v>38952.008333333331</c:v>
                </c:pt>
                <c:pt idx="3236">
                  <c:v>38952.508333333331</c:v>
                </c:pt>
                <c:pt idx="3237">
                  <c:v>38953.008333333331</c:v>
                </c:pt>
                <c:pt idx="3238">
                  <c:v>38953.508333333331</c:v>
                </c:pt>
                <c:pt idx="3239">
                  <c:v>38954.008333333331</c:v>
                </c:pt>
                <c:pt idx="3240">
                  <c:v>38954.508333333331</c:v>
                </c:pt>
                <c:pt idx="3241">
                  <c:v>38955.008333333331</c:v>
                </c:pt>
                <c:pt idx="3242">
                  <c:v>38955.508333333331</c:v>
                </c:pt>
                <c:pt idx="3243">
                  <c:v>38956.008333333331</c:v>
                </c:pt>
                <c:pt idx="3244">
                  <c:v>38956.508333333331</c:v>
                </c:pt>
                <c:pt idx="3245">
                  <c:v>38957.008333333331</c:v>
                </c:pt>
                <c:pt idx="3246">
                  <c:v>38957.508333333331</c:v>
                </c:pt>
                <c:pt idx="3247">
                  <c:v>38958.008333333331</c:v>
                </c:pt>
                <c:pt idx="3248">
                  <c:v>38958.508333333331</c:v>
                </c:pt>
                <c:pt idx="3249">
                  <c:v>38959.008333333331</c:v>
                </c:pt>
                <c:pt idx="3250">
                  <c:v>38959.508333333331</c:v>
                </c:pt>
                <c:pt idx="3251">
                  <c:v>38960.008333333331</c:v>
                </c:pt>
                <c:pt idx="3252">
                  <c:v>38960.508333333331</c:v>
                </c:pt>
                <c:pt idx="3253">
                  <c:v>38961.008333333331</c:v>
                </c:pt>
                <c:pt idx="3254">
                  <c:v>38961.508333333331</c:v>
                </c:pt>
                <c:pt idx="3255">
                  <c:v>38962.008333333331</c:v>
                </c:pt>
                <c:pt idx="3256">
                  <c:v>38962.508333333331</c:v>
                </c:pt>
                <c:pt idx="3257">
                  <c:v>38963.008333333331</c:v>
                </c:pt>
                <c:pt idx="3258">
                  <c:v>38963.508333333331</c:v>
                </c:pt>
                <c:pt idx="3259">
                  <c:v>38964.008333333331</c:v>
                </c:pt>
                <c:pt idx="3260">
                  <c:v>38964.508333333331</c:v>
                </c:pt>
                <c:pt idx="3261">
                  <c:v>38965.008333333331</c:v>
                </c:pt>
                <c:pt idx="3262">
                  <c:v>38965.508333333331</c:v>
                </c:pt>
                <c:pt idx="3263">
                  <c:v>38966.008333333331</c:v>
                </c:pt>
                <c:pt idx="3264">
                  <c:v>38966.508333333331</c:v>
                </c:pt>
                <c:pt idx="3265">
                  <c:v>38967.008333333331</c:v>
                </c:pt>
                <c:pt idx="3266">
                  <c:v>38967.508333333331</c:v>
                </c:pt>
                <c:pt idx="3267">
                  <c:v>38968.008333333331</c:v>
                </c:pt>
                <c:pt idx="3268">
                  <c:v>38968.508333333331</c:v>
                </c:pt>
                <c:pt idx="3269">
                  <c:v>38969.008333333331</c:v>
                </c:pt>
                <c:pt idx="3270">
                  <c:v>38969.508333333331</c:v>
                </c:pt>
                <c:pt idx="3271">
                  <c:v>38970.008333333331</c:v>
                </c:pt>
                <c:pt idx="3272">
                  <c:v>38970.508333333331</c:v>
                </c:pt>
                <c:pt idx="3273">
                  <c:v>38971.008333333331</c:v>
                </c:pt>
                <c:pt idx="3274">
                  <c:v>38971.508333333331</c:v>
                </c:pt>
                <c:pt idx="3275">
                  <c:v>38972.008333333331</c:v>
                </c:pt>
                <c:pt idx="3276">
                  <c:v>38972.508333333331</c:v>
                </c:pt>
                <c:pt idx="3277">
                  <c:v>38973.008333333331</c:v>
                </c:pt>
                <c:pt idx="3278">
                  <c:v>38973.508333333331</c:v>
                </c:pt>
                <c:pt idx="3279">
                  <c:v>38974.008333333331</c:v>
                </c:pt>
                <c:pt idx="3280">
                  <c:v>38974.508333333331</c:v>
                </c:pt>
                <c:pt idx="3281">
                  <c:v>38975.008333333331</c:v>
                </c:pt>
                <c:pt idx="3282">
                  <c:v>38975.508333333331</c:v>
                </c:pt>
                <c:pt idx="3283">
                  <c:v>38976.008333333331</c:v>
                </c:pt>
                <c:pt idx="3284">
                  <c:v>38976.508333333331</c:v>
                </c:pt>
                <c:pt idx="3285">
                  <c:v>38977.008333333331</c:v>
                </c:pt>
                <c:pt idx="3286">
                  <c:v>38977.508333333331</c:v>
                </c:pt>
                <c:pt idx="3287">
                  <c:v>38978.008333333331</c:v>
                </c:pt>
                <c:pt idx="3288">
                  <c:v>38978.508333333331</c:v>
                </c:pt>
                <c:pt idx="3289">
                  <c:v>38979.008333333331</c:v>
                </c:pt>
                <c:pt idx="3290">
                  <c:v>38979.508333333331</c:v>
                </c:pt>
                <c:pt idx="3291">
                  <c:v>38980.008333333331</c:v>
                </c:pt>
                <c:pt idx="3292">
                  <c:v>38980.508333333331</c:v>
                </c:pt>
                <c:pt idx="3293">
                  <c:v>38981.008333333331</c:v>
                </c:pt>
                <c:pt idx="3294">
                  <c:v>38981.508333333331</c:v>
                </c:pt>
                <c:pt idx="3295">
                  <c:v>38982.008333333331</c:v>
                </c:pt>
                <c:pt idx="3296">
                  <c:v>38982.508333333331</c:v>
                </c:pt>
                <c:pt idx="3297">
                  <c:v>38983.008333333331</c:v>
                </c:pt>
                <c:pt idx="3298">
                  <c:v>38983.508333333331</c:v>
                </c:pt>
                <c:pt idx="3299">
                  <c:v>38984.008333333331</c:v>
                </c:pt>
                <c:pt idx="3300">
                  <c:v>38984.508333333331</c:v>
                </c:pt>
                <c:pt idx="3301">
                  <c:v>38985.008333333331</c:v>
                </c:pt>
                <c:pt idx="3302">
                  <c:v>38985.508333333331</c:v>
                </c:pt>
                <c:pt idx="3303">
                  <c:v>38986.008333333331</c:v>
                </c:pt>
                <c:pt idx="3304">
                  <c:v>38986.508333333331</c:v>
                </c:pt>
                <c:pt idx="3305">
                  <c:v>38987.008333333331</c:v>
                </c:pt>
                <c:pt idx="3306">
                  <c:v>38987.508333333331</c:v>
                </c:pt>
                <c:pt idx="3307">
                  <c:v>38988.008333333331</c:v>
                </c:pt>
                <c:pt idx="3308">
                  <c:v>38988.508333333331</c:v>
                </c:pt>
                <c:pt idx="3309">
                  <c:v>38989.008333333331</c:v>
                </c:pt>
                <c:pt idx="3310">
                  <c:v>38989.508333333331</c:v>
                </c:pt>
                <c:pt idx="3311">
                  <c:v>38990.008333333331</c:v>
                </c:pt>
                <c:pt idx="3312">
                  <c:v>38990.508333333331</c:v>
                </c:pt>
                <c:pt idx="3313">
                  <c:v>38991.008333333331</c:v>
                </c:pt>
                <c:pt idx="3314">
                  <c:v>38991.508333333331</c:v>
                </c:pt>
                <c:pt idx="3315">
                  <c:v>38992.008333333331</c:v>
                </c:pt>
                <c:pt idx="3316">
                  <c:v>38992.508333333331</c:v>
                </c:pt>
                <c:pt idx="3317">
                  <c:v>38993.008333333331</c:v>
                </c:pt>
                <c:pt idx="3318">
                  <c:v>38993.508333333331</c:v>
                </c:pt>
                <c:pt idx="3319">
                  <c:v>38994.008333333331</c:v>
                </c:pt>
                <c:pt idx="3320">
                  <c:v>38994.508333333331</c:v>
                </c:pt>
                <c:pt idx="3321">
                  <c:v>38995.008333333331</c:v>
                </c:pt>
                <c:pt idx="3322">
                  <c:v>38995.508333333331</c:v>
                </c:pt>
                <c:pt idx="3323">
                  <c:v>38996.008333333331</c:v>
                </c:pt>
                <c:pt idx="3324">
                  <c:v>38996.508333333331</c:v>
                </c:pt>
                <c:pt idx="3325">
                  <c:v>38997.008333333331</c:v>
                </c:pt>
                <c:pt idx="3326">
                  <c:v>38997.508333333331</c:v>
                </c:pt>
                <c:pt idx="3327">
                  <c:v>38998.008333333331</c:v>
                </c:pt>
                <c:pt idx="3328">
                  <c:v>38998.508333333331</c:v>
                </c:pt>
                <c:pt idx="3329">
                  <c:v>38999.008333333331</c:v>
                </c:pt>
                <c:pt idx="3330">
                  <c:v>38999.508333333331</c:v>
                </c:pt>
                <c:pt idx="3331">
                  <c:v>39000.008333333331</c:v>
                </c:pt>
                <c:pt idx="3332">
                  <c:v>39000.508333333331</c:v>
                </c:pt>
                <c:pt idx="3333">
                  <c:v>39001.008333333331</c:v>
                </c:pt>
                <c:pt idx="3334">
                  <c:v>39001.508333333331</c:v>
                </c:pt>
                <c:pt idx="3335">
                  <c:v>39002.008333333331</c:v>
                </c:pt>
                <c:pt idx="3336">
                  <c:v>39002.508333333331</c:v>
                </c:pt>
                <c:pt idx="3337">
                  <c:v>39003.008333333331</c:v>
                </c:pt>
                <c:pt idx="3338">
                  <c:v>39003.508333333331</c:v>
                </c:pt>
                <c:pt idx="3339">
                  <c:v>39004.008333333331</c:v>
                </c:pt>
                <c:pt idx="3340">
                  <c:v>39004.508333333331</c:v>
                </c:pt>
                <c:pt idx="3341">
                  <c:v>39005.008333333331</c:v>
                </c:pt>
                <c:pt idx="3342">
                  <c:v>39005.508333333331</c:v>
                </c:pt>
                <c:pt idx="3343">
                  <c:v>39006.008333333331</c:v>
                </c:pt>
                <c:pt idx="3344">
                  <c:v>39006.508333333331</c:v>
                </c:pt>
                <c:pt idx="3345">
                  <c:v>39007.008333333331</c:v>
                </c:pt>
                <c:pt idx="3346">
                  <c:v>39007.508333333331</c:v>
                </c:pt>
                <c:pt idx="3347">
                  <c:v>39008.008333333331</c:v>
                </c:pt>
                <c:pt idx="3348">
                  <c:v>39008.508333333331</c:v>
                </c:pt>
                <c:pt idx="3349">
                  <c:v>39009.008333333331</c:v>
                </c:pt>
                <c:pt idx="3350">
                  <c:v>39009.508333333331</c:v>
                </c:pt>
                <c:pt idx="3351">
                  <c:v>39010.008333333331</c:v>
                </c:pt>
                <c:pt idx="3352">
                  <c:v>39010.508333333331</c:v>
                </c:pt>
                <c:pt idx="3353">
                  <c:v>39011.008333333331</c:v>
                </c:pt>
                <c:pt idx="3354">
                  <c:v>39011.508333333331</c:v>
                </c:pt>
                <c:pt idx="3355">
                  <c:v>39012.008333333331</c:v>
                </c:pt>
                <c:pt idx="3356">
                  <c:v>39012.508333333331</c:v>
                </c:pt>
                <c:pt idx="3357">
                  <c:v>39013.008333333331</c:v>
                </c:pt>
                <c:pt idx="3358">
                  <c:v>39013.508333333331</c:v>
                </c:pt>
                <c:pt idx="3359">
                  <c:v>39014.008333333331</c:v>
                </c:pt>
                <c:pt idx="3360">
                  <c:v>39014.508333333331</c:v>
                </c:pt>
                <c:pt idx="3361">
                  <c:v>39015.008333333331</c:v>
                </c:pt>
                <c:pt idx="3362">
                  <c:v>39015.508333333331</c:v>
                </c:pt>
                <c:pt idx="3363">
                  <c:v>39016.008333333331</c:v>
                </c:pt>
                <c:pt idx="3364">
                  <c:v>39016.508333333331</c:v>
                </c:pt>
                <c:pt idx="3365">
                  <c:v>39017.008333333331</c:v>
                </c:pt>
                <c:pt idx="3366">
                  <c:v>39017.508333333331</c:v>
                </c:pt>
                <c:pt idx="3367">
                  <c:v>39018.008333333331</c:v>
                </c:pt>
                <c:pt idx="3368">
                  <c:v>39018.508333333331</c:v>
                </c:pt>
                <c:pt idx="3369">
                  <c:v>39019.008333333331</c:v>
                </c:pt>
                <c:pt idx="3370">
                  <c:v>39019.508333333331</c:v>
                </c:pt>
                <c:pt idx="3371">
                  <c:v>39020.008333333331</c:v>
                </c:pt>
                <c:pt idx="3372">
                  <c:v>39020.508333333331</c:v>
                </c:pt>
                <c:pt idx="3373">
                  <c:v>39021.008333333331</c:v>
                </c:pt>
                <c:pt idx="3374">
                  <c:v>39021.508333333331</c:v>
                </c:pt>
                <c:pt idx="3375">
                  <c:v>39022.008333333331</c:v>
                </c:pt>
                <c:pt idx="3376">
                  <c:v>39022.508333333331</c:v>
                </c:pt>
                <c:pt idx="3377">
                  <c:v>39023.008333333331</c:v>
                </c:pt>
                <c:pt idx="3378">
                  <c:v>39023.508333333331</c:v>
                </c:pt>
                <c:pt idx="3379">
                  <c:v>39024.008333333331</c:v>
                </c:pt>
                <c:pt idx="3380">
                  <c:v>39024.508333333331</c:v>
                </c:pt>
                <c:pt idx="3381">
                  <c:v>39025.008333333331</c:v>
                </c:pt>
                <c:pt idx="3382">
                  <c:v>39025.508333333331</c:v>
                </c:pt>
                <c:pt idx="3383">
                  <c:v>39026.008333333331</c:v>
                </c:pt>
                <c:pt idx="3384">
                  <c:v>39026.508333333331</c:v>
                </c:pt>
                <c:pt idx="3385">
                  <c:v>39027.008333333331</c:v>
                </c:pt>
                <c:pt idx="3386">
                  <c:v>39027.508333333331</c:v>
                </c:pt>
                <c:pt idx="3387">
                  <c:v>39028.008333333331</c:v>
                </c:pt>
                <c:pt idx="3388">
                  <c:v>39028.508333333331</c:v>
                </c:pt>
                <c:pt idx="3389">
                  <c:v>39029.008333333331</c:v>
                </c:pt>
                <c:pt idx="3390">
                  <c:v>39029.508333333331</c:v>
                </c:pt>
                <c:pt idx="3391">
                  <c:v>39030.008333333331</c:v>
                </c:pt>
                <c:pt idx="3392">
                  <c:v>39030.508333333331</c:v>
                </c:pt>
                <c:pt idx="3393">
                  <c:v>39031.008333333331</c:v>
                </c:pt>
                <c:pt idx="3394">
                  <c:v>39031.508333333331</c:v>
                </c:pt>
                <c:pt idx="3395">
                  <c:v>39032.008333333331</c:v>
                </c:pt>
                <c:pt idx="3396">
                  <c:v>39032.508333333331</c:v>
                </c:pt>
                <c:pt idx="3397">
                  <c:v>39033.008333333331</c:v>
                </c:pt>
                <c:pt idx="3398">
                  <c:v>39033.508333333331</c:v>
                </c:pt>
                <c:pt idx="3399">
                  <c:v>39034.008333333331</c:v>
                </c:pt>
                <c:pt idx="3400">
                  <c:v>39034.508333333331</c:v>
                </c:pt>
                <c:pt idx="3401">
                  <c:v>39035.008333333331</c:v>
                </c:pt>
                <c:pt idx="3402">
                  <c:v>39035.508333333331</c:v>
                </c:pt>
                <c:pt idx="3403">
                  <c:v>39036.008333333331</c:v>
                </c:pt>
                <c:pt idx="3404">
                  <c:v>39036.508333333331</c:v>
                </c:pt>
                <c:pt idx="3405">
                  <c:v>39037.008333333331</c:v>
                </c:pt>
                <c:pt idx="3406">
                  <c:v>39037.508333333331</c:v>
                </c:pt>
                <c:pt idx="3407">
                  <c:v>39038.008333333331</c:v>
                </c:pt>
                <c:pt idx="3408">
                  <c:v>39038.508333333331</c:v>
                </c:pt>
                <c:pt idx="3409">
                  <c:v>39039.008333333331</c:v>
                </c:pt>
                <c:pt idx="3410">
                  <c:v>39039.508333333331</c:v>
                </c:pt>
                <c:pt idx="3411">
                  <c:v>39040.008333333331</c:v>
                </c:pt>
                <c:pt idx="3412">
                  <c:v>39040.508333333331</c:v>
                </c:pt>
                <c:pt idx="3413">
                  <c:v>39041.008333333331</c:v>
                </c:pt>
                <c:pt idx="3414">
                  <c:v>39041.508333333331</c:v>
                </c:pt>
                <c:pt idx="3415">
                  <c:v>39042.008333333331</c:v>
                </c:pt>
                <c:pt idx="3416">
                  <c:v>39042.508333333331</c:v>
                </c:pt>
                <c:pt idx="3417">
                  <c:v>39043.008333333331</c:v>
                </c:pt>
                <c:pt idx="3418">
                  <c:v>39043.508333333331</c:v>
                </c:pt>
                <c:pt idx="3419">
                  <c:v>39044.008333333331</c:v>
                </c:pt>
                <c:pt idx="3420">
                  <c:v>39044.508333333331</c:v>
                </c:pt>
                <c:pt idx="3421">
                  <c:v>39045.008333333331</c:v>
                </c:pt>
                <c:pt idx="3422">
                  <c:v>39045.508333333331</c:v>
                </c:pt>
                <c:pt idx="3423">
                  <c:v>39046.008333333331</c:v>
                </c:pt>
                <c:pt idx="3424">
                  <c:v>39046.508333333331</c:v>
                </c:pt>
                <c:pt idx="3425">
                  <c:v>39047.008333333331</c:v>
                </c:pt>
                <c:pt idx="3426">
                  <c:v>39047.508333333331</c:v>
                </c:pt>
                <c:pt idx="3427">
                  <c:v>39048.008333333331</c:v>
                </c:pt>
                <c:pt idx="3428">
                  <c:v>39048.508333333331</c:v>
                </c:pt>
                <c:pt idx="3429">
                  <c:v>39049.008333333331</c:v>
                </c:pt>
                <c:pt idx="3430">
                  <c:v>39049.508333333331</c:v>
                </c:pt>
                <c:pt idx="3431">
                  <c:v>39050.008333333331</c:v>
                </c:pt>
                <c:pt idx="3432">
                  <c:v>39050.508333333331</c:v>
                </c:pt>
                <c:pt idx="3433">
                  <c:v>39051.008333333331</c:v>
                </c:pt>
                <c:pt idx="3434">
                  <c:v>39051.508333333331</c:v>
                </c:pt>
                <c:pt idx="3435">
                  <c:v>39052.008333333331</c:v>
                </c:pt>
                <c:pt idx="3436">
                  <c:v>39052.508333333331</c:v>
                </c:pt>
                <c:pt idx="3437">
                  <c:v>39053.008333333331</c:v>
                </c:pt>
                <c:pt idx="3438">
                  <c:v>39053.508333333331</c:v>
                </c:pt>
                <c:pt idx="3439">
                  <c:v>39054.008333333331</c:v>
                </c:pt>
                <c:pt idx="3440">
                  <c:v>39054.508333333331</c:v>
                </c:pt>
                <c:pt idx="3441">
                  <c:v>39055.008333333331</c:v>
                </c:pt>
                <c:pt idx="3442">
                  <c:v>39055.508333333331</c:v>
                </c:pt>
                <c:pt idx="3443">
                  <c:v>39056.008333333331</c:v>
                </c:pt>
                <c:pt idx="3444">
                  <c:v>39056.508333333331</c:v>
                </c:pt>
                <c:pt idx="3445">
                  <c:v>39057.008333333331</c:v>
                </c:pt>
                <c:pt idx="3446">
                  <c:v>39057.508333333331</c:v>
                </c:pt>
                <c:pt idx="3447">
                  <c:v>39058.008333333331</c:v>
                </c:pt>
                <c:pt idx="3448">
                  <c:v>39058.508333333331</c:v>
                </c:pt>
                <c:pt idx="3449">
                  <c:v>39059.008333333331</c:v>
                </c:pt>
                <c:pt idx="3450">
                  <c:v>39059.508333333331</c:v>
                </c:pt>
                <c:pt idx="3451">
                  <c:v>39060.008333333331</c:v>
                </c:pt>
                <c:pt idx="3452">
                  <c:v>39060.508333333331</c:v>
                </c:pt>
                <c:pt idx="3453">
                  <c:v>39061.008333333331</c:v>
                </c:pt>
                <c:pt idx="3454">
                  <c:v>39061.508333333331</c:v>
                </c:pt>
                <c:pt idx="3455">
                  <c:v>39062.008333333331</c:v>
                </c:pt>
                <c:pt idx="3456">
                  <c:v>39062.508333333331</c:v>
                </c:pt>
                <c:pt idx="3457">
                  <c:v>39063.008333333331</c:v>
                </c:pt>
                <c:pt idx="3458">
                  <c:v>39063.508333333331</c:v>
                </c:pt>
                <c:pt idx="3459">
                  <c:v>39064.008333333331</c:v>
                </c:pt>
                <c:pt idx="3460">
                  <c:v>39064.508333333331</c:v>
                </c:pt>
                <c:pt idx="3461">
                  <c:v>39065.008333333331</c:v>
                </c:pt>
                <c:pt idx="3462">
                  <c:v>39065.508333333331</c:v>
                </c:pt>
                <c:pt idx="3463">
                  <c:v>39066.008333333331</c:v>
                </c:pt>
                <c:pt idx="3464">
                  <c:v>39066.508333333331</c:v>
                </c:pt>
                <c:pt idx="3465">
                  <c:v>39067.008333333331</c:v>
                </c:pt>
                <c:pt idx="3466">
                  <c:v>39067.508333333331</c:v>
                </c:pt>
                <c:pt idx="3467">
                  <c:v>39068.008333333331</c:v>
                </c:pt>
                <c:pt idx="3468">
                  <c:v>39068.508333333331</c:v>
                </c:pt>
                <c:pt idx="3469">
                  <c:v>39069.008333333331</c:v>
                </c:pt>
                <c:pt idx="3470">
                  <c:v>39069.508333333331</c:v>
                </c:pt>
                <c:pt idx="3471">
                  <c:v>39070.008333333331</c:v>
                </c:pt>
                <c:pt idx="3472">
                  <c:v>39070.508333333331</c:v>
                </c:pt>
                <c:pt idx="3473">
                  <c:v>39071.008333333331</c:v>
                </c:pt>
                <c:pt idx="3474">
                  <c:v>39071.508333333331</c:v>
                </c:pt>
                <c:pt idx="3475">
                  <c:v>39072.008333333331</c:v>
                </c:pt>
                <c:pt idx="3476">
                  <c:v>39072.508333333331</c:v>
                </c:pt>
                <c:pt idx="3477">
                  <c:v>39073.008333333331</c:v>
                </c:pt>
                <c:pt idx="3478">
                  <c:v>39073.508333333331</c:v>
                </c:pt>
                <c:pt idx="3479">
                  <c:v>39074.008333333331</c:v>
                </c:pt>
                <c:pt idx="3480">
                  <c:v>39074.508333333331</c:v>
                </c:pt>
                <c:pt idx="3481">
                  <c:v>39075.008333333331</c:v>
                </c:pt>
                <c:pt idx="3482">
                  <c:v>39075.508333333331</c:v>
                </c:pt>
                <c:pt idx="3483">
                  <c:v>39076.008333333331</c:v>
                </c:pt>
                <c:pt idx="3484">
                  <c:v>39076.508333333331</c:v>
                </c:pt>
                <c:pt idx="3485">
                  <c:v>39077.008333333331</c:v>
                </c:pt>
                <c:pt idx="3486">
                  <c:v>39077.508333333331</c:v>
                </c:pt>
                <c:pt idx="3487">
                  <c:v>39078.008333333331</c:v>
                </c:pt>
                <c:pt idx="3488">
                  <c:v>39078.508333333331</c:v>
                </c:pt>
                <c:pt idx="3489">
                  <c:v>39079.008333333331</c:v>
                </c:pt>
                <c:pt idx="3490">
                  <c:v>39079.508333333331</c:v>
                </c:pt>
                <c:pt idx="3491">
                  <c:v>39080.008333333331</c:v>
                </c:pt>
                <c:pt idx="3492">
                  <c:v>39080.508333333331</c:v>
                </c:pt>
                <c:pt idx="3493">
                  <c:v>39081.008333333331</c:v>
                </c:pt>
                <c:pt idx="3494">
                  <c:v>39081.508333333331</c:v>
                </c:pt>
                <c:pt idx="3495">
                  <c:v>39082.008333333331</c:v>
                </c:pt>
                <c:pt idx="3496">
                  <c:v>39082.508333333331</c:v>
                </c:pt>
                <c:pt idx="3497">
                  <c:v>39083.008333333331</c:v>
                </c:pt>
                <c:pt idx="3498">
                  <c:v>39083.508333333331</c:v>
                </c:pt>
                <c:pt idx="3499">
                  <c:v>39084.008333333331</c:v>
                </c:pt>
                <c:pt idx="3500">
                  <c:v>39084.508333333331</c:v>
                </c:pt>
                <c:pt idx="3501">
                  <c:v>39085.008333333331</c:v>
                </c:pt>
                <c:pt idx="3502">
                  <c:v>39085.508333333331</c:v>
                </c:pt>
                <c:pt idx="3503">
                  <c:v>39086.008333333331</c:v>
                </c:pt>
                <c:pt idx="3504">
                  <c:v>39086.508333333331</c:v>
                </c:pt>
                <c:pt idx="3505">
                  <c:v>39087.008333333331</c:v>
                </c:pt>
                <c:pt idx="3506">
                  <c:v>39087.508333333331</c:v>
                </c:pt>
                <c:pt idx="3507">
                  <c:v>39088.008333333331</c:v>
                </c:pt>
                <c:pt idx="3508">
                  <c:v>39088.508333333331</c:v>
                </c:pt>
                <c:pt idx="3509">
                  <c:v>39089.008333333331</c:v>
                </c:pt>
                <c:pt idx="3510">
                  <c:v>39089.508333333331</c:v>
                </c:pt>
                <c:pt idx="3511">
                  <c:v>39090.008333333331</c:v>
                </c:pt>
                <c:pt idx="3512">
                  <c:v>39090.508333333331</c:v>
                </c:pt>
                <c:pt idx="3513">
                  <c:v>39091.008333333331</c:v>
                </c:pt>
                <c:pt idx="3514">
                  <c:v>39091.508333333331</c:v>
                </c:pt>
                <c:pt idx="3515">
                  <c:v>39092.008333333331</c:v>
                </c:pt>
                <c:pt idx="3516">
                  <c:v>39092.508333333331</c:v>
                </c:pt>
                <c:pt idx="3517">
                  <c:v>39093.008333333331</c:v>
                </c:pt>
                <c:pt idx="3518">
                  <c:v>39093.508333333331</c:v>
                </c:pt>
                <c:pt idx="3519">
                  <c:v>39094.008333333331</c:v>
                </c:pt>
                <c:pt idx="3520">
                  <c:v>39094.508333333331</c:v>
                </c:pt>
                <c:pt idx="3521">
                  <c:v>39095.008333333331</c:v>
                </c:pt>
                <c:pt idx="3522">
                  <c:v>39095.508333333331</c:v>
                </c:pt>
                <c:pt idx="3523">
                  <c:v>39096.008333333331</c:v>
                </c:pt>
                <c:pt idx="3524">
                  <c:v>39096.508333333331</c:v>
                </c:pt>
                <c:pt idx="3525">
                  <c:v>39097.008333333331</c:v>
                </c:pt>
                <c:pt idx="3526">
                  <c:v>39097.508333333331</c:v>
                </c:pt>
                <c:pt idx="3527">
                  <c:v>39098.008333333331</c:v>
                </c:pt>
                <c:pt idx="3528">
                  <c:v>39098.508333333331</c:v>
                </c:pt>
                <c:pt idx="3529">
                  <c:v>39099.008333333331</c:v>
                </c:pt>
                <c:pt idx="3530">
                  <c:v>39099.508333333331</c:v>
                </c:pt>
                <c:pt idx="3531">
                  <c:v>39100.008333333331</c:v>
                </c:pt>
                <c:pt idx="3532">
                  <c:v>39100.508333333331</c:v>
                </c:pt>
                <c:pt idx="3533">
                  <c:v>39101.008333333331</c:v>
                </c:pt>
                <c:pt idx="3534">
                  <c:v>39101.508333333331</c:v>
                </c:pt>
                <c:pt idx="3535">
                  <c:v>39102.008333333331</c:v>
                </c:pt>
                <c:pt idx="3536">
                  <c:v>39102.508333333331</c:v>
                </c:pt>
                <c:pt idx="3537">
                  <c:v>39103.008333333331</c:v>
                </c:pt>
                <c:pt idx="3538">
                  <c:v>39103.508333333331</c:v>
                </c:pt>
                <c:pt idx="3539">
                  <c:v>39104.008333333331</c:v>
                </c:pt>
                <c:pt idx="3540">
                  <c:v>39104.508333333331</c:v>
                </c:pt>
                <c:pt idx="3541">
                  <c:v>39105.008333333331</c:v>
                </c:pt>
                <c:pt idx="3542">
                  <c:v>39105.508333333331</c:v>
                </c:pt>
                <c:pt idx="3543">
                  <c:v>39106.008333333331</c:v>
                </c:pt>
                <c:pt idx="3544">
                  <c:v>39106.508333333331</c:v>
                </c:pt>
                <c:pt idx="3545">
                  <c:v>39107.008333333331</c:v>
                </c:pt>
                <c:pt idx="3546">
                  <c:v>39107.508333333331</c:v>
                </c:pt>
                <c:pt idx="3547">
                  <c:v>39108.008333333331</c:v>
                </c:pt>
                <c:pt idx="3548">
                  <c:v>39108.508333333331</c:v>
                </c:pt>
                <c:pt idx="3549">
                  <c:v>39109.008333333331</c:v>
                </c:pt>
                <c:pt idx="3550">
                  <c:v>39109.508333333331</c:v>
                </c:pt>
                <c:pt idx="3551">
                  <c:v>39110.008333333331</c:v>
                </c:pt>
                <c:pt idx="3552">
                  <c:v>39110.508333333331</c:v>
                </c:pt>
                <c:pt idx="3553">
                  <c:v>39111.008333333331</c:v>
                </c:pt>
                <c:pt idx="3554">
                  <c:v>39111.508333333331</c:v>
                </c:pt>
                <c:pt idx="3555">
                  <c:v>39112.008333333331</c:v>
                </c:pt>
                <c:pt idx="3556">
                  <c:v>39112.508333333331</c:v>
                </c:pt>
                <c:pt idx="3557">
                  <c:v>39113.008333333331</c:v>
                </c:pt>
                <c:pt idx="3558">
                  <c:v>39113.508333333331</c:v>
                </c:pt>
                <c:pt idx="3559">
                  <c:v>39114.008333333331</c:v>
                </c:pt>
                <c:pt idx="3560">
                  <c:v>39114.508333333331</c:v>
                </c:pt>
                <c:pt idx="3561">
                  <c:v>39115.008333333331</c:v>
                </c:pt>
                <c:pt idx="3562">
                  <c:v>39115.508333333331</c:v>
                </c:pt>
                <c:pt idx="3563">
                  <c:v>39116.008333333331</c:v>
                </c:pt>
                <c:pt idx="3564">
                  <c:v>39116.508333333331</c:v>
                </c:pt>
                <c:pt idx="3565">
                  <c:v>39117.008333333331</c:v>
                </c:pt>
                <c:pt idx="3566">
                  <c:v>39117.508333333331</c:v>
                </c:pt>
                <c:pt idx="3567">
                  <c:v>39118.008333333331</c:v>
                </c:pt>
                <c:pt idx="3568">
                  <c:v>39118.508333333331</c:v>
                </c:pt>
                <c:pt idx="3569">
                  <c:v>39119.008333333331</c:v>
                </c:pt>
                <c:pt idx="3570">
                  <c:v>39119.508333333331</c:v>
                </c:pt>
                <c:pt idx="3571">
                  <c:v>39120.008333333331</c:v>
                </c:pt>
                <c:pt idx="3572">
                  <c:v>39120.508333333331</c:v>
                </c:pt>
                <c:pt idx="3573">
                  <c:v>39121.008333333331</c:v>
                </c:pt>
                <c:pt idx="3574">
                  <c:v>39121.508333333331</c:v>
                </c:pt>
                <c:pt idx="3575">
                  <c:v>39122.008333333331</c:v>
                </c:pt>
                <c:pt idx="3576">
                  <c:v>39122.508333333331</c:v>
                </c:pt>
                <c:pt idx="3577">
                  <c:v>39123.008333333331</c:v>
                </c:pt>
                <c:pt idx="3578">
                  <c:v>39123.508333333331</c:v>
                </c:pt>
                <c:pt idx="3579">
                  <c:v>39124.008333333331</c:v>
                </c:pt>
                <c:pt idx="3580">
                  <c:v>39124.508333333331</c:v>
                </c:pt>
                <c:pt idx="3581">
                  <c:v>39125.008333333331</c:v>
                </c:pt>
                <c:pt idx="3582">
                  <c:v>39125.508333333331</c:v>
                </c:pt>
                <c:pt idx="3583">
                  <c:v>39126.008333333331</c:v>
                </c:pt>
                <c:pt idx="3584">
                  <c:v>39126.508333333331</c:v>
                </c:pt>
                <c:pt idx="3585">
                  <c:v>39127.008333333331</c:v>
                </c:pt>
                <c:pt idx="3586">
                  <c:v>39127.508333333331</c:v>
                </c:pt>
                <c:pt idx="3587">
                  <c:v>39128.008333333331</c:v>
                </c:pt>
                <c:pt idx="3588">
                  <c:v>39128.508333333331</c:v>
                </c:pt>
                <c:pt idx="3589">
                  <c:v>39129.008333333331</c:v>
                </c:pt>
                <c:pt idx="3590">
                  <c:v>39129.508333333331</c:v>
                </c:pt>
                <c:pt idx="3591">
                  <c:v>39130.008333333331</c:v>
                </c:pt>
                <c:pt idx="3592">
                  <c:v>39130.508333333331</c:v>
                </c:pt>
                <c:pt idx="3593">
                  <c:v>39131.008333333331</c:v>
                </c:pt>
                <c:pt idx="3594">
                  <c:v>39131.508333333331</c:v>
                </c:pt>
                <c:pt idx="3595">
                  <c:v>39132.008333333331</c:v>
                </c:pt>
                <c:pt idx="3596">
                  <c:v>39132.508333333331</c:v>
                </c:pt>
                <c:pt idx="3597">
                  <c:v>39133.008333333331</c:v>
                </c:pt>
                <c:pt idx="3598">
                  <c:v>39133.508333333331</c:v>
                </c:pt>
                <c:pt idx="3599">
                  <c:v>39134.008333333331</c:v>
                </c:pt>
                <c:pt idx="3600">
                  <c:v>39134.508333333331</c:v>
                </c:pt>
                <c:pt idx="3601">
                  <c:v>39135.008333333331</c:v>
                </c:pt>
                <c:pt idx="3602">
                  <c:v>39135.508333333331</c:v>
                </c:pt>
                <c:pt idx="3603">
                  <c:v>39136.008333333331</c:v>
                </c:pt>
                <c:pt idx="3604">
                  <c:v>39136.508333333331</c:v>
                </c:pt>
                <c:pt idx="3605">
                  <c:v>39137.008333333331</c:v>
                </c:pt>
                <c:pt idx="3606">
                  <c:v>39137.508333333331</c:v>
                </c:pt>
                <c:pt idx="3607">
                  <c:v>39138.008333333331</c:v>
                </c:pt>
                <c:pt idx="3608">
                  <c:v>39138.508333333331</c:v>
                </c:pt>
                <c:pt idx="3609">
                  <c:v>39139.008333333331</c:v>
                </c:pt>
                <c:pt idx="3610">
                  <c:v>39139.508333333331</c:v>
                </c:pt>
                <c:pt idx="3611">
                  <c:v>39140.008333333331</c:v>
                </c:pt>
                <c:pt idx="3612">
                  <c:v>39140.508333333331</c:v>
                </c:pt>
                <c:pt idx="3613">
                  <c:v>39141.008333333331</c:v>
                </c:pt>
                <c:pt idx="3614">
                  <c:v>39141.508333333331</c:v>
                </c:pt>
                <c:pt idx="3615">
                  <c:v>39142.008333333331</c:v>
                </c:pt>
                <c:pt idx="3616">
                  <c:v>39142.508333333331</c:v>
                </c:pt>
                <c:pt idx="3617">
                  <c:v>39143.008333333331</c:v>
                </c:pt>
                <c:pt idx="3618">
                  <c:v>39143.508333333331</c:v>
                </c:pt>
                <c:pt idx="3619">
                  <c:v>39144.008333333331</c:v>
                </c:pt>
                <c:pt idx="3620">
                  <c:v>39144.508333333331</c:v>
                </c:pt>
                <c:pt idx="3621">
                  <c:v>39145.008333333331</c:v>
                </c:pt>
                <c:pt idx="3622">
                  <c:v>39145.508333333331</c:v>
                </c:pt>
                <c:pt idx="3623">
                  <c:v>39146.008333333331</c:v>
                </c:pt>
                <c:pt idx="3624">
                  <c:v>39146.508333333331</c:v>
                </c:pt>
                <c:pt idx="3625">
                  <c:v>39147.008333333331</c:v>
                </c:pt>
                <c:pt idx="3626">
                  <c:v>39147.508333333331</c:v>
                </c:pt>
                <c:pt idx="3627">
                  <c:v>39148.008333333331</c:v>
                </c:pt>
                <c:pt idx="3628">
                  <c:v>39148.508333333331</c:v>
                </c:pt>
                <c:pt idx="3629">
                  <c:v>39149.008333333331</c:v>
                </c:pt>
                <c:pt idx="3630">
                  <c:v>39149.508333333331</c:v>
                </c:pt>
                <c:pt idx="3631">
                  <c:v>39150.008333333331</c:v>
                </c:pt>
                <c:pt idx="3632">
                  <c:v>39150.508333333331</c:v>
                </c:pt>
                <c:pt idx="3633">
                  <c:v>39151.008333333331</c:v>
                </c:pt>
                <c:pt idx="3634">
                  <c:v>39151.508333333331</c:v>
                </c:pt>
                <c:pt idx="3635">
                  <c:v>39152.008333333331</c:v>
                </c:pt>
                <c:pt idx="3636">
                  <c:v>39152.508333333331</c:v>
                </c:pt>
                <c:pt idx="3637">
                  <c:v>39153.008333333331</c:v>
                </c:pt>
                <c:pt idx="3638">
                  <c:v>39153.508333333331</c:v>
                </c:pt>
                <c:pt idx="3639">
                  <c:v>39154.008333333331</c:v>
                </c:pt>
                <c:pt idx="3640">
                  <c:v>39154.508333333331</c:v>
                </c:pt>
                <c:pt idx="3641">
                  <c:v>39155.008333333331</c:v>
                </c:pt>
                <c:pt idx="3642">
                  <c:v>39155.508333333331</c:v>
                </c:pt>
                <c:pt idx="3643">
                  <c:v>39156.008333333331</c:v>
                </c:pt>
                <c:pt idx="3644">
                  <c:v>39156.508333333331</c:v>
                </c:pt>
                <c:pt idx="3645">
                  <c:v>39157.008333333331</c:v>
                </c:pt>
                <c:pt idx="3646">
                  <c:v>39157.508333333331</c:v>
                </c:pt>
                <c:pt idx="3647">
                  <c:v>39158.008333333331</c:v>
                </c:pt>
                <c:pt idx="3648">
                  <c:v>39158.508333333331</c:v>
                </c:pt>
                <c:pt idx="3649">
                  <c:v>39159.008333333331</c:v>
                </c:pt>
                <c:pt idx="3650">
                  <c:v>39159.508333333331</c:v>
                </c:pt>
                <c:pt idx="3651">
                  <c:v>39160.008333333331</c:v>
                </c:pt>
                <c:pt idx="3652">
                  <c:v>39160.508333333331</c:v>
                </c:pt>
                <c:pt idx="3653">
                  <c:v>39161.008333333331</c:v>
                </c:pt>
                <c:pt idx="3654">
                  <c:v>39161.508333333331</c:v>
                </c:pt>
                <c:pt idx="3655">
                  <c:v>39162.008333333331</c:v>
                </c:pt>
                <c:pt idx="3656">
                  <c:v>39162.508333333331</c:v>
                </c:pt>
                <c:pt idx="3657">
                  <c:v>39163.008333333331</c:v>
                </c:pt>
                <c:pt idx="3658">
                  <c:v>39163.508333333331</c:v>
                </c:pt>
                <c:pt idx="3659">
                  <c:v>39164.008333333331</c:v>
                </c:pt>
                <c:pt idx="3660">
                  <c:v>39164.508333333331</c:v>
                </c:pt>
                <c:pt idx="3661">
                  <c:v>39165.008333333331</c:v>
                </c:pt>
                <c:pt idx="3662">
                  <c:v>39165.508333333331</c:v>
                </c:pt>
                <c:pt idx="3663">
                  <c:v>39166.008333333331</c:v>
                </c:pt>
                <c:pt idx="3664">
                  <c:v>39166.508333333331</c:v>
                </c:pt>
                <c:pt idx="3665">
                  <c:v>39167.008333333331</c:v>
                </c:pt>
                <c:pt idx="3666">
                  <c:v>39167.508333333331</c:v>
                </c:pt>
                <c:pt idx="3667">
                  <c:v>39168.008333333331</c:v>
                </c:pt>
                <c:pt idx="3668">
                  <c:v>39168.508333333331</c:v>
                </c:pt>
                <c:pt idx="3669">
                  <c:v>39169.008333333331</c:v>
                </c:pt>
                <c:pt idx="3670">
                  <c:v>39169.508333333331</c:v>
                </c:pt>
                <c:pt idx="3671">
                  <c:v>39170.008333333331</c:v>
                </c:pt>
                <c:pt idx="3672">
                  <c:v>39170.508333333331</c:v>
                </c:pt>
                <c:pt idx="3673">
                  <c:v>39171.008333333331</c:v>
                </c:pt>
                <c:pt idx="3674">
                  <c:v>39171.508333333331</c:v>
                </c:pt>
                <c:pt idx="3675">
                  <c:v>39172.008333333331</c:v>
                </c:pt>
                <c:pt idx="3676">
                  <c:v>39172.508333333331</c:v>
                </c:pt>
                <c:pt idx="3677">
                  <c:v>39173.008333333331</c:v>
                </c:pt>
                <c:pt idx="3678">
                  <c:v>39173.508333333331</c:v>
                </c:pt>
                <c:pt idx="3679">
                  <c:v>39174.008333333331</c:v>
                </c:pt>
                <c:pt idx="3680">
                  <c:v>39174.508333333331</c:v>
                </c:pt>
                <c:pt idx="3681">
                  <c:v>39175.008333333331</c:v>
                </c:pt>
                <c:pt idx="3682">
                  <c:v>39175.508333333331</c:v>
                </c:pt>
                <c:pt idx="3683">
                  <c:v>39176.008333333331</c:v>
                </c:pt>
                <c:pt idx="3684">
                  <c:v>39176.508333333331</c:v>
                </c:pt>
                <c:pt idx="3685">
                  <c:v>39177.008333333331</c:v>
                </c:pt>
                <c:pt idx="3686">
                  <c:v>39177.508333333331</c:v>
                </c:pt>
                <c:pt idx="3687">
                  <c:v>39178.008333333331</c:v>
                </c:pt>
                <c:pt idx="3688">
                  <c:v>39178.508333333331</c:v>
                </c:pt>
                <c:pt idx="3689">
                  <c:v>39179.008333333331</c:v>
                </c:pt>
                <c:pt idx="3690">
                  <c:v>39179.508333333331</c:v>
                </c:pt>
                <c:pt idx="3691">
                  <c:v>39180.008333333331</c:v>
                </c:pt>
                <c:pt idx="3692">
                  <c:v>39180.508333333331</c:v>
                </c:pt>
                <c:pt idx="3693">
                  <c:v>39181.008333333331</c:v>
                </c:pt>
                <c:pt idx="3694">
                  <c:v>39181.508333333331</c:v>
                </c:pt>
                <c:pt idx="3695">
                  <c:v>39182.008333333331</c:v>
                </c:pt>
                <c:pt idx="3696">
                  <c:v>39182.508333333331</c:v>
                </c:pt>
                <c:pt idx="3697">
                  <c:v>39183.008333333331</c:v>
                </c:pt>
                <c:pt idx="3698">
                  <c:v>39183.508333333331</c:v>
                </c:pt>
                <c:pt idx="3699">
                  <c:v>39184.008333333331</c:v>
                </c:pt>
                <c:pt idx="3700">
                  <c:v>39184.508333333331</c:v>
                </c:pt>
                <c:pt idx="3701">
                  <c:v>39185.008333333331</c:v>
                </c:pt>
                <c:pt idx="3702">
                  <c:v>39185.508333333331</c:v>
                </c:pt>
                <c:pt idx="3703">
                  <c:v>39186.008333333331</c:v>
                </c:pt>
                <c:pt idx="3704">
                  <c:v>39186.508333333331</c:v>
                </c:pt>
                <c:pt idx="3705">
                  <c:v>39187.008333333331</c:v>
                </c:pt>
                <c:pt idx="3706">
                  <c:v>39187.508333333331</c:v>
                </c:pt>
                <c:pt idx="3707">
                  <c:v>39188.008333333331</c:v>
                </c:pt>
                <c:pt idx="3708">
                  <c:v>39188.508333333331</c:v>
                </c:pt>
                <c:pt idx="3709">
                  <c:v>39189.008333333331</c:v>
                </c:pt>
                <c:pt idx="3710">
                  <c:v>39189.508333333331</c:v>
                </c:pt>
                <c:pt idx="3711">
                  <c:v>39190.008333333331</c:v>
                </c:pt>
                <c:pt idx="3712">
                  <c:v>39190.508333333331</c:v>
                </c:pt>
                <c:pt idx="3713">
                  <c:v>39191.008333333331</c:v>
                </c:pt>
                <c:pt idx="3714">
                  <c:v>39191.508333333331</c:v>
                </c:pt>
                <c:pt idx="3715">
                  <c:v>39192.008333333331</c:v>
                </c:pt>
                <c:pt idx="3716">
                  <c:v>39192.508333333331</c:v>
                </c:pt>
                <c:pt idx="3717">
                  <c:v>39193.008333333331</c:v>
                </c:pt>
                <c:pt idx="3718">
                  <c:v>39193.508333333331</c:v>
                </c:pt>
                <c:pt idx="3719">
                  <c:v>39194.008333333331</c:v>
                </c:pt>
                <c:pt idx="3720">
                  <c:v>39194.508333333331</c:v>
                </c:pt>
                <c:pt idx="3721">
                  <c:v>39195.008333333331</c:v>
                </c:pt>
                <c:pt idx="3722">
                  <c:v>39195.508333333331</c:v>
                </c:pt>
                <c:pt idx="3723">
                  <c:v>39196.008333333331</c:v>
                </c:pt>
                <c:pt idx="3724">
                  <c:v>39196.508333333331</c:v>
                </c:pt>
                <c:pt idx="3725">
                  <c:v>39197.008333333331</c:v>
                </c:pt>
                <c:pt idx="3726">
                  <c:v>39197.508333333331</c:v>
                </c:pt>
                <c:pt idx="3727">
                  <c:v>39198.008333333331</c:v>
                </c:pt>
                <c:pt idx="3728">
                  <c:v>39198.508333333331</c:v>
                </c:pt>
                <c:pt idx="3729">
                  <c:v>39199.008333333331</c:v>
                </c:pt>
                <c:pt idx="3730">
                  <c:v>39199.508333333331</c:v>
                </c:pt>
                <c:pt idx="3731">
                  <c:v>39200.008333333331</c:v>
                </c:pt>
                <c:pt idx="3732">
                  <c:v>39200.508333333331</c:v>
                </c:pt>
                <c:pt idx="3733">
                  <c:v>39201.008333333331</c:v>
                </c:pt>
                <c:pt idx="3734">
                  <c:v>39201.508333333331</c:v>
                </c:pt>
                <c:pt idx="3735">
                  <c:v>39202.008333333331</c:v>
                </c:pt>
                <c:pt idx="3736">
                  <c:v>39202.508333333331</c:v>
                </c:pt>
                <c:pt idx="3737">
                  <c:v>39203.008333333331</c:v>
                </c:pt>
                <c:pt idx="3738">
                  <c:v>39203.508333333331</c:v>
                </c:pt>
                <c:pt idx="3739">
                  <c:v>39204.008333333331</c:v>
                </c:pt>
                <c:pt idx="3740">
                  <c:v>39204.508333333331</c:v>
                </c:pt>
                <c:pt idx="3741">
                  <c:v>39205.008333333331</c:v>
                </c:pt>
                <c:pt idx="3742">
                  <c:v>39205.508333333331</c:v>
                </c:pt>
                <c:pt idx="3743">
                  <c:v>39206.008333333331</c:v>
                </c:pt>
                <c:pt idx="3744">
                  <c:v>39206.508333333331</c:v>
                </c:pt>
                <c:pt idx="3745">
                  <c:v>39207.008333333331</c:v>
                </c:pt>
                <c:pt idx="3746">
                  <c:v>39207.508333333331</c:v>
                </c:pt>
                <c:pt idx="3747">
                  <c:v>39208.008333333331</c:v>
                </c:pt>
                <c:pt idx="3748">
                  <c:v>39208.508333333331</c:v>
                </c:pt>
                <c:pt idx="3749">
                  <c:v>39209.008333333331</c:v>
                </c:pt>
                <c:pt idx="3750">
                  <c:v>39209.508333333331</c:v>
                </c:pt>
                <c:pt idx="3751">
                  <c:v>39210.008333333331</c:v>
                </c:pt>
                <c:pt idx="3752">
                  <c:v>39210.508333333331</c:v>
                </c:pt>
                <c:pt idx="3753">
                  <c:v>39211.008333333331</c:v>
                </c:pt>
                <c:pt idx="3754">
                  <c:v>39211.508333333331</c:v>
                </c:pt>
                <c:pt idx="3755">
                  <c:v>39212.008333333331</c:v>
                </c:pt>
                <c:pt idx="3756">
                  <c:v>39212.508333333331</c:v>
                </c:pt>
                <c:pt idx="3757">
                  <c:v>39213.008333333331</c:v>
                </c:pt>
                <c:pt idx="3758">
                  <c:v>39213.508333333331</c:v>
                </c:pt>
                <c:pt idx="3759">
                  <c:v>39214.008333333331</c:v>
                </c:pt>
                <c:pt idx="3760">
                  <c:v>39214.508333333331</c:v>
                </c:pt>
                <c:pt idx="3761">
                  <c:v>39215.008333333331</c:v>
                </c:pt>
                <c:pt idx="3762">
                  <c:v>39215.508333333331</c:v>
                </c:pt>
                <c:pt idx="3763">
                  <c:v>39216.008333333331</c:v>
                </c:pt>
                <c:pt idx="3764">
                  <c:v>39216.508333333331</c:v>
                </c:pt>
                <c:pt idx="3765">
                  <c:v>39217.008333333331</c:v>
                </c:pt>
                <c:pt idx="3766">
                  <c:v>39217.508333333331</c:v>
                </c:pt>
                <c:pt idx="3767">
                  <c:v>39218.008333333331</c:v>
                </c:pt>
                <c:pt idx="3768">
                  <c:v>39218.508333333331</c:v>
                </c:pt>
                <c:pt idx="3769">
                  <c:v>39219.008333333331</c:v>
                </c:pt>
                <c:pt idx="3770">
                  <c:v>39219.508333333331</c:v>
                </c:pt>
                <c:pt idx="3771">
                  <c:v>39220.008333333331</c:v>
                </c:pt>
                <c:pt idx="3772">
                  <c:v>39220.508333333331</c:v>
                </c:pt>
                <c:pt idx="3773">
                  <c:v>39221.008333333331</c:v>
                </c:pt>
                <c:pt idx="3774">
                  <c:v>39221.508333333331</c:v>
                </c:pt>
                <c:pt idx="3775">
                  <c:v>39222.008333333331</c:v>
                </c:pt>
                <c:pt idx="3776">
                  <c:v>39222.508333333331</c:v>
                </c:pt>
                <c:pt idx="3777">
                  <c:v>39223.008333333331</c:v>
                </c:pt>
                <c:pt idx="3778">
                  <c:v>39223.508333333331</c:v>
                </c:pt>
                <c:pt idx="3779">
                  <c:v>39224.008333333331</c:v>
                </c:pt>
                <c:pt idx="3780">
                  <c:v>39224.508333333331</c:v>
                </c:pt>
                <c:pt idx="3781">
                  <c:v>39225.008333333331</c:v>
                </c:pt>
                <c:pt idx="3782">
                  <c:v>39225.508333333331</c:v>
                </c:pt>
                <c:pt idx="3783">
                  <c:v>39226.008333333331</c:v>
                </c:pt>
                <c:pt idx="3784">
                  <c:v>39226.508333333331</c:v>
                </c:pt>
                <c:pt idx="3785">
                  <c:v>39227.008333333331</c:v>
                </c:pt>
                <c:pt idx="3786">
                  <c:v>39227.508333333331</c:v>
                </c:pt>
                <c:pt idx="3787">
                  <c:v>39228.008333333331</c:v>
                </c:pt>
                <c:pt idx="3788">
                  <c:v>39228.508333333331</c:v>
                </c:pt>
                <c:pt idx="3789">
                  <c:v>39229.008333333331</c:v>
                </c:pt>
                <c:pt idx="3790">
                  <c:v>39229.508333333331</c:v>
                </c:pt>
                <c:pt idx="3791">
                  <c:v>39230.008333333331</c:v>
                </c:pt>
                <c:pt idx="3792">
                  <c:v>39230.508333333331</c:v>
                </c:pt>
                <c:pt idx="3793">
                  <c:v>39231.008333333331</c:v>
                </c:pt>
                <c:pt idx="3794">
                  <c:v>39231.508333333331</c:v>
                </c:pt>
                <c:pt idx="3795">
                  <c:v>39232.008333333331</c:v>
                </c:pt>
                <c:pt idx="3796">
                  <c:v>39232.508333333331</c:v>
                </c:pt>
                <c:pt idx="3797">
                  <c:v>39233.008333333331</c:v>
                </c:pt>
                <c:pt idx="3798">
                  <c:v>39233.508333333331</c:v>
                </c:pt>
                <c:pt idx="3799">
                  <c:v>39234.008333333331</c:v>
                </c:pt>
                <c:pt idx="3800">
                  <c:v>39234.508333333331</c:v>
                </c:pt>
                <c:pt idx="3801">
                  <c:v>39235.008333333331</c:v>
                </c:pt>
                <c:pt idx="3802">
                  <c:v>39235.508333333331</c:v>
                </c:pt>
                <c:pt idx="3803">
                  <c:v>39236.008333333331</c:v>
                </c:pt>
                <c:pt idx="3804">
                  <c:v>39236.508333333331</c:v>
                </c:pt>
                <c:pt idx="3805">
                  <c:v>39237.008333333331</c:v>
                </c:pt>
                <c:pt idx="3806">
                  <c:v>39237.508333333331</c:v>
                </c:pt>
                <c:pt idx="3807">
                  <c:v>39238.008333333331</c:v>
                </c:pt>
                <c:pt idx="3808">
                  <c:v>39238.508333333331</c:v>
                </c:pt>
                <c:pt idx="3809">
                  <c:v>39239.008333333331</c:v>
                </c:pt>
                <c:pt idx="3810">
                  <c:v>39239.508333333331</c:v>
                </c:pt>
                <c:pt idx="3811">
                  <c:v>39240.008333333331</c:v>
                </c:pt>
                <c:pt idx="3812">
                  <c:v>39240.508333333331</c:v>
                </c:pt>
                <c:pt idx="3813">
                  <c:v>39241.008333333331</c:v>
                </c:pt>
                <c:pt idx="3814">
                  <c:v>39241.508333333331</c:v>
                </c:pt>
                <c:pt idx="3815">
                  <c:v>39242.008333333331</c:v>
                </c:pt>
                <c:pt idx="3816">
                  <c:v>39242.508333333331</c:v>
                </c:pt>
                <c:pt idx="3817">
                  <c:v>39243.008333333331</c:v>
                </c:pt>
                <c:pt idx="3818">
                  <c:v>39243.508333333331</c:v>
                </c:pt>
                <c:pt idx="3819">
                  <c:v>39244.008333333331</c:v>
                </c:pt>
                <c:pt idx="3820">
                  <c:v>39244.508333333331</c:v>
                </c:pt>
                <c:pt idx="3821">
                  <c:v>39245.008333333331</c:v>
                </c:pt>
                <c:pt idx="3822">
                  <c:v>39245.508333333331</c:v>
                </c:pt>
                <c:pt idx="3823">
                  <c:v>39246.008333333331</c:v>
                </c:pt>
                <c:pt idx="3824">
                  <c:v>39246.508333333331</c:v>
                </c:pt>
                <c:pt idx="3825">
                  <c:v>39247.008333333331</c:v>
                </c:pt>
                <c:pt idx="3826">
                  <c:v>39247.508333333331</c:v>
                </c:pt>
                <c:pt idx="3827">
                  <c:v>39248.008333333331</c:v>
                </c:pt>
                <c:pt idx="3828">
                  <c:v>39248.508333333331</c:v>
                </c:pt>
                <c:pt idx="3829">
                  <c:v>39249.008333333331</c:v>
                </c:pt>
                <c:pt idx="3830">
                  <c:v>39249.508333333331</c:v>
                </c:pt>
                <c:pt idx="3831">
                  <c:v>39250.008333333331</c:v>
                </c:pt>
                <c:pt idx="3832">
                  <c:v>39250.508333333331</c:v>
                </c:pt>
                <c:pt idx="3833">
                  <c:v>39251.008333333331</c:v>
                </c:pt>
                <c:pt idx="3834">
                  <c:v>39251.508333333331</c:v>
                </c:pt>
                <c:pt idx="3835">
                  <c:v>39252.008333333331</c:v>
                </c:pt>
                <c:pt idx="3836">
                  <c:v>39252.508333333331</c:v>
                </c:pt>
                <c:pt idx="3837">
                  <c:v>39253.008333333331</c:v>
                </c:pt>
                <c:pt idx="3838">
                  <c:v>39254.008333333331</c:v>
                </c:pt>
                <c:pt idx="3839">
                  <c:v>39254.508333333331</c:v>
                </c:pt>
                <c:pt idx="3840">
                  <c:v>39255.008333333331</c:v>
                </c:pt>
                <c:pt idx="3841">
                  <c:v>39255.508333333331</c:v>
                </c:pt>
                <c:pt idx="3842">
                  <c:v>39256.008333333331</c:v>
                </c:pt>
                <c:pt idx="3843">
                  <c:v>39256.508333333331</c:v>
                </c:pt>
                <c:pt idx="3844">
                  <c:v>39257.008333333331</c:v>
                </c:pt>
                <c:pt idx="3845">
                  <c:v>39257.508333333331</c:v>
                </c:pt>
                <c:pt idx="3846">
                  <c:v>39258.008333333331</c:v>
                </c:pt>
                <c:pt idx="3847">
                  <c:v>39258.508333333331</c:v>
                </c:pt>
                <c:pt idx="3848">
                  <c:v>39259.008333333331</c:v>
                </c:pt>
                <c:pt idx="3849">
                  <c:v>39259.508333333331</c:v>
                </c:pt>
                <c:pt idx="3850">
                  <c:v>39260.008333333331</c:v>
                </c:pt>
                <c:pt idx="3851">
                  <c:v>39260.508333333331</c:v>
                </c:pt>
                <c:pt idx="3852">
                  <c:v>39261.008333333331</c:v>
                </c:pt>
                <c:pt idx="3853">
                  <c:v>39261.508333333331</c:v>
                </c:pt>
                <c:pt idx="3854">
                  <c:v>39262.008333333331</c:v>
                </c:pt>
                <c:pt idx="3855">
                  <c:v>39262.508333333331</c:v>
                </c:pt>
                <c:pt idx="3856">
                  <c:v>39263.008333333331</c:v>
                </c:pt>
                <c:pt idx="3857">
                  <c:v>39263.508333333331</c:v>
                </c:pt>
                <c:pt idx="3858">
                  <c:v>39264.008333333331</c:v>
                </c:pt>
                <c:pt idx="3859">
                  <c:v>39264.508333333331</c:v>
                </c:pt>
                <c:pt idx="3860">
                  <c:v>39265.008333333331</c:v>
                </c:pt>
                <c:pt idx="3861">
                  <c:v>39265.508333333331</c:v>
                </c:pt>
                <c:pt idx="3862">
                  <c:v>39266.008333333331</c:v>
                </c:pt>
                <c:pt idx="3863">
                  <c:v>39266.508333333331</c:v>
                </c:pt>
                <c:pt idx="3864">
                  <c:v>39267.008333333331</c:v>
                </c:pt>
                <c:pt idx="3865">
                  <c:v>39267.508333333331</c:v>
                </c:pt>
                <c:pt idx="3866">
                  <c:v>39268.008333333331</c:v>
                </c:pt>
                <c:pt idx="3867">
                  <c:v>39268.508333333331</c:v>
                </c:pt>
                <c:pt idx="3868">
                  <c:v>39269.008333333331</c:v>
                </c:pt>
                <c:pt idx="3869">
                  <c:v>39269.508333333331</c:v>
                </c:pt>
                <c:pt idx="3870">
                  <c:v>39270.008333333331</c:v>
                </c:pt>
                <c:pt idx="3871">
                  <c:v>39270.508333333331</c:v>
                </c:pt>
                <c:pt idx="3872">
                  <c:v>39271.008333333331</c:v>
                </c:pt>
                <c:pt idx="3873">
                  <c:v>39271.508333333331</c:v>
                </c:pt>
                <c:pt idx="3874">
                  <c:v>39272.008333333331</c:v>
                </c:pt>
                <c:pt idx="3875">
                  <c:v>39272.508333333331</c:v>
                </c:pt>
                <c:pt idx="3876">
                  <c:v>39273.008333333331</c:v>
                </c:pt>
                <c:pt idx="3877">
                  <c:v>39273.508333333331</c:v>
                </c:pt>
                <c:pt idx="3878">
                  <c:v>39274.008333333331</c:v>
                </c:pt>
                <c:pt idx="3879">
                  <c:v>39274.508333333331</c:v>
                </c:pt>
                <c:pt idx="3880">
                  <c:v>39275.008333333331</c:v>
                </c:pt>
                <c:pt idx="3881">
                  <c:v>39275.508333333331</c:v>
                </c:pt>
                <c:pt idx="3882">
                  <c:v>39276.008333333331</c:v>
                </c:pt>
                <c:pt idx="3883">
                  <c:v>39276.508333333331</c:v>
                </c:pt>
                <c:pt idx="3884">
                  <c:v>39277.008333333331</c:v>
                </c:pt>
                <c:pt idx="3885">
                  <c:v>39277.508333333331</c:v>
                </c:pt>
                <c:pt idx="3886">
                  <c:v>39278.008333333331</c:v>
                </c:pt>
                <c:pt idx="3887">
                  <c:v>39278.508333333331</c:v>
                </c:pt>
                <c:pt idx="3888">
                  <c:v>39279.008333333331</c:v>
                </c:pt>
                <c:pt idx="3889">
                  <c:v>39279.508333333331</c:v>
                </c:pt>
                <c:pt idx="3890">
                  <c:v>39280.008333333331</c:v>
                </c:pt>
                <c:pt idx="3891">
                  <c:v>39280.508333333331</c:v>
                </c:pt>
                <c:pt idx="3892">
                  <c:v>39281.008333333331</c:v>
                </c:pt>
                <c:pt idx="3893">
                  <c:v>39281.508333333331</c:v>
                </c:pt>
                <c:pt idx="3894">
                  <c:v>39282.008333333331</c:v>
                </c:pt>
                <c:pt idx="3895">
                  <c:v>39282.508333333331</c:v>
                </c:pt>
                <c:pt idx="3896">
                  <c:v>39283.008333333331</c:v>
                </c:pt>
                <c:pt idx="3897">
                  <c:v>39283.508333333331</c:v>
                </c:pt>
                <c:pt idx="3898">
                  <c:v>39284.008333333331</c:v>
                </c:pt>
                <c:pt idx="3899">
                  <c:v>39284.508333333331</c:v>
                </c:pt>
                <c:pt idx="3900">
                  <c:v>39285.008333333331</c:v>
                </c:pt>
                <c:pt idx="3901">
                  <c:v>39285.508333333331</c:v>
                </c:pt>
                <c:pt idx="3902">
                  <c:v>39286.008333333331</c:v>
                </c:pt>
                <c:pt idx="3903">
                  <c:v>39286.508333333331</c:v>
                </c:pt>
                <c:pt idx="3904">
                  <c:v>39287.008333333331</c:v>
                </c:pt>
                <c:pt idx="3905">
                  <c:v>39287.508333333331</c:v>
                </c:pt>
                <c:pt idx="3906">
                  <c:v>39288.008333333331</c:v>
                </c:pt>
                <c:pt idx="3907">
                  <c:v>39288.508333333331</c:v>
                </c:pt>
                <c:pt idx="3908">
                  <c:v>39289.008333333331</c:v>
                </c:pt>
                <c:pt idx="3909">
                  <c:v>39289.508333333331</c:v>
                </c:pt>
                <c:pt idx="3910">
                  <c:v>39290.008333333331</c:v>
                </c:pt>
                <c:pt idx="3911">
                  <c:v>39290.508333333331</c:v>
                </c:pt>
                <c:pt idx="3912">
                  <c:v>39291.008333333331</c:v>
                </c:pt>
                <c:pt idx="3913">
                  <c:v>39291.508333333331</c:v>
                </c:pt>
                <c:pt idx="3914">
                  <c:v>39292.008333333331</c:v>
                </c:pt>
                <c:pt idx="3915">
                  <c:v>39292.508333333331</c:v>
                </c:pt>
                <c:pt idx="3916">
                  <c:v>39293.008333333331</c:v>
                </c:pt>
                <c:pt idx="3917">
                  <c:v>39293.508333333331</c:v>
                </c:pt>
                <c:pt idx="3918">
                  <c:v>39294.008333333331</c:v>
                </c:pt>
                <c:pt idx="3919">
                  <c:v>39294.508333333331</c:v>
                </c:pt>
                <c:pt idx="3920">
                  <c:v>39295.008333333331</c:v>
                </c:pt>
                <c:pt idx="3921">
                  <c:v>39295.508333333331</c:v>
                </c:pt>
                <c:pt idx="3922">
                  <c:v>39296.008333333331</c:v>
                </c:pt>
                <c:pt idx="3923">
                  <c:v>39296.508333333331</c:v>
                </c:pt>
                <c:pt idx="3924">
                  <c:v>39297.008333333331</c:v>
                </c:pt>
                <c:pt idx="3925">
                  <c:v>39297.508333333331</c:v>
                </c:pt>
                <c:pt idx="3926">
                  <c:v>39298.008333333331</c:v>
                </c:pt>
                <c:pt idx="3927">
                  <c:v>39298.508333333331</c:v>
                </c:pt>
                <c:pt idx="3928">
                  <c:v>39299.008333333331</c:v>
                </c:pt>
                <c:pt idx="3929">
                  <c:v>39299.508333333331</c:v>
                </c:pt>
                <c:pt idx="3930">
                  <c:v>39300.008333333331</c:v>
                </c:pt>
                <c:pt idx="3931">
                  <c:v>39300.508333333331</c:v>
                </c:pt>
                <c:pt idx="3932">
                  <c:v>39301.008333333331</c:v>
                </c:pt>
                <c:pt idx="3933">
                  <c:v>39301.508333333331</c:v>
                </c:pt>
                <c:pt idx="3934">
                  <c:v>39302.008333333331</c:v>
                </c:pt>
                <c:pt idx="3935">
                  <c:v>39302.508333333331</c:v>
                </c:pt>
                <c:pt idx="3936">
                  <c:v>39303.008333333331</c:v>
                </c:pt>
                <c:pt idx="3937">
                  <c:v>39303.508333333331</c:v>
                </c:pt>
                <c:pt idx="3938">
                  <c:v>39304.008333333331</c:v>
                </c:pt>
                <c:pt idx="3939">
                  <c:v>39304.508333333331</c:v>
                </c:pt>
                <c:pt idx="3940">
                  <c:v>39305.008333333331</c:v>
                </c:pt>
                <c:pt idx="3941">
                  <c:v>39305.508333333331</c:v>
                </c:pt>
                <c:pt idx="3942">
                  <c:v>39306.008333333331</c:v>
                </c:pt>
                <c:pt idx="3943">
                  <c:v>39306.508333333331</c:v>
                </c:pt>
                <c:pt idx="3944">
                  <c:v>39307.008333333331</c:v>
                </c:pt>
                <c:pt idx="3945">
                  <c:v>39307.508333333331</c:v>
                </c:pt>
                <c:pt idx="3946">
                  <c:v>39308.008333333331</c:v>
                </c:pt>
                <c:pt idx="3947">
                  <c:v>39308.508333333331</c:v>
                </c:pt>
                <c:pt idx="3948">
                  <c:v>39309.008333333331</c:v>
                </c:pt>
                <c:pt idx="3949">
                  <c:v>39309.508333333331</c:v>
                </c:pt>
                <c:pt idx="3950">
                  <c:v>39310.008333333331</c:v>
                </c:pt>
                <c:pt idx="3951">
                  <c:v>39310.508333333331</c:v>
                </c:pt>
                <c:pt idx="3952">
                  <c:v>39311.008333333331</c:v>
                </c:pt>
                <c:pt idx="3953">
                  <c:v>39311.508333333331</c:v>
                </c:pt>
                <c:pt idx="3954">
                  <c:v>39312.008333333331</c:v>
                </c:pt>
                <c:pt idx="3955">
                  <c:v>39312.508333333331</c:v>
                </c:pt>
                <c:pt idx="3956">
                  <c:v>39313.008333333331</c:v>
                </c:pt>
                <c:pt idx="3957">
                  <c:v>39313.508333333331</c:v>
                </c:pt>
                <c:pt idx="3958">
                  <c:v>39314.008333333331</c:v>
                </c:pt>
                <c:pt idx="3959">
                  <c:v>39314.508333333331</c:v>
                </c:pt>
                <c:pt idx="3960">
                  <c:v>39315.008333333331</c:v>
                </c:pt>
                <c:pt idx="3961">
                  <c:v>39315.508333333331</c:v>
                </c:pt>
                <c:pt idx="3962">
                  <c:v>39316.008333333331</c:v>
                </c:pt>
                <c:pt idx="3963">
                  <c:v>39316.508333333331</c:v>
                </c:pt>
                <c:pt idx="3964">
                  <c:v>39317.008333333331</c:v>
                </c:pt>
                <c:pt idx="3965">
                  <c:v>39317.508333333331</c:v>
                </c:pt>
                <c:pt idx="3966">
                  <c:v>39318.008333333331</c:v>
                </c:pt>
                <c:pt idx="3967">
                  <c:v>39318.508333333331</c:v>
                </c:pt>
                <c:pt idx="3968">
                  <c:v>39319.008333333331</c:v>
                </c:pt>
                <c:pt idx="3969">
                  <c:v>39319.508333333331</c:v>
                </c:pt>
                <c:pt idx="3970">
                  <c:v>39320.008333333331</c:v>
                </c:pt>
                <c:pt idx="3971">
                  <c:v>39320.508333333331</c:v>
                </c:pt>
                <c:pt idx="3972">
                  <c:v>39321.008333333331</c:v>
                </c:pt>
                <c:pt idx="3973">
                  <c:v>39321.508333333331</c:v>
                </c:pt>
                <c:pt idx="3974">
                  <c:v>39322.008333333331</c:v>
                </c:pt>
                <c:pt idx="3975">
                  <c:v>39322.508333333331</c:v>
                </c:pt>
                <c:pt idx="3976">
                  <c:v>39323.008333333331</c:v>
                </c:pt>
                <c:pt idx="3977">
                  <c:v>39323.508333333331</c:v>
                </c:pt>
                <c:pt idx="3978">
                  <c:v>39324.008333333331</c:v>
                </c:pt>
                <c:pt idx="3979">
                  <c:v>39324.508333333331</c:v>
                </c:pt>
                <c:pt idx="3980">
                  <c:v>39325.008333333331</c:v>
                </c:pt>
                <c:pt idx="3981">
                  <c:v>39325.508333333331</c:v>
                </c:pt>
                <c:pt idx="3982">
                  <c:v>39326.008333333331</c:v>
                </c:pt>
                <c:pt idx="3983">
                  <c:v>39326.508333333331</c:v>
                </c:pt>
                <c:pt idx="3984">
                  <c:v>39327.008333333331</c:v>
                </c:pt>
                <c:pt idx="3985">
                  <c:v>39327.508333333331</c:v>
                </c:pt>
                <c:pt idx="3986">
                  <c:v>39328.008333333331</c:v>
                </c:pt>
                <c:pt idx="3987">
                  <c:v>39328.508333333331</c:v>
                </c:pt>
                <c:pt idx="3988">
                  <c:v>39329.008333333331</c:v>
                </c:pt>
                <c:pt idx="3989">
                  <c:v>39329.508333333331</c:v>
                </c:pt>
                <c:pt idx="3990">
                  <c:v>39330.008333333331</c:v>
                </c:pt>
                <c:pt idx="3991">
                  <c:v>39330.508333333331</c:v>
                </c:pt>
                <c:pt idx="3992">
                  <c:v>39331.008333333331</c:v>
                </c:pt>
                <c:pt idx="3993">
                  <c:v>39331.508333333331</c:v>
                </c:pt>
                <c:pt idx="3994">
                  <c:v>39332.008333333331</c:v>
                </c:pt>
                <c:pt idx="3995">
                  <c:v>39332.508333333331</c:v>
                </c:pt>
                <c:pt idx="3996">
                  <c:v>39333.008333333331</c:v>
                </c:pt>
                <c:pt idx="3997">
                  <c:v>39333.508333333331</c:v>
                </c:pt>
                <c:pt idx="3998">
                  <c:v>39334.008333333331</c:v>
                </c:pt>
                <c:pt idx="3999">
                  <c:v>39334.508333333331</c:v>
                </c:pt>
                <c:pt idx="4000">
                  <c:v>39335.008333333331</c:v>
                </c:pt>
                <c:pt idx="4001">
                  <c:v>39335.508333333331</c:v>
                </c:pt>
                <c:pt idx="4002">
                  <c:v>39336.008333333331</c:v>
                </c:pt>
                <c:pt idx="4003">
                  <c:v>39336.508333333331</c:v>
                </c:pt>
                <c:pt idx="4004">
                  <c:v>39337.008333333331</c:v>
                </c:pt>
                <c:pt idx="4005">
                  <c:v>39337.508333333331</c:v>
                </c:pt>
                <c:pt idx="4006">
                  <c:v>39338.008333333331</c:v>
                </c:pt>
                <c:pt idx="4007">
                  <c:v>39338.508333333331</c:v>
                </c:pt>
                <c:pt idx="4008">
                  <c:v>39339.008333333331</c:v>
                </c:pt>
                <c:pt idx="4009">
                  <c:v>39339.508333333331</c:v>
                </c:pt>
                <c:pt idx="4010">
                  <c:v>39340.008333333331</c:v>
                </c:pt>
                <c:pt idx="4011">
                  <c:v>39340.508333333331</c:v>
                </c:pt>
                <c:pt idx="4012">
                  <c:v>39341.008333333331</c:v>
                </c:pt>
                <c:pt idx="4013">
                  <c:v>39341.508333333331</c:v>
                </c:pt>
                <c:pt idx="4014">
                  <c:v>39342.008333333331</c:v>
                </c:pt>
                <c:pt idx="4015">
                  <c:v>39342.508333333331</c:v>
                </c:pt>
                <c:pt idx="4016">
                  <c:v>39343.008333333331</c:v>
                </c:pt>
                <c:pt idx="4017">
                  <c:v>39343.508333333331</c:v>
                </c:pt>
                <c:pt idx="4018">
                  <c:v>39344.008333333331</c:v>
                </c:pt>
                <c:pt idx="4019">
                  <c:v>39344.508333333331</c:v>
                </c:pt>
                <c:pt idx="4020">
                  <c:v>39345.008333333331</c:v>
                </c:pt>
                <c:pt idx="4021">
                  <c:v>39345.508333333331</c:v>
                </c:pt>
                <c:pt idx="4022">
                  <c:v>39346.008333333331</c:v>
                </c:pt>
                <c:pt idx="4023">
                  <c:v>39346.508333333331</c:v>
                </c:pt>
                <c:pt idx="4024">
                  <c:v>39347.008333333331</c:v>
                </c:pt>
                <c:pt idx="4025">
                  <c:v>39347.508333333331</c:v>
                </c:pt>
                <c:pt idx="4026">
                  <c:v>39348.008333333331</c:v>
                </c:pt>
                <c:pt idx="4027">
                  <c:v>39348.508333333331</c:v>
                </c:pt>
                <c:pt idx="4028">
                  <c:v>39349.008333333331</c:v>
                </c:pt>
                <c:pt idx="4029">
                  <c:v>39349.508333333331</c:v>
                </c:pt>
                <c:pt idx="4030">
                  <c:v>39350.008333333331</c:v>
                </c:pt>
                <c:pt idx="4031">
                  <c:v>39350.508333333331</c:v>
                </c:pt>
                <c:pt idx="4032">
                  <c:v>39351.008333333331</c:v>
                </c:pt>
                <c:pt idx="4033">
                  <c:v>39351.508333333331</c:v>
                </c:pt>
                <c:pt idx="4034">
                  <c:v>39352.008333333331</c:v>
                </c:pt>
                <c:pt idx="4035">
                  <c:v>39352.508333333331</c:v>
                </c:pt>
                <c:pt idx="4036">
                  <c:v>39353.008333333331</c:v>
                </c:pt>
                <c:pt idx="4037">
                  <c:v>39353.508333333331</c:v>
                </c:pt>
                <c:pt idx="4038">
                  <c:v>39354.008333333331</c:v>
                </c:pt>
                <c:pt idx="4039">
                  <c:v>39354.508333333331</c:v>
                </c:pt>
                <c:pt idx="4040">
                  <c:v>39355.008333333331</c:v>
                </c:pt>
                <c:pt idx="4041">
                  <c:v>39355.508333333331</c:v>
                </c:pt>
                <c:pt idx="4042">
                  <c:v>39356.008333333331</c:v>
                </c:pt>
                <c:pt idx="4043">
                  <c:v>39356.508333333331</c:v>
                </c:pt>
                <c:pt idx="4044">
                  <c:v>39357.008333333331</c:v>
                </c:pt>
                <c:pt idx="4045">
                  <c:v>39357.508333333331</c:v>
                </c:pt>
                <c:pt idx="4046">
                  <c:v>39358.008333333331</c:v>
                </c:pt>
                <c:pt idx="4047">
                  <c:v>39358.508333333331</c:v>
                </c:pt>
                <c:pt idx="4048">
                  <c:v>39359.008333333331</c:v>
                </c:pt>
                <c:pt idx="4049">
                  <c:v>39359.508333333331</c:v>
                </c:pt>
                <c:pt idx="4050">
                  <c:v>39360.008333333331</c:v>
                </c:pt>
                <c:pt idx="4051">
                  <c:v>39360.508333333331</c:v>
                </c:pt>
                <c:pt idx="4052">
                  <c:v>39361.008333333331</c:v>
                </c:pt>
                <c:pt idx="4053">
                  <c:v>39361.508333333331</c:v>
                </c:pt>
                <c:pt idx="4054">
                  <c:v>39362.008333333331</c:v>
                </c:pt>
                <c:pt idx="4055">
                  <c:v>39362.508333333331</c:v>
                </c:pt>
                <c:pt idx="4056">
                  <c:v>39363.008333333331</c:v>
                </c:pt>
                <c:pt idx="4057">
                  <c:v>39363.508333333331</c:v>
                </c:pt>
                <c:pt idx="4058">
                  <c:v>39364.008333333331</c:v>
                </c:pt>
                <c:pt idx="4059">
                  <c:v>39364.508333333331</c:v>
                </c:pt>
                <c:pt idx="4060">
                  <c:v>39365.008333333331</c:v>
                </c:pt>
                <c:pt idx="4061">
                  <c:v>39365.508333333331</c:v>
                </c:pt>
                <c:pt idx="4062">
                  <c:v>39366.008333333331</c:v>
                </c:pt>
                <c:pt idx="4063">
                  <c:v>39366.508333333331</c:v>
                </c:pt>
                <c:pt idx="4064">
                  <c:v>39367.008333333331</c:v>
                </c:pt>
                <c:pt idx="4065">
                  <c:v>39367.508333333331</c:v>
                </c:pt>
                <c:pt idx="4066">
                  <c:v>39368.008333333331</c:v>
                </c:pt>
                <c:pt idx="4067">
                  <c:v>39368.508333333331</c:v>
                </c:pt>
                <c:pt idx="4068">
                  <c:v>39369.008333333331</c:v>
                </c:pt>
                <c:pt idx="4069">
                  <c:v>39369.508333333331</c:v>
                </c:pt>
                <c:pt idx="4070">
                  <c:v>39370.008333333331</c:v>
                </c:pt>
                <c:pt idx="4071">
                  <c:v>39370.508333333331</c:v>
                </c:pt>
                <c:pt idx="4072">
                  <c:v>39371.008333333331</c:v>
                </c:pt>
                <c:pt idx="4073">
                  <c:v>39371.508333333331</c:v>
                </c:pt>
                <c:pt idx="4074">
                  <c:v>39372.008333333331</c:v>
                </c:pt>
                <c:pt idx="4075">
                  <c:v>39372.508333333331</c:v>
                </c:pt>
                <c:pt idx="4076">
                  <c:v>39373.008333333331</c:v>
                </c:pt>
                <c:pt idx="4077">
                  <c:v>39373.508333333331</c:v>
                </c:pt>
                <c:pt idx="4078">
                  <c:v>39374.008333333331</c:v>
                </c:pt>
                <c:pt idx="4079">
                  <c:v>39374.508333333331</c:v>
                </c:pt>
                <c:pt idx="4080">
                  <c:v>39375.008333333331</c:v>
                </c:pt>
                <c:pt idx="4081">
                  <c:v>39375.508333333331</c:v>
                </c:pt>
                <c:pt idx="4082">
                  <c:v>39376.008333333331</c:v>
                </c:pt>
                <c:pt idx="4083">
                  <c:v>39376.508333333331</c:v>
                </c:pt>
                <c:pt idx="4084">
                  <c:v>39377.008333333331</c:v>
                </c:pt>
                <c:pt idx="4085">
                  <c:v>39377.508333333331</c:v>
                </c:pt>
                <c:pt idx="4086">
                  <c:v>39378.008333333331</c:v>
                </c:pt>
                <c:pt idx="4087">
                  <c:v>39378.508333333331</c:v>
                </c:pt>
                <c:pt idx="4088">
                  <c:v>39379.008333333331</c:v>
                </c:pt>
                <c:pt idx="4089">
                  <c:v>39379.508333333331</c:v>
                </c:pt>
                <c:pt idx="4090">
                  <c:v>39380.008333333331</c:v>
                </c:pt>
                <c:pt idx="4091">
                  <c:v>39380.508333333331</c:v>
                </c:pt>
                <c:pt idx="4092">
                  <c:v>39381.008333333331</c:v>
                </c:pt>
                <c:pt idx="4093">
                  <c:v>39381.508333333331</c:v>
                </c:pt>
                <c:pt idx="4094">
                  <c:v>39382.008333333331</c:v>
                </c:pt>
                <c:pt idx="4095">
                  <c:v>39382.508333333331</c:v>
                </c:pt>
                <c:pt idx="4096">
                  <c:v>39383.008333333331</c:v>
                </c:pt>
                <c:pt idx="4097">
                  <c:v>39383.508333333331</c:v>
                </c:pt>
                <c:pt idx="4098">
                  <c:v>39384.008333333331</c:v>
                </c:pt>
                <c:pt idx="4099">
                  <c:v>39384.508333333331</c:v>
                </c:pt>
                <c:pt idx="4100">
                  <c:v>39448.508333333331</c:v>
                </c:pt>
                <c:pt idx="4101">
                  <c:v>39449.008333333331</c:v>
                </c:pt>
                <c:pt idx="4102">
                  <c:v>39449.508333333331</c:v>
                </c:pt>
                <c:pt idx="4103">
                  <c:v>39450.008333333331</c:v>
                </c:pt>
                <c:pt idx="4104">
                  <c:v>39450.508333333331</c:v>
                </c:pt>
                <c:pt idx="4105">
                  <c:v>39451.008333333331</c:v>
                </c:pt>
                <c:pt idx="4106">
                  <c:v>39451.508333333331</c:v>
                </c:pt>
                <c:pt idx="4107">
                  <c:v>39670.008333333331</c:v>
                </c:pt>
                <c:pt idx="4108">
                  <c:v>39670.508333333331</c:v>
                </c:pt>
                <c:pt idx="4109">
                  <c:v>39671.008333333331</c:v>
                </c:pt>
                <c:pt idx="4110">
                  <c:v>39671.508333333331</c:v>
                </c:pt>
                <c:pt idx="4111">
                  <c:v>39672.008333333331</c:v>
                </c:pt>
                <c:pt idx="4112">
                  <c:v>39672.508333333331</c:v>
                </c:pt>
                <c:pt idx="4113">
                  <c:v>39673.008333333331</c:v>
                </c:pt>
                <c:pt idx="4114">
                  <c:v>39673.508333333331</c:v>
                </c:pt>
                <c:pt idx="4115">
                  <c:v>39674.008333333331</c:v>
                </c:pt>
                <c:pt idx="4116">
                  <c:v>39674.508333333331</c:v>
                </c:pt>
                <c:pt idx="4117">
                  <c:v>39675.008333333331</c:v>
                </c:pt>
                <c:pt idx="4118">
                  <c:v>39675.508333333331</c:v>
                </c:pt>
                <c:pt idx="4119">
                  <c:v>39676.008333333331</c:v>
                </c:pt>
                <c:pt idx="4120">
                  <c:v>39676.508333333331</c:v>
                </c:pt>
                <c:pt idx="4121">
                  <c:v>39677.008333333331</c:v>
                </c:pt>
                <c:pt idx="4122">
                  <c:v>39677.508333333331</c:v>
                </c:pt>
                <c:pt idx="4123">
                  <c:v>39678.008333333331</c:v>
                </c:pt>
                <c:pt idx="4124">
                  <c:v>39678.508333333331</c:v>
                </c:pt>
                <c:pt idx="4125">
                  <c:v>39679.008333333331</c:v>
                </c:pt>
                <c:pt idx="4126">
                  <c:v>39679.508333333331</c:v>
                </c:pt>
                <c:pt idx="4127">
                  <c:v>39680.008333333331</c:v>
                </c:pt>
                <c:pt idx="4128">
                  <c:v>39680.508333333331</c:v>
                </c:pt>
                <c:pt idx="4129">
                  <c:v>39681.008333333331</c:v>
                </c:pt>
                <c:pt idx="4130">
                  <c:v>39681.508333333331</c:v>
                </c:pt>
                <c:pt idx="4131">
                  <c:v>39682.008333333331</c:v>
                </c:pt>
                <c:pt idx="4132">
                  <c:v>39682.508333333331</c:v>
                </c:pt>
                <c:pt idx="4133">
                  <c:v>39683.008333333331</c:v>
                </c:pt>
                <c:pt idx="4134">
                  <c:v>39683.508333333331</c:v>
                </c:pt>
                <c:pt idx="4135">
                  <c:v>39684.008333333331</c:v>
                </c:pt>
                <c:pt idx="4136">
                  <c:v>39684.508333333331</c:v>
                </c:pt>
                <c:pt idx="4137">
                  <c:v>39685.008333333331</c:v>
                </c:pt>
                <c:pt idx="4138">
                  <c:v>39685.508333333331</c:v>
                </c:pt>
                <c:pt idx="4139">
                  <c:v>39686.008333333331</c:v>
                </c:pt>
                <c:pt idx="4140">
                  <c:v>39686.508333333331</c:v>
                </c:pt>
                <c:pt idx="4141">
                  <c:v>39687.008333333331</c:v>
                </c:pt>
                <c:pt idx="4142">
                  <c:v>39687.508333333331</c:v>
                </c:pt>
                <c:pt idx="4143">
                  <c:v>39688.008333333331</c:v>
                </c:pt>
                <c:pt idx="4144">
                  <c:v>39688.508333333331</c:v>
                </c:pt>
                <c:pt idx="4145">
                  <c:v>39689.008333333331</c:v>
                </c:pt>
                <c:pt idx="4146">
                  <c:v>39689.508333333331</c:v>
                </c:pt>
                <c:pt idx="4147">
                  <c:v>39690.008333333331</c:v>
                </c:pt>
                <c:pt idx="4148">
                  <c:v>39690.508333333331</c:v>
                </c:pt>
                <c:pt idx="4149">
                  <c:v>39691.008333333331</c:v>
                </c:pt>
                <c:pt idx="4150">
                  <c:v>39691.508333333331</c:v>
                </c:pt>
                <c:pt idx="4151">
                  <c:v>39692.008333333331</c:v>
                </c:pt>
                <c:pt idx="4152">
                  <c:v>39692.508333333331</c:v>
                </c:pt>
                <c:pt idx="4153">
                  <c:v>39693.008333333331</c:v>
                </c:pt>
                <c:pt idx="4154">
                  <c:v>39693.508333333331</c:v>
                </c:pt>
                <c:pt idx="4155">
                  <c:v>39694.008333333331</c:v>
                </c:pt>
                <c:pt idx="4156">
                  <c:v>39694.508333333331</c:v>
                </c:pt>
                <c:pt idx="4157">
                  <c:v>39695.008333333331</c:v>
                </c:pt>
                <c:pt idx="4158">
                  <c:v>39695.508333333331</c:v>
                </c:pt>
                <c:pt idx="4159">
                  <c:v>39696.008333333331</c:v>
                </c:pt>
                <c:pt idx="4160">
                  <c:v>39696.508333333331</c:v>
                </c:pt>
                <c:pt idx="4161">
                  <c:v>39697.008333333331</c:v>
                </c:pt>
                <c:pt idx="4162">
                  <c:v>39697.508333333331</c:v>
                </c:pt>
                <c:pt idx="4163">
                  <c:v>39698.008333333331</c:v>
                </c:pt>
                <c:pt idx="4164">
                  <c:v>39698.508333333331</c:v>
                </c:pt>
                <c:pt idx="4165">
                  <c:v>39699.008333333331</c:v>
                </c:pt>
                <c:pt idx="4166">
                  <c:v>39699.508333333331</c:v>
                </c:pt>
                <c:pt idx="4167">
                  <c:v>39700.008333333331</c:v>
                </c:pt>
                <c:pt idx="4168">
                  <c:v>39700.508333333331</c:v>
                </c:pt>
                <c:pt idx="4169">
                  <c:v>39701.008333333331</c:v>
                </c:pt>
                <c:pt idx="4170">
                  <c:v>39701.508333333331</c:v>
                </c:pt>
                <c:pt idx="4171">
                  <c:v>39702.008333333331</c:v>
                </c:pt>
                <c:pt idx="4172">
                  <c:v>39702.508333333331</c:v>
                </c:pt>
                <c:pt idx="4173">
                  <c:v>39703.008333333331</c:v>
                </c:pt>
                <c:pt idx="4174">
                  <c:v>39703.508333333331</c:v>
                </c:pt>
                <c:pt idx="4175">
                  <c:v>39704.008333333331</c:v>
                </c:pt>
                <c:pt idx="4176">
                  <c:v>39704.508333333331</c:v>
                </c:pt>
                <c:pt idx="4177">
                  <c:v>39705.008333333331</c:v>
                </c:pt>
                <c:pt idx="4178">
                  <c:v>39705.508333333331</c:v>
                </c:pt>
                <c:pt idx="4179">
                  <c:v>39706.008333333331</c:v>
                </c:pt>
                <c:pt idx="4180">
                  <c:v>39706.508333333331</c:v>
                </c:pt>
                <c:pt idx="4181">
                  <c:v>39707.008333333331</c:v>
                </c:pt>
                <c:pt idx="4182">
                  <c:v>39707.508333333331</c:v>
                </c:pt>
                <c:pt idx="4183">
                  <c:v>39708.008333333331</c:v>
                </c:pt>
                <c:pt idx="4184">
                  <c:v>39708.508333333331</c:v>
                </c:pt>
                <c:pt idx="4185">
                  <c:v>39709.008333333331</c:v>
                </c:pt>
                <c:pt idx="4186">
                  <c:v>39709.508333333331</c:v>
                </c:pt>
                <c:pt idx="4187">
                  <c:v>39710.008333333331</c:v>
                </c:pt>
                <c:pt idx="4188">
                  <c:v>39710.508333333331</c:v>
                </c:pt>
                <c:pt idx="4189">
                  <c:v>39711.008333333331</c:v>
                </c:pt>
                <c:pt idx="4190">
                  <c:v>39711.508333333331</c:v>
                </c:pt>
                <c:pt idx="4191">
                  <c:v>39712.008333333331</c:v>
                </c:pt>
                <c:pt idx="4192">
                  <c:v>39712.508333333331</c:v>
                </c:pt>
                <c:pt idx="4193">
                  <c:v>39713.008333333331</c:v>
                </c:pt>
                <c:pt idx="4194">
                  <c:v>39713.508333333331</c:v>
                </c:pt>
                <c:pt idx="4195">
                  <c:v>39714.008333333331</c:v>
                </c:pt>
                <c:pt idx="4196">
                  <c:v>39714.508333333331</c:v>
                </c:pt>
                <c:pt idx="4197">
                  <c:v>39715.008333333331</c:v>
                </c:pt>
                <c:pt idx="4198">
                  <c:v>39715.508333333331</c:v>
                </c:pt>
                <c:pt idx="4199">
                  <c:v>39716.008333333331</c:v>
                </c:pt>
                <c:pt idx="4200">
                  <c:v>39716.508333333331</c:v>
                </c:pt>
                <c:pt idx="4201">
                  <c:v>39717.008333333331</c:v>
                </c:pt>
                <c:pt idx="4202">
                  <c:v>39717.508333333331</c:v>
                </c:pt>
                <c:pt idx="4203">
                  <c:v>39718.008333333331</c:v>
                </c:pt>
                <c:pt idx="4204">
                  <c:v>39718.508333333331</c:v>
                </c:pt>
                <c:pt idx="4205">
                  <c:v>39719.008333333331</c:v>
                </c:pt>
                <c:pt idx="4206">
                  <c:v>39719.508333333331</c:v>
                </c:pt>
                <c:pt idx="4207">
                  <c:v>39720.008333333331</c:v>
                </c:pt>
                <c:pt idx="4208">
                  <c:v>39720.508333333331</c:v>
                </c:pt>
                <c:pt idx="4209">
                  <c:v>39721.008333333331</c:v>
                </c:pt>
                <c:pt idx="4210">
                  <c:v>39721.508333333331</c:v>
                </c:pt>
                <c:pt idx="4211">
                  <c:v>39722.008333333331</c:v>
                </c:pt>
                <c:pt idx="4212">
                  <c:v>39722.508333333331</c:v>
                </c:pt>
                <c:pt idx="4213">
                  <c:v>39723.008333333331</c:v>
                </c:pt>
                <c:pt idx="4214">
                  <c:v>39723.508333333331</c:v>
                </c:pt>
                <c:pt idx="4215">
                  <c:v>39724.008333333331</c:v>
                </c:pt>
                <c:pt idx="4216">
                  <c:v>39724.508333333331</c:v>
                </c:pt>
                <c:pt idx="4217">
                  <c:v>39725.008333333331</c:v>
                </c:pt>
                <c:pt idx="4218">
                  <c:v>39725.508333333331</c:v>
                </c:pt>
                <c:pt idx="4219">
                  <c:v>39726.008333333331</c:v>
                </c:pt>
                <c:pt idx="4220">
                  <c:v>39726.508333333331</c:v>
                </c:pt>
                <c:pt idx="4221">
                  <c:v>39727.008333333331</c:v>
                </c:pt>
                <c:pt idx="4222">
                  <c:v>39727.508333333331</c:v>
                </c:pt>
                <c:pt idx="4223">
                  <c:v>39728.008333333331</c:v>
                </c:pt>
                <c:pt idx="4224">
                  <c:v>39728.508333333331</c:v>
                </c:pt>
                <c:pt idx="4225">
                  <c:v>39729.008333333331</c:v>
                </c:pt>
                <c:pt idx="4226">
                  <c:v>39729.508333333331</c:v>
                </c:pt>
                <c:pt idx="4227">
                  <c:v>39730.008333333331</c:v>
                </c:pt>
                <c:pt idx="4228">
                  <c:v>39730.508333333331</c:v>
                </c:pt>
                <c:pt idx="4229">
                  <c:v>39731.008333333331</c:v>
                </c:pt>
                <c:pt idx="4230">
                  <c:v>39731.508333333331</c:v>
                </c:pt>
                <c:pt idx="4231">
                  <c:v>39732.008333333331</c:v>
                </c:pt>
                <c:pt idx="4232">
                  <c:v>39732.508333333331</c:v>
                </c:pt>
                <c:pt idx="4233">
                  <c:v>39733.008333333331</c:v>
                </c:pt>
                <c:pt idx="4234">
                  <c:v>39733.508333333331</c:v>
                </c:pt>
                <c:pt idx="4235">
                  <c:v>39734.008333333331</c:v>
                </c:pt>
                <c:pt idx="4236">
                  <c:v>39734.508333333331</c:v>
                </c:pt>
                <c:pt idx="4237">
                  <c:v>39735.008333333331</c:v>
                </c:pt>
                <c:pt idx="4238">
                  <c:v>39735.508333333331</c:v>
                </c:pt>
                <c:pt idx="4239">
                  <c:v>39736.008333333331</c:v>
                </c:pt>
                <c:pt idx="4240">
                  <c:v>39736.508333333331</c:v>
                </c:pt>
                <c:pt idx="4241">
                  <c:v>39737.008333333331</c:v>
                </c:pt>
                <c:pt idx="4242">
                  <c:v>39737.508333333331</c:v>
                </c:pt>
                <c:pt idx="4243">
                  <c:v>39738.008333333331</c:v>
                </c:pt>
                <c:pt idx="4244">
                  <c:v>39738.508333333331</c:v>
                </c:pt>
                <c:pt idx="4245">
                  <c:v>39739.008333333331</c:v>
                </c:pt>
                <c:pt idx="4246">
                  <c:v>39739.508333333331</c:v>
                </c:pt>
                <c:pt idx="4247">
                  <c:v>39740.008333333331</c:v>
                </c:pt>
                <c:pt idx="4248">
                  <c:v>39740.508333333331</c:v>
                </c:pt>
                <c:pt idx="4249">
                  <c:v>39741.008333333331</c:v>
                </c:pt>
                <c:pt idx="4250">
                  <c:v>39741.508333333331</c:v>
                </c:pt>
                <c:pt idx="4251">
                  <c:v>39742.008333333331</c:v>
                </c:pt>
                <c:pt idx="4252">
                  <c:v>39742.508333333331</c:v>
                </c:pt>
                <c:pt idx="4253">
                  <c:v>39743.008333333331</c:v>
                </c:pt>
                <c:pt idx="4254">
                  <c:v>39743.508333333331</c:v>
                </c:pt>
                <c:pt idx="4255">
                  <c:v>39744.008333333331</c:v>
                </c:pt>
                <c:pt idx="4256">
                  <c:v>39744.508333333331</c:v>
                </c:pt>
                <c:pt idx="4257">
                  <c:v>39745.008333333331</c:v>
                </c:pt>
                <c:pt idx="4258">
                  <c:v>39745.508333333331</c:v>
                </c:pt>
                <c:pt idx="4259">
                  <c:v>39746.008333333331</c:v>
                </c:pt>
                <c:pt idx="4260">
                  <c:v>39746.508333333331</c:v>
                </c:pt>
                <c:pt idx="4261">
                  <c:v>39747.008333333331</c:v>
                </c:pt>
                <c:pt idx="4262">
                  <c:v>39747.508333333331</c:v>
                </c:pt>
                <c:pt idx="4263">
                  <c:v>39748.008333333331</c:v>
                </c:pt>
                <c:pt idx="4264">
                  <c:v>39748.508333333331</c:v>
                </c:pt>
                <c:pt idx="4265">
                  <c:v>39749.008333333331</c:v>
                </c:pt>
                <c:pt idx="4266">
                  <c:v>39749.508333333331</c:v>
                </c:pt>
                <c:pt idx="4267">
                  <c:v>39758.704861111109</c:v>
                </c:pt>
                <c:pt idx="4268">
                  <c:v>39759.008333333331</c:v>
                </c:pt>
                <c:pt idx="4269">
                  <c:v>39759.508333333331</c:v>
                </c:pt>
                <c:pt idx="4270">
                  <c:v>39760.008333333331</c:v>
                </c:pt>
                <c:pt idx="4271">
                  <c:v>39760.508333333331</c:v>
                </c:pt>
                <c:pt idx="4272">
                  <c:v>39761.008333333331</c:v>
                </c:pt>
                <c:pt idx="4273">
                  <c:v>39761.508333333331</c:v>
                </c:pt>
                <c:pt idx="4274">
                  <c:v>39762.008333333331</c:v>
                </c:pt>
                <c:pt idx="4275">
                  <c:v>39762.508333333331</c:v>
                </c:pt>
                <c:pt idx="4276">
                  <c:v>39763.008333333331</c:v>
                </c:pt>
                <c:pt idx="4277">
                  <c:v>39763.508333333331</c:v>
                </c:pt>
                <c:pt idx="4278">
                  <c:v>39764.008333333331</c:v>
                </c:pt>
                <c:pt idx="4279">
                  <c:v>39764.508333333331</c:v>
                </c:pt>
                <c:pt idx="4280">
                  <c:v>39765.008333333331</c:v>
                </c:pt>
                <c:pt idx="4281">
                  <c:v>39765.508333333331</c:v>
                </c:pt>
                <c:pt idx="4282">
                  <c:v>39766.008333333331</c:v>
                </c:pt>
                <c:pt idx="4283">
                  <c:v>39766.508333333331</c:v>
                </c:pt>
                <c:pt idx="4284">
                  <c:v>39767.008333333331</c:v>
                </c:pt>
                <c:pt idx="4285">
                  <c:v>39767.508333333331</c:v>
                </c:pt>
                <c:pt idx="4286">
                  <c:v>39768.008333333331</c:v>
                </c:pt>
                <c:pt idx="4287">
                  <c:v>39768.508333333331</c:v>
                </c:pt>
                <c:pt idx="4288">
                  <c:v>39769.008333333331</c:v>
                </c:pt>
                <c:pt idx="4289">
                  <c:v>39769.508333333331</c:v>
                </c:pt>
                <c:pt idx="4290">
                  <c:v>39770.008333333331</c:v>
                </c:pt>
                <c:pt idx="4291">
                  <c:v>39770.508333333331</c:v>
                </c:pt>
                <c:pt idx="4292">
                  <c:v>39771.008333333331</c:v>
                </c:pt>
                <c:pt idx="4293">
                  <c:v>39771.508333333331</c:v>
                </c:pt>
                <c:pt idx="4294">
                  <c:v>39772.008333333331</c:v>
                </c:pt>
                <c:pt idx="4295">
                  <c:v>39772.508333333331</c:v>
                </c:pt>
                <c:pt idx="4296">
                  <c:v>39773.008333333331</c:v>
                </c:pt>
                <c:pt idx="4297">
                  <c:v>39773.508333333331</c:v>
                </c:pt>
                <c:pt idx="4298">
                  <c:v>39774.008333333331</c:v>
                </c:pt>
                <c:pt idx="4299">
                  <c:v>39774.508333333331</c:v>
                </c:pt>
                <c:pt idx="4300">
                  <c:v>39775.008333333331</c:v>
                </c:pt>
                <c:pt idx="4301">
                  <c:v>39775.508333333331</c:v>
                </c:pt>
                <c:pt idx="4302">
                  <c:v>39776.008333333331</c:v>
                </c:pt>
                <c:pt idx="4303">
                  <c:v>39776.508333333331</c:v>
                </c:pt>
                <c:pt idx="4304">
                  <c:v>39777.008333333331</c:v>
                </c:pt>
                <c:pt idx="4305">
                  <c:v>39777.508333333331</c:v>
                </c:pt>
                <c:pt idx="4306">
                  <c:v>39778.008333333331</c:v>
                </c:pt>
                <c:pt idx="4307">
                  <c:v>39778.508333333331</c:v>
                </c:pt>
                <c:pt idx="4308">
                  <c:v>39779.008333333331</c:v>
                </c:pt>
                <c:pt idx="4309">
                  <c:v>39779.508333333331</c:v>
                </c:pt>
                <c:pt idx="4310">
                  <c:v>39780.008333333331</c:v>
                </c:pt>
                <c:pt idx="4311">
                  <c:v>39780.508333333331</c:v>
                </c:pt>
                <c:pt idx="4312">
                  <c:v>39781.008333333331</c:v>
                </c:pt>
                <c:pt idx="4313">
                  <c:v>39781.508333333331</c:v>
                </c:pt>
                <c:pt idx="4314">
                  <c:v>39782.008333333331</c:v>
                </c:pt>
                <c:pt idx="4315">
                  <c:v>39782.508333333331</c:v>
                </c:pt>
                <c:pt idx="4316">
                  <c:v>39783.008333333331</c:v>
                </c:pt>
                <c:pt idx="4317">
                  <c:v>39783.508333333331</c:v>
                </c:pt>
                <c:pt idx="4318">
                  <c:v>39784.008333333331</c:v>
                </c:pt>
                <c:pt idx="4319">
                  <c:v>39784.508333333331</c:v>
                </c:pt>
                <c:pt idx="4320">
                  <c:v>39785.008333333331</c:v>
                </c:pt>
                <c:pt idx="4321">
                  <c:v>39785.508333333331</c:v>
                </c:pt>
                <c:pt idx="4322">
                  <c:v>39786.008333333331</c:v>
                </c:pt>
                <c:pt idx="4323">
                  <c:v>39786.508333333331</c:v>
                </c:pt>
                <c:pt idx="4324">
                  <c:v>39787.008333333331</c:v>
                </c:pt>
                <c:pt idx="4325">
                  <c:v>39787.508333333331</c:v>
                </c:pt>
                <c:pt idx="4326">
                  <c:v>39788.008333333331</c:v>
                </c:pt>
                <c:pt idx="4327">
                  <c:v>39788.508333333331</c:v>
                </c:pt>
                <c:pt idx="4328">
                  <c:v>39789.008333333331</c:v>
                </c:pt>
                <c:pt idx="4329">
                  <c:v>39789.508333333331</c:v>
                </c:pt>
                <c:pt idx="4330">
                  <c:v>39790.008333333331</c:v>
                </c:pt>
                <c:pt idx="4331">
                  <c:v>39790.508333333331</c:v>
                </c:pt>
                <c:pt idx="4332">
                  <c:v>39791.008333333331</c:v>
                </c:pt>
                <c:pt idx="4333">
                  <c:v>39791.508333333331</c:v>
                </c:pt>
                <c:pt idx="4334">
                  <c:v>39792.008333333331</c:v>
                </c:pt>
                <c:pt idx="4335">
                  <c:v>39792.508333333331</c:v>
                </c:pt>
                <c:pt idx="4336">
                  <c:v>39793.008333333331</c:v>
                </c:pt>
                <c:pt idx="4337">
                  <c:v>39793.508333333331</c:v>
                </c:pt>
                <c:pt idx="4338">
                  <c:v>39794.008333333331</c:v>
                </c:pt>
                <c:pt idx="4339">
                  <c:v>39794.508333333331</c:v>
                </c:pt>
                <c:pt idx="4340">
                  <c:v>39795.008333333331</c:v>
                </c:pt>
                <c:pt idx="4341">
                  <c:v>39795.508333333331</c:v>
                </c:pt>
                <c:pt idx="4342">
                  <c:v>39796.008333333331</c:v>
                </c:pt>
                <c:pt idx="4343">
                  <c:v>39796.508333333331</c:v>
                </c:pt>
                <c:pt idx="4344">
                  <c:v>39797.008333333331</c:v>
                </c:pt>
                <c:pt idx="4345">
                  <c:v>39797.508333333331</c:v>
                </c:pt>
                <c:pt idx="4346">
                  <c:v>39798.008333333331</c:v>
                </c:pt>
                <c:pt idx="4347">
                  <c:v>39798.508333333331</c:v>
                </c:pt>
                <c:pt idx="4348">
                  <c:v>39799.008333333331</c:v>
                </c:pt>
                <c:pt idx="4349">
                  <c:v>39799.508333333331</c:v>
                </c:pt>
                <c:pt idx="4350">
                  <c:v>39800.008333333331</c:v>
                </c:pt>
                <c:pt idx="4351">
                  <c:v>39800.508333333331</c:v>
                </c:pt>
                <c:pt idx="4352">
                  <c:v>39801.008333333331</c:v>
                </c:pt>
                <c:pt idx="4353">
                  <c:v>39801.508333333331</c:v>
                </c:pt>
                <c:pt idx="4354">
                  <c:v>39802.008333333331</c:v>
                </c:pt>
                <c:pt idx="4355">
                  <c:v>39802.508333333331</c:v>
                </c:pt>
                <c:pt idx="4356">
                  <c:v>39803.008333333331</c:v>
                </c:pt>
                <c:pt idx="4357">
                  <c:v>39803.508333333331</c:v>
                </c:pt>
                <c:pt idx="4358">
                  <c:v>39804.008333333331</c:v>
                </c:pt>
                <c:pt idx="4359">
                  <c:v>39804.508333333331</c:v>
                </c:pt>
                <c:pt idx="4360">
                  <c:v>39805.008333333331</c:v>
                </c:pt>
                <c:pt idx="4361">
                  <c:v>39805.508333333331</c:v>
                </c:pt>
                <c:pt idx="4362">
                  <c:v>39806.008333333331</c:v>
                </c:pt>
                <c:pt idx="4363">
                  <c:v>39806.508333333331</c:v>
                </c:pt>
                <c:pt idx="4364">
                  <c:v>39807.008333333331</c:v>
                </c:pt>
                <c:pt idx="4365">
                  <c:v>39807.508333333331</c:v>
                </c:pt>
                <c:pt idx="4366">
                  <c:v>39808.008333333331</c:v>
                </c:pt>
                <c:pt idx="4367">
                  <c:v>39808.508333333331</c:v>
                </c:pt>
                <c:pt idx="4368">
                  <c:v>39809.008333333331</c:v>
                </c:pt>
                <c:pt idx="4369">
                  <c:v>39809.508333333331</c:v>
                </c:pt>
                <c:pt idx="4370">
                  <c:v>39810.008333333331</c:v>
                </c:pt>
                <c:pt idx="4371">
                  <c:v>39810.508333333331</c:v>
                </c:pt>
                <c:pt idx="4372">
                  <c:v>39811.008333333331</c:v>
                </c:pt>
                <c:pt idx="4373">
                  <c:v>39811.508333333331</c:v>
                </c:pt>
                <c:pt idx="4374">
                  <c:v>39812.008333333331</c:v>
                </c:pt>
                <c:pt idx="4375">
                  <c:v>39812.508333333331</c:v>
                </c:pt>
                <c:pt idx="4376">
                  <c:v>39813.008333333331</c:v>
                </c:pt>
                <c:pt idx="4377">
                  <c:v>39813.508333333331</c:v>
                </c:pt>
                <c:pt idx="4378">
                  <c:v>39814.008333333331</c:v>
                </c:pt>
                <c:pt idx="4379">
                  <c:v>39814.508333333331</c:v>
                </c:pt>
                <c:pt idx="4380">
                  <c:v>39815.008333333331</c:v>
                </c:pt>
                <c:pt idx="4381">
                  <c:v>39815.508333333331</c:v>
                </c:pt>
                <c:pt idx="4382">
                  <c:v>39816.008333333331</c:v>
                </c:pt>
                <c:pt idx="4383">
                  <c:v>39816.508333333331</c:v>
                </c:pt>
                <c:pt idx="4384">
                  <c:v>39817.008333333331</c:v>
                </c:pt>
                <c:pt idx="4385">
                  <c:v>39817.508333333331</c:v>
                </c:pt>
                <c:pt idx="4386">
                  <c:v>39818.008333333331</c:v>
                </c:pt>
                <c:pt idx="4387">
                  <c:v>39818.508333333331</c:v>
                </c:pt>
                <c:pt idx="4388">
                  <c:v>39819.008333333331</c:v>
                </c:pt>
                <c:pt idx="4389">
                  <c:v>39819.508333333331</c:v>
                </c:pt>
                <c:pt idx="4390">
                  <c:v>39820.008333333331</c:v>
                </c:pt>
                <c:pt idx="4391">
                  <c:v>39820.508333333331</c:v>
                </c:pt>
                <c:pt idx="4392">
                  <c:v>39821.008333333331</c:v>
                </c:pt>
                <c:pt idx="4393">
                  <c:v>39821.508333333331</c:v>
                </c:pt>
                <c:pt idx="4394">
                  <c:v>39822.008333333331</c:v>
                </c:pt>
                <c:pt idx="4395">
                  <c:v>39822.508333333331</c:v>
                </c:pt>
                <c:pt idx="4396">
                  <c:v>39823.008333333331</c:v>
                </c:pt>
                <c:pt idx="4397">
                  <c:v>39823.508333333331</c:v>
                </c:pt>
                <c:pt idx="4398">
                  <c:v>39824.008333333331</c:v>
                </c:pt>
                <c:pt idx="4399">
                  <c:v>39824.508333333331</c:v>
                </c:pt>
                <c:pt idx="4400">
                  <c:v>39825.008333333331</c:v>
                </c:pt>
                <c:pt idx="4401">
                  <c:v>39825.508333333331</c:v>
                </c:pt>
                <c:pt idx="4402">
                  <c:v>39826.008333333331</c:v>
                </c:pt>
                <c:pt idx="4403">
                  <c:v>39826.508333333331</c:v>
                </c:pt>
                <c:pt idx="4404">
                  <c:v>39827.008333333331</c:v>
                </c:pt>
                <c:pt idx="4405">
                  <c:v>39827.508333333331</c:v>
                </c:pt>
                <c:pt idx="4406">
                  <c:v>39828.008333333331</c:v>
                </c:pt>
                <c:pt idx="4407">
                  <c:v>39828.508333333331</c:v>
                </c:pt>
                <c:pt idx="4408">
                  <c:v>39829.008333333331</c:v>
                </c:pt>
                <c:pt idx="4409">
                  <c:v>39829.508333333331</c:v>
                </c:pt>
                <c:pt idx="4410">
                  <c:v>39830.008333333331</c:v>
                </c:pt>
                <c:pt idx="4411">
                  <c:v>39830.508333333331</c:v>
                </c:pt>
                <c:pt idx="4412">
                  <c:v>39831.008333333331</c:v>
                </c:pt>
                <c:pt idx="4413">
                  <c:v>39831.508333333331</c:v>
                </c:pt>
                <c:pt idx="4414">
                  <c:v>39832.008333333331</c:v>
                </c:pt>
                <c:pt idx="4415">
                  <c:v>39832.508333333331</c:v>
                </c:pt>
                <c:pt idx="4416">
                  <c:v>39833.008333333331</c:v>
                </c:pt>
                <c:pt idx="4417">
                  <c:v>39833.508333333331</c:v>
                </c:pt>
                <c:pt idx="4418">
                  <c:v>39834.008333333331</c:v>
                </c:pt>
                <c:pt idx="4419">
                  <c:v>39834.508333333331</c:v>
                </c:pt>
                <c:pt idx="4420">
                  <c:v>39835.008333333331</c:v>
                </c:pt>
                <c:pt idx="4421">
                  <c:v>39835.508333333331</c:v>
                </c:pt>
                <c:pt idx="4422">
                  <c:v>39836.008333333331</c:v>
                </c:pt>
                <c:pt idx="4423">
                  <c:v>39836.508333333331</c:v>
                </c:pt>
                <c:pt idx="4424">
                  <c:v>39837.008333333331</c:v>
                </c:pt>
                <c:pt idx="4425">
                  <c:v>39837.508333333331</c:v>
                </c:pt>
                <c:pt idx="4426">
                  <c:v>39838.008333333331</c:v>
                </c:pt>
                <c:pt idx="4427">
                  <c:v>39838.508333333331</c:v>
                </c:pt>
                <c:pt idx="4428">
                  <c:v>39839.008333333331</c:v>
                </c:pt>
                <c:pt idx="4429">
                  <c:v>39839.508333333331</c:v>
                </c:pt>
                <c:pt idx="4430">
                  <c:v>39840.008333333331</c:v>
                </c:pt>
                <c:pt idx="4431">
                  <c:v>39840.508333333331</c:v>
                </c:pt>
                <c:pt idx="4432">
                  <c:v>39841.008333333331</c:v>
                </c:pt>
                <c:pt idx="4433">
                  <c:v>39841.508333333331</c:v>
                </c:pt>
                <c:pt idx="4434">
                  <c:v>39842.008333333331</c:v>
                </c:pt>
                <c:pt idx="4435">
                  <c:v>39842.508333333331</c:v>
                </c:pt>
                <c:pt idx="4436">
                  <c:v>39843.008333333331</c:v>
                </c:pt>
                <c:pt idx="4437">
                  <c:v>39843.508333333331</c:v>
                </c:pt>
                <c:pt idx="4438">
                  <c:v>39844.008333333331</c:v>
                </c:pt>
                <c:pt idx="4439">
                  <c:v>39844.508333333331</c:v>
                </c:pt>
                <c:pt idx="4440">
                  <c:v>39845.008333333331</c:v>
                </c:pt>
                <c:pt idx="4441">
                  <c:v>39845.508333333331</c:v>
                </c:pt>
                <c:pt idx="4442">
                  <c:v>39846.008333333331</c:v>
                </c:pt>
                <c:pt idx="4443">
                  <c:v>39846.508333333331</c:v>
                </c:pt>
                <c:pt idx="4444">
                  <c:v>39847.008333333331</c:v>
                </c:pt>
                <c:pt idx="4445">
                  <c:v>39847.508333333331</c:v>
                </c:pt>
                <c:pt idx="4446">
                  <c:v>39848.008333333331</c:v>
                </c:pt>
                <c:pt idx="4447">
                  <c:v>39848.508333333331</c:v>
                </c:pt>
                <c:pt idx="4448">
                  <c:v>39849.008333333331</c:v>
                </c:pt>
                <c:pt idx="4449">
                  <c:v>39849.508333333331</c:v>
                </c:pt>
                <c:pt idx="4450">
                  <c:v>39850.008333333331</c:v>
                </c:pt>
                <c:pt idx="4451">
                  <c:v>39850.508333333331</c:v>
                </c:pt>
                <c:pt idx="4452">
                  <c:v>39851.008333333331</c:v>
                </c:pt>
                <c:pt idx="4453">
                  <c:v>39851.508333333331</c:v>
                </c:pt>
                <c:pt idx="4454">
                  <c:v>39852.008333333331</c:v>
                </c:pt>
                <c:pt idx="4455">
                  <c:v>39852.508333333331</c:v>
                </c:pt>
                <c:pt idx="4456">
                  <c:v>39853.008333333331</c:v>
                </c:pt>
                <c:pt idx="4457">
                  <c:v>39853.508333333331</c:v>
                </c:pt>
                <c:pt idx="4458">
                  <c:v>39854.008333333331</c:v>
                </c:pt>
                <c:pt idx="4459">
                  <c:v>39854.508333333331</c:v>
                </c:pt>
                <c:pt idx="4460">
                  <c:v>39855.008333333331</c:v>
                </c:pt>
                <c:pt idx="4461">
                  <c:v>39855.508333333331</c:v>
                </c:pt>
                <c:pt idx="4462">
                  <c:v>39856.008333333331</c:v>
                </c:pt>
                <c:pt idx="4463">
                  <c:v>39856.508333333331</c:v>
                </c:pt>
                <c:pt idx="4464">
                  <c:v>39857.008333333331</c:v>
                </c:pt>
                <c:pt idx="4465">
                  <c:v>39857.508333333331</c:v>
                </c:pt>
                <c:pt idx="4466">
                  <c:v>39858.008333333331</c:v>
                </c:pt>
                <c:pt idx="4467">
                  <c:v>39858.508333333331</c:v>
                </c:pt>
                <c:pt idx="4468">
                  <c:v>39859.008333333331</c:v>
                </c:pt>
                <c:pt idx="4469">
                  <c:v>39859.508333333331</c:v>
                </c:pt>
                <c:pt idx="4470">
                  <c:v>39860.008333333331</c:v>
                </c:pt>
                <c:pt idx="4471">
                  <c:v>39860.508333333331</c:v>
                </c:pt>
                <c:pt idx="4472">
                  <c:v>39861.008333333331</c:v>
                </c:pt>
                <c:pt idx="4473">
                  <c:v>39861.508333333331</c:v>
                </c:pt>
                <c:pt idx="4474">
                  <c:v>39862.008333333331</c:v>
                </c:pt>
                <c:pt idx="4475">
                  <c:v>39862.508333333331</c:v>
                </c:pt>
                <c:pt idx="4476">
                  <c:v>39863.008333333331</c:v>
                </c:pt>
                <c:pt idx="4477">
                  <c:v>39863.508333333331</c:v>
                </c:pt>
                <c:pt idx="4478">
                  <c:v>39864.008333333331</c:v>
                </c:pt>
                <c:pt idx="4479">
                  <c:v>39864.508333333331</c:v>
                </c:pt>
                <c:pt idx="4480">
                  <c:v>39865.008333333331</c:v>
                </c:pt>
                <c:pt idx="4481">
                  <c:v>39865.508333333331</c:v>
                </c:pt>
                <c:pt idx="4482">
                  <c:v>39866.008333333331</c:v>
                </c:pt>
                <c:pt idx="4483">
                  <c:v>39866.508333333331</c:v>
                </c:pt>
                <c:pt idx="4484">
                  <c:v>39867.008333333331</c:v>
                </c:pt>
                <c:pt idx="4485">
                  <c:v>39867.508333333331</c:v>
                </c:pt>
                <c:pt idx="4486">
                  <c:v>39868.008333333331</c:v>
                </c:pt>
                <c:pt idx="4487">
                  <c:v>39868.508333333331</c:v>
                </c:pt>
                <c:pt idx="4488">
                  <c:v>39869.008333333331</c:v>
                </c:pt>
                <c:pt idx="4489">
                  <c:v>39869.508333333331</c:v>
                </c:pt>
                <c:pt idx="4490">
                  <c:v>39870.008333333331</c:v>
                </c:pt>
                <c:pt idx="4491">
                  <c:v>39870.508333333331</c:v>
                </c:pt>
                <c:pt idx="4492">
                  <c:v>39871.008333333331</c:v>
                </c:pt>
                <c:pt idx="4493">
                  <c:v>39871.508333333331</c:v>
                </c:pt>
                <c:pt idx="4494">
                  <c:v>39872.008333333331</c:v>
                </c:pt>
                <c:pt idx="4495">
                  <c:v>39872.508333333331</c:v>
                </c:pt>
                <c:pt idx="4496">
                  <c:v>39873.008333333331</c:v>
                </c:pt>
                <c:pt idx="4497">
                  <c:v>39873.508333333331</c:v>
                </c:pt>
                <c:pt idx="4498">
                  <c:v>39874.008333333331</c:v>
                </c:pt>
                <c:pt idx="4499">
                  <c:v>39874.508333333331</c:v>
                </c:pt>
                <c:pt idx="4500">
                  <c:v>39875.008333333331</c:v>
                </c:pt>
                <c:pt idx="4501">
                  <c:v>39875.508333333331</c:v>
                </c:pt>
                <c:pt idx="4502">
                  <c:v>39876.008333333331</c:v>
                </c:pt>
                <c:pt idx="4503">
                  <c:v>39876.508333333331</c:v>
                </c:pt>
                <c:pt idx="4504">
                  <c:v>39877.008333333331</c:v>
                </c:pt>
                <c:pt idx="4505">
                  <c:v>39877.508333333331</c:v>
                </c:pt>
                <c:pt idx="4506">
                  <c:v>39878.008333333331</c:v>
                </c:pt>
                <c:pt idx="4507">
                  <c:v>39878.508333333331</c:v>
                </c:pt>
                <c:pt idx="4508">
                  <c:v>39879.008333333331</c:v>
                </c:pt>
                <c:pt idx="4509">
                  <c:v>39879.508333333331</c:v>
                </c:pt>
                <c:pt idx="4510">
                  <c:v>39880.008333333331</c:v>
                </c:pt>
                <c:pt idx="4511">
                  <c:v>39880.508333333331</c:v>
                </c:pt>
                <c:pt idx="4512">
                  <c:v>39881.008333333331</c:v>
                </c:pt>
                <c:pt idx="4513">
                  <c:v>39881.508333333331</c:v>
                </c:pt>
                <c:pt idx="4514">
                  <c:v>39882.008333333331</c:v>
                </c:pt>
                <c:pt idx="4515">
                  <c:v>39882.508333333331</c:v>
                </c:pt>
                <c:pt idx="4516">
                  <c:v>39883.008333333331</c:v>
                </c:pt>
                <c:pt idx="4517">
                  <c:v>39883.508333333331</c:v>
                </c:pt>
                <c:pt idx="4518">
                  <c:v>39884.008333333331</c:v>
                </c:pt>
                <c:pt idx="4519">
                  <c:v>39884.508333333331</c:v>
                </c:pt>
                <c:pt idx="4520">
                  <c:v>39885.008333333331</c:v>
                </c:pt>
                <c:pt idx="4521">
                  <c:v>39885.508333333331</c:v>
                </c:pt>
                <c:pt idx="4522">
                  <c:v>39886.008333333331</c:v>
                </c:pt>
                <c:pt idx="4523">
                  <c:v>39886.508333333331</c:v>
                </c:pt>
                <c:pt idx="4524">
                  <c:v>39887.008333333331</c:v>
                </c:pt>
                <c:pt idx="4525">
                  <c:v>39887.508333333331</c:v>
                </c:pt>
                <c:pt idx="4526">
                  <c:v>39888.008333333331</c:v>
                </c:pt>
                <c:pt idx="4527">
                  <c:v>39888.508333333331</c:v>
                </c:pt>
                <c:pt idx="4528">
                  <c:v>39889.008333333331</c:v>
                </c:pt>
                <c:pt idx="4529">
                  <c:v>39889.508333333331</c:v>
                </c:pt>
                <c:pt idx="4530">
                  <c:v>39890.008333333331</c:v>
                </c:pt>
                <c:pt idx="4531">
                  <c:v>39890.508333333331</c:v>
                </c:pt>
                <c:pt idx="4532">
                  <c:v>39891.008333333331</c:v>
                </c:pt>
                <c:pt idx="4533">
                  <c:v>39891.508333333331</c:v>
                </c:pt>
                <c:pt idx="4534">
                  <c:v>39892.008333333331</c:v>
                </c:pt>
                <c:pt idx="4535">
                  <c:v>39892.508333333331</c:v>
                </c:pt>
                <c:pt idx="4536">
                  <c:v>39893.008333333331</c:v>
                </c:pt>
                <c:pt idx="4537">
                  <c:v>39893.508333333331</c:v>
                </c:pt>
                <c:pt idx="4538">
                  <c:v>39894.008333333331</c:v>
                </c:pt>
                <c:pt idx="4539">
                  <c:v>39894.508333333331</c:v>
                </c:pt>
                <c:pt idx="4540">
                  <c:v>39895.008333333331</c:v>
                </c:pt>
                <c:pt idx="4541">
                  <c:v>39895.508333333331</c:v>
                </c:pt>
                <c:pt idx="4542">
                  <c:v>39896.008333333331</c:v>
                </c:pt>
                <c:pt idx="4543">
                  <c:v>39896.508333333331</c:v>
                </c:pt>
                <c:pt idx="4544">
                  <c:v>39897.008333333331</c:v>
                </c:pt>
                <c:pt idx="4545">
                  <c:v>39897.508333333331</c:v>
                </c:pt>
                <c:pt idx="4546">
                  <c:v>39898.008333333331</c:v>
                </c:pt>
                <c:pt idx="4547">
                  <c:v>39898.508333333331</c:v>
                </c:pt>
                <c:pt idx="4548">
                  <c:v>39899.008333333331</c:v>
                </c:pt>
                <c:pt idx="4549">
                  <c:v>39899.508333333331</c:v>
                </c:pt>
                <c:pt idx="4550">
                  <c:v>39900.008333333331</c:v>
                </c:pt>
                <c:pt idx="4551">
                  <c:v>39900.508333333331</c:v>
                </c:pt>
                <c:pt idx="4552">
                  <c:v>39901.008333333331</c:v>
                </c:pt>
                <c:pt idx="4553">
                  <c:v>39901.508333333331</c:v>
                </c:pt>
                <c:pt idx="4554">
                  <c:v>39902.008333333331</c:v>
                </c:pt>
                <c:pt idx="4555">
                  <c:v>39902.508333333331</c:v>
                </c:pt>
                <c:pt idx="4556">
                  <c:v>39903.008333333331</c:v>
                </c:pt>
                <c:pt idx="4557">
                  <c:v>39903.508333333331</c:v>
                </c:pt>
                <c:pt idx="4558">
                  <c:v>39904.008333333331</c:v>
                </c:pt>
                <c:pt idx="4559">
                  <c:v>39904.508333333331</c:v>
                </c:pt>
                <c:pt idx="4560">
                  <c:v>39905.008333333331</c:v>
                </c:pt>
                <c:pt idx="4561">
                  <c:v>39905.508333333331</c:v>
                </c:pt>
                <c:pt idx="4562">
                  <c:v>39906.008333333331</c:v>
                </c:pt>
                <c:pt idx="4563">
                  <c:v>39906.508333333331</c:v>
                </c:pt>
                <c:pt idx="4564">
                  <c:v>39907.008333333331</c:v>
                </c:pt>
                <c:pt idx="4565">
                  <c:v>39907.508333333331</c:v>
                </c:pt>
                <c:pt idx="4566">
                  <c:v>39908.008333333331</c:v>
                </c:pt>
                <c:pt idx="4567">
                  <c:v>39908.508333333331</c:v>
                </c:pt>
                <c:pt idx="4568">
                  <c:v>39909.008333333331</c:v>
                </c:pt>
                <c:pt idx="4569">
                  <c:v>39909.508333333331</c:v>
                </c:pt>
                <c:pt idx="4570">
                  <c:v>39910.008333333331</c:v>
                </c:pt>
                <c:pt idx="4571">
                  <c:v>39910.508333333331</c:v>
                </c:pt>
                <c:pt idx="4572">
                  <c:v>39911.008333333331</c:v>
                </c:pt>
                <c:pt idx="4573">
                  <c:v>39911.508333333331</c:v>
                </c:pt>
                <c:pt idx="4574">
                  <c:v>39912.008333333331</c:v>
                </c:pt>
                <c:pt idx="4575">
                  <c:v>39912.508333333331</c:v>
                </c:pt>
                <c:pt idx="4576">
                  <c:v>39913.008333333331</c:v>
                </c:pt>
                <c:pt idx="4577">
                  <c:v>39913.508333333331</c:v>
                </c:pt>
                <c:pt idx="4578">
                  <c:v>39914.008333333331</c:v>
                </c:pt>
                <c:pt idx="4579">
                  <c:v>39914.508333333331</c:v>
                </c:pt>
                <c:pt idx="4580">
                  <c:v>39915.008333333331</c:v>
                </c:pt>
                <c:pt idx="4581">
                  <c:v>39915.508333333331</c:v>
                </c:pt>
                <c:pt idx="4582">
                  <c:v>39916.008333333331</c:v>
                </c:pt>
                <c:pt idx="4583">
                  <c:v>39916.508333333331</c:v>
                </c:pt>
                <c:pt idx="4584">
                  <c:v>39917.008333333331</c:v>
                </c:pt>
                <c:pt idx="4585">
                  <c:v>39917.508333333331</c:v>
                </c:pt>
                <c:pt idx="4586">
                  <c:v>39918.008333333331</c:v>
                </c:pt>
                <c:pt idx="4587">
                  <c:v>39918.508333333331</c:v>
                </c:pt>
                <c:pt idx="4588">
                  <c:v>39919.008333333331</c:v>
                </c:pt>
                <c:pt idx="4589">
                  <c:v>39919.508333333331</c:v>
                </c:pt>
                <c:pt idx="4590">
                  <c:v>39920.008333333331</c:v>
                </c:pt>
                <c:pt idx="4591">
                  <c:v>39920.508333333331</c:v>
                </c:pt>
                <c:pt idx="4592">
                  <c:v>39921.008333333331</c:v>
                </c:pt>
                <c:pt idx="4593">
                  <c:v>39921.508333333331</c:v>
                </c:pt>
                <c:pt idx="4594">
                  <c:v>39922.008333333331</c:v>
                </c:pt>
                <c:pt idx="4595">
                  <c:v>39922.508333333331</c:v>
                </c:pt>
                <c:pt idx="4596">
                  <c:v>39923.008333333331</c:v>
                </c:pt>
                <c:pt idx="4597">
                  <c:v>39923.508333333331</c:v>
                </c:pt>
                <c:pt idx="4598">
                  <c:v>39924.008333333331</c:v>
                </c:pt>
                <c:pt idx="4599">
                  <c:v>39924.508333333331</c:v>
                </c:pt>
                <c:pt idx="4600">
                  <c:v>39925.008333333331</c:v>
                </c:pt>
                <c:pt idx="4601">
                  <c:v>39925.508333333331</c:v>
                </c:pt>
                <c:pt idx="4602">
                  <c:v>39926.008333333331</c:v>
                </c:pt>
                <c:pt idx="4603">
                  <c:v>39926.508333333331</c:v>
                </c:pt>
                <c:pt idx="4604">
                  <c:v>39927.008333333331</c:v>
                </c:pt>
                <c:pt idx="4605">
                  <c:v>39927.508333333331</c:v>
                </c:pt>
                <c:pt idx="4606">
                  <c:v>39928.008333333331</c:v>
                </c:pt>
                <c:pt idx="4607">
                  <c:v>39928.508333333331</c:v>
                </c:pt>
                <c:pt idx="4608">
                  <c:v>39929.008333333331</c:v>
                </c:pt>
                <c:pt idx="4609">
                  <c:v>39929.508333333331</c:v>
                </c:pt>
                <c:pt idx="4610">
                  <c:v>39930.008333333331</c:v>
                </c:pt>
                <c:pt idx="4611">
                  <c:v>39930.508333333331</c:v>
                </c:pt>
                <c:pt idx="4612">
                  <c:v>39931.008333333331</c:v>
                </c:pt>
                <c:pt idx="4613">
                  <c:v>39931.508333333331</c:v>
                </c:pt>
                <c:pt idx="4614">
                  <c:v>39932.008333333331</c:v>
                </c:pt>
                <c:pt idx="4615">
                  <c:v>39932.508333333331</c:v>
                </c:pt>
                <c:pt idx="4616">
                  <c:v>39933.008333333331</c:v>
                </c:pt>
                <c:pt idx="4617">
                  <c:v>39933.508333333331</c:v>
                </c:pt>
                <c:pt idx="4618">
                  <c:v>39934.008333333331</c:v>
                </c:pt>
                <c:pt idx="4619">
                  <c:v>39934.508333333331</c:v>
                </c:pt>
                <c:pt idx="4620">
                  <c:v>39935.008333333331</c:v>
                </c:pt>
                <c:pt idx="4621">
                  <c:v>39935.508333333331</c:v>
                </c:pt>
                <c:pt idx="4622">
                  <c:v>39936.008333333331</c:v>
                </c:pt>
                <c:pt idx="4623">
                  <c:v>39936.508333333331</c:v>
                </c:pt>
                <c:pt idx="4624">
                  <c:v>39937.008333333331</c:v>
                </c:pt>
                <c:pt idx="4625">
                  <c:v>39937.508333333331</c:v>
                </c:pt>
                <c:pt idx="4626">
                  <c:v>39938.008333333331</c:v>
                </c:pt>
                <c:pt idx="4627">
                  <c:v>39938.508333333331</c:v>
                </c:pt>
                <c:pt idx="4628">
                  <c:v>39939.008333333331</c:v>
                </c:pt>
                <c:pt idx="4629">
                  <c:v>39939.508333333331</c:v>
                </c:pt>
                <c:pt idx="4630">
                  <c:v>39940.008333333331</c:v>
                </c:pt>
                <c:pt idx="4631">
                  <c:v>39940.508333333331</c:v>
                </c:pt>
                <c:pt idx="4632">
                  <c:v>39941.008333333331</c:v>
                </c:pt>
                <c:pt idx="4633">
                  <c:v>39941.508333333331</c:v>
                </c:pt>
                <c:pt idx="4634">
                  <c:v>39942.008333333331</c:v>
                </c:pt>
                <c:pt idx="4635">
                  <c:v>39942.508333333331</c:v>
                </c:pt>
                <c:pt idx="4636">
                  <c:v>39943.008333333331</c:v>
                </c:pt>
                <c:pt idx="4637">
                  <c:v>39943.508333333331</c:v>
                </c:pt>
                <c:pt idx="4638">
                  <c:v>39944.008333333331</c:v>
                </c:pt>
                <c:pt idx="4639">
                  <c:v>39944.508333333331</c:v>
                </c:pt>
                <c:pt idx="4640">
                  <c:v>39945.008333333331</c:v>
                </c:pt>
                <c:pt idx="4641">
                  <c:v>39945.508333333331</c:v>
                </c:pt>
                <c:pt idx="4642">
                  <c:v>39946.008333333331</c:v>
                </c:pt>
                <c:pt idx="4643">
                  <c:v>39946.508333333331</c:v>
                </c:pt>
                <c:pt idx="4644">
                  <c:v>39947.008333333331</c:v>
                </c:pt>
                <c:pt idx="4645">
                  <c:v>39947.508333333331</c:v>
                </c:pt>
                <c:pt idx="4646">
                  <c:v>39948.008333333331</c:v>
                </c:pt>
                <c:pt idx="4647">
                  <c:v>39948.508333333331</c:v>
                </c:pt>
                <c:pt idx="4648">
                  <c:v>39949.008333333331</c:v>
                </c:pt>
                <c:pt idx="4649">
                  <c:v>39949.508333333331</c:v>
                </c:pt>
                <c:pt idx="4650">
                  <c:v>39950.008333333331</c:v>
                </c:pt>
                <c:pt idx="4651">
                  <c:v>39950.508333333331</c:v>
                </c:pt>
                <c:pt idx="4652">
                  <c:v>39951.008333333331</c:v>
                </c:pt>
                <c:pt idx="4653">
                  <c:v>39951.508333333331</c:v>
                </c:pt>
                <c:pt idx="4654">
                  <c:v>39952.008333333331</c:v>
                </c:pt>
                <c:pt idx="4655">
                  <c:v>39952.508333333331</c:v>
                </c:pt>
                <c:pt idx="4656">
                  <c:v>39953.008333333331</c:v>
                </c:pt>
                <c:pt idx="4657">
                  <c:v>39953.508333333331</c:v>
                </c:pt>
                <c:pt idx="4658">
                  <c:v>39954.008333333331</c:v>
                </c:pt>
                <c:pt idx="4659">
                  <c:v>39954.508333333331</c:v>
                </c:pt>
                <c:pt idx="4660">
                  <c:v>39955.008333333331</c:v>
                </c:pt>
                <c:pt idx="4661">
                  <c:v>39955.508333333331</c:v>
                </c:pt>
                <c:pt idx="4662">
                  <c:v>39956.008333333331</c:v>
                </c:pt>
                <c:pt idx="4663">
                  <c:v>39956.508333333331</c:v>
                </c:pt>
                <c:pt idx="4664">
                  <c:v>39957.008333333331</c:v>
                </c:pt>
                <c:pt idx="4665">
                  <c:v>39957.508333333331</c:v>
                </c:pt>
                <c:pt idx="4666">
                  <c:v>39958.008333333331</c:v>
                </c:pt>
                <c:pt idx="4667">
                  <c:v>39958.508333333331</c:v>
                </c:pt>
                <c:pt idx="4668">
                  <c:v>39959.008333333331</c:v>
                </c:pt>
                <c:pt idx="4669">
                  <c:v>39959.508333333331</c:v>
                </c:pt>
                <c:pt idx="4670">
                  <c:v>39960.008333333331</c:v>
                </c:pt>
                <c:pt idx="4671">
                  <c:v>39960.508333333331</c:v>
                </c:pt>
                <c:pt idx="4672">
                  <c:v>39961.008333333331</c:v>
                </c:pt>
                <c:pt idx="4673">
                  <c:v>39961.508333333331</c:v>
                </c:pt>
                <c:pt idx="4674">
                  <c:v>39962.008333333331</c:v>
                </c:pt>
                <c:pt idx="4675">
                  <c:v>39962.508333333331</c:v>
                </c:pt>
                <c:pt idx="4676">
                  <c:v>39963.008333333331</c:v>
                </c:pt>
                <c:pt idx="4677">
                  <c:v>39963.508333333331</c:v>
                </c:pt>
                <c:pt idx="4678">
                  <c:v>39964.008333333331</c:v>
                </c:pt>
                <c:pt idx="4679">
                  <c:v>39964.508333333331</c:v>
                </c:pt>
                <c:pt idx="4680">
                  <c:v>39965.008333333331</c:v>
                </c:pt>
                <c:pt idx="4681">
                  <c:v>39965.508333333331</c:v>
                </c:pt>
                <c:pt idx="4682">
                  <c:v>39966.008333333331</c:v>
                </c:pt>
                <c:pt idx="4683">
                  <c:v>39966.508333333331</c:v>
                </c:pt>
                <c:pt idx="4684">
                  <c:v>39967.008333333331</c:v>
                </c:pt>
                <c:pt idx="4685">
                  <c:v>39967.508333333331</c:v>
                </c:pt>
                <c:pt idx="4686">
                  <c:v>39968.008333333331</c:v>
                </c:pt>
                <c:pt idx="4687">
                  <c:v>39968.508333333331</c:v>
                </c:pt>
                <c:pt idx="4688">
                  <c:v>39969.008333333331</c:v>
                </c:pt>
                <c:pt idx="4689">
                  <c:v>39969.508333333331</c:v>
                </c:pt>
                <c:pt idx="4690">
                  <c:v>39970.008333333331</c:v>
                </c:pt>
                <c:pt idx="4691">
                  <c:v>39970.508333333331</c:v>
                </c:pt>
                <c:pt idx="4692">
                  <c:v>39971.008333333331</c:v>
                </c:pt>
                <c:pt idx="4693">
                  <c:v>39971.508333333331</c:v>
                </c:pt>
                <c:pt idx="4694">
                  <c:v>39972.008333333331</c:v>
                </c:pt>
                <c:pt idx="4695">
                  <c:v>39972.508333333331</c:v>
                </c:pt>
                <c:pt idx="4696">
                  <c:v>39973.008333333331</c:v>
                </c:pt>
                <c:pt idx="4697">
                  <c:v>39973.508333333331</c:v>
                </c:pt>
                <c:pt idx="4698">
                  <c:v>39974.008333333331</c:v>
                </c:pt>
                <c:pt idx="4699">
                  <c:v>39974.508333333331</c:v>
                </c:pt>
                <c:pt idx="4700">
                  <c:v>39975.008333333331</c:v>
                </c:pt>
                <c:pt idx="4701">
                  <c:v>39975.508333333331</c:v>
                </c:pt>
                <c:pt idx="4702">
                  <c:v>39976.008333333331</c:v>
                </c:pt>
                <c:pt idx="4703">
                  <c:v>39976.508333333331</c:v>
                </c:pt>
                <c:pt idx="4704">
                  <c:v>39977.008333333331</c:v>
                </c:pt>
                <c:pt idx="4705">
                  <c:v>39977.508333333331</c:v>
                </c:pt>
                <c:pt idx="4706">
                  <c:v>39978.008333333331</c:v>
                </c:pt>
                <c:pt idx="4707">
                  <c:v>39978.508333333331</c:v>
                </c:pt>
                <c:pt idx="4708">
                  <c:v>39979.008333333331</c:v>
                </c:pt>
                <c:pt idx="4709">
                  <c:v>39979.508333333331</c:v>
                </c:pt>
                <c:pt idx="4710">
                  <c:v>39980.008333333331</c:v>
                </c:pt>
                <c:pt idx="4711">
                  <c:v>39980.508333333331</c:v>
                </c:pt>
                <c:pt idx="4712">
                  <c:v>39981.008333333331</c:v>
                </c:pt>
                <c:pt idx="4713">
                  <c:v>39981.508333333331</c:v>
                </c:pt>
                <c:pt idx="4714">
                  <c:v>39982.008333333331</c:v>
                </c:pt>
                <c:pt idx="4715">
                  <c:v>39982.508333333331</c:v>
                </c:pt>
                <c:pt idx="4716">
                  <c:v>39983.008333333331</c:v>
                </c:pt>
                <c:pt idx="4717">
                  <c:v>39983.508333333331</c:v>
                </c:pt>
                <c:pt idx="4718">
                  <c:v>39984.008333333331</c:v>
                </c:pt>
                <c:pt idx="4719">
                  <c:v>39984.508333333331</c:v>
                </c:pt>
                <c:pt idx="4720">
                  <c:v>39985.008333333331</c:v>
                </c:pt>
                <c:pt idx="4721">
                  <c:v>39985.508333333331</c:v>
                </c:pt>
                <c:pt idx="4722">
                  <c:v>39986.008333333331</c:v>
                </c:pt>
                <c:pt idx="4723">
                  <c:v>39986.508333333331</c:v>
                </c:pt>
                <c:pt idx="4724">
                  <c:v>39987.008333333331</c:v>
                </c:pt>
                <c:pt idx="4725">
                  <c:v>39987.508333333331</c:v>
                </c:pt>
                <c:pt idx="4726">
                  <c:v>39988.008333333331</c:v>
                </c:pt>
                <c:pt idx="4727">
                  <c:v>39988.508333333331</c:v>
                </c:pt>
                <c:pt idx="4728">
                  <c:v>39989.008333333331</c:v>
                </c:pt>
                <c:pt idx="4729">
                  <c:v>39989.508333333331</c:v>
                </c:pt>
                <c:pt idx="4730">
                  <c:v>39990.008333333331</c:v>
                </c:pt>
                <c:pt idx="4731">
                  <c:v>39990.508333333331</c:v>
                </c:pt>
                <c:pt idx="4732">
                  <c:v>39991.008333333331</c:v>
                </c:pt>
                <c:pt idx="4733">
                  <c:v>39991.508333333331</c:v>
                </c:pt>
                <c:pt idx="4734">
                  <c:v>39992.008333333331</c:v>
                </c:pt>
                <c:pt idx="4735">
                  <c:v>39992.508333333331</c:v>
                </c:pt>
                <c:pt idx="4736">
                  <c:v>39993.008333333331</c:v>
                </c:pt>
                <c:pt idx="4737">
                  <c:v>39993.508333333331</c:v>
                </c:pt>
                <c:pt idx="4738">
                  <c:v>39994.008333333331</c:v>
                </c:pt>
                <c:pt idx="4739">
                  <c:v>39994.508333333331</c:v>
                </c:pt>
                <c:pt idx="4740">
                  <c:v>39995.008333333331</c:v>
                </c:pt>
                <c:pt idx="4741">
                  <c:v>39995.508333333331</c:v>
                </c:pt>
                <c:pt idx="4742">
                  <c:v>39996.008333333331</c:v>
                </c:pt>
                <c:pt idx="4743">
                  <c:v>39996.508333333331</c:v>
                </c:pt>
                <c:pt idx="4744">
                  <c:v>39997.008333333331</c:v>
                </c:pt>
                <c:pt idx="4745">
                  <c:v>39997.508333333331</c:v>
                </c:pt>
                <c:pt idx="4746">
                  <c:v>39998.008333333331</c:v>
                </c:pt>
                <c:pt idx="4747">
                  <c:v>39998.508333333331</c:v>
                </c:pt>
                <c:pt idx="4748">
                  <c:v>39999.008333333331</c:v>
                </c:pt>
                <c:pt idx="4749">
                  <c:v>39999.508333333331</c:v>
                </c:pt>
                <c:pt idx="4750">
                  <c:v>40000.008333333331</c:v>
                </c:pt>
                <c:pt idx="4751">
                  <c:v>40000.508333333331</c:v>
                </c:pt>
                <c:pt idx="4752">
                  <c:v>40001.008333333331</c:v>
                </c:pt>
                <c:pt idx="4753">
                  <c:v>40001.508333333331</c:v>
                </c:pt>
                <c:pt idx="4754">
                  <c:v>40002.008333333331</c:v>
                </c:pt>
                <c:pt idx="4755">
                  <c:v>40002.508333333331</c:v>
                </c:pt>
                <c:pt idx="4756">
                  <c:v>40003.008333333331</c:v>
                </c:pt>
                <c:pt idx="4757">
                  <c:v>40003.508333333331</c:v>
                </c:pt>
                <c:pt idx="4758">
                  <c:v>40004.008333333331</c:v>
                </c:pt>
                <c:pt idx="4759">
                  <c:v>40004.508333333331</c:v>
                </c:pt>
                <c:pt idx="4760">
                  <c:v>40005.008333333331</c:v>
                </c:pt>
                <c:pt idx="4761">
                  <c:v>40005.508333333331</c:v>
                </c:pt>
                <c:pt idx="4762">
                  <c:v>40006.008333333331</c:v>
                </c:pt>
                <c:pt idx="4763">
                  <c:v>40006.508333333331</c:v>
                </c:pt>
                <c:pt idx="4764">
                  <c:v>40007.008333333331</c:v>
                </c:pt>
                <c:pt idx="4765">
                  <c:v>40007.508333333331</c:v>
                </c:pt>
                <c:pt idx="4766">
                  <c:v>40008.008333333331</c:v>
                </c:pt>
                <c:pt idx="4767">
                  <c:v>40008.508333333331</c:v>
                </c:pt>
                <c:pt idx="4768">
                  <c:v>40009.008333333331</c:v>
                </c:pt>
                <c:pt idx="4769">
                  <c:v>40009.508333333331</c:v>
                </c:pt>
                <c:pt idx="4770">
                  <c:v>40010.008333333331</c:v>
                </c:pt>
                <c:pt idx="4771">
                  <c:v>40010.508333333331</c:v>
                </c:pt>
                <c:pt idx="4772">
                  <c:v>40011.008333333331</c:v>
                </c:pt>
                <c:pt idx="4773">
                  <c:v>40011.508333333331</c:v>
                </c:pt>
                <c:pt idx="4774">
                  <c:v>40012.008333333331</c:v>
                </c:pt>
                <c:pt idx="4775">
                  <c:v>40012.508333333331</c:v>
                </c:pt>
                <c:pt idx="4776">
                  <c:v>40013.008333333331</c:v>
                </c:pt>
                <c:pt idx="4777">
                  <c:v>40013.508333333331</c:v>
                </c:pt>
                <c:pt idx="4778">
                  <c:v>40014.008333333331</c:v>
                </c:pt>
                <c:pt idx="4779">
                  <c:v>40014.508333333331</c:v>
                </c:pt>
                <c:pt idx="4780">
                  <c:v>40015.008333333331</c:v>
                </c:pt>
                <c:pt idx="4781">
                  <c:v>40015.508333333331</c:v>
                </c:pt>
                <c:pt idx="4782">
                  <c:v>40016.008333333331</c:v>
                </c:pt>
                <c:pt idx="4783">
                  <c:v>40016.508333333331</c:v>
                </c:pt>
                <c:pt idx="4784">
                  <c:v>40017.008333333331</c:v>
                </c:pt>
                <c:pt idx="4785">
                  <c:v>40017.508333333331</c:v>
                </c:pt>
                <c:pt idx="4786">
                  <c:v>40018.008333333331</c:v>
                </c:pt>
                <c:pt idx="4787">
                  <c:v>40018.508333333331</c:v>
                </c:pt>
                <c:pt idx="4788">
                  <c:v>40019.008333333331</c:v>
                </c:pt>
                <c:pt idx="4789">
                  <c:v>40019.508333333331</c:v>
                </c:pt>
                <c:pt idx="4790">
                  <c:v>40020.008333333331</c:v>
                </c:pt>
                <c:pt idx="4791">
                  <c:v>40020.508333333331</c:v>
                </c:pt>
                <c:pt idx="4792">
                  <c:v>40021.008333333331</c:v>
                </c:pt>
                <c:pt idx="4793">
                  <c:v>40021.508333333331</c:v>
                </c:pt>
                <c:pt idx="4794">
                  <c:v>40022.008333333331</c:v>
                </c:pt>
                <c:pt idx="4795">
                  <c:v>40022.508333333331</c:v>
                </c:pt>
                <c:pt idx="4796">
                  <c:v>40023.008333333331</c:v>
                </c:pt>
                <c:pt idx="4797">
                  <c:v>40023.508333333331</c:v>
                </c:pt>
                <c:pt idx="4798">
                  <c:v>40024.008333333331</c:v>
                </c:pt>
                <c:pt idx="4799">
                  <c:v>40024.508333333331</c:v>
                </c:pt>
                <c:pt idx="4800">
                  <c:v>40025.008333333331</c:v>
                </c:pt>
                <c:pt idx="4801">
                  <c:v>40025.508333333331</c:v>
                </c:pt>
                <c:pt idx="4802">
                  <c:v>40026.008333333331</c:v>
                </c:pt>
                <c:pt idx="4803">
                  <c:v>40026.508333333331</c:v>
                </c:pt>
                <c:pt idx="4804">
                  <c:v>40027.008333333331</c:v>
                </c:pt>
                <c:pt idx="4805">
                  <c:v>40027.508333333331</c:v>
                </c:pt>
                <c:pt idx="4806">
                  <c:v>40028.008333333331</c:v>
                </c:pt>
                <c:pt idx="4807">
                  <c:v>40028.508333333331</c:v>
                </c:pt>
                <c:pt idx="4808">
                  <c:v>40029.008333333331</c:v>
                </c:pt>
                <c:pt idx="4809">
                  <c:v>40029.508333333331</c:v>
                </c:pt>
                <c:pt idx="4810">
                  <c:v>40030.008333333331</c:v>
                </c:pt>
                <c:pt idx="4811">
                  <c:v>40030.508333333331</c:v>
                </c:pt>
                <c:pt idx="4812">
                  <c:v>40031.008333333331</c:v>
                </c:pt>
                <c:pt idx="4813">
                  <c:v>40031.508333333331</c:v>
                </c:pt>
                <c:pt idx="4814">
                  <c:v>40032.008333333331</c:v>
                </c:pt>
                <c:pt idx="4815">
                  <c:v>40032.508333333331</c:v>
                </c:pt>
                <c:pt idx="4816">
                  <c:v>40033.008333333331</c:v>
                </c:pt>
                <c:pt idx="4817">
                  <c:v>40033.508333333331</c:v>
                </c:pt>
                <c:pt idx="4818">
                  <c:v>40034.008333333331</c:v>
                </c:pt>
                <c:pt idx="4819">
                  <c:v>40034.508333333331</c:v>
                </c:pt>
                <c:pt idx="4820">
                  <c:v>40035.008333333331</c:v>
                </c:pt>
                <c:pt idx="4821">
                  <c:v>40035.508333333331</c:v>
                </c:pt>
                <c:pt idx="4822">
                  <c:v>40036.008333333331</c:v>
                </c:pt>
                <c:pt idx="4823">
                  <c:v>40036.508333333331</c:v>
                </c:pt>
                <c:pt idx="4824">
                  <c:v>40037.008333333331</c:v>
                </c:pt>
                <c:pt idx="4825">
                  <c:v>40037.508333333331</c:v>
                </c:pt>
                <c:pt idx="4826">
                  <c:v>40038.008333333331</c:v>
                </c:pt>
                <c:pt idx="4827">
                  <c:v>40038.508333333331</c:v>
                </c:pt>
                <c:pt idx="4828">
                  <c:v>40039.008333333331</c:v>
                </c:pt>
                <c:pt idx="4829">
                  <c:v>40039.508333333331</c:v>
                </c:pt>
                <c:pt idx="4830">
                  <c:v>40040.008333333331</c:v>
                </c:pt>
                <c:pt idx="4831">
                  <c:v>40040.508333333331</c:v>
                </c:pt>
                <c:pt idx="4832">
                  <c:v>40041.008333333331</c:v>
                </c:pt>
                <c:pt idx="4833">
                  <c:v>40041.508333333331</c:v>
                </c:pt>
                <c:pt idx="4834">
                  <c:v>40042.008333333331</c:v>
                </c:pt>
                <c:pt idx="4835">
                  <c:v>40042.508333333331</c:v>
                </c:pt>
                <c:pt idx="4836">
                  <c:v>40043.008333333331</c:v>
                </c:pt>
                <c:pt idx="4837">
                  <c:v>40043.508333333331</c:v>
                </c:pt>
                <c:pt idx="4838">
                  <c:v>40044.008333333331</c:v>
                </c:pt>
                <c:pt idx="4839">
                  <c:v>40044.508333333331</c:v>
                </c:pt>
                <c:pt idx="4840">
                  <c:v>40045.008333333331</c:v>
                </c:pt>
                <c:pt idx="4841">
                  <c:v>40045.508333333331</c:v>
                </c:pt>
                <c:pt idx="4842">
                  <c:v>40046.008333333331</c:v>
                </c:pt>
                <c:pt idx="4843">
                  <c:v>40046.508333333331</c:v>
                </c:pt>
                <c:pt idx="4844">
                  <c:v>40047.008333333331</c:v>
                </c:pt>
                <c:pt idx="4845">
                  <c:v>40047.508333333331</c:v>
                </c:pt>
                <c:pt idx="4846">
                  <c:v>40048.008333333331</c:v>
                </c:pt>
                <c:pt idx="4847">
                  <c:v>40048.508333333331</c:v>
                </c:pt>
                <c:pt idx="4848">
                  <c:v>40049.008333333331</c:v>
                </c:pt>
                <c:pt idx="4849">
                  <c:v>40049.508333333331</c:v>
                </c:pt>
                <c:pt idx="4850">
                  <c:v>40050.008333333331</c:v>
                </c:pt>
                <c:pt idx="4851">
                  <c:v>40050.508333333331</c:v>
                </c:pt>
                <c:pt idx="4852">
                  <c:v>40051.008333333331</c:v>
                </c:pt>
                <c:pt idx="4853">
                  <c:v>40051.508333333331</c:v>
                </c:pt>
                <c:pt idx="4854">
                  <c:v>40052.008333333331</c:v>
                </c:pt>
                <c:pt idx="4855">
                  <c:v>40052.508333333331</c:v>
                </c:pt>
                <c:pt idx="4856">
                  <c:v>40053.008333333331</c:v>
                </c:pt>
                <c:pt idx="4857">
                  <c:v>40053.508333333331</c:v>
                </c:pt>
                <c:pt idx="4858">
                  <c:v>40054.008333333331</c:v>
                </c:pt>
                <c:pt idx="4859">
                  <c:v>40054.508333333331</c:v>
                </c:pt>
                <c:pt idx="4860">
                  <c:v>40055.008333333331</c:v>
                </c:pt>
                <c:pt idx="4861">
                  <c:v>40055.508333333331</c:v>
                </c:pt>
                <c:pt idx="4862">
                  <c:v>40056.008333333331</c:v>
                </c:pt>
                <c:pt idx="4863">
                  <c:v>40056.508333333331</c:v>
                </c:pt>
                <c:pt idx="4864">
                  <c:v>40057.008333333331</c:v>
                </c:pt>
                <c:pt idx="4865">
                  <c:v>40057.508333333331</c:v>
                </c:pt>
                <c:pt idx="4866">
                  <c:v>40058.008333333331</c:v>
                </c:pt>
                <c:pt idx="4867">
                  <c:v>40058.508333333331</c:v>
                </c:pt>
                <c:pt idx="4868">
                  <c:v>40059.008333333331</c:v>
                </c:pt>
                <c:pt idx="4869">
                  <c:v>40059.508333333331</c:v>
                </c:pt>
                <c:pt idx="4870">
                  <c:v>40060.008333333331</c:v>
                </c:pt>
                <c:pt idx="4871">
                  <c:v>40060.508333333331</c:v>
                </c:pt>
                <c:pt idx="4872">
                  <c:v>40061.008333333331</c:v>
                </c:pt>
                <c:pt idx="4873">
                  <c:v>40061.508333333331</c:v>
                </c:pt>
                <c:pt idx="4874">
                  <c:v>40062.008333333331</c:v>
                </c:pt>
                <c:pt idx="4875">
                  <c:v>40062.508333333331</c:v>
                </c:pt>
                <c:pt idx="4876">
                  <c:v>40063.008333333331</c:v>
                </c:pt>
                <c:pt idx="4877">
                  <c:v>40063.508333333331</c:v>
                </c:pt>
                <c:pt idx="4878">
                  <c:v>40064.008333333331</c:v>
                </c:pt>
                <c:pt idx="4879">
                  <c:v>40064.508333333331</c:v>
                </c:pt>
                <c:pt idx="4880">
                  <c:v>40065.008333333331</c:v>
                </c:pt>
                <c:pt idx="4881">
                  <c:v>40065.508333333331</c:v>
                </c:pt>
                <c:pt idx="4882">
                  <c:v>40066.008333333331</c:v>
                </c:pt>
                <c:pt idx="4883">
                  <c:v>40066.508333333331</c:v>
                </c:pt>
                <c:pt idx="4884">
                  <c:v>40067.008333333331</c:v>
                </c:pt>
                <c:pt idx="4885">
                  <c:v>40067.508333333331</c:v>
                </c:pt>
                <c:pt idx="4886">
                  <c:v>40068.008333333331</c:v>
                </c:pt>
                <c:pt idx="4887">
                  <c:v>40068.508333333331</c:v>
                </c:pt>
                <c:pt idx="4888">
                  <c:v>40069.008333333331</c:v>
                </c:pt>
                <c:pt idx="4889">
                  <c:v>40069.508333333331</c:v>
                </c:pt>
                <c:pt idx="4890">
                  <c:v>40070.008333333331</c:v>
                </c:pt>
                <c:pt idx="4891">
                  <c:v>40070.508333333331</c:v>
                </c:pt>
                <c:pt idx="4892">
                  <c:v>40071.008333333331</c:v>
                </c:pt>
                <c:pt idx="4893">
                  <c:v>40071.508333333331</c:v>
                </c:pt>
                <c:pt idx="4894">
                  <c:v>40072.008333333331</c:v>
                </c:pt>
                <c:pt idx="4895">
                  <c:v>40072.508333333331</c:v>
                </c:pt>
                <c:pt idx="4896">
                  <c:v>40073.008333333331</c:v>
                </c:pt>
                <c:pt idx="4897">
                  <c:v>40073.508333333331</c:v>
                </c:pt>
                <c:pt idx="4898">
                  <c:v>40074.008333333331</c:v>
                </c:pt>
                <c:pt idx="4899">
                  <c:v>40074.508333333331</c:v>
                </c:pt>
                <c:pt idx="4900">
                  <c:v>40075.008333333331</c:v>
                </c:pt>
                <c:pt idx="4901">
                  <c:v>40075.508333333331</c:v>
                </c:pt>
                <c:pt idx="4902">
                  <c:v>40076.008333333331</c:v>
                </c:pt>
                <c:pt idx="4903">
                  <c:v>40076.508333333331</c:v>
                </c:pt>
                <c:pt idx="4904">
                  <c:v>40077.008333333331</c:v>
                </c:pt>
                <c:pt idx="4905">
                  <c:v>40077.508333333331</c:v>
                </c:pt>
                <c:pt idx="4906">
                  <c:v>40078.008333333331</c:v>
                </c:pt>
                <c:pt idx="4907">
                  <c:v>40078.508333333331</c:v>
                </c:pt>
                <c:pt idx="4908">
                  <c:v>40079.008333333331</c:v>
                </c:pt>
                <c:pt idx="4909">
                  <c:v>40079.508333333331</c:v>
                </c:pt>
                <c:pt idx="4910">
                  <c:v>40080.008333333331</c:v>
                </c:pt>
                <c:pt idx="4911">
                  <c:v>40080.508333333331</c:v>
                </c:pt>
                <c:pt idx="4912">
                  <c:v>40081.008333333331</c:v>
                </c:pt>
                <c:pt idx="4913">
                  <c:v>40081.508333333331</c:v>
                </c:pt>
                <c:pt idx="4914">
                  <c:v>40082.008333333331</c:v>
                </c:pt>
                <c:pt idx="4915">
                  <c:v>40082.508333333331</c:v>
                </c:pt>
                <c:pt idx="4916">
                  <c:v>40083.008333333331</c:v>
                </c:pt>
                <c:pt idx="4917">
                  <c:v>40083.508333333331</c:v>
                </c:pt>
                <c:pt idx="4918">
                  <c:v>40084.008333333331</c:v>
                </c:pt>
                <c:pt idx="4919">
                  <c:v>40084.508333333331</c:v>
                </c:pt>
                <c:pt idx="4920">
                  <c:v>40085.008333333331</c:v>
                </c:pt>
                <c:pt idx="4921">
                  <c:v>40085.508333333331</c:v>
                </c:pt>
                <c:pt idx="4922">
                  <c:v>40086.008333333331</c:v>
                </c:pt>
                <c:pt idx="4923">
                  <c:v>40086.508333333331</c:v>
                </c:pt>
                <c:pt idx="4924">
                  <c:v>40087.008333333331</c:v>
                </c:pt>
                <c:pt idx="4925">
                  <c:v>40087.508333333331</c:v>
                </c:pt>
                <c:pt idx="4926">
                  <c:v>40088.008333333331</c:v>
                </c:pt>
                <c:pt idx="4927">
                  <c:v>40088.508333333331</c:v>
                </c:pt>
                <c:pt idx="4928">
                  <c:v>40089.008333333331</c:v>
                </c:pt>
                <c:pt idx="4929">
                  <c:v>40089.508333333331</c:v>
                </c:pt>
                <c:pt idx="4930">
                  <c:v>40090.008333333331</c:v>
                </c:pt>
                <c:pt idx="4931">
                  <c:v>40090.508333333331</c:v>
                </c:pt>
                <c:pt idx="4932">
                  <c:v>40091.008333333331</c:v>
                </c:pt>
                <c:pt idx="4933">
                  <c:v>40091.508333333331</c:v>
                </c:pt>
                <c:pt idx="4934">
                  <c:v>40092.008333333331</c:v>
                </c:pt>
                <c:pt idx="4935">
                  <c:v>40092.508333333331</c:v>
                </c:pt>
                <c:pt idx="4936">
                  <c:v>40093.008333333331</c:v>
                </c:pt>
                <c:pt idx="4937">
                  <c:v>40093.508333333331</c:v>
                </c:pt>
                <c:pt idx="4938">
                  <c:v>40094.008333333331</c:v>
                </c:pt>
                <c:pt idx="4939">
                  <c:v>40094.508333333331</c:v>
                </c:pt>
                <c:pt idx="4940">
                  <c:v>40095.008333333331</c:v>
                </c:pt>
                <c:pt idx="4941">
                  <c:v>40095.508333333331</c:v>
                </c:pt>
                <c:pt idx="4942">
                  <c:v>40096.008333333331</c:v>
                </c:pt>
                <c:pt idx="4943">
                  <c:v>40096.508333333331</c:v>
                </c:pt>
                <c:pt idx="4944">
                  <c:v>40097.008333333331</c:v>
                </c:pt>
                <c:pt idx="4945">
                  <c:v>40097.508333333331</c:v>
                </c:pt>
                <c:pt idx="4946">
                  <c:v>40098.008333333331</c:v>
                </c:pt>
                <c:pt idx="4947">
                  <c:v>40098.508333333331</c:v>
                </c:pt>
                <c:pt idx="4948">
                  <c:v>40099.008333333331</c:v>
                </c:pt>
                <c:pt idx="4949">
                  <c:v>40099.508333333331</c:v>
                </c:pt>
                <c:pt idx="4950">
                  <c:v>40100.008333333331</c:v>
                </c:pt>
                <c:pt idx="4951">
                  <c:v>40100.508333333331</c:v>
                </c:pt>
                <c:pt idx="4952">
                  <c:v>40101.008333333331</c:v>
                </c:pt>
                <c:pt idx="4953">
                  <c:v>40101.508333333331</c:v>
                </c:pt>
                <c:pt idx="4954">
                  <c:v>40102.008333333331</c:v>
                </c:pt>
                <c:pt idx="4955">
                  <c:v>40102.508333333331</c:v>
                </c:pt>
                <c:pt idx="4956">
                  <c:v>40103.008333333331</c:v>
                </c:pt>
                <c:pt idx="4957">
                  <c:v>40103.508333333331</c:v>
                </c:pt>
                <c:pt idx="4958">
                  <c:v>40104.008333333331</c:v>
                </c:pt>
                <c:pt idx="4959">
                  <c:v>40104.508333333331</c:v>
                </c:pt>
                <c:pt idx="4960">
                  <c:v>40105.008333333331</c:v>
                </c:pt>
                <c:pt idx="4961">
                  <c:v>40105.508333333331</c:v>
                </c:pt>
                <c:pt idx="4962">
                  <c:v>40106.008333333331</c:v>
                </c:pt>
                <c:pt idx="4963">
                  <c:v>40106.508333333331</c:v>
                </c:pt>
                <c:pt idx="4964">
                  <c:v>40107.008333333331</c:v>
                </c:pt>
                <c:pt idx="4965">
                  <c:v>40107.508333333331</c:v>
                </c:pt>
                <c:pt idx="4966">
                  <c:v>40108.008333333331</c:v>
                </c:pt>
                <c:pt idx="4967">
                  <c:v>40108.508333333331</c:v>
                </c:pt>
                <c:pt idx="4968">
                  <c:v>40109.008333333331</c:v>
                </c:pt>
                <c:pt idx="4969">
                  <c:v>40109.508333333331</c:v>
                </c:pt>
                <c:pt idx="4970">
                  <c:v>40110.008333333331</c:v>
                </c:pt>
                <c:pt idx="4971">
                  <c:v>40110.508333333331</c:v>
                </c:pt>
                <c:pt idx="4972">
                  <c:v>40111.008333333331</c:v>
                </c:pt>
                <c:pt idx="4973">
                  <c:v>40111.508333333331</c:v>
                </c:pt>
                <c:pt idx="4974">
                  <c:v>40112.008333333331</c:v>
                </c:pt>
                <c:pt idx="4975">
                  <c:v>40112.508333333331</c:v>
                </c:pt>
                <c:pt idx="4976">
                  <c:v>40113.008333333331</c:v>
                </c:pt>
                <c:pt idx="4977">
                  <c:v>40113.508333333331</c:v>
                </c:pt>
                <c:pt idx="4978">
                  <c:v>40114.008333333331</c:v>
                </c:pt>
                <c:pt idx="4979">
                  <c:v>40114.508333333331</c:v>
                </c:pt>
                <c:pt idx="4980">
                  <c:v>40115.008333333331</c:v>
                </c:pt>
                <c:pt idx="4981">
                  <c:v>40115.508333333331</c:v>
                </c:pt>
                <c:pt idx="4982">
                  <c:v>40116.008333333331</c:v>
                </c:pt>
                <c:pt idx="4983">
                  <c:v>40116.508333333331</c:v>
                </c:pt>
                <c:pt idx="4984">
                  <c:v>40117.008333333331</c:v>
                </c:pt>
                <c:pt idx="4985">
                  <c:v>40117.508333333331</c:v>
                </c:pt>
                <c:pt idx="4986">
                  <c:v>40118.008333333331</c:v>
                </c:pt>
                <c:pt idx="4987">
                  <c:v>40118.508333333331</c:v>
                </c:pt>
                <c:pt idx="4988">
                  <c:v>40119.008333333331</c:v>
                </c:pt>
                <c:pt idx="4989">
                  <c:v>40119.508333333331</c:v>
                </c:pt>
                <c:pt idx="4990">
                  <c:v>40120.008333333331</c:v>
                </c:pt>
                <c:pt idx="4991">
                  <c:v>40120.508333333331</c:v>
                </c:pt>
                <c:pt idx="4992">
                  <c:v>40121.008333333331</c:v>
                </c:pt>
                <c:pt idx="4993">
                  <c:v>40121.508333333331</c:v>
                </c:pt>
                <c:pt idx="4994">
                  <c:v>40122.008333333331</c:v>
                </c:pt>
                <c:pt idx="4995">
                  <c:v>40122.508333333331</c:v>
                </c:pt>
                <c:pt idx="4996">
                  <c:v>40123.008333333331</c:v>
                </c:pt>
                <c:pt idx="4997">
                  <c:v>40123.508333333331</c:v>
                </c:pt>
                <c:pt idx="4998">
                  <c:v>40124.008333333331</c:v>
                </c:pt>
                <c:pt idx="4999">
                  <c:v>40124.508333333331</c:v>
                </c:pt>
                <c:pt idx="5000">
                  <c:v>40125.008333333331</c:v>
                </c:pt>
                <c:pt idx="5001">
                  <c:v>40125.508333333331</c:v>
                </c:pt>
                <c:pt idx="5002">
                  <c:v>40126.008333333331</c:v>
                </c:pt>
                <c:pt idx="5003">
                  <c:v>40126.508333333331</c:v>
                </c:pt>
                <c:pt idx="5004">
                  <c:v>40127.008333333331</c:v>
                </c:pt>
                <c:pt idx="5005">
                  <c:v>40127.508333333331</c:v>
                </c:pt>
                <c:pt idx="5006">
                  <c:v>40128.008333333331</c:v>
                </c:pt>
                <c:pt idx="5007">
                  <c:v>40128.508333333331</c:v>
                </c:pt>
                <c:pt idx="5008">
                  <c:v>40129.008333333331</c:v>
                </c:pt>
                <c:pt idx="5009">
                  <c:v>40129.508333333331</c:v>
                </c:pt>
                <c:pt idx="5010">
                  <c:v>40130.008333333331</c:v>
                </c:pt>
                <c:pt idx="5011">
                  <c:v>40130.508333333331</c:v>
                </c:pt>
                <c:pt idx="5012">
                  <c:v>40131.008333333331</c:v>
                </c:pt>
                <c:pt idx="5013">
                  <c:v>40131.508333333331</c:v>
                </c:pt>
                <c:pt idx="5014">
                  <c:v>40132.008333333331</c:v>
                </c:pt>
                <c:pt idx="5015">
                  <c:v>40132.508333333331</c:v>
                </c:pt>
                <c:pt idx="5016">
                  <c:v>40133.008333333331</c:v>
                </c:pt>
                <c:pt idx="5017">
                  <c:v>40133.508333333331</c:v>
                </c:pt>
                <c:pt idx="5018">
                  <c:v>40134.008333333331</c:v>
                </c:pt>
                <c:pt idx="5019">
                  <c:v>40134.508333333331</c:v>
                </c:pt>
                <c:pt idx="5020">
                  <c:v>40135.008333333331</c:v>
                </c:pt>
                <c:pt idx="5021">
                  <c:v>40135.508333333331</c:v>
                </c:pt>
                <c:pt idx="5022">
                  <c:v>40136.008333333331</c:v>
                </c:pt>
                <c:pt idx="5023">
                  <c:v>40136.508333333331</c:v>
                </c:pt>
                <c:pt idx="5024">
                  <c:v>40137.008333333331</c:v>
                </c:pt>
                <c:pt idx="5025">
                  <c:v>40137.508333333331</c:v>
                </c:pt>
                <c:pt idx="5026">
                  <c:v>40138.008333333331</c:v>
                </c:pt>
                <c:pt idx="5027">
                  <c:v>40138.508333333331</c:v>
                </c:pt>
                <c:pt idx="5028">
                  <c:v>40139.008333333331</c:v>
                </c:pt>
                <c:pt idx="5029">
                  <c:v>40139.508333333331</c:v>
                </c:pt>
                <c:pt idx="5030">
                  <c:v>40140.008333333331</c:v>
                </c:pt>
                <c:pt idx="5031">
                  <c:v>40140.508333333331</c:v>
                </c:pt>
                <c:pt idx="5032">
                  <c:v>40141.008333333331</c:v>
                </c:pt>
                <c:pt idx="5033">
                  <c:v>40141.508333333331</c:v>
                </c:pt>
                <c:pt idx="5034">
                  <c:v>40142.008333333331</c:v>
                </c:pt>
                <c:pt idx="5035">
                  <c:v>40142.508333333331</c:v>
                </c:pt>
                <c:pt idx="5036">
                  <c:v>40143.008333333331</c:v>
                </c:pt>
                <c:pt idx="5037">
                  <c:v>40143.508333333331</c:v>
                </c:pt>
                <c:pt idx="5038">
                  <c:v>40144.008333333331</c:v>
                </c:pt>
                <c:pt idx="5039">
                  <c:v>40144.508333333331</c:v>
                </c:pt>
                <c:pt idx="5040">
                  <c:v>40145.008333333331</c:v>
                </c:pt>
                <c:pt idx="5041">
                  <c:v>40145.508333333331</c:v>
                </c:pt>
                <c:pt idx="5042">
                  <c:v>40146.008333333331</c:v>
                </c:pt>
                <c:pt idx="5043">
                  <c:v>40146.508333333331</c:v>
                </c:pt>
                <c:pt idx="5044">
                  <c:v>40147.008333333331</c:v>
                </c:pt>
                <c:pt idx="5045">
                  <c:v>40147.508333333331</c:v>
                </c:pt>
                <c:pt idx="5046">
                  <c:v>40148.008333333331</c:v>
                </c:pt>
                <c:pt idx="5047">
                  <c:v>40148.508333333331</c:v>
                </c:pt>
                <c:pt idx="5048">
                  <c:v>40149.008333333331</c:v>
                </c:pt>
                <c:pt idx="5049">
                  <c:v>40149.508333333331</c:v>
                </c:pt>
                <c:pt idx="5050">
                  <c:v>40150.008333333331</c:v>
                </c:pt>
                <c:pt idx="5051">
                  <c:v>40150.508333333331</c:v>
                </c:pt>
                <c:pt idx="5052">
                  <c:v>40151.008333333331</c:v>
                </c:pt>
                <c:pt idx="5053">
                  <c:v>40151.508333333331</c:v>
                </c:pt>
                <c:pt idx="5054">
                  <c:v>40152.008333333331</c:v>
                </c:pt>
                <c:pt idx="5055">
                  <c:v>40152.508333333331</c:v>
                </c:pt>
                <c:pt idx="5056">
                  <c:v>40153.008333333331</c:v>
                </c:pt>
                <c:pt idx="5057">
                  <c:v>40153.508333333331</c:v>
                </c:pt>
                <c:pt idx="5058">
                  <c:v>40154.008333333331</c:v>
                </c:pt>
                <c:pt idx="5059">
                  <c:v>40154.508333333331</c:v>
                </c:pt>
                <c:pt idx="5060">
                  <c:v>40155.008333333331</c:v>
                </c:pt>
                <c:pt idx="5061">
                  <c:v>40155.508333333331</c:v>
                </c:pt>
                <c:pt idx="5062">
                  <c:v>40156.008333333331</c:v>
                </c:pt>
                <c:pt idx="5063">
                  <c:v>40156.508333333331</c:v>
                </c:pt>
                <c:pt idx="5064">
                  <c:v>40157.008333333331</c:v>
                </c:pt>
                <c:pt idx="5065">
                  <c:v>40157.508333333331</c:v>
                </c:pt>
                <c:pt idx="5066">
                  <c:v>40158.008333333331</c:v>
                </c:pt>
                <c:pt idx="5067">
                  <c:v>40158.508333333331</c:v>
                </c:pt>
                <c:pt idx="5068">
                  <c:v>40159.008333333331</c:v>
                </c:pt>
                <c:pt idx="5069">
                  <c:v>40159.508333333331</c:v>
                </c:pt>
                <c:pt idx="5070">
                  <c:v>40160.008333333331</c:v>
                </c:pt>
                <c:pt idx="5071">
                  <c:v>40160.508333333331</c:v>
                </c:pt>
                <c:pt idx="5072">
                  <c:v>40161.008333333331</c:v>
                </c:pt>
                <c:pt idx="5073">
                  <c:v>40161.508333333331</c:v>
                </c:pt>
                <c:pt idx="5074">
                  <c:v>40162.008333333331</c:v>
                </c:pt>
                <c:pt idx="5075">
                  <c:v>40162.508333333331</c:v>
                </c:pt>
                <c:pt idx="5076">
                  <c:v>40163.008333333331</c:v>
                </c:pt>
                <c:pt idx="5077">
                  <c:v>40163.508333333331</c:v>
                </c:pt>
                <c:pt idx="5078">
                  <c:v>40164.008333333331</c:v>
                </c:pt>
                <c:pt idx="5079">
                  <c:v>40164.508333333331</c:v>
                </c:pt>
                <c:pt idx="5080">
                  <c:v>40165.008333333331</c:v>
                </c:pt>
                <c:pt idx="5081">
                  <c:v>40165.508333333331</c:v>
                </c:pt>
                <c:pt idx="5082">
                  <c:v>40166.008333333331</c:v>
                </c:pt>
                <c:pt idx="5083">
                  <c:v>40166.508333333331</c:v>
                </c:pt>
                <c:pt idx="5084">
                  <c:v>40167.008333333331</c:v>
                </c:pt>
                <c:pt idx="5085">
                  <c:v>40167.508333333331</c:v>
                </c:pt>
                <c:pt idx="5086">
                  <c:v>40168.008333333331</c:v>
                </c:pt>
                <c:pt idx="5087">
                  <c:v>40168.508333333331</c:v>
                </c:pt>
                <c:pt idx="5088">
                  <c:v>40169.008333333331</c:v>
                </c:pt>
                <c:pt idx="5089">
                  <c:v>40169.508333333331</c:v>
                </c:pt>
                <c:pt idx="5090">
                  <c:v>40170.008333333331</c:v>
                </c:pt>
                <c:pt idx="5091">
                  <c:v>40170.508333333331</c:v>
                </c:pt>
                <c:pt idx="5092">
                  <c:v>40171.008333333331</c:v>
                </c:pt>
                <c:pt idx="5093">
                  <c:v>40171.508333333331</c:v>
                </c:pt>
                <c:pt idx="5094">
                  <c:v>40172.008333333331</c:v>
                </c:pt>
                <c:pt idx="5095">
                  <c:v>40172.508333333331</c:v>
                </c:pt>
                <c:pt idx="5096">
                  <c:v>40173.008333333331</c:v>
                </c:pt>
                <c:pt idx="5097">
                  <c:v>40173.508333333331</c:v>
                </c:pt>
                <c:pt idx="5098">
                  <c:v>40174.008333333331</c:v>
                </c:pt>
                <c:pt idx="5099">
                  <c:v>40174.508333333331</c:v>
                </c:pt>
                <c:pt idx="5100">
                  <c:v>40175.008333333331</c:v>
                </c:pt>
                <c:pt idx="5101">
                  <c:v>40175.508333333331</c:v>
                </c:pt>
                <c:pt idx="5102">
                  <c:v>40176.008333333331</c:v>
                </c:pt>
                <c:pt idx="5103">
                  <c:v>40176.508333333331</c:v>
                </c:pt>
                <c:pt idx="5104">
                  <c:v>40177.008333333331</c:v>
                </c:pt>
                <c:pt idx="5105">
                  <c:v>40177.508333333331</c:v>
                </c:pt>
                <c:pt idx="5106">
                  <c:v>40178.008333333331</c:v>
                </c:pt>
                <c:pt idx="5107">
                  <c:v>40178.508333333331</c:v>
                </c:pt>
                <c:pt idx="5108">
                  <c:v>40179.008333333331</c:v>
                </c:pt>
                <c:pt idx="5109">
                  <c:v>40179.508333333331</c:v>
                </c:pt>
                <c:pt idx="5110">
                  <c:v>40180.008333333331</c:v>
                </c:pt>
                <c:pt idx="5111">
                  <c:v>40180.508333333331</c:v>
                </c:pt>
                <c:pt idx="5112">
                  <c:v>40181.008333333331</c:v>
                </c:pt>
                <c:pt idx="5113">
                  <c:v>40181.508333333331</c:v>
                </c:pt>
                <c:pt idx="5114">
                  <c:v>40182.008333333331</c:v>
                </c:pt>
                <c:pt idx="5115">
                  <c:v>40182.508333333331</c:v>
                </c:pt>
                <c:pt idx="5116">
                  <c:v>40183.008333333331</c:v>
                </c:pt>
                <c:pt idx="5117">
                  <c:v>40183.508333333331</c:v>
                </c:pt>
                <c:pt idx="5118">
                  <c:v>40184.008333333331</c:v>
                </c:pt>
                <c:pt idx="5119">
                  <c:v>40184.508333333331</c:v>
                </c:pt>
                <c:pt idx="5120">
                  <c:v>40185.008333333331</c:v>
                </c:pt>
                <c:pt idx="5121">
                  <c:v>40185.508333333331</c:v>
                </c:pt>
                <c:pt idx="5122">
                  <c:v>40186.008333333331</c:v>
                </c:pt>
                <c:pt idx="5123">
                  <c:v>40186.508333333331</c:v>
                </c:pt>
                <c:pt idx="5124">
                  <c:v>40187.008333333331</c:v>
                </c:pt>
                <c:pt idx="5125">
                  <c:v>40187.508333333331</c:v>
                </c:pt>
                <c:pt idx="5126">
                  <c:v>40188.008333333331</c:v>
                </c:pt>
                <c:pt idx="5127">
                  <c:v>40188.508333333331</c:v>
                </c:pt>
                <c:pt idx="5128">
                  <c:v>40189.008333333331</c:v>
                </c:pt>
                <c:pt idx="5129">
                  <c:v>40189.508333333331</c:v>
                </c:pt>
                <c:pt idx="5130">
                  <c:v>40190.008333333331</c:v>
                </c:pt>
                <c:pt idx="5131">
                  <c:v>40190.508333333331</c:v>
                </c:pt>
                <c:pt idx="5132">
                  <c:v>40191.008333333331</c:v>
                </c:pt>
                <c:pt idx="5133">
                  <c:v>40191.508333333331</c:v>
                </c:pt>
                <c:pt idx="5134">
                  <c:v>40192.008333333331</c:v>
                </c:pt>
                <c:pt idx="5135">
                  <c:v>40192.508333333331</c:v>
                </c:pt>
                <c:pt idx="5136">
                  <c:v>40193.008333333331</c:v>
                </c:pt>
                <c:pt idx="5137">
                  <c:v>40193.508333333331</c:v>
                </c:pt>
                <c:pt idx="5138">
                  <c:v>40194.008333333331</c:v>
                </c:pt>
                <c:pt idx="5139">
                  <c:v>40194.508333333331</c:v>
                </c:pt>
                <c:pt idx="5140">
                  <c:v>40195.008333333331</c:v>
                </c:pt>
                <c:pt idx="5141">
                  <c:v>40195.508333333331</c:v>
                </c:pt>
                <c:pt idx="5142">
                  <c:v>40196.008333333331</c:v>
                </c:pt>
                <c:pt idx="5143">
                  <c:v>40196.508333333331</c:v>
                </c:pt>
                <c:pt idx="5144">
                  <c:v>40197.008333333331</c:v>
                </c:pt>
                <c:pt idx="5145">
                  <c:v>40197.508333333331</c:v>
                </c:pt>
                <c:pt idx="5146">
                  <c:v>40198.008333333331</c:v>
                </c:pt>
                <c:pt idx="5147">
                  <c:v>40198.508333333331</c:v>
                </c:pt>
                <c:pt idx="5148">
                  <c:v>40199.008333333331</c:v>
                </c:pt>
                <c:pt idx="5149">
                  <c:v>40199.508333333331</c:v>
                </c:pt>
                <c:pt idx="5150">
                  <c:v>40201.508333333331</c:v>
                </c:pt>
                <c:pt idx="5151">
                  <c:v>40202.508333333331</c:v>
                </c:pt>
                <c:pt idx="5152">
                  <c:v>40203.508333333331</c:v>
                </c:pt>
                <c:pt idx="5153">
                  <c:v>40204.508333333331</c:v>
                </c:pt>
                <c:pt idx="5154">
                  <c:v>40205.508333333331</c:v>
                </c:pt>
                <c:pt idx="5155">
                  <c:v>40206.508333333331</c:v>
                </c:pt>
                <c:pt idx="5156">
                  <c:v>40207.508333333331</c:v>
                </c:pt>
                <c:pt idx="5157">
                  <c:v>40209.508333333331</c:v>
                </c:pt>
                <c:pt idx="5158">
                  <c:v>40210.508333333331</c:v>
                </c:pt>
                <c:pt idx="5159">
                  <c:v>40211.508333333331</c:v>
                </c:pt>
                <c:pt idx="5160">
                  <c:v>40213.508333333331</c:v>
                </c:pt>
                <c:pt idx="5161">
                  <c:v>40214.508333333331</c:v>
                </c:pt>
                <c:pt idx="5162">
                  <c:v>40215.508333333331</c:v>
                </c:pt>
                <c:pt idx="5163">
                  <c:v>40217.508333333331</c:v>
                </c:pt>
                <c:pt idx="5164">
                  <c:v>40218.508333333331</c:v>
                </c:pt>
                <c:pt idx="5165">
                  <c:v>40219.508333333331</c:v>
                </c:pt>
                <c:pt idx="5166">
                  <c:v>40220.508333333331</c:v>
                </c:pt>
                <c:pt idx="5167">
                  <c:v>40221.508333333331</c:v>
                </c:pt>
                <c:pt idx="5168">
                  <c:v>40222.508333333331</c:v>
                </c:pt>
                <c:pt idx="5169">
                  <c:v>40223.508333333331</c:v>
                </c:pt>
                <c:pt idx="5170">
                  <c:v>40224.508333333331</c:v>
                </c:pt>
                <c:pt idx="5171">
                  <c:v>40225.508333333331</c:v>
                </c:pt>
                <c:pt idx="5172">
                  <c:v>40226.508333333331</c:v>
                </c:pt>
                <c:pt idx="5173">
                  <c:v>40228.508333333331</c:v>
                </c:pt>
                <c:pt idx="5174">
                  <c:v>40229.508333333331</c:v>
                </c:pt>
                <c:pt idx="5175">
                  <c:v>40230.508333333331</c:v>
                </c:pt>
                <c:pt idx="5176">
                  <c:v>40231.508333333331</c:v>
                </c:pt>
                <c:pt idx="5177">
                  <c:v>40232.508333333331</c:v>
                </c:pt>
                <c:pt idx="5178">
                  <c:v>40233.508333333331</c:v>
                </c:pt>
                <c:pt idx="5179">
                  <c:v>40234.508333333331</c:v>
                </c:pt>
                <c:pt idx="5180">
                  <c:v>40235.508333333331</c:v>
                </c:pt>
                <c:pt idx="5181">
                  <c:v>40236.508333333331</c:v>
                </c:pt>
                <c:pt idx="5182">
                  <c:v>40238.508333333331</c:v>
                </c:pt>
                <c:pt idx="5183">
                  <c:v>40239.508333333331</c:v>
                </c:pt>
                <c:pt idx="5184">
                  <c:v>40240.508333333331</c:v>
                </c:pt>
                <c:pt idx="5185">
                  <c:v>40242.508333333331</c:v>
                </c:pt>
                <c:pt idx="5186">
                  <c:v>40243.508333333331</c:v>
                </c:pt>
                <c:pt idx="5187">
                  <c:v>40244.508333333331</c:v>
                </c:pt>
                <c:pt idx="5188">
                  <c:v>40245.508333333331</c:v>
                </c:pt>
                <c:pt idx="5189">
                  <c:v>40246.508333333331</c:v>
                </c:pt>
                <c:pt idx="5190">
                  <c:v>40247.508333333331</c:v>
                </c:pt>
                <c:pt idx="5191">
                  <c:v>40248.508333333331</c:v>
                </c:pt>
                <c:pt idx="5192">
                  <c:v>40249.508333333331</c:v>
                </c:pt>
                <c:pt idx="5193">
                  <c:v>40250.508333333331</c:v>
                </c:pt>
                <c:pt idx="5194">
                  <c:v>40251.508333333331</c:v>
                </c:pt>
                <c:pt idx="5195">
                  <c:v>40252.508333333331</c:v>
                </c:pt>
                <c:pt idx="5196">
                  <c:v>40253.508333333331</c:v>
                </c:pt>
                <c:pt idx="5197">
                  <c:v>40254.508333333331</c:v>
                </c:pt>
                <c:pt idx="5198">
                  <c:v>40255.508333333331</c:v>
                </c:pt>
                <c:pt idx="5199">
                  <c:v>40256.508333333331</c:v>
                </c:pt>
                <c:pt idx="5200">
                  <c:v>40257.508333333331</c:v>
                </c:pt>
                <c:pt idx="5201">
                  <c:v>40258.508333333331</c:v>
                </c:pt>
                <c:pt idx="5202">
                  <c:v>40259.508333333331</c:v>
                </c:pt>
                <c:pt idx="5203">
                  <c:v>40260.508333333331</c:v>
                </c:pt>
                <c:pt idx="5204">
                  <c:v>40261.508333333331</c:v>
                </c:pt>
                <c:pt idx="5205">
                  <c:v>40262.508333333331</c:v>
                </c:pt>
                <c:pt idx="5206">
                  <c:v>40263.508333333331</c:v>
                </c:pt>
                <c:pt idx="5207">
                  <c:v>40264.508333333331</c:v>
                </c:pt>
                <c:pt idx="5208">
                  <c:v>40265.508333333331</c:v>
                </c:pt>
                <c:pt idx="5209">
                  <c:v>40266.508333333331</c:v>
                </c:pt>
                <c:pt idx="5210">
                  <c:v>40267.509027777778</c:v>
                </c:pt>
                <c:pt idx="5211">
                  <c:v>40268.508333333331</c:v>
                </c:pt>
                <c:pt idx="5212">
                  <c:v>40269.508333333331</c:v>
                </c:pt>
                <c:pt idx="5213">
                  <c:v>40270.508333333331</c:v>
                </c:pt>
                <c:pt idx="5214">
                  <c:v>40271.508333333331</c:v>
                </c:pt>
                <c:pt idx="5215">
                  <c:v>40272.508333333331</c:v>
                </c:pt>
                <c:pt idx="5216">
                  <c:v>40273.508333333331</c:v>
                </c:pt>
                <c:pt idx="5217">
                  <c:v>40274.508333333331</c:v>
                </c:pt>
                <c:pt idx="5218">
                  <c:v>40275.508333333331</c:v>
                </c:pt>
                <c:pt idx="5219">
                  <c:v>40276.508333333331</c:v>
                </c:pt>
                <c:pt idx="5220">
                  <c:v>40277.508333333331</c:v>
                </c:pt>
                <c:pt idx="5221">
                  <c:v>40278.508333333331</c:v>
                </c:pt>
                <c:pt idx="5222">
                  <c:v>40279.508333333331</c:v>
                </c:pt>
                <c:pt idx="5223">
                  <c:v>40280.508333333331</c:v>
                </c:pt>
                <c:pt idx="5224">
                  <c:v>40281.508333333331</c:v>
                </c:pt>
                <c:pt idx="5225">
                  <c:v>40282.508333333331</c:v>
                </c:pt>
                <c:pt idx="5226">
                  <c:v>40283.508333333331</c:v>
                </c:pt>
                <c:pt idx="5227">
                  <c:v>40284.508333333331</c:v>
                </c:pt>
                <c:pt idx="5228">
                  <c:v>40285.508333333331</c:v>
                </c:pt>
                <c:pt idx="5229">
                  <c:v>40286.508333333331</c:v>
                </c:pt>
                <c:pt idx="5230">
                  <c:v>40287.508333333331</c:v>
                </c:pt>
                <c:pt idx="5231">
                  <c:v>40288.508333333331</c:v>
                </c:pt>
                <c:pt idx="5232">
                  <c:v>40289.508333333331</c:v>
                </c:pt>
                <c:pt idx="5233">
                  <c:v>40290.508333333331</c:v>
                </c:pt>
                <c:pt idx="5234">
                  <c:v>40291.508333333331</c:v>
                </c:pt>
                <c:pt idx="5235">
                  <c:v>40292.508333333331</c:v>
                </c:pt>
                <c:pt idx="5236">
                  <c:v>40293.508333333331</c:v>
                </c:pt>
                <c:pt idx="5237">
                  <c:v>40294.508333333331</c:v>
                </c:pt>
                <c:pt idx="5238">
                  <c:v>40295.508333333331</c:v>
                </c:pt>
                <c:pt idx="5239">
                  <c:v>40298.508333333331</c:v>
                </c:pt>
                <c:pt idx="5240">
                  <c:v>40299.508333333331</c:v>
                </c:pt>
                <c:pt idx="5241">
                  <c:v>40300.508333333331</c:v>
                </c:pt>
                <c:pt idx="5242">
                  <c:v>40301.508333333331</c:v>
                </c:pt>
                <c:pt idx="5243">
                  <c:v>40302.508333333331</c:v>
                </c:pt>
                <c:pt idx="5244">
                  <c:v>40303.508333333331</c:v>
                </c:pt>
                <c:pt idx="5245">
                  <c:v>40304.508333333331</c:v>
                </c:pt>
                <c:pt idx="5246">
                  <c:v>40305.508333333331</c:v>
                </c:pt>
                <c:pt idx="5247">
                  <c:v>40306.508333333331</c:v>
                </c:pt>
                <c:pt idx="5248">
                  <c:v>40307.508333333331</c:v>
                </c:pt>
                <c:pt idx="5249">
                  <c:v>40308.508333333331</c:v>
                </c:pt>
                <c:pt idx="5250">
                  <c:v>40310.508333333331</c:v>
                </c:pt>
                <c:pt idx="5251">
                  <c:v>40311.509722222225</c:v>
                </c:pt>
                <c:pt idx="5252">
                  <c:v>40312.508333333331</c:v>
                </c:pt>
                <c:pt idx="5253">
                  <c:v>40313.508333333331</c:v>
                </c:pt>
                <c:pt idx="5254">
                  <c:v>40314.508333333331</c:v>
                </c:pt>
                <c:pt idx="5255">
                  <c:v>40315.508333333331</c:v>
                </c:pt>
                <c:pt idx="5256">
                  <c:v>40316.508333333331</c:v>
                </c:pt>
                <c:pt idx="5257">
                  <c:v>40317.508333333331</c:v>
                </c:pt>
                <c:pt idx="5258">
                  <c:v>40318.508333333331</c:v>
                </c:pt>
                <c:pt idx="5259">
                  <c:v>40319.508333333331</c:v>
                </c:pt>
                <c:pt idx="5260">
                  <c:v>40320.508333333331</c:v>
                </c:pt>
                <c:pt idx="5261">
                  <c:v>40321.508333333331</c:v>
                </c:pt>
                <c:pt idx="5262">
                  <c:v>40323.508333333331</c:v>
                </c:pt>
                <c:pt idx="5263">
                  <c:v>40324.508333333331</c:v>
                </c:pt>
                <c:pt idx="5264">
                  <c:v>40325.008333333331</c:v>
                </c:pt>
                <c:pt idx="5265">
                  <c:v>40325.508333333331</c:v>
                </c:pt>
                <c:pt idx="5266">
                  <c:v>40326.008333333331</c:v>
                </c:pt>
                <c:pt idx="5267">
                  <c:v>40326.508333333331</c:v>
                </c:pt>
                <c:pt idx="5268">
                  <c:v>40327.008333333331</c:v>
                </c:pt>
                <c:pt idx="5269">
                  <c:v>40327.508333333331</c:v>
                </c:pt>
                <c:pt idx="5270">
                  <c:v>40328.008333333331</c:v>
                </c:pt>
                <c:pt idx="5271">
                  <c:v>40328.508333333331</c:v>
                </c:pt>
                <c:pt idx="5272">
                  <c:v>40329.008333333331</c:v>
                </c:pt>
                <c:pt idx="5273">
                  <c:v>40329.508333333331</c:v>
                </c:pt>
                <c:pt idx="5274">
                  <c:v>40330.008333333331</c:v>
                </c:pt>
                <c:pt idx="5275">
                  <c:v>40330.508333333331</c:v>
                </c:pt>
                <c:pt idx="5276">
                  <c:v>40331.008333333331</c:v>
                </c:pt>
                <c:pt idx="5277">
                  <c:v>40331.508333333331</c:v>
                </c:pt>
                <c:pt idx="5278">
                  <c:v>40332.008333333331</c:v>
                </c:pt>
                <c:pt idx="5279">
                  <c:v>40332.508333333331</c:v>
                </c:pt>
                <c:pt idx="5280">
                  <c:v>40333.008333333331</c:v>
                </c:pt>
                <c:pt idx="5281">
                  <c:v>40333.508333333331</c:v>
                </c:pt>
                <c:pt idx="5282">
                  <c:v>40334.008333333331</c:v>
                </c:pt>
                <c:pt idx="5283">
                  <c:v>40334.508333333331</c:v>
                </c:pt>
                <c:pt idx="5284">
                  <c:v>40335.008333333331</c:v>
                </c:pt>
                <c:pt idx="5285">
                  <c:v>40335.508333333331</c:v>
                </c:pt>
                <c:pt idx="5286">
                  <c:v>40336.008333333331</c:v>
                </c:pt>
                <c:pt idx="5287">
                  <c:v>40336.508333333331</c:v>
                </c:pt>
                <c:pt idx="5288">
                  <c:v>40337.008333333331</c:v>
                </c:pt>
                <c:pt idx="5289">
                  <c:v>40337.508333333331</c:v>
                </c:pt>
                <c:pt idx="5290">
                  <c:v>40338.008333333331</c:v>
                </c:pt>
                <c:pt idx="5291">
                  <c:v>40338.508333333331</c:v>
                </c:pt>
                <c:pt idx="5292">
                  <c:v>40339.008333333331</c:v>
                </c:pt>
                <c:pt idx="5293">
                  <c:v>40339.508333333331</c:v>
                </c:pt>
                <c:pt idx="5294">
                  <c:v>40340.008333333331</c:v>
                </c:pt>
                <c:pt idx="5295">
                  <c:v>40340.508333333331</c:v>
                </c:pt>
                <c:pt idx="5296">
                  <c:v>40341.008333333331</c:v>
                </c:pt>
                <c:pt idx="5297">
                  <c:v>40341.508333333331</c:v>
                </c:pt>
                <c:pt idx="5298">
                  <c:v>40342.008333333331</c:v>
                </c:pt>
                <c:pt idx="5299">
                  <c:v>40342.508333333331</c:v>
                </c:pt>
                <c:pt idx="5300">
                  <c:v>40343.008333333331</c:v>
                </c:pt>
                <c:pt idx="5301">
                  <c:v>40343.508333333331</c:v>
                </c:pt>
                <c:pt idx="5302">
                  <c:v>40344.008333333331</c:v>
                </c:pt>
                <c:pt idx="5303">
                  <c:v>40344.508333333331</c:v>
                </c:pt>
                <c:pt idx="5304">
                  <c:v>40345.008333333331</c:v>
                </c:pt>
                <c:pt idx="5305">
                  <c:v>40345.508333333331</c:v>
                </c:pt>
                <c:pt idx="5306">
                  <c:v>40346.008333333331</c:v>
                </c:pt>
                <c:pt idx="5307">
                  <c:v>40346.508333333331</c:v>
                </c:pt>
                <c:pt idx="5308">
                  <c:v>40347.008333333331</c:v>
                </c:pt>
                <c:pt idx="5309">
                  <c:v>40347.508333333331</c:v>
                </c:pt>
                <c:pt idx="5310">
                  <c:v>40348.008333333331</c:v>
                </c:pt>
                <c:pt idx="5311">
                  <c:v>40348.508333333331</c:v>
                </c:pt>
                <c:pt idx="5312">
                  <c:v>40349.008333333331</c:v>
                </c:pt>
                <c:pt idx="5313">
                  <c:v>40349.508333333331</c:v>
                </c:pt>
                <c:pt idx="5314">
                  <c:v>40350.008333333331</c:v>
                </c:pt>
                <c:pt idx="5315">
                  <c:v>40350.508333333331</c:v>
                </c:pt>
                <c:pt idx="5316">
                  <c:v>40351.008333333331</c:v>
                </c:pt>
                <c:pt idx="5317">
                  <c:v>40351.508333333331</c:v>
                </c:pt>
                <c:pt idx="5318">
                  <c:v>40352.008333333331</c:v>
                </c:pt>
                <c:pt idx="5319">
                  <c:v>40352.508333333331</c:v>
                </c:pt>
                <c:pt idx="5320">
                  <c:v>40353.008333333331</c:v>
                </c:pt>
                <c:pt idx="5321">
                  <c:v>40353.508333333331</c:v>
                </c:pt>
                <c:pt idx="5322">
                  <c:v>40354.008333333331</c:v>
                </c:pt>
                <c:pt idx="5323">
                  <c:v>40354.508333333331</c:v>
                </c:pt>
                <c:pt idx="5324">
                  <c:v>40355.008333333331</c:v>
                </c:pt>
                <c:pt idx="5325">
                  <c:v>40355.508333333331</c:v>
                </c:pt>
                <c:pt idx="5326">
                  <c:v>40356.008333333331</c:v>
                </c:pt>
                <c:pt idx="5327">
                  <c:v>40356.508333333331</c:v>
                </c:pt>
                <c:pt idx="5328">
                  <c:v>40357.008333333331</c:v>
                </c:pt>
                <c:pt idx="5329">
                  <c:v>40357.508333333331</c:v>
                </c:pt>
                <c:pt idx="5330">
                  <c:v>40358.008333333331</c:v>
                </c:pt>
                <c:pt idx="5331">
                  <c:v>40358.508333333331</c:v>
                </c:pt>
                <c:pt idx="5332">
                  <c:v>40359.008333333331</c:v>
                </c:pt>
                <c:pt idx="5333">
                  <c:v>40359.508333333331</c:v>
                </c:pt>
                <c:pt idx="5334">
                  <c:v>40360.008333333331</c:v>
                </c:pt>
                <c:pt idx="5335">
                  <c:v>40360.508333333331</c:v>
                </c:pt>
                <c:pt idx="5336">
                  <c:v>40361.008333333331</c:v>
                </c:pt>
                <c:pt idx="5337">
                  <c:v>40361.508333333331</c:v>
                </c:pt>
                <c:pt idx="5338">
                  <c:v>40362.008333333331</c:v>
                </c:pt>
                <c:pt idx="5339">
                  <c:v>40362.508333333331</c:v>
                </c:pt>
                <c:pt idx="5340">
                  <c:v>40363.008333333331</c:v>
                </c:pt>
                <c:pt idx="5341">
                  <c:v>40363.508333333331</c:v>
                </c:pt>
                <c:pt idx="5342">
                  <c:v>40364.008333333331</c:v>
                </c:pt>
                <c:pt idx="5343">
                  <c:v>40364.508333333331</c:v>
                </c:pt>
                <c:pt idx="5344">
                  <c:v>40365.008333333331</c:v>
                </c:pt>
                <c:pt idx="5345">
                  <c:v>40365.508333333331</c:v>
                </c:pt>
                <c:pt idx="5346">
                  <c:v>40366.008333333331</c:v>
                </c:pt>
                <c:pt idx="5347">
                  <c:v>40366.508333333331</c:v>
                </c:pt>
                <c:pt idx="5348">
                  <c:v>40367.008333333331</c:v>
                </c:pt>
                <c:pt idx="5349">
                  <c:v>40367.508333333331</c:v>
                </c:pt>
                <c:pt idx="5350">
                  <c:v>40368.008333333331</c:v>
                </c:pt>
                <c:pt idx="5351">
                  <c:v>40368.508333333331</c:v>
                </c:pt>
                <c:pt idx="5352">
                  <c:v>40369.008333333331</c:v>
                </c:pt>
                <c:pt idx="5353">
                  <c:v>40369.508333333331</c:v>
                </c:pt>
                <c:pt idx="5354">
                  <c:v>40370.008333333331</c:v>
                </c:pt>
                <c:pt idx="5355">
                  <c:v>40370.508333333331</c:v>
                </c:pt>
                <c:pt idx="5356">
                  <c:v>40371.008333333331</c:v>
                </c:pt>
                <c:pt idx="5357">
                  <c:v>40371.508333333331</c:v>
                </c:pt>
                <c:pt idx="5358">
                  <c:v>40372.008333333331</c:v>
                </c:pt>
                <c:pt idx="5359">
                  <c:v>40372.508333333331</c:v>
                </c:pt>
                <c:pt idx="5360">
                  <c:v>40373.008333333331</c:v>
                </c:pt>
                <c:pt idx="5361">
                  <c:v>40373.508333333331</c:v>
                </c:pt>
                <c:pt idx="5362">
                  <c:v>40374.008333333331</c:v>
                </c:pt>
                <c:pt idx="5363">
                  <c:v>40374.508333333331</c:v>
                </c:pt>
                <c:pt idx="5364">
                  <c:v>40375.008333333331</c:v>
                </c:pt>
                <c:pt idx="5365">
                  <c:v>40375.508333333331</c:v>
                </c:pt>
                <c:pt idx="5366">
                  <c:v>40376.008333333331</c:v>
                </c:pt>
                <c:pt idx="5367">
                  <c:v>40376.508333333331</c:v>
                </c:pt>
                <c:pt idx="5368">
                  <c:v>40377.008333333331</c:v>
                </c:pt>
                <c:pt idx="5369">
                  <c:v>40377.508333333331</c:v>
                </c:pt>
                <c:pt idx="5370">
                  <c:v>40378.008333333331</c:v>
                </c:pt>
                <c:pt idx="5371">
                  <c:v>40378.508333333331</c:v>
                </c:pt>
                <c:pt idx="5372">
                  <c:v>40379.008333333331</c:v>
                </c:pt>
                <c:pt idx="5373">
                  <c:v>40379.508333333331</c:v>
                </c:pt>
                <c:pt idx="5374">
                  <c:v>40380.008333333331</c:v>
                </c:pt>
                <c:pt idx="5375">
                  <c:v>40380.508333333331</c:v>
                </c:pt>
                <c:pt idx="5376">
                  <c:v>40381.008333333331</c:v>
                </c:pt>
                <c:pt idx="5377">
                  <c:v>40381.508333333331</c:v>
                </c:pt>
                <c:pt idx="5378">
                  <c:v>40382.008333333331</c:v>
                </c:pt>
                <c:pt idx="5379">
                  <c:v>40382.508333333331</c:v>
                </c:pt>
                <c:pt idx="5380">
                  <c:v>40383.008333333331</c:v>
                </c:pt>
                <c:pt idx="5381">
                  <c:v>40383.508333333331</c:v>
                </c:pt>
                <c:pt idx="5382">
                  <c:v>40384.008333333331</c:v>
                </c:pt>
                <c:pt idx="5383">
                  <c:v>40384.508333333331</c:v>
                </c:pt>
                <c:pt idx="5384">
                  <c:v>40385.008333333331</c:v>
                </c:pt>
                <c:pt idx="5385">
                  <c:v>40385.508333333331</c:v>
                </c:pt>
                <c:pt idx="5386">
                  <c:v>40386.008333333331</c:v>
                </c:pt>
                <c:pt idx="5387">
                  <c:v>40386.508333333331</c:v>
                </c:pt>
                <c:pt idx="5388">
                  <c:v>40387.008333333331</c:v>
                </c:pt>
                <c:pt idx="5389">
                  <c:v>40387.508333333331</c:v>
                </c:pt>
                <c:pt idx="5390">
                  <c:v>40388.008333333331</c:v>
                </c:pt>
                <c:pt idx="5391">
                  <c:v>40388.508333333331</c:v>
                </c:pt>
                <c:pt idx="5392">
                  <c:v>40389.008333333331</c:v>
                </c:pt>
                <c:pt idx="5393">
                  <c:v>40389.508333333331</c:v>
                </c:pt>
                <c:pt idx="5394">
                  <c:v>40390.008333333331</c:v>
                </c:pt>
                <c:pt idx="5395">
                  <c:v>40390.508333333331</c:v>
                </c:pt>
                <c:pt idx="5396">
                  <c:v>40391.008333333331</c:v>
                </c:pt>
                <c:pt idx="5397">
                  <c:v>40391.508333333331</c:v>
                </c:pt>
                <c:pt idx="5398">
                  <c:v>40392.008333333331</c:v>
                </c:pt>
                <c:pt idx="5399">
                  <c:v>40392.508333333331</c:v>
                </c:pt>
                <c:pt idx="5400">
                  <c:v>40393.008333333331</c:v>
                </c:pt>
                <c:pt idx="5401">
                  <c:v>40393.508333333331</c:v>
                </c:pt>
                <c:pt idx="5402">
                  <c:v>40394.008333333331</c:v>
                </c:pt>
                <c:pt idx="5403">
                  <c:v>40394.508333333331</c:v>
                </c:pt>
                <c:pt idx="5404">
                  <c:v>40395.008333333331</c:v>
                </c:pt>
                <c:pt idx="5405">
                  <c:v>40395.508333333331</c:v>
                </c:pt>
                <c:pt idx="5406">
                  <c:v>40396.008333333331</c:v>
                </c:pt>
                <c:pt idx="5407">
                  <c:v>40396.508333333331</c:v>
                </c:pt>
                <c:pt idx="5408">
                  <c:v>40397.008333333331</c:v>
                </c:pt>
                <c:pt idx="5409">
                  <c:v>40397.508333333331</c:v>
                </c:pt>
                <c:pt idx="5410">
                  <c:v>40398.008333333331</c:v>
                </c:pt>
                <c:pt idx="5411">
                  <c:v>40398.508333333331</c:v>
                </c:pt>
                <c:pt idx="5412">
                  <c:v>40399.008333333331</c:v>
                </c:pt>
                <c:pt idx="5413">
                  <c:v>40399.508333333331</c:v>
                </c:pt>
                <c:pt idx="5414">
                  <c:v>40400.008333333331</c:v>
                </c:pt>
                <c:pt idx="5415">
                  <c:v>40400.508333333331</c:v>
                </c:pt>
                <c:pt idx="5416">
                  <c:v>40401.008333333331</c:v>
                </c:pt>
                <c:pt idx="5417">
                  <c:v>40401.508333333331</c:v>
                </c:pt>
                <c:pt idx="5418">
                  <c:v>40402.008333333331</c:v>
                </c:pt>
                <c:pt idx="5419">
                  <c:v>40402.508333333331</c:v>
                </c:pt>
                <c:pt idx="5420">
                  <c:v>40403.008333333331</c:v>
                </c:pt>
                <c:pt idx="5421">
                  <c:v>40403.508333333331</c:v>
                </c:pt>
                <c:pt idx="5422">
                  <c:v>40404.008333333331</c:v>
                </c:pt>
                <c:pt idx="5423">
                  <c:v>40404.508333333331</c:v>
                </c:pt>
                <c:pt idx="5424">
                  <c:v>40405.008333333331</c:v>
                </c:pt>
                <c:pt idx="5425">
                  <c:v>40405.508333333331</c:v>
                </c:pt>
                <c:pt idx="5426">
                  <c:v>40406.008333333331</c:v>
                </c:pt>
                <c:pt idx="5427">
                  <c:v>40406.508333333331</c:v>
                </c:pt>
                <c:pt idx="5428">
                  <c:v>40407.008333333331</c:v>
                </c:pt>
                <c:pt idx="5429">
                  <c:v>40407.508333333331</c:v>
                </c:pt>
                <c:pt idx="5430">
                  <c:v>40408.008333333331</c:v>
                </c:pt>
                <c:pt idx="5431">
                  <c:v>40408.508333333331</c:v>
                </c:pt>
                <c:pt idx="5432">
                  <c:v>40409.008333333331</c:v>
                </c:pt>
                <c:pt idx="5433">
                  <c:v>40409.508333333331</c:v>
                </c:pt>
                <c:pt idx="5434">
                  <c:v>40410.008333333331</c:v>
                </c:pt>
                <c:pt idx="5435">
                  <c:v>40410.508333333331</c:v>
                </c:pt>
                <c:pt idx="5436">
                  <c:v>40411.008333333331</c:v>
                </c:pt>
                <c:pt idx="5437">
                  <c:v>40411.508333333331</c:v>
                </c:pt>
                <c:pt idx="5438">
                  <c:v>40412.008333333331</c:v>
                </c:pt>
                <c:pt idx="5439">
                  <c:v>40412.508333333331</c:v>
                </c:pt>
                <c:pt idx="5440">
                  <c:v>40413.008333333331</c:v>
                </c:pt>
                <c:pt idx="5441">
                  <c:v>40413.508333333331</c:v>
                </c:pt>
                <c:pt idx="5442">
                  <c:v>40414.008333333331</c:v>
                </c:pt>
                <c:pt idx="5443">
                  <c:v>40414.508333333331</c:v>
                </c:pt>
                <c:pt idx="5444">
                  <c:v>40415.008333333331</c:v>
                </c:pt>
                <c:pt idx="5445">
                  <c:v>40415.508333333331</c:v>
                </c:pt>
                <c:pt idx="5446">
                  <c:v>40416.008333333331</c:v>
                </c:pt>
                <c:pt idx="5447">
                  <c:v>40416.508333333331</c:v>
                </c:pt>
                <c:pt idx="5448">
                  <c:v>40417.008333333331</c:v>
                </c:pt>
                <c:pt idx="5449">
                  <c:v>40417.508333333331</c:v>
                </c:pt>
                <c:pt idx="5450">
                  <c:v>40418.008333333331</c:v>
                </c:pt>
                <c:pt idx="5451">
                  <c:v>40418.508333333331</c:v>
                </c:pt>
                <c:pt idx="5452">
                  <c:v>40419.008333333331</c:v>
                </c:pt>
                <c:pt idx="5453">
                  <c:v>40419.508333333331</c:v>
                </c:pt>
                <c:pt idx="5454">
                  <c:v>40420.008333333331</c:v>
                </c:pt>
                <c:pt idx="5455">
                  <c:v>40420.508333333331</c:v>
                </c:pt>
                <c:pt idx="5456">
                  <c:v>40421.008333333331</c:v>
                </c:pt>
                <c:pt idx="5457">
                  <c:v>40421.508333333331</c:v>
                </c:pt>
                <c:pt idx="5458">
                  <c:v>40422.008333333331</c:v>
                </c:pt>
                <c:pt idx="5459">
                  <c:v>40422.508333333331</c:v>
                </c:pt>
                <c:pt idx="5460">
                  <c:v>40423.008333333331</c:v>
                </c:pt>
                <c:pt idx="5461">
                  <c:v>40423.508333333331</c:v>
                </c:pt>
                <c:pt idx="5462">
                  <c:v>40424.008333333331</c:v>
                </c:pt>
                <c:pt idx="5463">
                  <c:v>40424.508333333331</c:v>
                </c:pt>
                <c:pt idx="5464">
                  <c:v>40425.008333333331</c:v>
                </c:pt>
                <c:pt idx="5465">
                  <c:v>40425.508333333331</c:v>
                </c:pt>
                <c:pt idx="5466">
                  <c:v>40426.008333333331</c:v>
                </c:pt>
                <c:pt idx="5467">
                  <c:v>40426.508333333331</c:v>
                </c:pt>
                <c:pt idx="5468">
                  <c:v>40427.008333333331</c:v>
                </c:pt>
                <c:pt idx="5469">
                  <c:v>40427.508333333331</c:v>
                </c:pt>
                <c:pt idx="5470">
                  <c:v>40428.008333333331</c:v>
                </c:pt>
                <c:pt idx="5471">
                  <c:v>40428.508333333331</c:v>
                </c:pt>
                <c:pt idx="5472">
                  <c:v>40429.008333333331</c:v>
                </c:pt>
                <c:pt idx="5473">
                  <c:v>40429.508333333331</c:v>
                </c:pt>
                <c:pt idx="5474">
                  <c:v>40430.008333333331</c:v>
                </c:pt>
                <c:pt idx="5475">
                  <c:v>40430.508333333331</c:v>
                </c:pt>
                <c:pt idx="5476">
                  <c:v>40431.008333333331</c:v>
                </c:pt>
                <c:pt idx="5477">
                  <c:v>40431.508333333331</c:v>
                </c:pt>
                <c:pt idx="5478">
                  <c:v>40432.008333333331</c:v>
                </c:pt>
                <c:pt idx="5479">
                  <c:v>40432.508333333331</c:v>
                </c:pt>
                <c:pt idx="5480">
                  <c:v>40433.008333333331</c:v>
                </c:pt>
                <c:pt idx="5481">
                  <c:v>40433.508333333331</c:v>
                </c:pt>
                <c:pt idx="5482">
                  <c:v>40434.008333333331</c:v>
                </c:pt>
                <c:pt idx="5483">
                  <c:v>40434.508333333331</c:v>
                </c:pt>
                <c:pt idx="5484">
                  <c:v>40435.008333333331</c:v>
                </c:pt>
                <c:pt idx="5485">
                  <c:v>40435.508333333331</c:v>
                </c:pt>
                <c:pt idx="5486">
                  <c:v>40436.008333333331</c:v>
                </c:pt>
                <c:pt idx="5487">
                  <c:v>40436.508333333331</c:v>
                </c:pt>
                <c:pt idx="5488">
                  <c:v>40437.008333333331</c:v>
                </c:pt>
                <c:pt idx="5489">
                  <c:v>40437.508333333331</c:v>
                </c:pt>
                <c:pt idx="5490">
                  <c:v>40438.008333333331</c:v>
                </c:pt>
                <c:pt idx="5491">
                  <c:v>40438.508333333331</c:v>
                </c:pt>
                <c:pt idx="5492">
                  <c:v>40439.008333333331</c:v>
                </c:pt>
                <c:pt idx="5493">
                  <c:v>40439.508333333331</c:v>
                </c:pt>
                <c:pt idx="5494">
                  <c:v>40440.008333333331</c:v>
                </c:pt>
                <c:pt idx="5495">
                  <c:v>40440.508333333331</c:v>
                </c:pt>
                <c:pt idx="5496">
                  <c:v>40441.008333333331</c:v>
                </c:pt>
                <c:pt idx="5497">
                  <c:v>40441.508333333331</c:v>
                </c:pt>
                <c:pt idx="5498">
                  <c:v>40442.008333333331</c:v>
                </c:pt>
                <c:pt idx="5499">
                  <c:v>40442.508333333331</c:v>
                </c:pt>
                <c:pt idx="5500">
                  <c:v>40443.008333333331</c:v>
                </c:pt>
                <c:pt idx="5501">
                  <c:v>40443.508333333331</c:v>
                </c:pt>
                <c:pt idx="5502">
                  <c:v>40444.008333333331</c:v>
                </c:pt>
                <c:pt idx="5503">
                  <c:v>40444.508333333331</c:v>
                </c:pt>
                <c:pt idx="5504">
                  <c:v>40445.008333333331</c:v>
                </c:pt>
                <c:pt idx="5505">
                  <c:v>40445.508333333331</c:v>
                </c:pt>
                <c:pt idx="5506">
                  <c:v>40446.008333333331</c:v>
                </c:pt>
                <c:pt idx="5507">
                  <c:v>40446.508333333331</c:v>
                </c:pt>
                <c:pt idx="5508">
                  <c:v>40447.008333333331</c:v>
                </c:pt>
                <c:pt idx="5509">
                  <c:v>40447.508333333331</c:v>
                </c:pt>
                <c:pt idx="5510">
                  <c:v>40448.008333333331</c:v>
                </c:pt>
                <c:pt idx="5511">
                  <c:v>40448.508333333331</c:v>
                </c:pt>
                <c:pt idx="5512">
                  <c:v>40449.008333333331</c:v>
                </c:pt>
                <c:pt idx="5513">
                  <c:v>40449.508333333331</c:v>
                </c:pt>
                <c:pt idx="5514">
                  <c:v>40450.008333333331</c:v>
                </c:pt>
                <c:pt idx="5515">
                  <c:v>40450.508333333331</c:v>
                </c:pt>
                <c:pt idx="5516">
                  <c:v>40451.008333333331</c:v>
                </c:pt>
                <c:pt idx="5517">
                  <c:v>40451.508333333331</c:v>
                </c:pt>
                <c:pt idx="5518">
                  <c:v>40452.008333333331</c:v>
                </c:pt>
                <c:pt idx="5519">
                  <c:v>40452.508333333331</c:v>
                </c:pt>
                <c:pt idx="5520">
                  <c:v>40453.008333333331</c:v>
                </c:pt>
                <c:pt idx="5521">
                  <c:v>40453.508333333331</c:v>
                </c:pt>
                <c:pt idx="5522">
                  <c:v>40454.008333333331</c:v>
                </c:pt>
                <c:pt idx="5523">
                  <c:v>40454.508333333331</c:v>
                </c:pt>
                <c:pt idx="5524">
                  <c:v>40455.008333333331</c:v>
                </c:pt>
                <c:pt idx="5525">
                  <c:v>40455.508333333331</c:v>
                </c:pt>
                <c:pt idx="5526">
                  <c:v>40456.008333333331</c:v>
                </c:pt>
                <c:pt idx="5527">
                  <c:v>40456.508333333331</c:v>
                </c:pt>
                <c:pt idx="5528">
                  <c:v>40457.008333333331</c:v>
                </c:pt>
                <c:pt idx="5529">
                  <c:v>40457.508333333331</c:v>
                </c:pt>
                <c:pt idx="5530">
                  <c:v>40458.008333333331</c:v>
                </c:pt>
                <c:pt idx="5531">
                  <c:v>40458.508333333331</c:v>
                </c:pt>
                <c:pt idx="5532">
                  <c:v>40459.008333333331</c:v>
                </c:pt>
                <c:pt idx="5533">
                  <c:v>40459.508333333331</c:v>
                </c:pt>
                <c:pt idx="5534">
                  <c:v>40460.008333333331</c:v>
                </c:pt>
                <c:pt idx="5535">
                  <c:v>40460.508333333331</c:v>
                </c:pt>
                <c:pt idx="5536">
                  <c:v>40461.008333333331</c:v>
                </c:pt>
                <c:pt idx="5537">
                  <c:v>40461.508333333331</c:v>
                </c:pt>
                <c:pt idx="5538">
                  <c:v>40462.008333333331</c:v>
                </c:pt>
                <c:pt idx="5539">
                  <c:v>40462.508333333331</c:v>
                </c:pt>
                <c:pt idx="5540">
                  <c:v>40463.008333333331</c:v>
                </c:pt>
                <c:pt idx="5541">
                  <c:v>40463.508333333331</c:v>
                </c:pt>
                <c:pt idx="5542">
                  <c:v>40464.008333333331</c:v>
                </c:pt>
                <c:pt idx="5543">
                  <c:v>40464.508333333331</c:v>
                </c:pt>
                <c:pt idx="5544">
                  <c:v>40465.008333333331</c:v>
                </c:pt>
                <c:pt idx="5545">
                  <c:v>40465.508333333331</c:v>
                </c:pt>
                <c:pt idx="5546">
                  <c:v>40466.008333333331</c:v>
                </c:pt>
                <c:pt idx="5547">
                  <c:v>40466.508333333331</c:v>
                </c:pt>
                <c:pt idx="5548">
                  <c:v>40467.008333333331</c:v>
                </c:pt>
                <c:pt idx="5549">
                  <c:v>40467.508333333331</c:v>
                </c:pt>
                <c:pt idx="5550">
                  <c:v>40468.008333333331</c:v>
                </c:pt>
                <c:pt idx="5551">
                  <c:v>40468.508333333331</c:v>
                </c:pt>
                <c:pt idx="5552">
                  <c:v>40469.008333333331</c:v>
                </c:pt>
                <c:pt idx="5553">
                  <c:v>40469.508333333331</c:v>
                </c:pt>
                <c:pt idx="5554">
                  <c:v>40470.008333333331</c:v>
                </c:pt>
                <c:pt idx="5555">
                  <c:v>40470.508333333331</c:v>
                </c:pt>
                <c:pt idx="5556">
                  <c:v>40471.008333333331</c:v>
                </c:pt>
                <c:pt idx="5557">
                  <c:v>40471.508333333331</c:v>
                </c:pt>
                <c:pt idx="5558">
                  <c:v>40472.008333333331</c:v>
                </c:pt>
                <c:pt idx="5559">
                  <c:v>40472.508333333331</c:v>
                </c:pt>
                <c:pt idx="5560">
                  <c:v>40473.008333333331</c:v>
                </c:pt>
                <c:pt idx="5561">
                  <c:v>40473.508333333331</c:v>
                </c:pt>
                <c:pt idx="5562">
                  <c:v>40474.008333333331</c:v>
                </c:pt>
                <c:pt idx="5563">
                  <c:v>40474.508333333331</c:v>
                </c:pt>
                <c:pt idx="5564">
                  <c:v>40475.008333333331</c:v>
                </c:pt>
                <c:pt idx="5565">
                  <c:v>40475.508333333331</c:v>
                </c:pt>
                <c:pt idx="5566">
                  <c:v>40476.008333333331</c:v>
                </c:pt>
                <c:pt idx="5567">
                  <c:v>40476.508333333331</c:v>
                </c:pt>
                <c:pt idx="5568">
                  <c:v>40477.008333333331</c:v>
                </c:pt>
                <c:pt idx="5569">
                  <c:v>40477.508333333331</c:v>
                </c:pt>
                <c:pt idx="5570">
                  <c:v>40478.008333333331</c:v>
                </c:pt>
                <c:pt idx="5571">
                  <c:v>40478.508333333331</c:v>
                </c:pt>
                <c:pt idx="5572">
                  <c:v>40479.008333333331</c:v>
                </c:pt>
                <c:pt idx="5573">
                  <c:v>40479.508333333331</c:v>
                </c:pt>
                <c:pt idx="5574">
                  <c:v>40480.008333333331</c:v>
                </c:pt>
                <c:pt idx="5575">
                  <c:v>40480.508333333331</c:v>
                </c:pt>
                <c:pt idx="5576">
                  <c:v>40481.008333333331</c:v>
                </c:pt>
                <c:pt idx="5577">
                  <c:v>40481.508333333331</c:v>
                </c:pt>
                <c:pt idx="5578">
                  <c:v>40482.008333333331</c:v>
                </c:pt>
                <c:pt idx="5579">
                  <c:v>40482.508333333331</c:v>
                </c:pt>
                <c:pt idx="5580">
                  <c:v>40483.008333333331</c:v>
                </c:pt>
                <c:pt idx="5581">
                  <c:v>40483.508333333331</c:v>
                </c:pt>
                <c:pt idx="5582">
                  <c:v>40484.008333333331</c:v>
                </c:pt>
                <c:pt idx="5583">
                  <c:v>40484.508333333331</c:v>
                </c:pt>
                <c:pt idx="5584">
                  <c:v>40485.008333333331</c:v>
                </c:pt>
                <c:pt idx="5585">
                  <c:v>40485.508333333331</c:v>
                </c:pt>
                <c:pt idx="5586">
                  <c:v>40486.008333333331</c:v>
                </c:pt>
                <c:pt idx="5587">
                  <c:v>40486.508333333331</c:v>
                </c:pt>
                <c:pt idx="5588">
                  <c:v>40487.008333333331</c:v>
                </c:pt>
                <c:pt idx="5589">
                  <c:v>40487.508333333331</c:v>
                </c:pt>
                <c:pt idx="5590">
                  <c:v>40488.008333333331</c:v>
                </c:pt>
                <c:pt idx="5591">
                  <c:v>40488.508333333331</c:v>
                </c:pt>
                <c:pt idx="5592">
                  <c:v>40489.008333333331</c:v>
                </c:pt>
                <c:pt idx="5593">
                  <c:v>40489.508333333331</c:v>
                </c:pt>
                <c:pt idx="5594">
                  <c:v>40490.008333333331</c:v>
                </c:pt>
                <c:pt idx="5595">
                  <c:v>40490.508333333331</c:v>
                </c:pt>
                <c:pt idx="5596">
                  <c:v>40491.008333333331</c:v>
                </c:pt>
                <c:pt idx="5597">
                  <c:v>40491.508333333331</c:v>
                </c:pt>
                <c:pt idx="5598">
                  <c:v>40492.008333333331</c:v>
                </c:pt>
                <c:pt idx="5599">
                  <c:v>40492.508333333331</c:v>
                </c:pt>
                <c:pt idx="5600">
                  <c:v>40493.008333333331</c:v>
                </c:pt>
                <c:pt idx="5601">
                  <c:v>40493.508333333331</c:v>
                </c:pt>
                <c:pt idx="5602">
                  <c:v>40494.008333333331</c:v>
                </c:pt>
                <c:pt idx="5603">
                  <c:v>40494.508333333331</c:v>
                </c:pt>
                <c:pt idx="5604">
                  <c:v>40495.008333333331</c:v>
                </c:pt>
                <c:pt idx="5605">
                  <c:v>40495.508333333331</c:v>
                </c:pt>
                <c:pt idx="5606">
                  <c:v>40496.008333333331</c:v>
                </c:pt>
                <c:pt idx="5607">
                  <c:v>40496.508333333331</c:v>
                </c:pt>
                <c:pt idx="5608">
                  <c:v>40497.008333333331</c:v>
                </c:pt>
                <c:pt idx="5609">
                  <c:v>40497.508333333331</c:v>
                </c:pt>
                <c:pt idx="5610">
                  <c:v>40498.008333333331</c:v>
                </c:pt>
                <c:pt idx="5611">
                  <c:v>40498.508333333331</c:v>
                </c:pt>
                <c:pt idx="5612">
                  <c:v>40499.008333333331</c:v>
                </c:pt>
                <c:pt idx="5613">
                  <c:v>40499.508333333331</c:v>
                </c:pt>
                <c:pt idx="5614">
                  <c:v>40500.008333333331</c:v>
                </c:pt>
                <c:pt idx="5615">
                  <c:v>40500.508333333331</c:v>
                </c:pt>
                <c:pt idx="5616">
                  <c:v>40501.008333333331</c:v>
                </c:pt>
                <c:pt idx="5617">
                  <c:v>40501.508333333331</c:v>
                </c:pt>
                <c:pt idx="5618">
                  <c:v>40502.008333333331</c:v>
                </c:pt>
                <c:pt idx="5619">
                  <c:v>40502.508333333331</c:v>
                </c:pt>
                <c:pt idx="5620">
                  <c:v>40503.008333333331</c:v>
                </c:pt>
                <c:pt idx="5621">
                  <c:v>40503.508333333331</c:v>
                </c:pt>
                <c:pt idx="5622">
                  <c:v>40504.008333333331</c:v>
                </c:pt>
                <c:pt idx="5623">
                  <c:v>40504.508333333331</c:v>
                </c:pt>
                <c:pt idx="5624">
                  <c:v>40505.008333333331</c:v>
                </c:pt>
                <c:pt idx="5625">
                  <c:v>40505.508333333331</c:v>
                </c:pt>
                <c:pt idx="5626">
                  <c:v>40506.008333333331</c:v>
                </c:pt>
                <c:pt idx="5627">
                  <c:v>40506.508333333331</c:v>
                </c:pt>
                <c:pt idx="5628">
                  <c:v>40507.008333333331</c:v>
                </c:pt>
                <c:pt idx="5629">
                  <c:v>40507.508333333331</c:v>
                </c:pt>
                <c:pt idx="5630">
                  <c:v>40508.008333333331</c:v>
                </c:pt>
                <c:pt idx="5631">
                  <c:v>40508.508333333331</c:v>
                </c:pt>
                <c:pt idx="5632">
                  <c:v>40509.008333333331</c:v>
                </c:pt>
                <c:pt idx="5633">
                  <c:v>40509.508333333331</c:v>
                </c:pt>
                <c:pt idx="5634">
                  <c:v>40510.008333333331</c:v>
                </c:pt>
                <c:pt idx="5635">
                  <c:v>40510.508333333331</c:v>
                </c:pt>
                <c:pt idx="5636">
                  <c:v>40511.008333333331</c:v>
                </c:pt>
                <c:pt idx="5637">
                  <c:v>40511.508333333331</c:v>
                </c:pt>
                <c:pt idx="5638">
                  <c:v>40512.008333333331</c:v>
                </c:pt>
                <c:pt idx="5639">
                  <c:v>40512.508333333331</c:v>
                </c:pt>
                <c:pt idx="5640">
                  <c:v>40513.008333333331</c:v>
                </c:pt>
                <c:pt idx="5641">
                  <c:v>40513.508333333331</c:v>
                </c:pt>
                <c:pt idx="5642">
                  <c:v>40514.008333333331</c:v>
                </c:pt>
                <c:pt idx="5643">
                  <c:v>40514.508333333331</c:v>
                </c:pt>
                <c:pt idx="5644">
                  <c:v>40515.008333333331</c:v>
                </c:pt>
                <c:pt idx="5645">
                  <c:v>40515.508333333331</c:v>
                </c:pt>
                <c:pt idx="5646">
                  <c:v>40516.008333333331</c:v>
                </c:pt>
                <c:pt idx="5647">
                  <c:v>40516.508333333331</c:v>
                </c:pt>
                <c:pt idx="5648">
                  <c:v>40517.008333333331</c:v>
                </c:pt>
                <c:pt idx="5649">
                  <c:v>40517.508333333331</c:v>
                </c:pt>
                <c:pt idx="5650">
                  <c:v>40518.008333333331</c:v>
                </c:pt>
                <c:pt idx="5651">
                  <c:v>40518.508333333331</c:v>
                </c:pt>
                <c:pt idx="5652">
                  <c:v>40519.008333333331</c:v>
                </c:pt>
                <c:pt idx="5653">
                  <c:v>40519.508333333331</c:v>
                </c:pt>
                <c:pt idx="5654">
                  <c:v>40520.008333333331</c:v>
                </c:pt>
                <c:pt idx="5655">
                  <c:v>40520.508333333331</c:v>
                </c:pt>
                <c:pt idx="5656">
                  <c:v>40521.008333333331</c:v>
                </c:pt>
                <c:pt idx="5657">
                  <c:v>40521.508333333331</c:v>
                </c:pt>
                <c:pt idx="5658">
                  <c:v>40522.008333333331</c:v>
                </c:pt>
                <c:pt idx="5659">
                  <c:v>40522.508333333331</c:v>
                </c:pt>
                <c:pt idx="5660">
                  <c:v>40523.008333333331</c:v>
                </c:pt>
                <c:pt idx="5661">
                  <c:v>40523.508333333331</c:v>
                </c:pt>
                <c:pt idx="5662">
                  <c:v>40524.008333333331</c:v>
                </c:pt>
                <c:pt idx="5663">
                  <c:v>40524.508333333331</c:v>
                </c:pt>
                <c:pt idx="5664">
                  <c:v>40525.008333333331</c:v>
                </c:pt>
                <c:pt idx="5665">
                  <c:v>40525.508333333331</c:v>
                </c:pt>
                <c:pt idx="5666">
                  <c:v>40526.008333333331</c:v>
                </c:pt>
                <c:pt idx="5667">
                  <c:v>40526.508333333331</c:v>
                </c:pt>
                <c:pt idx="5668">
                  <c:v>40527.008333333331</c:v>
                </c:pt>
                <c:pt idx="5669">
                  <c:v>40527.508333333331</c:v>
                </c:pt>
                <c:pt idx="5670">
                  <c:v>40528.008333333331</c:v>
                </c:pt>
                <c:pt idx="5671">
                  <c:v>40528.508333333331</c:v>
                </c:pt>
                <c:pt idx="5672">
                  <c:v>40529.008333333331</c:v>
                </c:pt>
                <c:pt idx="5673">
                  <c:v>40529.508333333331</c:v>
                </c:pt>
                <c:pt idx="5674">
                  <c:v>40530.008333333331</c:v>
                </c:pt>
                <c:pt idx="5675">
                  <c:v>40530.508333333331</c:v>
                </c:pt>
                <c:pt idx="5676">
                  <c:v>40531.008333333331</c:v>
                </c:pt>
                <c:pt idx="5677">
                  <c:v>40531.508333333331</c:v>
                </c:pt>
                <c:pt idx="5678">
                  <c:v>40532.008333333331</c:v>
                </c:pt>
                <c:pt idx="5679">
                  <c:v>40532.508333333331</c:v>
                </c:pt>
                <c:pt idx="5680">
                  <c:v>40533.008333333331</c:v>
                </c:pt>
                <c:pt idx="5681">
                  <c:v>40533.508333333331</c:v>
                </c:pt>
                <c:pt idx="5682">
                  <c:v>40534.008333333331</c:v>
                </c:pt>
                <c:pt idx="5683">
                  <c:v>40534.508333333331</c:v>
                </c:pt>
                <c:pt idx="5684">
                  <c:v>40535.008333333331</c:v>
                </c:pt>
                <c:pt idx="5685">
                  <c:v>40535.508333333331</c:v>
                </c:pt>
                <c:pt idx="5686">
                  <c:v>40536.008333333331</c:v>
                </c:pt>
                <c:pt idx="5687">
                  <c:v>40536.508333333331</c:v>
                </c:pt>
                <c:pt idx="5688">
                  <c:v>40537.008333333331</c:v>
                </c:pt>
                <c:pt idx="5689">
                  <c:v>40537.508333333331</c:v>
                </c:pt>
                <c:pt idx="5690">
                  <c:v>40538.008333333331</c:v>
                </c:pt>
                <c:pt idx="5691">
                  <c:v>40538.508333333331</c:v>
                </c:pt>
                <c:pt idx="5692">
                  <c:v>40539.008333333331</c:v>
                </c:pt>
                <c:pt idx="5693">
                  <c:v>40539.508333333331</c:v>
                </c:pt>
                <c:pt idx="5694">
                  <c:v>40540.008333333331</c:v>
                </c:pt>
                <c:pt idx="5695">
                  <c:v>40540.508333333331</c:v>
                </c:pt>
                <c:pt idx="5696">
                  <c:v>40541.008333333331</c:v>
                </c:pt>
                <c:pt idx="5697">
                  <c:v>40541.508333333331</c:v>
                </c:pt>
                <c:pt idx="5698">
                  <c:v>40542.008333333331</c:v>
                </c:pt>
                <c:pt idx="5699">
                  <c:v>40542.508333333331</c:v>
                </c:pt>
                <c:pt idx="5700">
                  <c:v>40543.008333333331</c:v>
                </c:pt>
                <c:pt idx="5701">
                  <c:v>40543.508333333331</c:v>
                </c:pt>
                <c:pt idx="5702">
                  <c:v>40544.008333333331</c:v>
                </c:pt>
                <c:pt idx="5703">
                  <c:v>40544.508333333331</c:v>
                </c:pt>
                <c:pt idx="5704">
                  <c:v>40545.008333333331</c:v>
                </c:pt>
                <c:pt idx="5705">
                  <c:v>40545.508333333331</c:v>
                </c:pt>
                <c:pt idx="5706">
                  <c:v>40546.008333333331</c:v>
                </c:pt>
                <c:pt idx="5707">
                  <c:v>40546.508333333331</c:v>
                </c:pt>
                <c:pt idx="5708">
                  <c:v>40547.008333333331</c:v>
                </c:pt>
                <c:pt idx="5709">
                  <c:v>40547.508333333331</c:v>
                </c:pt>
                <c:pt idx="5710">
                  <c:v>40548.008333333331</c:v>
                </c:pt>
                <c:pt idx="5711">
                  <c:v>40548.508333333331</c:v>
                </c:pt>
                <c:pt idx="5712">
                  <c:v>40549.008333333331</c:v>
                </c:pt>
                <c:pt idx="5713">
                  <c:v>40549.508333333331</c:v>
                </c:pt>
                <c:pt idx="5714">
                  <c:v>40550.008333333331</c:v>
                </c:pt>
                <c:pt idx="5715">
                  <c:v>40550.508333333331</c:v>
                </c:pt>
                <c:pt idx="5716">
                  <c:v>40551.008333333331</c:v>
                </c:pt>
                <c:pt idx="5717">
                  <c:v>40551.508333333331</c:v>
                </c:pt>
                <c:pt idx="5718">
                  <c:v>40552.008333333331</c:v>
                </c:pt>
                <c:pt idx="5719">
                  <c:v>40552.508333333331</c:v>
                </c:pt>
                <c:pt idx="5720">
                  <c:v>40553.008333333331</c:v>
                </c:pt>
                <c:pt idx="5721">
                  <c:v>40553.508333333331</c:v>
                </c:pt>
                <c:pt idx="5722">
                  <c:v>40554.008333333331</c:v>
                </c:pt>
                <c:pt idx="5723">
                  <c:v>40554.508333333331</c:v>
                </c:pt>
                <c:pt idx="5724">
                  <c:v>40555.008333333331</c:v>
                </c:pt>
                <c:pt idx="5725">
                  <c:v>40555.508333333331</c:v>
                </c:pt>
                <c:pt idx="5726">
                  <c:v>40556.008333333331</c:v>
                </c:pt>
                <c:pt idx="5727">
                  <c:v>40556.508333333331</c:v>
                </c:pt>
                <c:pt idx="5728">
                  <c:v>40557.008333333331</c:v>
                </c:pt>
                <c:pt idx="5729">
                  <c:v>40557.508333333331</c:v>
                </c:pt>
                <c:pt idx="5730">
                  <c:v>40558.008333333331</c:v>
                </c:pt>
                <c:pt idx="5731">
                  <c:v>40558.508333333331</c:v>
                </c:pt>
                <c:pt idx="5732">
                  <c:v>40559.008333333331</c:v>
                </c:pt>
                <c:pt idx="5733">
                  <c:v>40559.508333333331</c:v>
                </c:pt>
                <c:pt idx="5734">
                  <c:v>40560.008333333331</c:v>
                </c:pt>
                <c:pt idx="5735">
                  <c:v>40560.508333333331</c:v>
                </c:pt>
                <c:pt idx="5736">
                  <c:v>40561.008333333331</c:v>
                </c:pt>
                <c:pt idx="5737">
                  <c:v>40561.508333333331</c:v>
                </c:pt>
                <c:pt idx="5738">
                  <c:v>40562.008333333331</c:v>
                </c:pt>
                <c:pt idx="5739">
                  <c:v>40562.508333333331</c:v>
                </c:pt>
                <c:pt idx="5740">
                  <c:v>40563.008333333331</c:v>
                </c:pt>
                <c:pt idx="5741">
                  <c:v>40563.508333333331</c:v>
                </c:pt>
                <c:pt idx="5742">
                  <c:v>40564.008333333331</c:v>
                </c:pt>
                <c:pt idx="5743">
                  <c:v>40564.508333333331</c:v>
                </c:pt>
                <c:pt idx="5744">
                  <c:v>40565.008333333331</c:v>
                </c:pt>
                <c:pt idx="5745">
                  <c:v>40565.508333333331</c:v>
                </c:pt>
                <c:pt idx="5746">
                  <c:v>40566.008333333331</c:v>
                </c:pt>
                <c:pt idx="5747">
                  <c:v>40566.508333333331</c:v>
                </c:pt>
                <c:pt idx="5748">
                  <c:v>40567.008333333331</c:v>
                </c:pt>
                <c:pt idx="5749">
                  <c:v>40567.508333333331</c:v>
                </c:pt>
                <c:pt idx="5750">
                  <c:v>40568.008333333331</c:v>
                </c:pt>
                <c:pt idx="5751">
                  <c:v>40568.508333333331</c:v>
                </c:pt>
                <c:pt idx="5752">
                  <c:v>40569.008333333331</c:v>
                </c:pt>
                <c:pt idx="5753">
                  <c:v>40569.508333333331</c:v>
                </c:pt>
                <c:pt idx="5754">
                  <c:v>40570.008333333331</c:v>
                </c:pt>
                <c:pt idx="5755">
                  <c:v>40570.508333333331</c:v>
                </c:pt>
                <c:pt idx="5756">
                  <c:v>40571.008333333331</c:v>
                </c:pt>
                <c:pt idx="5757">
                  <c:v>40571.508333333331</c:v>
                </c:pt>
                <c:pt idx="5758">
                  <c:v>40572.008333333331</c:v>
                </c:pt>
                <c:pt idx="5759">
                  <c:v>40572.508333333331</c:v>
                </c:pt>
                <c:pt idx="5760">
                  <c:v>40573.008333333331</c:v>
                </c:pt>
                <c:pt idx="5761">
                  <c:v>40573.508333333331</c:v>
                </c:pt>
                <c:pt idx="5762">
                  <c:v>40574.008333333331</c:v>
                </c:pt>
                <c:pt idx="5763">
                  <c:v>40574.508333333331</c:v>
                </c:pt>
                <c:pt idx="5764">
                  <c:v>40575.008333333331</c:v>
                </c:pt>
                <c:pt idx="5765">
                  <c:v>40575.508333333331</c:v>
                </c:pt>
                <c:pt idx="5766">
                  <c:v>40576.008333333331</c:v>
                </c:pt>
                <c:pt idx="5767">
                  <c:v>40576.508333333331</c:v>
                </c:pt>
                <c:pt idx="5768">
                  <c:v>40577.008333333331</c:v>
                </c:pt>
                <c:pt idx="5769">
                  <c:v>40577.508333333331</c:v>
                </c:pt>
                <c:pt idx="5770">
                  <c:v>40578.008333333331</c:v>
                </c:pt>
                <c:pt idx="5771">
                  <c:v>40578.508333333331</c:v>
                </c:pt>
                <c:pt idx="5772">
                  <c:v>40579.008333333331</c:v>
                </c:pt>
                <c:pt idx="5773">
                  <c:v>40579.508333333331</c:v>
                </c:pt>
                <c:pt idx="5774">
                  <c:v>40580.008333333331</c:v>
                </c:pt>
                <c:pt idx="5775">
                  <c:v>40580.508333333331</c:v>
                </c:pt>
                <c:pt idx="5776">
                  <c:v>40581.008333333331</c:v>
                </c:pt>
                <c:pt idx="5777">
                  <c:v>40581.508333333331</c:v>
                </c:pt>
                <c:pt idx="5778">
                  <c:v>40582.008333333331</c:v>
                </c:pt>
                <c:pt idx="5779">
                  <c:v>40582.508333333331</c:v>
                </c:pt>
                <c:pt idx="5780">
                  <c:v>40583.008333333331</c:v>
                </c:pt>
                <c:pt idx="5781">
                  <c:v>40583.508333333331</c:v>
                </c:pt>
                <c:pt idx="5782">
                  <c:v>40584.008333333331</c:v>
                </c:pt>
                <c:pt idx="5783">
                  <c:v>40584.508333333331</c:v>
                </c:pt>
                <c:pt idx="5784">
                  <c:v>40585.008333333331</c:v>
                </c:pt>
                <c:pt idx="5785">
                  <c:v>40585.508333333331</c:v>
                </c:pt>
                <c:pt idx="5786">
                  <c:v>40586.008333333331</c:v>
                </c:pt>
                <c:pt idx="5787">
                  <c:v>40586.508333333331</c:v>
                </c:pt>
                <c:pt idx="5788">
                  <c:v>40587.008333333331</c:v>
                </c:pt>
                <c:pt idx="5789">
                  <c:v>40587.508333333331</c:v>
                </c:pt>
                <c:pt idx="5790">
                  <c:v>40588.008333333331</c:v>
                </c:pt>
                <c:pt idx="5791">
                  <c:v>40588.508333333331</c:v>
                </c:pt>
                <c:pt idx="5792">
                  <c:v>40589.008333333331</c:v>
                </c:pt>
                <c:pt idx="5793">
                  <c:v>40589.508333333331</c:v>
                </c:pt>
                <c:pt idx="5794">
                  <c:v>40590.008333333331</c:v>
                </c:pt>
                <c:pt idx="5795">
                  <c:v>40590.508333333331</c:v>
                </c:pt>
                <c:pt idx="5796">
                  <c:v>40591.008333333331</c:v>
                </c:pt>
                <c:pt idx="5797">
                  <c:v>40591.508333333331</c:v>
                </c:pt>
                <c:pt idx="5798">
                  <c:v>40592.008333333331</c:v>
                </c:pt>
                <c:pt idx="5799">
                  <c:v>40592.508333333331</c:v>
                </c:pt>
                <c:pt idx="5800">
                  <c:v>40593.008333333331</c:v>
                </c:pt>
                <c:pt idx="5801">
                  <c:v>40593.508333333331</c:v>
                </c:pt>
                <c:pt idx="5802">
                  <c:v>40594.008333333331</c:v>
                </c:pt>
                <c:pt idx="5803">
                  <c:v>40594.508333333331</c:v>
                </c:pt>
                <c:pt idx="5804">
                  <c:v>40595.008333333331</c:v>
                </c:pt>
                <c:pt idx="5805">
                  <c:v>40595.508333333331</c:v>
                </c:pt>
                <c:pt idx="5806">
                  <c:v>40596.008333333331</c:v>
                </c:pt>
                <c:pt idx="5807">
                  <c:v>40596.508333333331</c:v>
                </c:pt>
                <c:pt idx="5808">
                  <c:v>40597.008333333331</c:v>
                </c:pt>
                <c:pt idx="5809">
                  <c:v>40597.508333333331</c:v>
                </c:pt>
                <c:pt idx="5810">
                  <c:v>40598.008333333331</c:v>
                </c:pt>
                <c:pt idx="5811">
                  <c:v>40598.508333333331</c:v>
                </c:pt>
                <c:pt idx="5812">
                  <c:v>40599.008333333331</c:v>
                </c:pt>
                <c:pt idx="5813">
                  <c:v>40599.508333333331</c:v>
                </c:pt>
                <c:pt idx="5814">
                  <c:v>40600.008333333331</c:v>
                </c:pt>
                <c:pt idx="5815">
                  <c:v>40600.508333333331</c:v>
                </c:pt>
                <c:pt idx="5816">
                  <c:v>40601.008333333331</c:v>
                </c:pt>
                <c:pt idx="5817">
                  <c:v>40601.508333333331</c:v>
                </c:pt>
                <c:pt idx="5818">
                  <c:v>40602.008333333331</c:v>
                </c:pt>
                <c:pt idx="5819">
                  <c:v>40602.508333333331</c:v>
                </c:pt>
                <c:pt idx="5820">
                  <c:v>40603.008333333331</c:v>
                </c:pt>
                <c:pt idx="5821">
                  <c:v>40603.508333333331</c:v>
                </c:pt>
                <c:pt idx="5822">
                  <c:v>40604.008333333331</c:v>
                </c:pt>
                <c:pt idx="5823">
                  <c:v>40604.508333333331</c:v>
                </c:pt>
                <c:pt idx="5824">
                  <c:v>40605.008333333331</c:v>
                </c:pt>
                <c:pt idx="5825">
                  <c:v>40605.508333333331</c:v>
                </c:pt>
                <c:pt idx="5826">
                  <c:v>40606.008333333331</c:v>
                </c:pt>
                <c:pt idx="5827">
                  <c:v>40606.508333333331</c:v>
                </c:pt>
                <c:pt idx="5828">
                  <c:v>40607.008333333331</c:v>
                </c:pt>
                <c:pt idx="5829">
                  <c:v>40607.508333333331</c:v>
                </c:pt>
                <c:pt idx="5830">
                  <c:v>40608.008333333331</c:v>
                </c:pt>
                <c:pt idx="5831">
                  <c:v>40608.508333333331</c:v>
                </c:pt>
                <c:pt idx="5832">
                  <c:v>40609.008333333331</c:v>
                </c:pt>
                <c:pt idx="5833">
                  <c:v>40609.508333333331</c:v>
                </c:pt>
                <c:pt idx="5834">
                  <c:v>40610.008333333331</c:v>
                </c:pt>
                <c:pt idx="5835">
                  <c:v>40610.508333333331</c:v>
                </c:pt>
                <c:pt idx="5836">
                  <c:v>40611.008333333331</c:v>
                </c:pt>
                <c:pt idx="5837">
                  <c:v>40611.508333333331</c:v>
                </c:pt>
                <c:pt idx="5838">
                  <c:v>40612.008333333331</c:v>
                </c:pt>
                <c:pt idx="5839">
                  <c:v>40612.508333333331</c:v>
                </c:pt>
                <c:pt idx="5840">
                  <c:v>40613.008333333331</c:v>
                </c:pt>
                <c:pt idx="5841">
                  <c:v>40613.508333333331</c:v>
                </c:pt>
                <c:pt idx="5842">
                  <c:v>40614.008333333331</c:v>
                </c:pt>
                <c:pt idx="5843">
                  <c:v>40614.508333333331</c:v>
                </c:pt>
                <c:pt idx="5844">
                  <c:v>40615.008333333331</c:v>
                </c:pt>
                <c:pt idx="5845">
                  <c:v>40615.508333333331</c:v>
                </c:pt>
                <c:pt idx="5846">
                  <c:v>40616.008333333331</c:v>
                </c:pt>
                <c:pt idx="5847">
                  <c:v>40616.508333333331</c:v>
                </c:pt>
                <c:pt idx="5848">
                  <c:v>40617.008333333331</c:v>
                </c:pt>
                <c:pt idx="5849">
                  <c:v>40617.508333333331</c:v>
                </c:pt>
                <c:pt idx="5850">
                  <c:v>40618.008333333331</c:v>
                </c:pt>
                <c:pt idx="5851">
                  <c:v>40618.508333333331</c:v>
                </c:pt>
                <c:pt idx="5852">
                  <c:v>40619.008333333331</c:v>
                </c:pt>
                <c:pt idx="5853">
                  <c:v>40619.508333333331</c:v>
                </c:pt>
                <c:pt idx="5854">
                  <c:v>40620.008333333331</c:v>
                </c:pt>
                <c:pt idx="5855">
                  <c:v>40620.508333333331</c:v>
                </c:pt>
                <c:pt idx="5856">
                  <c:v>40621.008333333331</c:v>
                </c:pt>
                <c:pt idx="5857">
                  <c:v>40621.508333333331</c:v>
                </c:pt>
                <c:pt idx="5858">
                  <c:v>40622.008333333331</c:v>
                </c:pt>
                <c:pt idx="5859">
                  <c:v>40622.508333333331</c:v>
                </c:pt>
                <c:pt idx="5860">
                  <c:v>40623.008333333331</c:v>
                </c:pt>
                <c:pt idx="5861">
                  <c:v>40623.508333333331</c:v>
                </c:pt>
                <c:pt idx="5862">
                  <c:v>40624.008333333331</c:v>
                </c:pt>
                <c:pt idx="5863">
                  <c:v>40624.508333333331</c:v>
                </c:pt>
                <c:pt idx="5864">
                  <c:v>40625.008333333331</c:v>
                </c:pt>
                <c:pt idx="5865">
                  <c:v>40625.508333333331</c:v>
                </c:pt>
                <c:pt idx="5866">
                  <c:v>40626.008333333331</c:v>
                </c:pt>
                <c:pt idx="5867">
                  <c:v>40626.508333333331</c:v>
                </c:pt>
                <c:pt idx="5868">
                  <c:v>40627.008333333331</c:v>
                </c:pt>
                <c:pt idx="5869">
                  <c:v>40627.508333333331</c:v>
                </c:pt>
                <c:pt idx="5870">
                  <c:v>40628.008333333331</c:v>
                </c:pt>
                <c:pt idx="5871">
                  <c:v>40628.508333333331</c:v>
                </c:pt>
                <c:pt idx="5872">
                  <c:v>40629.008333333331</c:v>
                </c:pt>
                <c:pt idx="5873">
                  <c:v>40629.508333333331</c:v>
                </c:pt>
                <c:pt idx="5874">
                  <c:v>40630.008333333331</c:v>
                </c:pt>
                <c:pt idx="5875">
                  <c:v>40630.508333333331</c:v>
                </c:pt>
                <c:pt idx="5876">
                  <c:v>40631.008333333331</c:v>
                </c:pt>
                <c:pt idx="5877">
                  <c:v>40631.508333333331</c:v>
                </c:pt>
                <c:pt idx="5878">
                  <c:v>40632.008333333331</c:v>
                </c:pt>
                <c:pt idx="5879">
                  <c:v>40632.508333333331</c:v>
                </c:pt>
                <c:pt idx="5880">
                  <c:v>40633.008333333331</c:v>
                </c:pt>
                <c:pt idx="5881">
                  <c:v>40633.508333333331</c:v>
                </c:pt>
                <c:pt idx="5882">
                  <c:v>40634.008333333331</c:v>
                </c:pt>
                <c:pt idx="5883">
                  <c:v>40634.508333333331</c:v>
                </c:pt>
                <c:pt idx="5884">
                  <c:v>40635.008333333331</c:v>
                </c:pt>
                <c:pt idx="5885">
                  <c:v>40635.508333333331</c:v>
                </c:pt>
                <c:pt idx="5886">
                  <c:v>40636.008333333331</c:v>
                </c:pt>
                <c:pt idx="5887">
                  <c:v>40636.508333333331</c:v>
                </c:pt>
                <c:pt idx="5888">
                  <c:v>40637.008333333331</c:v>
                </c:pt>
                <c:pt idx="5889">
                  <c:v>40637.508333333331</c:v>
                </c:pt>
                <c:pt idx="5890">
                  <c:v>40638.008333333331</c:v>
                </c:pt>
                <c:pt idx="5891">
                  <c:v>40638.508333333331</c:v>
                </c:pt>
                <c:pt idx="5892">
                  <c:v>40639.008333333331</c:v>
                </c:pt>
                <c:pt idx="5893">
                  <c:v>40639.508333333331</c:v>
                </c:pt>
                <c:pt idx="5894">
                  <c:v>40640.008333333331</c:v>
                </c:pt>
                <c:pt idx="5895">
                  <c:v>40640.508333333331</c:v>
                </c:pt>
                <c:pt idx="5896">
                  <c:v>40641.008333333331</c:v>
                </c:pt>
                <c:pt idx="5897">
                  <c:v>40641.508333333331</c:v>
                </c:pt>
                <c:pt idx="5898">
                  <c:v>40642.008333333331</c:v>
                </c:pt>
                <c:pt idx="5899">
                  <c:v>40642.508333333331</c:v>
                </c:pt>
                <c:pt idx="5900">
                  <c:v>40643.008333333331</c:v>
                </c:pt>
                <c:pt idx="5901">
                  <c:v>40643.508333333331</c:v>
                </c:pt>
                <c:pt idx="5902">
                  <c:v>40644.008333333331</c:v>
                </c:pt>
                <c:pt idx="5903">
                  <c:v>40644.508333333331</c:v>
                </c:pt>
                <c:pt idx="5904">
                  <c:v>40645.008333333331</c:v>
                </c:pt>
                <c:pt idx="5905">
                  <c:v>40645.508333333331</c:v>
                </c:pt>
                <c:pt idx="5906">
                  <c:v>40646.008333333331</c:v>
                </c:pt>
                <c:pt idx="5907">
                  <c:v>40646.508333333331</c:v>
                </c:pt>
                <c:pt idx="5908">
                  <c:v>40647.008333333331</c:v>
                </c:pt>
                <c:pt idx="5909">
                  <c:v>40647.508333333331</c:v>
                </c:pt>
                <c:pt idx="5910">
                  <c:v>40648.008333333331</c:v>
                </c:pt>
                <c:pt idx="5911">
                  <c:v>40648.508333333331</c:v>
                </c:pt>
                <c:pt idx="5912">
                  <c:v>40649.008333333331</c:v>
                </c:pt>
                <c:pt idx="5913">
                  <c:v>40649.508333333331</c:v>
                </c:pt>
                <c:pt idx="5914">
                  <c:v>40650.008333333331</c:v>
                </c:pt>
                <c:pt idx="5915">
                  <c:v>40650.508333333331</c:v>
                </c:pt>
                <c:pt idx="5916">
                  <c:v>40651.008333333331</c:v>
                </c:pt>
                <c:pt idx="5917">
                  <c:v>40651.508333333331</c:v>
                </c:pt>
                <c:pt idx="5918">
                  <c:v>40652.008333333331</c:v>
                </c:pt>
                <c:pt idx="5919">
                  <c:v>40652.508333333331</c:v>
                </c:pt>
                <c:pt idx="5920">
                  <c:v>40653.008333333331</c:v>
                </c:pt>
                <c:pt idx="5921">
                  <c:v>40653.508333333331</c:v>
                </c:pt>
                <c:pt idx="5922">
                  <c:v>40654.008333333331</c:v>
                </c:pt>
                <c:pt idx="5923">
                  <c:v>40654.508333333331</c:v>
                </c:pt>
                <c:pt idx="5924">
                  <c:v>40655.008333333331</c:v>
                </c:pt>
                <c:pt idx="5925">
                  <c:v>40655.508333333331</c:v>
                </c:pt>
                <c:pt idx="5926">
                  <c:v>40656.008333333331</c:v>
                </c:pt>
                <c:pt idx="5927">
                  <c:v>40656.508333333331</c:v>
                </c:pt>
                <c:pt idx="5928">
                  <c:v>40657.008333333331</c:v>
                </c:pt>
                <c:pt idx="5929">
                  <c:v>40657.508333333331</c:v>
                </c:pt>
                <c:pt idx="5930">
                  <c:v>40658.008333333331</c:v>
                </c:pt>
                <c:pt idx="5931">
                  <c:v>40658.508333333331</c:v>
                </c:pt>
                <c:pt idx="5932">
                  <c:v>40659.008333333331</c:v>
                </c:pt>
                <c:pt idx="5933">
                  <c:v>40659.508333333331</c:v>
                </c:pt>
                <c:pt idx="5934">
                  <c:v>40660.008333333331</c:v>
                </c:pt>
                <c:pt idx="5935">
                  <c:v>40660.508333333331</c:v>
                </c:pt>
                <c:pt idx="5936">
                  <c:v>40661.008333333331</c:v>
                </c:pt>
                <c:pt idx="5937">
                  <c:v>40661.508333333331</c:v>
                </c:pt>
                <c:pt idx="5938">
                  <c:v>40662.008333333331</c:v>
                </c:pt>
                <c:pt idx="5939">
                  <c:v>40662.508333333331</c:v>
                </c:pt>
                <c:pt idx="5940">
                  <c:v>40663.008333333331</c:v>
                </c:pt>
                <c:pt idx="5941">
                  <c:v>40663.508333333331</c:v>
                </c:pt>
                <c:pt idx="5942">
                  <c:v>40664.008333333331</c:v>
                </c:pt>
                <c:pt idx="5943">
                  <c:v>40664.508333333331</c:v>
                </c:pt>
                <c:pt idx="5944">
                  <c:v>40665.008333333331</c:v>
                </c:pt>
                <c:pt idx="5945">
                  <c:v>40665.508333333331</c:v>
                </c:pt>
                <c:pt idx="5946">
                  <c:v>40666.008333333331</c:v>
                </c:pt>
                <c:pt idx="5947">
                  <c:v>40666.508333333331</c:v>
                </c:pt>
                <c:pt idx="5948">
                  <c:v>40667.008333333331</c:v>
                </c:pt>
                <c:pt idx="5949">
                  <c:v>40667.508333333331</c:v>
                </c:pt>
                <c:pt idx="5950">
                  <c:v>40668.008333333331</c:v>
                </c:pt>
                <c:pt idx="5951">
                  <c:v>40668.508333333331</c:v>
                </c:pt>
                <c:pt idx="5952">
                  <c:v>40669.008333333331</c:v>
                </c:pt>
                <c:pt idx="5953">
                  <c:v>40669.508333333331</c:v>
                </c:pt>
                <c:pt idx="5954">
                  <c:v>40670.008333333331</c:v>
                </c:pt>
                <c:pt idx="5955">
                  <c:v>40670.508333333331</c:v>
                </c:pt>
                <c:pt idx="5956">
                  <c:v>40671.008333333331</c:v>
                </c:pt>
                <c:pt idx="5957">
                  <c:v>40671.508333333331</c:v>
                </c:pt>
                <c:pt idx="5958">
                  <c:v>40672.008333333331</c:v>
                </c:pt>
                <c:pt idx="5959">
                  <c:v>40672.508333333331</c:v>
                </c:pt>
                <c:pt idx="5960">
                  <c:v>40673.008333333331</c:v>
                </c:pt>
                <c:pt idx="5961">
                  <c:v>40673.508333333331</c:v>
                </c:pt>
                <c:pt idx="5962">
                  <c:v>40674.008333333331</c:v>
                </c:pt>
                <c:pt idx="5963">
                  <c:v>40674.508333333331</c:v>
                </c:pt>
                <c:pt idx="5964">
                  <c:v>40675.008333333331</c:v>
                </c:pt>
                <c:pt idx="5965">
                  <c:v>40675.508333333331</c:v>
                </c:pt>
                <c:pt idx="5966">
                  <c:v>40676.008333333331</c:v>
                </c:pt>
                <c:pt idx="5967">
                  <c:v>40676.508333333331</c:v>
                </c:pt>
                <c:pt idx="5968">
                  <c:v>40677.008333333331</c:v>
                </c:pt>
                <c:pt idx="5969">
                  <c:v>40677.508333333331</c:v>
                </c:pt>
                <c:pt idx="5970">
                  <c:v>40678.008333333331</c:v>
                </c:pt>
                <c:pt idx="5971">
                  <c:v>40678.508333333331</c:v>
                </c:pt>
                <c:pt idx="5972">
                  <c:v>40679.008333333331</c:v>
                </c:pt>
                <c:pt idx="5973">
                  <c:v>40679.508333333331</c:v>
                </c:pt>
                <c:pt idx="5974">
                  <c:v>40680.008333333331</c:v>
                </c:pt>
                <c:pt idx="5975">
                  <c:v>40680.508333333331</c:v>
                </c:pt>
                <c:pt idx="5976">
                  <c:v>40681.008333333331</c:v>
                </c:pt>
                <c:pt idx="5977">
                  <c:v>40681.508333333331</c:v>
                </c:pt>
                <c:pt idx="5978">
                  <c:v>40682.008333333331</c:v>
                </c:pt>
                <c:pt idx="5979">
                  <c:v>40682.508333333331</c:v>
                </c:pt>
                <c:pt idx="5980">
                  <c:v>40683.008333333331</c:v>
                </c:pt>
                <c:pt idx="5981">
                  <c:v>40683.508333333331</c:v>
                </c:pt>
                <c:pt idx="5982">
                  <c:v>40684.008333333331</c:v>
                </c:pt>
                <c:pt idx="5983">
                  <c:v>40684.508333333331</c:v>
                </c:pt>
                <c:pt idx="5984">
                  <c:v>40685.008333333331</c:v>
                </c:pt>
                <c:pt idx="5985">
                  <c:v>40685.508333333331</c:v>
                </c:pt>
                <c:pt idx="5986">
                  <c:v>40686.008333333331</c:v>
                </c:pt>
                <c:pt idx="5987">
                  <c:v>40686.508333333331</c:v>
                </c:pt>
                <c:pt idx="5988">
                  <c:v>40687.008333333331</c:v>
                </c:pt>
                <c:pt idx="5989">
                  <c:v>40687.508333333331</c:v>
                </c:pt>
                <c:pt idx="5990">
                  <c:v>40688.008333333331</c:v>
                </c:pt>
                <c:pt idx="5991">
                  <c:v>40688.508333333331</c:v>
                </c:pt>
                <c:pt idx="5992">
                  <c:v>40689.008333333331</c:v>
                </c:pt>
                <c:pt idx="5993">
                  <c:v>40689.508333333331</c:v>
                </c:pt>
                <c:pt idx="5994">
                  <c:v>40690.008333333331</c:v>
                </c:pt>
                <c:pt idx="5995">
                  <c:v>40690.508333333331</c:v>
                </c:pt>
                <c:pt idx="5996">
                  <c:v>40691.008333333331</c:v>
                </c:pt>
                <c:pt idx="5997">
                  <c:v>40691.508333333331</c:v>
                </c:pt>
                <c:pt idx="5998">
                  <c:v>40692.008333333331</c:v>
                </c:pt>
                <c:pt idx="5999">
                  <c:v>40692.508333333331</c:v>
                </c:pt>
                <c:pt idx="6000">
                  <c:v>40693.008333333331</c:v>
                </c:pt>
                <c:pt idx="6001">
                  <c:v>40693.508333333331</c:v>
                </c:pt>
                <c:pt idx="6002">
                  <c:v>40694.008333333331</c:v>
                </c:pt>
                <c:pt idx="6003">
                  <c:v>40694.508333333331</c:v>
                </c:pt>
                <c:pt idx="6004">
                  <c:v>40695.008333333331</c:v>
                </c:pt>
                <c:pt idx="6005">
                  <c:v>40695.508333333331</c:v>
                </c:pt>
                <c:pt idx="6006">
                  <c:v>40696.008333333331</c:v>
                </c:pt>
                <c:pt idx="6007">
                  <c:v>40696.508333333331</c:v>
                </c:pt>
                <c:pt idx="6008">
                  <c:v>40697.008333333331</c:v>
                </c:pt>
                <c:pt idx="6009">
                  <c:v>40697.508333333331</c:v>
                </c:pt>
                <c:pt idx="6010">
                  <c:v>40698.008333333331</c:v>
                </c:pt>
                <c:pt idx="6011">
                  <c:v>40698.508333333331</c:v>
                </c:pt>
                <c:pt idx="6012">
                  <c:v>40699.008333333331</c:v>
                </c:pt>
                <c:pt idx="6013">
                  <c:v>40699.508333333331</c:v>
                </c:pt>
                <c:pt idx="6014">
                  <c:v>40700.008333333331</c:v>
                </c:pt>
                <c:pt idx="6015">
                  <c:v>40700.508333333331</c:v>
                </c:pt>
                <c:pt idx="6016">
                  <c:v>40701.008333333331</c:v>
                </c:pt>
                <c:pt idx="6017">
                  <c:v>40701.508333333331</c:v>
                </c:pt>
                <c:pt idx="6018">
                  <c:v>40702.008333333331</c:v>
                </c:pt>
                <c:pt idx="6019">
                  <c:v>40702.508333333331</c:v>
                </c:pt>
                <c:pt idx="6020">
                  <c:v>40703.008333333331</c:v>
                </c:pt>
                <c:pt idx="6021">
                  <c:v>40703.508333333331</c:v>
                </c:pt>
                <c:pt idx="6022">
                  <c:v>40704.008333333331</c:v>
                </c:pt>
                <c:pt idx="6023">
                  <c:v>40704.508333333331</c:v>
                </c:pt>
                <c:pt idx="6024">
                  <c:v>40705.008333333331</c:v>
                </c:pt>
                <c:pt idx="6025">
                  <c:v>40705.508333333331</c:v>
                </c:pt>
                <c:pt idx="6026">
                  <c:v>40706.008333333331</c:v>
                </c:pt>
                <c:pt idx="6027">
                  <c:v>40706.508333333331</c:v>
                </c:pt>
                <c:pt idx="6028">
                  <c:v>40707.008333333331</c:v>
                </c:pt>
                <c:pt idx="6029">
                  <c:v>40707.508333333331</c:v>
                </c:pt>
                <c:pt idx="6030">
                  <c:v>40708.008333333331</c:v>
                </c:pt>
                <c:pt idx="6031">
                  <c:v>40708.508333333331</c:v>
                </c:pt>
                <c:pt idx="6032">
                  <c:v>40709.008333333331</c:v>
                </c:pt>
                <c:pt idx="6033">
                  <c:v>40709.508333333331</c:v>
                </c:pt>
                <c:pt idx="6034">
                  <c:v>40710.008333333331</c:v>
                </c:pt>
                <c:pt idx="6035">
                  <c:v>40710.508333333331</c:v>
                </c:pt>
                <c:pt idx="6036">
                  <c:v>40711.008333333331</c:v>
                </c:pt>
                <c:pt idx="6037">
                  <c:v>40711.508333333331</c:v>
                </c:pt>
                <c:pt idx="6038">
                  <c:v>40712.008333333331</c:v>
                </c:pt>
                <c:pt idx="6039">
                  <c:v>40712.508333333331</c:v>
                </c:pt>
                <c:pt idx="6040">
                  <c:v>40713.008333333331</c:v>
                </c:pt>
                <c:pt idx="6041">
                  <c:v>40713.508333333331</c:v>
                </c:pt>
                <c:pt idx="6042">
                  <c:v>40714.008333333331</c:v>
                </c:pt>
                <c:pt idx="6043">
                  <c:v>40714.508333333331</c:v>
                </c:pt>
                <c:pt idx="6044">
                  <c:v>40715.008333333331</c:v>
                </c:pt>
                <c:pt idx="6045">
                  <c:v>40715.508333333331</c:v>
                </c:pt>
                <c:pt idx="6046">
                  <c:v>40716.008333333331</c:v>
                </c:pt>
                <c:pt idx="6047">
                  <c:v>40716.508333333331</c:v>
                </c:pt>
                <c:pt idx="6048">
                  <c:v>40717.008333333331</c:v>
                </c:pt>
                <c:pt idx="6049">
                  <c:v>40717.508333333331</c:v>
                </c:pt>
                <c:pt idx="6050">
                  <c:v>40718.008333333331</c:v>
                </c:pt>
                <c:pt idx="6051">
                  <c:v>40718.508333333331</c:v>
                </c:pt>
                <c:pt idx="6052">
                  <c:v>40719.008333333331</c:v>
                </c:pt>
                <c:pt idx="6053">
                  <c:v>40719.508333333331</c:v>
                </c:pt>
                <c:pt idx="6054">
                  <c:v>40720.008333333331</c:v>
                </c:pt>
                <c:pt idx="6055">
                  <c:v>40720.508333333331</c:v>
                </c:pt>
                <c:pt idx="6056">
                  <c:v>40721.008333333331</c:v>
                </c:pt>
                <c:pt idx="6057">
                  <c:v>40721.508333333331</c:v>
                </c:pt>
                <c:pt idx="6058">
                  <c:v>40722.008333333331</c:v>
                </c:pt>
                <c:pt idx="6059">
                  <c:v>40722.508333333331</c:v>
                </c:pt>
                <c:pt idx="6060">
                  <c:v>40723.008333333331</c:v>
                </c:pt>
                <c:pt idx="6061">
                  <c:v>40723.508333333331</c:v>
                </c:pt>
                <c:pt idx="6062">
                  <c:v>40724.008333333331</c:v>
                </c:pt>
                <c:pt idx="6063">
                  <c:v>40724.508333333331</c:v>
                </c:pt>
                <c:pt idx="6064">
                  <c:v>40725.008333333331</c:v>
                </c:pt>
                <c:pt idx="6065">
                  <c:v>40725.508333333331</c:v>
                </c:pt>
                <c:pt idx="6066">
                  <c:v>40726.008333333331</c:v>
                </c:pt>
                <c:pt idx="6067">
                  <c:v>40726.508333333331</c:v>
                </c:pt>
                <c:pt idx="6068">
                  <c:v>40727.008333333331</c:v>
                </c:pt>
                <c:pt idx="6069">
                  <c:v>40727.508333333331</c:v>
                </c:pt>
                <c:pt idx="6070">
                  <c:v>40728.008333333331</c:v>
                </c:pt>
                <c:pt idx="6071">
                  <c:v>40728.508333333331</c:v>
                </c:pt>
                <c:pt idx="6072">
                  <c:v>40729.008333333331</c:v>
                </c:pt>
                <c:pt idx="6073">
                  <c:v>40729.508333333331</c:v>
                </c:pt>
                <c:pt idx="6074">
                  <c:v>40730.008333333331</c:v>
                </c:pt>
                <c:pt idx="6075">
                  <c:v>40730.508333333331</c:v>
                </c:pt>
                <c:pt idx="6076">
                  <c:v>40731.008333333331</c:v>
                </c:pt>
                <c:pt idx="6077">
                  <c:v>40731.508333333331</c:v>
                </c:pt>
                <c:pt idx="6078">
                  <c:v>40732.008333333331</c:v>
                </c:pt>
                <c:pt idx="6079">
                  <c:v>40732.508333333331</c:v>
                </c:pt>
                <c:pt idx="6080">
                  <c:v>40733.008333333331</c:v>
                </c:pt>
                <c:pt idx="6081">
                  <c:v>40733.508333333331</c:v>
                </c:pt>
                <c:pt idx="6082">
                  <c:v>40734.008333333331</c:v>
                </c:pt>
                <c:pt idx="6083">
                  <c:v>40734.508333333331</c:v>
                </c:pt>
                <c:pt idx="6084">
                  <c:v>40735.008333333331</c:v>
                </c:pt>
                <c:pt idx="6085">
                  <c:v>40735.508333333331</c:v>
                </c:pt>
                <c:pt idx="6086">
                  <c:v>40736.008333333331</c:v>
                </c:pt>
                <c:pt idx="6087">
                  <c:v>40736.508333333331</c:v>
                </c:pt>
                <c:pt idx="6088">
                  <c:v>40737.008333333331</c:v>
                </c:pt>
                <c:pt idx="6089">
                  <c:v>40737.508333333331</c:v>
                </c:pt>
                <c:pt idx="6090">
                  <c:v>40738.008333333331</c:v>
                </c:pt>
                <c:pt idx="6091">
                  <c:v>40738.508333333331</c:v>
                </c:pt>
                <c:pt idx="6092">
                  <c:v>40739.008333333331</c:v>
                </c:pt>
                <c:pt idx="6093">
                  <c:v>40739.508333333331</c:v>
                </c:pt>
                <c:pt idx="6094">
                  <c:v>40740.008333333331</c:v>
                </c:pt>
                <c:pt idx="6095">
                  <c:v>40740.508333333331</c:v>
                </c:pt>
                <c:pt idx="6096">
                  <c:v>40741.008333333331</c:v>
                </c:pt>
                <c:pt idx="6097">
                  <c:v>40741.508333333331</c:v>
                </c:pt>
                <c:pt idx="6098">
                  <c:v>40742.008333333331</c:v>
                </c:pt>
                <c:pt idx="6099">
                  <c:v>40742.508333333331</c:v>
                </c:pt>
                <c:pt idx="6100">
                  <c:v>40743.008333333331</c:v>
                </c:pt>
                <c:pt idx="6101">
                  <c:v>40743.508333333331</c:v>
                </c:pt>
                <c:pt idx="6102">
                  <c:v>40744.008333333331</c:v>
                </c:pt>
                <c:pt idx="6103">
                  <c:v>40744.508333333331</c:v>
                </c:pt>
                <c:pt idx="6104">
                  <c:v>40745.008333333331</c:v>
                </c:pt>
                <c:pt idx="6105">
                  <c:v>40745.508333333331</c:v>
                </c:pt>
                <c:pt idx="6106">
                  <c:v>40746.008333333331</c:v>
                </c:pt>
                <c:pt idx="6107">
                  <c:v>40746.508333333331</c:v>
                </c:pt>
                <c:pt idx="6108">
                  <c:v>40747.008333333331</c:v>
                </c:pt>
                <c:pt idx="6109">
                  <c:v>40747.508333333331</c:v>
                </c:pt>
                <c:pt idx="6110">
                  <c:v>40748.008333333331</c:v>
                </c:pt>
                <c:pt idx="6111">
                  <c:v>40748.508333333331</c:v>
                </c:pt>
                <c:pt idx="6112">
                  <c:v>40749.008333333331</c:v>
                </c:pt>
                <c:pt idx="6113">
                  <c:v>40749.508333333331</c:v>
                </c:pt>
                <c:pt idx="6114">
                  <c:v>40750.008333333331</c:v>
                </c:pt>
                <c:pt idx="6115">
                  <c:v>40750.508333333331</c:v>
                </c:pt>
                <c:pt idx="6116">
                  <c:v>40751.008333333331</c:v>
                </c:pt>
                <c:pt idx="6117">
                  <c:v>40751.508333333331</c:v>
                </c:pt>
                <c:pt idx="6118">
                  <c:v>40752.008333333331</c:v>
                </c:pt>
                <c:pt idx="6119">
                  <c:v>40752.508333333331</c:v>
                </c:pt>
                <c:pt idx="6120">
                  <c:v>40753.008333333331</c:v>
                </c:pt>
                <c:pt idx="6121">
                  <c:v>40753.508333333331</c:v>
                </c:pt>
                <c:pt idx="6122">
                  <c:v>40754.008333333331</c:v>
                </c:pt>
                <c:pt idx="6123">
                  <c:v>40754.508333333331</c:v>
                </c:pt>
                <c:pt idx="6124">
                  <c:v>40755.008333333331</c:v>
                </c:pt>
                <c:pt idx="6125">
                  <c:v>40755.508333333331</c:v>
                </c:pt>
                <c:pt idx="6126">
                  <c:v>40756.008333333331</c:v>
                </c:pt>
                <c:pt idx="6127">
                  <c:v>40756.508333333331</c:v>
                </c:pt>
                <c:pt idx="6128">
                  <c:v>40757.008333333331</c:v>
                </c:pt>
                <c:pt idx="6129">
                  <c:v>40757.508333333331</c:v>
                </c:pt>
                <c:pt idx="6130">
                  <c:v>40758.008333333331</c:v>
                </c:pt>
                <c:pt idx="6131">
                  <c:v>40758.508333333331</c:v>
                </c:pt>
                <c:pt idx="6132">
                  <c:v>40759.008333333331</c:v>
                </c:pt>
                <c:pt idx="6133">
                  <c:v>40759.508333333331</c:v>
                </c:pt>
                <c:pt idx="6134">
                  <c:v>40760.008333333331</c:v>
                </c:pt>
                <c:pt idx="6135">
                  <c:v>40760.508333333331</c:v>
                </c:pt>
                <c:pt idx="6136">
                  <c:v>40761.008333333331</c:v>
                </c:pt>
                <c:pt idx="6137">
                  <c:v>40761.508333333331</c:v>
                </c:pt>
                <c:pt idx="6138">
                  <c:v>40762.008333333331</c:v>
                </c:pt>
                <c:pt idx="6139">
                  <c:v>40762.508333333331</c:v>
                </c:pt>
                <c:pt idx="6140">
                  <c:v>40763.008333333331</c:v>
                </c:pt>
                <c:pt idx="6141">
                  <c:v>40763.508333333331</c:v>
                </c:pt>
                <c:pt idx="6142">
                  <c:v>40764.008333333331</c:v>
                </c:pt>
                <c:pt idx="6143">
                  <c:v>40764.508333333331</c:v>
                </c:pt>
                <c:pt idx="6144">
                  <c:v>40765.008333333331</c:v>
                </c:pt>
                <c:pt idx="6145">
                  <c:v>40765.508333333331</c:v>
                </c:pt>
                <c:pt idx="6146">
                  <c:v>40766.008333333331</c:v>
                </c:pt>
                <c:pt idx="6147">
                  <c:v>40766.508333333331</c:v>
                </c:pt>
                <c:pt idx="6148">
                  <c:v>40767.008333333331</c:v>
                </c:pt>
                <c:pt idx="6149">
                  <c:v>40767.508333333331</c:v>
                </c:pt>
                <c:pt idx="6150">
                  <c:v>40768.008333333331</c:v>
                </c:pt>
                <c:pt idx="6151">
                  <c:v>40768.508333333331</c:v>
                </c:pt>
                <c:pt idx="6152">
                  <c:v>40769.008333333331</c:v>
                </c:pt>
                <c:pt idx="6153">
                  <c:v>40769.508333333331</c:v>
                </c:pt>
                <c:pt idx="6154">
                  <c:v>40770.008333333331</c:v>
                </c:pt>
                <c:pt idx="6155">
                  <c:v>40770.508333333331</c:v>
                </c:pt>
                <c:pt idx="6156">
                  <c:v>40771.008333333331</c:v>
                </c:pt>
                <c:pt idx="6157">
                  <c:v>40771.508333333331</c:v>
                </c:pt>
                <c:pt idx="6158">
                  <c:v>40772.008333333331</c:v>
                </c:pt>
                <c:pt idx="6159">
                  <c:v>40772.508333333331</c:v>
                </c:pt>
                <c:pt idx="6160">
                  <c:v>40773.008333333331</c:v>
                </c:pt>
                <c:pt idx="6161">
                  <c:v>40773.508333333331</c:v>
                </c:pt>
                <c:pt idx="6162">
                  <c:v>40774.008333333331</c:v>
                </c:pt>
                <c:pt idx="6163">
                  <c:v>40774.508333333331</c:v>
                </c:pt>
                <c:pt idx="6164">
                  <c:v>40775.008333333331</c:v>
                </c:pt>
                <c:pt idx="6165">
                  <c:v>40775.508333333331</c:v>
                </c:pt>
                <c:pt idx="6166">
                  <c:v>40776.008333333331</c:v>
                </c:pt>
                <c:pt idx="6167">
                  <c:v>40776.508333333331</c:v>
                </c:pt>
                <c:pt idx="6168">
                  <c:v>40777.008333333331</c:v>
                </c:pt>
                <c:pt idx="6169">
                  <c:v>40777.508333333331</c:v>
                </c:pt>
                <c:pt idx="6170">
                  <c:v>40778.008333333331</c:v>
                </c:pt>
                <c:pt idx="6171">
                  <c:v>40778.508333333331</c:v>
                </c:pt>
                <c:pt idx="6172">
                  <c:v>40779.008333333331</c:v>
                </c:pt>
                <c:pt idx="6173">
                  <c:v>40779.508333333331</c:v>
                </c:pt>
                <c:pt idx="6174">
                  <c:v>40780.008333333331</c:v>
                </c:pt>
                <c:pt idx="6175">
                  <c:v>40780.508333333331</c:v>
                </c:pt>
                <c:pt idx="6176">
                  <c:v>40781.008333333331</c:v>
                </c:pt>
                <c:pt idx="6177">
                  <c:v>40781.508333333331</c:v>
                </c:pt>
                <c:pt idx="6178">
                  <c:v>40782.008333333331</c:v>
                </c:pt>
                <c:pt idx="6179">
                  <c:v>40782.508333333331</c:v>
                </c:pt>
                <c:pt idx="6180">
                  <c:v>40783.008333333331</c:v>
                </c:pt>
                <c:pt idx="6181">
                  <c:v>40783.508333333331</c:v>
                </c:pt>
                <c:pt idx="6182">
                  <c:v>40784.008333333331</c:v>
                </c:pt>
                <c:pt idx="6183">
                  <c:v>40784.508333333331</c:v>
                </c:pt>
                <c:pt idx="6184">
                  <c:v>40785.008333333331</c:v>
                </c:pt>
                <c:pt idx="6185">
                  <c:v>40785.508333333331</c:v>
                </c:pt>
                <c:pt idx="6186">
                  <c:v>40786.008333333331</c:v>
                </c:pt>
                <c:pt idx="6187">
                  <c:v>40786.508333333331</c:v>
                </c:pt>
                <c:pt idx="6188">
                  <c:v>40787.008333333331</c:v>
                </c:pt>
                <c:pt idx="6189">
                  <c:v>40787.508333333331</c:v>
                </c:pt>
                <c:pt idx="6190">
                  <c:v>40788.008333333331</c:v>
                </c:pt>
                <c:pt idx="6191">
                  <c:v>40788.508333333331</c:v>
                </c:pt>
                <c:pt idx="6192">
                  <c:v>40789.008333333331</c:v>
                </c:pt>
                <c:pt idx="6193">
                  <c:v>40789.508333333331</c:v>
                </c:pt>
                <c:pt idx="6194">
                  <c:v>40790.008333333331</c:v>
                </c:pt>
                <c:pt idx="6195">
                  <c:v>40790.508333333331</c:v>
                </c:pt>
                <c:pt idx="6196">
                  <c:v>40791.008333333331</c:v>
                </c:pt>
                <c:pt idx="6197">
                  <c:v>40791.508333333331</c:v>
                </c:pt>
                <c:pt idx="6198">
                  <c:v>40792.008333333331</c:v>
                </c:pt>
                <c:pt idx="6199">
                  <c:v>40792.508333333331</c:v>
                </c:pt>
                <c:pt idx="6200">
                  <c:v>40793.008333333331</c:v>
                </c:pt>
                <c:pt idx="6201">
                  <c:v>40793.508333333331</c:v>
                </c:pt>
                <c:pt idx="6202">
                  <c:v>40794.008333333331</c:v>
                </c:pt>
                <c:pt idx="6203">
                  <c:v>40794.508333333331</c:v>
                </c:pt>
                <c:pt idx="6204">
                  <c:v>40795.008333333331</c:v>
                </c:pt>
                <c:pt idx="6205">
                  <c:v>40795.508333333331</c:v>
                </c:pt>
                <c:pt idx="6206">
                  <c:v>40796.008333333331</c:v>
                </c:pt>
                <c:pt idx="6207">
                  <c:v>40796.508333333331</c:v>
                </c:pt>
                <c:pt idx="6208">
                  <c:v>40797.008333333331</c:v>
                </c:pt>
                <c:pt idx="6209">
                  <c:v>40797.508333333331</c:v>
                </c:pt>
                <c:pt idx="6210">
                  <c:v>40798.008333333331</c:v>
                </c:pt>
                <c:pt idx="6211">
                  <c:v>40798.508333333331</c:v>
                </c:pt>
                <c:pt idx="6212">
                  <c:v>40799.008333333331</c:v>
                </c:pt>
                <c:pt idx="6213">
                  <c:v>40799.508333333331</c:v>
                </c:pt>
                <c:pt idx="6214">
                  <c:v>40800.008333333331</c:v>
                </c:pt>
                <c:pt idx="6215">
                  <c:v>40800.508333333331</c:v>
                </c:pt>
                <c:pt idx="6216">
                  <c:v>40801.008333333331</c:v>
                </c:pt>
                <c:pt idx="6217">
                  <c:v>40801.508333333331</c:v>
                </c:pt>
                <c:pt idx="6218">
                  <c:v>40802.008333333331</c:v>
                </c:pt>
                <c:pt idx="6219">
                  <c:v>40802.508333333331</c:v>
                </c:pt>
                <c:pt idx="6220">
                  <c:v>40803.008333333331</c:v>
                </c:pt>
                <c:pt idx="6221">
                  <c:v>40803.508333333331</c:v>
                </c:pt>
                <c:pt idx="6222">
                  <c:v>40804.008333333331</c:v>
                </c:pt>
                <c:pt idx="6223">
                  <c:v>40804.508333333331</c:v>
                </c:pt>
                <c:pt idx="6224">
                  <c:v>40805.008333333331</c:v>
                </c:pt>
                <c:pt idx="6225">
                  <c:v>40805.508333333331</c:v>
                </c:pt>
                <c:pt idx="6226">
                  <c:v>40806.008333333331</c:v>
                </c:pt>
                <c:pt idx="6227">
                  <c:v>40806.508333333331</c:v>
                </c:pt>
                <c:pt idx="6228">
                  <c:v>40807.008333333331</c:v>
                </c:pt>
                <c:pt idx="6229">
                  <c:v>40807.508333333331</c:v>
                </c:pt>
                <c:pt idx="6230">
                  <c:v>40808.008333333331</c:v>
                </c:pt>
                <c:pt idx="6231">
                  <c:v>40808.508333333331</c:v>
                </c:pt>
                <c:pt idx="6232">
                  <c:v>40809.008333333331</c:v>
                </c:pt>
                <c:pt idx="6233">
                  <c:v>40809.508333333331</c:v>
                </c:pt>
                <c:pt idx="6234">
                  <c:v>40810.008333333331</c:v>
                </c:pt>
                <c:pt idx="6235">
                  <c:v>40810.508333333331</c:v>
                </c:pt>
                <c:pt idx="6236">
                  <c:v>40811.008333333331</c:v>
                </c:pt>
                <c:pt idx="6237">
                  <c:v>40811.508333333331</c:v>
                </c:pt>
                <c:pt idx="6238">
                  <c:v>40812.008333333331</c:v>
                </c:pt>
                <c:pt idx="6239">
                  <c:v>40812.508333333331</c:v>
                </c:pt>
                <c:pt idx="6240">
                  <c:v>40813.008333333331</c:v>
                </c:pt>
                <c:pt idx="6241">
                  <c:v>40813.508333333331</c:v>
                </c:pt>
                <c:pt idx="6242">
                  <c:v>40814.008333333331</c:v>
                </c:pt>
                <c:pt idx="6243">
                  <c:v>40814.508333333331</c:v>
                </c:pt>
                <c:pt idx="6244">
                  <c:v>40815.008333333331</c:v>
                </c:pt>
                <c:pt idx="6245">
                  <c:v>40815.508333333331</c:v>
                </c:pt>
                <c:pt idx="6246">
                  <c:v>40816.008333333331</c:v>
                </c:pt>
                <c:pt idx="6247">
                  <c:v>40816.508333333331</c:v>
                </c:pt>
                <c:pt idx="6248">
                  <c:v>40817.008333333331</c:v>
                </c:pt>
                <c:pt idx="6249">
                  <c:v>40817.508333333331</c:v>
                </c:pt>
                <c:pt idx="6250">
                  <c:v>40818.008333333331</c:v>
                </c:pt>
                <c:pt idx="6251">
                  <c:v>40818.508333333331</c:v>
                </c:pt>
                <c:pt idx="6252">
                  <c:v>40819.008333333331</c:v>
                </c:pt>
                <c:pt idx="6253">
                  <c:v>40819.508333333331</c:v>
                </c:pt>
                <c:pt idx="6254">
                  <c:v>40820.008333333331</c:v>
                </c:pt>
                <c:pt idx="6255">
                  <c:v>40820.508333333331</c:v>
                </c:pt>
                <c:pt idx="6256">
                  <c:v>40821.008333333331</c:v>
                </c:pt>
                <c:pt idx="6257">
                  <c:v>40821.508333333331</c:v>
                </c:pt>
                <c:pt idx="6258">
                  <c:v>40822.008333333331</c:v>
                </c:pt>
                <c:pt idx="6259">
                  <c:v>40822.508333333331</c:v>
                </c:pt>
                <c:pt idx="6260">
                  <c:v>40823.008333333331</c:v>
                </c:pt>
                <c:pt idx="6261">
                  <c:v>40823.508333333331</c:v>
                </c:pt>
                <c:pt idx="6262">
                  <c:v>40824.008333333331</c:v>
                </c:pt>
                <c:pt idx="6263">
                  <c:v>40824.508333333331</c:v>
                </c:pt>
                <c:pt idx="6264">
                  <c:v>40825.008333333331</c:v>
                </c:pt>
                <c:pt idx="6265">
                  <c:v>40825.508333333331</c:v>
                </c:pt>
                <c:pt idx="6266">
                  <c:v>40826.008333333331</c:v>
                </c:pt>
                <c:pt idx="6267">
                  <c:v>40826.508333333331</c:v>
                </c:pt>
                <c:pt idx="6268">
                  <c:v>40827.008333333331</c:v>
                </c:pt>
                <c:pt idx="6269">
                  <c:v>40827.508333333331</c:v>
                </c:pt>
                <c:pt idx="6270">
                  <c:v>40828.008333333331</c:v>
                </c:pt>
                <c:pt idx="6271">
                  <c:v>40828.508333333331</c:v>
                </c:pt>
                <c:pt idx="6272">
                  <c:v>40829.008333333331</c:v>
                </c:pt>
                <c:pt idx="6273">
                  <c:v>40829.508333333331</c:v>
                </c:pt>
                <c:pt idx="6274">
                  <c:v>40830.008333333331</c:v>
                </c:pt>
                <c:pt idx="6275">
                  <c:v>40830.508333333331</c:v>
                </c:pt>
                <c:pt idx="6276">
                  <c:v>40831.008333333331</c:v>
                </c:pt>
                <c:pt idx="6277">
                  <c:v>40831.508333333331</c:v>
                </c:pt>
                <c:pt idx="6278">
                  <c:v>40832.008333333331</c:v>
                </c:pt>
                <c:pt idx="6279">
                  <c:v>40832.508333333331</c:v>
                </c:pt>
                <c:pt idx="6280">
                  <c:v>40833.008333333331</c:v>
                </c:pt>
                <c:pt idx="6281">
                  <c:v>40833.508333333331</c:v>
                </c:pt>
                <c:pt idx="6282">
                  <c:v>40834.008333333331</c:v>
                </c:pt>
                <c:pt idx="6283">
                  <c:v>40834.508333333331</c:v>
                </c:pt>
                <c:pt idx="6284">
                  <c:v>40835.008333333331</c:v>
                </c:pt>
                <c:pt idx="6285">
                  <c:v>40835.508333333331</c:v>
                </c:pt>
                <c:pt idx="6286">
                  <c:v>40836.008333333331</c:v>
                </c:pt>
                <c:pt idx="6287">
                  <c:v>40836.508333333331</c:v>
                </c:pt>
                <c:pt idx="6288">
                  <c:v>40837.008333333331</c:v>
                </c:pt>
                <c:pt idx="6289">
                  <c:v>40837.508333333331</c:v>
                </c:pt>
                <c:pt idx="6290">
                  <c:v>40838.008333333331</c:v>
                </c:pt>
                <c:pt idx="6291">
                  <c:v>40838.508333333331</c:v>
                </c:pt>
                <c:pt idx="6292">
                  <c:v>40839.008333333331</c:v>
                </c:pt>
                <c:pt idx="6293">
                  <c:v>40839.508333333331</c:v>
                </c:pt>
                <c:pt idx="6294">
                  <c:v>40840.008333333331</c:v>
                </c:pt>
                <c:pt idx="6295">
                  <c:v>40840.508333333331</c:v>
                </c:pt>
              </c:numCache>
            </c:numRef>
          </c:xVal>
          <c:yVal>
            <c:numRef>
              <c:f>East6!$EK$5:$EK$9998</c:f>
              <c:numCache>
                <c:formatCode>0</c:formatCode>
                <c:ptCount val="9994"/>
                <c:pt idx="0">
                  <c:v>1849.5771322478627</c:v>
                </c:pt>
                <c:pt idx="1">
                  <c:v>1760.686335420771</c:v>
                </c:pt>
                <c:pt idx="2">
                  <c:v>1737.1930233632827</c:v>
                </c:pt>
                <c:pt idx="3">
                  <c:v>1771.966150416024</c:v>
                </c:pt>
                <c:pt idx="4">
                  <c:v>1604.0901589595549</c:v>
                </c:pt>
                <c:pt idx="5">
                  <c:v>1716.1487134334182</c:v>
                </c:pt>
                <c:pt idx="6">
                  <c:v>1901.1013371818424</c:v>
                </c:pt>
                <c:pt idx="7">
                  <c:v>1853.2967109300905</c:v>
                </c:pt>
                <c:pt idx="8">
                  <c:v>1836.2289374469171</c:v>
                </c:pt>
                <c:pt idx="9">
                  <c:v>1637.9629082979343</c:v>
                </c:pt>
                <c:pt idx="10">
                  <c:v>1761.5666880403944</c:v>
                </c:pt>
                <c:pt idx="11">
                  <c:v>1671.5723137760681</c:v>
                </c:pt>
                <c:pt idx="12">
                  <c:v>1687.0067477496998</c:v>
                </c:pt>
                <c:pt idx="13">
                  <c:v>1806.5226445915678</c:v>
                </c:pt>
                <c:pt idx="14">
                  <c:v>1778.9564351441011</c:v>
                </c:pt>
                <c:pt idx="15">
                  <c:v>1704.830544705824</c:v>
                </c:pt>
                <c:pt idx="16">
                  <c:v>1631.7617219061974</c:v>
                </c:pt>
                <c:pt idx="17">
                  <c:v>1624.4064454709805</c:v>
                </c:pt>
                <c:pt idx="18">
                  <c:v>1734.885503276462</c:v>
                </c:pt>
                <c:pt idx="19">
                  <c:v>1683.141327240482</c:v>
                </c:pt>
                <c:pt idx="20">
                  <c:v>1616.120134095971</c:v>
                </c:pt>
                <c:pt idx="21">
                  <c:v>1680.118441020581</c:v>
                </c:pt>
                <c:pt idx="22">
                  <c:v>1731.7819374168935</c:v>
                </c:pt>
                <c:pt idx="23">
                  <c:v>1576.451702373033</c:v>
                </c:pt>
                <c:pt idx="24">
                  <c:v>1697.1348131110528</c:v>
                </c:pt>
                <c:pt idx="25">
                  <c:v>1508.8771327463423</c:v>
                </c:pt>
                <c:pt idx="26">
                  <c:v>1591.1097359801925</c:v>
                </c:pt>
                <c:pt idx="27">
                  <c:v>1580.6834992850086</c:v>
                </c:pt>
                <c:pt idx="28">
                  <c:v>1599.180855081705</c:v>
                </c:pt>
                <c:pt idx="29">
                  <c:v>1559.4666951471429</c:v>
                </c:pt>
                <c:pt idx="30">
                  <c:v>1653.2717257633117</c:v>
                </c:pt>
                <c:pt idx="31">
                  <c:v>1510.3696066628729</c:v>
                </c:pt>
                <c:pt idx="32">
                  <c:v>1592.182543582391</c:v>
                </c:pt>
                <c:pt idx="33">
                  <c:v>1518.8954797565505</c:v>
                </c:pt>
                <c:pt idx="34">
                  <c:v>1594.4837780802993</c:v>
                </c:pt>
                <c:pt idx="35">
                  <c:v>1559.3778604584422</c:v>
                </c:pt>
                <c:pt idx="36">
                  <c:v>1548.7026186066848</c:v>
                </c:pt>
                <c:pt idx="37">
                  <c:v>1580.8726861703988</c:v>
                </c:pt>
                <c:pt idx="38">
                  <c:v>1629.1409420259733</c:v>
                </c:pt>
                <c:pt idx="39">
                  <c:v>1422.0859483859374</c:v>
                </c:pt>
                <c:pt idx="40">
                  <c:v>1561.2119384845887</c:v>
                </c:pt>
                <c:pt idx="41">
                  <c:v>1526.3631048441971</c:v>
                </c:pt>
                <c:pt idx="42">
                  <c:v>1569.0989045722918</c:v>
                </c:pt>
                <c:pt idx="43">
                  <c:v>1525.7783432214069</c:v>
                </c:pt>
                <c:pt idx="44">
                  <c:v>1538.346214483809</c:v>
                </c:pt>
                <c:pt idx="45">
                  <c:v>1526.6856985453005</c:v>
                </c:pt>
                <c:pt idx="46">
                  <c:v>1471.6721065314541</c:v>
                </c:pt>
                <c:pt idx="47">
                  <c:v>1531.8416167372684</c:v>
                </c:pt>
                <c:pt idx="48">
                  <c:v>1549.6430168957734</c:v>
                </c:pt>
                <c:pt idx="49">
                  <c:v>1508.0507693513759</c:v>
                </c:pt>
                <c:pt idx="50">
                  <c:v>1551.320598364314</c:v>
                </c:pt>
                <c:pt idx="51">
                  <c:v>1483.3969029241564</c:v>
                </c:pt>
                <c:pt idx="52">
                  <c:v>1626.3560970591459</c:v>
                </c:pt>
                <c:pt idx="53">
                  <c:v>1486.2209246503303</c:v>
                </c:pt>
                <c:pt idx="54">
                  <c:v>1628.8541239236768</c:v>
                </c:pt>
                <c:pt idx="55">
                  <c:v>1515.2750134329183</c:v>
                </c:pt>
                <c:pt idx="56">
                  <c:v>1664.5937498976975</c:v>
                </c:pt>
                <c:pt idx="57">
                  <c:v>1587.0936786403915</c:v>
                </c:pt>
                <c:pt idx="58">
                  <c:v>1434.2550222654918</c:v>
                </c:pt>
                <c:pt idx="59">
                  <c:v>1592.0198599576627</c:v>
                </c:pt>
                <c:pt idx="60">
                  <c:v>1542.9561423979935</c:v>
                </c:pt>
                <c:pt idx="61">
                  <c:v>1473.9994245987791</c:v>
                </c:pt>
                <c:pt idx="62">
                  <c:v>1488.073096518071</c:v>
                </c:pt>
                <c:pt idx="63">
                  <c:v>1586.0474252253425</c:v>
                </c:pt>
                <c:pt idx="64">
                  <c:v>1642.0320541783174</c:v>
                </c:pt>
                <c:pt idx="65">
                  <c:v>1438.407570216973</c:v>
                </c:pt>
                <c:pt idx="66">
                  <c:v>1581.1315170227779</c:v>
                </c:pt>
                <c:pt idx="67">
                  <c:v>1476.161201968197</c:v>
                </c:pt>
                <c:pt idx="68">
                  <c:v>1523.3358608711387</c:v>
                </c:pt>
                <c:pt idx="69">
                  <c:v>1516.4337242127303</c:v>
                </c:pt>
                <c:pt idx="70">
                  <c:v>1662.8169413586961</c:v>
                </c:pt>
                <c:pt idx="71">
                  <c:v>1488.7728340566423</c:v>
                </c:pt>
                <c:pt idx="72">
                  <c:v>1405.0497892077778</c:v>
                </c:pt>
                <c:pt idx="73">
                  <c:v>1456.4531409225183</c:v>
                </c:pt>
                <c:pt idx="74">
                  <c:v>1319.961871667881</c:v>
                </c:pt>
                <c:pt idx="75">
                  <c:v>1485.8132787098436</c:v>
                </c:pt>
                <c:pt idx="76">
                  <c:v>1531.2584365597952</c:v>
                </c:pt>
                <c:pt idx="77">
                  <c:v>1531.415527456865</c:v>
                </c:pt>
                <c:pt idx="78">
                  <c:v>1544.216751178617</c:v>
                </c:pt>
                <c:pt idx="79">
                  <c:v>1455.3794769920598</c:v>
                </c:pt>
                <c:pt idx="80">
                  <c:v>1521.8365311150471</c:v>
                </c:pt>
                <c:pt idx="81">
                  <c:v>1457.0842030603519</c:v>
                </c:pt>
                <c:pt idx="82">
                  <c:v>1516.2503812891764</c:v>
                </c:pt>
                <c:pt idx="83">
                  <c:v>1571.9455341370153</c:v>
                </c:pt>
                <c:pt idx="84">
                  <c:v>1610.0311504622421</c:v>
                </c:pt>
                <c:pt idx="85">
                  <c:v>1463.3084659693814</c:v>
                </c:pt>
                <c:pt idx="86">
                  <c:v>1505.5096342621273</c:v>
                </c:pt>
                <c:pt idx="87">
                  <c:v>1459.4496893633525</c:v>
                </c:pt>
                <c:pt idx="88">
                  <c:v>1568.0268099253437</c:v>
                </c:pt>
                <c:pt idx="89">
                  <c:v>1491.2114965865724</c:v>
                </c:pt>
                <c:pt idx="90">
                  <c:v>1572.7164913716861</c:v>
                </c:pt>
                <c:pt idx="91">
                  <c:v>1532.1744110016255</c:v>
                </c:pt>
                <c:pt idx="92">
                  <c:v>1516.739267982904</c:v>
                </c:pt>
                <c:pt idx="93">
                  <c:v>1509.7514947128575</c:v>
                </c:pt>
                <c:pt idx="94">
                  <c:v>1555.1393584645421</c:v>
                </c:pt>
                <c:pt idx="95">
                  <c:v>1479.775198096316</c:v>
                </c:pt>
                <c:pt idx="96">
                  <c:v>1496.3338028248977</c:v>
                </c:pt>
                <c:pt idx="97">
                  <c:v>1245.0806809544715</c:v>
                </c:pt>
                <c:pt idx="98">
                  <c:v>1632.270623491966</c:v>
                </c:pt>
                <c:pt idx="99">
                  <c:v>1410.1569960499819</c:v>
                </c:pt>
                <c:pt idx="100">
                  <c:v>1531.6233211290855</c:v>
                </c:pt>
                <c:pt idx="101">
                  <c:v>1513.1023268142615</c:v>
                </c:pt>
                <c:pt idx="102">
                  <c:v>1552.1464921929012</c:v>
                </c:pt>
                <c:pt idx="103">
                  <c:v>1441.7480616925045</c:v>
                </c:pt>
                <c:pt idx="104">
                  <c:v>1421.4732773900496</c:v>
                </c:pt>
                <c:pt idx="105">
                  <c:v>1532.1744110016255</c:v>
                </c:pt>
                <c:pt idx="106">
                  <c:v>1581.1942579502179</c:v>
                </c:pt>
                <c:pt idx="107">
                  <c:v>1330.9720475359202</c:v>
                </c:pt>
                <c:pt idx="108">
                  <c:v>1557.0846974695376</c:v>
                </c:pt>
                <c:pt idx="109">
                  <c:v>1456.3069330548915</c:v>
                </c:pt>
                <c:pt idx="110">
                  <c:v>1568.4972108902284</c:v>
                </c:pt>
                <c:pt idx="111">
                  <c:v>1462.0248158750758</c:v>
                </c:pt>
                <c:pt idx="112">
                  <c:v>1633.7523129200008</c:v>
                </c:pt>
                <c:pt idx="113">
                  <c:v>1406.4069433738628</c:v>
                </c:pt>
                <c:pt idx="114">
                  <c:v>1503.7094373915138</c:v>
                </c:pt>
                <c:pt idx="115">
                  <c:v>1442.258080032389</c:v>
                </c:pt>
                <c:pt idx="116">
                  <c:v>1455.3718415829405</c:v>
                </c:pt>
                <c:pt idx="117">
                  <c:v>1546.3309758341452</c:v>
                </c:pt>
                <c:pt idx="118">
                  <c:v>1406.7732293594827</c:v>
                </c:pt>
                <c:pt idx="119">
                  <c:v>1523.9097616415083</c:v>
                </c:pt>
                <c:pt idx="120">
                  <c:v>1605.4084010007307</c:v>
                </c:pt>
                <c:pt idx="121">
                  <c:v>1498.8551896305676</c:v>
                </c:pt>
                <c:pt idx="122">
                  <c:v>1613.1706431235559</c:v>
                </c:pt>
                <c:pt idx="123">
                  <c:v>1508.6375010521999</c:v>
                </c:pt>
                <c:pt idx="124">
                  <c:v>1551.8023633597072</c:v>
                </c:pt>
                <c:pt idx="125">
                  <c:v>1446.1928838157214</c:v>
                </c:pt>
                <c:pt idx="126">
                  <c:v>1578.9427080164171</c:v>
                </c:pt>
                <c:pt idx="127">
                  <c:v>1504.9042004084022</c:v>
                </c:pt>
                <c:pt idx="128">
                  <c:v>1521.9552762033918</c:v>
                </c:pt>
                <c:pt idx="129">
                  <c:v>1417.6202274749617</c:v>
                </c:pt>
                <c:pt idx="130">
                  <c:v>1519.0639331326165</c:v>
                </c:pt>
                <c:pt idx="131">
                  <c:v>1416.3862375615406</c:v>
                </c:pt>
                <c:pt idx="132">
                  <c:v>1521.8357568712745</c:v>
                </c:pt>
                <c:pt idx="133">
                  <c:v>1454.1062032193825</c:v>
                </c:pt>
                <c:pt idx="134">
                  <c:v>1527.0691316256455</c:v>
                </c:pt>
                <c:pt idx="135">
                  <c:v>1458.9087530911625</c:v>
                </c:pt>
                <c:pt idx="136">
                  <c:v>1625.9901074851907</c:v>
                </c:pt>
                <c:pt idx="137">
                  <c:v>1490.9115690964652</c:v>
                </c:pt>
                <c:pt idx="138">
                  <c:v>1496.8269379286339</c:v>
                </c:pt>
                <c:pt idx="139">
                  <c:v>1441.7234821671461</c:v>
                </c:pt>
                <c:pt idx="140">
                  <c:v>1538.7628039385793</c:v>
                </c:pt>
                <c:pt idx="141">
                  <c:v>1477.5051783370081</c:v>
                </c:pt>
                <c:pt idx="142">
                  <c:v>1528.6528933604784</c:v>
                </c:pt>
                <c:pt idx="143">
                  <c:v>1402.7763457229055</c:v>
                </c:pt>
                <c:pt idx="144">
                  <c:v>1476.0191983916304</c:v>
                </c:pt>
                <c:pt idx="145">
                  <c:v>1412.9125932171482</c:v>
                </c:pt>
                <c:pt idx="146">
                  <c:v>1506.6895637001717</c:v>
                </c:pt>
                <c:pt idx="147">
                  <c:v>1419.8537255557419</c:v>
                </c:pt>
                <c:pt idx="148">
                  <c:v>1488.0986382587691</c:v>
                </c:pt>
                <c:pt idx="149">
                  <c:v>1439.68120117018</c:v>
                </c:pt>
                <c:pt idx="150">
                  <c:v>1498.8309097021217</c:v>
                </c:pt>
                <c:pt idx="151">
                  <c:v>1554.4090446523949</c:v>
                </c:pt>
                <c:pt idx="152">
                  <c:v>1591.671664384106</c:v>
                </c:pt>
                <c:pt idx="153">
                  <c:v>1455.2291070345348</c:v>
                </c:pt>
                <c:pt idx="154">
                  <c:v>1524.5928501310946</c:v>
                </c:pt>
                <c:pt idx="155">
                  <c:v>1337.4039792348194</c:v>
                </c:pt>
                <c:pt idx="156">
                  <c:v>1586.6178596174384</c:v>
                </c:pt>
                <c:pt idx="157">
                  <c:v>1481.3906915459588</c:v>
                </c:pt>
                <c:pt idx="158">
                  <c:v>1490.3942935409475</c:v>
                </c:pt>
                <c:pt idx="159">
                  <c:v>1449.6247896197938</c:v>
                </c:pt>
                <c:pt idx="160">
                  <c:v>1379.8682720903828</c:v>
                </c:pt>
                <c:pt idx="161">
                  <c:v>1399.3466305236143</c:v>
                </c:pt>
                <c:pt idx="162">
                  <c:v>1468.5130102841104</c:v>
                </c:pt>
                <c:pt idx="163">
                  <c:v>1457.7349533068066</c:v>
                </c:pt>
                <c:pt idx="164">
                  <c:v>1561.6138508845518</c:v>
                </c:pt>
                <c:pt idx="165">
                  <c:v>1432.2575397712399</c:v>
                </c:pt>
                <c:pt idx="166">
                  <c:v>1499.5190848115878</c:v>
                </c:pt>
                <c:pt idx="167">
                  <c:v>1321.7217109235005</c:v>
                </c:pt>
                <c:pt idx="168">
                  <c:v>1536.4783204461626</c:v>
                </c:pt>
                <c:pt idx="169">
                  <c:v>1492.4358373232678</c:v>
                </c:pt>
                <c:pt idx="170">
                  <c:v>1559.4080544118167</c:v>
                </c:pt>
                <c:pt idx="171">
                  <c:v>1460.9001901544941</c:v>
                </c:pt>
                <c:pt idx="172">
                  <c:v>1561.1725469817623</c:v>
                </c:pt>
                <c:pt idx="173">
                  <c:v>1431.0226406259769</c:v>
                </c:pt>
                <c:pt idx="174">
                  <c:v>1501.4910376538207</c:v>
                </c:pt>
                <c:pt idx="175">
                  <c:v>1520.0276285609139</c:v>
                </c:pt>
                <c:pt idx="176">
                  <c:v>1598.4005187584389</c:v>
                </c:pt>
                <c:pt idx="177">
                  <c:v>1434.5061654059928</c:v>
                </c:pt>
                <c:pt idx="178">
                  <c:v>1559.6907039685111</c:v>
                </c:pt>
                <c:pt idx="179">
                  <c:v>1620.8339794070037</c:v>
                </c:pt>
                <c:pt idx="180">
                  <c:v>1469.4645918338078</c:v>
                </c:pt>
                <c:pt idx="181">
                  <c:v>1441.0670884896042</c:v>
                </c:pt>
                <c:pt idx="182">
                  <c:v>1416.1845229371563</c:v>
                </c:pt>
                <c:pt idx="183">
                  <c:v>1416.9610368486049</c:v>
                </c:pt>
                <c:pt idx="184">
                  <c:v>1511.9914466295397</c:v>
                </c:pt>
                <c:pt idx="185">
                  <c:v>1392.4945581437401</c:v>
                </c:pt>
                <c:pt idx="186">
                  <c:v>1427.3723869416065</c:v>
                </c:pt>
                <c:pt idx="187">
                  <c:v>1456.5163099399385</c:v>
                </c:pt>
                <c:pt idx="188">
                  <c:v>1526.9160988993415</c:v>
                </c:pt>
                <c:pt idx="189">
                  <c:v>1432.8479936638491</c:v>
                </c:pt>
                <c:pt idx="190">
                  <c:v>1565.7630103467168</c:v>
                </c:pt>
                <c:pt idx="191">
                  <c:v>1522.2178179391246</c:v>
                </c:pt>
                <c:pt idx="192">
                  <c:v>1500.1227399064185</c:v>
                </c:pt>
                <c:pt idx="193">
                  <c:v>1619.1423160307811</c:v>
                </c:pt>
                <c:pt idx="194">
                  <c:v>1505.7488483196246</c:v>
                </c:pt>
                <c:pt idx="195">
                  <c:v>1466.3200407455074</c:v>
                </c:pt>
                <c:pt idx="196">
                  <c:v>1501.9198668241886</c:v>
                </c:pt>
                <c:pt idx="197">
                  <c:v>1428.9782600600799</c:v>
                </c:pt>
                <c:pt idx="198">
                  <c:v>1588.4141216657627</c:v>
                </c:pt>
                <c:pt idx="199">
                  <c:v>1483.9656522963817</c:v>
                </c:pt>
                <c:pt idx="200">
                  <c:v>1435.1538775530548</c:v>
                </c:pt>
                <c:pt idx="201">
                  <c:v>1429.5760813295085</c:v>
                </c:pt>
                <c:pt idx="202">
                  <c:v>1465.7267857532468</c:v>
                </c:pt>
                <c:pt idx="203">
                  <c:v>1492.4053889264776</c:v>
                </c:pt>
                <c:pt idx="204">
                  <c:v>1564.8763756763244</c:v>
                </c:pt>
                <c:pt idx="205">
                  <c:v>1463.3420264041263</c:v>
                </c:pt>
                <c:pt idx="206">
                  <c:v>1533.5444793724992</c:v>
                </c:pt>
                <c:pt idx="207">
                  <c:v>1408.3606455845875</c:v>
                </c:pt>
                <c:pt idx="208">
                  <c:v>1529.6538102698878</c:v>
                </c:pt>
                <c:pt idx="209">
                  <c:v>1497.8221885774065</c:v>
                </c:pt>
                <c:pt idx="210">
                  <c:v>1531.6908582390211</c:v>
                </c:pt>
                <c:pt idx="211">
                  <c:v>1442.4327301818262</c:v>
                </c:pt>
                <c:pt idx="212">
                  <c:v>1539.8931211875245</c:v>
                </c:pt>
                <c:pt idx="213">
                  <c:v>1477.4645219493016</c:v>
                </c:pt>
                <c:pt idx="214">
                  <c:v>1520.902153189458</c:v>
                </c:pt>
                <c:pt idx="215">
                  <c:v>1451.8455735892933</c:v>
                </c:pt>
                <c:pt idx="216">
                  <c:v>1455.4274766373683</c:v>
                </c:pt>
                <c:pt idx="217">
                  <c:v>1482.4096774211671</c:v>
                </c:pt>
                <c:pt idx="218">
                  <c:v>1455.0144887093882</c:v>
                </c:pt>
                <c:pt idx="219">
                  <c:v>1456.4335833405873</c:v>
                </c:pt>
                <c:pt idx="220">
                  <c:v>1556.0799277247468</c:v>
                </c:pt>
                <c:pt idx="221">
                  <c:v>1458.2653913707313</c:v>
                </c:pt>
                <c:pt idx="222">
                  <c:v>1516.0919608542108</c:v>
                </c:pt>
                <c:pt idx="223">
                  <c:v>1398.2967767671339</c:v>
                </c:pt>
                <c:pt idx="224">
                  <c:v>1522.7683069401694</c:v>
                </c:pt>
                <c:pt idx="225">
                  <c:v>1457.2057364306379</c:v>
                </c:pt>
                <c:pt idx="226">
                  <c:v>1557.8194956365414</c:v>
                </c:pt>
                <c:pt idx="227">
                  <c:v>1399.4923861585485</c:v>
                </c:pt>
                <c:pt idx="228">
                  <c:v>1589.1884728112177</c:v>
                </c:pt>
                <c:pt idx="229">
                  <c:v>1517.4167256412566</c:v>
                </c:pt>
                <c:pt idx="230">
                  <c:v>1462.8735589134453</c:v>
                </c:pt>
                <c:pt idx="231">
                  <c:v>1487.437991402687</c:v>
                </c:pt>
                <c:pt idx="232">
                  <c:v>1618.5906496879513</c:v>
                </c:pt>
                <c:pt idx="233">
                  <c:v>1460.0969888208745</c:v>
                </c:pt>
                <c:pt idx="234">
                  <c:v>1562.6089846415223</c:v>
                </c:pt>
                <c:pt idx="235">
                  <c:v>1491.4690494780409</c:v>
                </c:pt>
                <c:pt idx="236">
                  <c:v>1497.4524253922036</c:v>
                </c:pt>
                <c:pt idx="237">
                  <c:v>1550.4315158791921</c:v>
                </c:pt>
                <c:pt idx="238">
                  <c:v>1469.3366431550937</c:v>
                </c:pt>
                <c:pt idx="239">
                  <c:v>1486.0108375108082</c:v>
                </c:pt>
                <c:pt idx="240">
                  <c:v>1558.114165224421</c:v>
                </c:pt>
                <c:pt idx="241">
                  <c:v>1512.8421777986862</c:v>
                </c:pt>
                <c:pt idx="242">
                  <c:v>1582.0000493642792</c:v>
                </c:pt>
                <c:pt idx="243">
                  <c:v>1512.4165513742103</c:v>
                </c:pt>
                <c:pt idx="244">
                  <c:v>1646.2927790477725</c:v>
                </c:pt>
                <c:pt idx="245">
                  <c:v>1448.7818853006461</c:v>
                </c:pt>
                <c:pt idx="246">
                  <c:v>1574.3826423471526</c:v>
                </c:pt>
                <c:pt idx="247">
                  <c:v>1506.6268326891754</c:v>
                </c:pt>
                <c:pt idx="248">
                  <c:v>1517.0566054590615</c:v>
                </c:pt>
                <c:pt idx="249">
                  <c:v>1510.4495547673291</c:v>
                </c:pt>
                <c:pt idx="250">
                  <c:v>1544.2203042174501</c:v>
                </c:pt>
                <c:pt idx="251">
                  <c:v>1481.1541951805102</c:v>
                </c:pt>
                <c:pt idx="252">
                  <c:v>1579.9279334777566</c:v>
                </c:pt>
                <c:pt idx="253">
                  <c:v>1515.2393002192348</c:v>
                </c:pt>
                <c:pt idx="254">
                  <c:v>1518.6516312201622</c:v>
                </c:pt>
                <c:pt idx="255">
                  <c:v>1453.3127284371446</c:v>
                </c:pt>
                <c:pt idx="256">
                  <c:v>1550.8678561397412</c:v>
                </c:pt>
                <c:pt idx="257">
                  <c:v>1515.9813369102178</c:v>
                </c:pt>
                <c:pt idx="258">
                  <c:v>1617.5817522790953</c:v>
                </c:pt>
                <c:pt idx="259">
                  <c:v>1487.689013372147</c:v>
                </c:pt>
                <c:pt idx="260">
                  <c:v>1588.30522176308</c:v>
                </c:pt>
                <c:pt idx="261">
                  <c:v>1487.0185757575746</c:v>
                </c:pt>
                <c:pt idx="262">
                  <c:v>1588.7468133128693</c:v>
                </c:pt>
                <c:pt idx="263">
                  <c:v>1580.3203896862331</c:v>
                </c:pt>
                <c:pt idx="264">
                  <c:v>1582.1300919026953</c:v>
                </c:pt>
                <c:pt idx="265">
                  <c:v>1516.4073501275359</c:v>
                </c:pt>
                <c:pt idx="266">
                  <c:v>1556.0799277247468</c:v>
                </c:pt>
                <c:pt idx="267">
                  <c:v>1519.2350134769606</c:v>
                </c:pt>
                <c:pt idx="268">
                  <c:v>1659.9584309857441</c:v>
                </c:pt>
                <c:pt idx="269">
                  <c:v>1559.699851851728</c:v>
                </c:pt>
                <c:pt idx="270">
                  <c:v>1624.8750875773753</c:v>
                </c:pt>
                <c:pt idx="271">
                  <c:v>1457.9069169600216</c:v>
                </c:pt>
                <c:pt idx="272">
                  <c:v>1582.4921697572754</c:v>
                </c:pt>
                <c:pt idx="273">
                  <c:v>1539.7445944204883</c:v>
                </c:pt>
                <c:pt idx="274">
                  <c:v>1538.4237429435257</c:v>
                </c:pt>
                <c:pt idx="275">
                  <c:v>1560.1947495505599</c:v>
                </c:pt>
                <c:pt idx="276">
                  <c:v>1625.4590944434849</c:v>
                </c:pt>
                <c:pt idx="277">
                  <c:v>1579.8015110051001</c:v>
                </c:pt>
                <c:pt idx="278">
                  <c:v>1617.6670351179273</c:v>
                </c:pt>
                <c:pt idx="279">
                  <c:v>1671.5763140726992</c:v>
                </c:pt>
                <c:pt idx="280">
                  <c:v>1575.4216522041984</c:v>
                </c:pt>
                <c:pt idx="281">
                  <c:v>1488.4373607409825</c:v>
                </c:pt>
                <c:pt idx="282">
                  <c:v>1581.8082315075044</c:v>
                </c:pt>
                <c:pt idx="283">
                  <c:v>1610.9044840714721</c:v>
                </c:pt>
                <c:pt idx="284">
                  <c:v>1674.8572277466017</c:v>
                </c:pt>
                <c:pt idx="285">
                  <c:v>1593.8421910128061</c:v>
                </c:pt>
                <c:pt idx="286">
                  <c:v>1535.0207708588341</c:v>
                </c:pt>
                <c:pt idx="287">
                  <c:v>1650.4182007906625</c:v>
                </c:pt>
                <c:pt idx="288">
                  <c:v>1693.1384520550127</c:v>
                </c:pt>
                <c:pt idx="289">
                  <c:v>1680.2434080774053</c:v>
                </c:pt>
                <c:pt idx="290">
                  <c:v>1658.3477116790332</c:v>
                </c:pt>
                <c:pt idx="291">
                  <c:v>1582.2782804289482</c:v>
                </c:pt>
                <c:pt idx="292">
                  <c:v>1585.4627111699119</c:v>
                </c:pt>
                <c:pt idx="293">
                  <c:v>1711.1400271495218</c:v>
                </c:pt>
                <c:pt idx="294">
                  <c:v>1684.1310256906879</c:v>
                </c:pt>
                <c:pt idx="295">
                  <c:v>1636.0577008715704</c:v>
                </c:pt>
                <c:pt idx="296">
                  <c:v>1683.661667650528</c:v>
                </c:pt>
                <c:pt idx="297">
                  <c:v>1508.4954182489296</c:v>
                </c:pt>
                <c:pt idx="298">
                  <c:v>1644.9461517356644</c:v>
                </c:pt>
                <c:pt idx="299">
                  <c:v>1568.1641391647133</c:v>
                </c:pt>
                <c:pt idx="300">
                  <c:v>1481.7978213512358</c:v>
                </c:pt>
                <c:pt idx="301">
                  <c:v>1604.6288519101827</c:v>
                </c:pt>
                <c:pt idx="302">
                  <c:v>1640.7991696791826</c:v>
                </c:pt>
                <c:pt idx="303">
                  <c:v>1509.624559428061</c:v>
                </c:pt>
                <c:pt idx="304">
                  <c:v>1548.1130400315251</c:v>
                </c:pt>
                <c:pt idx="305">
                  <c:v>1707.8870907997155</c:v>
                </c:pt>
                <c:pt idx="306">
                  <c:v>1610.2741175295437</c:v>
                </c:pt>
                <c:pt idx="307">
                  <c:v>1608.5806310443841</c:v>
                </c:pt>
                <c:pt idx="308">
                  <c:v>1691.6502104154499</c:v>
                </c:pt>
                <c:pt idx="309">
                  <c:v>1611.5355560202222</c:v>
                </c:pt>
                <c:pt idx="310">
                  <c:v>1588.5988530274906</c:v>
                </c:pt>
                <c:pt idx="311">
                  <c:v>1608.2474764376207</c:v>
                </c:pt>
                <c:pt idx="312">
                  <c:v>1716.6511959779027</c:v>
                </c:pt>
                <c:pt idx="313">
                  <c:v>1671.2807051185221</c:v>
                </c:pt>
                <c:pt idx="314">
                  <c:v>1755.572118296189</c:v>
                </c:pt>
                <c:pt idx="315">
                  <c:v>1676.8005243771656</c:v>
                </c:pt>
                <c:pt idx="316">
                  <c:v>1707.1378315584966</c:v>
                </c:pt>
                <c:pt idx="317">
                  <c:v>1632.2801458754946</c:v>
                </c:pt>
                <c:pt idx="318">
                  <c:v>1633.7929080298759</c:v>
                </c:pt>
                <c:pt idx="319">
                  <c:v>1698.347653425822</c:v>
                </c:pt>
                <c:pt idx="320">
                  <c:v>1709.445893742097</c:v>
                </c:pt>
                <c:pt idx="321">
                  <c:v>1735.4435445347699</c:v>
                </c:pt>
                <c:pt idx="322">
                  <c:v>1820.5696049798014</c:v>
                </c:pt>
                <c:pt idx="323">
                  <c:v>1736.4052012803718</c:v>
                </c:pt>
                <c:pt idx="324">
                  <c:v>1710.3300075737438</c:v>
                </c:pt>
                <c:pt idx="325">
                  <c:v>1663.2649836909695</c:v>
                </c:pt>
                <c:pt idx="326">
                  <c:v>1740.0535910106676</c:v>
                </c:pt>
                <c:pt idx="327">
                  <c:v>1627.9346864053596</c:v>
                </c:pt>
                <c:pt idx="328">
                  <c:v>1729.4539510550208</c:v>
                </c:pt>
                <c:pt idx="329">
                  <c:v>1525.9162640275681</c:v>
                </c:pt>
                <c:pt idx="330">
                  <c:v>1734.1604722378549</c:v>
                </c:pt>
                <c:pt idx="331">
                  <c:v>1692.8433282772455</c:v>
                </c:pt>
                <c:pt idx="332">
                  <c:v>1732.2319014958537</c:v>
                </c:pt>
                <c:pt idx="333">
                  <c:v>1623.4738412304532</c:v>
                </c:pt>
                <c:pt idx="334">
                  <c:v>1732.1224322532084</c:v>
                </c:pt>
                <c:pt idx="335">
                  <c:v>1732.6594673826469</c:v>
                </c:pt>
                <c:pt idx="336">
                  <c:v>1803.0695180876892</c:v>
                </c:pt>
                <c:pt idx="337">
                  <c:v>1827.096248303877</c:v>
                </c:pt>
                <c:pt idx="338">
                  <c:v>1707.8816077305355</c:v>
                </c:pt>
                <c:pt idx="339">
                  <c:v>1852.597132752295</c:v>
                </c:pt>
                <c:pt idx="340">
                  <c:v>1849.6052561731688</c:v>
                </c:pt>
                <c:pt idx="341">
                  <c:v>1766.3165334381595</c:v>
                </c:pt>
                <c:pt idx="342">
                  <c:v>1750.8194625687311</c:v>
                </c:pt>
                <c:pt idx="343">
                  <c:v>1636.9103485153701</c:v>
                </c:pt>
                <c:pt idx="344">
                  <c:v>1894.8650214852973</c:v>
                </c:pt>
                <c:pt idx="345">
                  <c:v>1766.9215415346791</c:v>
                </c:pt>
                <c:pt idx="346">
                  <c:v>1843.6391056778828</c:v>
                </c:pt>
                <c:pt idx="347">
                  <c:v>1687.6081674210607</c:v>
                </c:pt>
                <c:pt idx="348">
                  <c:v>1837.4514000224092</c:v>
                </c:pt>
                <c:pt idx="349">
                  <c:v>1678.0105522604201</c:v>
                </c:pt>
                <c:pt idx="350">
                  <c:v>1830.2624934065211</c:v>
                </c:pt>
                <c:pt idx="351">
                  <c:v>2028.1443156427915</c:v>
                </c:pt>
                <c:pt idx="352">
                  <c:v>1878.178464857896</c:v>
                </c:pt>
                <c:pt idx="353">
                  <c:v>1724.362506713989</c:v>
                </c:pt>
                <c:pt idx="354">
                  <c:v>1875.0389821794424</c:v>
                </c:pt>
                <c:pt idx="355">
                  <c:v>1714.602772612066</c:v>
                </c:pt>
                <c:pt idx="356">
                  <c:v>1832.329054517716</c:v>
                </c:pt>
                <c:pt idx="357">
                  <c:v>1707.3030324754582</c:v>
                </c:pt>
                <c:pt idx="358">
                  <c:v>1747.7978190701751</c:v>
                </c:pt>
                <c:pt idx="359">
                  <c:v>1738.5913007448185</c:v>
                </c:pt>
                <c:pt idx="360">
                  <c:v>1982.2551322454744</c:v>
                </c:pt>
                <c:pt idx="361">
                  <c:v>1776.5063720940479</c:v>
                </c:pt>
                <c:pt idx="362">
                  <c:v>1777.4837885308546</c:v>
                </c:pt>
                <c:pt idx="363">
                  <c:v>1863.5211770950659</c:v>
                </c:pt>
                <c:pt idx="364">
                  <c:v>1864.186891186195</c:v>
                </c:pt>
                <c:pt idx="365">
                  <c:v>1899.5483154997007</c:v>
                </c:pt>
                <c:pt idx="366">
                  <c:v>1816.415056731686</c:v>
                </c:pt>
                <c:pt idx="367">
                  <c:v>1731.5189788379364</c:v>
                </c:pt>
                <c:pt idx="368">
                  <c:v>1839.6895094414956</c:v>
                </c:pt>
                <c:pt idx="369">
                  <c:v>1716.1292128120572</c:v>
                </c:pt>
                <c:pt idx="370">
                  <c:v>1872.8810015216495</c:v>
                </c:pt>
                <c:pt idx="371">
                  <c:v>1902.3383763999732</c:v>
                </c:pt>
                <c:pt idx="372">
                  <c:v>1829.3208656731219</c:v>
                </c:pt>
                <c:pt idx="373">
                  <c:v>1782.7254712771014</c:v>
                </c:pt>
                <c:pt idx="374">
                  <c:v>1822.0721984076033</c:v>
                </c:pt>
                <c:pt idx="375">
                  <c:v>1781.2019617758135</c:v>
                </c:pt>
                <c:pt idx="376">
                  <c:v>1862.3765321141375</c:v>
                </c:pt>
                <c:pt idx="377">
                  <c:v>1856.0427193987953</c:v>
                </c:pt>
                <c:pt idx="378">
                  <c:v>1863.4585099893511</c:v>
                </c:pt>
                <c:pt idx="379">
                  <c:v>1824.1462636054052</c:v>
                </c:pt>
                <c:pt idx="380">
                  <c:v>1867.211769451588</c:v>
                </c:pt>
                <c:pt idx="381">
                  <c:v>1903.0446740503296</c:v>
                </c:pt>
                <c:pt idx="382">
                  <c:v>1894.7032744093808</c:v>
                </c:pt>
                <c:pt idx="383">
                  <c:v>1889.2099596223568</c:v>
                </c:pt>
                <c:pt idx="384">
                  <c:v>1879.2132836364508</c:v>
                </c:pt>
                <c:pt idx="385">
                  <c:v>1871.6506848679458</c:v>
                </c:pt>
                <c:pt idx="386">
                  <c:v>1951.2800949693446</c:v>
                </c:pt>
                <c:pt idx="387">
                  <c:v>1829.3869060435211</c:v>
                </c:pt>
                <c:pt idx="388">
                  <c:v>1950.7304949376678</c:v>
                </c:pt>
                <c:pt idx="389">
                  <c:v>1820.5227027791252</c:v>
                </c:pt>
                <c:pt idx="390">
                  <c:v>1906.5708122468066</c:v>
                </c:pt>
                <c:pt idx="391">
                  <c:v>1906.9871936945528</c:v>
                </c:pt>
                <c:pt idx="392">
                  <c:v>1952.0227757425446</c:v>
                </c:pt>
                <c:pt idx="393">
                  <c:v>1877.0817917234542</c:v>
                </c:pt>
                <c:pt idx="394">
                  <c:v>1871.370691317084</c:v>
                </c:pt>
                <c:pt idx="395">
                  <c:v>1952.9293439678668</c:v>
                </c:pt>
                <c:pt idx="396">
                  <c:v>1903.4477460401699</c:v>
                </c:pt>
                <c:pt idx="397">
                  <c:v>1782.8674130445315</c:v>
                </c:pt>
                <c:pt idx="398">
                  <c:v>1852.7521348705134</c:v>
                </c:pt>
                <c:pt idx="399">
                  <c:v>1851.0941572598888</c:v>
                </c:pt>
                <c:pt idx="400">
                  <c:v>1970.8432251296297</c:v>
                </c:pt>
                <c:pt idx="401">
                  <c:v>1842.1220881592274</c:v>
                </c:pt>
                <c:pt idx="402">
                  <c:v>1969.1699769127931</c:v>
                </c:pt>
                <c:pt idx="403">
                  <c:v>1766.3946799754049</c:v>
                </c:pt>
                <c:pt idx="404">
                  <c:v>2004.982768021513</c:v>
                </c:pt>
                <c:pt idx="405">
                  <c:v>1882.483996125786</c:v>
                </c:pt>
                <c:pt idx="406">
                  <c:v>2014.6287258902562</c:v>
                </c:pt>
                <c:pt idx="407">
                  <c:v>1808.5175467159249</c:v>
                </c:pt>
                <c:pt idx="408">
                  <c:v>1837.40179475025</c:v>
                </c:pt>
                <c:pt idx="409">
                  <c:v>1870.5699991323743</c:v>
                </c:pt>
                <c:pt idx="410">
                  <c:v>1911.2723031117898</c:v>
                </c:pt>
                <c:pt idx="411">
                  <c:v>1907.3196475238599</c:v>
                </c:pt>
                <c:pt idx="412">
                  <c:v>1904.767961567276</c:v>
                </c:pt>
                <c:pt idx="413">
                  <c:v>1744.7019324035241</c:v>
                </c:pt>
                <c:pt idx="414">
                  <c:v>1944.6924236927109</c:v>
                </c:pt>
                <c:pt idx="415">
                  <c:v>1824.6972301642793</c:v>
                </c:pt>
                <c:pt idx="416">
                  <c:v>2074.0631287885849</c:v>
                </c:pt>
                <c:pt idx="417">
                  <c:v>1815.7262584479606</c:v>
                </c:pt>
                <c:pt idx="418">
                  <c:v>1930.8786197791867</c:v>
                </c:pt>
                <c:pt idx="419">
                  <c:v>1921.7879918277176</c:v>
                </c:pt>
                <c:pt idx="420">
                  <c:v>1968.2192779981351</c:v>
                </c:pt>
                <c:pt idx="421">
                  <c:v>2009.3697989590437</c:v>
                </c:pt>
                <c:pt idx="422">
                  <c:v>1965.3966214821417</c:v>
                </c:pt>
                <c:pt idx="423">
                  <c:v>2103.3283465495251</c:v>
                </c:pt>
                <c:pt idx="424">
                  <c:v>1966.1770654504646</c:v>
                </c:pt>
                <c:pt idx="425">
                  <c:v>1969.3489015417842</c:v>
                </c:pt>
                <c:pt idx="426">
                  <c:v>1964.2367122105854</c:v>
                </c:pt>
                <c:pt idx="427">
                  <c:v>1952.2645805864404</c:v>
                </c:pt>
                <c:pt idx="428">
                  <c:v>2033.8215387693822</c:v>
                </c:pt>
                <c:pt idx="429">
                  <c:v>1984.1996848472397</c:v>
                </c:pt>
                <c:pt idx="430">
                  <c:v>2026.8811115632259</c:v>
                </c:pt>
                <c:pt idx="431">
                  <c:v>1720.5072726644253</c:v>
                </c:pt>
                <c:pt idx="432">
                  <c:v>2212.2470152204255</c:v>
                </c:pt>
                <c:pt idx="433">
                  <c:v>2009.232361723092</c:v>
                </c:pt>
                <c:pt idx="434">
                  <c:v>1918.0901367832255</c:v>
                </c:pt>
                <c:pt idx="435">
                  <c:v>2045.9980483369411</c:v>
                </c:pt>
                <c:pt idx="436">
                  <c:v>1990.0247165387432</c:v>
                </c:pt>
                <c:pt idx="437">
                  <c:v>1983.6418571206993</c:v>
                </c:pt>
                <c:pt idx="438">
                  <c:v>1935.7849289605851</c:v>
                </c:pt>
                <c:pt idx="439">
                  <c:v>1886.7629278686113</c:v>
                </c:pt>
                <c:pt idx="440">
                  <c:v>1977.1729293126166</c:v>
                </c:pt>
                <c:pt idx="441">
                  <c:v>2111.1734901964614</c:v>
                </c:pt>
                <c:pt idx="442">
                  <c:v>2054.395556004557</c:v>
                </c:pt>
                <c:pt idx="443">
                  <c:v>2001.3141339067374</c:v>
                </c:pt>
                <c:pt idx="444">
                  <c:v>2003.5070873968837</c:v>
                </c:pt>
                <c:pt idx="445">
                  <c:v>2099.3485947860859</c:v>
                </c:pt>
                <c:pt idx="446">
                  <c:v>2098.9030253002325</c:v>
                </c:pt>
                <c:pt idx="447">
                  <c:v>1994.2349228133726</c:v>
                </c:pt>
                <c:pt idx="448">
                  <c:v>1992.1545702676044</c:v>
                </c:pt>
                <c:pt idx="449">
                  <c:v>1941.0479709371448</c:v>
                </c:pt>
                <c:pt idx="450">
                  <c:v>1979.692353209834</c:v>
                </c:pt>
                <c:pt idx="451">
                  <c:v>1976.0558142862092</c:v>
                </c:pt>
                <c:pt idx="452">
                  <c:v>2070.4430675988119</c:v>
                </c:pt>
                <c:pt idx="453">
                  <c:v>1982.2429055044677</c:v>
                </c:pt>
                <c:pt idx="454">
                  <c:v>1928.0646798567802</c:v>
                </c:pt>
                <c:pt idx="455">
                  <c:v>1836.9652188955417</c:v>
                </c:pt>
                <c:pt idx="456">
                  <c:v>1959.5711258401438</c:v>
                </c:pt>
                <c:pt idx="457">
                  <c:v>2014.3214022416221</c:v>
                </c:pt>
                <c:pt idx="458">
                  <c:v>1972.3874627230725</c:v>
                </c:pt>
                <c:pt idx="459">
                  <c:v>1787.1495390353291</c:v>
                </c:pt>
                <c:pt idx="460">
                  <c:v>1828.8449975335211</c:v>
                </c:pt>
                <c:pt idx="461">
                  <c:v>1663.1447615076797</c:v>
                </c:pt>
                <c:pt idx="462">
                  <c:v>1873.3560721234951</c:v>
                </c:pt>
                <c:pt idx="463">
                  <c:v>1620.6106490506488</c:v>
                </c:pt>
                <c:pt idx="464">
                  <c:v>1660.1464686764691</c:v>
                </c:pt>
                <c:pt idx="465">
                  <c:v>1542.3816872503689</c:v>
                </c:pt>
                <c:pt idx="466">
                  <c:v>1472.2252938854654</c:v>
                </c:pt>
                <c:pt idx="467">
                  <c:v>1546.267334451044</c:v>
                </c:pt>
                <c:pt idx="468">
                  <c:v>1387.3300442094669</c:v>
                </c:pt>
                <c:pt idx="469">
                  <c:v>524.12455523550182</c:v>
                </c:pt>
                <c:pt idx="470">
                  <c:v>361.89846682794945</c:v>
                </c:pt>
                <c:pt idx="471">
                  <c:v>323.0857395606518</c:v>
                </c:pt>
                <c:pt idx="472">
                  <c:v>322.65565114117607</c:v>
                </c:pt>
                <c:pt idx="473">
                  <c:v>303.97762292641721</c:v>
                </c:pt>
                <c:pt idx="474">
                  <c:v>310.27330821628544</c:v>
                </c:pt>
                <c:pt idx="475">
                  <c:v>294.12588732679939</c:v>
                </c:pt>
                <c:pt idx="476">
                  <c:v>303.90541814230551</c:v>
                </c:pt>
                <c:pt idx="477">
                  <c:v>287.05997594704041</c:v>
                </c:pt>
                <c:pt idx="478">
                  <c:v>286.94029142085213</c:v>
                </c:pt>
                <c:pt idx="479">
                  <c:v>266.64485765384393</c:v>
                </c:pt>
                <c:pt idx="480">
                  <c:v>286.39523490117409</c:v>
                </c:pt>
                <c:pt idx="481">
                  <c:v>256.3637036371112</c:v>
                </c:pt>
                <c:pt idx="482">
                  <c:v>281.30842192133952</c:v>
                </c:pt>
                <c:pt idx="483">
                  <c:v>275.83905004082402</c:v>
                </c:pt>
                <c:pt idx="484">
                  <c:v>275.41659555148453</c:v>
                </c:pt>
                <c:pt idx="485">
                  <c:v>256.82438224331264</c:v>
                </c:pt>
                <c:pt idx="486">
                  <c:v>256.39682093556837</c:v>
                </c:pt>
                <c:pt idx="487">
                  <c:v>270.06108984821554</c:v>
                </c:pt>
                <c:pt idx="488">
                  <c:v>281.01419197411468</c:v>
                </c:pt>
                <c:pt idx="489">
                  <c:v>242.75944643351102</c:v>
                </c:pt>
                <c:pt idx="490">
                  <c:v>281.30554953854738</c:v>
                </c:pt>
                <c:pt idx="491">
                  <c:v>274.89822319442897</c:v>
                </c:pt>
                <c:pt idx="492">
                  <c:v>264.45299934013616</c:v>
                </c:pt>
                <c:pt idx="493">
                  <c:v>263.80138495658349</c:v>
                </c:pt>
                <c:pt idx="494">
                  <c:v>284.48204203115586</c:v>
                </c:pt>
                <c:pt idx="495">
                  <c:v>264.18000295157782</c:v>
                </c:pt>
                <c:pt idx="496">
                  <c:v>259.11848176211998</c:v>
                </c:pt>
                <c:pt idx="497">
                  <c:v>268.27292066731582</c:v>
                </c:pt>
                <c:pt idx="498">
                  <c:v>263.6330235177075</c:v>
                </c:pt>
                <c:pt idx="499">
                  <c:v>258.04585849571509</c:v>
                </c:pt>
                <c:pt idx="500">
                  <c:v>258.2785776808779</c:v>
                </c:pt>
                <c:pt idx="501">
                  <c:v>272.95026613482287</c:v>
                </c:pt>
                <c:pt idx="502">
                  <c:v>258.33054560653329</c:v>
                </c:pt>
                <c:pt idx="503">
                  <c:v>253.9044326210234</c:v>
                </c:pt>
                <c:pt idx="504">
                  <c:v>253.12910506685125</c:v>
                </c:pt>
                <c:pt idx="505">
                  <c:v>222.90633454946629</c:v>
                </c:pt>
                <c:pt idx="506">
                  <c:v>226.41262582032041</c:v>
                </c:pt>
                <c:pt idx="507">
                  <c:v>203.41283819879959</c:v>
                </c:pt>
                <c:pt idx="508">
                  <c:v>203.81495286774626</c:v>
                </c:pt>
                <c:pt idx="509">
                  <c:v>189.61057045406716</c:v>
                </c:pt>
                <c:pt idx="510">
                  <c:v>192.32493536697606</c:v>
                </c:pt>
                <c:pt idx="511">
                  <c:v>195.72476667683782</c:v>
                </c:pt>
                <c:pt idx="512">
                  <c:v>192.17053608996957</c:v>
                </c:pt>
                <c:pt idx="513">
                  <c:v>192.34356751559102</c:v>
                </c:pt>
                <c:pt idx="514">
                  <c:v>188.7154934142321</c:v>
                </c:pt>
                <c:pt idx="515">
                  <c:v>191.80410742662013</c:v>
                </c:pt>
                <c:pt idx="516">
                  <c:v>188.48096723417154</c:v>
                </c:pt>
                <c:pt idx="517">
                  <c:v>158.08613580400117</c:v>
                </c:pt>
                <c:pt idx="518">
                  <c:v>166.36256130630949</c:v>
                </c:pt>
                <c:pt idx="519">
                  <c:v>157.93877868763551</c:v>
                </c:pt>
                <c:pt idx="520">
                  <c:v>172.32814504608865</c:v>
                </c:pt>
                <c:pt idx="521">
                  <c:v>169.52541313572843</c:v>
                </c:pt>
                <c:pt idx="522">
                  <c:v>166.37355197604407</c:v>
                </c:pt>
                <c:pt idx="523">
                  <c:v>169.59092117534004</c:v>
                </c:pt>
                <c:pt idx="524">
                  <c:v>181.49222134557559</c:v>
                </c:pt>
                <c:pt idx="525">
                  <c:v>172.27901615029248</c:v>
                </c:pt>
                <c:pt idx="526">
                  <c:v>166.13669564344153</c:v>
                </c:pt>
                <c:pt idx="527">
                  <c:v>166.27264143438208</c:v>
                </c:pt>
                <c:pt idx="528">
                  <c:v>171.54433488396305</c:v>
                </c:pt>
                <c:pt idx="529">
                  <c:v>175.50915606305222</c:v>
                </c:pt>
                <c:pt idx="530">
                  <c:v>162.79404779266366</c:v>
                </c:pt>
                <c:pt idx="531">
                  <c:v>165.93898038497755</c:v>
                </c:pt>
                <c:pt idx="532">
                  <c:v>163.2133055257795</c:v>
                </c:pt>
                <c:pt idx="533">
                  <c:v>168.72197716088633</c:v>
                </c:pt>
                <c:pt idx="534">
                  <c:v>171.82366023618667</c:v>
                </c:pt>
                <c:pt idx="535">
                  <c:v>172.00075163690562</c:v>
                </c:pt>
                <c:pt idx="536">
                  <c:v>171.3136018122685</c:v>
                </c:pt>
                <c:pt idx="537">
                  <c:v>177.94360693865318</c:v>
                </c:pt>
                <c:pt idx="538">
                  <c:v>178.11246473676329</c:v>
                </c:pt>
                <c:pt idx="539">
                  <c:v>171.10312601111272</c:v>
                </c:pt>
                <c:pt idx="540">
                  <c:v>171.68554106617964</c:v>
                </c:pt>
                <c:pt idx="541">
                  <c:v>174.33037704493887</c:v>
                </c:pt>
                <c:pt idx="542">
                  <c:v>173.99186848433268</c:v>
                </c:pt>
                <c:pt idx="543">
                  <c:v>164.97186612893827</c:v>
                </c:pt>
                <c:pt idx="544">
                  <c:v>180.29934605755383</c:v>
                </c:pt>
                <c:pt idx="545">
                  <c:v>190.8380211240289</c:v>
                </c:pt>
                <c:pt idx="546">
                  <c:v>174.53917463418659</c:v>
                </c:pt>
                <c:pt idx="547">
                  <c:v>180.11156634138524</c:v>
                </c:pt>
                <c:pt idx="548">
                  <c:v>180.21770780309583</c:v>
                </c:pt>
                <c:pt idx="549">
                  <c:v>174.25232360254356</c:v>
                </c:pt>
                <c:pt idx="550">
                  <c:v>179.93710893232958</c:v>
                </c:pt>
                <c:pt idx="551">
                  <c:v>179.29016168687923</c:v>
                </c:pt>
                <c:pt idx="552">
                  <c:v>189.49546739340326</c:v>
                </c:pt>
                <c:pt idx="553">
                  <c:v>179.58234724739484</c:v>
                </c:pt>
                <c:pt idx="554">
                  <c:v>189.13313019018409</c:v>
                </c:pt>
                <c:pt idx="555">
                  <c:v>189.13313019018409</c:v>
                </c:pt>
                <c:pt idx="556">
                  <c:v>186.1907400866736</c:v>
                </c:pt>
                <c:pt idx="557">
                  <c:v>203.42179041116356</c:v>
                </c:pt>
                <c:pt idx="558">
                  <c:v>200.42301319504637</c:v>
                </c:pt>
                <c:pt idx="559">
                  <c:v>200.63317088377264</c:v>
                </c:pt>
                <c:pt idx="560">
                  <c:v>196.98388486471194</c:v>
                </c:pt>
                <c:pt idx="561">
                  <c:v>189.98675186146866</c:v>
                </c:pt>
                <c:pt idx="562">
                  <c:v>207.69783140427342</c:v>
                </c:pt>
                <c:pt idx="563">
                  <c:v>207.17930002218279</c:v>
                </c:pt>
                <c:pt idx="564">
                  <c:v>199.39412518757698</c:v>
                </c:pt>
                <c:pt idx="565">
                  <c:v>202.74773209996317</c:v>
                </c:pt>
                <c:pt idx="566">
                  <c:v>206.28035342249839</c:v>
                </c:pt>
                <c:pt idx="567">
                  <c:v>193.28601862404832</c:v>
                </c:pt>
                <c:pt idx="568">
                  <c:v>206.41829274027444</c:v>
                </c:pt>
                <c:pt idx="569">
                  <c:v>199.81235117835286</c:v>
                </c:pt>
                <c:pt idx="570">
                  <c:v>195.77502663885386</c:v>
                </c:pt>
                <c:pt idx="571">
                  <c:v>210.49556643004243</c:v>
                </c:pt>
                <c:pt idx="572">
                  <c:v>206.17070645923579</c:v>
                </c:pt>
                <c:pt idx="573">
                  <c:v>192.59047195066549</c:v>
                </c:pt>
                <c:pt idx="574">
                  <c:v>213.55610876595685</c:v>
                </c:pt>
                <c:pt idx="575">
                  <c:v>188.75831037589137</c:v>
                </c:pt>
                <c:pt idx="576">
                  <c:v>209.08079333997125</c:v>
                </c:pt>
                <c:pt idx="577">
                  <c:v>205.5095900249473</c:v>
                </c:pt>
                <c:pt idx="578">
                  <c:v>209.20327926091724</c:v>
                </c:pt>
                <c:pt idx="579">
                  <c:v>205.97217073830296</c:v>
                </c:pt>
                <c:pt idx="580">
                  <c:v>205.79565789757982</c:v>
                </c:pt>
                <c:pt idx="581">
                  <c:v>182.3468139315614</c:v>
                </c:pt>
                <c:pt idx="582">
                  <c:v>169.53069028790142</c:v>
                </c:pt>
                <c:pt idx="583">
                  <c:v>169.75897931663991</c:v>
                </c:pt>
                <c:pt idx="584">
                  <c:v>175.45012750813893</c:v>
                </c:pt>
                <c:pt idx="585">
                  <c:v>175.43668197317305</c:v>
                </c:pt>
                <c:pt idx="586">
                  <c:v>181.58785871167603</c:v>
                </c:pt>
                <c:pt idx="587">
                  <c:v>166.96500684997937</c:v>
                </c:pt>
                <c:pt idx="588">
                  <c:v>168.88261799432934</c:v>
                </c:pt>
                <c:pt idx="589">
                  <c:v>172.15407917311549</c:v>
                </c:pt>
                <c:pt idx="590">
                  <c:v>168.77995045522326</c:v>
                </c:pt>
                <c:pt idx="591">
                  <c:v>169.39737814227715</c:v>
                </c:pt>
                <c:pt idx="592">
                  <c:v>171.98351156261555</c:v>
                </c:pt>
                <c:pt idx="593">
                  <c:v>172.10807635498381</c:v>
                </c:pt>
                <c:pt idx="594">
                  <c:v>174.81512130319706</c:v>
                </c:pt>
                <c:pt idx="595">
                  <c:v>175.04770573139288</c:v>
                </c:pt>
                <c:pt idx="596">
                  <c:v>174.98886218902192</c:v>
                </c:pt>
                <c:pt idx="597">
                  <c:v>184.37567771930102</c:v>
                </c:pt>
                <c:pt idx="598">
                  <c:v>171.83480965911039</c:v>
                </c:pt>
                <c:pt idx="599">
                  <c:v>168.77717765019392</c:v>
                </c:pt>
                <c:pt idx="600">
                  <c:v>174.72105178827513</c:v>
                </c:pt>
                <c:pt idx="601">
                  <c:v>177.55217089100759</c:v>
                </c:pt>
                <c:pt idx="602">
                  <c:v>174.74455844473562</c:v>
                </c:pt>
                <c:pt idx="603">
                  <c:v>190.60438851682125</c:v>
                </c:pt>
                <c:pt idx="604">
                  <c:v>168.69681189391918</c:v>
                </c:pt>
                <c:pt idx="605">
                  <c:v>169.21096679005328</c:v>
                </c:pt>
                <c:pt idx="606">
                  <c:v>168.92428091869832</c:v>
                </c:pt>
                <c:pt idx="607">
                  <c:v>160.41433522414314</c:v>
                </c:pt>
                <c:pt idx="608">
                  <c:v>146.63457986149217</c:v>
                </c:pt>
                <c:pt idx="609">
                  <c:v>146.72174422883165</c:v>
                </c:pt>
                <c:pt idx="610">
                  <c:v>144.35215621330187</c:v>
                </c:pt>
                <c:pt idx="611">
                  <c:v>137.31719065781539</c:v>
                </c:pt>
                <c:pt idx="612">
                  <c:v>152.36069589347363</c:v>
                </c:pt>
                <c:pt idx="613">
                  <c:v>142.71603170802194</c:v>
                </c:pt>
                <c:pt idx="614">
                  <c:v>147.79046577628466</c:v>
                </c:pt>
                <c:pt idx="615">
                  <c:v>140.25747019344254</c:v>
                </c:pt>
                <c:pt idx="616">
                  <c:v>150.33172241849576</c:v>
                </c:pt>
                <c:pt idx="617">
                  <c:v>153.15913695200999</c:v>
                </c:pt>
                <c:pt idx="618">
                  <c:v>150.1084296757052</c:v>
                </c:pt>
                <c:pt idx="619">
                  <c:v>153.13208676348688</c:v>
                </c:pt>
                <c:pt idx="620">
                  <c:v>161.48002666540083</c:v>
                </c:pt>
                <c:pt idx="621">
                  <c:v>155.98328624516199</c:v>
                </c:pt>
                <c:pt idx="622">
                  <c:v>167.16343017663365</c:v>
                </c:pt>
                <c:pt idx="623">
                  <c:v>153.13113535709724</c:v>
                </c:pt>
                <c:pt idx="624">
                  <c:v>161.13981792524501</c:v>
                </c:pt>
                <c:pt idx="625">
                  <c:v>155.47194856488633</c:v>
                </c:pt>
                <c:pt idx="626">
                  <c:v>158.10079703234661</c:v>
                </c:pt>
                <c:pt idx="627">
                  <c:v>163.72274431094343</c:v>
                </c:pt>
                <c:pt idx="628">
                  <c:v>160.58268406881908</c:v>
                </c:pt>
                <c:pt idx="629">
                  <c:v>166.06034841259861</c:v>
                </c:pt>
                <c:pt idx="630">
                  <c:v>169.03943161689796</c:v>
                </c:pt>
                <c:pt idx="631">
                  <c:v>166.17365893858974</c:v>
                </c:pt>
                <c:pt idx="632">
                  <c:v>166.28753555605709</c:v>
                </c:pt>
                <c:pt idx="633">
                  <c:v>175.65325247443764</c:v>
                </c:pt>
                <c:pt idx="634">
                  <c:v>167.17325309332244</c:v>
                </c:pt>
                <c:pt idx="635">
                  <c:v>182.74410099887641</c:v>
                </c:pt>
                <c:pt idx="636">
                  <c:v>170.21916076551761</c:v>
                </c:pt>
                <c:pt idx="637">
                  <c:v>167.5432641922236</c:v>
                </c:pt>
                <c:pt idx="638">
                  <c:v>166.81158148179651</c:v>
                </c:pt>
                <c:pt idx="639">
                  <c:v>169.63071041398032</c:v>
                </c:pt>
                <c:pt idx="640">
                  <c:v>182.29609856106097</c:v>
                </c:pt>
                <c:pt idx="641">
                  <c:v>170.23572149228929</c:v>
                </c:pt>
                <c:pt idx="642">
                  <c:v>169.7751519314595</c:v>
                </c:pt>
                <c:pt idx="643">
                  <c:v>169.75752384525393</c:v>
                </c:pt>
                <c:pt idx="644">
                  <c:v>182.40954787378351</c:v>
                </c:pt>
                <c:pt idx="645">
                  <c:v>173.59414668868055</c:v>
                </c:pt>
                <c:pt idx="646">
                  <c:v>173.98042302934567</c:v>
                </c:pt>
                <c:pt idx="647">
                  <c:v>170.8628558380575</c:v>
                </c:pt>
                <c:pt idx="648">
                  <c:v>180.5994861695587</c:v>
                </c:pt>
                <c:pt idx="649">
                  <c:v>170.54293039680513</c:v>
                </c:pt>
                <c:pt idx="650">
                  <c:v>179.76615324387649</c:v>
                </c:pt>
                <c:pt idx="651">
                  <c:v>167.39964689251633</c:v>
                </c:pt>
                <c:pt idx="652">
                  <c:v>183.29357551743237</c:v>
                </c:pt>
                <c:pt idx="653">
                  <c:v>189.66528752471962</c:v>
                </c:pt>
                <c:pt idx="654">
                  <c:v>193.02419520964344</c:v>
                </c:pt>
                <c:pt idx="655">
                  <c:v>176.75968786506596</c:v>
                </c:pt>
                <c:pt idx="656">
                  <c:v>192.39645411241005</c:v>
                </c:pt>
                <c:pt idx="657">
                  <c:v>189.18962203460876</c:v>
                </c:pt>
                <c:pt idx="658">
                  <c:v>185.08030758044467</c:v>
                </c:pt>
                <c:pt idx="659">
                  <c:v>185.27120803793323</c:v>
                </c:pt>
                <c:pt idx="660">
                  <c:v>185.04043143593702</c:v>
                </c:pt>
                <c:pt idx="661">
                  <c:v>188.83451613042359</c:v>
                </c:pt>
                <c:pt idx="662">
                  <c:v>185.67402729136415</c:v>
                </c:pt>
                <c:pt idx="663">
                  <c:v>176.45870524475191</c:v>
                </c:pt>
                <c:pt idx="664">
                  <c:v>193.28699974186389</c:v>
                </c:pt>
                <c:pt idx="665">
                  <c:v>177.42437557505781</c:v>
                </c:pt>
                <c:pt idx="666">
                  <c:v>194.4475035666367</c:v>
                </c:pt>
                <c:pt idx="667">
                  <c:v>171.72679341048303</c:v>
                </c:pt>
                <c:pt idx="668">
                  <c:v>194.95031767699314</c:v>
                </c:pt>
                <c:pt idx="669">
                  <c:v>184.61262529358561</c:v>
                </c:pt>
                <c:pt idx="670">
                  <c:v>187.43454064281661</c:v>
                </c:pt>
                <c:pt idx="671">
                  <c:v>172.05912423354903</c:v>
                </c:pt>
                <c:pt idx="672">
                  <c:v>162.80428897221378</c:v>
                </c:pt>
                <c:pt idx="673">
                  <c:v>160.06641996903696</c:v>
                </c:pt>
                <c:pt idx="674">
                  <c:v>149.19329329979206</c:v>
                </c:pt>
                <c:pt idx="675">
                  <c:v>160.25845387002528</c:v>
                </c:pt>
                <c:pt idx="676">
                  <c:v>154.95931564049175</c:v>
                </c:pt>
                <c:pt idx="677">
                  <c:v>163.54080437472911</c:v>
                </c:pt>
                <c:pt idx="678">
                  <c:v>169.62241676821205</c:v>
                </c:pt>
                <c:pt idx="679">
                  <c:v>158.11236812330654</c:v>
                </c:pt>
                <c:pt idx="680">
                  <c:v>158.4738267866941</c:v>
                </c:pt>
                <c:pt idx="681">
                  <c:v>158.4235815080321</c:v>
                </c:pt>
                <c:pt idx="682">
                  <c:v>167.57798079183129</c:v>
                </c:pt>
                <c:pt idx="683">
                  <c:v>161.85442248396774</c:v>
                </c:pt>
                <c:pt idx="684">
                  <c:v>174.74344421469488</c:v>
                </c:pt>
                <c:pt idx="685">
                  <c:v>171.79524775261476</c:v>
                </c:pt>
                <c:pt idx="686">
                  <c:v>159.9816127955834</c:v>
                </c:pt>
                <c:pt idx="687">
                  <c:v>169.06240593955712</c:v>
                </c:pt>
                <c:pt idx="688">
                  <c:v>172.96813052906106</c:v>
                </c:pt>
                <c:pt idx="689">
                  <c:v>169.35745888424438</c:v>
                </c:pt>
                <c:pt idx="690">
                  <c:v>176.5347716197073</c:v>
                </c:pt>
                <c:pt idx="691">
                  <c:v>170.10319723115552</c:v>
                </c:pt>
                <c:pt idx="692">
                  <c:v>170.90541655706457</c:v>
                </c:pt>
                <c:pt idx="693">
                  <c:v>174.66553558818094</c:v>
                </c:pt>
                <c:pt idx="694">
                  <c:v>185.17446505541832</c:v>
                </c:pt>
                <c:pt idx="695">
                  <c:v>178.70895707247698</c:v>
                </c:pt>
                <c:pt idx="696">
                  <c:v>178.83419900208503</c:v>
                </c:pt>
                <c:pt idx="697">
                  <c:v>185.28170592347982</c:v>
                </c:pt>
                <c:pt idx="698">
                  <c:v>182.69839810583966</c:v>
                </c:pt>
                <c:pt idx="699">
                  <c:v>175.81714155220499</c:v>
                </c:pt>
                <c:pt idx="700">
                  <c:v>182.4984641782855</c:v>
                </c:pt>
                <c:pt idx="701">
                  <c:v>176.32033731623488</c:v>
                </c:pt>
                <c:pt idx="702">
                  <c:v>176.04022348036767</c:v>
                </c:pt>
                <c:pt idx="703">
                  <c:v>199.84415295145956</c:v>
                </c:pt>
                <c:pt idx="704">
                  <c:v>196.45662628640062</c:v>
                </c:pt>
                <c:pt idx="705">
                  <c:v>185.94362111518492</c:v>
                </c:pt>
                <c:pt idx="706">
                  <c:v>186.63516207320845</c:v>
                </c:pt>
                <c:pt idx="707">
                  <c:v>196.49210287659653</c:v>
                </c:pt>
                <c:pt idx="708">
                  <c:v>183.61950826895585</c:v>
                </c:pt>
                <c:pt idx="709">
                  <c:v>173.4165619474025</c:v>
                </c:pt>
                <c:pt idx="710">
                  <c:v>194.76878537960371</c:v>
                </c:pt>
                <c:pt idx="711">
                  <c:v>195.24626725786649</c:v>
                </c:pt>
                <c:pt idx="712">
                  <c:v>188.59455591963552</c:v>
                </c:pt>
                <c:pt idx="713">
                  <c:v>195.26732708417487</c:v>
                </c:pt>
                <c:pt idx="714">
                  <c:v>202.46868424510464</c:v>
                </c:pt>
                <c:pt idx="715">
                  <c:v>184.52823576964155</c:v>
                </c:pt>
                <c:pt idx="716">
                  <c:v>198.17021532847411</c:v>
                </c:pt>
                <c:pt idx="717">
                  <c:v>205.31041656351516</c:v>
                </c:pt>
                <c:pt idx="718">
                  <c:v>196.93298477322364</c:v>
                </c:pt>
                <c:pt idx="719">
                  <c:v>196.54473492909884</c:v>
                </c:pt>
                <c:pt idx="720">
                  <c:v>207.29103694106786</c:v>
                </c:pt>
                <c:pt idx="721">
                  <c:v>206.76163654986149</c:v>
                </c:pt>
                <c:pt idx="722">
                  <c:v>206.04252840175573</c:v>
                </c:pt>
                <c:pt idx="723">
                  <c:v>198.67843855682952</c:v>
                </c:pt>
                <c:pt idx="724">
                  <c:v>213.2838471624878</c:v>
                </c:pt>
                <c:pt idx="725">
                  <c:v>209.25998419051598</c:v>
                </c:pt>
                <c:pt idx="726">
                  <c:v>209.42432554567995</c:v>
                </c:pt>
                <c:pt idx="727">
                  <c:v>209.46624701479752</c:v>
                </c:pt>
                <c:pt idx="728">
                  <c:v>231.11539439697168</c:v>
                </c:pt>
                <c:pt idx="729">
                  <c:v>207.11979547049157</c:v>
                </c:pt>
                <c:pt idx="730">
                  <c:v>211.33872840471258</c:v>
                </c:pt>
                <c:pt idx="731">
                  <c:v>222.97265915215615</c:v>
                </c:pt>
                <c:pt idx="732">
                  <c:v>223.82776526040135</c:v>
                </c:pt>
                <c:pt idx="733">
                  <c:v>245.90948087458432</c:v>
                </c:pt>
                <c:pt idx="734">
                  <c:v>221.30960042542725</c:v>
                </c:pt>
                <c:pt idx="735">
                  <c:v>191.25493023107816</c:v>
                </c:pt>
                <c:pt idx="736">
                  <c:v>214.25163438907373</c:v>
                </c:pt>
                <c:pt idx="737">
                  <c:v>239.80282095226735</c:v>
                </c:pt>
                <c:pt idx="738">
                  <c:v>226.36652993600558</c:v>
                </c:pt>
                <c:pt idx="739">
                  <c:v>239.22098050231273</c:v>
                </c:pt>
                <c:pt idx="740">
                  <c:v>222.64290011329791</c:v>
                </c:pt>
                <c:pt idx="741">
                  <c:v>235.59200442206384</c:v>
                </c:pt>
                <c:pt idx="742">
                  <c:v>227.02596623238344</c:v>
                </c:pt>
                <c:pt idx="743">
                  <c:v>226.60160808084618</c:v>
                </c:pt>
                <c:pt idx="744">
                  <c:v>222.44615198657971</c:v>
                </c:pt>
                <c:pt idx="745">
                  <c:v>221.57375127566212</c:v>
                </c:pt>
                <c:pt idx="746">
                  <c:v>167.77157359260809</c:v>
                </c:pt>
                <c:pt idx="747">
                  <c:v>152.7697887682238</c:v>
                </c:pt>
                <c:pt idx="748">
                  <c:v>158.44502572721049</c:v>
                </c:pt>
                <c:pt idx="749">
                  <c:v>152.6660411327571</c:v>
                </c:pt>
                <c:pt idx="750">
                  <c:v>155.98084977237255</c:v>
                </c:pt>
                <c:pt idx="751">
                  <c:v>155.69778022107411</c:v>
                </c:pt>
                <c:pt idx="752">
                  <c:v>165.14340906312893</c:v>
                </c:pt>
                <c:pt idx="753">
                  <c:v>153.36335135389177</c:v>
                </c:pt>
                <c:pt idx="754">
                  <c:v>162.6403654795665</c:v>
                </c:pt>
                <c:pt idx="755">
                  <c:v>172.49123889229989</c:v>
                </c:pt>
                <c:pt idx="756">
                  <c:v>163.48735248931263</c:v>
                </c:pt>
                <c:pt idx="757">
                  <c:v>169.78448132106772</c:v>
                </c:pt>
                <c:pt idx="758">
                  <c:v>157.41659791148606</c:v>
                </c:pt>
                <c:pt idx="759">
                  <c:v>175.32576111683335</c:v>
                </c:pt>
                <c:pt idx="760">
                  <c:v>172.33082796177925</c:v>
                </c:pt>
                <c:pt idx="761">
                  <c:v>162.99771447768262</c:v>
                </c:pt>
                <c:pt idx="762">
                  <c:v>179.2595533063828</c:v>
                </c:pt>
                <c:pt idx="763">
                  <c:v>175.96046588834304</c:v>
                </c:pt>
                <c:pt idx="764">
                  <c:v>169.1949516751508</c:v>
                </c:pt>
                <c:pt idx="765">
                  <c:v>172.40919483586137</c:v>
                </c:pt>
                <c:pt idx="766">
                  <c:v>172.5392292207313</c:v>
                </c:pt>
                <c:pt idx="767">
                  <c:v>178.83957061317048</c:v>
                </c:pt>
                <c:pt idx="768">
                  <c:v>183.0732856304935</c:v>
                </c:pt>
                <c:pt idx="769">
                  <c:v>170.15732994636838</c:v>
                </c:pt>
                <c:pt idx="770">
                  <c:v>180.75705491359474</c:v>
                </c:pt>
                <c:pt idx="771">
                  <c:v>173.92387582643002</c:v>
                </c:pt>
                <c:pt idx="772">
                  <c:v>184.87958631026456</c:v>
                </c:pt>
                <c:pt idx="773">
                  <c:v>181.27837872671481</c:v>
                </c:pt>
                <c:pt idx="774">
                  <c:v>182.28874559639334</c:v>
                </c:pt>
                <c:pt idx="775">
                  <c:v>192.49538112314644</c:v>
                </c:pt>
                <c:pt idx="776">
                  <c:v>193.6789545334307</c:v>
                </c:pt>
                <c:pt idx="777">
                  <c:v>178.9915984801095</c:v>
                </c:pt>
                <c:pt idx="778">
                  <c:v>201.61563051439063</c:v>
                </c:pt>
                <c:pt idx="779">
                  <c:v>190.74015589735217</c:v>
                </c:pt>
                <c:pt idx="780">
                  <c:v>191.95479579729468</c:v>
                </c:pt>
                <c:pt idx="781">
                  <c:v>203.35607684250056</c:v>
                </c:pt>
                <c:pt idx="782">
                  <c:v>193.10683661781849</c:v>
                </c:pt>
                <c:pt idx="783">
                  <c:v>196.70360663107692</c:v>
                </c:pt>
                <c:pt idx="784">
                  <c:v>200.78487276477475</c:v>
                </c:pt>
                <c:pt idx="785">
                  <c:v>203.65786461263838</c:v>
                </c:pt>
                <c:pt idx="786">
                  <c:v>195.33565517701987</c:v>
                </c:pt>
                <c:pt idx="787">
                  <c:v>214.29869286560125</c:v>
                </c:pt>
                <c:pt idx="788">
                  <c:v>183.1201582125577</c:v>
                </c:pt>
                <c:pt idx="789">
                  <c:v>179.42257872388456</c:v>
                </c:pt>
                <c:pt idx="790">
                  <c:v>179.18661639109453</c:v>
                </c:pt>
                <c:pt idx="791">
                  <c:v>189.23729147302933</c:v>
                </c:pt>
                <c:pt idx="792">
                  <c:v>183.09251169315687</c:v>
                </c:pt>
                <c:pt idx="793">
                  <c:v>172.59606604527272</c:v>
                </c:pt>
                <c:pt idx="794">
                  <c:v>183.82230229123425</c:v>
                </c:pt>
                <c:pt idx="795">
                  <c:v>183.39185365819156</c:v>
                </c:pt>
                <c:pt idx="796">
                  <c:v>184.68232227206664</c:v>
                </c:pt>
                <c:pt idx="797">
                  <c:v>187.76958143948221</c:v>
                </c:pt>
                <c:pt idx="798">
                  <c:v>189.42655596885962</c:v>
                </c:pt>
                <c:pt idx="799">
                  <c:v>178.47013788098687</c:v>
                </c:pt>
                <c:pt idx="800">
                  <c:v>186.56365674612769</c:v>
                </c:pt>
                <c:pt idx="801">
                  <c:v>182.77709588367711</c:v>
                </c:pt>
                <c:pt idx="802">
                  <c:v>187.8171944026721</c:v>
                </c:pt>
                <c:pt idx="803">
                  <c:v>183.60504294492588</c:v>
                </c:pt>
                <c:pt idx="804">
                  <c:v>192.33944241649701</c:v>
                </c:pt>
                <c:pt idx="805">
                  <c:v>188.83868405196478</c:v>
                </c:pt>
                <c:pt idx="806">
                  <c:v>193.88794519510796</c:v>
                </c:pt>
                <c:pt idx="807">
                  <c:v>213.47965662384743</c:v>
                </c:pt>
                <c:pt idx="808">
                  <c:v>183.08856361973358</c:v>
                </c:pt>
                <c:pt idx="809">
                  <c:v>197.64116939338723</c:v>
                </c:pt>
                <c:pt idx="810">
                  <c:v>201.67369027082705</c:v>
                </c:pt>
                <c:pt idx="811">
                  <c:v>185.4493020843143</c:v>
                </c:pt>
                <c:pt idx="812">
                  <c:v>197.62683609159242</c:v>
                </c:pt>
                <c:pt idx="813">
                  <c:v>189.64361082073034</c:v>
                </c:pt>
                <c:pt idx="814">
                  <c:v>194.30180925584241</c:v>
                </c:pt>
                <c:pt idx="815">
                  <c:v>194.34099297772528</c:v>
                </c:pt>
                <c:pt idx="816">
                  <c:v>195.46611319419162</c:v>
                </c:pt>
                <c:pt idx="817">
                  <c:v>206.9617731612787</c:v>
                </c:pt>
                <c:pt idx="818">
                  <c:v>196.93819282726366</c:v>
                </c:pt>
                <c:pt idx="819">
                  <c:v>201.47406626642825</c:v>
                </c:pt>
                <c:pt idx="820">
                  <c:v>205.81362114355949</c:v>
                </c:pt>
                <c:pt idx="821">
                  <c:v>179.15449604228135</c:v>
                </c:pt>
                <c:pt idx="822">
                  <c:v>205.2944810102691</c:v>
                </c:pt>
                <c:pt idx="823">
                  <c:v>201.18885023908962</c:v>
                </c:pt>
                <c:pt idx="824">
                  <c:v>200.29065104032185</c:v>
                </c:pt>
                <c:pt idx="825">
                  <c:v>195.77075037948944</c:v>
                </c:pt>
                <c:pt idx="826">
                  <c:v>188.01431512747789</c:v>
                </c:pt>
                <c:pt idx="827">
                  <c:v>190.91129245739396</c:v>
                </c:pt>
                <c:pt idx="828">
                  <c:v>210.93647833539967</c:v>
                </c:pt>
                <c:pt idx="829">
                  <c:v>206.87467787957473</c:v>
                </c:pt>
                <c:pt idx="830">
                  <c:v>207.31088316470525</c:v>
                </c:pt>
                <c:pt idx="831">
                  <c:v>212.2075364636778</c:v>
                </c:pt>
                <c:pt idx="832">
                  <c:v>204.97903467817625</c:v>
                </c:pt>
                <c:pt idx="833">
                  <c:v>213.77371212625397</c:v>
                </c:pt>
                <c:pt idx="834">
                  <c:v>219.823599750733</c:v>
                </c:pt>
                <c:pt idx="835">
                  <c:v>219.37731284442791</c:v>
                </c:pt>
                <c:pt idx="836">
                  <c:v>220.77063589911486</c:v>
                </c:pt>
                <c:pt idx="837">
                  <c:v>215.98178067384248</c:v>
                </c:pt>
                <c:pt idx="838">
                  <c:v>226.25442428089104</c:v>
                </c:pt>
                <c:pt idx="839">
                  <c:v>225.93919898180957</c:v>
                </c:pt>
                <c:pt idx="840">
                  <c:v>232.48639141062029</c:v>
                </c:pt>
                <c:pt idx="841">
                  <c:v>205.79160601945165</c:v>
                </c:pt>
                <c:pt idx="842">
                  <c:v>223.06741435786776</c:v>
                </c:pt>
                <c:pt idx="843">
                  <c:v>205.52672436482865</c:v>
                </c:pt>
                <c:pt idx="844">
                  <c:v>223.66697902704493</c:v>
                </c:pt>
                <c:pt idx="845">
                  <c:v>209.84299991672398</c:v>
                </c:pt>
                <c:pt idx="846">
                  <c:v>252.60519577427013</c:v>
                </c:pt>
                <c:pt idx="847">
                  <c:v>232.43521035459142</c:v>
                </c:pt>
                <c:pt idx="848">
                  <c:v>214.90604692267294</c:v>
                </c:pt>
                <c:pt idx="849">
                  <c:v>231.88033123667051</c:v>
                </c:pt>
                <c:pt idx="850">
                  <c:v>232.40789139685958</c:v>
                </c:pt>
                <c:pt idx="851">
                  <c:v>227.66534019902886</c:v>
                </c:pt>
                <c:pt idx="852">
                  <c:v>242.68071961302556</c:v>
                </c:pt>
                <c:pt idx="853">
                  <c:v>238.14102588836568</c:v>
                </c:pt>
                <c:pt idx="854">
                  <c:v>281.36376461515061</c:v>
                </c:pt>
                <c:pt idx="855">
                  <c:v>248.80594759609494</c:v>
                </c:pt>
                <c:pt idx="856">
                  <c:v>250.90011054650506</c:v>
                </c:pt>
                <c:pt idx="857">
                  <c:v>240.42036769778929</c:v>
                </c:pt>
                <c:pt idx="858">
                  <c:v>261.5418896151445</c:v>
                </c:pt>
                <c:pt idx="859">
                  <c:v>231.99029625791096</c:v>
                </c:pt>
                <c:pt idx="860">
                  <c:v>258.07556726268308</c:v>
                </c:pt>
                <c:pt idx="861">
                  <c:v>237.74533936706061</c:v>
                </c:pt>
                <c:pt idx="862">
                  <c:v>275.05953502686282</c:v>
                </c:pt>
                <c:pt idx="863">
                  <c:v>248.14836308547865</c:v>
                </c:pt>
                <c:pt idx="864">
                  <c:v>281.87689263093876</c:v>
                </c:pt>
                <c:pt idx="865">
                  <c:v>259.76487431745124</c:v>
                </c:pt>
                <c:pt idx="866">
                  <c:v>265.27095730431279</c:v>
                </c:pt>
                <c:pt idx="867">
                  <c:v>271.38700599132522</c:v>
                </c:pt>
                <c:pt idx="868">
                  <c:v>283.05336684954915</c:v>
                </c:pt>
                <c:pt idx="869">
                  <c:v>261.74045930224293</c:v>
                </c:pt>
                <c:pt idx="870">
                  <c:v>309.66466715229706</c:v>
                </c:pt>
                <c:pt idx="871">
                  <c:v>290.54614574536055</c:v>
                </c:pt>
                <c:pt idx="872">
                  <c:v>298.23319579584785</c:v>
                </c:pt>
                <c:pt idx="873">
                  <c:v>303.21379794676579</c:v>
                </c:pt>
                <c:pt idx="874">
                  <c:v>291.03766042128814</c:v>
                </c:pt>
                <c:pt idx="875">
                  <c:v>303.56927741396203</c:v>
                </c:pt>
                <c:pt idx="876">
                  <c:v>311.0891559578925</c:v>
                </c:pt>
                <c:pt idx="877">
                  <c:v>305.15262856600708</c:v>
                </c:pt>
                <c:pt idx="878">
                  <c:v>332.48652362736715</c:v>
                </c:pt>
                <c:pt idx="879">
                  <c:v>326.26753058001998</c:v>
                </c:pt>
                <c:pt idx="880">
                  <c:v>363.74552657502602</c:v>
                </c:pt>
                <c:pt idx="881">
                  <c:v>340.69862107252646</c:v>
                </c:pt>
                <c:pt idx="882">
                  <c:v>369.07619165005161</c:v>
                </c:pt>
                <c:pt idx="883">
                  <c:v>370.5120870328235</c:v>
                </c:pt>
                <c:pt idx="884">
                  <c:v>410.16984177881943</c:v>
                </c:pt>
                <c:pt idx="885">
                  <c:v>411.53717818438105</c:v>
                </c:pt>
                <c:pt idx="886">
                  <c:v>447.52475289756956</c:v>
                </c:pt>
                <c:pt idx="887">
                  <c:v>449.23239951111299</c:v>
                </c:pt>
                <c:pt idx="888">
                  <c:v>520.11020226849803</c:v>
                </c:pt>
                <c:pt idx="889">
                  <c:v>501.18115273006538</c:v>
                </c:pt>
                <c:pt idx="890">
                  <c:v>534.13766655003189</c:v>
                </c:pt>
                <c:pt idx="891">
                  <c:v>525.49419991572256</c:v>
                </c:pt>
                <c:pt idx="892">
                  <c:v>620.24809307086548</c:v>
                </c:pt>
                <c:pt idx="893">
                  <c:v>608.32535441420816</c:v>
                </c:pt>
                <c:pt idx="894">
                  <c:v>659.5534536371166</c:v>
                </c:pt>
                <c:pt idx="895">
                  <c:v>686.48677012618191</c:v>
                </c:pt>
                <c:pt idx="896">
                  <c:v>777.37551610121227</c:v>
                </c:pt>
                <c:pt idx="897">
                  <c:v>858.80562067045844</c:v>
                </c:pt>
                <c:pt idx="898">
                  <c:v>863.03901706834642</c:v>
                </c:pt>
                <c:pt idx="899">
                  <c:v>717.09823078839736</c:v>
                </c:pt>
                <c:pt idx="900">
                  <c:v>897.96009959443484</c:v>
                </c:pt>
                <c:pt idx="901">
                  <c:v>910.23457116935776</c:v>
                </c:pt>
                <c:pt idx="902">
                  <c:v>989.80299331784283</c:v>
                </c:pt>
                <c:pt idx="903">
                  <c:v>1002.0153314475538</c:v>
                </c:pt>
                <c:pt idx="904">
                  <c:v>1087.5327063224117</c:v>
                </c:pt>
                <c:pt idx="905">
                  <c:v>1039.6747026311452</c:v>
                </c:pt>
                <c:pt idx="906">
                  <c:v>1082.7641721633872</c:v>
                </c:pt>
                <c:pt idx="907">
                  <c:v>1149.0772519582456</c:v>
                </c:pt>
                <c:pt idx="908">
                  <c:v>1155.1523533260172</c:v>
                </c:pt>
                <c:pt idx="909">
                  <c:v>1277.426342364794</c:v>
                </c:pt>
                <c:pt idx="910">
                  <c:v>1365.0301764309322</c:v>
                </c:pt>
                <c:pt idx="911">
                  <c:v>1355.4740978662305</c:v>
                </c:pt>
                <c:pt idx="912">
                  <c:v>1530.6765248097986</c:v>
                </c:pt>
                <c:pt idx="913">
                  <c:v>1621.169404870102</c:v>
                </c:pt>
                <c:pt idx="914">
                  <c:v>1738.5940956921713</c:v>
                </c:pt>
                <c:pt idx="915">
                  <c:v>1761.2510259065627</c:v>
                </c:pt>
                <c:pt idx="916">
                  <c:v>1999.3145170785112</c:v>
                </c:pt>
                <c:pt idx="917">
                  <c:v>1941.5670964066207</c:v>
                </c:pt>
                <c:pt idx="918">
                  <c:v>2244.5068748932722</c:v>
                </c:pt>
                <c:pt idx="919">
                  <c:v>2420.3606051308543</c:v>
                </c:pt>
                <c:pt idx="920">
                  <c:v>2687.9980848028681</c:v>
                </c:pt>
                <c:pt idx="921">
                  <c:v>2667.2353081652172</c:v>
                </c:pt>
                <c:pt idx="922">
                  <c:v>2899.4046311047946</c:v>
                </c:pt>
                <c:pt idx="923">
                  <c:v>2879.8393261871706</c:v>
                </c:pt>
                <c:pt idx="924">
                  <c:v>3204.3351984423875</c:v>
                </c:pt>
                <c:pt idx="925">
                  <c:v>3439.221866233429</c:v>
                </c:pt>
                <c:pt idx="926">
                  <c:v>3403.4954544760035</c:v>
                </c:pt>
                <c:pt idx="927">
                  <c:v>3450.3556191119842</c:v>
                </c:pt>
                <c:pt idx="928">
                  <c:v>3896.5906336201901</c:v>
                </c:pt>
                <c:pt idx="929">
                  <c:v>3799.1658188620654</c:v>
                </c:pt>
                <c:pt idx="930">
                  <c:v>4062.226455477874</c:v>
                </c:pt>
                <c:pt idx="931">
                  <c:v>3883.3957944458966</c:v>
                </c:pt>
                <c:pt idx="932">
                  <c:v>4219.3984232272896</c:v>
                </c:pt>
                <c:pt idx="933">
                  <c:v>4033.3925433721729</c:v>
                </c:pt>
                <c:pt idx="934">
                  <c:v>4579.1460521403214</c:v>
                </c:pt>
                <c:pt idx="935">
                  <c:v>4121.9389859945722</c:v>
                </c:pt>
                <c:pt idx="936">
                  <c:v>4585.3310846310633</c:v>
                </c:pt>
                <c:pt idx="937">
                  <c:v>4375.8477824213915</c:v>
                </c:pt>
                <c:pt idx="938">
                  <c:v>4582.9448305532096</c:v>
                </c:pt>
                <c:pt idx="939">
                  <c:v>4376.1214929476919</c:v>
                </c:pt>
                <c:pt idx="940">
                  <c:v>4862.439569068375</c:v>
                </c:pt>
                <c:pt idx="941">
                  <c:v>4547.5556432971161</c:v>
                </c:pt>
                <c:pt idx="942">
                  <c:v>4948.432939763552</c:v>
                </c:pt>
                <c:pt idx="943">
                  <c:v>4804.7226463625475</c:v>
                </c:pt>
                <c:pt idx="944">
                  <c:v>5040.8996770159465</c:v>
                </c:pt>
                <c:pt idx="945">
                  <c:v>4893.0304258715614</c:v>
                </c:pt>
                <c:pt idx="946">
                  <c:v>5146.2640443716318</c:v>
                </c:pt>
                <c:pt idx="947">
                  <c:v>4891.4037530409687</c:v>
                </c:pt>
                <c:pt idx="948">
                  <c:v>5547.4053502956194</c:v>
                </c:pt>
                <c:pt idx="949">
                  <c:v>5187.58224144627</c:v>
                </c:pt>
                <c:pt idx="950">
                  <c:v>5029.4141535651224</c:v>
                </c:pt>
                <c:pt idx="951">
                  <c:v>5202.5229305873436</c:v>
                </c:pt>
                <c:pt idx="952">
                  <c:v>5668.5859836729669</c:v>
                </c:pt>
                <c:pt idx="953">
                  <c:v>5287.0572071371334</c:v>
                </c:pt>
                <c:pt idx="954">
                  <c:v>5779.3391993460073</c:v>
                </c:pt>
                <c:pt idx="955">
                  <c:v>5497.026590192113</c:v>
                </c:pt>
                <c:pt idx="956">
                  <c:v>5660.0083396295076</c:v>
                </c:pt>
                <c:pt idx="957">
                  <c:v>5829.7617163203886</c:v>
                </c:pt>
                <c:pt idx="958">
                  <c:v>6501.9328819609527</c:v>
                </c:pt>
                <c:pt idx="959">
                  <c:v>5618.4634414821767</c:v>
                </c:pt>
                <c:pt idx="960">
                  <c:v>6243.4594124845689</c:v>
                </c:pt>
                <c:pt idx="961">
                  <c:v>5840.6254792273576</c:v>
                </c:pt>
                <c:pt idx="962">
                  <c:v>6379.4285995752407</c:v>
                </c:pt>
                <c:pt idx="963">
                  <c:v>5963.327223999695</c:v>
                </c:pt>
                <c:pt idx="964">
                  <c:v>6524.2635368951296</c:v>
                </c:pt>
                <c:pt idx="965">
                  <c:v>6330.4212715818576</c:v>
                </c:pt>
                <c:pt idx="966">
                  <c:v>6793.3304261785561</c:v>
                </c:pt>
                <c:pt idx="967">
                  <c:v>5987.7042434835457</c:v>
                </c:pt>
                <c:pt idx="968">
                  <c:v>6654.4167316832481</c:v>
                </c:pt>
                <c:pt idx="969">
                  <c:v>6086.528170790325</c:v>
                </c:pt>
                <c:pt idx="970">
                  <c:v>6381.321746102054</c:v>
                </c:pt>
                <c:pt idx="971">
                  <c:v>5014.2509323104787</c:v>
                </c:pt>
                <c:pt idx="972">
                  <c:v>6520.9041542823015</c:v>
                </c:pt>
                <c:pt idx="973">
                  <c:v>6448.0642964690842</c:v>
                </c:pt>
                <c:pt idx="974">
                  <c:v>6649.9042722580152</c:v>
                </c:pt>
                <c:pt idx="975">
                  <c:v>6453.4109904326951</c:v>
                </c:pt>
                <c:pt idx="976">
                  <c:v>6775.0781168905642</c:v>
                </c:pt>
                <c:pt idx="977">
                  <c:v>6460.4072419856675</c:v>
                </c:pt>
                <c:pt idx="978">
                  <c:v>7190.9219157083653</c:v>
                </c:pt>
                <c:pt idx="979">
                  <c:v>6596.0774259170112</c:v>
                </c:pt>
                <c:pt idx="980">
                  <c:v>6923.4204405518149</c:v>
                </c:pt>
                <c:pt idx="981">
                  <c:v>6988.2401199180294</c:v>
                </c:pt>
                <c:pt idx="982">
                  <c:v>7339.49109751982</c:v>
                </c:pt>
                <c:pt idx="983">
                  <c:v>6588.4353111568262</c:v>
                </c:pt>
                <c:pt idx="984">
                  <c:v>6763.3705416881903</c:v>
                </c:pt>
                <c:pt idx="985">
                  <c:v>6579.9326360943487</c:v>
                </c:pt>
                <c:pt idx="986">
                  <c:v>7180.7486130970547</c:v>
                </c:pt>
                <c:pt idx="987">
                  <c:v>6983.9986183565024</c:v>
                </c:pt>
                <c:pt idx="988">
                  <c:v>6909.2570160618234</c:v>
                </c:pt>
                <c:pt idx="989">
                  <c:v>6581.8880898368097</c:v>
                </c:pt>
                <c:pt idx="990">
                  <c:v>7346.2626669561132</c:v>
                </c:pt>
                <c:pt idx="991">
                  <c:v>6843.2729388936441</c:v>
                </c:pt>
                <c:pt idx="992">
                  <c:v>7173.5912461717044</c:v>
                </c:pt>
                <c:pt idx="993">
                  <c:v>6964.7803163394483</c:v>
                </c:pt>
                <c:pt idx="994">
                  <c:v>7472.3056329548954</c:v>
                </c:pt>
                <c:pt idx="995">
                  <c:v>7116.7626161846893</c:v>
                </c:pt>
                <c:pt idx="996">
                  <c:v>7334.4694539658967</c:v>
                </c:pt>
                <c:pt idx="997">
                  <c:v>6986.5438960761421</c:v>
                </c:pt>
                <c:pt idx="998">
                  <c:v>7323.4708094971193</c:v>
                </c:pt>
                <c:pt idx="999">
                  <c:v>6491.9938268767055</c:v>
                </c:pt>
                <c:pt idx="1000">
                  <c:v>7499.1765958219321</c:v>
                </c:pt>
                <c:pt idx="1001">
                  <c:v>6893.7761626174115</c:v>
                </c:pt>
                <c:pt idx="1002">
                  <c:v>7669.1653095647316</c:v>
                </c:pt>
                <c:pt idx="1003">
                  <c:v>7906.9489591978399</c:v>
                </c:pt>
                <c:pt idx="1004">
                  <c:v>7214.3823681469548</c:v>
                </c:pt>
                <c:pt idx="1005">
                  <c:v>7022.7725413672206</c:v>
                </c:pt>
                <c:pt idx="1006">
                  <c:v>7509.5924371714009</c:v>
                </c:pt>
                <c:pt idx="1007">
                  <c:v>7013.2746102991778</c:v>
                </c:pt>
                <c:pt idx="1008">
                  <c:v>7350.3025385653027</c:v>
                </c:pt>
                <c:pt idx="1009">
                  <c:v>7005.5221086110414</c:v>
                </c:pt>
                <c:pt idx="1010">
                  <c:v>7341.6968601615417</c:v>
                </c:pt>
                <c:pt idx="1011">
                  <c:v>6859.2558340532414</c:v>
                </c:pt>
                <c:pt idx="1012">
                  <c:v>6902.9975697445725</c:v>
                </c:pt>
                <c:pt idx="1013">
                  <c:v>7003.7980169191014</c:v>
                </c:pt>
                <c:pt idx="1014">
                  <c:v>7183.0140751131439</c:v>
                </c:pt>
                <c:pt idx="1015">
                  <c:v>7141.5362952259775</c:v>
                </c:pt>
                <c:pt idx="1016">
                  <c:v>7166.2716765416062</c:v>
                </c:pt>
                <c:pt idx="1017">
                  <c:v>6995.1704210393636</c:v>
                </c:pt>
                <c:pt idx="1018">
                  <c:v>7782.6256981083625</c:v>
                </c:pt>
                <c:pt idx="1019">
                  <c:v>7638.4513962263245</c:v>
                </c:pt>
                <c:pt idx="1020">
                  <c:v>7542.1465137178402</c:v>
                </c:pt>
                <c:pt idx="1021">
                  <c:v>7486.101771777976</c:v>
                </c:pt>
                <c:pt idx="1022">
                  <c:v>7541.7683878038706</c:v>
                </c:pt>
                <c:pt idx="1023">
                  <c:v>6904.7267383258395</c:v>
                </c:pt>
                <c:pt idx="1024">
                  <c:v>7712.1547683431518</c:v>
                </c:pt>
                <c:pt idx="1025">
                  <c:v>6890.5016382101849</c:v>
                </c:pt>
                <c:pt idx="1026">
                  <c:v>7390.1318686492505</c:v>
                </c:pt>
                <c:pt idx="1027">
                  <c:v>7170.2315856742007</c:v>
                </c:pt>
                <c:pt idx="1028">
                  <c:v>7689.7652773477257</c:v>
                </c:pt>
                <c:pt idx="1029">
                  <c:v>7468.3292700216707</c:v>
                </c:pt>
                <c:pt idx="1030">
                  <c:v>7525.4550176468638</c:v>
                </c:pt>
                <c:pt idx="1031">
                  <c:v>7310.174455630854</c:v>
                </c:pt>
                <c:pt idx="1032">
                  <c:v>7705.5031184741847</c:v>
                </c:pt>
                <c:pt idx="1033">
                  <c:v>7455.2797804268539</c:v>
                </c:pt>
                <c:pt idx="1034">
                  <c:v>7534.6247201037704</c:v>
                </c:pt>
                <c:pt idx="1035">
                  <c:v>7159.2212322635405</c:v>
                </c:pt>
                <c:pt idx="1036">
                  <c:v>7553.422981406803</c:v>
                </c:pt>
                <c:pt idx="1037">
                  <c:v>7473.8419578819676</c:v>
                </c:pt>
                <c:pt idx="1038">
                  <c:v>7736.1793002664272</c:v>
                </c:pt>
                <c:pt idx="1039">
                  <c:v>7339.6339212657504</c:v>
                </c:pt>
                <c:pt idx="1040">
                  <c:v>7711.6853471189215</c:v>
                </c:pt>
                <c:pt idx="1041">
                  <c:v>7202.8218751214172</c:v>
                </c:pt>
                <c:pt idx="1042">
                  <c:v>7875.6266489002937</c:v>
                </c:pt>
                <c:pt idx="1043">
                  <c:v>7072.6309710737141</c:v>
                </c:pt>
                <c:pt idx="1044">
                  <c:v>8056.8444891850531</c:v>
                </c:pt>
                <c:pt idx="1045">
                  <c:v>7054.1400052723457</c:v>
                </c:pt>
                <c:pt idx="1046">
                  <c:v>8242.3639995709254</c:v>
                </c:pt>
                <c:pt idx="1047">
                  <c:v>7088.8883500454895</c:v>
                </c:pt>
                <c:pt idx="1048">
                  <c:v>8804.0539142444322</c:v>
                </c:pt>
                <c:pt idx="1049">
                  <c:v>7911.1178133393778</c:v>
                </c:pt>
                <c:pt idx="1050">
                  <c:v>7785.3734114629005</c:v>
                </c:pt>
                <c:pt idx="1051">
                  <c:v>7285.2540896304627</c:v>
                </c:pt>
                <c:pt idx="1052">
                  <c:v>7821.3592424910657</c:v>
                </c:pt>
                <c:pt idx="1053">
                  <c:v>7885.8650373939854</c:v>
                </c:pt>
                <c:pt idx="1054">
                  <c:v>7612.5875346293578</c:v>
                </c:pt>
                <c:pt idx="1055">
                  <c:v>7609.7054669704203</c:v>
                </c:pt>
                <c:pt idx="1056">
                  <c:v>7975.4864137549548</c:v>
                </c:pt>
                <c:pt idx="1057">
                  <c:v>6799.8146519467782</c:v>
                </c:pt>
                <c:pt idx="1058">
                  <c:v>7470.0414646617337</c:v>
                </c:pt>
                <c:pt idx="1059">
                  <c:v>7222.3263012452471</c:v>
                </c:pt>
                <c:pt idx="1060">
                  <c:v>8147.9280872384088</c:v>
                </c:pt>
                <c:pt idx="1061">
                  <c:v>7226.4758628308409</c:v>
                </c:pt>
                <c:pt idx="1062">
                  <c:v>7976.3833787272533</c:v>
                </c:pt>
                <c:pt idx="1063">
                  <c:v>7548.6817784414907</c:v>
                </c:pt>
                <c:pt idx="1064">
                  <c:v>7806.3770652858584</c:v>
                </c:pt>
                <c:pt idx="1065">
                  <c:v>7237.0173790827748</c:v>
                </c:pt>
                <c:pt idx="1066">
                  <c:v>7630.6980412557023</c:v>
                </c:pt>
                <c:pt idx="1067">
                  <c:v>7405.1235405718753</c:v>
                </c:pt>
                <c:pt idx="1068">
                  <c:v>7804.5709083110105</c:v>
                </c:pt>
                <c:pt idx="1069">
                  <c:v>7587.8487397403715</c:v>
                </c:pt>
                <c:pt idx="1070">
                  <c:v>7517.380728095186</c:v>
                </c:pt>
                <c:pt idx="1071">
                  <c:v>7101.4803667308342</c:v>
                </c:pt>
                <c:pt idx="1072">
                  <c:v>7322.0501977666354</c:v>
                </c:pt>
                <c:pt idx="1073">
                  <c:v>7111.9224844899018</c:v>
                </c:pt>
                <c:pt idx="1074">
                  <c:v>7511.4284488529356</c:v>
                </c:pt>
                <c:pt idx="1075">
                  <c:v>7396.1114721518425</c:v>
                </c:pt>
                <c:pt idx="1076">
                  <c:v>7321.8298026783032</c:v>
                </c:pt>
                <c:pt idx="1077">
                  <c:v>7247.5458780944809</c:v>
                </c:pt>
                <c:pt idx="1078">
                  <c:v>7482.9867163966692</c:v>
                </c:pt>
                <c:pt idx="1079">
                  <c:v>7234.6795479788098</c:v>
                </c:pt>
                <c:pt idx="1080">
                  <c:v>7653.8399960503557</c:v>
                </c:pt>
                <c:pt idx="1081">
                  <c:v>7252.7458222674959</c:v>
                </c:pt>
                <c:pt idx="1082">
                  <c:v>8026.7133374165905</c:v>
                </c:pt>
                <c:pt idx="1083">
                  <c:v>7248.1448637047006</c:v>
                </c:pt>
                <c:pt idx="1084">
                  <c:v>7194.0744641502824</c:v>
                </c:pt>
                <c:pt idx="1085">
                  <c:v>7409.3179703334981</c:v>
                </c:pt>
                <c:pt idx="1086">
                  <c:v>7858.4091717815554</c:v>
                </c:pt>
                <c:pt idx="1087">
                  <c:v>7578.3018342599216</c:v>
                </c:pt>
                <c:pt idx="1088">
                  <c:v>7489.2583027859091</c:v>
                </c:pt>
                <c:pt idx="1089">
                  <c:v>7446.7635266591178</c:v>
                </c:pt>
                <c:pt idx="1090">
                  <c:v>7862.654775022339</c:v>
                </c:pt>
                <c:pt idx="1091">
                  <c:v>6991.1499407416977</c:v>
                </c:pt>
                <c:pt idx="1092">
                  <c:v>7058.0059247208701</c:v>
                </c:pt>
                <c:pt idx="1093">
                  <c:v>6999.401563301747</c:v>
                </c:pt>
                <c:pt idx="1094">
                  <c:v>8039.1622125899894</c:v>
                </c:pt>
                <c:pt idx="1095">
                  <c:v>7622.5559684424952</c:v>
                </c:pt>
                <c:pt idx="1096">
                  <c:v>8047.6460117965889</c:v>
                </c:pt>
                <c:pt idx="1097">
                  <c:v>7807.375300096126</c:v>
                </c:pt>
                <c:pt idx="1098">
                  <c:v>7510.414630852305</c:v>
                </c:pt>
                <c:pt idx="1099">
                  <c:v>7279.8505740041664</c:v>
                </c:pt>
                <c:pt idx="1100">
                  <c:v>7702.9601055998783</c:v>
                </c:pt>
                <c:pt idx="1101">
                  <c:v>7471.0895147169294</c:v>
                </c:pt>
                <c:pt idx="1102">
                  <c:v>7707.7269227075631</c:v>
                </c:pt>
                <c:pt idx="1103">
                  <c:v>7830.4228950173174</c:v>
                </c:pt>
                <c:pt idx="1104">
                  <c:v>7586.6777156126691</c:v>
                </c:pt>
                <c:pt idx="1105">
                  <c:v>8191.8667542472267</c:v>
                </c:pt>
                <c:pt idx="1106">
                  <c:v>7260.7300538220961</c:v>
                </c:pt>
                <c:pt idx="1107">
                  <c:v>8050.2593985539161</c:v>
                </c:pt>
                <c:pt idx="1108">
                  <c:v>7482.2752471368694</c:v>
                </c:pt>
                <c:pt idx="1109">
                  <c:v>7545.7328698160991</c:v>
                </c:pt>
                <c:pt idx="1110">
                  <c:v>8028.1943777965125</c:v>
                </c:pt>
                <c:pt idx="1111">
                  <c:v>7234.7561036029138</c:v>
                </c:pt>
                <c:pt idx="1112">
                  <c:v>7853.147036358253</c:v>
                </c:pt>
                <c:pt idx="1113">
                  <c:v>7370.6285758091044</c:v>
                </c:pt>
                <c:pt idx="1114">
                  <c:v>7665.1010661222517</c:v>
                </c:pt>
                <c:pt idx="1115">
                  <c:v>7026.6491198631347</c:v>
                </c:pt>
                <c:pt idx="1116">
                  <c:v>8005.2428839035983</c:v>
                </c:pt>
                <c:pt idx="1117">
                  <c:v>7362.9789505113995</c:v>
                </c:pt>
                <c:pt idx="1118">
                  <c:v>8020.9171183213884</c:v>
                </c:pt>
                <c:pt idx="1119">
                  <c:v>7188.6579438693298</c:v>
                </c:pt>
                <c:pt idx="1120">
                  <c:v>7611.5427029960083</c:v>
                </c:pt>
                <c:pt idx="1121">
                  <c:v>7039.3114402500241</c:v>
                </c:pt>
                <c:pt idx="1122">
                  <c:v>7231.4837647937247</c:v>
                </c:pt>
                <c:pt idx="1123">
                  <c:v>6565.7395600471627</c:v>
                </c:pt>
                <c:pt idx="1124">
                  <c:v>7586.3592414750747</c:v>
                </c:pt>
                <c:pt idx="1125">
                  <c:v>7608.6108179576349</c:v>
                </c:pt>
                <c:pt idx="1126">
                  <c:v>7275.1064181507336</c:v>
                </c:pt>
                <c:pt idx="1127">
                  <c:v>7264.5711070818279</c:v>
                </c:pt>
                <c:pt idx="1128">
                  <c:v>7273.1395743952571</c:v>
                </c:pt>
                <c:pt idx="1129">
                  <c:v>7279.7780998792523</c:v>
                </c:pt>
                <c:pt idx="1130">
                  <c:v>7648.3252570033155</c:v>
                </c:pt>
                <c:pt idx="1131">
                  <c:v>6926.5573924764221</c:v>
                </c:pt>
                <c:pt idx="1132">
                  <c:v>7468.7823313987483</c:v>
                </c:pt>
                <c:pt idx="1133">
                  <c:v>7584.1230792748465</c:v>
                </c:pt>
                <c:pt idx="1134">
                  <c:v>7612.9353707139835</c:v>
                </c:pt>
                <c:pt idx="1135">
                  <c:v>7243.2102902647821</c:v>
                </c:pt>
                <c:pt idx="1136">
                  <c:v>7464.1723197546517</c:v>
                </c:pt>
                <c:pt idx="1137">
                  <c:v>7055.2854501169086</c:v>
                </c:pt>
                <c:pt idx="1138">
                  <c:v>7502.6466236387005</c:v>
                </c:pt>
                <c:pt idx="1139">
                  <c:v>6911.3630797583673</c:v>
                </c:pt>
                <c:pt idx="1140">
                  <c:v>7634.3530210911986</c:v>
                </c:pt>
                <c:pt idx="1141">
                  <c:v>7077.4752978155411</c:v>
                </c:pt>
                <c:pt idx="1142">
                  <c:v>7635.2296303107751</c:v>
                </c:pt>
                <c:pt idx="1143">
                  <c:v>7597.1399108039095</c:v>
                </c:pt>
                <c:pt idx="1144">
                  <c:v>7518.0284954317976</c:v>
                </c:pt>
                <c:pt idx="1145">
                  <c:v>7250.4771573130356</c:v>
                </c:pt>
                <c:pt idx="1146">
                  <c:v>7501.0340098989591</c:v>
                </c:pt>
                <c:pt idx="1147">
                  <c:v>7583.0065146511051</c:v>
                </c:pt>
                <c:pt idx="1148">
                  <c:v>7139.6224740728376</c:v>
                </c:pt>
                <c:pt idx="1149">
                  <c:v>7394.2329411042701</c:v>
                </c:pt>
                <c:pt idx="1150">
                  <c:v>7416.7716752876668</c:v>
                </c:pt>
                <c:pt idx="1151">
                  <c:v>7045.6086341324326</c:v>
                </c:pt>
                <c:pt idx="1152">
                  <c:v>7645.833912812207</c:v>
                </c:pt>
                <c:pt idx="1153">
                  <c:v>7049.6369497749902</c:v>
                </c:pt>
                <c:pt idx="1154">
                  <c:v>8025.2469369097407</c:v>
                </c:pt>
                <c:pt idx="1155">
                  <c:v>7049.5715545146786</c:v>
                </c:pt>
                <c:pt idx="1156">
                  <c:v>7311.9519715423994</c:v>
                </c:pt>
                <c:pt idx="1157">
                  <c:v>6598.7146883708283</c:v>
                </c:pt>
                <c:pt idx="1158">
                  <c:v>7530.103120896295</c:v>
                </c:pt>
                <c:pt idx="1159">
                  <c:v>7104.2279217959403</c:v>
                </c:pt>
                <c:pt idx="1160">
                  <c:v>7703.0359390196345</c:v>
                </c:pt>
                <c:pt idx="1161">
                  <c:v>7438.8533291277308</c:v>
                </c:pt>
                <c:pt idx="1162">
                  <c:v>7348.0326491348223</c:v>
                </c:pt>
                <c:pt idx="1163">
                  <c:v>6732.848033905243</c:v>
                </c:pt>
                <c:pt idx="1164">
                  <c:v>7159.8320424713402</c:v>
                </c:pt>
                <c:pt idx="1165">
                  <c:v>7067.3485624965624</c:v>
                </c:pt>
                <c:pt idx="1166">
                  <c:v>7288.9739916194467</c:v>
                </c:pt>
                <c:pt idx="1167">
                  <c:v>6894.9298877890851</c:v>
                </c:pt>
                <c:pt idx="1168">
                  <c:v>7489.6229385710922</c:v>
                </c:pt>
                <c:pt idx="1169">
                  <c:v>7430.8127146367788</c:v>
                </c:pt>
                <c:pt idx="1170">
                  <c:v>7870.1021305427712</c:v>
                </c:pt>
                <c:pt idx="1171">
                  <c:v>7301.0849255180492</c:v>
                </c:pt>
                <c:pt idx="1172">
                  <c:v>7707.7539153858797</c:v>
                </c:pt>
                <c:pt idx="1173">
                  <c:v>7300.0606988136878</c:v>
                </c:pt>
                <c:pt idx="1174">
                  <c:v>7543.3717448377984</c:v>
                </c:pt>
                <c:pt idx="1175">
                  <c:v>6753.1351950605849</c:v>
                </c:pt>
                <c:pt idx="1176">
                  <c:v>7529.0432780144756</c:v>
                </c:pt>
                <c:pt idx="1177">
                  <c:v>7634.4049876488052</c:v>
                </c:pt>
                <c:pt idx="1178">
                  <c:v>7165.0231750041548</c:v>
                </c:pt>
                <c:pt idx="1179">
                  <c:v>6747.7929330442266</c:v>
                </c:pt>
                <c:pt idx="1180">
                  <c:v>7496.504602495057</c:v>
                </c:pt>
                <c:pt idx="1181">
                  <c:v>7126.2806682208611</c:v>
                </c:pt>
                <c:pt idx="1182">
                  <c:v>7914.5038496721727</c:v>
                </c:pt>
                <c:pt idx="1183">
                  <c:v>6589.6659048773899</c:v>
                </c:pt>
                <c:pt idx="1184">
                  <c:v>7558.0221027447933</c:v>
                </c:pt>
                <c:pt idx="1185">
                  <c:v>6926.172073921558</c:v>
                </c:pt>
                <c:pt idx="1186">
                  <c:v>7504.1417444941198</c:v>
                </c:pt>
                <c:pt idx="1187">
                  <c:v>7118.7463307266316</c:v>
                </c:pt>
                <c:pt idx="1188">
                  <c:v>7156.7400490979308</c:v>
                </c:pt>
                <c:pt idx="1189">
                  <c:v>7151.8162306391851</c:v>
                </c:pt>
                <c:pt idx="1190">
                  <c:v>7184.3366521302842</c:v>
                </c:pt>
                <c:pt idx="1191">
                  <c:v>7507.5659697836227</c:v>
                </c:pt>
                <c:pt idx="1192">
                  <c:v>7344.4158594606815</c:v>
                </c:pt>
                <c:pt idx="1193">
                  <c:v>6938.3619271976322</c:v>
                </c:pt>
                <c:pt idx="1194">
                  <c:v>7502.6848287600378</c:v>
                </c:pt>
                <c:pt idx="1195">
                  <c:v>7485.8408805319568</c:v>
                </c:pt>
                <c:pt idx="1196">
                  <c:v>6953.9489830129032</c:v>
                </c:pt>
                <c:pt idx="1197">
                  <c:v>6761.2375958051562</c:v>
                </c:pt>
                <c:pt idx="1198">
                  <c:v>7306.3737801572643</c:v>
                </c:pt>
                <c:pt idx="1199">
                  <c:v>7525.7581970969513</c:v>
                </c:pt>
                <c:pt idx="1200">
                  <c:v>6966.279031816659</c:v>
                </c:pt>
                <c:pt idx="1201">
                  <c:v>7133.8659396491021</c:v>
                </c:pt>
                <c:pt idx="1202">
                  <c:v>7353.3223713624739</c:v>
                </c:pt>
                <c:pt idx="1203">
                  <c:v>7353.9505758772966</c:v>
                </c:pt>
                <c:pt idx="1204">
                  <c:v>7188.0792241233748</c:v>
                </c:pt>
                <c:pt idx="1205">
                  <c:v>6995.9834903564815</c:v>
                </c:pt>
                <c:pt idx="1206">
                  <c:v>7602.9371980249007</c:v>
                </c:pt>
                <c:pt idx="1207">
                  <c:v>7369.5913306444045</c:v>
                </c:pt>
                <c:pt idx="1208">
                  <c:v>7182.8747100376204</c:v>
                </c:pt>
                <c:pt idx="1209">
                  <c:v>7134.7170098075521</c:v>
                </c:pt>
                <c:pt idx="1210">
                  <c:v>7182.9332170892467</c:v>
                </c:pt>
                <c:pt idx="1211">
                  <c:v>7369.2354511583562</c:v>
                </c:pt>
                <c:pt idx="1212">
                  <c:v>7012.7990418302434</c:v>
                </c:pt>
                <c:pt idx="1213">
                  <c:v>7186.8180845992174</c:v>
                </c:pt>
                <c:pt idx="1214">
                  <c:v>6894.7065779468076</c:v>
                </c:pt>
                <c:pt idx="1215">
                  <c:v>7185.1874934638672</c:v>
                </c:pt>
                <c:pt idx="1216">
                  <c:v>6855.5222781817201</c:v>
                </c:pt>
                <c:pt idx="1217">
                  <c:v>7563.736587762769</c:v>
                </c:pt>
                <c:pt idx="1218">
                  <c:v>7229.898101106879</c:v>
                </c:pt>
                <c:pt idx="1219">
                  <c:v>7155.9675141385624</c:v>
                </c:pt>
                <c:pt idx="1220">
                  <c:v>7242.108299584298</c:v>
                </c:pt>
                <c:pt idx="1221">
                  <c:v>6979.3314236240503</c:v>
                </c:pt>
                <c:pt idx="1222">
                  <c:v>6978.0429641138571</c:v>
                </c:pt>
                <c:pt idx="1223">
                  <c:v>6787.1959211018921</c:v>
                </c:pt>
                <c:pt idx="1224">
                  <c:v>7147.9904938876016</c:v>
                </c:pt>
                <c:pt idx="1225">
                  <c:v>6954.7231475029666</c:v>
                </c:pt>
                <c:pt idx="1226">
                  <c:v>7181.4693399411663</c:v>
                </c:pt>
                <c:pt idx="1227">
                  <c:v>7357.7974578972417</c:v>
                </c:pt>
                <c:pt idx="1228">
                  <c:v>7027.7564304411562</c:v>
                </c:pt>
                <c:pt idx="1229">
                  <c:v>6997.7796317713855</c:v>
                </c:pt>
                <c:pt idx="1230">
                  <c:v>7357.7974578972417</c:v>
                </c:pt>
                <c:pt idx="1231">
                  <c:v>7192.5037674125278</c:v>
                </c:pt>
                <c:pt idx="1232">
                  <c:v>7034.1134529997889</c:v>
                </c:pt>
                <c:pt idx="1233">
                  <c:v>6614.4570302066668</c:v>
                </c:pt>
                <c:pt idx="1234">
                  <c:v>7031.7417876221443</c:v>
                </c:pt>
                <c:pt idx="1235">
                  <c:v>6756.8843163048177</c:v>
                </c:pt>
                <c:pt idx="1236">
                  <c:v>7152.3509796631906</c:v>
                </c:pt>
                <c:pt idx="1237">
                  <c:v>7074.1900946772366</c:v>
                </c:pt>
                <c:pt idx="1238">
                  <c:v>7149.0184567844644</c:v>
                </c:pt>
                <c:pt idx="1239">
                  <c:v>6412.7771830883948</c:v>
                </c:pt>
                <c:pt idx="1240">
                  <c:v>6958.3619025639437</c:v>
                </c:pt>
                <c:pt idx="1241">
                  <c:v>6620.5845778777666</c:v>
                </c:pt>
                <c:pt idx="1242">
                  <c:v>7420.5017537887943</c:v>
                </c:pt>
                <c:pt idx="1243">
                  <c:v>6435.4851238319397</c:v>
                </c:pt>
                <c:pt idx="1244">
                  <c:v>6994.9818121865883</c:v>
                </c:pt>
                <c:pt idx="1245">
                  <c:v>6574.2174376548355</c:v>
                </c:pt>
                <c:pt idx="1246">
                  <c:v>6961.7000888717312</c:v>
                </c:pt>
                <c:pt idx="1247">
                  <c:v>7094.1872864965171</c:v>
                </c:pt>
                <c:pt idx="1248">
                  <c:v>7195.6195897483667</c:v>
                </c:pt>
                <c:pt idx="1249">
                  <c:v>7144.0226302712663</c:v>
                </c:pt>
                <c:pt idx="1250">
                  <c:v>7750.085973354714</c:v>
                </c:pt>
                <c:pt idx="1251">
                  <c:v>6299.5947137898347</c:v>
                </c:pt>
                <c:pt idx="1252">
                  <c:v>6980.2466147638097</c:v>
                </c:pt>
                <c:pt idx="1253">
                  <c:v>6615.3191107624116</c:v>
                </c:pt>
                <c:pt idx="1254">
                  <c:v>7180.503426458904</c:v>
                </c:pt>
                <c:pt idx="1255">
                  <c:v>5645.175051956433</c:v>
                </c:pt>
                <c:pt idx="1256">
                  <c:v>6782.2316130141617</c:v>
                </c:pt>
                <c:pt idx="1257">
                  <c:v>6730.3578414936765</c:v>
                </c:pt>
                <c:pt idx="1258">
                  <c:v>7338.947215032842</c:v>
                </c:pt>
                <c:pt idx="1259">
                  <c:v>7284.0009198188664</c:v>
                </c:pt>
                <c:pt idx="1260">
                  <c:v>6807.3731891368916</c:v>
                </c:pt>
                <c:pt idx="1261">
                  <c:v>6943.8954167620614</c:v>
                </c:pt>
                <c:pt idx="1262">
                  <c:v>6985.5913198457292</c:v>
                </c:pt>
                <c:pt idx="1263">
                  <c:v>6927.7255803649259</c:v>
                </c:pt>
                <c:pt idx="1264">
                  <c:v>7011.8863254677226</c:v>
                </c:pt>
                <c:pt idx="1265">
                  <c:v>6564.5112341873737</c:v>
                </c:pt>
                <c:pt idx="1266">
                  <c:v>7009.9633380945743</c:v>
                </c:pt>
                <c:pt idx="1267">
                  <c:v>6746.3837055813246</c:v>
                </c:pt>
                <c:pt idx="1268">
                  <c:v>7371.7554246838808</c:v>
                </c:pt>
                <c:pt idx="1269">
                  <c:v>6559.0851041603237</c:v>
                </c:pt>
                <c:pt idx="1270">
                  <c:v>7000.4467230952241</c:v>
                </c:pt>
                <c:pt idx="1271">
                  <c:v>7087.9481803146964</c:v>
                </c:pt>
                <c:pt idx="1272">
                  <c:v>6658.8387821468559</c:v>
                </c:pt>
                <c:pt idx="1273">
                  <c:v>7509.6542291983142</c:v>
                </c:pt>
                <c:pt idx="1274">
                  <c:v>7379.6987622448623</c:v>
                </c:pt>
                <c:pt idx="1275">
                  <c:v>6283.0369364954649</c:v>
                </c:pt>
                <c:pt idx="1276">
                  <c:v>6432.1490430022504</c:v>
                </c:pt>
                <c:pt idx="1277">
                  <c:v>7121.1871150508377</c:v>
                </c:pt>
                <c:pt idx="1278">
                  <c:v>6798.2723843268695</c:v>
                </c:pt>
                <c:pt idx="1279">
                  <c:v>6273.4823060173603</c:v>
                </c:pt>
                <c:pt idx="1280">
                  <c:v>6807.7442587999158</c:v>
                </c:pt>
                <c:pt idx="1281">
                  <c:v>6615.8594583849517</c:v>
                </c:pt>
                <c:pt idx="1282">
                  <c:v>7003.7852474288939</c:v>
                </c:pt>
                <c:pt idx="1283">
                  <c:v>6404.0112329067761</c:v>
                </c:pt>
                <c:pt idx="1284">
                  <c:v>6607.3955649533655</c:v>
                </c:pt>
                <c:pt idx="1285">
                  <c:v>6594.5814474509552</c:v>
                </c:pt>
                <c:pt idx="1286">
                  <c:v>7174.5213130855864</c:v>
                </c:pt>
                <c:pt idx="1287">
                  <c:v>6788.4946159295423</c:v>
                </c:pt>
                <c:pt idx="1288">
                  <c:v>6826.1109338344695</c:v>
                </c:pt>
                <c:pt idx="1289">
                  <c:v>6917.5183421576239</c:v>
                </c:pt>
                <c:pt idx="1290">
                  <c:v>6991.4694437085627</c:v>
                </c:pt>
                <c:pt idx="1291">
                  <c:v>6758.9170400750372</c:v>
                </c:pt>
                <c:pt idx="1292">
                  <c:v>6625.9233849050479</c:v>
                </c:pt>
                <c:pt idx="1293">
                  <c:v>6560.4686452450887</c:v>
                </c:pt>
                <c:pt idx="1294">
                  <c:v>6427.507417671678</c:v>
                </c:pt>
                <c:pt idx="1295">
                  <c:v>6918.3695615353408</c:v>
                </c:pt>
                <c:pt idx="1296">
                  <c:v>6838.398772276335</c:v>
                </c:pt>
                <c:pt idx="1297">
                  <c:v>6638.7889713225286</c:v>
                </c:pt>
                <c:pt idx="1298">
                  <c:v>6166.795003119074</c:v>
                </c:pt>
                <c:pt idx="1299">
                  <c:v>6956.5080904177375</c:v>
                </c:pt>
                <c:pt idx="1300">
                  <c:v>7230.2142898006523</c:v>
                </c:pt>
                <c:pt idx="1301">
                  <c:v>7551.2209417478662</c:v>
                </c:pt>
                <c:pt idx="1302">
                  <c:v>7088.6329108672098</c:v>
                </c:pt>
                <c:pt idx="1303">
                  <c:v>6133.5837021599382</c:v>
                </c:pt>
                <c:pt idx="1304">
                  <c:v>6874.6430635329016</c:v>
                </c:pt>
                <c:pt idx="1305">
                  <c:v>6455.0558253425743</c:v>
                </c:pt>
                <c:pt idx="1306">
                  <c:v>7073.2911116381729</c:v>
                </c:pt>
                <c:pt idx="1307">
                  <c:v>6988.9627535169766</c:v>
                </c:pt>
                <c:pt idx="1308">
                  <c:v>6884.2110701898846</c:v>
                </c:pt>
                <c:pt idx="1309">
                  <c:v>6449.3289068722688</c:v>
                </c:pt>
                <c:pt idx="1310">
                  <c:v>7074.8828287253646</c:v>
                </c:pt>
                <c:pt idx="1311">
                  <c:v>6603.6355541512721</c:v>
                </c:pt>
                <c:pt idx="1312">
                  <c:v>6522.3446917814135</c:v>
                </c:pt>
                <c:pt idx="1313">
                  <c:v>6237.4719099563872</c:v>
                </c:pt>
                <c:pt idx="1314">
                  <c:v>6676.2200943714506</c:v>
                </c:pt>
                <c:pt idx="1315">
                  <c:v>6938.0411457807277</c:v>
                </c:pt>
                <c:pt idx="1316">
                  <c:v>6625.6390384590313</c:v>
                </c:pt>
                <c:pt idx="1317">
                  <c:v>6767.4028432933337</c:v>
                </c:pt>
                <c:pt idx="1318">
                  <c:v>6790.3064684158453</c:v>
                </c:pt>
                <c:pt idx="1319">
                  <c:v>6445.7842043790179</c:v>
                </c:pt>
                <c:pt idx="1320">
                  <c:v>6809.6172141402694</c:v>
                </c:pt>
                <c:pt idx="1321">
                  <c:v>5776.2777879155092</c:v>
                </c:pt>
                <c:pt idx="1322">
                  <c:v>6636.4737662325506</c:v>
                </c:pt>
                <c:pt idx="1323">
                  <c:v>5927.7905583485081</c:v>
                </c:pt>
                <c:pt idx="1324">
                  <c:v>6277.0731373453036</c:v>
                </c:pt>
                <c:pt idx="1325">
                  <c:v>6285.3523679282343</c:v>
                </c:pt>
                <c:pt idx="1326">
                  <c:v>6680.9318247539422</c:v>
                </c:pt>
                <c:pt idx="1327">
                  <c:v>6102.9853840722253</c:v>
                </c:pt>
                <c:pt idx="1328">
                  <c:v>6333.8545905994406</c:v>
                </c:pt>
                <c:pt idx="1329">
                  <c:v>5941.0006291136606</c:v>
                </c:pt>
                <c:pt idx="1330">
                  <c:v>6654.0430151232431</c:v>
                </c:pt>
                <c:pt idx="1331">
                  <c:v>6787.5820330169017</c:v>
                </c:pt>
                <c:pt idx="1332">
                  <c:v>6332.0070554110616</c:v>
                </c:pt>
                <c:pt idx="1333">
                  <c:v>5660.2748723148661</c:v>
                </c:pt>
                <c:pt idx="1334">
                  <c:v>6500.717937141434</c:v>
                </c:pt>
                <c:pt idx="1335">
                  <c:v>6250.2361545535277</c:v>
                </c:pt>
                <c:pt idx="1336">
                  <c:v>6837.0066720860832</c:v>
                </c:pt>
                <c:pt idx="1337">
                  <c:v>6440.0224719683374</c:v>
                </c:pt>
                <c:pt idx="1338">
                  <c:v>6878.0974714595177</c:v>
                </c:pt>
                <c:pt idx="1339">
                  <c:v>5936.2859954269697</c:v>
                </c:pt>
                <c:pt idx="1340">
                  <c:v>6500.2822277714295</c:v>
                </c:pt>
                <c:pt idx="1341">
                  <c:v>6292.0861070827796</c:v>
                </c:pt>
                <c:pt idx="1342">
                  <c:v>6336.1700815028516</c:v>
                </c:pt>
                <c:pt idx="1343">
                  <c:v>6995.8440132048108</c:v>
                </c:pt>
                <c:pt idx="1344">
                  <c:v>6350.7218769673573</c:v>
                </c:pt>
                <c:pt idx="1345">
                  <c:v>5950.2739098132588</c:v>
                </c:pt>
                <c:pt idx="1346">
                  <c:v>6504.086005788341</c:v>
                </c:pt>
                <c:pt idx="1347">
                  <c:v>5362.3387781162846</c:v>
                </c:pt>
                <c:pt idx="1348">
                  <c:v>6501.9018388879276</c:v>
                </c:pt>
                <c:pt idx="1349">
                  <c:v>6119.1399913194782</c:v>
                </c:pt>
                <c:pt idx="1350">
                  <c:v>6490.5330983908061</c:v>
                </c:pt>
                <c:pt idx="1351">
                  <c:v>6123.1642747912292</c:v>
                </c:pt>
                <c:pt idx="1352">
                  <c:v>6209.7962818106971</c:v>
                </c:pt>
                <c:pt idx="1353">
                  <c:v>5804.8167195348633</c:v>
                </c:pt>
                <c:pt idx="1354">
                  <c:v>6655.4951182710765</c:v>
                </c:pt>
                <c:pt idx="1355">
                  <c:v>6125.9588413077909</c:v>
                </c:pt>
                <c:pt idx="1356">
                  <c:v>6031.6154372159599</c:v>
                </c:pt>
                <c:pt idx="1357">
                  <c:v>5799.8832893314184</c:v>
                </c:pt>
                <c:pt idx="1358">
                  <c:v>6011.3144947895962</c:v>
                </c:pt>
                <c:pt idx="1359">
                  <c:v>5927.7414522034687</c:v>
                </c:pt>
                <c:pt idx="1360">
                  <c:v>5949.34836296499</c:v>
                </c:pt>
                <c:pt idx="1361">
                  <c:v>5955.0207573181187</c:v>
                </c:pt>
                <c:pt idx="1362">
                  <c:v>6133.89657458898</c:v>
                </c:pt>
                <c:pt idx="1363">
                  <c:v>6417.0334054906943</c:v>
                </c:pt>
                <c:pt idx="1364">
                  <c:v>6133.89657458898</c:v>
                </c:pt>
                <c:pt idx="1365">
                  <c:v>5318.0293433094575</c:v>
                </c:pt>
                <c:pt idx="1366">
                  <c:v>6133.6847501761386</c:v>
                </c:pt>
                <c:pt idx="1367">
                  <c:v>5911.6304286695977</c:v>
                </c:pt>
                <c:pt idx="1368">
                  <c:v>6263.9522243359406</c:v>
                </c:pt>
                <c:pt idx="1369">
                  <c:v>5595.1327546742332</c:v>
                </c:pt>
                <c:pt idx="1370">
                  <c:v>6123.0971618433323</c:v>
                </c:pt>
                <c:pt idx="1371">
                  <c:v>5909.2353932073993</c:v>
                </c:pt>
                <c:pt idx="1372">
                  <c:v>5811.7660068029836</c:v>
                </c:pt>
                <c:pt idx="1373">
                  <c:v>5587.539453153704</c:v>
                </c:pt>
                <c:pt idx="1374">
                  <c:v>5653.7875756621079</c:v>
                </c:pt>
                <c:pt idx="1375">
                  <c:v>6025.1400765143317</c:v>
                </c:pt>
                <c:pt idx="1376">
                  <c:v>5940.0301415534814</c:v>
                </c:pt>
                <c:pt idx="1377">
                  <c:v>5201.1302205121774</c:v>
                </c:pt>
                <c:pt idx="1378">
                  <c:v>5360.5897573502625</c:v>
                </c:pt>
                <c:pt idx="1379">
                  <c:v>5788.7789271726206</c:v>
                </c:pt>
                <c:pt idx="1380">
                  <c:v>6182.6451685371376</c:v>
                </c:pt>
                <c:pt idx="1381">
                  <c:v>5642.2593954294289</c:v>
                </c:pt>
                <c:pt idx="1382">
                  <c:v>6170.3892590183532</c:v>
                </c:pt>
                <c:pt idx="1383">
                  <c:v>5388.7325004602199</c:v>
                </c:pt>
                <c:pt idx="1384">
                  <c:v>5725.2511056774219</c:v>
                </c:pt>
                <c:pt idx="1385">
                  <c:v>5384.1896986124912</c:v>
                </c:pt>
                <c:pt idx="1386">
                  <c:v>6011.3796735536171</c:v>
                </c:pt>
                <c:pt idx="1387">
                  <c:v>5940.7154207579533</c:v>
                </c:pt>
                <c:pt idx="1388">
                  <c:v>6309.3890332564561</c:v>
                </c:pt>
                <c:pt idx="1389">
                  <c:v>5968.4365016341062</c:v>
                </c:pt>
                <c:pt idx="1390">
                  <c:v>5437.9123649094345</c:v>
                </c:pt>
                <c:pt idx="1391">
                  <c:v>5629.5594003012084</c:v>
                </c:pt>
                <c:pt idx="1392">
                  <c:v>5129.5097928211089</c:v>
                </c:pt>
                <c:pt idx="1393">
                  <c:v>6079.2393389102126</c:v>
                </c:pt>
                <c:pt idx="1394">
                  <c:v>5382.5296212636085</c:v>
                </c:pt>
                <c:pt idx="1395">
                  <c:v>5127.655971954664</c:v>
                </c:pt>
                <c:pt idx="1396">
                  <c:v>5546.8833927604528</c:v>
                </c:pt>
                <c:pt idx="1397">
                  <c:v>5360.8384196730449</c:v>
                </c:pt>
                <c:pt idx="1398">
                  <c:v>5721.4350194420313</c:v>
                </c:pt>
                <c:pt idx="1399">
                  <c:v>5361.2487860427054</c:v>
                </c:pt>
                <c:pt idx="1400">
                  <c:v>5663.0368109711162</c:v>
                </c:pt>
                <c:pt idx="1401">
                  <c:v>5018.8318872191567</c:v>
                </c:pt>
                <c:pt idx="1402">
                  <c:v>5713.0886587028854</c:v>
                </c:pt>
                <c:pt idx="1403">
                  <c:v>5680.2270400211246</c:v>
                </c:pt>
                <c:pt idx="1404">
                  <c:v>5728.2445381359175</c:v>
                </c:pt>
                <c:pt idx="1405">
                  <c:v>5811.3619484140672</c:v>
                </c:pt>
                <c:pt idx="1406">
                  <c:v>5442.2353994558252</c:v>
                </c:pt>
                <c:pt idx="1407">
                  <c:v>5367.4465839409004</c:v>
                </c:pt>
                <c:pt idx="1408">
                  <c:v>5027.7625806043907</c:v>
                </c:pt>
                <c:pt idx="1409">
                  <c:v>4953.6197227975017</c:v>
                </c:pt>
                <c:pt idx="1410">
                  <c:v>5394.3872532529649</c:v>
                </c:pt>
                <c:pt idx="1411">
                  <c:v>5460.1621423723591</c:v>
                </c:pt>
                <c:pt idx="1412">
                  <c:v>5526.9177352641427</c:v>
                </c:pt>
                <c:pt idx="1413">
                  <c:v>5494.3669838694568</c:v>
                </c:pt>
                <c:pt idx="1414">
                  <c:v>5418.2618157315819</c:v>
                </c:pt>
                <c:pt idx="1415">
                  <c:v>5417.0865203986541</c:v>
                </c:pt>
                <c:pt idx="1416">
                  <c:v>5189.3923544283525</c:v>
                </c:pt>
                <c:pt idx="1417">
                  <c:v>5037.1284993366344</c:v>
                </c:pt>
                <c:pt idx="1418">
                  <c:v>5319.9330972228518</c:v>
                </c:pt>
                <c:pt idx="1419">
                  <c:v>5280.8954949945764</c:v>
                </c:pt>
                <c:pt idx="1420">
                  <c:v>5179.0616699773691</c:v>
                </c:pt>
                <c:pt idx="1421">
                  <c:v>4542.3004225199884</c:v>
                </c:pt>
                <c:pt idx="1422">
                  <c:v>5173.9786370739603</c:v>
                </c:pt>
                <c:pt idx="1423">
                  <c:v>4541.8229044175032</c:v>
                </c:pt>
                <c:pt idx="1424">
                  <c:v>5590.3069111920231</c:v>
                </c:pt>
                <c:pt idx="1425">
                  <c:v>4751.3179515463798</c:v>
                </c:pt>
                <c:pt idx="1426">
                  <c:v>5015.3228269727888</c:v>
                </c:pt>
                <c:pt idx="1427">
                  <c:v>4598.8685986024357</c:v>
                </c:pt>
                <c:pt idx="1428">
                  <c:v>4988.5684557758459</c:v>
                </c:pt>
                <c:pt idx="1429">
                  <c:v>4936.1044226390186</c:v>
                </c:pt>
                <c:pt idx="1430">
                  <c:v>5125.7298032746112</c:v>
                </c:pt>
                <c:pt idx="1431">
                  <c:v>4951.7103814431475</c:v>
                </c:pt>
                <c:pt idx="1432">
                  <c:v>4891.792337526058</c:v>
                </c:pt>
                <c:pt idx="1433">
                  <c:v>5079.1041649894078</c:v>
                </c:pt>
                <c:pt idx="1434">
                  <c:v>4431.3983180509549</c:v>
                </c:pt>
                <c:pt idx="1435">
                  <c:v>4510.4425997117041</c:v>
                </c:pt>
                <c:pt idx="1436">
                  <c:v>5277.539382418121</c:v>
                </c:pt>
                <c:pt idx="1437">
                  <c:v>5115.226623768348</c:v>
                </c:pt>
                <c:pt idx="1438">
                  <c:v>4950.6642803174673</c:v>
                </c:pt>
                <c:pt idx="1439">
                  <c:v>4594.6803355053407</c:v>
                </c:pt>
                <c:pt idx="1440">
                  <c:v>4953.0291832415514</c:v>
                </c:pt>
                <c:pt idx="1441">
                  <c:v>4252.3713363284651</c:v>
                </c:pt>
                <c:pt idx="1442">
                  <c:v>5082.6570928489309</c:v>
                </c:pt>
                <c:pt idx="1443">
                  <c:v>5026.9598573314925</c:v>
                </c:pt>
                <c:pt idx="1444">
                  <c:v>4699.0750830536881</c:v>
                </c:pt>
                <c:pt idx="1445">
                  <c:v>3857.5437642964375</c:v>
                </c:pt>
                <c:pt idx="1446">
                  <c:v>4935.018570388851</c:v>
                </c:pt>
                <c:pt idx="1447">
                  <c:v>4687.3754445357454</c:v>
                </c:pt>
                <c:pt idx="1448">
                  <c:v>4832.5619184188126</c:v>
                </c:pt>
                <c:pt idx="1449">
                  <c:v>4653.4105722943741</c:v>
                </c:pt>
                <c:pt idx="1450">
                  <c:v>4809.5678259281794</c:v>
                </c:pt>
                <c:pt idx="1451">
                  <c:v>4749.3255946451618</c:v>
                </c:pt>
                <c:pt idx="1452">
                  <c:v>4332.7042473507581</c:v>
                </c:pt>
                <c:pt idx="1453">
                  <c:v>3916.1411682969069</c:v>
                </c:pt>
                <c:pt idx="1454">
                  <c:v>4364.6537611487174</c:v>
                </c:pt>
                <c:pt idx="1455">
                  <c:v>4141.69898050545</c:v>
                </c:pt>
                <c:pt idx="1456">
                  <c:v>3846.4476544547092</c:v>
                </c:pt>
                <c:pt idx="1457">
                  <c:v>3166.2715105871889</c:v>
                </c:pt>
                <c:pt idx="1458">
                  <c:v>3342.289816496716</c:v>
                </c:pt>
                <c:pt idx="1459">
                  <c:v>2998.8123139656523</c:v>
                </c:pt>
                <c:pt idx="1460">
                  <c:v>2889.4044853490373</c:v>
                </c:pt>
                <c:pt idx="1461">
                  <c:v>2748.8037128216965</c:v>
                </c:pt>
                <c:pt idx="1462">
                  <c:v>1554.2428474371045</c:v>
                </c:pt>
                <c:pt idx="1463">
                  <c:v>923.08142970737003</c:v>
                </c:pt>
                <c:pt idx="1464">
                  <c:v>765.47412185741371</c:v>
                </c:pt>
                <c:pt idx="1465">
                  <c:v>599.62415156578231</c:v>
                </c:pt>
                <c:pt idx="1466">
                  <c:v>565.6176534379232</c:v>
                </c:pt>
                <c:pt idx="1467">
                  <c:v>603.31847276525014</c:v>
                </c:pt>
                <c:pt idx="1468">
                  <c:v>475.64965072131844</c:v>
                </c:pt>
                <c:pt idx="1469">
                  <c:v>495.9648813789214</c:v>
                </c:pt>
                <c:pt idx="1470">
                  <c:v>377.75710025918482</c:v>
                </c:pt>
                <c:pt idx="1471">
                  <c:v>267.81944333892869</c:v>
                </c:pt>
                <c:pt idx="1472">
                  <c:v>248.56462652761445</c:v>
                </c:pt>
                <c:pt idx="1473">
                  <c:v>213.82950835039483</c:v>
                </c:pt>
                <c:pt idx="1474">
                  <c:v>225.75757859209844</c:v>
                </c:pt>
                <c:pt idx="1475">
                  <c:v>233.78296256508469</c:v>
                </c:pt>
                <c:pt idx="1476">
                  <c:v>213.65335986925788</c:v>
                </c:pt>
                <c:pt idx="1477">
                  <c:v>234.89432004902048</c:v>
                </c:pt>
                <c:pt idx="1478">
                  <c:v>218.3568253894866</c:v>
                </c:pt>
                <c:pt idx="1479">
                  <c:v>188.50766127594801</c:v>
                </c:pt>
                <c:pt idx="1480">
                  <c:v>159.99683294075444</c:v>
                </c:pt>
                <c:pt idx="1481">
                  <c:v>145.59709233165356</c:v>
                </c:pt>
                <c:pt idx="1482">
                  <c:v>156.91556955060611</c:v>
                </c:pt>
                <c:pt idx="1483">
                  <c:v>153.41375760810948</c:v>
                </c:pt>
                <c:pt idx="1484">
                  <c:v>159.40932670694306</c:v>
                </c:pt>
                <c:pt idx="1485">
                  <c:v>162.45517600776162</c:v>
                </c:pt>
                <c:pt idx="1486">
                  <c:v>159.62459339644869</c:v>
                </c:pt>
                <c:pt idx="1487">
                  <c:v>159.97584294103186</c:v>
                </c:pt>
                <c:pt idx="1488">
                  <c:v>159.92168802552473</c:v>
                </c:pt>
                <c:pt idx="1489">
                  <c:v>157.05204310494662</c:v>
                </c:pt>
                <c:pt idx="1490">
                  <c:v>151.17028760279214</c:v>
                </c:pt>
                <c:pt idx="1491">
                  <c:v>137.57259002579713</c:v>
                </c:pt>
                <c:pt idx="1492">
                  <c:v>148.1615377190719</c:v>
                </c:pt>
                <c:pt idx="1493">
                  <c:v>147.76201131679142</c:v>
                </c:pt>
                <c:pt idx="1494">
                  <c:v>153.52091131337281</c:v>
                </c:pt>
                <c:pt idx="1495">
                  <c:v>147.44475375404011</c:v>
                </c:pt>
                <c:pt idx="1496">
                  <c:v>151.06562749456077</c:v>
                </c:pt>
                <c:pt idx="1497">
                  <c:v>150.88044431089725</c:v>
                </c:pt>
                <c:pt idx="1498">
                  <c:v>157.08026276056557</c:v>
                </c:pt>
                <c:pt idx="1499">
                  <c:v>159.55486467588133</c:v>
                </c:pt>
                <c:pt idx="1500">
                  <c:v>167.2832073406309</c:v>
                </c:pt>
                <c:pt idx="1501">
                  <c:v>155.20889534553768</c:v>
                </c:pt>
                <c:pt idx="1502">
                  <c:v>178.1578715803418</c:v>
                </c:pt>
                <c:pt idx="1503">
                  <c:v>161.88299292581868</c:v>
                </c:pt>
                <c:pt idx="1504">
                  <c:v>169.28867915609084</c:v>
                </c:pt>
                <c:pt idx="1505">
                  <c:v>175.67084845242667</c:v>
                </c:pt>
                <c:pt idx="1506">
                  <c:v>182.94079122793607</c:v>
                </c:pt>
                <c:pt idx="1507">
                  <c:v>173.52482924137132</c:v>
                </c:pt>
                <c:pt idx="1508">
                  <c:v>183.49383474328172</c:v>
                </c:pt>
                <c:pt idx="1509">
                  <c:v>180.06139619876265</c:v>
                </c:pt>
                <c:pt idx="1510">
                  <c:v>194.4549192790565</c:v>
                </c:pt>
                <c:pt idx="1511">
                  <c:v>189.83768065423095</c:v>
                </c:pt>
                <c:pt idx="1512">
                  <c:v>194.68387104747788</c:v>
                </c:pt>
                <c:pt idx="1513">
                  <c:v>193.45576179874976</c:v>
                </c:pt>
                <c:pt idx="1514">
                  <c:v>198.31158159720658</c:v>
                </c:pt>
                <c:pt idx="1515">
                  <c:v>194.27566240779188</c:v>
                </c:pt>
                <c:pt idx="1516">
                  <c:v>206.57223587928408</c:v>
                </c:pt>
                <c:pt idx="1517">
                  <c:v>198.77877515701627</c:v>
                </c:pt>
                <c:pt idx="1518">
                  <c:v>219.38549560873363</c:v>
                </c:pt>
                <c:pt idx="1519">
                  <c:v>200.13011145450923</c:v>
                </c:pt>
                <c:pt idx="1520">
                  <c:v>205.14057753329521</c:v>
                </c:pt>
                <c:pt idx="1521">
                  <c:v>201.01312443802615</c:v>
                </c:pt>
                <c:pt idx="1522">
                  <c:v>227.55058529972962</c:v>
                </c:pt>
                <c:pt idx="1523">
                  <c:v>222.91190184515273</c:v>
                </c:pt>
                <c:pt idx="1524">
                  <c:v>237.80797048221126</c:v>
                </c:pt>
                <c:pt idx="1525">
                  <c:v>232.15468143374915</c:v>
                </c:pt>
                <c:pt idx="1526">
                  <c:v>237.23892163131555</c:v>
                </c:pt>
                <c:pt idx="1527">
                  <c:v>237.62049750952943</c:v>
                </c:pt>
                <c:pt idx="1528">
                  <c:v>239.09807265890697</c:v>
                </c:pt>
                <c:pt idx="1529">
                  <c:v>243.74384122518953</c:v>
                </c:pt>
                <c:pt idx="1530">
                  <c:v>259.9970077643444</c:v>
                </c:pt>
                <c:pt idx="1531">
                  <c:v>231.30510617230601</c:v>
                </c:pt>
                <c:pt idx="1532">
                  <c:v>278.58147285022676</c:v>
                </c:pt>
                <c:pt idx="1533">
                  <c:v>267.30334285101975</c:v>
                </c:pt>
                <c:pt idx="1534">
                  <c:v>285.34924679109326</c:v>
                </c:pt>
                <c:pt idx="1535">
                  <c:v>268.2646375919083</c:v>
                </c:pt>
                <c:pt idx="1536">
                  <c:v>298.66100238789767</c:v>
                </c:pt>
                <c:pt idx="1537">
                  <c:v>291.99212319613162</c:v>
                </c:pt>
                <c:pt idx="1538">
                  <c:v>305.82527147306632</c:v>
                </c:pt>
                <c:pt idx="1539">
                  <c:v>281.22705226422113</c:v>
                </c:pt>
                <c:pt idx="1540">
                  <c:v>311.34160588114815</c:v>
                </c:pt>
                <c:pt idx="1541">
                  <c:v>287.59356822335411</c:v>
                </c:pt>
                <c:pt idx="1542">
                  <c:v>306.40525934095211</c:v>
                </c:pt>
                <c:pt idx="1543">
                  <c:v>293.46856935746769</c:v>
                </c:pt>
                <c:pt idx="1544">
                  <c:v>319.50583388946109</c:v>
                </c:pt>
                <c:pt idx="1545">
                  <c:v>331.54322914280124</c:v>
                </c:pt>
                <c:pt idx="1546">
                  <c:v>319.23413937481041</c:v>
                </c:pt>
                <c:pt idx="1547">
                  <c:v>339.34920928385242</c:v>
                </c:pt>
                <c:pt idx="1548">
                  <c:v>368.9198653067192</c:v>
                </c:pt>
                <c:pt idx="1549">
                  <c:v>360.37024775904206</c:v>
                </c:pt>
                <c:pt idx="1550">
                  <c:v>385.02566816280518</c:v>
                </c:pt>
                <c:pt idx="1551">
                  <c:v>369.02837905600279</c:v>
                </c:pt>
                <c:pt idx="1552">
                  <c:v>428.29195592790063</c:v>
                </c:pt>
                <c:pt idx="1553">
                  <c:v>378.12712560212424</c:v>
                </c:pt>
                <c:pt idx="1554">
                  <c:v>412.74821568477836</c:v>
                </c:pt>
                <c:pt idx="1555">
                  <c:v>387.58511436957122</c:v>
                </c:pt>
                <c:pt idx="1556">
                  <c:v>421.65171912875195</c:v>
                </c:pt>
                <c:pt idx="1557">
                  <c:v>403.93024120622283</c:v>
                </c:pt>
                <c:pt idx="1558">
                  <c:v>478.08817833083009</c:v>
                </c:pt>
                <c:pt idx="1559">
                  <c:v>475.0266155175355</c:v>
                </c:pt>
                <c:pt idx="1560">
                  <c:v>478.29332338646935</c:v>
                </c:pt>
                <c:pt idx="1561">
                  <c:v>495.83542035729431</c:v>
                </c:pt>
                <c:pt idx="1562">
                  <c:v>564.07664468392841</c:v>
                </c:pt>
                <c:pt idx="1563">
                  <c:v>507.18347727433314</c:v>
                </c:pt>
                <c:pt idx="1564">
                  <c:v>540.54548607698257</c:v>
                </c:pt>
                <c:pt idx="1565">
                  <c:v>529.17275807298267</c:v>
                </c:pt>
                <c:pt idx="1566">
                  <c:v>588.26985417901335</c:v>
                </c:pt>
                <c:pt idx="1567">
                  <c:v>609.78187130363438</c:v>
                </c:pt>
                <c:pt idx="1568">
                  <c:v>650.64997701228003</c:v>
                </c:pt>
                <c:pt idx="1569">
                  <c:v>610.68725376816292</c:v>
                </c:pt>
                <c:pt idx="1570">
                  <c:v>696.54339351246347</c:v>
                </c:pt>
                <c:pt idx="1571">
                  <c:v>650.57277130260377</c:v>
                </c:pt>
                <c:pt idx="1572">
                  <c:v>743.75803940178776</c:v>
                </c:pt>
                <c:pt idx="1573">
                  <c:v>710.49629062530505</c:v>
                </c:pt>
                <c:pt idx="1574">
                  <c:v>808.08230225449233</c:v>
                </c:pt>
                <c:pt idx="1575">
                  <c:v>770.95539708594208</c:v>
                </c:pt>
                <c:pt idx="1576">
                  <c:v>897.24074203661132</c:v>
                </c:pt>
                <c:pt idx="1577">
                  <c:v>823.36896623640018</c:v>
                </c:pt>
                <c:pt idx="1578">
                  <c:v>897.279879399577</c:v>
                </c:pt>
                <c:pt idx="1579">
                  <c:v>855.45476833387988</c:v>
                </c:pt>
                <c:pt idx="1580">
                  <c:v>910.50144113880049</c:v>
                </c:pt>
                <c:pt idx="1581">
                  <c:v>964.80952526673195</c:v>
                </c:pt>
                <c:pt idx="1582">
                  <c:v>925.28610125294654</c:v>
                </c:pt>
                <c:pt idx="1583">
                  <c:v>936.77748245810551</c:v>
                </c:pt>
                <c:pt idx="1584">
                  <c:v>979.1249057727664</c:v>
                </c:pt>
                <c:pt idx="1585">
                  <c:v>994.05734847957058</c:v>
                </c:pt>
                <c:pt idx="1586">
                  <c:v>998.98573023548909</c:v>
                </c:pt>
                <c:pt idx="1587">
                  <c:v>1014.1690442314516</c:v>
                </c:pt>
                <c:pt idx="1588">
                  <c:v>1108.3784302437286</c:v>
                </c:pt>
                <c:pt idx="1589">
                  <c:v>1084.3621516718702</c:v>
                </c:pt>
                <c:pt idx="1590">
                  <c:v>1087.4538545767618</c:v>
                </c:pt>
                <c:pt idx="1591">
                  <c:v>1107.634332125642</c:v>
                </c:pt>
                <c:pt idx="1592">
                  <c:v>1267.6447587948589</c:v>
                </c:pt>
                <c:pt idx="1593">
                  <c:v>1163.8292136742302</c:v>
                </c:pt>
                <c:pt idx="1594">
                  <c:v>1301.3256234673888</c:v>
                </c:pt>
                <c:pt idx="1595">
                  <c:v>1322.6044107738574</c:v>
                </c:pt>
                <c:pt idx="1596">
                  <c:v>1389.8303094934292</c:v>
                </c:pt>
                <c:pt idx="1597">
                  <c:v>1380.1399076857131</c:v>
                </c:pt>
                <c:pt idx="1598">
                  <c:v>1512.0559906007359</c:v>
                </c:pt>
                <c:pt idx="1599">
                  <c:v>1497.5609821318274</c:v>
                </c:pt>
                <c:pt idx="1600">
                  <c:v>1641.0886940804523</c:v>
                </c:pt>
                <c:pt idx="1601">
                  <c:v>1597.0096623153422</c:v>
                </c:pt>
                <c:pt idx="1602">
                  <c:v>1784.2655164897351</c:v>
                </c:pt>
                <c:pt idx="1603">
                  <c:v>1565.7734201367916</c:v>
                </c:pt>
                <c:pt idx="1604">
                  <c:v>1936.0519139751025</c:v>
                </c:pt>
                <c:pt idx="1605">
                  <c:v>1771.5500066261009</c:v>
                </c:pt>
                <c:pt idx="1606">
                  <c:v>2020.4796142855605</c:v>
                </c:pt>
                <c:pt idx="1607">
                  <c:v>1923.1816174011963</c:v>
                </c:pt>
                <c:pt idx="1608">
                  <c:v>2149.5912923624201</c:v>
                </c:pt>
                <c:pt idx="1609">
                  <c:v>2097.2661909074304</c:v>
                </c:pt>
                <c:pt idx="1610">
                  <c:v>2393.1545855140157</c:v>
                </c:pt>
                <c:pt idx="1611">
                  <c:v>2278.0450102272825</c:v>
                </c:pt>
                <c:pt idx="1612">
                  <c:v>2427.6934160202854</c:v>
                </c:pt>
                <c:pt idx="1613">
                  <c:v>2469.1379480076303</c:v>
                </c:pt>
                <c:pt idx="1614">
                  <c:v>2489.9817686121132</c:v>
                </c:pt>
                <c:pt idx="1615">
                  <c:v>2684.2779483724908</c:v>
                </c:pt>
                <c:pt idx="1616">
                  <c:v>2820.6181773096141</c:v>
                </c:pt>
                <c:pt idx="1617">
                  <c:v>3043.0723903801568</c:v>
                </c:pt>
                <c:pt idx="1618">
                  <c:v>3196.0592596553242</c:v>
                </c:pt>
                <c:pt idx="1619">
                  <c:v>2985.7367637862617</c:v>
                </c:pt>
                <c:pt idx="1620">
                  <c:v>3206.6931416667467</c:v>
                </c:pt>
                <c:pt idx="1621">
                  <c:v>3112.0495582408553</c:v>
                </c:pt>
                <c:pt idx="1622">
                  <c:v>3402.4316790586317</c:v>
                </c:pt>
                <c:pt idx="1623">
                  <c:v>3307.5752149439945</c:v>
                </c:pt>
                <c:pt idx="1624">
                  <c:v>3482.5524655948911</c:v>
                </c:pt>
                <c:pt idx="1625">
                  <c:v>3453.97024233308</c:v>
                </c:pt>
                <c:pt idx="1626">
                  <c:v>3338.7699542698961</c:v>
                </c:pt>
                <c:pt idx="1627">
                  <c:v>3449.1733517867556</c:v>
                </c:pt>
                <c:pt idx="1628">
                  <c:v>3335.6278216747028</c:v>
                </c:pt>
                <c:pt idx="1629">
                  <c:v>3519.0917306906608</c:v>
                </c:pt>
                <c:pt idx="1630">
                  <c:v>3844.4457767473541</c:v>
                </c:pt>
                <c:pt idx="1631">
                  <c:v>3897.2941230676483</c:v>
                </c:pt>
                <c:pt idx="1632">
                  <c:v>3842.4706623817369</c:v>
                </c:pt>
                <c:pt idx="1633">
                  <c:v>3757.2033183698045</c:v>
                </c:pt>
                <c:pt idx="1634">
                  <c:v>4022.5031860535719</c:v>
                </c:pt>
                <c:pt idx="1635">
                  <c:v>3763.8647518349321</c:v>
                </c:pt>
                <c:pt idx="1636">
                  <c:v>4180.3800357416085</c:v>
                </c:pt>
                <c:pt idx="1637">
                  <c:v>3999.6466959778049</c:v>
                </c:pt>
                <c:pt idx="1638">
                  <c:v>4106.5820743189952</c:v>
                </c:pt>
                <c:pt idx="1639">
                  <c:v>4166.6582929066753</c:v>
                </c:pt>
                <c:pt idx="1640">
                  <c:v>4279.398766442434</c:v>
                </c:pt>
                <c:pt idx="1641">
                  <c:v>4009.9158053363763</c:v>
                </c:pt>
                <c:pt idx="1642">
                  <c:v>4307.7772489924637</c:v>
                </c:pt>
                <c:pt idx="1643">
                  <c:v>4271.9075824418642</c:v>
                </c:pt>
                <c:pt idx="1644">
                  <c:v>4487.8166193006664</c:v>
                </c:pt>
                <c:pt idx="1645">
                  <c:v>4024.4575414722399</c:v>
                </c:pt>
                <c:pt idx="1646">
                  <c:v>3963.0743625443738</c:v>
                </c:pt>
                <c:pt idx="1647">
                  <c:v>4175.8823095782</c:v>
                </c:pt>
                <c:pt idx="1648">
                  <c:v>4291.4386168999918</c:v>
                </c:pt>
                <c:pt idx="1649">
                  <c:v>4081.5620758065888</c:v>
                </c:pt>
                <c:pt idx="1650">
                  <c:v>4266.9059072927021</c:v>
                </c:pt>
                <c:pt idx="1651">
                  <c:v>4601.0278887340628</c:v>
                </c:pt>
                <c:pt idx="1652">
                  <c:v>4445.2802086575921</c:v>
                </c:pt>
                <c:pt idx="1653">
                  <c:v>4249.3363669538239</c:v>
                </c:pt>
                <c:pt idx="1654">
                  <c:v>4615.2072105278803</c:v>
                </c:pt>
                <c:pt idx="1655">
                  <c:v>4171.2638607865874</c:v>
                </c:pt>
                <c:pt idx="1656">
                  <c:v>4923.1512334657582</c:v>
                </c:pt>
                <c:pt idx="1657">
                  <c:v>4259.5069646112606</c:v>
                </c:pt>
                <c:pt idx="1658">
                  <c:v>4744.9601243050502</c:v>
                </c:pt>
                <c:pt idx="1659">
                  <c:v>4461.202268236033</c:v>
                </c:pt>
                <c:pt idx="1660">
                  <c:v>4486.2306724948821</c:v>
                </c:pt>
                <c:pt idx="1661">
                  <c:v>4116.1516353228917</c:v>
                </c:pt>
                <c:pt idx="1662">
                  <c:v>4391.4364125103448</c:v>
                </c:pt>
                <c:pt idx="1663">
                  <c:v>4107.6574760165213</c:v>
                </c:pt>
                <c:pt idx="1664">
                  <c:v>4458.0603678130419</c:v>
                </c:pt>
                <c:pt idx="1665">
                  <c:v>4340.3999185179246</c:v>
                </c:pt>
                <c:pt idx="1666">
                  <c:v>4733.7883336689829</c:v>
                </c:pt>
                <c:pt idx="1667">
                  <c:v>4520.6788848686556</c:v>
                </c:pt>
                <c:pt idx="1668">
                  <c:v>4847.8609290273253</c:v>
                </c:pt>
                <c:pt idx="1669">
                  <c:v>4519.0807058706223</c:v>
                </c:pt>
                <c:pt idx="1670">
                  <c:v>4656.0122409831311</c:v>
                </c:pt>
                <c:pt idx="1671">
                  <c:v>4703.7022401091181</c:v>
                </c:pt>
                <c:pt idx="1672">
                  <c:v>4838.0797887438785</c:v>
                </c:pt>
                <c:pt idx="1673">
                  <c:v>4599.2396471386628</c:v>
                </c:pt>
                <c:pt idx="1674">
                  <c:v>5028.1635589625193</c:v>
                </c:pt>
                <c:pt idx="1675">
                  <c:v>4787.2304532343096</c:v>
                </c:pt>
                <c:pt idx="1676">
                  <c:v>5227.4059970213475</c:v>
                </c:pt>
                <c:pt idx="1677">
                  <c:v>4777.3005335915741</c:v>
                </c:pt>
                <c:pt idx="1678">
                  <c:v>5020.9506308644704</c:v>
                </c:pt>
                <c:pt idx="1679">
                  <c:v>4788.8549792281601</c:v>
                </c:pt>
                <c:pt idx="1680">
                  <c:v>4925.6084032406716</c:v>
                </c:pt>
                <c:pt idx="1681">
                  <c:v>4980.0193211754267</c:v>
                </c:pt>
                <c:pt idx="1682">
                  <c:v>5219.7550435913554</c:v>
                </c:pt>
                <c:pt idx="1683">
                  <c:v>4979.1995634492769</c:v>
                </c:pt>
                <c:pt idx="1684">
                  <c:v>5215.60866555542</c:v>
                </c:pt>
                <c:pt idx="1685">
                  <c:v>4786.279179693026</c:v>
                </c:pt>
                <c:pt idx="1686">
                  <c:v>4912.0814526188133</c:v>
                </c:pt>
                <c:pt idx="1687">
                  <c:v>5386.2280199057723</c:v>
                </c:pt>
                <c:pt idx="1688">
                  <c:v>5452.2737069110444</c:v>
                </c:pt>
                <c:pt idx="1689">
                  <c:v>5095.3814866005459</c:v>
                </c:pt>
                <c:pt idx="1690">
                  <c:v>5248.7967298508393</c:v>
                </c:pt>
                <c:pt idx="1691">
                  <c:v>5186.7586995995798</c:v>
                </c:pt>
                <c:pt idx="1692">
                  <c:v>5429.1671788244421</c:v>
                </c:pt>
                <c:pt idx="1693">
                  <c:v>5079.0472250196672</c:v>
                </c:pt>
                <c:pt idx="1694">
                  <c:v>5643.2823439374351</c:v>
                </c:pt>
                <c:pt idx="1695">
                  <c:v>5392.3764936199768</c:v>
                </c:pt>
                <c:pt idx="1696">
                  <c:v>5544.9238370964176</c:v>
                </c:pt>
                <c:pt idx="1697">
                  <c:v>5198.4035940380054</c:v>
                </c:pt>
                <c:pt idx="1698">
                  <c:v>5350.7876891016776</c:v>
                </c:pt>
                <c:pt idx="1699">
                  <c:v>4920.2505379393297</c:v>
                </c:pt>
                <c:pt idx="1700">
                  <c:v>5266.1505894853281</c:v>
                </c:pt>
                <c:pt idx="1701">
                  <c:v>5210.9019897588505</c:v>
                </c:pt>
                <c:pt idx="1702">
                  <c:v>5792.0375989653976</c:v>
                </c:pt>
                <c:pt idx="1703">
                  <c:v>5507.4148181259725</c:v>
                </c:pt>
                <c:pt idx="1704">
                  <c:v>5661.6627233775371</c:v>
                </c:pt>
                <c:pt idx="1705">
                  <c:v>5297.6521440932747</c:v>
                </c:pt>
                <c:pt idx="1706">
                  <c:v>5443.4460613794372</c:v>
                </c:pt>
                <c:pt idx="1707">
                  <c:v>5308.3208026026614</c:v>
                </c:pt>
                <c:pt idx="1708">
                  <c:v>5577.5926806855641</c:v>
                </c:pt>
                <c:pt idx="1709">
                  <c:v>5502.1476686041206</c:v>
                </c:pt>
                <c:pt idx="1710">
                  <c:v>5892.3511784853772</c:v>
                </c:pt>
                <c:pt idx="1711">
                  <c:v>5399.2819715074693</c:v>
                </c:pt>
                <c:pt idx="1712">
                  <c:v>5882.0061987716126</c:v>
                </c:pt>
                <c:pt idx="1713">
                  <c:v>5197.5968961630288</c:v>
                </c:pt>
                <c:pt idx="1714">
                  <c:v>5896.3455473703752</c:v>
                </c:pt>
                <c:pt idx="1715">
                  <c:v>5609.1954481534976</c:v>
                </c:pt>
                <c:pt idx="1716">
                  <c:v>5430.1356261013343</c:v>
                </c:pt>
                <c:pt idx="1717">
                  <c:v>5394.7588962428445</c:v>
                </c:pt>
                <c:pt idx="1718">
                  <c:v>5536.2845903958205</c:v>
                </c:pt>
                <c:pt idx="1719">
                  <c:v>5622.1500684402117</c:v>
                </c:pt>
                <c:pt idx="1720">
                  <c:v>5783.4520483341621</c:v>
                </c:pt>
                <c:pt idx="1721">
                  <c:v>5504.4694932887305</c:v>
                </c:pt>
                <c:pt idx="1722">
                  <c:v>5762.5882942343924</c:v>
                </c:pt>
                <c:pt idx="1723">
                  <c:v>5394.2412840315956</c:v>
                </c:pt>
                <c:pt idx="1724">
                  <c:v>5638.4162423299122</c:v>
                </c:pt>
                <c:pt idx="1725">
                  <c:v>5741.3651785118136</c:v>
                </c:pt>
                <c:pt idx="1726">
                  <c:v>5894.7703011675412</c:v>
                </c:pt>
                <c:pt idx="1727">
                  <c:v>5610.0410120898787</c:v>
                </c:pt>
                <c:pt idx="1728">
                  <c:v>6114.8228464407575</c:v>
                </c:pt>
                <c:pt idx="1729">
                  <c:v>5392.2320932477687</c:v>
                </c:pt>
                <c:pt idx="1730">
                  <c:v>5774.0966567159494</c:v>
                </c:pt>
                <c:pt idx="1731">
                  <c:v>5509.3405109822443</c:v>
                </c:pt>
                <c:pt idx="1732">
                  <c:v>5881.8475142297548</c:v>
                </c:pt>
                <c:pt idx="1733">
                  <c:v>5641.8069758966658</c:v>
                </c:pt>
                <c:pt idx="1734">
                  <c:v>5914.8045578412293</c:v>
                </c:pt>
                <c:pt idx="1735">
                  <c:v>6163.1524287592983</c:v>
                </c:pt>
                <c:pt idx="1736">
                  <c:v>6046.5490145303138</c:v>
                </c:pt>
                <c:pt idx="1737">
                  <c:v>5770.7441030826449</c:v>
                </c:pt>
                <c:pt idx="1738">
                  <c:v>6055.8002940771084</c:v>
                </c:pt>
                <c:pt idx="1739">
                  <c:v>5300.9292509990219</c:v>
                </c:pt>
                <c:pt idx="1740">
                  <c:v>6038.6817673859268</c:v>
                </c:pt>
                <c:pt idx="1741">
                  <c:v>5976.6049798794629</c:v>
                </c:pt>
                <c:pt idx="1742">
                  <c:v>6166.4500626637628</c:v>
                </c:pt>
                <c:pt idx="1743">
                  <c:v>5517.0736062604919</c:v>
                </c:pt>
                <c:pt idx="1744">
                  <c:v>5778.7796722704134</c:v>
                </c:pt>
                <c:pt idx="1745">
                  <c:v>5618.3544575889564</c:v>
                </c:pt>
                <c:pt idx="1746">
                  <c:v>5777.5222764344144</c:v>
                </c:pt>
                <c:pt idx="1747">
                  <c:v>5717.5323441206137</c:v>
                </c:pt>
                <c:pt idx="1748">
                  <c:v>5892.2704939024488</c:v>
                </c:pt>
                <c:pt idx="1749">
                  <c:v>5273.43754901994</c:v>
                </c:pt>
                <c:pt idx="1750">
                  <c:v>6305.6260663776875</c:v>
                </c:pt>
                <c:pt idx="1751">
                  <c:v>6006.6147333165809</c:v>
                </c:pt>
                <c:pt idx="1752">
                  <c:v>5807.5309362586795</c:v>
                </c:pt>
                <c:pt idx="1753">
                  <c:v>5634.4452582559661</c:v>
                </c:pt>
                <c:pt idx="1754">
                  <c:v>5672.1747465754952</c:v>
                </c:pt>
                <c:pt idx="1755">
                  <c:v>5602.9671641755494</c:v>
                </c:pt>
                <c:pt idx="1756">
                  <c:v>6033.0020010486414</c:v>
                </c:pt>
                <c:pt idx="1757">
                  <c:v>5601.3357716590735</c:v>
                </c:pt>
                <c:pt idx="1758">
                  <c:v>6147.650545875691</c:v>
                </c:pt>
                <c:pt idx="1759">
                  <c:v>5837.9654023140902</c:v>
                </c:pt>
                <c:pt idx="1760">
                  <c:v>6009.8251277811833</c:v>
                </c:pt>
                <c:pt idx="1761">
                  <c:v>5830.8543409463437</c:v>
                </c:pt>
                <c:pt idx="1762">
                  <c:v>5894.1777603236442</c:v>
                </c:pt>
                <c:pt idx="1763">
                  <c:v>5817.063435200329</c:v>
                </c:pt>
                <c:pt idx="1764">
                  <c:v>6017.027891240491</c:v>
                </c:pt>
                <c:pt idx="1765">
                  <c:v>5938.1241441813472</c:v>
                </c:pt>
                <c:pt idx="1766">
                  <c:v>5757.4234440055243</c:v>
                </c:pt>
                <c:pt idx="1767">
                  <c:v>5822.3433986720511</c:v>
                </c:pt>
                <c:pt idx="1768">
                  <c:v>6019.6812650572438</c:v>
                </c:pt>
                <c:pt idx="1769">
                  <c:v>5954.8593949850328</c:v>
                </c:pt>
                <c:pt idx="1770">
                  <c:v>6257.9156049037338</c:v>
                </c:pt>
                <c:pt idx="1771">
                  <c:v>5830.3162592396375</c:v>
                </c:pt>
                <c:pt idx="1772">
                  <c:v>5868.0360610688285</c:v>
                </c:pt>
                <c:pt idx="1773">
                  <c:v>5816.5550595394661</c:v>
                </c:pt>
                <c:pt idx="1774">
                  <c:v>5624.4023177288664</c:v>
                </c:pt>
                <c:pt idx="1775">
                  <c:v>5820.0636926183797</c:v>
                </c:pt>
                <c:pt idx="1776">
                  <c:v>6133.6002958671224</c:v>
                </c:pt>
                <c:pt idx="1777">
                  <c:v>5712.1297604528263</c:v>
                </c:pt>
                <c:pt idx="1778">
                  <c:v>5982.2648977431008</c:v>
                </c:pt>
                <c:pt idx="1779">
                  <c:v>5715.9833414848763</c:v>
                </c:pt>
                <c:pt idx="1780">
                  <c:v>5649.8470148744091</c:v>
                </c:pt>
                <c:pt idx="1781">
                  <c:v>5371.7484053220232</c:v>
                </c:pt>
                <c:pt idx="1782">
                  <c:v>6281.9577242303358</c:v>
                </c:pt>
                <c:pt idx="1783">
                  <c:v>5847.207802995551</c:v>
                </c:pt>
                <c:pt idx="1784">
                  <c:v>5879.002918635314</c:v>
                </c:pt>
                <c:pt idx="1785">
                  <c:v>5166.6862498358178</c:v>
                </c:pt>
                <c:pt idx="1786">
                  <c:v>5888.4972994272739</c:v>
                </c:pt>
                <c:pt idx="1787">
                  <c:v>5614.4196577101447</c:v>
                </c:pt>
                <c:pt idx="1788">
                  <c:v>5864.9716992818794</c:v>
                </c:pt>
                <c:pt idx="1789">
                  <c:v>5842.5952077791517</c:v>
                </c:pt>
                <c:pt idx="1790">
                  <c:v>5897.1448070898941</c:v>
                </c:pt>
                <c:pt idx="1791">
                  <c:v>5267.9816395907701</c:v>
                </c:pt>
                <c:pt idx="1792">
                  <c:v>5893.6325617991743</c:v>
                </c:pt>
                <c:pt idx="1793">
                  <c:v>5961.0658821322841</c:v>
                </c:pt>
                <c:pt idx="1794">
                  <c:v>6009.7623188409798</c:v>
                </c:pt>
                <c:pt idx="1795">
                  <c:v>5724.235738489785</c:v>
                </c:pt>
                <c:pt idx="1796">
                  <c:v>6168.958825921789</c:v>
                </c:pt>
                <c:pt idx="1797">
                  <c:v>6008.8818964426373</c:v>
                </c:pt>
                <c:pt idx="1798">
                  <c:v>6060.3153531829657</c:v>
                </c:pt>
                <c:pt idx="1799">
                  <c:v>6001.8696973308333</c:v>
                </c:pt>
                <c:pt idx="1800">
                  <c:v>6042.5433512046129</c:v>
                </c:pt>
                <c:pt idx="1801">
                  <c:v>5611.3541917494003</c:v>
                </c:pt>
                <c:pt idx="1802">
                  <c:v>6058.359056200351</c:v>
                </c:pt>
                <c:pt idx="1803">
                  <c:v>5762.2916280663594</c:v>
                </c:pt>
                <c:pt idx="1804">
                  <c:v>5900.4891177471927</c:v>
                </c:pt>
                <c:pt idx="1805">
                  <c:v>5728.5309374388589</c:v>
                </c:pt>
                <c:pt idx="1806">
                  <c:v>6050.0740633321429</c:v>
                </c:pt>
                <c:pt idx="1807">
                  <c:v>5735.0527435929489</c:v>
                </c:pt>
                <c:pt idx="1808">
                  <c:v>6043.9724077391757</c:v>
                </c:pt>
                <c:pt idx="1809">
                  <c:v>5475.1642702457639</c:v>
                </c:pt>
                <c:pt idx="1810">
                  <c:v>6351.7303828233316</c:v>
                </c:pt>
                <c:pt idx="1811">
                  <c:v>6020.2783256619714</c:v>
                </c:pt>
                <c:pt idx="1812">
                  <c:v>5828.6060510822308</c:v>
                </c:pt>
                <c:pt idx="1813">
                  <c:v>5747.9237135863323</c:v>
                </c:pt>
                <c:pt idx="1814">
                  <c:v>5834.6481579091342</c:v>
                </c:pt>
                <c:pt idx="1815">
                  <c:v>6013.1761367455792</c:v>
                </c:pt>
                <c:pt idx="1816">
                  <c:v>5954.8471626636219</c:v>
                </c:pt>
                <c:pt idx="1817">
                  <c:v>5878.1220008937526</c:v>
                </c:pt>
                <c:pt idx="1818">
                  <c:v>5815.0538230952743</c:v>
                </c:pt>
                <c:pt idx="1819">
                  <c:v>5884.4690631849462</c:v>
                </c:pt>
                <c:pt idx="1820">
                  <c:v>5460.3169873471079</c:v>
                </c:pt>
                <c:pt idx="1821">
                  <c:v>5610.0126132532423</c:v>
                </c:pt>
                <c:pt idx="1822">
                  <c:v>5813.245095949911</c:v>
                </c:pt>
                <c:pt idx="1823">
                  <c:v>6156.7630995713171</c:v>
                </c:pt>
                <c:pt idx="1824">
                  <c:v>5846.3916221387872</c:v>
                </c:pt>
                <c:pt idx="1825">
                  <c:v>5924.9471777494336</c:v>
                </c:pt>
                <c:pt idx="1826">
                  <c:v>5495.0807626946807</c:v>
                </c:pt>
                <c:pt idx="1827">
                  <c:v>6056.6749495179492</c:v>
                </c:pt>
                <c:pt idx="1828">
                  <c:v>5495.8493541909393</c:v>
                </c:pt>
                <c:pt idx="1829">
                  <c:v>5911.222229969535</c:v>
                </c:pt>
                <c:pt idx="1830">
                  <c:v>5730.7312090515316</c:v>
                </c:pt>
                <c:pt idx="1831">
                  <c:v>5902.9005458379834</c:v>
                </c:pt>
                <c:pt idx="1832">
                  <c:v>5474.6955179313945</c:v>
                </c:pt>
                <c:pt idx="1833">
                  <c:v>6021.4026642706203</c:v>
                </c:pt>
                <c:pt idx="1834">
                  <c:v>5456.5876903006647</c:v>
                </c:pt>
                <c:pt idx="1835">
                  <c:v>5894.4018845001356</c:v>
                </c:pt>
                <c:pt idx="1836">
                  <c:v>5996.4340135490002</c:v>
                </c:pt>
                <c:pt idx="1837">
                  <c:v>5801.4339548703347</c:v>
                </c:pt>
                <c:pt idx="1838">
                  <c:v>6605.4399210101528</c:v>
                </c:pt>
                <c:pt idx="1839">
                  <c:v>5959.5696561569357</c:v>
                </c:pt>
                <c:pt idx="1840">
                  <c:v>6026.728270726645</c:v>
                </c:pt>
                <c:pt idx="1841">
                  <c:v>5811.2100055680439</c:v>
                </c:pt>
                <c:pt idx="1842">
                  <c:v>6453.8080196226147</c:v>
                </c:pt>
                <c:pt idx="1843">
                  <c:v>5823.7056790646948</c:v>
                </c:pt>
                <c:pt idx="1844">
                  <c:v>5904.2432470834474</c:v>
                </c:pt>
                <c:pt idx="1845">
                  <c:v>5933.0282978589566</c:v>
                </c:pt>
                <c:pt idx="1846">
                  <c:v>6158.0845370523202</c:v>
                </c:pt>
                <c:pt idx="1847">
                  <c:v>6052.7834895440665</c:v>
                </c:pt>
                <c:pt idx="1848">
                  <c:v>5620.3109590998356</c:v>
                </c:pt>
                <c:pt idx="1849">
                  <c:v>6081.6696088774506</c:v>
                </c:pt>
                <c:pt idx="1850">
                  <c:v>5761.1507254209737</c:v>
                </c:pt>
                <c:pt idx="1851">
                  <c:v>5547.1055116520338</c:v>
                </c:pt>
                <c:pt idx="1852">
                  <c:v>6008.8860481727907</c:v>
                </c:pt>
                <c:pt idx="1853">
                  <c:v>6041.6774778944418</c:v>
                </c:pt>
                <c:pt idx="1854">
                  <c:v>5872.9407292127062</c:v>
                </c:pt>
                <c:pt idx="1855">
                  <c:v>6032.1714186435092</c:v>
                </c:pt>
                <c:pt idx="1856">
                  <c:v>5856.4694029104112</c:v>
                </c:pt>
                <c:pt idx="1857">
                  <c:v>5468.4366428622297</c:v>
                </c:pt>
                <c:pt idx="1858">
                  <c:v>6033.5585485661386</c:v>
                </c:pt>
                <c:pt idx="1859">
                  <c:v>5773.4913834932322</c:v>
                </c:pt>
                <c:pt idx="1860">
                  <c:v>5878.1993211632389</c:v>
                </c:pt>
                <c:pt idx="1861">
                  <c:v>5641.1351026954699</c:v>
                </c:pt>
                <c:pt idx="1862">
                  <c:v>5720.9568624685207</c:v>
                </c:pt>
                <c:pt idx="1863">
                  <c:v>6048.2314313175548</c:v>
                </c:pt>
                <c:pt idx="1864">
                  <c:v>5708.6817878412994</c:v>
                </c:pt>
                <c:pt idx="1865">
                  <c:v>5734.8243029910282</c:v>
                </c:pt>
                <c:pt idx="1866">
                  <c:v>5754.4618531090609</c:v>
                </c:pt>
                <c:pt idx="1867">
                  <c:v>6029.6750923068848</c:v>
                </c:pt>
                <c:pt idx="1868">
                  <c:v>5976.5971542185571</c:v>
                </c:pt>
                <c:pt idx="1869">
                  <c:v>5745.0855860467218</c:v>
                </c:pt>
                <c:pt idx="1870">
                  <c:v>5732.7667536135023</c:v>
                </c:pt>
                <c:pt idx="1871">
                  <c:v>5742.5946676015637</c:v>
                </c:pt>
                <c:pt idx="1872">
                  <c:v>5748.0379190001431</c:v>
                </c:pt>
                <c:pt idx="1873">
                  <c:v>5744.0661278290872</c:v>
                </c:pt>
                <c:pt idx="1874">
                  <c:v>5861.8306098821067</c:v>
                </c:pt>
                <c:pt idx="1875">
                  <c:v>5911.0781322044495</c:v>
                </c:pt>
                <c:pt idx="1876">
                  <c:v>5553.8866593580442</c:v>
                </c:pt>
                <c:pt idx="1877">
                  <c:v>5582.8394039349942</c:v>
                </c:pt>
                <c:pt idx="1878">
                  <c:v>5958.9442575041285</c:v>
                </c:pt>
                <c:pt idx="1879">
                  <c:v>5855.3934768867039</c:v>
                </c:pt>
                <c:pt idx="1880">
                  <c:v>5995.2795541145206</c:v>
                </c:pt>
                <c:pt idx="1881">
                  <c:v>5873.0232447596718</c:v>
                </c:pt>
                <c:pt idx="1882">
                  <c:v>5608.0929834409353</c:v>
                </c:pt>
                <c:pt idx="1883">
                  <c:v>6090.5944782781435</c:v>
                </c:pt>
                <c:pt idx="1884">
                  <c:v>5899.96399642082</c:v>
                </c:pt>
                <c:pt idx="1885">
                  <c:v>5955.0505850988875</c:v>
                </c:pt>
                <c:pt idx="1886">
                  <c:v>6012.8372292364602</c:v>
                </c:pt>
                <c:pt idx="1887">
                  <c:v>5762.207141740776</c:v>
                </c:pt>
                <c:pt idx="1888">
                  <c:v>5720.8002444973408</c:v>
                </c:pt>
                <c:pt idx="1889">
                  <c:v>5770.4636584308619</c:v>
                </c:pt>
                <c:pt idx="1890">
                  <c:v>6135.324348319391</c:v>
                </c:pt>
                <c:pt idx="1891">
                  <c:v>5878.1529616282487</c:v>
                </c:pt>
                <c:pt idx="1892">
                  <c:v>5588.4172378667236</c:v>
                </c:pt>
                <c:pt idx="1893">
                  <c:v>6062.9005019138722</c:v>
                </c:pt>
                <c:pt idx="1894">
                  <c:v>5567.8931895598416</c:v>
                </c:pt>
                <c:pt idx="1895">
                  <c:v>5859.1831879700803</c:v>
                </c:pt>
                <c:pt idx="1896">
                  <c:v>5409.9475625510458</c:v>
                </c:pt>
                <c:pt idx="1897">
                  <c:v>5543.3616317394217</c:v>
                </c:pt>
                <c:pt idx="1898">
                  <c:v>5964.027691254475</c:v>
                </c:pt>
                <c:pt idx="1899">
                  <c:v>5831.3400324266058</c:v>
                </c:pt>
                <c:pt idx="1900">
                  <c:v>5392.6881237716079</c:v>
                </c:pt>
                <c:pt idx="1901">
                  <c:v>5683.8409356537604</c:v>
                </c:pt>
                <c:pt idx="1902">
                  <c:v>5377.5063137810821</c:v>
                </c:pt>
                <c:pt idx="1903">
                  <c:v>5717.3332513815767</c:v>
                </c:pt>
                <c:pt idx="1904">
                  <c:v>5272.8522843156334</c:v>
                </c:pt>
                <c:pt idx="1905">
                  <c:v>5995.2485581690762</c:v>
                </c:pt>
                <c:pt idx="1906">
                  <c:v>5656.5676774600715</c:v>
                </c:pt>
                <c:pt idx="1907">
                  <c:v>5862.0440290271235</c:v>
                </c:pt>
                <c:pt idx="1908">
                  <c:v>5540.3112110477869</c:v>
                </c:pt>
                <c:pt idx="1909">
                  <c:v>5959.8855388045113</c:v>
                </c:pt>
                <c:pt idx="1910">
                  <c:v>5254.6222999770234</c:v>
                </c:pt>
                <c:pt idx="1911">
                  <c:v>5410.6190990636196</c:v>
                </c:pt>
                <c:pt idx="1912">
                  <c:v>5818.4516068306148</c:v>
                </c:pt>
                <c:pt idx="1913">
                  <c:v>5684.4353361745652</c:v>
                </c:pt>
                <c:pt idx="1914">
                  <c:v>6441.2192368854758</c:v>
                </c:pt>
                <c:pt idx="1915">
                  <c:v>5587.1427673064272</c:v>
                </c:pt>
                <c:pt idx="1916">
                  <c:v>5856.0829256888755</c:v>
                </c:pt>
                <c:pt idx="1917">
                  <c:v>5760.8467623410934</c:v>
                </c:pt>
                <c:pt idx="1918">
                  <c:v>5851.9473199507238</c:v>
                </c:pt>
                <c:pt idx="1919">
                  <c:v>5715.8865712738407</c:v>
                </c:pt>
                <c:pt idx="1920">
                  <c:v>5856.196869366082</c:v>
                </c:pt>
                <c:pt idx="1921">
                  <c:v>5438.494048513764</c:v>
                </c:pt>
                <c:pt idx="1922">
                  <c:v>5680.5368654440263</c:v>
                </c:pt>
                <c:pt idx="1923">
                  <c:v>5729.7768972097383</c:v>
                </c:pt>
                <c:pt idx="1924">
                  <c:v>5717.1564658600528</c:v>
                </c:pt>
                <c:pt idx="1925">
                  <c:v>5560.6219189630565</c:v>
                </c:pt>
                <c:pt idx="1926">
                  <c:v>5261.4649671597335</c:v>
                </c:pt>
                <c:pt idx="1927">
                  <c:v>5989.220276964048</c:v>
                </c:pt>
                <c:pt idx="1928">
                  <c:v>5709.6277904953668</c:v>
                </c:pt>
                <c:pt idx="1929">
                  <c:v>5598.9789981783879</c:v>
                </c:pt>
                <c:pt idx="1930">
                  <c:v>5420.4471655536809</c:v>
                </c:pt>
                <c:pt idx="1931">
                  <c:v>5599.7325897095752</c:v>
                </c:pt>
                <c:pt idx="1932">
                  <c:v>5552.7197451385482</c:v>
                </c:pt>
                <c:pt idx="1933">
                  <c:v>6175.2357660000989</c:v>
                </c:pt>
                <c:pt idx="1934">
                  <c:v>5386.5684112207109</c:v>
                </c:pt>
                <c:pt idx="1935">
                  <c:v>5848.2242091198596</c:v>
                </c:pt>
                <c:pt idx="1936">
                  <c:v>4986.3749356522167</c:v>
                </c:pt>
                <c:pt idx="1937">
                  <c:v>5675.5231626608092</c:v>
                </c:pt>
                <c:pt idx="1938">
                  <c:v>5236.9789041406621</c:v>
                </c:pt>
                <c:pt idx="1939">
                  <c:v>5524.1188102818178</c:v>
                </c:pt>
                <c:pt idx="1940">
                  <c:v>5376.2566069576314</c:v>
                </c:pt>
                <c:pt idx="1941">
                  <c:v>5686.560825048251</c:v>
                </c:pt>
                <c:pt idx="1942">
                  <c:v>5122.2707553931605</c:v>
                </c:pt>
                <c:pt idx="1943">
                  <c:v>5860.5955315364099</c:v>
                </c:pt>
                <c:pt idx="1944">
                  <c:v>5246.6554820649117</c:v>
                </c:pt>
                <c:pt idx="1945">
                  <c:v>5540.7256955107223</c:v>
                </c:pt>
                <c:pt idx="1946">
                  <c:v>5394.6998281002325</c:v>
                </c:pt>
                <c:pt idx="1947">
                  <c:v>5674.060814308531</c:v>
                </c:pt>
                <c:pt idx="1948">
                  <c:v>5679.4883034180666</c:v>
                </c:pt>
                <c:pt idx="1949">
                  <c:v>5697.2764695393516</c:v>
                </c:pt>
                <c:pt idx="1950">
                  <c:v>5690.7921564536973</c:v>
                </c:pt>
                <c:pt idx="1951">
                  <c:v>5563.0778486261042</c:v>
                </c:pt>
                <c:pt idx="1952">
                  <c:v>5565.3049898984382</c:v>
                </c:pt>
                <c:pt idx="1953">
                  <c:v>6052.8927602026806</c:v>
                </c:pt>
                <c:pt idx="1954">
                  <c:v>5427.9342072008058</c:v>
                </c:pt>
                <c:pt idx="1955">
                  <c:v>5454.2200736802579</c:v>
                </c:pt>
                <c:pt idx="1956">
                  <c:v>6314.2192554906305</c:v>
                </c:pt>
                <c:pt idx="1957">
                  <c:v>5566.2490815379133</c:v>
                </c:pt>
                <c:pt idx="1958">
                  <c:v>5389.8472524895415</c:v>
                </c:pt>
                <c:pt idx="1959">
                  <c:v>5397.6915198617444</c:v>
                </c:pt>
                <c:pt idx="1960">
                  <c:v>5257.2847221178845</c:v>
                </c:pt>
                <c:pt idx="1961">
                  <c:v>5557.3995649026729</c:v>
                </c:pt>
                <c:pt idx="1962">
                  <c:v>5532.6513024189235</c:v>
                </c:pt>
                <c:pt idx="1963">
                  <c:v>5121.8193501470741</c:v>
                </c:pt>
                <c:pt idx="1964">
                  <c:v>5531.4773795387791</c:v>
                </c:pt>
                <c:pt idx="1965">
                  <c:v>5549.5019296891887</c:v>
                </c:pt>
                <c:pt idx="1966">
                  <c:v>5677.1691087095123</c:v>
                </c:pt>
                <c:pt idx="1967">
                  <c:v>5425.3216401399641</c:v>
                </c:pt>
                <c:pt idx="1968">
                  <c:v>5552.9180139704449</c:v>
                </c:pt>
                <c:pt idx="1969">
                  <c:v>5493.7786899610819</c:v>
                </c:pt>
                <c:pt idx="1970">
                  <c:v>5412.0354860848465</c:v>
                </c:pt>
                <c:pt idx="1971">
                  <c:v>5451.7161695638351</c:v>
                </c:pt>
                <c:pt idx="1972">
                  <c:v>4627.0515033180909</c:v>
                </c:pt>
                <c:pt idx="1973">
                  <c:v>5295.2868658668267</c:v>
                </c:pt>
                <c:pt idx="1974">
                  <c:v>5115.9206787605272</c:v>
                </c:pt>
                <c:pt idx="1975">
                  <c:v>5259.6377300228969</c:v>
                </c:pt>
                <c:pt idx="1976">
                  <c:v>4832.6265336082406</c:v>
                </c:pt>
                <c:pt idx="1977">
                  <c:v>5114.3412547530152</c:v>
                </c:pt>
                <c:pt idx="1978">
                  <c:v>4957.5856817947142</c:v>
                </c:pt>
                <c:pt idx="1979">
                  <c:v>5106.4404199159399</c:v>
                </c:pt>
                <c:pt idx="1980">
                  <c:v>5085.9274717867174</c:v>
                </c:pt>
                <c:pt idx="1981">
                  <c:v>5226.5316925584102</c:v>
                </c:pt>
                <c:pt idx="1982">
                  <c:v>4566.9072435909447</c:v>
                </c:pt>
                <c:pt idx="1983">
                  <c:v>5089.2233272812691</c:v>
                </c:pt>
                <c:pt idx="1984">
                  <c:v>4227.3869417299848</c:v>
                </c:pt>
                <c:pt idx="1985">
                  <c:v>4707.146391211495</c:v>
                </c:pt>
                <c:pt idx="1986">
                  <c:v>5071.4874217449833</c:v>
                </c:pt>
                <c:pt idx="1987">
                  <c:v>5235.48230494565</c:v>
                </c:pt>
                <c:pt idx="1988">
                  <c:v>4453.1791534558242</c:v>
                </c:pt>
                <c:pt idx="1989">
                  <c:v>4722.2910429565991</c:v>
                </c:pt>
                <c:pt idx="1990">
                  <c:v>4344.3845932450267</c:v>
                </c:pt>
                <c:pt idx="1991">
                  <c:v>4605.6373817505355</c:v>
                </c:pt>
                <c:pt idx="1992">
                  <c:v>4131.9163294619702</c:v>
                </c:pt>
                <c:pt idx="1993">
                  <c:v>4616.9885855310595</c:v>
                </c:pt>
                <c:pt idx="1994">
                  <c:v>4241.50224753577</c:v>
                </c:pt>
                <c:pt idx="1995">
                  <c:v>4485.4619454650901</c:v>
                </c:pt>
                <c:pt idx="1996">
                  <c:v>4238.0458772289767</c:v>
                </c:pt>
                <c:pt idx="1997">
                  <c:v>4619.1270524642841</c:v>
                </c:pt>
                <c:pt idx="1998">
                  <c:v>3530.266021153886</c:v>
                </c:pt>
                <c:pt idx="1999">
                  <c:v>4366.908375845911</c:v>
                </c:pt>
                <c:pt idx="2000">
                  <c:v>3935.9624764002697</c:v>
                </c:pt>
                <c:pt idx="2001">
                  <c:v>3934.942553500633</c:v>
                </c:pt>
                <c:pt idx="2002">
                  <c:v>3448.6483462426177</c:v>
                </c:pt>
                <c:pt idx="2003">
                  <c:v>4052.7046364996709</c:v>
                </c:pt>
                <c:pt idx="2004">
                  <c:v>3541.8510701005753</c:v>
                </c:pt>
                <c:pt idx="2005">
                  <c:v>3852.7672946829252</c:v>
                </c:pt>
                <c:pt idx="2006">
                  <c:v>3195.0314920463984</c:v>
                </c:pt>
                <c:pt idx="2007">
                  <c:v>3293.7087043041115</c:v>
                </c:pt>
                <c:pt idx="2008">
                  <c:v>2874.9901170010935</c:v>
                </c:pt>
                <c:pt idx="2009">
                  <c:v>2811.5748347032713</c:v>
                </c:pt>
                <c:pt idx="2010">
                  <c:v>2290.6716821471209</c:v>
                </c:pt>
                <c:pt idx="2011">
                  <c:v>1249.7498079441657</c:v>
                </c:pt>
                <c:pt idx="2012">
                  <c:v>744.39763956023319</c:v>
                </c:pt>
                <c:pt idx="2013">
                  <c:v>620.32228357754832</c:v>
                </c:pt>
                <c:pt idx="2014">
                  <c:v>528.71387005335316</c:v>
                </c:pt>
                <c:pt idx="2015">
                  <c:v>459.8554748586667</c:v>
                </c:pt>
                <c:pt idx="2016">
                  <c:v>393.30733578348026</c:v>
                </c:pt>
                <c:pt idx="2017">
                  <c:v>393.79303464845191</c:v>
                </c:pt>
                <c:pt idx="2018">
                  <c:v>357.04778027884197</c:v>
                </c:pt>
                <c:pt idx="2019">
                  <c:v>364.71129497635985</c:v>
                </c:pt>
                <c:pt idx="2020">
                  <c:v>331.56830301635102</c:v>
                </c:pt>
                <c:pt idx="2021">
                  <c:v>338.68300432949047</c:v>
                </c:pt>
                <c:pt idx="2022">
                  <c:v>351.88280877720678</c:v>
                </c:pt>
                <c:pt idx="2023">
                  <c:v>352.56728588541677</c:v>
                </c:pt>
                <c:pt idx="2024">
                  <c:v>316.12724289053835</c:v>
                </c:pt>
                <c:pt idx="2025">
                  <c:v>309.52189331674009</c:v>
                </c:pt>
                <c:pt idx="2026">
                  <c:v>303.6612272150291</c:v>
                </c:pt>
                <c:pt idx="2027">
                  <c:v>308.66878580447309</c:v>
                </c:pt>
                <c:pt idx="2028">
                  <c:v>286.19505175527883</c:v>
                </c:pt>
                <c:pt idx="2029">
                  <c:v>302.31898961336913</c:v>
                </c:pt>
                <c:pt idx="2030">
                  <c:v>285.47890799146074</c:v>
                </c:pt>
                <c:pt idx="2031">
                  <c:v>286.21835674005507</c:v>
                </c:pt>
                <c:pt idx="2032">
                  <c:v>280.36926983184384</c:v>
                </c:pt>
                <c:pt idx="2033">
                  <c:v>286.04705063745524</c:v>
                </c:pt>
                <c:pt idx="2034">
                  <c:v>291.70855978338807</c:v>
                </c:pt>
                <c:pt idx="2035">
                  <c:v>287.04938967293981</c:v>
                </c:pt>
                <c:pt idx="2036">
                  <c:v>257.01864678155937</c:v>
                </c:pt>
                <c:pt idx="2037">
                  <c:v>296.13202623376071</c:v>
                </c:pt>
                <c:pt idx="2038">
                  <c:v>270.16619813128358</c:v>
                </c:pt>
                <c:pt idx="2039">
                  <c:v>285.64804754579217</c:v>
                </c:pt>
                <c:pt idx="2040">
                  <c:v>265.29526156953341</c:v>
                </c:pt>
                <c:pt idx="2041">
                  <c:v>280.57077925769562</c:v>
                </c:pt>
                <c:pt idx="2042">
                  <c:v>274.97240165020514</c:v>
                </c:pt>
                <c:pt idx="2043">
                  <c:v>287.03392023409776</c:v>
                </c:pt>
                <c:pt idx="2044">
                  <c:v>293.07374892891249</c:v>
                </c:pt>
                <c:pt idx="2045">
                  <c:v>281.40152713335868</c:v>
                </c:pt>
                <c:pt idx="2046">
                  <c:v>276.76278583862097</c:v>
                </c:pt>
                <c:pt idx="2047">
                  <c:v>291.49447647449614</c:v>
                </c:pt>
                <c:pt idx="2048">
                  <c:v>282.12830483697547</c:v>
                </c:pt>
                <c:pt idx="2049">
                  <c:v>280.78849482958429</c:v>
                </c:pt>
                <c:pt idx="2050">
                  <c:v>276.29646678769802</c:v>
                </c:pt>
                <c:pt idx="2051">
                  <c:v>280.34913027686667</c:v>
                </c:pt>
                <c:pt idx="2052">
                  <c:v>281.01850163080724</c:v>
                </c:pt>
                <c:pt idx="2053">
                  <c:v>285.01674765511393</c:v>
                </c:pt>
                <c:pt idx="2054">
                  <c:v>279.89548393214096</c:v>
                </c:pt>
                <c:pt idx="2055">
                  <c:v>279.35875119018016</c:v>
                </c:pt>
                <c:pt idx="2056">
                  <c:v>283.83699236931284</c:v>
                </c:pt>
                <c:pt idx="2057">
                  <c:v>163.82880632147635</c:v>
                </c:pt>
                <c:pt idx="2058">
                  <c:v>147.64720313156101</c:v>
                </c:pt>
                <c:pt idx="2059">
                  <c:v>137.54507135922273</c:v>
                </c:pt>
                <c:pt idx="2060">
                  <c:v>130.29831838610318</c:v>
                </c:pt>
                <c:pt idx="2061">
                  <c:v>132.83873271142448</c:v>
                </c:pt>
                <c:pt idx="2062">
                  <c:v>130.66670342541298</c:v>
                </c:pt>
                <c:pt idx="2063">
                  <c:v>121.24091685098573</c:v>
                </c:pt>
                <c:pt idx="2064">
                  <c:v>120.44017422476712</c:v>
                </c:pt>
                <c:pt idx="2065">
                  <c:v>125.53770827674863</c:v>
                </c:pt>
                <c:pt idx="2066">
                  <c:v>122.67505496476873</c:v>
                </c:pt>
                <c:pt idx="2067">
                  <c:v>128.0147755998513</c:v>
                </c:pt>
                <c:pt idx="2068">
                  <c:v>133.46479837958279</c:v>
                </c:pt>
                <c:pt idx="2069">
                  <c:v>130.26710548473881</c:v>
                </c:pt>
                <c:pt idx="2070">
                  <c:v>126.7086237477653</c:v>
                </c:pt>
                <c:pt idx="2071">
                  <c:v>135.26306063940675</c:v>
                </c:pt>
                <c:pt idx="2072">
                  <c:v>131.17601364151864</c:v>
                </c:pt>
                <c:pt idx="2073">
                  <c:v>128.05170754903224</c:v>
                </c:pt>
                <c:pt idx="2074">
                  <c:v>133.74226389032086</c:v>
                </c:pt>
                <c:pt idx="2075">
                  <c:v>142.97990535810001</c:v>
                </c:pt>
                <c:pt idx="2076">
                  <c:v>131.59832678774669</c:v>
                </c:pt>
                <c:pt idx="2077">
                  <c:v>137.51222695776158</c:v>
                </c:pt>
                <c:pt idx="2078">
                  <c:v>131.22094301880909</c:v>
                </c:pt>
                <c:pt idx="2079">
                  <c:v>140.65073168990972</c:v>
                </c:pt>
                <c:pt idx="2080">
                  <c:v>138.21954637325237</c:v>
                </c:pt>
                <c:pt idx="2081">
                  <c:v>140.15644171251361</c:v>
                </c:pt>
                <c:pt idx="2082">
                  <c:v>137.49235050324285</c:v>
                </c:pt>
                <c:pt idx="2083">
                  <c:v>140.10604780073152</c:v>
                </c:pt>
                <c:pt idx="2084">
                  <c:v>136.6722019004157</c:v>
                </c:pt>
                <c:pt idx="2085">
                  <c:v>147.68227580679371</c:v>
                </c:pt>
                <c:pt idx="2086">
                  <c:v>149.21702959830921</c:v>
                </c:pt>
                <c:pt idx="2087">
                  <c:v>144.65524255444552</c:v>
                </c:pt>
                <c:pt idx="2088">
                  <c:v>134.58577362436426</c:v>
                </c:pt>
                <c:pt idx="2089">
                  <c:v>128.57543061463633</c:v>
                </c:pt>
                <c:pt idx="2090">
                  <c:v>124.28003795279623</c:v>
                </c:pt>
                <c:pt idx="2091">
                  <c:v>126.17555644853826</c:v>
                </c:pt>
                <c:pt idx="2092">
                  <c:v>118.92434741584162</c:v>
                </c:pt>
                <c:pt idx="2093">
                  <c:v>126.10926398183257</c:v>
                </c:pt>
                <c:pt idx="2094">
                  <c:v>124.67421926960827</c:v>
                </c:pt>
                <c:pt idx="2095">
                  <c:v>121.24347942116199</c:v>
                </c:pt>
                <c:pt idx="2096">
                  <c:v>120.89466544726123</c:v>
                </c:pt>
                <c:pt idx="2097">
                  <c:v>119.75062327375434</c:v>
                </c:pt>
                <c:pt idx="2098">
                  <c:v>125.32589059939141</c:v>
                </c:pt>
                <c:pt idx="2099">
                  <c:v>130.75923614773774</c:v>
                </c:pt>
                <c:pt idx="2100">
                  <c:v>123.08114910929625</c:v>
                </c:pt>
                <c:pt idx="2101">
                  <c:v>135.98111489265</c:v>
                </c:pt>
                <c:pt idx="2102">
                  <c:v>130.5898821098863</c:v>
                </c:pt>
                <c:pt idx="2103">
                  <c:v>134.01534895814132</c:v>
                </c:pt>
                <c:pt idx="2104">
                  <c:v>128.4512701402405</c:v>
                </c:pt>
                <c:pt idx="2105">
                  <c:v>141.6615105233071</c:v>
                </c:pt>
                <c:pt idx="2106">
                  <c:v>135.24754624718793</c:v>
                </c:pt>
                <c:pt idx="2107">
                  <c:v>141.73858816341428</c:v>
                </c:pt>
                <c:pt idx="2108">
                  <c:v>136.0612333582838</c:v>
                </c:pt>
                <c:pt idx="2109">
                  <c:v>144.81318085883112</c:v>
                </c:pt>
                <c:pt idx="2110">
                  <c:v>136.09126982740634</c:v>
                </c:pt>
                <c:pt idx="2111">
                  <c:v>137.38667550708678</c:v>
                </c:pt>
                <c:pt idx="2112">
                  <c:v>146.02542820568212</c:v>
                </c:pt>
                <c:pt idx="2113">
                  <c:v>142.94471726936877</c:v>
                </c:pt>
                <c:pt idx="2114">
                  <c:v>146.5812303691732</c:v>
                </c:pt>
                <c:pt idx="2115">
                  <c:v>153.50501619331484</c:v>
                </c:pt>
                <c:pt idx="2116">
                  <c:v>146.65995182070574</c:v>
                </c:pt>
                <c:pt idx="2117">
                  <c:v>150.79071591425836</c:v>
                </c:pt>
                <c:pt idx="2118">
                  <c:v>155.30348280788698</c:v>
                </c:pt>
                <c:pt idx="2119">
                  <c:v>159.19883209854856</c:v>
                </c:pt>
                <c:pt idx="2120">
                  <c:v>149.79382152633488</c:v>
                </c:pt>
                <c:pt idx="2121">
                  <c:v>160.0157382582255</c:v>
                </c:pt>
                <c:pt idx="2122">
                  <c:v>158.75060122815376</c:v>
                </c:pt>
                <c:pt idx="2123">
                  <c:v>169.48101635536037</c:v>
                </c:pt>
                <c:pt idx="2124">
                  <c:v>158.80755159266889</c:v>
                </c:pt>
                <c:pt idx="2125">
                  <c:v>164.08799268524734</c:v>
                </c:pt>
                <c:pt idx="2126">
                  <c:v>162.59692060927156</c:v>
                </c:pt>
                <c:pt idx="2127">
                  <c:v>155.88978361407766</c:v>
                </c:pt>
                <c:pt idx="2128">
                  <c:v>166.05612161518502</c:v>
                </c:pt>
                <c:pt idx="2129">
                  <c:v>167.69132822085982</c:v>
                </c:pt>
                <c:pt idx="2130">
                  <c:v>166.37078437697224</c:v>
                </c:pt>
                <c:pt idx="2131">
                  <c:v>175.01480382013997</c:v>
                </c:pt>
                <c:pt idx="2132">
                  <c:v>177.49646240897897</c:v>
                </c:pt>
                <c:pt idx="2133">
                  <c:v>175.8503920849148</c:v>
                </c:pt>
                <c:pt idx="2134">
                  <c:v>171.22780978883836</c:v>
                </c:pt>
                <c:pt idx="2135">
                  <c:v>182.82518422545644</c:v>
                </c:pt>
                <c:pt idx="2136">
                  <c:v>180.86501630183554</c:v>
                </c:pt>
                <c:pt idx="2137">
                  <c:v>178.41470826319633</c:v>
                </c:pt>
                <c:pt idx="2138">
                  <c:v>181.58495414683344</c:v>
                </c:pt>
                <c:pt idx="2139">
                  <c:v>181.82990224393268</c:v>
                </c:pt>
                <c:pt idx="2140">
                  <c:v>176.7616303363387</c:v>
                </c:pt>
                <c:pt idx="2141">
                  <c:v>195.19070605642264</c:v>
                </c:pt>
                <c:pt idx="2142">
                  <c:v>173.81390743351011</c:v>
                </c:pt>
                <c:pt idx="2143">
                  <c:v>188.99441104859224</c:v>
                </c:pt>
                <c:pt idx="2144">
                  <c:v>198.04867882455858</c:v>
                </c:pt>
                <c:pt idx="2145">
                  <c:v>205.10886681863664</c:v>
                </c:pt>
                <c:pt idx="2146">
                  <c:v>188.14123965697326</c:v>
                </c:pt>
                <c:pt idx="2147">
                  <c:v>193.96297691095339</c:v>
                </c:pt>
                <c:pt idx="2148">
                  <c:v>185.33327285706326</c:v>
                </c:pt>
                <c:pt idx="2149">
                  <c:v>201.28088691089206</c:v>
                </c:pt>
                <c:pt idx="2150">
                  <c:v>199.95885530279119</c:v>
                </c:pt>
                <c:pt idx="2151">
                  <c:v>197.71583281941304</c:v>
                </c:pt>
                <c:pt idx="2152">
                  <c:v>195.03421466019284</c:v>
                </c:pt>
                <c:pt idx="2153">
                  <c:v>205.10886681863664</c:v>
                </c:pt>
                <c:pt idx="2154">
                  <c:v>207.26195173457702</c:v>
                </c:pt>
                <c:pt idx="2155">
                  <c:v>202.97569462105224</c:v>
                </c:pt>
                <c:pt idx="2156">
                  <c:v>211.24653240084223</c:v>
                </c:pt>
                <c:pt idx="2157">
                  <c:v>207.47872073857445</c:v>
                </c:pt>
                <c:pt idx="2158">
                  <c:v>190.38036307393938</c:v>
                </c:pt>
                <c:pt idx="2159">
                  <c:v>211.07849731429843</c:v>
                </c:pt>
                <c:pt idx="2160">
                  <c:v>216.1645737776752</c:v>
                </c:pt>
                <c:pt idx="2161">
                  <c:v>219.94564846759181</c:v>
                </c:pt>
                <c:pt idx="2162">
                  <c:v>217.00788005485518</c:v>
                </c:pt>
                <c:pt idx="2163">
                  <c:v>212.23118849293661</c:v>
                </c:pt>
                <c:pt idx="2164">
                  <c:v>213.14668904745196</c:v>
                </c:pt>
                <c:pt idx="2165">
                  <c:v>220.77414442903245</c:v>
                </c:pt>
                <c:pt idx="2166">
                  <c:v>216.97124536773703</c:v>
                </c:pt>
                <c:pt idx="2167">
                  <c:v>220.45552495999496</c:v>
                </c:pt>
                <c:pt idx="2168">
                  <c:v>216.97919149562512</c:v>
                </c:pt>
                <c:pt idx="2169">
                  <c:v>232.85737618622352</c:v>
                </c:pt>
                <c:pt idx="2170">
                  <c:v>221.00582517498893</c:v>
                </c:pt>
                <c:pt idx="2171">
                  <c:v>234.27115593470893</c:v>
                </c:pt>
                <c:pt idx="2172">
                  <c:v>226.57539852426871</c:v>
                </c:pt>
                <c:pt idx="2173">
                  <c:v>226.39542604604446</c:v>
                </c:pt>
                <c:pt idx="2174">
                  <c:v>214.90265729423976</c:v>
                </c:pt>
                <c:pt idx="2175">
                  <c:v>222.34869002140198</c:v>
                </c:pt>
                <c:pt idx="2176">
                  <c:v>235.2868071694549</c:v>
                </c:pt>
                <c:pt idx="2177">
                  <c:v>235.17317041058845</c:v>
                </c:pt>
                <c:pt idx="2178">
                  <c:v>230.79111186098021</c:v>
                </c:pt>
                <c:pt idx="2179">
                  <c:v>235.37452928987778</c:v>
                </c:pt>
                <c:pt idx="2180">
                  <c:v>216.31803147802299</c:v>
                </c:pt>
                <c:pt idx="2181">
                  <c:v>230.10801627007928</c:v>
                </c:pt>
                <c:pt idx="2182">
                  <c:v>234.82159103044165</c:v>
                </c:pt>
                <c:pt idx="2183">
                  <c:v>234.49361142343062</c:v>
                </c:pt>
                <c:pt idx="2184">
                  <c:v>229.88724142612637</c:v>
                </c:pt>
                <c:pt idx="2185">
                  <c:v>236.79741573773808</c:v>
                </c:pt>
                <c:pt idx="2186">
                  <c:v>225.95033047544425</c:v>
                </c:pt>
                <c:pt idx="2187">
                  <c:v>241.02305097164108</c:v>
                </c:pt>
                <c:pt idx="2188">
                  <c:v>224.93044430543858</c:v>
                </c:pt>
                <c:pt idx="2189">
                  <c:v>235.08757513106576</c:v>
                </c:pt>
                <c:pt idx="2190">
                  <c:v>219.1205684450284</c:v>
                </c:pt>
                <c:pt idx="2191">
                  <c:v>230.17889125029868</c:v>
                </c:pt>
                <c:pt idx="2192">
                  <c:v>218.97568280354642</c:v>
                </c:pt>
                <c:pt idx="2193">
                  <c:v>222.27691066903341</c:v>
                </c:pt>
                <c:pt idx="2194">
                  <c:v>215.28397449466925</c:v>
                </c:pt>
                <c:pt idx="2195">
                  <c:v>204.13757310945911</c:v>
                </c:pt>
                <c:pt idx="2196">
                  <c:v>193.41537189332982</c:v>
                </c:pt>
                <c:pt idx="2197">
                  <c:v>212.14546732052008</c:v>
                </c:pt>
                <c:pt idx="2198">
                  <c:v>197.1923753266417</c:v>
                </c:pt>
                <c:pt idx="2199">
                  <c:v>198.23416863081562</c:v>
                </c:pt>
                <c:pt idx="2200">
                  <c:v>203.20547763808094</c:v>
                </c:pt>
                <c:pt idx="2201">
                  <c:v>210.70833615964958</c:v>
                </c:pt>
                <c:pt idx="2202">
                  <c:v>200.56896860776604</c:v>
                </c:pt>
                <c:pt idx="2203">
                  <c:v>218.87545600460444</c:v>
                </c:pt>
                <c:pt idx="2204">
                  <c:v>203.31363437995711</c:v>
                </c:pt>
                <c:pt idx="2205">
                  <c:v>218.07341962647547</c:v>
                </c:pt>
                <c:pt idx="2206">
                  <c:v>206.52437870628847</c:v>
                </c:pt>
                <c:pt idx="2207">
                  <c:v>214.67107956990486</c:v>
                </c:pt>
                <c:pt idx="2208">
                  <c:v>206.56267320065481</c:v>
                </c:pt>
                <c:pt idx="2209">
                  <c:v>207.31961887036485</c:v>
                </c:pt>
                <c:pt idx="2210">
                  <c:v>219.22056140421077</c:v>
                </c:pt>
                <c:pt idx="2211">
                  <c:v>224.16917933936375</c:v>
                </c:pt>
                <c:pt idx="2212">
                  <c:v>212.54210533544673</c:v>
                </c:pt>
                <c:pt idx="2213">
                  <c:v>225.65891726532587</c:v>
                </c:pt>
                <c:pt idx="2214">
                  <c:v>213.16126851210939</c:v>
                </c:pt>
                <c:pt idx="2215">
                  <c:v>235.32047491710426</c:v>
                </c:pt>
                <c:pt idx="2216">
                  <c:v>215.21020976095502</c:v>
                </c:pt>
                <c:pt idx="2217">
                  <c:v>236.58250028991461</c:v>
                </c:pt>
                <c:pt idx="2218">
                  <c:v>232.55411886025871</c:v>
                </c:pt>
                <c:pt idx="2219">
                  <c:v>242.56161281955519</c:v>
                </c:pt>
                <c:pt idx="2220">
                  <c:v>238.62056711377764</c:v>
                </c:pt>
                <c:pt idx="2221">
                  <c:v>239.41756826132683</c:v>
                </c:pt>
                <c:pt idx="2222">
                  <c:v>248.26560456072013</c:v>
                </c:pt>
                <c:pt idx="2223">
                  <c:v>253.47092347838816</c:v>
                </c:pt>
                <c:pt idx="2224">
                  <c:v>286.74506119911285</c:v>
                </c:pt>
                <c:pt idx="2225">
                  <c:v>250.10647261923967</c:v>
                </c:pt>
                <c:pt idx="2226">
                  <c:v>245.03077624075675</c:v>
                </c:pt>
                <c:pt idx="2227">
                  <c:v>268.76300958142383</c:v>
                </c:pt>
                <c:pt idx="2228">
                  <c:v>233.50987426696847</c:v>
                </c:pt>
                <c:pt idx="2229">
                  <c:v>267.2666809498624</c:v>
                </c:pt>
                <c:pt idx="2230">
                  <c:v>246.95441835181046</c:v>
                </c:pt>
                <c:pt idx="2231">
                  <c:v>255.32265518806184</c:v>
                </c:pt>
                <c:pt idx="2232">
                  <c:v>255.13904759451756</c:v>
                </c:pt>
                <c:pt idx="2233">
                  <c:v>260.44347154822117</c:v>
                </c:pt>
                <c:pt idx="2234">
                  <c:v>282.42337840988085</c:v>
                </c:pt>
                <c:pt idx="2235">
                  <c:v>270.31394677392603</c:v>
                </c:pt>
                <c:pt idx="2236">
                  <c:v>251.58510384700159</c:v>
                </c:pt>
                <c:pt idx="2237">
                  <c:v>280.99717429361829</c:v>
                </c:pt>
                <c:pt idx="2238">
                  <c:v>266.18124591644471</c:v>
                </c:pt>
                <c:pt idx="2239">
                  <c:v>261.93745335230182</c:v>
                </c:pt>
                <c:pt idx="2240">
                  <c:v>257.465748070073</c:v>
                </c:pt>
                <c:pt idx="2241">
                  <c:v>268.39527318153358</c:v>
                </c:pt>
                <c:pt idx="2242">
                  <c:v>258.82030211407232</c:v>
                </c:pt>
                <c:pt idx="2243">
                  <c:v>279.52984443886822</c:v>
                </c:pt>
                <c:pt idx="2244">
                  <c:v>254.33078253440411</c:v>
                </c:pt>
                <c:pt idx="2245">
                  <c:v>280.70777509099435</c:v>
                </c:pt>
                <c:pt idx="2246">
                  <c:v>260.6759381657086</c:v>
                </c:pt>
                <c:pt idx="2247">
                  <c:v>280.30867136602291</c:v>
                </c:pt>
                <c:pt idx="2248">
                  <c:v>265.23181857647057</c:v>
                </c:pt>
                <c:pt idx="2249">
                  <c:v>285.35424831158571</c:v>
                </c:pt>
                <c:pt idx="2250">
                  <c:v>266.97364454506055</c:v>
                </c:pt>
                <c:pt idx="2251">
                  <c:v>286.15168218446667</c:v>
                </c:pt>
                <c:pt idx="2252">
                  <c:v>290.80770817258434</c:v>
                </c:pt>
                <c:pt idx="2253">
                  <c:v>296.91771415532691</c:v>
                </c:pt>
                <c:pt idx="2254">
                  <c:v>260.01350677405605</c:v>
                </c:pt>
                <c:pt idx="2255">
                  <c:v>290.352479329152</c:v>
                </c:pt>
                <c:pt idx="2256">
                  <c:v>297.15906475587639</c:v>
                </c:pt>
                <c:pt idx="2257">
                  <c:v>291.84982343221839</c:v>
                </c:pt>
                <c:pt idx="2258">
                  <c:v>266.22621744260982</c:v>
                </c:pt>
                <c:pt idx="2259">
                  <c:v>308.78406912114173</c:v>
                </c:pt>
                <c:pt idx="2260">
                  <c:v>309.4373784408765</c:v>
                </c:pt>
                <c:pt idx="2261">
                  <c:v>320.72624544594254</c:v>
                </c:pt>
                <c:pt idx="2262">
                  <c:v>293.06569076340872</c:v>
                </c:pt>
                <c:pt idx="2263">
                  <c:v>297.35006592929915</c:v>
                </c:pt>
                <c:pt idx="2264">
                  <c:v>302.91781645473935</c:v>
                </c:pt>
                <c:pt idx="2265">
                  <c:v>314.99891195556603</c:v>
                </c:pt>
                <c:pt idx="2266">
                  <c:v>297.80422199550668</c:v>
                </c:pt>
                <c:pt idx="2267">
                  <c:v>299.26659263853531</c:v>
                </c:pt>
                <c:pt idx="2268">
                  <c:v>288.70548749149765</c:v>
                </c:pt>
                <c:pt idx="2269">
                  <c:v>284.57930901174376</c:v>
                </c:pt>
                <c:pt idx="2270">
                  <c:v>290.1624970482743</c:v>
                </c:pt>
                <c:pt idx="2271">
                  <c:v>314.32556281487666</c:v>
                </c:pt>
                <c:pt idx="2272">
                  <c:v>297.57598831196873</c:v>
                </c:pt>
                <c:pt idx="2273">
                  <c:v>310.66168493206789</c:v>
                </c:pt>
                <c:pt idx="2274">
                  <c:v>294.00618749574636</c:v>
                </c:pt>
                <c:pt idx="2275">
                  <c:v>313.33716932662173</c:v>
                </c:pt>
                <c:pt idx="2276">
                  <c:v>301.95412067764755</c:v>
                </c:pt>
                <c:pt idx="2277">
                  <c:v>315.36861060802829</c:v>
                </c:pt>
                <c:pt idx="2278">
                  <c:v>298.39404325825171</c:v>
                </c:pt>
                <c:pt idx="2279">
                  <c:v>322.82235385352999</c:v>
                </c:pt>
                <c:pt idx="2280">
                  <c:v>318.31186529248646</c:v>
                </c:pt>
                <c:pt idx="2281">
                  <c:v>318.88172977492792</c:v>
                </c:pt>
                <c:pt idx="2282">
                  <c:v>324.79605086148155</c:v>
                </c:pt>
                <c:pt idx="2283">
                  <c:v>332.65089290683721</c:v>
                </c:pt>
                <c:pt idx="2284">
                  <c:v>321.63807430592277</c:v>
                </c:pt>
                <c:pt idx="2285">
                  <c:v>1905.934329868054</c:v>
                </c:pt>
                <c:pt idx="2286">
                  <c:v>1872.2514714614499</c:v>
                </c:pt>
                <c:pt idx="2287">
                  <c:v>4912.5291228658734</c:v>
                </c:pt>
                <c:pt idx="2288">
                  <c:v>4708.4290191332857</c:v>
                </c:pt>
                <c:pt idx="2289">
                  <c:v>5028.1671838739358</c:v>
                </c:pt>
                <c:pt idx="2290">
                  <c:v>4718.8144742240265</c:v>
                </c:pt>
                <c:pt idx="2291">
                  <c:v>4840.8032581328207</c:v>
                </c:pt>
                <c:pt idx="2292">
                  <c:v>4475.2991666982352</c:v>
                </c:pt>
                <c:pt idx="2293">
                  <c:v>4861.6295288780348</c:v>
                </c:pt>
                <c:pt idx="2294">
                  <c:v>4471.7935166690222</c:v>
                </c:pt>
                <c:pt idx="2295">
                  <c:v>4758.7935349268646</c:v>
                </c:pt>
                <c:pt idx="2296">
                  <c:v>4154.6991408290905</c:v>
                </c:pt>
                <c:pt idx="2297">
                  <c:v>4359.5868262206777</c:v>
                </c:pt>
                <c:pt idx="2298">
                  <c:v>4454.0750699453538</c:v>
                </c:pt>
                <c:pt idx="2299">
                  <c:v>120.94616154906333</c:v>
                </c:pt>
                <c:pt idx="2300">
                  <c:v>141.06048373571596</c:v>
                </c:pt>
                <c:pt idx="2301">
                  <c:v>130.19003132116947</c:v>
                </c:pt>
                <c:pt idx="2302">
                  <c:v>141.36435921291266</c:v>
                </c:pt>
                <c:pt idx="2303">
                  <c:v>141.80162974153475</c:v>
                </c:pt>
                <c:pt idx="2304">
                  <c:v>139.52712153763102</c:v>
                </c:pt>
                <c:pt idx="2305">
                  <c:v>135.03616160454484</c:v>
                </c:pt>
                <c:pt idx="2306">
                  <c:v>137.47252578181724</c:v>
                </c:pt>
                <c:pt idx="2307">
                  <c:v>137.81951890898648</c:v>
                </c:pt>
                <c:pt idx="2308">
                  <c:v>138.39280439612898</c:v>
                </c:pt>
                <c:pt idx="2309">
                  <c:v>133.74318368694878</c:v>
                </c:pt>
                <c:pt idx="2310">
                  <c:v>148.79424032329177</c:v>
                </c:pt>
                <c:pt idx="2311">
                  <c:v>73.874747415035529</c:v>
                </c:pt>
                <c:pt idx="2312">
                  <c:v>129.1240466816636</c:v>
                </c:pt>
                <c:pt idx="2313">
                  <c:v>112.59660880614688</c:v>
                </c:pt>
                <c:pt idx="2314">
                  <c:v>122.63081607266257</c:v>
                </c:pt>
                <c:pt idx="2315">
                  <c:v>125.00581065615016</c:v>
                </c:pt>
                <c:pt idx="2316">
                  <c:v>117.20578781291263</c:v>
                </c:pt>
                <c:pt idx="2317">
                  <c:v>121.21888952847441</c:v>
                </c:pt>
                <c:pt idx="2318">
                  <c:v>128.12959223973482</c:v>
                </c:pt>
                <c:pt idx="2319">
                  <c:v>125.80850396009384</c:v>
                </c:pt>
                <c:pt idx="2320">
                  <c:v>112.11686775161844</c:v>
                </c:pt>
                <c:pt idx="2321">
                  <c:v>119.99832582008976</c:v>
                </c:pt>
                <c:pt idx="2322">
                  <c:v>112.19238480171028</c:v>
                </c:pt>
                <c:pt idx="2323">
                  <c:v>124.14343866967691</c:v>
                </c:pt>
                <c:pt idx="2324">
                  <c:v>120.28767030088001</c:v>
                </c:pt>
                <c:pt idx="2325">
                  <c:v>122.60814372480313</c:v>
                </c:pt>
                <c:pt idx="2326">
                  <c:v>128.90654406745523</c:v>
                </c:pt>
                <c:pt idx="2327">
                  <c:v>123.25466450837745</c:v>
                </c:pt>
                <c:pt idx="2328">
                  <c:v>125.68124132400355</c:v>
                </c:pt>
                <c:pt idx="2329">
                  <c:v>128.08017342719941</c:v>
                </c:pt>
                <c:pt idx="2330">
                  <c:v>130.98168541376305</c:v>
                </c:pt>
                <c:pt idx="2331">
                  <c:v>133.60580325396126</c:v>
                </c:pt>
                <c:pt idx="2332">
                  <c:v>138.70685893934831</c:v>
                </c:pt>
                <c:pt idx="2333">
                  <c:v>139.24354548352593</c:v>
                </c:pt>
                <c:pt idx="2334">
                  <c:v>142.10315720019409</c:v>
                </c:pt>
                <c:pt idx="2335">
                  <c:v>142.66865692545767</c:v>
                </c:pt>
                <c:pt idx="2336">
                  <c:v>145.23428830859874</c:v>
                </c:pt>
                <c:pt idx="2337">
                  <c:v>145.54754798779206</c:v>
                </c:pt>
                <c:pt idx="2338">
                  <c:v>153.88037006029197</c:v>
                </c:pt>
                <c:pt idx="2339">
                  <c:v>151.45125885901706</c:v>
                </c:pt>
                <c:pt idx="2340">
                  <c:v>162.52375124889835</c:v>
                </c:pt>
                <c:pt idx="2341">
                  <c:v>161.46849292585748</c:v>
                </c:pt>
                <c:pt idx="2342">
                  <c:v>170.58345920354708</c:v>
                </c:pt>
                <c:pt idx="2343">
                  <c:v>176.1957884110941</c:v>
                </c:pt>
                <c:pt idx="2344">
                  <c:v>179.30001142100983</c:v>
                </c:pt>
                <c:pt idx="2345">
                  <c:v>183.02449498134598</c:v>
                </c:pt>
                <c:pt idx="2346">
                  <c:v>181.69746383292417</c:v>
                </c:pt>
                <c:pt idx="2347">
                  <c:v>173.08428538328539</c:v>
                </c:pt>
                <c:pt idx="2348">
                  <c:v>197.76777047572963</c:v>
                </c:pt>
                <c:pt idx="2349">
                  <c:v>186.79386258617632</c:v>
                </c:pt>
                <c:pt idx="2350">
                  <c:v>195.84080134638461</c:v>
                </c:pt>
                <c:pt idx="2351">
                  <c:v>206.44866631312973</c:v>
                </c:pt>
                <c:pt idx="2352">
                  <c:v>203.5107007369227</c:v>
                </c:pt>
                <c:pt idx="2353">
                  <c:v>202.94894827711769</c:v>
                </c:pt>
                <c:pt idx="2354">
                  <c:v>206.7533877565223</c:v>
                </c:pt>
                <c:pt idx="2355">
                  <c:v>203.68782973220854</c:v>
                </c:pt>
                <c:pt idx="2356">
                  <c:v>216.05808228657128</c:v>
                </c:pt>
                <c:pt idx="2357">
                  <c:v>213.34375109917451</c:v>
                </c:pt>
                <c:pt idx="2358">
                  <c:v>205.63248423496469</c:v>
                </c:pt>
                <c:pt idx="2359">
                  <c:v>250.87618359701818</c:v>
                </c:pt>
                <c:pt idx="2360">
                  <c:v>234.38991896209501</c:v>
                </c:pt>
                <c:pt idx="2361">
                  <c:v>241.73375085328502</c:v>
                </c:pt>
                <c:pt idx="2362">
                  <c:v>236.17091694950244</c:v>
                </c:pt>
                <c:pt idx="2363">
                  <c:v>239.3122963006295</c:v>
                </c:pt>
                <c:pt idx="2364">
                  <c:v>255.2080185237009</c:v>
                </c:pt>
                <c:pt idx="2365">
                  <c:v>256.24363533506727</c:v>
                </c:pt>
                <c:pt idx="2366">
                  <c:v>255.66534129568012</c:v>
                </c:pt>
                <c:pt idx="2367">
                  <c:v>247.85891136549014</c:v>
                </c:pt>
                <c:pt idx="2368">
                  <c:v>270.11971719265875</c:v>
                </c:pt>
                <c:pt idx="2369">
                  <c:v>258.24887532408349</c:v>
                </c:pt>
                <c:pt idx="2370">
                  <c:v>271.57261675749089</c:v>
                </c:pt>
                <c:pt idx="2371">
                  <c:v>258.84929545452479</c:v>
                </c:pt>
                <c:pt idx="2372">
                  <c:v>273.05832844590043</c:v>
                </c:pt>
                <c:pt idx="2373">
                  <c:v>253.89272792259871</c:v>
                </c:pt>
                <c:pt idx="2374">
                  <c:v>267.29743586209759</c:v>
                </c:pt>
                <c:pt idx="2375">
                  <c:v>281.55856034955627</c:v>
                </c:pt>
                <c:pt idx="2376">
                  <c:v>265.71668461599501</c:v>
                </c:pt>
                <c:pt idx="2377">
                  <c:v>280.67987970688574</c:v>
                </c:pt>
                <c:pt idx="2378">
                  <c:v>272.5649926279259</c:v>
                </c:pt>
                <c:pt idx="2379">
                  <c:v>292.19338959599588</c:v>
                </c:pt>
                <c:pt idx="2380">
                  <c:v>291.08269568410259</c:v>
                </c:pt>
                <c:pt idx="2381">
                  <c:v>295.29044272107711</c:v>
                </c:pt>
                <c:pt idx="2382">
                  <c:v>295.70913459228382</c:v>
                </c:pt>
                <c:pt idx="2383">
                  <c:v>301.20456931276692</c:v>
                </c:pt>
                <c:pt idx="2384">
                  <c:v>290.62918443748538</c:v>
                </c:pt>
                <c:pt idx="2385">
                  <c:v>303.84118171607804</c:v>
                </c:pt>
                <c:pt idx="2386">
                  <c:v>280.5940521328867</c:v>
                </c:pt>
                <c:pt idx="2387">
                  <c:v>310.15277167731193</c:v>
                </c:pt>
                <c:pt idx="2388">
                  <c:v>292.78616407317747</c:v>
                </c:pt>
                <c:pt idx="2389">
                  <c:v>316.40791258153138</c:v>
                </c:pt>
                <c:pt idx="2390">
                  <c:v>314.51341423379961</c:v>
                </c:pt>
                <c:pt idx="2391">
                  <c:v>302.60099028013315</c:v>
                </c:pt>
                <c:pt idx="2392">
                  <c:v>313.67131270648133</c:v>
                </c:pt>
                <c:pt idx="2393">
                  <c:v>326.096360049591</c:v>
                </c:pt>
                <c:pt idx="2394">
                  <c:v>321.51484530944396</c:v>
                </c:pt>
                <c:pt idx="2395">
                  <c:v>314.62299386055582</c:v>
                </c:pt>
                <c:pt idx="2396">
                  <c:v>320.24345664523605</c:v>
                </c:pt>
                <c:pt idx="2397">
                  <c:v>332.80405529239192</c:v>
                </c:pt>
                <c:pt idx="2398">
                  <c:v>320.07942866295264</c:v>
                </c:pt>
                <c:pt idx="2399">
                  <c:v>306.52658427685424</c:v>
                </c:pt>
                <c:pt idx="2400">
                  <c:v>314.04172050014824</c:v>
                </c:pt>
                <c:pt idx="2401">
                  <c:v>323.07795769992669</c:v>
                </c:pt>
                <c:pt idx="2402">
                  <c:v>336.7031035727216</c:v>
                </c:pt>
                <c:pt idx="2403">
                  <c:v>341.33300432961437</c:v>
                </c:pt>
                <c:pt idx="2404">
                  <c:v>330.61510121799608</c:v>
                </c:pt>
                <c:pt idx="2405">
                  <c:v>327.06514596723792</c:v>
                </c:pt>
                <c:pt idx="2406">
                  <c:v>338.72302276905305</c:v>
                </c:pt>
                <c:pt idx="2407">
                  <c:v>329.15725699551842</c:v>
                </c:pt>
                <c:pt idx="2408">
                  <c:v>332.91411695969737</c:v>
                </c:pt>
                <c:pt idx="2409">
                  <c:v>349.64729601267834</c:v>
                </c:pt>
                <c:pt idx="2410">
                  <c:v>350.83574638062015</c:v>
                </c:pt>
                <c:pt idx="2411">
                  <c:v>347.34389876372245</c:v>
                </c:pt>
                <c:pt idx="2412">
                  <c:v>343.17981283175124</c:v>
                </c:pt>
                <c:pt idx="2413">
                  <c:v>352.25992894680741</c:v>
                </c:pt>
                <c:pt idx="2414">
                  <c:v>351.21084613051738</c:v>
                </c:pt>
                <c:pt idx="2415">
                  <c:v>374.18980937519831</c:v>
                </c:pt>
                <c:pt idx="2416">
                  <c:v>358.67961492443538</c:v>
                </c:pt>
                <c:pt idx="2417">
                  <c:v>370.90483169665282</c:v>
                </c:pt>
                <c:pt idx="2418">
                  <c:v>356.51976833947691</c:v>
                </c:pt>
                <c:pt idx="2419">
                  <c:v>378.41099765026865</c:v>
                </c:pt>
                <c:pt idx="2420">
                  <c:v>358.15655153627716</c:v>
                </c:pt>
                <c:pt idx="2421">
                  <c:v>365.52831507665189</c:v>
                </c:pt>
                <c:pt idx="2422">
                  <c:v>364.73593104289586</c:v>
                </c:pt>
                <c:pt idx="2423">
                  <c:v>392.71780876068715</c:v>
                </c:pt>
                <c:pt idx="2424">
                  <c:v>388.81575951162733</c:v>
                </c:pt>
                <c:pt idx="2425">
                  <c:v>407.9339593757453</c:v>
                </c:pt>
                <c:pt idx="2426">
                  <c:v>407.41784394760327</c:v>
                </c:pt>
                <c:pt idx="2427">
                  <c:v>407.9339593757453</c:v>
                </c:pt>
                <c:pt idx="2428">
                  <c:v>392.31463638129003</c:v>
                </c:pt>
                <c:pt idx="2429">
                  <c:v>394.7963101965654</c:v>
                </c:pt>
                <c:pt idx="2430">
                  <c:v>411.64417585492725</c:v>
                </c:pt>
                <c:pt idx="2431">
                  <c:v>388.8487493781019</c:v>
                </c:pt>
                <c:pt idx="2432">
                  <c:v>421.38350335454021</c:v>
                </c:pt>
                <c:pt idx="2433">
                  <c:v>434.75211881726489</c:v>
                </c:pt>
                <c:pt idx="2434">
                  <c:v>415.52886907648565</c:v>
                </c:pt>
                <c:pt idx="2435">
                  <c:v>423.78906318263535</c:v>
                </c:pt>
                <c:pt idx="2436">
                  <c:v>434.49909162772184</c:v>
                </c:pt>
                <c:pt idx="2437">
                  <c:v>443.78885301554021</c:v>
                </c:pt>
                <c:pt idx="2438">
                  <c:v>424.05899892991499</c:v>
                </c:pt>
                <c:pt idx="2439">
                  <c:v>439.15976990008249</c:v>
                </c:pt>
                <c:pt idx="2440">
                  <c:v>438.24073972255258</c:v>
                </c:pt>
                <c:pt idx="2441">
                  <c:v>459.47827958931663</c:v>
                </c:pt>
                <c:pt idx="2442">
                  <c:v>434.62329003941346</c:v>
                </c:pt>
                <c:pt idx="2443">
                  <c:v>442.89975672334168</c:v>
                </c:pt>
                <c:pt idx="2444">
                  <c:v>444.57504374766853</c:v>
                </c:pt>
                <c:pt idx="2445">
                  <c:v>461.86875630907463</c:v>
                </c:pt>
                <c:pt idx="2446">
                  <c:v>475.32246599911713</c:v>
                </c:pt>
                <c:pt idx="2447">
                  <c:v>510.47693168934239</c:v>
                </c:pt>
                <c:pt idx="2448">
                  <c:v>456.39916218795167</c:v>
                </c:pt>
                <c:pt idx="2449">
                  <c:v>493.97439402161353</c:v>
                </c:pt>
                <c:pt idx="2450">
                  <c:v>486.52489117502512</c:v>
                </c:pt>
                <c:pt idx="2451">
                  <c:v>470.97447669278688</c:v>
                </c:pt>
                <c:pt idx="2452">
                  <c:v>455.74037884582697</c:v>
                </c:pt>
                <c:pt idx="2453">
                  <c:v>479.07335206483225</c:v>
                </c:pt>
                <c:pt idx="2454">
                  <c:v>485.18052324682247</c:v>
                </c:pt>
                <c:pt idx="2455">
                  <c:v>486.30147993523519</c:v>
                </c:pt>
                <c:pt idx="2456">
                  <c:v>492.84688125469233</c:v>
                </c:pt>
                <c:pt idx="2457">
                  <c:v>526.99838421884238</c:v>
                </c:pt>
                <c:pt idx="2458">
                  <c:v>505.4317846885026</c:v>
                </c:pt>
                <c:pt idx="2459">
                  <c:v>513.96003582165918</c:v>
                </c:pt>
                <c:pt idx="2460">
                  <c:v>533.34596311333155</c:v>
                </c:pt>
                <c:pt idx="2461">
                  <c:v>548.61795370007985</c:v>
                </c:pt>
                <c:pt idx="2462">
                  <c:v>507.06736211051799</c:v>
                </c:pt>
                <c:pt idx="2463">
                  <c:v>546.94120816172619</c:v>
                </c:pt>
                <c:pt idx="2464">
                  <c:v>518.57849515396811</c:v>
                </c:pt>
                <c:pt idx="2465">
                  <c:v>563.39680786332667</c:v>
                </c:pt>
                <c:pt idx="2466">
                  <c:v>526.9784478204524</c:v>
                </c:pt>
                <c:pt idx="2467">
                  <c:v>536.08684429261609</c:v>
                </c:pt>
                <c:pt idx="2468">
                  <c:v>539.04169742729789</c:v>
                </c:pt>
                <c:pt idx="2469">
                  <c:v>568.46525272462884</c:v>
                </c:pt>
                <c:pt idx="2470">
                  <c:v>552.104164278751</c:v>
                </c:pt>
                <c:pt idx="2471">
                  <c:v>544.07436504038003</c:v>
                </c:pt>
                <c:pt idx="2472">
                  <c:v>561.13164550287911</c:v>
                </c:pt>
                <c:pt idx="2473">
                  <c:v>606.30478999903903</c:v>
                </c:pt>
                <c:pt idx="2474">
                  <c:v>575.02834134852674</c:v>
                </c:pt>
                <c:pt idx="2475">
                  <c:v>605.71644053026489</c:v>
                </c:pt>
                <c:pt idx="2476">
                  <c:v>586.91822197500585</c:v>
                </c:pt>
                <c:pt idx="2477">
                  <c:v>599.13724472875458</c:v>
                </c:pt>
                <c:pt idx="2478">
                  <c:v>578.81877658690098</c:v>
                </c:pt>
                <c:pt idx="2479">
                  <c:v>622.76806930793771</c:v>
                </c:pt>
                <c:pt idx="2480">
                  <c:v>581.54560951107794</c:v>
                </c:pt>
                <c:pt idx="2481">
                  <c:v>641.13643612792396</c:v>
                </c:pt>
                <c:pt idx="2482">
                  <c:v>640.82356489894721</c:v>
                </c:pt>
                <c:pt idx="2483">
                  <c:v>633.67612130648433</c:v>
                </c:pt>
                <c:pt idx="2484">
                  <c:v>595.67652677109788</c:v>
                </c:pt>
                <c:pt idx="2485">
                  <c:v>649.02307443418977</c:v>
                </c:pt>
                <c:pt idx="2486">
                  <c:v>660.7105897987467</c:v>
                </c:pt>
                <c:pt idx="2487">
                  <c:v>653.53295898090016</c:v>
                </c:pt>
                <c:pt idx="2488">
                  <c:v>642.52258699182664</c:v>
                </c:pt>
                <c:pt idx="2489">
                  <c:v>639.15275964347722</c:v>
                </c:pt>
                <c:pt idx="2490">
                  <c:v>670.69150441849547</c:v>
                </c:pt>
                <c:pt idx="2491">
                  <c:v>703.67087793312533</c:v>
                </c:pt>
                <c:pt idx="2492">
                  <c:v>638.93795092354469</c:v>
                </c:pt>
                <c:pt idx="2493">
                  <c:v>719.6393858610686</c:v>
                </c:pt>
                <c:pt idx="2494">
                  <c:v>705.27080639340534</c:v>
                </c:pt>
                <c:pt idx="2495">
                  <c:v>695.54077755584751</c:v>
                </c:pt>
                <c:pt idx="2496">
                  <c:v>628.55141316684808</c:v>
                </c:pt>
                <c:pt idx="2497">
                  <c:v>765.59371655515417</c:v>
                </c:pt>
                <c:pt idx="2498">
                  <c:v>704.84467476920986</c:v>
                </c:pt>
                <c:pt idx="2499">
                  <c:v>793.29797671390884</c:v>
                </c:pt>
                <c:pt idx="2500">
                  <c:v>732.5724442153188</c:v>
                </c:pt>
                <c:pt idx="2501">
                  <c:v>794.67517637569233</c:v>
                </c:pt>
                <c:pt idx="2502">
                  <c:v>859.750539957873</c:v>
                </c:pt>
                <c:pt idx="2503">
                  <c:v>778.93905292980776</c:v>
                </c:pt>
                <c:pt idx="2504">
                  <c:v>779.51805582735426</c:v>
                </c:pt>
                <c:pt idx="2505">
                  <c:v>807.57505713430749</c:v>
                </c:pt>
                <c:pt idx="2506">
                  <c:v>813.57674196785376</c:v>
                </c:pt>
                <c:pt idx="2507">
                  <c:v>857.81443614595503</c:v>
                </c:pt>
                <c:pt idx="2508">
                  <c:v>816.50362694584658</c:v>
                </c:pt>
                <c:pt idx="2509">
                  <c:v>836.37310504327422</c:v>
                </c:pt>
                <c:pt idx="2510">
                  <c:v>817.49256014430978</c:v>
                </c:pt>
                <c:pt idx="2511">
                  <c:v>945.96486350133944</c:v>
                </c:pt>
                <c:pt idx="2512">
                  <c:v>859.97457302525163</c:v>
                </c:pt>
                <c:pt idx="2513">
                  <c:v>931.13888037923562</c:v>
                </c:pt>
                <c:pt idx="2514">
                  <c:v>867.24718089294618</c:v>
                </c:pt>
                <c:pt idx="2515">
                  <c:v>903.8293398286504</c:v>
                </c:pt>
                <c:pt idx="2516">
                  <c:v>882.11023486314332</c:v>
                </c:pt>
                <c:pt idx="2517">
                  <c:v>934.79475808926657</c:v>
                </c:pt>
                <c:pt idx="2518">
                  <c:v>864.36912331763449</c:v>
                </c:pt>
                <c:pt idx="2519">
                  <c:v>967.41998142596447</c:v>
                </c:pt>
                <c:pt idx="2520">
                  <c:v>904.5283600148291</c:v>
                </c:pt>
                <c:pt idx="2521">
                  <c:v>967.46900696509704</c:v>
                </c:pt>
                <c:pt idx="2522">
                  <c:v>902.1152713812096</c:v>
                </c:pt>
                <c:pt idx="2523">
                  <c:v>940.68325295071145</c:v>
                </c:pt>
                <c:pt idx="2524">
                  <c:v>951.20936911717968</c:v>
                </c:pt>
                <c:pt idx="2525">
                  <c:v>924.55770803366579</c:v>
                </c:pt>
                <c:pt idx="2526">
                  <c:v>1020.8036051475497</c:v>
                </c:pt>
                <c:pt idx="2527">
                  <c:v>1045.3840657877831</c:v>
                </c:pt>
                <c:pt idx="2528">
                  <c:v>1043.2485597198743</c:v>
                </c:pt>
                <c:pt idx="2529">
                  <c:v>1067.4849376953723</c:v>
                </c:pt>
                <c:pt idx="2530">
                  <c:v>1050.4500865480768</c:v>
                </c:pt>
                <c:pt idx="2531">
                  <c:v>1065.9610606313347</c:v>
                </c:pt>
                <c:pt idx="2532">
                  <c:v>1044.2504881830087</c:v>
                </c:pt>
                <c:pt idx="2533">
                  <c:v>1131.7437292364993</c:v>
                </c:pt>
                <c:pt idx="2534">
                  <c:v>1066.2459829725824</c:v>
                </c:pt>
                <c:pt idx="2535">
                  <c:v>1153.1850752727742</c:v>
                </c:pt>
                <c:pt idx="2536">
                  <c:v>1124.4339316593173</c:v>
                </c:pt>
                <c:pt idx="2537">
                  <c:v>1166.361020833117</c:v>
                </c:pt>
                <c:pt idx="2538">
                  <c:v>1123.3440172751461</c:v>
                </c:pt>
                <c:pt idx="2539">
                  <c:v>1173.2961926475461</c:v>
                </c:pt>
                <c:pt idx="2540">
                  <c:v>1105.7532058256052</c:v>
                </c:pt>
                <c:pt idx="2541">
                  <c:v>1246.7033315490789</c:v>
                </c:pt>
                <c:pt idx="2542">
                  <c:v>1018.9784143042082</c:v>
                </c:pt>
                <c:pt idx="2543">
                  <c:v>1228.2972766372704</c:v>
                </c:pt>
                <c:pt idx="2544">
                  <c:v>1288.1906872717639</c:v>
                </c:pt>
                <c:pt idx="2545">
                  <c:v>1274.4779541546245</c:v>
                </c:pt>
                <c:pt idx="2546">
                  <c:v>1169.8246227513259</c:v>
                </c:pt>
                <c:pt idx="2547">
                  <c:v>1286.6135827492292</c:v>
                </c:pt>
                <c:pt idx="2548">
                  <c:v>1422.1749330498269</c:v>
                </c:pt>
                <c:pt idx="2549">
                  <c:v>1277.7965402435677</c:v>
                </c:pt>
                <c:pt idx="2550">
                  <c:v>1353.6395393475218</c:v>
                </c:pt>
                <c:pt idx="2551">
                  <c:v>1383.993153370805</c:v>
                </c:pt>
                <c:pt idx="2552">
                  <c:v>1316.1405250086241</c:v>
                </c:pt>
                <c:pt idx="2553">
                  <c:v>1366.5264410209186</c:v>
                </c:pt>
                <c:pt idx="2554">
                  <c:v>1274.7346741140834</c:v>
                </c:pt>
                <c:pt idx="2555">
                  <c:v>1443.6280086913307</c:v>
                </c:pt>
                <c:pt idx="2556">
                  <c:v>1409.2356622098891</c:v>
                </c:pt>
                <c:pt idx="2557">
                  <c:v>1436.7407296250801</c:v>
                </c:pt>
                <c:pt idx="2558">
                  <c:v>1419.2881680713729</c:v>
                </c:pt>
                <c:pt idx="2559">
                  <c:v>1542.0624660925162</c:v>
                </c:pt>
                <c:pt idx="2560">
                  <c:v>1367.9783161442849</c:v>
                </c:pt>
                <c:pt idx="2561">
                  <c:v>1404.4770337373945</c:v>
                </c:pt>
                <c:pt idx="2562">
                  <c:v>1526.8206980166303</c:v>
                </c:pt>
                <c:pt idx="2563">
                  <c:v>1469.1927990799338</c:v>
                </c:pt>
                <c:pt idx="2564">
                  <c:v>1388.0125245193879</c:v>
                </c:pt>
                <c:pt idx="2565">
                  <c:v>1596.120595113159</c:v>
                </c:pt>
                <c:pt idx="2566">
                  <c:v>1557.7613053984455</c:v>
                </c:pt>
                <c:pt idx="2567">
                  <c:v>1561.2026252398553</c:v>
                </c:pt>
                <c:pt idx="2568">
                  <c:v>1491.0202342380758</c:v>
                </c:pt>
                <c:pt idx="2569">
                  <c:v>1653.7724742202279</c:v>
                </c:pt>
                <c:pt idx="2570">
                  <c:v>1453.6604284827472</c:v>
                </c:pt>
                <c:pt idx="2571">
                  <c:v>1731.1179022280496</c:v>
                </c:pt>
                <c:pt idx="2572">
                  <c:v>1633.5633876817044</c:v>
                </c:pt>
                <c:pt idx="2573">
                  <c:v>1621.9981174105583</c:v>
                </c:pt>
                <c:pt idx="2574">
                  <c:v>1547.6615530219838</c:v>
                </c:pt>
                <c:pt idx="2575">
                  <c:v>1854.695373255862</c:v>
                </c:pt>
                <c:pt idx="2576">
                  <c:v>1692.0944925397491</c:v>
                </c:pt>
                <c:pt idx="2577">
                  <c:v>1711.6687364594122</c:v>
                </c:pt>
                <c:pt idx="2578">
                  <c:v>1713.5887987917365</c:v>
                </c:pt>
                <c:pt idx="2579">
                  <c:v>1767.7441897093961</c:v>
                </c:pt>
                <c:pt idx="2580">
                  <c:v>1671.1413896582142</c:v>
                </c:pt>
                <c:pt idx="2581">
                  <c:v>1780.3224904576894</c:v>
                </c:pt>
                <c:pt idx="2582">
                  <c:v>1730.5169861791519</c:v>
                </c:pt>
                <c:pt idx="2583">
                  <c:v>1809.3732510112209</c:v>
                </c:pt>
                <c:pt idx="2584">
                  <c:v>1634.1096487574125</c:v>
                </c:pt>
                <c:pt idx="2585">
                  <c:v>1940.6978482690736</c:v>
                </c:pt>
                <c:pt idx="2586">
                  <c:v>1699.1659325689664</c:v>
                </c:pt>
                <c:pt idx="2587">
                  <c:v>1806.8112420459206</c:v>
                </c:pt>
                <c:pt idx="2588">
                  <c:v>1774.3591792628922</c:v>
                </c:pt>
                <c:pt idx="2589">
                  <c:v>2037.1670465542568</c:v>
                </c:pt>
                <c:pt idx="2590">
                  <c:v>1708.8309015650646</c:v>
                </c:pt>
                <c:pt idx="2591">
                  <c:v>1864.7393872581397</c:v>
                </c:pt>
                <c:pt idx="2592">
                  <c:v>1822.5764923259126</c:v>
                </c:pt>
                <c:pt idx="2593">
                  <c:v>1852.1574466292932</c:v>
                </c:pt>
                <c:pt idx="2594">
                  <c:v>1777.4837885308546</c:v>
                </c:pt>
                <c:pt idx="2595">
                  <c:v>2081.190535114506</c:v>
                </c:pt>
                <c:pt idx="2596">
                  <c:v>1876.8725440310266</c:v>
                </c:pt>
                <c:pt idx="2597">
                  <c:v>1948.8728869788026</c:v>
                </c:pt>
                <c:pt idx="2598">
                  <c:v>1868.1699360972536</c:v>
                </c:pt>
                <c:pt idx="2599">
                  <c:v>2007.725238095537</c:v>
                </c:pt>
                <c:pt idx="2600">
                  <c:v>1846.381279707819</c:v>
                </c:pt>
                <c:pt idx="2601">
                  <c:v>2081.6246964305028</c:v>
                </c:pt>
                <c:pt idx="2602">
                  <c:v>1954.6664081473359</c:v>
                </c:pt>
                <c:pt idx="2603">
                  <c:v>1991.9015683614653</c:v>
                </c:pt>
                <c:pt idx="2604">
                  <c:v>1903.4059204471328</c:v>
                </c:pt>
                <c:pt idx="2605">
                  <c:v>2013.8930231144554</c:v>
                </c:pt>
                <c:pt idx="2606">
                  <c:v>1976.5069347726946</c:v>
                </c:pt>
                <c:pt idx="2607">
                  <c:v>1984.8241334424449</c:v>
                </c:pt>
                <c:pt idx="2608">
                  <c:v>2011.7667293013092</c:v>
                </c:pt>
                <c:pt idx="2609">
                  <c:v>2070.1743501855499</c:v>
                </c:pt>
                <c:pt idx="2610">
                  <c:v>2004.6562882818694</c:v>
                </c:pt>
                <c:pt idx="2611">
                  <c:v>2053.6665124275919</c:v>
                </c:pt>
                <c:pt idx="2612">
                  <c:v>1934.6774482300959</c:v>
                </c:pt>
                <c:pt idx="2613">
                  <c:v>2102.5452467620098</c:v>
                </c:pt>
                <c:pt idx="2614">
                  <c:v>2025.0243977446978</c:v>
                </c:pt>
                <c:pt idx="2615">
                  <c:v>2203.6860807436224</c:v>
                </c:pt>
                <c:pt idx="2616">
                  <c:v>1941.0088835679771</c:v>
                </c:pt>
                <c:pt idx="2617">
                  <c:v>2152.7773711735608</c:v>
                </c:pt>
                <c:pt idx="2618">
                  <c:v>2096.827444757203</c:v>
                </c:pt>
                <c:pt idx="2619">
                  <c:v>2117.7455236663918</c:v>
                </c:pt>
                <c:pt idx="2620">
                  <c:v>2109.0745119713661</c:v>
                </c:pt>
                <c:pt idx="2621">
                  <c:v>2152.0796079432789</c:v>
                </c:pt>
                <c:pt idx="2622">
                  <c:v>2243.1236358461806</c:v>
                </c:pt>
                <c:pt idx="2623">
                  <c:v>2165.6840105070846</c:v>
                </c:pt>
                <c:pt idx="2624">
                  <c:v>2018.614776176903</c:v>
                </c:pt>
                <c:pt idx="2625">
                  <c:v>2285.7064663984524</c:v>
                </c:pt>
                <c:pt idx="2626">
                  <c:v>2244.3303933869288</c:v>
                </c:pt>
                <c:pt idx="2627">
                  <c:v>2284.4746861180784</c:v>
                </c:pt>
                <c:pt idx="2628">
                  <c:v>2019.4362960461913</c:v>
                </c:pt>
                <c:pt idx="2629">
                  <c:v>2232.7840377188923</c:v>
                </c:pt>
                <c:pt idx="2630">
                  <c:v>2089.4953696372245</c:v>
                </c:pt>
                <c:pt idx="2631">
                  <c:v>2289.6410476790015</c:v>
                </c:pt>
                <c:pt idx="2632">
                  <c:v>2174.5027684121328</c:v>
                </c:pt>
                <c:pt idx="2633">
                  <c:v>2340.0229463787714</c:v>
                </c:pt>
                <c:pt idx="2634">
                  <c:v>2189.9438797192338</c:v>
                </c:pt>
                <c:pt idx="2635">
                  <c:v>2378.958181906281</c:v>
                </c:pt>
                <c:pt idx="2636">
                  <c:v>2271.3268552027412</c:v>
                </c:pt>
                <c:pt idx="2637">
                  <c:v>2232.9555821391409</c:v>
                </c:pt>
                <c:pt idx="2638">
                  <c:v>2235.2040680436357</c:v>
                </c:pt>
                <c:pt idx="2639">
                  <c:v>2376.9202851728287</c:v>
                </c:pt>
                <c:pt idx="2640">
                  <c:v>2601.0876909938775</c:v>
                </c:pt>
                <c:pt idx="2641">
                  <c:v>2370.5506586268557</c:v>
                </c:pt>
                <c:pt idx="2642">
                  <c:v>2222.2414118469919</c:v>
                </c:pt>
                <c:pt idx="2643">
                  <c:v>2235.4754448094886</c:v>
                </c:pt>
                <c:pt idx="2644">
                  <c:v>2088.6579033886064</c:v>
                </c:pt>
                <c:pt idx="2645">
                  <c:v>2306.0683228847543</c:v>
                </c:pt>
                <c:pt idx="2646">
                  <c:v>2248.7835892006597</c:v>
                </c:pt>
                <c:pt idx="2647">
                  <c:v>2397.650204599388</c:v>
                </c:pt>
                <c:pt idx="2648">
                  <c:v>2186.6219740564038</c:v>
                </c:pt>
                <c:pt idx="2649">
                  <c:v>2587.1908814620942</c:v>
                </c:pt>
                <c:pt idx="2650">
                  <c:v>2340.0513876959535</c:v>
                </c:pt>
                <c:pt idx="2651">
                  <c:v>2361.3771979317453</c:v>
                </c:pt>
                <c:pt idx="2652">
                  <c:v>2162.9914209224753</c:v>
                </c:pt>
                <c:pt idx="2653">
                  <c:v>2376.073265646768</c:v>
                </c:pt>
                <c:pt idx="2654">
                  <c:v>2261.2497781899501</c:v>
                </c:pt>
                <c:pt idx="2655">
                  <c:v>2362.6663108075704</c:v>
                </c:pt>
                <c:pt idx="2656">
                  <c:v>2169.9921179256557</c:v>
                </c:pt>
                <c:pt idx="2657">
                  <c:v>2368.6204578726406</c:v>
                </c:pt>
                <c:pt idx="2658">
                  <c:v>2234.5899303098581</c:v>
                </c:pt>
                <c:pt idx="2659">
                  <c:v>2402.2129524973061</c:v>
                </c:pt>
                <c:pt idx="2660">
                  <c:v>2240.2844905192769</c:v>
                </c:pt>
                <c:pt idx="2661">
                  <c:v>2405.6020519708877</c:v>
                </c:pt>
                <c:pt idx="2662">
                  <c:v>2254.0243495218015</c:v>
                </c:pt>
                <c:pt idx="2663">
                  <c:v>2443.6726307803306</c:v>
                </c:pt>
                <c:pt idx="2664">
                  <c:v>2393.4376966340533</c:v>
                </c:pt>
                <c:pt idx="2665">
                  <c:v>2378.9172661007428</c:v>
                </c:pt>
                <c:pt idx="2666">
                  <c:v>2558.3555750571509</c:v>
                </c:pt>
                <c:pt idx="2667">
                  <c:v>2400.5426163181605</c:v>
                </c:pt>
                <c:pt idx="2668">
                  <c:v>2313.1092673764692</c:v>
                </c:pt>
                <c:pt idx="2669">
                  <c:v>2368.5148133002222</c:v>
                </c:pt>
                <c:pt idx="2670">
                  <c:v>2616.4718323128918</c:v>
                </c:pt>
                <c:pt idx="2671">
                  <c:v>2392.2731327472902</c:v>
                </c:pt>
                <c:pt idx="2672">
                  <c:v>2200.3791618199089</c:v>
                </c:pt>
                <c:pt idx="2673">
                  <c:v>2554.6619424287351</c:v>
                </c:pt>
                <c:pt idx="2674">
                  <c:v>2458.8034620493945</c:v>
                </c:pt>
                <c:pt idx="2675">
                  <c:v>2519.5530626501368</c:v>
                </c:pt>
                <c:pt idx="2676">
                  <c:v>2293.4721988529504</c:v>
                </c:pt>
                <c:pt idx="2677">
                  <c:v>2610.003329263955</c:v>
                </c:pt>
                <c:pt idx="2678">
                  <c:v>2325.8326741576493</c:v>
                </c:pt>
                <c:pt idx="2679">
                  <c:v>2486.230696208102</c:v>
                </c:pt>
                <c:pt idx="2680">
                  <c:v>2370.715281791187</c:v>
                </c:pt>
                <c:pt idx="2681">
                  <c:v>2413.2713008147734</c:v>
                </c:pt>
                <c:pt idx="2682">
                  <c:v>2419.4417946201138</c:v>
                </c:pt>
                <c:pt idx="2683">
                  <c:v>2409.489680142904</c:v>
                </c:pt>
                <c:pt idx="2684">
                  <c:v>2402.2178045316064</c:v>
                </c:pt>
                <c:pt idx="2685">
                  <c:v>2505.0871981143632</c:v>
                </c:pt>
                <c:pt idx="2686">
                  <c:v>2512.7094837573541</c:v>
                </c:pt>
                <c:pt idx="2687">
                  <c:v>2549.5680282917338</c:v>
                </c:pt>
                <c:pt idx="2688">
                  <c:v>2341.5479683225267</c:v>
                </c:pt>
                <c:pt idx="2689">
                  <c:v>2617.9181811382223</c:v>
                </c:pt>
                <c:pt idx="2690">
                  <c:v>2498.3426144653172</c:v>
                </c:pt>
                <c:pt idx="2691">
                  <c:v>2498.1661800654174</c:v>
                </c:pt>
                <c:pt idx="2692">
                  <c:v>2439.7936085961105</c:v>
                </c:pt>
                <c:pt idx="2693">
                  <c:v>2494.0080457718377</c:v>
                </c:pt>
                <c:pt idx="2694">
                  <c:v>2414.8776229796495</c:v>
                </c:pt>
                <c:pt idx="2695">
                  <c:v>2537.0559870982993</c:v>
                </c:pt>
                <c:pt idx="2696">
                  <c:v>2531.4862797198703</c:v>
                </c:pt>
                <c:pt idx="2697">
                  <c:v>2495.2656871381823</c:v>
                </c:pt>
                <c:pt idx="2698">
                  <c:v>2338.4529791461719</c:v>
                </c:pt>
                <c:pt idx="2699">
                  <c:v>2477.9195848119866</c:v>
                </c:pt>
                <c:pt idx="2700">
                  <c:v>2567.1771311952634</c:v>
                </c:pt>
                <c:pt idx="2701">
                  <c:v>2410.1620421865123</c:v>
                </c:pt>
                <c:pt idx="2702">
                  <c:v>2389.8384123442111</c:v>
                </c:pt>
                <c:pt idx="2703">
                  <c:v>2626.2134033394341</c:v>
                </c:pt>
                <c:pt idx="2704">
                  <c:v>2467.0144370213411</c:v>
                </c:pt>
                <c:pt idx="2705">
                  <c:v>2508.3504262932311</c:v>
                </c:pt>
                <c:pt idx="2706">
                  <c:v>2384.4294300425613</c:v>
                </c:pt>
                <c:pt idx="2707">
                  <c:v>2428.260899888327</c:v>
                </c:pt>
                <c:pt idx="2708">
                  <c:v>2543.5934577780877</c:v>
                </c:pt>
                <c:pt idx="2709">
                  <c:v>2449.3864908899154</c:v>
                </c:pt>
                <c:pt idx="2710">
                  <c:v>2501.1394503407819</c:v>
                </c:pt>
                <c:pt idx="2711">
                  <c:v>2618.8173223676536</c:v>
                </c:pt>
                <c:pt idx="2712">
                  <c:v>2552.9253984973998</c:v>
                </c:pt>
                <c:pt idx="2713">
                  <c:v>2555.2920271193716</c:v>
                </c:pt>
                <c:pt idx="2714">
                  <c:v>2485.7698704600102</c:v>
                </c:pt>
                <c:pt idx="2715">
                  <c:v>2548.1886744658664</c:v>
                </c:pt>
                <c:pt idx="2716">
                  <c:v>2479.4283237287732</c:v>
                </c:pt>
                <c:pt idx="2717">
                  <c:v>2594.9876231062003</c:v>
                </c:pt>
                <c:pt idx="2718">
                  <c:v>2361.846106742471</c:v>
                </c:pt>
                <c:pt idx="2719">
                  <c:v>2527.0733698492322</c:v>
                </c:pt>
                <c:pt idx="2720">
                  <c:v>2451.311327400238</c:v>
                </c:pt>
                <c:pt idx="2721">
                  <c:v>2509.9479445670499</c:v>
                </c:pt>
                <c:pt idx="2722">
                  <c:v>2448.2863951834297</c:v>
                </c:pt>
                <c:pt idx="2723">
                  <c:v>2634.1250250665571</c:v>
                </c:pt>
                <c:pt idx="2724">
                  <c:v>2615.6712241647547</c:v>
                </c:pt>
                <c:pt idx="2725">
                  <c:v>2550.0487766953224</c:v>
                </c:pt>
                <c:pt idx="2726">
                  <c:v>2554.0876285293639</c:v>
                </c:pt>
                <c:pt idx="2727">
                  <c:v>2494.9420622733478</c:v>
                </c:pt>
                <c:pt idx="2728">
                  <c:v>2484.9624853486266</c:v>
                </c:pt>
                <c:pt idx="2729">
                  <c:v>2672.244966347188</c:v>
                </c:pt>
                <c:pt idx="2730">
                  <c:v>2424.6024333403898</c:v>
                </c:pt>
                <c:pt idx="2731">
                  <c:v>2567.6250942034776</c:v>
                </c:pt>
                <c:pt idx="2732">
                  <c:v>2387.8445335846973</c:v>
                </c:pt>
                <c:pt idx="2733">
                  <c:v>2730.6361388383461</c:v>
                </c:pt>
                <c:pt idx="2734">
                  <c:v>2432.6457094449256</c:v>
                </c:pt>
                <c:pt idx="2735">
                  <c:v>2811.4444991641776</c:v>
                </c:pt>
                <c:pt idx="2736">
                  <c:v>2425.6819633148166</c:v>
                </c:pt>
                <c:pt idx="2737">
                  <c:v>2411.8042089467363</c:v>
                </c:pt>
                <c:pt idx="2738">
                  <c:v>2400.1496992637817</c:v>
                </c:pt>
                <c:pt idx="2739">
                  <c:v>2519.3932950509716</c:v>
                </c:pt>
                <c:pt idx="2740">
                  <c:v>2510.5150055016024</c:v>
                </c:pt>
                <c:pt idx="2741">
                  <c:v>2628.217960928816</c:v>
                </c:pt>
                <c:pt idx="2742">
                  <c:v>2447.8937514212162</c:v>
                </c:pt>
                <c:pt idx="2743">
                  <c:v>2620.9267506443007</c:v>
                </c:pt>
                <c:pt idx="2744">
                  <c:v>2378.1994745741217</c:v>
                </c:pt>
                <c:pt idx="2745">
                  <c:v>2435.3822506165957</c:v>
                </c:pt>
                <c:pt idx="2746">
                  <c:v>2561.6944233901741</c:v>
                </c:pt>
                <c:pt idx="2747">
                  <c:v>2540.5357753542653</c:v>
                </c:pt>
                <c:pt idx="2748">
                  <c:v>2423.3873874062278</c:v>
                </c:pt>
                <c:pt idx="2749">
                  <c:v>2485.9417167090019</c:v>
                </c:pt>
                <c:pt idx="2750">
                  <c:v>2591.8260558486618</c:v>
                </c:pt>
                <c:pt idx="2751">
                  <c:v>2615.6322052971027</c:v>
                </c:pt>
                <c:pt idx="2752">
                  <c:v>2325.5934924958497</c:v>
                </c:pt>
                <c:pt idx="2753">
                  <c:v>2440.6430228648396</c:v>
                </c:pt>
                <c:pt idx="2754">
                  <c:v>2423.2421229248316</c:v>
                </c:pt>
                <c:pt idx="2755">
                  <c:v>2552.9712160818558</c:v>
                </c:pt>
                <c:pt idx="2756">
                  <c:v>2506.8213287057033</c:v>
                </c:pt>
                <c:pt idx="2757">
                  <c:v>2459.0222421756284</c:v>
                </c:pt>
                <c:pt idx="2758">
                  <c:v>2393.1353296833686</c:v>
                </c:pt>
                <c:pt idx="2759">
                  <c:v>2339.1076412899365</c:v>
                </c:pt>
                <c:pt idx="2760">
                  <c:v>2555.6227666249297</c:v>
                </c:pt>
                <c:pt idx="2761">
                  <c:v>2391.1102419630179</c:v>
                </c:pt>
                <c:pt idx="2762">
                  <c:v>352.14701335841403</c:v>
                </c:pt>
                <c:pt idx="2763">
                  <c:v>176.00196587943282</c:v>
                </c:pt>
                <c:pt idx="2764">
                  <c:v>152.71979158230872</c:v>
                </c:pt>
                <c:pt idx="2765">
                  <c:v>149.90884152091658</c:v>
                </c:pt>
                <c:pt idx="2766">
                  <c:v>109.61820594058194</c:v>
                </c:pt>
                <c:pt idx="2767">
                  <c:v>109.53397480847279</c:v>
                </c:pt>
                <c:pt idx="2768">
                  <c:v>109.70069644335342</c:v>
                </c:pt>
                <c:pt idx="2769">
                  <c:v>113.15432023459309</c:v>
                </c:pt>
                <c:pt idx="2770">
                  <c:v>107.51566652616603</c:v>
                </c:pt>
                <c:pt idx="2771">
                  <c:v>109.5365386234446</c:v>
                </c:pt>
                <c:pt idx="2772">
                  <c:v>113.21457145548777</c:v>
                </c:pt>
                <c:pt idx="2773">
                  <c:v>111.27289344288315</c:v>
                </c:pt>
                <c:pt idx="2774">
                  <c:v>109.67695946920274</c:v>
                </c:pt>
                <c:pt idx="2775">
                  <c:v>109.42560048722014</c:v>
                </c:pt>
                <c:pt idx="2776">
                  <c:v>111.2426765269536</c:v>
                </c:pt>
                <c:pt idx="2777">
                  <c:v>107.75549085354073</c:v>
                </c:pt>
                <c:pt idx="2778">
                  <c:v>113.0827904533725</c:v>
                </c:pt>
                <c:pt idx="2779">
                  <c:v>111.51644674259724</c:v>
                </c:pt>
                <c:pt idx="2780">
                  <c:v>109.24165902941546</c:v>
                </c:pt>
                <c:pt idx="2781">
                  <c:v>123.26847811603699</c:v>
                </c:pt>
                <c:pt idx="2782">
                  <c:v>115.51350804046558</c:v>
                </c:pt>
                <c:pt idx="2783">
                  <c:v>115.8641170044902</c:v>
                </c:pt>
                <c:pt idx="2784">
                  <c:v>117.56998484233921</c:v>
                </c:pt>
                <c:pt idx="2785">
                  <c:v>123.50315007456845</c:v>
                </c:pt>
                <c:pt idx="2786">
                  <c:v>119.97313823666383</c:v>
                </c:pt>
                <c:pt idx="2787">
                  <c:v>121.68220172832294</c:v>
                </c:pt>
                <c:pt idx="2788">
                  <c:v>123.81725715352448</c:v>
                </c:pt>
                <c:pt idx="2789">
                  <c:v>127.77297233742118</c:v>
                </c:pt>
                <c:pt idx="2790">
                  <c:v>123.94511951459275</c:v>
                </c:pt>
                <c:pt idx="2791">
                  <c:v>130.55067605066816</c:v>
                </c:pt>
                <c:pt idx="2792">
                  <c:v>128.31498600495604</c:v>
                </c:pt>
                <c:pt idx="2793">
                  <c:v>127.92590877384575</c:v>
                </c:pt>
                <c:pt idx="2794">
                  <c:v>134.37302459348425</c:v>
                </c:pt>
                <c:pt idx="2795">
                  <c:v>128.10523606378058</c:v>
                </c:pt>
                <c:pt idx="2796">
                  <c:v>132.66077076062956</c:v>
                </c:pt>
                <c:pt idx="2797">
                  <c:v>133.06087329225977</c:v>
                </c:pt>
                <c:pt idx="2798">
                  <c:v>131.03076982102903</c:v>
                </c:pt>
                <c:pt idx="2799">
                  <c:v>130.46230893594284</c:v>
                </c:pt>
                <c:pt idx="2800">
                  <c:v>128.37371120820791</c:v>
                </c:pt>
                <c:pt idx="2801">
                  <c:v>130.16621356962591</c:v>
                </c:pt>
                <c:pt idx="2802">
                  <c:v>134.53703239187035</c:v>
                </c:pt>
                <c:pt idx="2803">
                  <c:v>134.85149385085933</c:v>
                </c:pt>
                <c:pt idx="2804">
                  <c:v>132.56949239629017</c:v>
                </c:pt>
                <c:pt idx="2805">
                  <c:v>132.66023887821402</c:v>
                </c:pt>
                <c:pt idx="2806">
                  <c:v>129.79817888112726</c:v>
                </c:pt>
                <c:pt idx="2807">
                  <c:v>132.46444328930653</c:v>
                </c:pt>
                <c:pt idx="2808">
                  <c:v>130.63166540725135</c:v>
                </c:pt>
                <c:pt idx="2809">
                  <c:v>138.93672828141953</c:v>
                </c:pt>
                <c:pt idx="2810">
                  <c:v>135.25263482434073</c:v>
                </c:pt>
                <c:pt idx="2811">
                  <c:v>132.31767366976328</c:v>
                </c:pt>
                <c:pt idx="2812">
                  <c:v>126.02232987985057</c:v>
                </c:pt>
                <c:pt idx="2813">
                  <c:v>136.61071136675164</c:v>
                </c:pt>
                <c:pt idx="2814">
                  <c:v>137.39065251296455</c:v>
                </c:pt>
                <c:pt idx="2815">
                  <c:v>130.07728530982982</c:v>
                </c:pt>
                <c:pt idx="2816">
                  <c:v>134.3256558395708</c:v>
                </c:pt>
                <c:pt idx="2817">
                  <c:v>134.32131794416415</c:v>
                </c:pt>
                <c:pt idx="2818">
                  <c:v>125.57935961271696</c:v>
                </c:pt>
                <c:pt idx="2819">
                  <c:v>133.92707177515962</c:v>
                </c:pt>
                <c:pt idx="2820">
                  <c:v>125.4812093870583</c:v>
                </c:pt>
                <c:pt idx="2821">
                  <c:v>131.75744116895359</c:v>
                </c:pt>
                <c:pt idx="2822">
                  <c:v>131.80695549321459</c:v>
                </c:pt>
                <c:pt idx="2823">
                  <c:v>131.57642548299546</c:v>
                </c:pt>
                <c:pt idx="2824">
                  <c:v>126.19423363211143</c:v>
                </c:pt>
                <c:pt idx="2825">
                  <c:v>134.13508026685443</c:v>
                </c:pt>
                <c:pt idx="2826">
                  <c:v>125.35519427142587</c:v>
                </c:pt>
                <c:pt idx="2827">
                  <c:v>124.57499589694493</c:v>
                </c:pt>
                <c:pt idx="2828">
                  <c:v>110.75254945099491</c:v>
                </c:pt>
                <c:pt idx="2829">
                  <c:v>114.59554159831777</c:v>
                </c:pt>
                <c:pt idx="2830">
                  <c:v>112.72937901568004</c:v>
                </c:pt>
                <c:pt idx="2831">
                  <c:v>110.79766940964554</c:v>
                </c:pt>
                <c:pt idx="2832">
                  <c:v>101.78344955636041</c:v>
                </c:pt>
                <c:pt idx="2833">
                  <c:v>110.63664205096347</c:v>
                </c:pt>
                <c:pt idx="2834">
                  <c:v>106.83147835775945</c:v>
                </c:pt>
                <c:pt idx="2835">
                  <c:v>108.95286848461575</c:v>
                </c:pt>
                <c:pt idx="2836">
                  <c:v>103.94533365080335</c:v>
                </c:pt>
                <c:pt idx="2837">
                  <c:v>112.55223930181531</c:v>
                </c:pt>
                <c:pt idx="2838">
                  <c:v>114.34058158937101</c:v>
                </c:pt>
                <c:pt idx="2839">
                  <c:v>112.84641605755326</c:v>
                </c:pt>
                <c:pt idx="2840">
                  <c:v>105.75624643758312</c:v>
                </c:pt>
                <c:pt idx="2841">
                  <c:v>113.14406948097485</c:v>
                </c:pt>
                <c:pt idx="2842">
                  <c:v>113.08552733763604</c:v>
                </c:pt>
                <c:pt idx="2843">
                  <c:v>120.36249128666475</c:v>
                </c:pt>
                <c:pt idx="2844">
                  <c:v>115.00504836718022</c:v>
                </c:pt>
                <c:pt idx="2845">
                  <c:v>118.55709172792373</c:v>
                </c:pt>
                <c:pt idx="2846">
                  <c:v>114.92868168125783</c:v>
                </c:pt>
                <c:pt idx="2847">
                  <c:v>119.06779048524899</c:v>
                </c:pt>
                <c:pt idx="2848">
                  <c:v>123.34449616117529</c:v>
                </c:pt>
                <c:pt idx="2849">
                  <c:v>122.94704582986058</c:v>
                </c:pt>
                <c:pt idx="2850">
                  <c:v>117.15168906919256</c:v>
                </c:pt>
                <c:pt idx="2851">
                  <c:v>123.61221910667244</c:v>
                </c:pt>
                <c:pt idx="2852">
                  <c:v>125.47959888304203</c:v>
                </c:pt>
                <c:pt idx="2853">
                  <c:v>129.54492129163538</c:v>
                </c:pt>
                <c:pt idx="2854">
                  <c:v>133.80746847521087</c:v>
                </c:pt>
                <c:pt idx="2855">
                  <c:v>134.17452865558562</c:v>
                </c:pt>
                <c:pt idx="2856">
                  <c:v>119.27348843630152</c:v>
                </c:pt>
                <c:pt idx="2857">
                  <c:v>136.40531778627832</c:v>
                </c:pt>
                <c:pt idx="2858">
                  <c:v>129.81413533892646</c:v>
                </c:pt>
                <c:pt idx="2859">
                  <c:v>137.09048292801845</c:v>
                </c:pt>
                <c:pt idx="2860">
                  <c:v>134.12805675802687</c:v>
                </c:pt>
                <c:pt idx="2861">
                  <c:v>134.46939001176762</c:v>
                </c:pt>
                <c:pt idx="2862">
                  <c:v>136.52575410663937</c:v>
                </c:pt>
                <c:pt idx="2863">
                  <c:v>140.81376482734791</c:v>
                </c:pt>
                <c:pt idx="2864">
                  <c:v>131.53840943159847</c:v>
                </c:pt>
                <c:pt idx="2865">
                  <c:v>143.7978948052133</c:v>
                </c:pt>
                <c:pt idx="2866">
                  <c:v>138.73084771596396</c:v>
                </c:pt>
                <c:pt idx="2867">
                  <c:v>148.7186353764283</c:v>
                </c:pt>
                <c:pt idx="2868">
                  <c:v>143.23657843344898</c:v>
                </c:pt>
                <c:pt idx="2869">
                  <c:v>146.34920619606825</c:v>
                </c:pt>
                <c:pt idx="2870">
                  <c:v>150.99835587536597</c:v>
                </c:pt>
                <c:pt idx="2871">
                  <c:v>148.4136132137869</c:v>
                </c:pt>
                <c:pt idx="2872">
                  <c:v>143.30877512667962</c:v>
                </c:pt>
                <c:pt idx="2873">
                  <c:v>150.41166753749016</c:v>
                </c:pt>
                <c:pt idx="2874">
                  <c:v>150.06824331296141</c:v>
                </c:pt>
                <c:pt idx="2875">
                  <c:v>155.4008107124011</c:v>
                </c:pt>
                <c:pt idx="2876">
                  <c:v>155.59525245307094</c:v>
                </c:pt>
                <c:pt idx="2877">
                  <c:v>155.58900243667696</c:v>
                </c:pt>
                <c:pt idx="2878">
                  <c:v>158.11965999882202</c:v>
                </c:pt>
                <c:pt idx="2879">
                  <c:v>150.52541903001082</c:v>
                </c:pt>
                <c:pt idx="2880">
                  <c:v>148.02176893059001</c:v>
                </c:pt>
                <c:pt idx="2881">
                  <c:v>158.95128688710093</c:v>
                </c:pt>
                <c:pt idx="2882">
                  <c:v>157.89491654894746</c:v>
                </c:pt>
                <c:pt idx="2883">
                  <c:v>156.36139584794984</c:v>
                </c:pt>
                <c:pt idx="2884">
                  <c:v>151.27939208284818</c:v>
                </c:pt>
                <c:pt idx="2885">
                  <c:v>167.80702620564108</c:v>
                </c:pt>
                <c:pt idx="2886">
                  <c:v>159.76212439753593</c:v>
                </c:pt>
                <c:pt idx="2887">
                  <c:v>162.52309166392263</c:v>
                </c:pt>
                <c:pt idx="2888">
                  <c:v>159.96172711051364</c:v>
                </c:pt>
                <c:pt idx="2889">
                  <c:v>162.33254620399933</c:v>
                </c:pt>
                <c:pt idx="2890">
                  <c:v>156.35647167172837</c:v>
                </c:pt>
                <c:pt idx="2891">
                  <c:v>159.7374010584607</c:v>
                </c:pt>
                <c:pt idx="2892">
                  <c:v>149.21630225703771</c:v>
                </c:pt>
                <c:pt idx="2893">
                  <c:v>160.10178145268003</c:v>
                </c:pt>
                <c:pt idx="2894">
                  <c:v>149.4721132984688</c:v>
                </c:pt>
                <c:pt idx="2895">
                  <c:v>162.59948243374888</c:v>
                </c:pt>
                <c:pt idx="2896">
                  <c:v>154.3178854277196</c:v>
                </c:pt>
                <c:pt idx="2897">
                  <c:v>159.82178810611933</c:v>
                </c:pt>
                <c:pt idx="2898">
                  <c:v>149.29170126274084</c:v>
                </c:pt>
                <c:pt idx="2899">
                  <c:v>159.55364869504754</c:v>
                </c:pt>
                <c:pt idx="2900">
                  <c:v>158.55284186463166</c:v>
                </c:pt>
                <c:pt idx="2901">
                  <c:v>159.63769558523933</c:v>
                </c:pt>
                <c:pt idx="2902">
                  <c:v>155.21209716940857</c:v>
                </c:pt>
                <c:pt idx="2903">
                  <c:v>160.03152510017159</c:v>
                </c:pt>
                <c:pt idx="2904">
                  <c:v>152.93284941991251</c:v>
                </c:pt>
                <c:pt idx="2905">
                  <c:v>149.66753189600075</c:v>
                </c:pt>
                <c:pt idx="2906">
                  <c:v>141.37496488477183</c:v>
                </c:pt>
                <c:pt idx="2907">
                  <c:v>146.65971747974811</c:v>
                </c:pt>
                <c:pt idx="2908">
                  <c:v>143.95452918827428</c:v>
                </c:pt>
                <c:pt idx="2909">
                  <c:v>149.55768770137431</c:v>
                </c:pt>
                <c:pt idx="2910">
                  <c:v>145.6540413973205</c:v>
                </c:pt>
                <c:pt idx="2911">
                  <c:v>143.42667313209023</c:v>
                </c:pt>
                <c:pt idx="2912">
                  <c:v>141.21829613989024</c:v>
                </c:pt>
                <c:pt idx="2913">
                  <c:v>147.75062767624692</c:v>
                </c:pt>
                <c:pt idx="2914">
                  <c:v>138.76465022611185</c:v>
                </c:pt>
                <c:pt idx="2915">
                  <c:v>143.07865019004015</c:v>
                </c:pt>
                <c:pt idx="2916">
                  <c:v>135.66410382274765</c:v>
                </c:pt>
                <c:pt idx="2917">
                  <c:v>138.22743938959596</c:v>
                </c:pt>
                <c:pt idx="2918">
                  <c:v>135.75791207845418</c:v>
                </c:pt>
                <c:pt idx="2919">
                  <c:v>136.16221068477276</c:v>
                </c:pt>
                <c:pt idx="2920">
                  <c:v>131.54383850901507</c:v>
                </c:pt>
                <c:pt idx="2921">
                  <c:v>133.74427214342128</c:v>
                </c:pt>
                <c:pt idx="2922">
                  <c:v>133.69735540172232</c:v>
                </c:pt>
                <c:pt idx="2923">
                  <c:v>131.94105755391172</c:v>
                </c:pt>
                <c:pt idx="2924">
                  <c:v>133.33132815676751</c:v>
                </c:pt>
                <c:pt idx="2925">
                  <c:v>129.77255479726955</c:v>
                </c:pt>
                <c:pt idx="2926">
                  <c:v>134.04010504193738</c:v>
                </c:pt>
                <c:pt idx="2927">
                  <c:v>129.73896003555822</c:v>
                </c:pt>
                <c:pt idx="2928">
                  <c:v>127.51783277119509</c:v>
                </c:pt>
                <c:pt idx="2929">
                  <c:v>136.37859146675333</c:v>
                </c:pt>
                <c:pt idx="2930">
                  <c:v>127.41120887880027</c:v>
                </c:pt>
                <c:pt idx="2931">
                  <c:v>134.13797563872163</c:v>
                </c:pt>
                <c:pt idx="2932">
                  <c:v>136.43962042361574</c:v>
                </c:pt>
                <c:pt idx="2933">
                  <c:v>134.61433362802549</c:v>
                </c:pt>
                <c:pt idx="2934">
                  <c:v>141.07609678911066</c:v>
                </c:pt>
                <c:pt idx="2935">
                  <c:v>137.47269119426966</c:v>
                </c:pt>
                <c:pt idx="2936">
                  <c:v>126.17807282987251</c:v>
                </c:pt>
                <c:pt idx="2937">
                  <c:v>137.71774785739368</c:v>
                </c:pt>
                <c:pt idx="2938">
                  <c:v>137.44372182898465</c:v>
                </c:pt>
                <c:pt idx="2939">
                  <c:v>144.13594357882494</c:v>
                </c:pt>
                <c:pt idx="2940">
                  <c:v>140.04506849291354</c:v>
                </c:pt>
                <c:pt idx="2941">
                  <c:v>140.44682438671239</c:v>
                </c:pt>
                <c:pt idx="2942">
                  <c:v>145.61336206172689</c:v>
                </c:pt>
                <c:pt idx="2943">
                  <c:v>141.04089078049219</c:v>
                </c:pt>
                <c:pt idx="2944">
                  <c:v>132.85470130171331</c:v>
                </c:pt>
                <c:pt idx="2945">
                  <c:v>128.31395332763239</c:v>
                </c:pt>
                <c:pt idx="2946">
                  <c:v>128.62584032572795</c:v>
                </c:pt>
                <c:pt idx="2947">
                  <c:v>131.17937900190267</c:v>
                </c:pt>
                <c:pt idx="2948">
                  <c:v>104.64054210007593</c:v>
                </c:pt>
                <c:pt idx="2949">
                  <c:v>110.25690268288911</c:v>
                </c:pt>
                <c:pt idx="2950">
                  <c:v>111.92910802399642</c:v>
                </c:pt>
                <c:pt idx="2951">
                  <c:v>111.88837623761175</c:v>
                </c:pt>
                <c:pt idx="2952">
                  <c:v>113.4950952077324</c:v>
                </c:pt>
                <c:pt idx="2953">
                  <c:v>111.5423236134926</c:v>
                </c:pt>
                <c:pt idx="2954">
                  <c:v>108.28978866554219</c:v>
                </c:pt>
                <c:pt idx="2955">
                  <c:v>115.76402643066939</c:v>
                </c:pt>
                <c:pt idx="2956">
                  <c:v>108.33352927821127</c:v>
                </c:pt>
                <c:pt idx="2957">
                  <c:v>110.39018799234607</c:v>
                </c:pt>
                <c:pt idx="2958">
                  <c:v>110.58484137730736</c:v>
                </c:pt>
                <c:pt idx="2959">
                  <c:v>110.36063076220614</c:v>
                </c:pt>
                <c:pt idx="2960">
                  <c:v>108.07504988784606</c:v>
                </c:pt>
                <c:pt idx="2961">
                  <c:v>111.27181855046135</c:v>
                </c:pt>
                <c:pt idx="2962">
                  <c:v>104.27607141699826</c:v>
                </c:pt>
                <c:pt idx="2963">
                  <c:v>109.73555333171423</c:v>
                </c:pt>
                <c:pt idx="2964">
                  <c:v>104.13363235889625</c:v>
                </c:pt>
                <c:pt idx="2965">
                  <c:v>109.92767059870283</c:v>
                </c:pt>
                <c:pt idx="2966">
                  <c:v>109.6276003347003</c:v>
                </c:pt>
                <c:pt idx="2967">
                  <c:v>110.4126679164883</c:v>
                </c:pt>
                <c:pt idx="2968">
                  <c:v>109.80396153900257</c:v>
                </c:pt>
                <c:pt idx="2969">
                  <c:v>110.16231675424986</c:v>
                </c:pt>
                <c:pt idx="2970">
                  <c:v>115.42203125544452</c:v>
                </c:pt>
                <c:pt idx="2971">
                  <c:v>116.13487153297638</c:v>
                </c:pt>
                <c:pt idx="2972">
                  <c:v>121.58010354583845</c:v>
                </c:pt>
                <c:pt idx="2973">
                  <c:v>110.8247389838271</c:v>
                </c:pt>
                <c:pt idx="2974">
                  <c:v>117.9535770258144</c:v>
                </c:pt>
                <c:pt idx="2975">
                  <c:v>116.76619520963983</c:v>
                </c:pt>
                <c:pt idx="2976">
                  <c:v>113.03273693659779</c:v>
                </c:pt>
                <c:pt idx="2977">
                  <c:v>122.79932812243791</c:v>
                </c:pt>
                <c:pt idx="2978">
                  <c:v>137.22225057488313</c:v>
                </c:pt>
                <c:pt idx="2979">
                  <c:v>121.77403986539028</c:v>
                </c:pt>
                <c:pt idx="2980">
                  <c:v>121.74560803926339</c:v>
                </c:pt>
                <c:pt idx="2981">
                  <c:v>118.03130476962828</c:v>
                </c:pt>
                <c:pt idx="2982">
                  <c:v>121.9067567647906</c:v>
                </c:pt>
                <c:pt idx="2983">
                  <c:v>115.21409591583038</c:v>
                </c:pt>
                <c:pt idx="2984">
                  <c:v>110.86632745815407</c:v>
                </c:pt>
                <c:pt idx="2985">
                  <c:v>109.434628950891</c:v>
                </c:pt>
                <c:pt idx="2986">
                  <c:v>110.83661900963935</c:v>
                </c:pt>
                <c:pt idx="2987">
                  <c:v>110.78266275510914</c:v>
                </c:pt>
                <c:pt idx="2988">
                  <c:v>111.01404492023789</c:v>
                </c:pt>
                <c:pt idx="2989">
                  <c:v>113.45718906262877</c:v>
                </c:pt>
                <c:pt idx="2990">
                  <c:v>105.53755702102937</c:v>
                </c:pt>
                <c:pt idx="2991">
                  <c:v>119.31854831192875</c:v>
                </c:pt>
                <c:pt idx="2992">
                  <c:v>136.04739110383255</c:v>
                </c:pt>
                <c:pt idx="2993">
                  <c:v>120.24778969765863</c:v>
                </c:pt>
                <c:pt idx="2994">
                  <c:v>123.49933699799428</c:v>
                </c:pt>
                <c:pt idx="2995">
                  <c:v>120.47560652453213</c:v>
                </c:pt>
                <c:pt idx="2996">
                  <c:v>116.22840742321056</c:v>
                </c:pt>
                <c:pt idx="2997">
                  <c:v>125.02089595336371</c:v>
                </c:pt>
                <c:pt idx="2998">
                  <c:v>124.12359600396695</c:v>
                </c:pt>
                <c:pt idx="2999">
                  <c:v>127.17311640516118</c:v>
                </c:pt>
                <c:pt idx="3000">
                  <c:v>129.237825600001</c:v>
                </c:pt>
                <c:pt idx="3001">
                  <c:v>127.42287311142029</c:v>
                </c:pt>
                <c:pt idx="3002">
                  <c:v>127.4561589976757</c:v>
                </c:pt>
                <c:pt idx="3003">
                  <c:v>137.68388170123035</c:v>
                </c:pt>
                <c:pt idx="3004">
                  <c:v>135.07651453153269</c:v>
                </c:pt>
                <c:pt idx="3005">
                  <c:v>133.06084588156241</c:v>
                </c:pt>
                <c:pt idx="3006">
                  <c:v>138.04422436937091</c:v>
                </c:pt>
                <c:pt idx="3007">
                  <c:v>142.10958894529657</c:v>
                </c:pt>
                <c:pt idx="3008">
                  <c:v>136.13323565411667</c:v>
                </c:pt>
                <c:pt idx="3009">
                  <c:v>144.1810071021373</c:v>
                </c:pt>
                <c:pt idx="3010">
                  <c:v>147.07360106281632</c:v>
                </c:pt>
                <c:pt idx="3011">
                  <c:v>149.64007233551226</c:v>
                </c:pt>
                <c:pt idx="3012">
                  <c:v>144.43482616925584</c:v>
                </c:pt>
                <c:pt idx="3013">
                  <c:v>150.33939255202429</c:v>
                </c:pt>
                <c:pt idx="3014">
                  <c:v>147.74179159399921</c:v>
                </c:pt>
                <c:pt idx="3015">
                  <c:v>148.56035717589558</c:v>
                </c:pt>
                <c:pt idx="3016">
                  <c:v>136.13699303289849</c:v>
                </c:pt>
                <c:pt idx="3017">
                  <c:v>159.72622699349938</c:v>
                </c:pt>
                <c:pt idx="3018">
                  <c:v>155.52055948694468</c:v>
                </c:pt>
                <c:pt idx="3019">
                  <c:v>164.79655115586277</c:v>
                </c:pt>
                <c:pt idx="3020">
                  <c:v>150.82020298582589</c:v>
                </c:pt>
                <c:pt idx="3021">
                  <c:v>163.01281783521739</c:v>
                </c:pt>
                <c:pt idx="3022">
                  <c:v>164.69048992292949</c:v>
                </c:pt>
                <c:pt idx="3023">
                  <c:v>166.2205102365256</c:v>
                </c:pt>
                <c:pt idx="3024">
                  <c:v>166.20682351686563</c:v>
                </c:pt>
                <c:pt idx="3025">
                  <c:v>176.4223073755731</c:v>
                </c:pt>
                <c:pt idx="3026">
                  <c:v>162.968178682174</c:v>
                </c:pt>
                <c:pt idx="3027">
                  <c:v>173.01822301675818</c:v>
                </c:pt>
                <c:pt idx="3028">
                  <c:v>171.96918821194134</c:v>
                </c:pt>
                <c:pt idx="3029">
                  <c:v>180.02467456499826</c:v>
                </c:pt>
                <c:pt idx="3030">
                  <c:v>176.05518545801201</c:v>
                </c:pt>
                <c:pt idx="3031">
                  <c:v>165.21535564052238</c:v>
                </c:pt>
                <c:pt idx="3032">
                  <c:v>186.44779180584382</c:v>
                </c:pt>
                <c:pt idx="3033">
                  <c:v>181.66840925613923</c:v>
                </c:pt>
                <c:pt idx="3034">
                  <c:v>180.41372102026511</c:v>
                </c:pt>
                <c:pt idx="3035">
                  <c:v>178.93946004907207</c:v>
                </c:pt>
                <c:pt idx="3036">
                  <c:v>187.80593959891826</c:v>
                </c:pt>
                <c:pt idx="3037">
                  <c:v>192.84340695133767</c:v>
                </c:pt>
                <c:pt idx="3038">
                  <c:v>175.79926190594264</c:v>
                </c:pt>
                <c:pt idx="3039">
                  <c:v>193.61066369164888</c:v>
                </c:pt>
                <c:pt idx="3040">
                  <c:v>193.34579112825813</c:v>
                </c:pt>
                <c:pt idx="3041">
                  <c:v>195.49674703647219</c:v>
                </c:pt>
                <c:pt idx="3042">
                  <c:v>200.92228548974091</c:v>
                </c:pt>
                <c:pt idx="3043">
                  <c:v>203.78431451365662</c:v>
                </c:pt>
                <c:pt idx="3044">
                  <c:v>206.65283805491649</c:v>
                </c:pt>
                <c:pt idx="3045">
                  <c:v>217.90576200326734</c:v>
                </c:pt>
                <c:pt idx="3046">
                  <c:v>210.30780982856223</c:v>
                </c:pt>
                <c:pt idx="3047">
                  <c:v>198.40956514125941</c:v>
                </c:pt>
                <c:pt idx="3048">
                  <c:v>218.48112250934801</c:v>
                </c:pt>
                <c:pt idx="3049">
                  <c:v>218.76561679116381</c:v>
                </c:pt>
                <c:pt idx="3050">
                  <c:v>206.15375467338714</c:v>
                </c:pt>
                <c:pt idx="3051">
                  <c:v>218.61324749349552</c:v>
                </c:pt>
                <c:pt idx="3052">
                  <c:v>209.56490692312462</c:v>
                </c:pt>
                <c:pt idx="3053">
                  <c:v>226.5152593137305</c:v>
                </c:pt>
                <c:pt idx="3054">
                  <c:v>219.23839950111926</c:v>
                </c:pt>
                <c:pt idx="3055">
                  <c:v>233.37960428630078</c:v>
                </c:pt>
                <c:pt idx="3056">
                  <c:v>215.52274982000969</c:v>
                </c:pt>
                <c:pt idx="3057">
                  <c:v>225.26733510771908</c:v>
                </c:pt>
                <c:pt idx="3058">
                  <c:v>237.1017430652121</c:v>
                </c:pt>
                <c:pt idx="3059">
                  <c:v>230.47386644488711</c:v>
                </c:pt>
                <c:pt idx="3060">
                  <c:v>233.15009628186715</c:v>
                </c:pt>
                <c:pt idx="3061">
                  <c:v>230.75379203754326</c:v>
                </c:pt>
                <c:pt idx="3062">
                  <c:v>233.6128624581699</c:v>
                </c:pt>
                <c:pt idx="3063">
                  <c:v>222.39256325658442</c:v>
                </c:pt>
                <c:pt idx="3064">
                  <c:v>239.48598698720843</c:v>
                </c:pt>
                <c:pt idx="3065">
                  <c:v>243.25440005443699</c:v>
                </c:pt>
                <c:pt idx="3066">
                  <c:v>231.89932768812346</c:v>
                </c:pt>
                <c:pt idx="3067">
                  <c:v>241.35637128136452</c:v>
                </c:pt>
                <c:pt idx="3068">
                  <c:v>235.45143402531963</c:v>
                </c:pt>
                <c:pt idx="3069">
                  <c:v>245.94093119287655</c:v>
                </c:pt>
                <c:pt idx="3070">
                  <c:v>243.72871671075174</c:v>
                </c:pt>
                <c:pt idx="3071">
                  <c:v>254.27885626799065</c:v>
                </c:pt>
                <c:pt idx="3072">
                  <c:v>245.04364533720627</c:v>
                </c:pt>
                <c:pt idx="3073">
                  <c:v>252.81684602232582</c:v>
                </c:pt>
                <c:pt idx="3074">
                  <c:v>243.4978873392337</c:v>
                </c:pt>
                <c:pt idx="3075">
                  <c:v>245.22905804038092</c:v>
                </c:pt>
                <c:pt idx="3076">
                  <c:v>242.73784958321309</c:v>
                </c:pt>
                <c:pt idx="3077">
                  <c:v>263.59025176881221</c:v>
                </c:pt>
                <c:pt idx="3078">
                  <c:v>230.76797409850465</c:v>
                </c:pt>
                <c:pt idx="3079">
                  <c:v>252.25691838496692</c:v>
                </c:pt>
                <c:pt idx="3080">
                  <c:v>255.46934605076396</c:v>
                </c:pt>
                <c:pt idx="3081">
                  <c:v>263.5002289774406</c:v>
                </c:pt>
                <c:pt idx="3082">
                  <c:v>230.34828276605728</c:v>
                </c:pt>
                <c:pt idx="3083">
                  <c:v>253.77470401683721</c:v>
                </c:pt>
                <c:pt idx="3084">
                  <c:v>234.48185346591171</c:v>
                </c:pt>
                <c:pt idx="3085">
                  <c:v>255.96992500999716</c:v>
                </c:pt>
                <c:pt idx="3086">
                  <c:v>249.8863559394147</c:v>
                </c:pt>
                <c:pt idx="3087">
                  <c:v>264.0582903397576</c:v>
                </c:pt>
                <c:pt idx="3088">
                  <c:v>244.37527877860271</c:v>
                </c:pt>
                <c:pt idx="3089">
                  <c:v>264.1207015125583</c:v>
                </c:pt>
                <c:pt idx="3090">
                  <c:v>249.12479535710284</c:v>
                </c:pt>
                <c:pt idx="3091">
                  <c:v>270.24975218821663</c:v>
                </c:pt>
                <c:pt idx="3092">
                  <c:v>254.04571939387264</c:v>
                </c:pt>
                <c:pt idx="3093">
                  <c:v>259.05623374741305</c:v>
                </c:pt>
                <c:pt idx="3094">
                  <c:v>274.62301422574177</c:v>
                </c:pt>
                <c:pt idx="3095">
                  <c:v>272.78197066647391</c:v>
                </c:pt>
                <c:pt idx="3096">
                  <c:v>249.90365028797063</c:v>
                </c:pt>
                <c:pt idx="3097">
                  <c:v>272.38836393883207</c:v>
                </c:pt>
                <c:pt idx="3098">
                  <c:v>276.47124706332693</c:v>
                </c:pt>
                <c:pt idx="3099">
                  <c:v>286.90939013626581</c:v>
                </c:pt>
                <c:pt idx="3100">
                  <c:v>271.6334954124207</c:v>
                </c:pt>
                <c:pt idx="3101">
                  <c:v>277.12628197398277</c:v>
                </c:pt>
                <c:pt idx="3102">
                  <c:v>269.68484097937221</c:v>
                </c:pt>
                <c:pt idx="3103">
                  <c:v>283.66840882033119</c:v>
                </c:pt>
                <c:pt idx="3104">
                  <c:v>275.3653116923486</c:v>
                </c:pt>
                <c:pt idx="3105">
                  <c:v>304.48964540849289</c:v>
                </c:pt>
                <c:pt idx="3106">
                  <c:v>277.65770927212861</c:v>
                </c:pt>
                <c:pt idx="3107">
                  <c:v>305.40664461606065</c:v>
                </c:pt>
                <c:pt idx="3108">
                  <c:v>278.60572840013924</c:v>
                </c:pt>
                <c:pt idx="3109">
                  <c:v>290.48935207696019</c:v>
                </c:pt>
                <c:pt idx="3110">
                  <c:v>291.10437551501002</c:v>
                </c:pt>
                <c:pt idx="3111">
                  <c:v>309.55739197774892</c:v>
                </c:pt>
                <c:pt idx="3112">
                  <c:v>279.45683186191133</c:v>
                </c:pt>
                <c:pt idx="3113">
                  <c:v>311.22576871447183</c:v>
                </c:pt>
                <c:pt idx="3114">
                  <c:v>304.79193623609001</c:v>
                </c:pt>
                <c:pt idx="3115">
                  <c:v>289.61528527935496</c:v>
                </c:pt>
                <c:pt idx="3116">
                  <c:v>306.61938376925178</c:v>
                </c:pt>
                <c:pt idx="3117">
                  <c:v>325.43376678573719</c:v>
                </c:pt>
                <c:pt idx="3118">
                  <c:v>290.05798066981231</c:v>
                </c:pt>
                <c:pt idx="3119">
                  <c:v>321.10744877272936</c:v>
                </c:pt>
                <c:pt idx="3120">
                  <c:v>303.07347453614119</c:v>
                </c:pt>
                <c:pt idx="3121">
                  <c:v>324.0956722546286</c:v>
                </c:pt>
                <c:pt idx="3122">
                  <c:v>309.14533485047161</c:v>
                </c:pt>
                <c:pt idx="3123">
                  <c:v>337.79535995236733</c:v>
                </c:pt>
                <c:pt idx="3124">
                  <c:v>321.94549597004902</c:v>
                </c:pt>
                <c:pt idx="3125">
                  <c:v>338.24116805131291</c:v>
                </c:pt>
                <c:pt idx="3126">
                  <c:v>319.92804373944699</c:v>
                </c:pt>
                <c:pt idx="3127">
                  <c:v>356.77271738763045</c:v>
                </c:pt>
                <c:pt idx="3128">
                  <c:v>332.45874715345633</c:v>
                </c:pt>
                <c:pt idx="3129">
                  <c:v>340.07946123948278</c:v>
                </c:pt>
                <c:pt idx="3130">
                  <c:v>320.09473677773531</c:v>
                </c:pt>
                <c:pt idx="3131">
                  <c:v>341.07592083486946</c:v>
                </c:pt>
                <c:pt idx="3132">
                  <c:v>340.95624512570367</c:v>
                </c:pt>
                <c:pt idx="3133">
                  <c:v>350.01124838692397</c:v>
                </c:pt>
                <c:pt idx="3134">
                  <c:v>348.30788844912394</c:v>
                </c:pt>
                <c:pt idx="3135">
                  <c:v>371.11523563753184</c:v>
                </c:pt>
                <c:pt idx="3136">
                  <c:v>373.49760224798615</c:v>
                </c:pt>
                <c:pt idx="3137">
                  <c:v>389.93620309404611</c:v>
                </c:pt>
                <c:pt idx="3138">
                  <c:v>372.65208170722036</c:v>
                </c:pt>
                <c:pt idx="3139">
                  <c:v>390.04395092795971</c:v>
                </c:pt>
                <c:pt idx="3140">
                  <c:v>373.36635510694413</c:v>
                </c:pt>
                <c:pt idx="3141">
                  <c:v>411.17189985801423</c:v>
                </c:pt>
                <c:pt idx="3142">
                  <c:v>380.33052027107396</c:v>
                </c:pt>
                <c:pt idx="3143">
                  <c:v>397.68081695592321</c:v>
                </c:pt>
                <c:pt idx="3144">
                  <c:v>382.02013425371473</c:v>
                </c:pt>
                <c:pt idx="3145">
                  <c:v>416.30019768819147</c:v>
                </c:pt>
                <c:pt idx="3146">
                  <c:v>388.24838662436468</c:v>
                </c:pt>
                <c:pt idx="3147">
                  <c:v>426.01847049907906</c:v>
                </c:pt>
                <c:pt idx="3148">
                  <c:v>400.07914803480776</c:v>
                </c:pt>
                <c:pt idx="3149">
                  <c:v>440.51213034183036</c:v>
                </c:pt>
                <c:pt idx="3150">
                  <c:v>416.78232164811419</c:v>
                </c:pt>
                <c:pt idx="3151">
                  <c:v>416.56677179956887</c:v>
                </c:pt>
                <c:pt idx="3152">
                  <c:v>410.31330302163406</c:v>
                </c:pt>
                <c:pt idx="3153">
                  <c:v>435.94448463942143</c:v>
                </c:pt>
                <c:pt idx="3154">
                  <c:v>450.15830113115874</c:v>
                </c:pt>
                <c:pt idx="3155">
                  <c:v>472.60126846998617</c:v>
                </c:pt>
                <c:pt idx="3156">
                  <c:v>460.40349295954309</c:v>
                </c:pt>
                <c:pt idx="3157">
                  <c:v>466.07264075948325</c:v>
                </c:pt>
                <c:pt idx="3158">
                  <c:v>480.03426854484906</c:v>
                </c:pt>
                <c:pt idx="3159">
                  <c:v>490.11644128371228</c:v>
                </c:pt>
                <c:pt idx="3160">
                  <c:v>483.45662599234868</c:v>
                </c:pt>
                <c:pt idx="3161">
                  <c:v>491.68323477334337</c:v>
                </c:pt>
                <c:pt idx="3162">
                  <c:v>482.75576283944918</c:v>
                </c:pt>
                <c:pt idx="3163">
                  <c:v>504.0143731921425</c:v>
                </c:pt>
                <c:pt idx="3164">
                  <c:v>465.78470560362786</c:v>
                </c:pt>
                <c:pt idx="3165">
                  <c:v>487.25673731789783</c:v>
                </c:pt>
                <c:pt idx="3166">
                  <c:v>507.66963456204866</c:v>
                </c:pt>
                <c:pt idx="3167">
                  <c:v>551.59787495937678</c:v>
                </c:pt>
                <c:pt idx="3168">
                  <c:v>499.45920308711231</c:v>
                </c:pt>
                <c:pt idx="3169">
                  <c:v>529.95478380440761</c:v>
                </c:pt>
                <c:pt idx="3170">
                  <c:v>532.03126025821723</c:v>
                </c:pt>
                <c:pt idx="3171">
                  <c:v>498.34026793085104</c:v>
                </c:pt>
                <c:pt idx="3172">
                  <c:v>513.56417062870116</c:v>
                </c:pt>
                <c:pt idx="3173">
                  <c:v>523.99706531865161</c:v>
                </c:pt>
                <c:pt idx="3174">
                  <c:v>570.80723890701427</c:v>
                </c:pt>
                <c:pt idx="3175">
                  <c:v>572.36924670485564</c:v>
                </c:pt>
                <c:pt idx="3176">
                  <c:v>529.04547048661072</c:v>
                </c:pt>
                <c:pt idx="3177">
                  <c:v>538.73147459780739</c:v>
                </c:pt>
                <c:pt idx="3178">
                  <c:v>542.35176221273196</c:v>
                </c:pt>
                <c:pt idx="3179">
                  <c:v>559.00937239371603</c:v>
                </c:pt>
                <c:pt idx="3180">
                  <c:v>542.45712590965445</c:v>
                </c:pt>
                <c:pt idx="3181">
                  <c:v>604.26870798786263</c:v>
                </c:pt>
                <c:pt idx="3182">
                  <c:v>572.68159930933564</c:v>
                </c:pt>
                <c:pt idx="3183">
                  <c:v>631.84431587883034</c:v>
                </c:pt>
                <c:pt idx="3184">
                  <c:v>613.71868979912085</c:v>
                </c:pt>
                <c:pt idx="3185">
                  <c:v>635.03738495378411</c:v>
                </c:pt>
                <c:pt idx="3186">
                  <c:v>601.38314629408967</c:v>
                </c:pt>
                <c:pt idx="3187">
                  <c:v>584.17999030814451</c:v>
                </c:pt>
                <c:pt idx="3188">
                  <c:v>614.08724349282681</c:v>
                </c:pt>
                <c:pt idx="3189">
                  <c:v>585.05448493986103</c:v>
                </c:pt>
                <c:pt idx="3190">
                  <c:v>600.70828464010151</c:v>
                </c:pt>
                <c:pt idx="3191">
                  <c:v>686.05514335275882</c:v>
                </c:pt>
                <c:pt idx="3192">
                  <c:v>610.64021595256838</c:v>
                </c:pt>
                <c:pt idx="3193">
                  <c:v>652.98130621129678</c:v>
                </c:pt>
                <c:pt idx="3194">
                  <c:v>671.66719763680658</c:v>
                </c:pt>
                <c:pt idx="3195">
                  <c:v>655.30734269511834</c:v>
                </c:pt>
                <c:pt idx="3196">
                  <c:v>662.48515002485635</c:v>
                </c:pt>
                <c:pt idx="3197">
                  <c:v>700.70206203308112</c:v>
                </c:pt>
                <c:pt idx="3198">
                  <c:v>728.55122870904154</c:v>
                </c:pt>
                <c:pt idx="3199">
                  <c:v>675.39568574183647</c:v>
                </c:pt>
                <c:pt idx="3200">
                  <c:v>652.0404422396989</c:v>
                </c:pt>
                <c:pt idx="3201">
                  <c:v>703.24592958422147</c:v>
                </c:pt>
                <c:pt idx="3202">
                  <c:v>716.93323177666878</c:v>
                </c:pt>
                <c:pt idx="3203">
                  <c:v>692.9894268511764</c:v>
                </c:pt>
                <c:pt idx="3204">
                  <c:v>692.50081534349715</c:v>
                </c:pt>
                <c:pt idx="3205">
                  <c:v>801.52061891035487</c:v>
                </c:pt>
                <c:pt idx="3206">
                  <c:v>736.09390483737923</c:v>
                </c:pt>
                <c:pt idx="3207">
                  <c:v>764.43613562144901</c:v>
                </c:pt>
                <c:pt idx="3208">
                  <c:v>711.41310020492051</c:v>
                </c:pt>
                <c:pt idx="3209">
                  <c:v>789.82830506688197</c:v>
                </c:pt>
                <c:pt idx="3210">
                  <c:v>734.503829097005</c:v>
                </c:pt>
                <c:pt idx="3211">
                  <c:v>809.53261699778079</c:v>
                </c:pt>
                <c:pt idx="3212">
                  <c:v>769.38226402059172</c:v>
                </c:pt>
                <c:pt idx="3213">
                  <c:v>831.680694748326</c:v>
                </c:pt>
                <c:pt idx="3214">
                  <c:v>783.7449620969885</c:v>
                </c:pt>
                <c:pt idx="3215">
                  <c:v>831.39548904688888</c:v>
                </c:pt>
                <c:pt idx="3216">
                  <c:v>753.45094321889997</c:v>
                </c:pt>
                <c:pt idx="3217">
                  <c:v>810.48043191481133</c:v>
                </c:pt>
                <c:pt idx="3218">
                  <c:v>807.6888922512328</c:v>
                </c:pt>
                <c:pt idx="3219">
                  <c:v>849.29563828300127</c:v>
                </c:pt>
                <c:pt idx="3220">
                  <c:v>826.99665229943344</c:v>
                </c:pt>
                <c:pt idx="3221">
                  <c:v>914.4232878186782</c:v>
                </c:pt>
                <c:pt idx="3222">
                  <c:v>861.27536936791091</c:v>
                </c:pt>
                <c:pt idx="3223">
                  <c:v>881.49809064638043</c:v>
                </c:pt>
                <c:pt idx="3224">
                  <c:v>851.15775782543972</c:v>
                </c:pt>
                <c:pt idx="3225">
                  <c:v>894.94846393349678</c:v>
                </c:pt>
                <c:pt idx="3226">
                  <c:v>861.79621431964358</c:v>
                </c:pt>
                <c:pt idx="3227">
                  <c:v>899.51477390907405</c:v>
                </c:pt>
                <c:pt idx="3228">
                  <c:v>895.29516174496723</c:v>
                </c:pt>
                <c:pt idx="3229">
                  <c:v>929.9734886842042</c:v>
                </c:pt>
                <c:pt idx="3230">
                  <c:v>919.4294064246028</c:v>
                </c:pt>
                <c:pt idx="3231">
                  <c:v>909.89695390113002</c:v>
                </c:pt>
                <c:pt idx="3232">
                  <c:v>948.82931468070774</c:v>
                </c:pt>
                <c:pt idx="3233">
                  <c:v>977.84984015034081</c:v>
                </c:pt>
                <c:pt idx="3234">
                  <c:v>933.16918461013688</c:v>
                </c:pt>
                <c:pt idx="3235">
                  <c:v>980.98388436566893</c:v>
                </c:pt>
                <c:pt idx="3236">
                  <c:v>908.54914303453882</c:v>
                </c:pt>
                <c:pt idx="3237">
                  <c:v>982.50945833837966</c:v>
                </c:pt>
                <c:pt idx="3238">
                  <c:v>994.34379190319635</c:v>
                </c:pt>
                <c:pt idx="3239">
                  <c:v>1039.4359687598821</c:v>
                </c:pt>
                <c:pt idx="3240">
                  <c:v>975.29999709905462</c:v>
                </c:pt>
                <c:pt idx="3241">
                  <c:v>1034.1619077256028</c:v>
                </c:pt>
                <c:pt idx="3242">
                  <c:v>1035.8318896508877</c:v>
                </c:pt>
                <c:pt idx="3243">
                  <c:v>1065.8906231047663</c:v>
                </c:pt>
                <c:pt idx="3244">
                  <c:v>1024.7890726428941</c:v>
                </c:pt>
                <c:pt idx="3245">
                  <c:v>1073.0962339387884</c:v>
                </c:pt>
                <c:pt idx="3246">
                  <c:v>969.50465853450635</c:v>
                </c:pt>
                <c:pt idx="3247">
                  <c:v>1068.3714096909296</c:v>
                </c:pt>
                <c:pt idx="3248">
                  <c:v>1010.7790312924157</c:v>
                </c:pt>
                <c:pt idx="3249">
                  <c:v>1160.2894554995812</c:v>
                </c:pt>
                <c:pt idx="3250">
                  <c:v>1067.7685681061416</c:v>
                </c:pt>
                <c:pt idx="3251">
                  <c:v>1157.7380088293974</c:v>
                </c:pt>
                <c:pt idx="3252">
                  <c:v>1117.1579389573399</c:v>
                </c:pt>
                <c:pt idx="3253">
                  <c:v>1139.4114800703526</c:v>
                </c:pt>
                <c:pt idx="3254">
                  <c:v>1068.0874139976768</c:v>
                </c:pt>
                <c:pt idx="3255">
                  <c:v>1172.845452671083</c:v>
                </c:pt>
                <c:pt idx="3256">
                  <c:v>1089.268953030745</c:v>
                </c:pt>
                <c:pt idx="3257">
                  <c:v>1109.1327660072573</c:v>
                </c:pt>
                <c:pt idx="3258">
                  <c:v>1109.8756434378922</c:v>
                </c:pt>
                <c:pt idx="3259">
                  <c:v>1158.130458678261</c:v>
                </c:pt>
                <c:pt idx="3260">
                  <c:v>1132.5517990725293</c:v>
                </c:pt>
                <c:pt idx="3261">
                  <c:v>1224.9140029334753</c:v>
                </c:pt>
                <c:pt idx="3262">
                  <c:v>1205.480211690113</c:v>
                </c:pt>
                <c:pt idx="3263">
                  <c:v>1228.4005494220985</c:v>
                </c:pt>
                <c:pt idx="3264">
                  <c:v>1236.9481308754903</c:v>
                </c:pt>
                <c:pt idx="3265">
                  <c:v>1284.0941512338286</c:v>
                </c:pt>
                <c:pt idx="3266">
                  <c:v>1181.3723871366494</c:v>
                </c:pt>
                <c:pt idx="3267">
                  <c:v>1258.4090831475257</c:v>
                </c:pt>
                <c:pt idx="3268">
                  <c:v>1229.8344478453746</c:v>
                </c:pt>
                <c:pt idx="3269">
                  <c:v>1280.7205601393534</c:v>
                </c:pt>
                <c:pt idx="3270">
                  <c:v>1166.5316869264725</c:v>
                </c:pt>
                <c:pt idx="3271">
                  <c:v>1290.4836139714864</c:v>
                </c:pt>
                <c:pt idx="3272">
                  <c:v>1335.3435884435826</c:v>
                </c:pt>
                <c:pt idx="3273">
                  <c:v>1331.9334939183843</c:v>
                </c:pt>
                <c:pt idx="3274">
                  <c:v>1329.7100431855633</c:v>
                </c:pt>
                <c:pt idx="3275">
                  <c:v>1324.806058976231</c:v>
                </c:pt>
                <c:pt idx="3276">
                  <c:v>1359.0035131508187</c:v>
                </c:pt>
                <c:pt idx="3277">
                  <c:v>1411.5120896326657</c:v>
                </c:pt>
                <c:pt idx="3278">
                  <c:v>1406.0148026056761</c:v>
                </c:pt>
                <c:pt idx="3279">
                  <c:v>1390.0816278713814</c:v>
                </c:pt>
                <c:pt idx="3280">
                  <c:v>1357.3727425515933</c:v>
                </c:pt>
                <c:pt idx="3281">
                  <c:v>1470.4390595497368</c:v>
                </c:pt>
                <c:pt idx="3282">
                  <c:v>1236.1858679951181</c:v>
                </c:pt>
                <c:pt idx="3283">
                  <c:v>1479.8695813614347</c:v>
                </c:pt>
                <c:pt idx="3284">
                  <c:v>1529.4930868270287</c:v>
                </c:pt>
                <c:pt idx="3285">
                  <c:v>1495.7847609233283</c:v>
                </c:pt>
                <c:pt idx="3286">
                  <c:v>1423.8697765334441</c:v>
                </c:pt>
                <c:pt idx="3287">
                  <c:v>1503.1388761943363</c:v>
                </c:pt>
                <c:pt idx="3288">
                  <c:v>1437.6500986790813</c:v>
                </c:pt>
                <c:pt idx="3289">
                  <c:v>1499.1640971875695</c:v>
                </c:pt>
                <c:pt idx="3290">
                  <c:v>1472.0396900615494</c:v>
                </c:pt>
                <c:pt idx="3291">
                  <c:v>1482.4333869571876</c:v>
                </c:pt>
                <c:pt idx="3292">
                  <c:v>1517.3940847867502</c:v>
                </c:pt>
                <c:pt idx="3293">
                  <c:v>1488.0054418716993</c:v>
                </c:pt>
                <c:pt idx="3294">
                  <c:v>1422.1991265008428</c:v>
                </c:pt>
                <c:pt idx="3295">
                  <c:v>1622.3461010238595</c:v>
                </c:pt>
                <c:pt idx="3296">
                  <c:v>1422.2236046005282</c:v>
                </c:pt>
                <c:pt idx="3297">
                  <c:v>1523.7940042897969</c:v>
                </c:pt>
                <c:pt idx="3298">
                  <c:v>1491.3608811757811</c:v>
                </c:pt>
                <c:pt idx="3299">
                  <c:v>1518.0821432377384</c:v>
                </c:pt>
                <c:pt idx="3300">
                  <c:v>1518.7265385573937</c:v>
                </c:pt>
                <c:pt idx="3301">
                  <c:v>1575.5972197746466</c:v>
                </c:pt>
                <c:pt idx="3302">
                  <c:v>1483.1777038512028</c:v>
                </c:pt>
                <c:pt idx="3303">
                  <c:v>1453.4140471358999</c:v>
                </c:pt>
                <c:pt idx="3304">
                  <c:v>1543.2174248218373</c:v>
                </c:pt>
                <c:pt idx="3305">
                  <c:v>1569.2608383252998</c:v>
                </c:pt>
                <c:pt idx="3306">
                  <c:v>1539.6677750872809</c:v>
                </c:pt>
                <c:pt idx="3307">
                  <c:v>1598.131146499954</c:v>
                </c:pt>
                <c:pt idx="3308">
                  <c:v>1609.1026612051264</c:v>
                </c:pt>
                <c:pt idx="3309">
                  <c:v>1676.4026874565413</c:v>
                </c:pt>
                <c:pt idx="3310">
                  <c:v>1601.3047482673376</c:v>
                </c:pt>
                <c:pt idx="3311">
                  <c:v>1591.8933519930342</c:v>
                </c:pt>
                <c:pt idx="3312">
                  <c:v>1569.6474199007203</c:v>
                </c:pt>
                <c:pt idx="3313">
                  <c:v>1615.4125646770594</c:v>
                </c:pt>
                <c:pt idx="3314">
                  <c:v>1628.2749898167567</c:v>
                </c:pt>
                <c:pt idx="3315">
                  <c:v>1694.4221951918901</c:v>
                </c:pt>
                <c:pt idx="3316">
                  <c:v>1522.3542085317306</c:v>
                </c:pt>
                <c:pt idx="3317">
                  <c:v>1708.346935078225</c:v>
                </c:pt>
                <c:pt idx="3318">
                  <c:v>1608.400750342234</c:v>
                </c:pt>
                <c:pt idx="3319">
                  <c:v>1693.940776506877</c:v>
                </c:pt>
                <c:pt idx="3320">
                  <c:v>1698.5762629164731</c:v>
                </c:pt>
                <c:pt idx="3321">
                  <c:v>1673.7228793228012</c:v>
                </c:pt>
                <c:pt idx="3322">
                  <c:v>1765.005193068758</c:v>
                </c:pt>
                <c:pt idx="3323">
                  <c:v>1783.8481619843405</c:v>
                </c:pt>
                <c:pt idx="3324">
                  <c:v>1581.8968979182255</c:v>
                </c:pt>
                <c:pt idx="3325">
                  <c:v>1747.3697555103165</c:v>
                </c:pt>
                <c:pt idx="3326">
                  <c:v>1519.5598271161705</c:v>
                </c:pt>
                <c:pt idx="3327">
                  <c:v>1819.5181180643785</c:v>
                </c:pt>
                <c:pt idx="3328">
                  <c:v>1632.2440590248225</c:v>
                </c:pt>
                <c:pt idx="3329">
                  <c:v>1765.7130664550718</c:v>
                </c:pt>
                <c:pt idx="3330">
                  <c:v>1801.7811392186366</c:v>
                </c:pt>
                <c:pt idx="3331">
                  <c:v>1690.0947655760726</c:v>
                </c:pt>
                <c:pt idx="3332">
                  <c:v>1874.3726326768017</c:v>
                </c:pt>
                <c:pt idx="3333">
                  <c:v>1858.4136663190066</c:v>
                </c:pt>
                <c:pt idx="3334">
                  <c:v>1744.5204388786558</c:v>
                </c:pt>
                <c:pt idx="3335">
                  <c:v>1740.7048440626206</c:v>
                </c:pt>
                <c:pt idx="3336">
                  <c:v>1786.142937970202</c:v>
                </c:pt>
                <c:pt idx="3337">
                  <c:v>1747.2076130430378</c:v>
                </c:pt>
                <c:pt idx="3338">
                  <c:v>1839.0864066770741</c:v>
                </c:pt>
                <c:pt idx="3339">
                  <c:v>1811.3052732379008</c:v>
                </c:pt>
                <c:pt idx="3340">
                  <c:v>1807.7711973422972</c:v>
                </c:pt>
                <c:pt idx="3341">
                  <c:v>1850.0549984426038</c:v>
                </c:pt>
                <c:pt idx="3342">
                  <c:v>1828.7818352665872</c:v>
                </c:pt>
                <c:pt idx="3343">
                  <c:v>1804.1390876873104</c:v>
                </c:pt>
                <c:pt idx="3344">
                  <c:v>1884.0161552362108</c:v>
                </c:pt>
                <c:pt idx="3345">
                  <c:v>1920.3400634398827</c:v>
                </c:pt>
                <c:pt idx="3346">
                  <c:v>1814.3715134134054</c:v>
                </c:pt>
                <c:pt idx="3347">
                  <c:v>1843.8938395165105</c:v>
                </c:pt>
                <c:pt idx="3348">
                  <c:v>1738.7731932172562</c:v>
                </c:pt>
                <c:pt idx="3349">
                  <c:v>1868.2679777818901</c:v>
                </c:pt>
                <c:pt idx="3350">
                  <c:v>1823.6261243534402</c:v>
                </c:pt>
                <c:pt idx="3351">
                  <c:v>1927.0952731422133</c:v>
                </c:pt>
                <c:pt idx="3352">
                  <c:v>1888.6290681698651</c:v>
                </c:pt>
                <c:pt idx="3353">
                  <c:v>1960.4956948388092</c:v>
                </c:pt>
                <c:pt idx="3354">
                  <c:v>1850.3130316151955</c:v>
                </c:pt>
                <c:pt idx="3355">
                  <c:v>1843.0507576813764</c:v>
                </c:pt>
                <c:pt idx="3356">
                  <c:v>1760.335411405476</c:v>
                </c:pt>
                <c:pt idx="3357">
                  <c:v>1940.0171659843868</c:v>
                </c:pt>
                <c:pt idx="3358">
                  <c:v>1907.8798285548435</c:v>
                </c:pt>
                <c:pt idx="3359">
                  <c:v>1907.7782075367481</c:v>
                </c:pt>
                <c:pt idx="3360">
                  <c:v>2031.718568539794</c:v>
                </c:pt>
                <c:pt idx="3361">
                  <c:v>1888.4214651319182</c:v>
                </c:pt>
                <c:pt idx="3362">
                  <c:v>1868.6705562968398</c:v>
                </c:pt>
                <c:pt idx="3363">
                  <c:v>1915.5751658524562</c:v>
                </c:pt>
                <c:pt idx="3364">
                  <c:v>1875.5227689275482</c:v>
                </c:pt>
                <c:pt idx="3365">
                  <c:v>1985.176967037416</c:v>
                </c:pt>
                <c:pt idx="3366">
                  <c:v>2023.7011314484873</c:v>
                </c:pt>
                <c:pt idx="3367">
                  <c:v>1966.5960744263609</c:v>
                </c:pt>
                <c:pt idx="3368">
                  <c:v>1882.8109208605317</c:v>
                </c:pt>
                <c:pt idx="3369">
                  <c:v>1957.3183068331937</c:v>
                </c:pt>
                <c:pt idx="3370">
                  <c:v>1960.155876723145</c:v>
                </c:pt>
                <c:pt idx="3371">
                  <c:v>1999.6988288926998</c:v>
                </c:pt>
                <c:pt idx="3372">
                  <c:v>1970.1759592943265</c:v>
                </c:pt>
                <c:pt idx="3373">
                  <c:v>2044.8158668630344</c:v>
                </c:pt>
                <c:pt idx="3374">
                  <c:v>2093.3154584303188</c:v>
                </c:pt>
                <c:pt idx="3375">
                  <c:v>2000.402163172364</c:v>
                </c:pt>
                <c:pt idx="3376">
                  <c:v>1951.554690690044</c:v>
                </c:pt>
                <c:pt idx="3377">
                  <c:v>2106.895281379976</c:v>
                </c:pt>
                <c:pt idx="3378">
                  <c:v>1890.1284944689737</c:v>
                </c:pt>
                <c:pt idx="3379">
                  <c:v>1968.2192779981351</c:v>
                </c:pt>
                <c:pt idx="3380">
                  <c:v>2005.7922616300566</c:v>
                </c:pt>
                <c:pt idx="3381">
                  <c:v>2096.4229002149536</c:v>
                </c:pt>
                <c:pt idx="3382">
                  <c:v>2008.5092154185238</c:v>
                </c:pt>
                <c:pt idx="3383">
                  <c:v>2151.0629910015309</c:v>
                </c:pt>
                <c:pt idx="3384">
                  <c:v>1843.9074607564951</c:v>
                </c:pt>
                <c:pt idx="3385">
                  <c:v>2054.3372462475859</c:v>
                </c:pt>
                <c:pt idx="3386">
                  <c:v>1959.9087217713247</c:v>
                </c:pt>
                <c:pt idx="3387">
                  <c:v>2184.7758777063846</c:v>
                </c:pt>
                <c:pt idx="3388">
                  <c:v>2000.3742762701427</c:v>
                </c:pt>
                <c:pt idx="3389">
                  <c:v>2049.7067446165001</c:v>
                </c:pt>
                <c:pt idx="3390">
                  <c:v>2131.8132814204391</c:v>
                </c:pt>
                <c:pt idx="3391">
                  <c:v>2037.7402861902178</c:v>
                </c:pt>
                <c:pt idx="3392">
                  <c:v>1966.1770654504646</c:v>
                </c:pt>
                <c:pt idx="3393">
                  <c:v>2100.8859424947764</c:v>
                </c:pt>
                <c:pt idx="3394">
                  <c:v>1969.802968058493</c:v>
                </c:pt>
                <c:pt idx="3395">
                  <c:v>2083.5849028442831</c:v>
                </c:pt>
                <c:pt idx="3396">
                  <c:v>2036.7412307060658</c:v>
                </c:pt>
                <c:pt idx="3397">
                  <c:v>2173.3614597725036</c:v>
                </c:pt>
                <c:pt idx="3398">
                  <c:v>2121.7184563770079</c:v>
                </c:pt>
                <c:pt idx="3399">
                  <c:v>2004.7238616011134</c:v>
                </c:pt>
                <c:pt idx="3400">
                  <c:v>1930.9681605714222</c:v>
                </c:pt>
                <c:pt idx="3401">
                  <c:v>2098.5762189546426</c:v>
                </c:pt>
                <c:pt idx="3402">
                  <c:v>2064.0544515123497</c:v>
                </c:pt>
                <c:pt idx="3403">
                  <c:v>2143.7445491097433</c:v>
                </c:pt>
                <c:pt idx="3404">
                  <c:v>2182.2690842217553</c:v>
                </c:pt>
                <c:pt idx="3405">
                  <c:v>2125.2051265135051</c:v>
                </c:pt>
                <c:pt idx="3406">
                  <c:v>1950.975204173963</c:v>
                </c:pt>
                <c:pt idx="3407">
                  <c:v>2176.341880638864</c:v>
                </c:pt>
                <c:pt idx="3408">
                  <c:v>1895.9341422094058</c:v>
                </c:pt>
                <c:pt idx="3409">
                  <c:v>2037.3598278949933</c:v>
                </c:pt>
                <c:pt idx="3410">
                  <c:v>2083.1352141164689</c:v>
                </c:pt>
                <c:pt idx="3411">
                  <c:v>2119.3537441142303</c:v>
                </c:pt>
                <c:pt idx="3412">
                  <c:v>1985.9046830168083</c:v>
                </c:pt>
                <c:pt idx="3413">
                  <c:v>2033.311799508384</c:v>
                </c:pt>
                <c:pt idx="3414">
                  <c:v>2155.6052021777255</c:v>
                </c:pt>
                <c:pt idx="3415">
                  <c:v>2258.106133819877</c:v>
                </c:pt>
                <c:pt idx="3416">
                  <c:v>2031.0486383028683</c:v>
                </c:pt>
                <c:pt idx="3417">
                  <c:v>2182.5773599841787</c:v>
                </c:pt>
                <c:pt idx="3418">
                  <c:v>2211.4724749364345</c:v>
                </c:pt>
                <c:pt idx="3419">
                  <c:v>2166.3560210131755</c:v>
                </c:pt>
                <c:pt idx="3420">
                  <c:v>2300.4509134919845</c:v>
                </c:pt>
                <c:pt idx="3421">
                  <c:v>2288.9881712787319</c:v>
                </c:pt>
                <c:pt idx="3422">
                  <c:v>2169.2293231185936</c:v>
                </c:pt>
                <c:pt idx="3423">
                  <c:v>2087.4733507601659</c:v>
                </c:pt>
                <c:pt idx="3424">
                  <c:v>2111.0614135429942</c:v>
                </c:pt>
                <c:pt idx="3425">
                  <c:v>2113.8619141337326</c:v>
                </c:pt>
                <c:pt idx="3426">
                  <c:v>2195.7787110445811</c:v>
                </c:pt>
                <c:pt idx="3427">
                  <c:v>2128.5967882740033</c:v>
                </c:pt>
                <c:pt idx="3428">
                  <c:v>2090.120594876073</c:v>
                </c:pt>
                <c:pt idx="3429">
                  <c:v>2287.0872792115379</c:v>
                </c:pt>
                <c:pt idx="3430">
                  <c:v>2090.5071057904161</c:v>
                </c:pt>
                <c:pt idx="3431">
                  <c:v>2189.5404823737331</c:v>
                </c:pt>
                <c:pt idx="3432">
                  <c:v>2046.5631047565887</c:v>
                </c:pt>
                <c:pt idx="3433">
                  <c:v>2201.9544685260935</c:v>
                </c:pt>
                <c:pt idx="3434">
                  <c:v>2091.7267432830486</c:v>
                </c:pt>
                <c:pt idx="3435">
                  <c:v>2164.8051878079491</c:v>
                </c:pt>
                <c:pt idx="3436">
                  <c:v>2125.2385550933745</c:v>
                </c:pt>
                <c:pt idx="3437">
                  <c:v>2170.5932870188803</c:v>
                </c:pt>
                <c:pt idx="3438">
                  <c:v>2069.6290182436169</c:v>
                </c:pt>
                <c:pt idx="3439">
                  <c:v>2113.803429518015</c:v>
                </c:pt>
                <c:pt idx="3440">
                  <c:v>2068.4136143694445</c:v>
                </c:pt>
                <c:pt idx="3441">
                  <c:v>2208.113961669027</c:v>
                </c:pt>
                <c:pt idx="3442">
                  <c:v>2151.3155669338848</c:v>
                </c:pt>
                <c:pt idx="3443">
                  <c:v>2147.2119381786079</c:v>
                </c:pt>
                <c:pt idx="3444">
                  <c:v>2089.0148097957999</c:v>
                </c:pt>
                <c:pt idx="3445">
                  <c:v>2138.4014688971447</c:v>
                </c:pt>
                <c:pt idx="3446">
                  <c:v>1985.6272427128129</c:v>
                </c:pt>
                <c:pt idx="3447">
                  <c:v>2127.9147637867145</c:v>
                </c:pt>
                <c:pt idx="3448">
                  <c:v>2158.0348611145687</c:v>
                </c:pt>
                <c:pt idx="3449">
                  <c:v>2260.5529502800214</c:v>
                </c:pt>
                <c:pt idx="3450">
                  <c:v>2155.2709134892762</c:v>
                </c:pt>
                <c:pt idx="3451">
                  <c:v>2161.5709418116444</c:v>
                </c:pt>
                <c:pt idx="3452">
                  <c:v>2003.9287290416753</c:v>
                </c:pt>
                <c:pt idx="3453">
                  <c:v>2148.5173605258819</c:v>
                </c:pt>
                <c:pt idx="3454">
                  <c:v>2137.4707857906174</c:v>
                </c:pt>
                <c:pt idx="3455">
                  <c:v>2152.602966645863</c:v>
                </c:pt>
                <c:pt idx="3456">
                  <c:v>2025.009995525475</c:v>
                </c:pt>
                <c:pt idx="3457">
                  <c:v>2198.9098583525897</c:v>
                </c:pt>
                <c:pt idx="3458">
                  <c:v>2016.3053929679456</c:v>
                </c:pt>
                <c:pt idx="3459">
                  <c:v>2201.8898574655886</c:v>
                </c:pt>
                <c:pt idx="3460">
                  <c:v>2043.2151939178186</c:v>
                </c:pt>
                <c:pt idx="3461">
                  <c:v>2147.7875103081537</c:v>
                </c:pt>
                <c:pt idx="3462">
                  <c:v>2026.6719816392285</c:v>
                </c:pt>
                <c:pt idx="3463">
                  <c:v>2154.9001998377198</c:v>
                </c:pt>
                <c:pt idx="3464">
                  <c:v>2198.4319885797336</c:v>
                </c:pt>
                <c:pt idx="3465">
                  <c:v>2269.6850717727098</c:v>
                </c:pt>
                <c:pt idx="3466">
                  <c:v>2115.8585144272051</c:v>
                </c:pt>
                <c:pt idx="3467">
                  <c:v>2222.9172942915861</c:v>
                </c:pt>
                <c:pt idx="3468">
                  <c:v>2116.3620208877865</c:v>
                </c:pt>
                <c:pt idx="3469">
                  <c:v>2173.2711108119538</c:v>
                </c:pt>
                <c:pt idx="3470">
                  <c:v>2221.9018719438882</c:v>
                </c:pt>
                <c:pt idx="3471">
                  <c:v>2171.9693597840492</c:v>
                </c:pt>
                <c:pt idx="3472">
                  <c:v>2202.8657930767699</c:v>
                </c:pt>
                <c:pt idx="3473">
                  <c:v>2266.3343471525927</c:v>
                </c:pt>
                <c:pt idx="3474">
                  <c:v>2096.5584365059326</c:v>
                </c:pt>
                <c:pt idx="3475">
                  <c:v>2197.9340396862158</c:v>
                </c:pt>
                <c:pt idx="3476">
                  <c:v>2105.5626481904947</c:v>
                </c:pt>
                <c:pt idx="3477">
                  <c:v>2223.3067317320524</c:v>
                </c:pt>
                <c:pt idx="3478">
                  <c:v>2025.1534676952185</c:v>
                </c:pt>
                <c:pt idx="3479">
                  <c:v>2246.9795324103507</c:v>
                </c:pt>
                <c:pt idx="3480">
                  <c:v>2100.2726290076303</c:v>
                </c:pt>
                <c:pt idx="3481">
                  <c:v>2257.4271959711041</c:v>
                </c:pt>
                <c:pt idx="3482">
                  <c:v>2065.7342223048931</c:v>
                </c:pt>
                <c:pt idx="3483">
                  <c:v>2097.1470859323176</c:v>
                </c:pt>
                <c:pt idx="3484">
                  <c:v>1837.4387820590421</c:v>
                </c:pt>
                <c:pt idx="3485">
                  <c:v>2059.5247702070969</c:v>
                </c:pt>
                <c:pt idx="3486">
                  <c:v>2033.5820485499573</c:v>
                </c:pt>
                <c:pt idx="3487">
                  <c:v>2187.6882083221381</c:v>
                </c:pt>
                <c:pt idx="3488">
                  <c:v>2030.351726542872</c:v>
                </c:pt>
                <c:pt idx="3489">
                  <c:v>2150.3183076998857</c:v>
                </c:pt>
                <c:pt idx="3490">
                  <c:v>2108.5384663877785</c:v>
                </c:pt>
                <c:pt idx="3491">
                  <c:v>2173.4694348902535</c:v>
                </c:pt>
                <c:pt idx="3492">
                  <c:v>2116.424642472407</c:v>
                </c:pt>
                <c:pt idx="3493">
                  <c:v>2121.6093206616601</c:v>
                </c:pt>
                <c:pt idx="3494">
                  <c:v>1963.9211679561702</c:v>
                </c:pt>
                <c:pt idx="3495">
                  <c:v>2159.653182246152</c:v>
                </c:pt>
                <c:pt idx="3496">
                  <c:v>2093.066294193779</c:v>
                </c:pt>
                <c:pt idx="3497">
                  <c:v>2141.3506680495348</c:v>
                </c:pt>
                <c:pt idx="3498">
                  <c:v>2099.6526155945994</c:v>
                </c:pt>
                <c:pt idx="3499">
                  <c:v>2097.4150642474387</c:v>
                </c:pt>
                <c:pt idx="3500">
                  <c:v>1941.6539721162608</c:v>
                </c:pt>
                <c:pt idx="3501">
                  <c:v>2113.2078420461853</c:v>
                </c:pt>
                <c:pt idx="3502">
                  <c:v>2022.6637254190293</c:v>
                </c:pt>
                <c:pt idx="3503">
                  <c:v>2025.8188085741879</c:v>
                </c:pt>
                <c:pt idx="3504">
                  <c:v>1981.0535559334337</c:v>
                </c:pt>
                <c:pt idx="3505">
                  <c:v>2240.7382816943677</c:v>
                </c:pt>
                <c:pt idx="3506">
                  <c:v>2048.8508257693497</c:v>
                </c:pt>
                <c:pt idx="3507">
                  <c:v>2051.8860315034049</c:v>
                </c:pt>
                <c:pt idx="3508">
                  <c:v>1885.923129088827</c:v>
                </c:pt>
                <c:pt idx="3509">
                  <c:v>2041.9343769441277</c:v>
                </c:pt>
                <c:pt idx="3510">
                  <c:v>2039.0916877007162</c:v>
                </c:pt>
                <c:pt idx="3511">
                  <c:v>2088.4896335007152</c:v>
                </c:pt>
                <c:pt idx="3512">
                  <c:v>2093.1477737278451</c:v>
                </c:pt>
                <c:pt idx="3513">
                  <c:v>2041.5048889093505</c:v>
                </c:pt>
                <c:pt idx="3514">
                  <c:v>1989.6726772742793</c:v>
                </c:pt>
                <c:pt idx="3515">
                  <c:v>2085.1221018942178</c:v>
                </c:pt>
                <c:pt idx="3516">
                  <c:v>1877.3464736702929</c:v>
                </c:pt>
                <c:pt idx="3517">
                  <c:v>1981.1910915133551</c:v>
                </c:pt>
                <c:pt idx="3518">
                  <c:v>1947.0013623758618</c:v>
                </c:pt>
                <c:pt idx="3519">
                  <c:v>1910.3182318873819</c:v>
                </c:pt>
                <c:pt idx="3520">
                  <c:v>1821.7243226709695</c:v>
                </c:pt>
                <c:pt idx="3521">
                  <c:v>2055.6797120535375</c:v>
                </c:pt>
                <c:pt idx="3522">
                  <c:v>2045.7418130371827</c:v>
                </c:pt>
                <c:pt idx="3523">
                  <c:v>2001.6376446298664</c:v>
                </c:pt>
                <c:pt idx="3524">
                  <c:v>1970.8496096290125</c:v>
                </c:pt>
                <c:pt idx="3525">
                  <c:v>2032.7827000784473</c:v>
                </c:pt>
                <c:pt idx="3526">
                  <c:v>1931.0844960738916</c:v>
                </c:pt>
                <c:pt idx="3527">
                  <c:v>1990.1749790470055</c:v>
                </c:pt>
                <c:pt idx="3528">
                  <c:v>1978.1961716717169</c:v>
                </c:pt>
                <c:pt idx="3529">
                  <c:v>2014.0837353497213</c:v>
                </c:pt>
                <c:pt idx="3530">
                  <c:v>2003.0353005400664</c:v>
                </c:pt>
                <c:pt idx="3531">
                  <c:v>2012.6115722997556</c:v>
                </c:pt>
                <c:pt idx="3532">
                  <c:v>1911.9793349972174</c:v>
                </c:pt>
                <c:pt idx="3533">
                  <c:v>2009.2815160452064</c:v>
                </c:pt>
                <c:pt idx="3534">
                  <c:v>1767.4975237598405</c:v>
                </c:pt>
                <c:pt idx="3535">
                  <c:v>2046.778883110225</c:v>
                </c:pt>
                <c:pt idx="3536">
                  <c:v>1804.2210484346749</c:v>
                </c:pt>
                <c:pt idx="3537">
                  <c:v>2036.9112150853639</c:v>
                </c:pt>
                <c:pt idx="3538">
                  <c:v>1979.5073010609249</c:v>
                </c:pt>
                <c:pt idx="3539">
                  <c:v>2050.2149518870142</c:v>
                </c:pt>
                <c:pt idx="3540">
                  <c:v>1935.8050823417432</c:v>
                </c:pt>
                <c:pt idx="3541">
                  <c:v>1984.7859698667125</c:v>
                </c:pt>
                <c:pt idx="3542">
                  <c:v>1925.4064918783195</c:v>
                </c:pt>
                <c:pt idx="3543">
                  <c:v>1975.770436657356</c:v>
                </c:pt>
                <c:pt idx="3544">
                  <c:v>1787.4065520614586</c:v>
                </c:pt>
                <c:pt idx="3545">
                  <c:v>2001.9212055237244</c:v>
                </c:pt>
                <c:pt idx="3546">
                  <c:v>2097.7401788966158</c:v>
                </c:pt>
                <c:pt idx="3547">
                  <c:v>2099.8407487288632</c:v>
                </c:pt>
                <c:pt idx="3548">
                  <c:v>1818.7069755683945</c:v>
                </c:pt>
                <c:pt idx="3549">
                  <c:v>1930.9826684379273</c:v>
                </c:pt>
                <c:pt idx="3550">
                  <c:v>1810.2384762665124</c:v>
                </c:pt>
                <c:pt idx="3551">
                  <c:v>1960.899466052153</c:v>
                </c:pt>
                <c:pt idx="3552">
                  <c:v>1839.9773195557696</c:v>
                </c:pt>
                <c:pt idx="3553">
                  <c:v>2049.0520501926726</c:v>
                </c:pt>
                <c:pt idx="3554">
                  <c:v>1962.534853003051</c:v>
                </c:pt>
                <c:pt idx="3555">
                  <c:v>1877.4684867579194</c:v>
                </c:pt>
                <c:pt idx="3556">
                  <c:v>1829.8745516002004</c:v>
                </c:pt>
                <c:pt idx="3557">
                  <c:v>1920.1430658961269</c:v>
                </c:pt>
                <c:pt idx="3558">
                  <c:v>1801.3840186292784</c:v>
                </c:pt>
                <c:pt idx="3559">
                  <c:v>2067.0791875351888</c:v>
                </c:pt>
                <c:pt idx="3560">
                  <c:v>1881.2884722198673</c:v>
                </c:pt>
                <c:pt idx="3561">
                  <c:v>2021.4210477836268</c:v>
                </c:pt>
                <c:pt idx="3562">
                  <c:v>1827.6948414354131</c:v>
                </c:pt>
                <c:pt idx="3563">
                  <c:v>1983.4883663538235</c:v>
                </c:pt>
                <c:pt idx="3564">
                  <c:v>1915.564870504322</c:v>
                </c:pt>
                <c:pt idx="3565">
                  <c:v>1921.147768392279</c:v>
                </c:pt>
                <c:pt idx="3566">
                  <c:v>1908.2116589307811</c:v>
                </c:pt>
                <c:pt idx="3567">
                  <c:v>2052.4240423747046</c:v>
                </c:pt>
                <c:pt idx="3568">
                  <c:v>1961.0173761487047</c:v>
                </c:pt>
                <c:pt idx="3569">
                  <c:v>1965.3959428334588</c:v>
                </c:pt>
                <c:pt idx="3570">
                  <c:v>1828.13117414513</c:v>
                </c:pt>
                <c:pt idx="3571">
                  <c:v>1963.9276072738714</c:v>
                </c:pt>
                <c:pt idx="3572">
                  <c:v>2038.2852497441454</c:v>
                </c:pt>
                <c:pt idx="3573">
                  <c:v>2050.8844277144826</c:v>
                </c:pt>
                <c:pt idx="3574">
                  <c:v>1955.2660177256405</c:v>
                </c:pt>
                <c:pt idx="3575">
                  <c:v>1960.8095406086607</c:v>
                </c:pt>
                <c:pt idx="3576">
                  <c:v>1862.909371418893</c:v>
                </c:pt>
                <c:pt idx="3577">
                  <c:v>2010.984752422572</c:v>
                </c:pt>
                <c:pt idx="3578">
                  <c:v>2003.2044088013079</c:v>
                </c:pt>
                <c:pt idx="3579">
                  <c:v>1923.02814321548</c:v>
                </c:pt>
                <c:pt idx="3580">
                  <c:v>1947.1908018404636</c:v>
                </c:pt>
                <c:pt idx="3581">
                  <c:v>1981.9253267699341</c:v>
                </c:pt>
                <c:pt idx="3582">
                  <c:v>1847.735694655591</c:v>
                </c:pt>
                <c:pt idx="3583">
                  <c:v>1932.5219984166499</c:v>
                </c:pt>
                <c:pt idx="3584">
                  <c:v>1920.9688219574423</c:v>
                </c:pt>
                <c:pt idx="3585">
                  <c:v>1889.5787065583511</c:v>
                </c:pt>
                <c:pt idx="3586">
                  <c:v>2026.6622578074255</c:v>
                </c:pt>
                <c:pt idx="3587">
                  <c:v>1908.3263798586438</c:v>
                </c:pt>
                <c:pt idx="3588">
                  <c:v>1891.9490084687691</c:v>
                </c:pt>
                <c:pt idx="3589">
                  <c:v>1935.4148502902442</c:v>
                </c:pt>
                <c:pt idx="3590">
                  <c:v>1982.4932288383811</c:v>
                </c:pt>
                <c:pt idx="3591">
                  <c:v>1798.3362468587036</c:v>
                </c:pt>
                <c:pt idx="3592">
                  <c:v>1793.194904249799</c:v>
                </c:pt>
                <c:pt idx="3593">
                  <c:v>1757.9146054075688</c:v>
                </c:pt>
                <c:pt idx="3594">
                  <c:v>1669.8707043293668</c:v>
                </c:pt>
                <c:pt idx="3595">
                  <c:v>1753.2518539981959</c:v>
                </c:pt>
                <c:pt idx="3596">
                  <c:v>866.00252541316763</c:v>
                </c:pt>
                <c:pt idx="3597">
                  <c:v>349.12115113705477</c:v>
                </c:pt>
                <c:pt idx="3598">
                  <c:v>225.77139243490416</c:v>
                </c:pt>
                <c:pt idx="3599">
                  <c:v>198.86602430851681</c:v>
                </c:pt>
                <c:pt idx="3600">
                  <c:v>191.58324801846288</c:v>
                </c:pt>
                <c:pt idx="3601">
                  <c:v>178.63458529412077</c:v>
                </c:pt>
                <c:pt idx="3602">
                  <c:v>184.83605525568188</c:v>
                </c:pt>
                <c:pt idx="3603">
                  <c:v>184.18981444651422</c:v>
                </c:pt>
                <c:pt idx="3604">
                  <c:v>181.35718373569526</c:v>
                </c:pt>
                <c:pt idx="3605">
                  <c:v>185.15827221683287</c:v>
                </c:pt>
                <c:pt idx="3606">
                  <c:v>173.17034135981513</c:v>
                </c:pt>
                <c:pt idx="3607">
                  <c:v>178.55704833839445</c:v>
                </c:pt>
                <c:pt idx="3608">
                  <c:v>173.06548326524458</c:v>
                </c:pt>
                <c:pt idx="3609">
                  <c:v>182.19255920455791</c:v>
                </c:pt>
                <c:pt idx="3610">
                  <c:v>177.993504044324</c:v>
                </c:pt>
                <c:pt idx="3611">
                  <c:v>178.68734621699016</c:v>
                </c:pt>
                <c:pt idx="3612">
                  <c:v>170.29819863061587</c:v>
                </c:pt>
                <c:pt idx="3613">
                  <c:v>179.00891410160096</c:v>
                </c:pt>
                <c:pt idx="3614">
                  <c:v>177.86956668849672</c:v>
                </c:pt>
                <c:pt idx="3615">
                  <c:v>177.72428170875384</c:v>
                </c:pt>
                <c:pt idx="3616">
                  <c:v>164.03031002096535</c:v>
                </c:pt>
                <c:pt idx="3617">
                  <c:v>175.24567725623504</c:v>
                </c:pt>
                <c:pt idx="3618">
                  <c:v>170.2528614707542</c:v>
                </c:pt>
                <c:pt idx="3619">
                  <c:v>175.98179664940733</c:v>
                </c:pt>
                <c:pt idx="3620">
                  <c:v>169.12433548792657</c:v>
                </c:pt>
                <c:pt idx="3621">
                  <c:v>178.39142162241995</c:v>
                </c:pt>
                <c:pt idx="3622">
                  <c:v>166.23098204389885</c:v>
                </c:pt>
                <c:pt idx="3623">
                  <c:v>127.9023078991213</c:v>
                </c:pt>
                <c:pt idx="3624">
                  <c:v>115.12995920760032</c:v>
                </c:pt>
                <c:pt idx="3625">
                  <c:v>110.42918378408783</c:v>
                </c:pt>
                <c:pt idx="3626">
                  <c:v>126.86731474646864</c:v>
                </c:pt>
                <c:pt idx="3627">
                  <c:v>121.41938255240504</c:v>
                </c:pt>
                <c:pt idx="3628">
                  <c:v>110.12157034502121</c:v>
                </c:pt>
                <c:pt idx="3629">
                  <c:v>123.62980868905517</c:v>
                </c:pt>
                <c:pt idx="3630">
                  <c:v>124.05664802527943</c:v>
                </c:pt>
                <c:pt idx="3631">
                  <c:v>122.43229243240579</c:v>
                </c:pt>
                <c:pt idx="3632">
                  <c:v>120.31595905250329</c:v>
                </c:pt>
                <c:pt idx="3633">
                  <c:v>131.04044316606289</c:v>
                </c:pt>
                <c:pt idx="3634">
                  <c:v>125.15939950827331</c:v>
                </c:pt>
                <c:pt idx="3635">
                  <c:v>129.30959616542538</c:v>
                </c:pt>
                <c:pt idx="3636">
                  <c:v>123.01371396329962</c:v>
                </c:pt>
                <c:pt idx="3637">
                  <c:v>134.69247839616131</c:v>
                </c:pt>
                <c:pt idx="3638">
                  <c:v>131.84285295776908</c:v>
                </c:pt>
                <c:pt idx="3639">
                  <c:v>132.39371767473276</c:v>
                </c:pt>
                <c:pt idx="3640">
                  <c:v>139.66642228112684</c:v>
                </c:pt>
                <c:pt idx="3641">
                  <c:v>137.71174695159479</c:v>
                </c:pt>
                <c:pt idx="3642">
                  <c:v>142.41157938055608</c:v>
                </c:pt>
                <c:pt idx="3643">
                  <c:v>137.7037467586303</c:v>
                </c:pt>
                <c:pt idx="3644">
                  <c:v>140.67218465814872</c:v>
                </c:pt>
                <c:pt idx="3645">
                  <c:v>146.07316560430618</c:v>
                </c:pt>
                <c:pt idx="3646">
                  <c:v>142.63806010317623</c:v>
                </c:pt>
                <c:pt idx="3647">
                  <c:v>151.80279108701686</c:v>
                </c:pt>
                <c:pt idx="3648">
                  <c:v>151.23739802116441</c:v>
                </c:pt>
                <c:pt idx="3649">
                  <c:v>149.31433261857885</c:v>
                </c:pt>
                <c:pt idx="3650">
                  <c:v>157.15819782402787</c:v>
                </c:pt>
                <c:pt idx="3651">
                  <c:v>155.36238868798088</c:v>
                </c:pt>
                <c:pt idx="3652">
                  <c:v>149.51535602698996</c:v>
                </c:pt>
                <c:pt idx="3653">
                  <c:v>161.33037669032066</c:v>
                </c:pt>
                <c:pt idx="3654">
                  <c:v>148.28783698820195</c:v>
                </c:pt>
                <c:pt idx="3655">
                  <c:v>159.22055204657084</c:v>
                </c:pt>
                <c:pt idx="3656">
                  <c:v>153.75271336744146</c:v>
                </c:pt>
                <c:pt idx="3657">
                  <c:v>158.87762064951696</c:v>
                </c:pt>
                <c:pt idx="3658">
                  <c:v>164.7998667631484</c:v>
                </c:pt>
                <c:pt idx="3659">
                  <c:v>162.16964110859081</c:v>
                </c:pt>
                <c:pt idx="3660">
                  <c:v>164.58777510948121</c:v>
                </c:pt>
                <c:pt idx="3661">
                  <c:v>170.15219479402964</c:v>
                </c:pt>
                <c:pt idx="3662">
                  <c:v>170.71465499955215</c:v>
                </c:pt>
                <c:pt idx="3663">
                  <c:v>172.01370985712876</c:v>
                </c:pt>
                <c:pt idx="3664">
                  <c:v>170.8036803911975</c:v>
                </c:pt>
                <c:pt idx="3665">
                  <c:v>177.510296813286</c:v>
                </c:pt>
                <c:pt idx="3666">
                  <c:v>170.92254249173357</c:v>
                </c:pt>
                <c:pt idx="3667">
                  <c:v>177.63310345646977</c:v>
                </c:pt>
                <c:pt idx="3668">
                  <c:v>169.48083354468997</c:v>
                </c:pt>
                <c:pt idx="3669">
                  <c:v>178.28716510218533</c:v>
                </c:pt>
                <c:pt idx="3670">
                  <c:v>175.23156016586631</c:v>
                </c:pt>
                <c:pt idx="3671">
                  <c:v>181.22399895491969</c:v>
                </c:pt>
                <c:pt idx="3672">
                  <c:v>181.20560191197904</c:v>
                </c:pt>
                <c:pt idx="3673">
                  <c:v>164.31319148342055</c:v>
                </c:pt>
                <c:pt idx="3674">
                  <c:v>123.82737065988071</c:v>
                </c:pt>
                <c:pt idx="3675">
                  <c:v>125.99714537368918</c:v>
                </c:pt>
                <c:pt idx="3676">
                  <c:v>136.22365069431112</c:v>
                </c:pt>
                <c:pt idx="3677">
                  <c:v>125.36171184069363</c:v>
                </c:pt>
                <c:pt idx="3678">
                  <c:v>136.5479625610285</c:v>
                </c:pt>
                <c:pt idx="3679">
                  <c:v>130.12877763859902</c:v>
                </c:pt>
                <c:pt idx="3680">
                  <c:v>127.68711628191613</c:v>
                </c:pt>
                <c:pt idx="3681">
                  <c:v>128.50047743389638</c:v>
                </c:pt>
                <c:pt idx="3682">
                  <c:v>128.03101179939142</c:v>
                </c:pt>
                <c:pt idx="3683">
                  <c:v>135.24763783388997</c:v>
                </c:pt>
                <c:pt idx="3684">
                  <c:v>136.70239387136471</c:v>
                </c:pt>
                <c:pt idx="3685">
                  <c:v>135.67785422061996</c:v>
                </c:pt>
                <c:pt idx="3686">
                  <c:v>132.82921109073445</c:v>
                </c:pt>
                <c:pt idx="3687">
                  <c:v>129.1233873550662</c:v>
                </c:pt>
                <c:pt idx="3688">
                  <c:v>133.32107054194674</c:v>
                </c:pt>
                <c:pt idx="3689">
                  <c:v>138.60615857890676</c:v>
                </c:pt>
                <c:pt idx="3690">
                  <c:v>137.81759418730002</c:v>
                </c:pt>
                <c:pt idx="3691">
                  <c:v>144.28522693966272</c:v>
                </c:pt>
                <c:pt idx="3692">
                  <c:v>144.40304854048188</c:v>
                </c:pt>
                <c:pt idx="3693">
                  <c:v>147.7369967308212</c:v>
                </c:pt>
                <c:pt idx="3694">
                  <c:v>159.35711666314725</c:v>
                </c:pt>
                <c:pt idx="3695">
                  <c:v>152.58400006342305</c:v>
                </c:pt>
                <c:pt idx="3696">
                  <c:v>147.39690729511119</c:v>
                </c:pt>
                <c:pt idx="3697">
                  <c:v>156.16029339271211</c:v>
                </c:pt>
                <c:pt idx="3698">
                  <c:v>150.15510184749945</c:v>
                </c:pt>
                <c:pt idx="3699">
                  <c:v>150.18688573283723</c:v>
                </c:pt>
                <c:pt idx="3700">
                  <c:v>150.39682774063817</c:v>
                </c:pt>
                <c:pt idx="3701">
                  <c:v>155.23918808977797</c:v>
                </c:pt>
                <c:pt idx="3702">
                  <c:v>154.677393404523</c:v>
                </c:pt>
                <c:pt idx="3703">
                  <c:v>158.12145036567736</c:v>
                </c:pt>
                <c:pt idx="3704">
                  <c:v>152.03242719552182</c:v>
                </c:pt>
                <c:pt idx="3705">
                  <c:v>160.14370935793733</c:v>
                </c:pt>
                <c:pt idx="3706">
                  <c:v>163.26590447623144</c:v>
                </c:pt>
                <c:pt idx="3707">
                  <c:v>168.37974591236744</c:v>
                </c:pt>
                <c:pt idx="3708">
                  <c:v>154.39952778441079</c:v>
                </c:pt>
                <c:pt idx="3709">
                  <c:v>166.84043292084658</c:v>
                </c:pt>
                <c:pt idx="3710">
                  <c:v>166.15536917456834</c:v>
                </c:pt>
                <c:pt idx="3711">
                  <c:v>178.19266277291527</c:v>
                </c:pt>
                <c:pt idx="3712">
                  <c:v>163.92152044111754</c:v>
                </c:pt>
                <c:pt idx="3713">
                  <c:v>179.76310361338338</c:v>
                </c:pt>
                <c:pt idx="3714">
                  <c:v>158.84299757641887</c:v>
                </c:pt>
                <c:pt idx="3715">
                  <c:v>176.66993198204611</c:v>
                </c:pt>
                <c:pt idx="3716">
                  <c:v>169.65884336855524</c:v>
                </c:pt>
                <c:pt idx="3717">
                  <c:v>176.01054861740215</c:v>
                </c:pt>
                <c:pt idx="3718">
                  <c:v>163.37670141984103</c:v>
                </c:pt>
                <c:pt idx="3719">
                  <c:v>174.76780604989509</c:v>
                </c:pt>
                <c:pt idx="3720">
                  <c:v>160.54567044013163</c:v>
                </c:pt>
                <c:pt idx="3721">
                  <c:v>151.75452226263494</c:v>
                </c:pt>
                <c:pt idx="3722">
                  <c:v>116.19627756368288</c:v>
                </c:pt>
                <c:pt idx="3723">
                  <c:v>115.70945806251702</c:v>
                </c:pt>
                <c:pt idx="3724">
                  <c:v>113.72232358542547</c:v>
                </c:pt>
                <c:pt idx="3725">
                  <c:v>118.27638294954643</c:v>
                </c:pt>
                <c:pt idx="3726">
                  <c:v>117.74858487198078</c:v>
                </c:pt>
                <c:pt idx="3727">
                  <c:v>120.20301295178541</c:v>
                </c:pt>
                <c:pt idx="3728">
                  <c:v>116.12289401616601</c:v>
                </c:pt>
                <c:pt idx="3729">
                  <c:v>118.40083448260756</c:v>
                </c:pt>
                <c:pt idx="3730">
                  <c:v>118.41559531419426</c:v>
                </c:pt>
                <c:pt idx="3731">
                  <c:v>123.33798664608742</c:v>
                </c:pt>
                <c:pt idx="3732">
                  <c:v>120.62374742256991</c:v>
                </c:pt>
                <c:pt idx="3733">
                  <c:v>121.12664647654306</c:v>
                </c:pt>
                <c:pt idx="3734">
                  <c:v>132.76428749706054</c:v>
                </c:pt>
                <c:pt idx="3735">
                  <c:v>135.53633421020265</c:v>
                </c:pt>
                <c:pt idx="3736">
                  <c:v>126.45427798242669</c:v>
                </c:pt>
                <c:pt idx="3737">
                  <c:v>133.99256173372632</c:v>
                </c:pt>
                <c:pt idx="3738">
                  <c:v>133.96237344156401</c:v>
                </c:pt>
                <c:pt idx="3739">
                  <c:v>139.22656030530385</c:v>
                </c:pt>
                <c:pt idx="3740">
                  <c:v>141.8946129368486</c:v>
                </c:pt>
                <c:pt idx="3741">
                  <c:v>145.46149198181806</c:v>
                </c:pt>
                <c:pt idx="3742">
                  <c:v>126.50957023541835</c:v>
                </c:pt>
                <c:pt idx="3743">
                  <c:v>140.7504491113643</c:v>
                </c:pt>
                <c:pt idx="3744">
                  <c:v>143.40416543484889</c:v>
                </c:pt>
                <c:pt idx="3745">
                  <c:v>150.58564231980341</c:v>
                </c:pt>
                <c:pt idx="3746">
                  <c:v>142.8578867036652</c:v>
                </c:pt>
                <c:pt idx="3747">
                  <c:v>158.71249922072516</c:v>
                </c:pt>
                <c:pt idx="3748">
                  <c:v>150.36405894981297</c:v>
                </c:pt>
                <c:pt idx="3749">
                  <c:v>160.46248745359301</c:v>
                </c:pt>
                <c:pt idx="3750">
                  <c:v>152.39466822654998</c:v>
                </c:pt>
                <c:pt idx="3751">
                  <c:v>149.74331412110777</c:v>
                </c:pt>
                <c:pt idx="3752">
                  <c:v>155.001376871742</c:v>
                </c:pt>
                <c:pt idx="3753">
                  <c:v>164.45226235066514</c:v>
                </c:pt>
                <c:pt idx="3754">
                  <c:v>155.23358495647969</c:v>
                </c:pt>
                <c:pt idx="3755">
                  <c:v>159.6818987260838</c:v>
                </c:pt>
                <c:pt idx="3756">
                  <c:v>161.89150175318025</c:v>
                </c:pt>
                <c:pt idx="3757">
                  <c:v>166.47171062486544</c:v>
                </c:pt>
                <c:pt idx="3758">
                  <c:v>165.41363553853259</c:v>
                </c:pt>
                <c:pt idx="3759">
                  <c:v>155.406816190125</c:v>
                </c:pt>
                <c:pt idx="3760">
                  <c:v>166.51846255153063</c:v>
                </c:pt>
                <c:pt idx="3761">
                  <c:v>176.35384669872275</c:v>
                </c:pt>
                <c:pt idx="3762">
                  <c:v>174.1171282794775</c:v>
                </c:pt>
                <c:pt idx="3763">
                  <c:v>174.99652692324509</c:v>
                </c:pt>
                <c:pt idx="3764">
                  <c:v>177.83244330913419</c:v>
                </c:pt>
                <c:pt idx="3765">
                  <c:v>182.08870964615801</c:v>
                </c:pt>
                <c:pt idx="3766">
                  <c:v>171.92039716717619</c:v>
                </c:pt>
                <c:pt idx="3767">
                  <c:v>185.83160877558626</c:v>
                </c:pt>
                <c:pt idx="3768">
                  <c:v>181.75872772059182</c:v>
                </c:pt>
                <c:pt idx="3769">
                  <c:v>189.73859083200745</c:v>
                </c:pt>
                <c:pt idx="3770">
                  <c:v>185.50462399230969</c:v>
                </c:pt>
                <c:pt idx="3771">
                  <c:v>191.4052785410322</c:v>
                </c:pt>
                <c:pt idx="3772">
                  <c:v>193.80761059314744</c:v>
                </c:pt>
                <c:pt idx="3773">
                  <c:v>198.75421084029801</c:v>
                </c:pt>
                <c:pt idx="3774">
                  <c:v>191.42270780454658</c:v>
                </c:pt>
                <c:pt idx="3775">
                  <c:v>206.40938672967533</c:v>
                </c:pt>
                <c:pt idx="3776">
                  <c:v>193.17019109629581</c:v>
                </c:pt>
                <c:pt idx="3777">
                  <c:v>211.89637794514903</c:v>
                </c:pt>
                <c:pt idx="3778">
                  <c:v>204.74852402328739</c:v>
                </c:pt>
                <c:pt idx="3779">
                  <c:v>219.80232746349103</c:v>
                </c:pt>
                <c:pt idx="3780">
                  <c:v>213.10928650303029</c:v>
                </c:pt>
                <c:pt idx="3781">
                  <c:v>213.59214834664644</c:v>
                </c:pt>
                <c:pt idx="3782">
                  <c:v>212.12525162331977</c:v>
                </c:pt>
                <c:pt idx="3783">
                  <c:v>220.14306711653606</c:v>
                </c:pt>
                <c:pt idx="3784">
                  <c:v>211.05576207561069</c:v>
                </c:pt>
                <c:pt idx="3785">
                  <c:v>221.0068058602163</c:v>
                </c:pt>
                <c:pt idx="3786">
                  <c:v>214.92357382258908</c:v>
                </c:pt>
                <c:pt idx="3787">
                  <c:v>241.82496016104653</c:v>
                </c:pt>
                <c:pt idx="3788">
                  <c:v>236.34573013137285</c:v>
                </c:pt>
                <c:pt idx="3789">
                  <c:v>245.56737601883032</c:v>
                </c:pt>
                <c:pt idx="3790">
                  <c:v>237.60856521128386</c:v>
                </c:pt>
                <c:pt idx="3791">
                  <c:v>255.48975627173746</c:v>
                </c:pt>
                <c:pt idx="3792">
                  <c:v>244.11927701713128</c:v>
                </c:pt>
                <c:pt idx="3793">
                  <c:v>258.5647192227899</c:v>
                </c:pt>
                <c:pt idx="3794">
                  <c:v>235.12291453339634</c:v>
                </c:pt>
                <c:pt idx="3795">
                  <c:v>255.48776774021638</c:v>
                </c:pt>
                <c:pt idx="3796">
                  <c:v>240.54558565579802</c:v>
                </c:pt>
                <c:pt idx="3797">
                  <c:v>246.3354833103412</c:v>
                </c:pt>
                <c:pt idx="3798">
                  <c:v>260.05606388105485</c:v>
                </c:pt>
                <c:pt idx="3799">
                  <c:v>265.90009996908009</c:v>
                </c:pt>
                <c:pt idx="3800">
                  <c:v>256.24272542384227</c:v>
                </c:pt>
                <c:pt idx="3801">
                  <c:v>277.31110138295134</c:v>
                </c:pt>
                <c:pt idx="3802">
                  <c:v>266.3547870919212</c:v>
                </c:pt>
                <c:pt idx="3803">
                  <c:v>269.40350155345521</c:v>
                </c:pt>
                <c:pt idx="3804">
                  <c:v>268.13690397951581</c:v>
                </c:pt>
                <c:pt idx="3805">
                  <c:v>280.23601750323428</c:v>
                </c:pt>
                <c:pt idx="3806">
                  <c:v>254.75930217053821</c:v>
                </c:pt>
                <c:pt idx="3807">
                  <c:v>283.61990008645313</c:v>
                </c:pt>
                <c:pt idx="3808">
                  <c:v>287.21633305915384</c:v>
                </c:pt>
                <c:pt idx="3809">
                  <c:v>290.86564287568041</c:v>
                </c:pt>
                <c:pt idx="3810">
                  <c:v>260.84896368922546</c:v>
                </c:pt>
                <c:pt idx="3811">
                  <c:v>288.41356515155206</c:v>
                </c:pt>
                <c:pt idx="3812">
                  <c:v>288.93566540753528</c:v>
                </c:pt>
                <c:pt idx="3813">
                  <c:v>309.71793651406261</c:v>
                </c:pt>
                <c:pt idx="3814">
                  <c:v>295.21778716218574</c:v>
                </c:pt>
                <c:pt idx="3815">
                  <c:v>313.19212618544486</c:v>
                </c:pt>
                <c:pt idx="3816">
                  <c:v>298.20255574413795</c:v>
                </c:pt>
                <c:pt idx="3817">
                  <c:v>294.49289264018915</c:v>
                </c:pt>
                <c:pt idx="3818">
                  <c:v>313.76546097383198</c:v>
                </c:pt>
                <c:pt idx="3819">
                  <c:v>338.78644201147159</c:v>
                </c:pt>
                <c:pt idx="3820">
                  <c:v>293.08162182824321</c:v>
                </c:pt>
                <c:pt idx="3821">
                  <c:v>330.26607211917292</c:v>
                </c:pt>
                <c:pt idx="3822">
                  <c:v>323.18336641374287</c:v>
                </c:pt>
                <c:pt idx="3823">
                  <c:v>314.99984822010947</c:v>
                </c:pt>
                <c:pt idx="3824">
                  <c:v>323.98118426073972</c:v>
                </c:pt>
                <c:pt idx="3825">
                  <c:v>344.36522962405451</c:v>
                </c:pt>
                <c:pt idx="3826">
                  <c:v>325.92270206604212</c:v>
                </c:pt>
                <c:pt idx="3827">
                  <c:v>355.0995275332977</c:v>
                </c:pt>
                <c:pt idx="3828">
                  <c:v>333.10704715032716</c:v>
                </c:pt>
                <c:pt idx="3829">
                  <c:v>324.92678637442259</c:v>
                </c:pt>
                <c:pt idx="3830">
                  <c:v>337.41063139215834</c:v>
                </c:pt>
                <c:pt idx="3831">
                  <c:v>349.39550383681086</c:v>
                </c:pt>
                <c:pt idx="3832">
                  <c:v>346.72468536897969</c:v>
                </c:pt>
                <c:pt idx="3833">
                  <c:v>361.14389394803914</c:v>
                </c:pt>
                <c:pt idx="3834">
                  <c:v>353.99386091817416</c:v>
                </c:pt>
                <c:pt idx="3835">
                  <c:v>370.00394594703459</c:v>
                </c:pt>
                <c:pt idx="3836">
                  <c:v>348.25977563202781</c:v>
                </c:pt>
                <c:pt idx="3837">
                  <c:v>370.90161209682378</c:v>
                </c:pt>
                <c:pt idx="3838">
                  <c:v>394.11253505122062</c:v>
                </c:pt>
                <c:pt idx="3839">
                  <c:v>359.00153321536425</c:v>
                </c:pt>
                <c:pt idx="3840">
                  <c:v>388.18892614797102</c:v>
                </c:pt>
                <c:pt idx="3841">
                  <c:v>388.67312660171501</c:v>
                </c:pt>
                <c:pt idx="3842">
                  <c:v>407.14512299622311</c:v>
                </c:pt>
                <c:pt idx="3843">
                  <c:v>392.53780761911554</c:v>
                </c:pt>
                <c:pt idx="3844">
                  <c:v>438.48794544667282</c:v>
                </c:pt>
                <c:pt idx="3845">
                  <c:v>406.32598125690885</c:v>
                </c:pt>
                <c:pt idx="3846">
                  <c:v>419.19081553405687</c:v>
                </c:pt>
                <c:pt idx="3847">
                  <c:v>402.88753427022982</c:v>
                </c:pt>
                <c:pt idx="3848">
                  <c:v>429.08697443220302</c:v>
                </c:pt>
                <c:pt idx="3849">
                  <c:v>428.72549878606986</c:v>
                </c:pt>
                <c:pt idx="3850">
                  <c:v>478.22526678738234</c:v>
                </c:pt>
                <c:pt idx="3851">
                  <c:v>426.21002093060071</c:v>
                </c:pt>
                <c:pt idx="3852">
                  <c:v>465.38772165756131</c:v>
                </c:pt>
                <c:pt idx="3853">
                  <c:v>439.30008690686896</c:v>
                </c:pt>
                <c:pt idx="3854">
                  <c:v>467.91845243024648</c:v>
                </c:pt>
                <c:pt idx="3855">
                  <c:v>489.8001294111549</c:v>
                </c:pt>
                <c:pt idx="3856">
                  <c:v>497.26516169547341</c:v>
                </c:pt>
                <c:pt idx="3857">
                  <c:v>469.57839157487308</c:v>
                </c:pt>
                <c:pt idx="3858">
                  <c:v>488.71196068001456</c:v>
                </c:pt>
                <c:pt idx="3859">
                  <c:v>478.9180341353179</c:v>
                </c:pt>
                <c:pt idx="3860">
                  <c:v>500.43879169597659</c:v>
                </c:pt>
                <c:pt idx="3861">
                  <c:v>492.27350110184392</c:v>
                </c:pt>
                <c:pt idx="3862">
                  <c:v>523.98777643812468</c:v>
                </c:pt>
                <c:pt idx="3863">
                  <c:v>521.61535201831282</c:v>
                </c:pt>
                <c:pt idx="3864">
                  <c:v>524.63658270240671</c:v>
                </c:pt>
                <c:pt idx="3865">
                  <c:v>545.50362630438326</c:v>
                </c:pt>
                <c:pt idx="3866">
                  <c:v>555.4332533672341</c:v>
                </c:pt>
                <c:pt idx="3867">
                  <c:v>548.50834234278079</c:v>
                </c:pt>
                <c:pt idx="3868">
                  <c:v>579.87660882349303</c:v>
                </c:pt>
                <c:pt idx="3869">
                  <c:v>571.4461175434194</c:v>
                </c:pt>
                <c:pt idx="3870">
                  <c:v>583.1511986793638</c:v>
                </c:pt>
                <c:pt idx="3871">
                  <c:v>567.78867961530636</c:v>
                </c:pt>
                <c:pt idx="3872">
                  <c:v>604.44283451015906</c:v>
                </c:pt>
                <c:pt idx="3873">
                  <c:v>604.67006200896765</c:v>
                </c:pt>
                <c:pt idx="3874">
                  <c:v>629.46014018744836</c:v>
                </c:pt>
                <c:pt idx="3875">
                  <c:v>605.89069456819414</c:v>
                </c:pt>
                <c:pt idx="3876">
                  <c:v>643.08840741433562</c:v>
                </c:pt>
                <c:pt idx="3877">
                  <c:v>646.25958647517712</c:v>
                </c:pt>
                <c:pt idx="3878">
                  <c:v>657.84862240679524</c:v>
                </c:pt>
                <c:pt idx="3879">
                  <c:v>722.04779922591467</c:v>
                </c:pt>
                <c:pt idx="3880">
                  <c:v>708.09603644250251</c:v>
                </c:pt>
                <c:pt idx="3881">
                  <c:v>666.66343374288454</c:v>
                </c:pt>
                <c:pt idx="3882">
                  <c:v>671.57496323447674</c:v>
                </c:pt>
                <c:pt idx="3883">
                  <c:v>735.30903787819364</c:v>
                </c:pt>
                <c:pt idx="3884">
                  <c:v>778.82110173297917</c:v>
                </c:pt>
                <c:pt idx="3885">
                  <c:v>754.91510632132383</c:v>
                </c:pt>
                <c:pt idx="3886">
                  <c:v>755.9582744907525</c:v>
                </c:pt>
                <c:pt idx="3887">
                  <c:v>626.49832972932791</c:v>
                </c:pt>
                <c:pt idx="3888">
                  <c:v>746.9966236882733</c:v>
                </c:pt>
                <c:pt idx="3889">
                  <c:v>745.96338657924161</c:v>
                </c:pt>
                <c:pt idx="3890">
                  <c:v>838.7396131106841</c:v>
                </c:pt>
                <c:pt idx="3891">
                  <c:v>841.33387078392593</c:v>
                </c:pt>
                <c:pt idx="3892">
                  <c:v>808.97740469025268</c:v>
                </c:pt>
                <c:pt idx="3893">
                  <c:v>809.89186331379881</c:v>
                </c:pt>
                <c:pt idx="3894">
                  <c:v>897.34493891989985</c:v>
                </c:pt>
                <c:pt idx="3895">
                  <c:v>882.33924827327496</c:v>
                </c:pt>
                <c:pt idx="3896">
                  <c:v>892.09609010108124</c:v>
                </c:pt>
                <c:pt idx="3897">
                  <c:v>898.54390696223595</c:v>
                </c:pt>
                <c:pt idx="3898">
                  <c:v>955.07895179457466</c:v>
                </c:pt>
                <c:pt idx="3899">
                  <c:v>973.78581272408007</c:v>
                </c:pt>
                <c:pt idx="3900">
                  <c:v>1016.725656283903</c:v>
                </c:pt>
                <c:pt idx="3901">
                  <c:v>977.25146601690085</c:v>
                </c:pt>
                <c:pt idx="3902">
                  <c:v>1052.9646871191035</c:v>
                </c:pt>
                <c:pt idx="3903">
                  <c:v>1051.3258000150315</c:v>
                </c:pt>
                <c:pt idx="3904">
                  <c:v>1099.9439110406254</c:v>
                </c:pt>
                <c:pt idx="3905">
                  <c:v>1017.4048246380543</c:v>
                </c:pt>
                <c:pt idx="3906">
                  <c:v>1085.6688913681442</c:v>
                </c:pt>
                <c:pt idx="3907">
                  <c:v>1132.484395940123</c:v>
                </c:pt>
                <c:pt idx="3908">
                  <c:v>1117.3891962126722</c:v>
                </c:pt>
                <c:pt idx="3909">
                  <c:v>1185.5635717628777</c:v>
                </c:pt>
                <c:pt idx="3910">
                  <c:v>1239.5101898021478</c:v>
                </c:pt>
                <c:pt idx="3911">
                  <c:v>1162.6885509541457</c:v>
                </c:pt>
                <c:pt idx="3912">
                  <c:v>1261.2245794894516</c:v>
                </c:pt>
                <c:pt idx="3913">
                  <c:v>1262.0133744382165</c:v>
                </c:pt>
                <c:pt idx="3914">
                  <c:v>1281.1775260531997</c:v>
                </c:pt>
                <c:pt idx="3915">
                  <c:v>1283.211864097354</c:v>
                </c:pt>
                <c:pt idx="3916">
                  <c:v>1244.3472901964096</c:v>
                </c:pt>
                <c:pt idx="3917">
                  <c:v>1280.8857077185805</c:v>
                </c:pt>
                <c:pt idx="3918">
                  <c:v>1377.1706127565092</c:v>
                </c:pt>
                <c:pt idx="3919">
                  <c:v>1550.306441120865</c:v>
                </c:pt>
                <c:pt idx="3920">
                  <c:v>1420.7324488592399</c:v>
                </c:pt>
                <c:pt idx="3921">
                  <c:v>1440.8633607804925</c:v>
                </c:pt>
                <c:pt idx="3922">
                  <c:v>1523.9025698002438</c:v>
                </c:pt>
                <c:pt idx="3923">
                  <c:v>1358.74842656957</c:v>
                </c:pt>
                <c:pt idx="3924">
                  <c:v>1494.9608095249564</c:v>
                </c:pt>
                <c:pt idx="3925">
                  <c:v>1580.8170556579666</c:v>
                </c:pt>
                <c:pt idx="3926">
                  <c:v>1677.8978925721144</c:v>
                </c:pt>
                <c:pt idx="3927">
                  <c:v>1615.9817415113585</c:v>
                </c:pt>
                <c:pt idx="3928">
                  <c:v>1709.9784852009025</c:v>
                </c:pt>
                <c:pt idx="3929">
                  <c:v>1631.1579541845417</c:v>
                </c:pt>
                <c:pt idx="3930">
                  <c:v>1809.7292043099487</c:v>
                </c:pt>
                <c:pt idx="3931">
                  <c:v>1781.6128427207734</c:v>
                </c:pt>
                <c:pt idx="3932">
                  <c:v>1883.4981940165737</c:v>
                </c:pt>
                <c:pt idx="3933">
                  <c:v>1777.764570890808</c:v>
                </c:pt>
                <c:pt idx="3934">
                  <c:v>1892.6396297685158</c:v>
                </c:pt>
                <c:pt idx="3935">
                  <c:v>1877.7346301902098</c:v>
                </c:pt>
                <c:pt idx="3936">
                  <c:v>1969.5256160613778</c:v>
                </c:pt>
                <c:pt idx="3937">
                  <c:v>1952.4748282030873</c:v>
                </c:pt>
                <c:pt idx="3938">
                  <c:v>2123.7760603083334</c:v>
                </c:pt>
                <c:pt idx="3939">
                  <c:v>1994.100895968621</c:v>
                </c:pt>
                <c:pt idx="3940">
                  <c:v>2095.3278940545083</c:v>
                </c:pt>
                <c:pt idx="3941">
                  <c:v>2038.1675492685438</c:v>
                </c:pt>
                <c:pt idx="3942">
                  <c:v>2218.3402684711823</c:v>
                </c:pt>
                <c:pt idx="3943">
                  <c:v>2393.4417041733873</c:v>
                </c:pt>
                <c:pt idx="3944">
                  <c:v>2258.92487768095</c:v>
                </c:pt>
                <c:pt idx="3945">
                  <c:v>2124.0683732086354</c:v>
                </c:pt>
                <c:pt idx="3946">
                  <c:v>2481.2382007213823</c:v>
                </c:pt>
                <c:pt idx="3947">
                  <c:v>2259.943658657402</c:v>
                </c:pt>
                <c:pt idx="3948">
                  <c:v>2301.3237765817771</c:v>
                </c:pt>
                <c:pt idx="3949">
                  <c:v>2397.1423642553104</c:v>
                </c:pt>
                <c:pt idx="3950">
                  <c:v>2502.095223747277</c:v>
                </c:pt>
                <c:pt idx="3951">
                  <c:v>2443.9904778664663</c:v>
                </c:pt>
                <c:pt idx="3952">
                  <c:v>2648.1300218325027</c:v>
                </c:pt>
                <c:pt idx="3953">
                  <c:v>2494.3165577485506</c:v>
                </c:pt>
                <c:pt idx="3954">
                  <c:v>2612.5825584718477</c:v>
                </c:pt>
                <c:pt idx="3955">
                  <c:v>2609.6749270356963</c:v>
                </c:pt>
                <c:pt idx="3956">
                  <c:v>2679.6291821104951</c:v>
                </c:pt>
                <c:pt idx="3957">
                  <c:v>2558.4482329182838</c:v>
                </c:pt>
                <c:pt idx="3958">
                  <c:v>2575.9690563560644</c:v>
                </c:pt>
                <c:pt idx="3959">
                  <c:v>2604.077563305083</c:v>
                </c:pt>
                <c:pt idx="3960">
                  <c:v>2836.567000922385</c:v>
                </c:pt>
                <c:pt idx="3961">
                  <c:v>2865.1742211254536</c:v>
                </c:pt>
                <c:pt idx="3962">
                  <c:v>2843.4242467348627</c:v>
                </c:pt>
                <c:pt idx="3963">
                  <c:v>2933.1947614622668</c:v>
                </c:pt>
                <c:pt idx="3964">
                  <c:v>2895.9768607246128</c:v>
                </c:pt>
                <c:pt idx="3965">
                  <c:v>2822.2485665026638</c:v>
                </c:pt>
                <c:pt idx="3966">
                  <c:v>3132.27056037084</c:v>
                </c:pt>
                <c:pt idx="3967">
                  <c:v>3057.733690326088</c:v>
                </c:pt>
                <c:pt idx="3968">
                  <c:v>3262.1340103122966</c:v>
                </c:pt>
                <c:pt idx="3969">
                  <c:v>3048.4416973851426</c:v>
                </c:pt>
                <c:pt idx="3970">
                  <c:v>3244.2780593970469</c:v>
                </c:pt>
                <c:pt idx="3971">
                  <c:v>3402.5457974074088</c:v>
                </c:pt>
                <c:pt idx="3972">
                  <c:v>3383.3353659343124</c:v>
                </c:pt>
                <c:pt idx="3973">
                  <c:v>3174.4498242156669</c:v>
                </c:pt>
                <c:pt idx="3974">
                  <c:v>3390.5267387443373</c:v>
                </c:pt>
                <c:pt idx="3975">
                  <c:v>3302.9548877415914</c:v>
                </c:pt>
                <c:pt idx="3976">
                  <c:v>3452.0536478288604</c:v>
                </c:pt>
                <c:pt idx="3977">
                  <c:v>3301.3389350699849</c:v>
                </c:pt>
                <c:pt idx="3978">
                  <c:v>3514.3807599956963</c:v>
                </c:pt>
                <c:pt idx="3979">
                  <c:v>3365.5548861195539</c:v>
                </c:pt>
                <c:pt idx="3980">
                  <c:v>3605.8323690057941</c:v>
                </c:pt>
                <c:pt idx="3981">
                  <c:v>3580.1471805463884</c:v>
                </c:pt>
                <c:pt idx="3982">
                  <c:v>3740.2178407071428</c:v>
                </c:pt>
                <c:pt idx="3983">
                  <c:v>3575.7684254543456</c:v>
                </c:pt>
                <c:pt idx="3984">
                  <c:v>3612.5435584945467</c:v>
                </c:pt>
                <c:pt idx="3985">
                  <c:v>3514.5796946811583</c:v>
                </c:pt>
                <c:pt idx="3986">
                  <c:v>3826.3751649814108</c:v>
                </c:pt>
                <c:pt idx="3987">
                  <c:v>3573.8943169440363</c:v>
                </c:pt>
                <c:pt idx="3988">
                  <c:v>4108.7227817210678</c:v>
                </c:pt>
                <c:pt idx="3989">
                  <c:v>3871.6285779636555</c:v>
                </c:pt>
                <c:pt idx="3990">
                  <c:v>3917.6208186412246</c:v>
                </c:pt>
                <c:pt idx="3991">
                  <c:v>3680.5496636565863</c:v>
                </c:pt>
                <c:pt idx="3992">
                  <c:v>4016.1363626574225</c:v>
                </c:pt>
                <c:pt idx="3993">
                  <c:v>3888.9377938776011</c:v>
                </c:pt>
                <c:pt idx="3994">
                  <c:v>4074.436841604655</c:v>
                </c:pt>
                <c:pt idx="3995">
                  <c:v>4024.9488830745613</c:v>
                </c:pt>
                <c:pt idx="3996">
                  <c:v>4303.6746263621117</c:v>
                </c:pt>
                <c:pt idx="3997">
                  <c:v>4197.6685177321888</c:v>
                </c:pt>
                <c:pt idx="3998">
                  <c:v>4231.2807832443859</c:v>
                </c:pt>
                <c:pt idx="3999">
                  <c:v>4027.743356037146</c:v>
                </c:pt>
                <c:pt idx="4000">
                  <c:v>4387.8544978874497</c:v>
                </c:pt>
                <c:pt idx="4001">
                  <c:v>4112.1482962742821</c:v>
                </c:pt>
                <c:pt idx="4002">
                  <c:v>4475.270798428216</c:v>
                </c:pt>
                <c:pt idx="4003">
                  <c:v>4435.332767975844</c:v>
                </c:pt>
                <c:pt idx="4004">
                  <c:v>4477.3240132825622</c:v>
                </c:pt>
                <c:pt idx="4005">
                  <c:v>4260.518645675018</c:v>
                </c:pt>
                <c:pt idx="4006">
                  <c:v>4570.7975485599436</c:v>
                </c:pt>
                <c:pt idx="4007">
                  <c:v>4431.3123649302115</c:v>
                </c:pt>
                <c:pt idx="4008">
                  <c:v>4726.9900144765288</c:v>
                </c:pt>
                <c:pt idx="4009">
                  <c:v>4353.9698069868446</c:v>
                </c:pt>
                <c:pt idx="4010">
                  <c:v>4748.5035161171636</c:v>
                </c:pt>
                <c:pt idx="4011">
                  <c:v>4616.6029234494872</c:v>
                </c:pt>
                <c:pt idx="4012">
                  <c:v>4839.2320221053387</c:v>
                </c:pt>
                <c:pt idx="4013">
                  <c:v>4609.8947307293947</c:v>
                </c:pt>
                <c:pt idx="4014">
                  <c:v>5047.3224386021857</c:v>
                </c:pt>
                <c:pt idx="4015">
                  <c:v>4907.9625264182432</c:v>
                </c:pt>
                <c:pt idx="4016">
                  <c:v>5150.7421531641621</c:v>
                </c:pt>
                <c:pt idx="4017">
                  <c:v>4197.5776626819206</c:v>
                </c:pt>
                <c:pt idx="4018">
                  <c:v>5025.5517322399992</c:v>
                </c:pt>
                <c:pt idx="4019">
                  <c:v>4604.3410953956918</c:v>
                </c:pt>
                <c:pt idx="4020">
                  <c:v>4736.3749159222089</c:v>
                </c:pt>
                <c:pt idx="4021">
                  <c:v>4790.9788214132386</c:v>
                </c:pt>
                <c:pt idx="4022">
                  <c:v>5110.1833509524004</c:v>
                </c:pt>
                <c:pt idx="4023">
                  <c:v>4774.3830297843188</c:v>
                </c:pt>
                <c:pt idx="4024">
                  <c:v>4921.3610753154235</c:v>
                </c:pt>
                <c:pt idx="4025">
                  <c:v>4251.0802315955216</c:v>
                </c:pt>
                <c:pt idx="4026">
                  <c:v>5229.8491936046385</c:v>
                </c:pt>
                <c:pt idx="4027">
                  <c:v>5147.4866335147772</c:v>
                </c:pt>
                <c:pt idx="4028">
                  <c:v>5154.398852281819</c:v>
                </c:pt>
                <c:pt idx="4029">
                  <c:v>4803.8820308385129</c:v>
                </c:pt>
                <c:pt idx="4030">
                  <c:v>5246.0678652188408</c:v>
                </c:pt>
                <c:pt idx="4031">
                  <c:v>4792.7942796924381</c:v>
                </c:pt>
                <c:pt idx="4032">
                  <c:v>5137.3952945429846</c:v>
                </c:pt>
                <c:pt idx="4033">
                  <c:v>4872.4244428539505</c:v>
                </c:pt>
                <c:pt idx="4034">
                  <c:v>5121.0850473122364</c:v>
                </c:pt>
                <c:pt idx="4035">
                  <c:v>5058.5552024415783</c:v>
                </c:pt>
                <c:pt idx="4036">
                  <c:v>5100.395295785328</c:v>
                </c:pt>
                <c:pt idx="4037">
                  <c:v>4955.0123032350339</c:v>
                </c:pt>
                <c:pt idx="4038">
                  <c:v>5233.7247148860533</c:v>
                </c:pt>
                <c:pt idx="4039">
                  <c:v>4711.423326067692</c:v>
                </c:pt>
                <c:pt idx="4040">
                  <c:v>5033.5889942512931</c:v>
                </c:pt>
                <c:pt idx="4041">
                  <c:v>4985.7719827885667</c:v>
                </c:pt>
                <c:pt idx="4042">
                  <c:v>5429.1766612746105</c:v>
                </c:pt>
                <c:pt idx="4043">
                  <c:v>4888.411562581201</c:v>
                </c:pt>
                <c:pt idx="4044">
                  <c:v>5236.0554239457942</c:v>
                </c:pt>
                <c:pt idx="4045">
                  <c:v>4864.3882348381194</c:v>
                </c:pt>
                <c:pt idx="4046">
                  <c:v>5199.657428229254</c:v>
                </c:pt>
                <c:pt idx="4047">
                  <c:v>4729.9491465529818</c:v>
                </c:pt>
                <c:pt idx="4048">
                  <c:v>5415.6728687934583</c:v>
                </c:pt>
                <c:pt idx="4049">
                  <c:v>5050.2218383318259</c:v>
                </c:pt>
                <c:pt idx="4050">
                  <c:v>5303.2224981211712</c:v>
                </c:pt>
                <c:pt idx="4051">
                  <c:v>5083.5538162743896</c:v>
                </c:pt>
                <c:pt idx="4052">
                  <c:v>5446.3972620700915</c:v>
                </c:pt>
                <c:pt idx="4053">
                  <c:v>4880.181557113061</c:v>
                </c:pt>
                <c:pt idx="4054">
                  <c:v>5000.2783947239059</c:v>
                </c:pt>
                <c:pt idx="4055">
                  <c:v>4847.5915310988521</c:v>
                </c:pt>
                <c:pt idx="4056">
                  <c:v>5172.8273505374309</c:v>
                </c:pt>
                <c:pt idx="4057">
                  <c:v>4807.5126679295026</c:v>
                </c:pt>
                <c:pt idx="4058">
                  <c:v>5259.1459333763605</c:v>
                </c:pt>
                <c:pt idx="4059">
                  <c:v>5126.848610451686</c:v>
                </c:pt>
                <c:pt idx="4060">
                  <c:v>5492.1189620358837</c:v>
                </c:pt>
                <c:pt idx="4061">
                  <c:v>5261.2401917513198</c:v>
                </c:pt>
                <c:pt idx="4062">
                  <c:v>5426.0862746803477</c:v>
                </c:pt>
                <c:pt idx="4063">
                  <c:v>5034.8665586983388</c:v>
                </c:pt>
                <c:pt idx="4064">
                  <c:v>5510.0813653277755</c:v>
                </c:pt>
                <c:pt idx="4065">
                  <c:v>5144.9064734182602</c:v>
                </c:pt>
                <c:pt idx="4066">
                  <c:v>5286.9452454399188</c:v>
                </c:pt>
                <c:pt idx="4067">
                  <c:v>5264.2901362813172</c:v>
                </c:pt>
                <c:pt idx="4068">
                  <c:v>5413.8865342996605</c:v>
                </c:pt>
                <c:pt idx="4069">
                  <c:v>5235.5630276904094</c:v>
                </c:pt>
                <c:pt idx="4070">
                  <c:v>5153.0762866663536</c:v>
                </c:pt>
                <c:pt idx="4071">
                  <c:v>4808.0079531407691</c:v>
                </c:pt>
                <c:pt idx="4072">
                  <c:v>5049.0121290071347</c:v>
                </c:pt>
                <c:pt idx="4073">
                  <c:v>4723.1674263460436</c:v>
                </c:pt>
                <c:pt idx="4074">
                  <c:v>5073.1270849085458</c:v>
                </c:pt>
                <c:pt idx="4075">
                  <c:v>4757.8225608225657</c:v>
                </c:pt>
                <c:pt idx="4076">
                  <c:v>5087.1636384808553</c:v>
                </c:pt>
                <c:pt idx="4077">
                  <c:v>4949.1467676418179</c:v>
                </c:pt>
                <c:pt idx="4078">
                  <c:v>5256.9661728075571</c:v>
                </c:pt>
                <c:pt idx="4079">
                  <c:v>5820.5468541827786</c:v>
                </c:pt>
                <c:pt idx="4080">
                  <c:v>5496.4306526235787</c:v>
                </c:pt>
                <c:pt idx="4081">
                  <c:v>5510.0461731074738</c:v>
                </c:pt>
                <c:pt idx="4082">
                  <c:v>5426.1233098943876</c:v>
                </c:pt>
                <c:pt idx="4083">
                  <c:v>5134.8822788011776</c:v>
                </c:pt>
                <c:pt idx="4084">
                  <c:v>5551.9416694760612</c:v>
                </c:pt>
                <c:pt idx="4085">
                  <c:v>4791.6879100580109</c:v>
                </c:pt>
                <c:pt idx="4086">
                  <c:v>5053.8921436898308</c:v>
                </c:pt>
                <c:pt idx="4087">
                  <c:v>4876.7954400506578</c:v>
                </c:pt>
                <c:pt idx="4088">
                  <c:v>5117.3805563530332</c:v>
                </c:pt>
                <c:pt idx="4089">
                  <c:v>5086.3420631347608</c:v>
                </c:pt>
                <c:pt idx="4090">
                  <c:v>5005.0871757721616</c:v>
                </c:pt>
                <c:pt idx="4091">
                  <c:v>5202.4709390835933</c:v>
                </c:pt>
                <c:pt idx="4092">
                  <c:v>5271.264236714539</c:v>
                </c:pt>
                <c:pt idx="4093">
                  <c:v>4683.4561759592316</c:v>
                </c:pt>
                <c:pt idx="4094">
                  <c:v>5158.1112836481507</c:v>
                </c:pt>
                <c:pt idx="4095">
                  <c:v>4596.9796340607527</c:v>
                </c:pt>
                <c:pt idx="4096">
                  <c:v>5254.8600891441729</c:v>
                </c:pt>
                <c:pt idx="4097">
                  <c:v>4588.8272908040935</c:v>
                </c:pt>
                <c:pt idx="4098">
                  <c:v>5139.5141785524802</c:v>
                </c:pt>
                <c:pt idx="4099">
                  <c:v>4861.3524931559487</c:v>
                </c:pt>
                <c:pt idx="4100">
                  <c:v>5127.2630018714408</c:v>
                </c:pt>
                <c:pt idx="4101">
                  <c:v>5548.3455976215118</c:v>
                </c:pt>
                <c:pt idx="4102">
                  <c:v>5363.9754364741912</c:v>
                </c:pt>
                <c:pt idx="4103">
                  <c:v>5523.2440167153236</c:v>
                </c:pt>
                <c:pt idx="4104">
                  <c:v>5391.310545838026</c:v>
                </c:pt>
                <c:pt idx="4105">
                  <c:v>5532.1901967227923</c:v>
                </c:pt>
                <c:pt idx="4106">
                  <c:v>5241.8143695944573</c:v>
                </c:pt>
                <c:pt idx="4107">
                  <c:v>0.65590573047398826</c:v>
                </c:pt>
                <c:pt idx="4108">
                  <c:v>0.65590573047398826</c:v>
                </c:pt>
                <c:pt idx="4109">
                  <c:v>0.65590573047398826</c:v>
                </c:pt>
                <c:pt idx="4110">
                  <c:v>0.65590573047398826</c:v>
                </c:pt>
                <c:pt idx="4111">
                  <c:v>0.65590573047398826</c:v>
                </c:pt>
                <c:pt idx="4112">
                  <c:v>0.65590573047398826</c:v>
                </c:pt>
                <c:pt idx="4113">
                  <c:v>0.65590573047398826</c:v>
                </c:pt>
                <c:pt idx="4114">
                  <c:v>0.65590573047398826</c:v>
                </c:pt>
                <c:pt idx="4115">
                  <c:v>0.65590573047398826</c:v>
                </c:pt>
                <c:pt idx="4116">
                  <c:v>0.65590573047398826</c:v>
                </c:pt>
                <c:pt idx="4117">
                  <c:v>0.65590573047398826</c:v>
                </c:pt>
                <c:pt idx="4118">
                  <c:v>0.65590573047398826</c:v>
                </c:pt>
                <c:pt idx="4119">
                  <c:v>0.65590573047398826</c:v>
                </c:pt>
                <c:pt idx="4120">
                  <c:v>0.65590573047398826</c:v>
                </c:pt>
                <c:pt idx="4121">
                  <c:v>0.65590573047398826</c:v>
                </c:pt>
                <c:pt idx="4122">
                  <c:v>0.65590573047398826</c:v>
                </c:pt>
                <c:pt idx="4123">
                  <c:v>0.65590573047398826</c:v>
                </c:pt>
                <c:pt idx="4124">
                  <c:v>0.65590573047398826</c:v>
                </c:pt>
                <c:pt idx="4125">
                  <c:v>0.65590573047398826</c:v>
                </c:pt>
                <c:pt idx="4126">
                  <c:v>0.65590573047398826</c:v>
                </c:pt>
                <c:pt idx="4127">
                  <c:v>0.65590573047398826</c:v>
                </c:pt>
                <c:pt idx="4128">
                  <c:v>0.65590573047398826</c:v>
                </c:pt>
                <c:pt idx="4129">
                  <c:v>0.65590573047398826</c:v>
                </c:pt>
                <c:pt idx="4130">
                  <c:v>0.65590573047398826</c:v>
                </c:pt>
                <c:pt idx="4131">
                  <c:v>0.65590573047398826</c:v>
                </c:pt>
                <c:pt idx="4132">
                  <c:v>0.65590573047398826</c:v>
                </c:pt>
                <c:pt idx="4133">
                  <c:v>0.65590573047398826</c:v>
                </c:pt>
                <c:pt idx="4134">
                  <c:v>0.65590573047398826</c:v>
                </c:pt>
                <c:pt idx="4135">
                  <c:v>0.65590573047398826</c:v>
                </c:pt>
                <c:pt idx="4136">
                  <c:v>0.65590573047398826</c:v>
                </c:pt>
                <c:pt idx="4137">
                  <c:v>0.65590573047398826</c:v>
                </c:pt>
                <c:pt idx="4138">
                  <c:v>0.65590573047398826</c:v>
                </c:pt>
                <c:pt idx="4139">
                  <c:v>3383.3353659343124</c:v>
                </c:pt>
                <c:pt idx="4140">
                  <c:v>3174.4498242156669</c:v>
                </c:pt>
                <c:pt idx="4141">
                  <c:v>3390.5267387443373</c:v>
                </c:pt>
                <c:pt idx="4142">
                  <c:v>3302.9548877415914</c:v>
                </c:pt>
                <c:pt idx="4143">
                  <c:v>3452.0536478288604</c:v>
                </c:pt>
                <c:pt idx="4144">
                  <c:v>3301.3389350699849</c:v>
                </c:pt>
                <c:pt idx="4145">
                  <c:v>3514.3807599956963</c:v>
                </c:pt>
                <c:pt idx="4146">
                  <c:v>3365.5548861195539</c:v>
                </c:pt>
                <c:pt idx="4147">
                  <c:v>3605.8323690057941</c:v>
                </c:pt>
                <c:pt idx="4148">
                  <c:v>3580.1471805463884</c:v>
                </c:pt>
                <c:pt idx="4149">
                  <c:v>3740.2178407071428</c:v>
                </c:pt>
                <c:pt idx="4150">
                  <c:v>3575.7684254543456</c:v>
                </c:pt>
                <c:pt idx="4151">
                  <c:v>3612.5435584945467</c:v>
                </c:pt>
                <c:pt idx="4152">
                  <c:v>3514.5796946811583</c:v>
                </c:pt>
                <c:pt idx="4153">
                  <c:v>3826.3751649814108</c:v>
                </c:pt>
                <c:pt idx="4154">
                  <c:v>3573.8943169440363</c:v>
                </c:pt>
                <c:pt idx="4155">
                  <c:v>4108.7227817210678</c:v>
                </c:pt>
                <c:pt idx="4156">
                  <c:v>3871.6285779636555</c:v>
                </c:pt>
                <c:pt idx="4157">
                  <c:v>3917.6208186412246</c:v>
                </c:pt>
                <c:pt idx="4158">
                  <c:v>3680.5496636565863</c:v>
                </c:pt>
                <c:pt idx="4159">
                  <c:v>4016.1363626574225</c:v>
                </c:pt>
                <c:pt idx="4160">
                  <c:v>3888.9377938776011</c:v>
                </c:pt>
                <c:pt idx="4161">
                  <c:v>4074.436841604655</c:v>
                </c:pt>
                <c:pt idx="4162">
                  <c:v>4024.9488830745613</c:v>
                </c:pt>
                <c:pt idx="4163">
                  <c:v>4303.6746263621117</c:v>
                </c:pt>
                <c:pt idx="4164">
                  <c:v>4197.6685177321888</c:v>
                </c:pt>
                <c:pt idx="4165">
                  <c:v>4231.2807832443859</c:v>
                </c:pt>
                <c:pt idx="4166">
                  <c:v>4027.743356037146</c:v>
                </c:pt>
                <c:pt idx="4167">
                  <c:v>4387.8544978874497</c:v>
                </c:pt>
                <c:pt idx="4168">
                  <c:v>4112.1482962742821</c:v>
                </c:pt>
                <c:pt idx="4169">
                  <c:v>4475.270798428216</c:v>
                </c:pt>
                <c:pt idx="4170">
                  <c:v>4435.332767975844</c:v>
                </c:pt>
                <c:pt idx="4171">
                  <c:v>4477.3240132825622</c:v>
                </c:pt>
                <c:pt idx="4172">
                  <c:v>4260.518645675018</c:v>
                </c:pt>
                <c:pt idx="4173">
                  <c:v>4570.7975485599436</c:v>
                </c:pt>
                <c:pt idx="4174">
                  <c:v>4431.3123649302115</c:v>
                </c:pt>
                <c:pt idx="4175">
                  <c:v>4726.9900144765288</c:v>
                </c:pt>
                <c:pt idx="4176">
                  <c:v>4353.9698069868446</c:v>
                </c:pt>
                <c:pt idx="4177">
                  <c:v>4748.5035161171636</c:v>
                </c:pt>
                <c:pt idx="4178">
                  <c:v>4616.6029234494872</c:v>
                </c:pt>
                <c:pt idx="4179">
                  <c:v>4839.2320221053387</c:v>
                </c:pt>
                <c:pt idx="4180">
                  <c:v>4609.8947307293947</c:v>
                </c:pt>
                <c:pt idx="4181">
                  <c:v>5047.3224386021857</c:v>
                </c:pt>
                <c:pt idx="4182">
                  <c:v>4907.9625264182432</c:v>
                </c:pt>
                <c:pt idx="4183">
                  <c:v>5150.7421531641621</c:v>
                </c:pt>
                <c:pt idx="4184">
                  <c:v>4197.5776626819206</c:v>
                </c:pt>
                <c:pt idx="4185">
                  <c:v>5025.5517322399992</c:v>
                </c:pt>
                <c:pt idx="4186">
                  <c:v>4604.3410953956918</c:v>
                </c:pt>
                <c:pt idx="4187">
                  <c:v>4736.3749159222089</c:v>
                </c:pt>
                <c:pt idx="4188">
                  <c:v>4790.9788214132386</c:v>
                </c:pt>
                <c:pt idx="4189">
                  <c:v>5110.1833509524004</c:v>
                </c:pt>
                <c:pt idx="4190">
                  <c:v>4774.3830297843188</c:v>
                </c:pt>
                <c:pt idx="4191">
                  <c:v>4921.3610753154235</c:v>
                </c:pt>
                <c:pt idx="4192">
                  <c:v>4251.0802315955216</c:v>
                </c:pt>
                <c:pt idx="4193">
                  <c:v>5229.8491936046385</c:v>
                </c:pt>
                <c:pt idx="4194">
                  <c:v>5147.4866335147772</c:v>
                </c:pt>
                <c:pt idx="4195">
                  <c:v>5154.398852281819</c:v>
                </c:pt>
                <c:pt idx="4196">
                  <c:v>4803.8820308385129</c:v>
                </c:pt>
                <c:pt idx="4197">
                  <c:v>5246.0678652188408</c:v>
                </c:pt>
                <c:pt idx="4198">
                  <c:v>4792.7942796924381</c:v>
                </c:pt>
                <c:pt idx="4199">
                  <c:v>5137.3952945429846</c:v>
                </c:pt>
                <c:pt idx="4200">
                  <c:v>4872.4244428539505</c:v>
                </c:pt>
                <c:pt idx="4201">
                  <c:v>5121.0850473122364</c:v>
                </c:pt>
                <c:pt idx="4202">
                  <c:v>5058.5552024415783</c:v>
                </c:pt>
                <c:pt idx="4203">
                  <c:v>5100.395295785328</c:v>
                </c:pt>
                <c:pt idx="4204">
                  <c:v>4955.0123032350339</c:v>
                </c:pt>
                <c:pt idx="4205">
                  <c:v>5233.7247148860533</c:v>
                </c:pt>
                <c:pt idx="4206">
                  <c:v>4711.423326067692</c:v>
                </c:pt>
                <c:pt idx="4207">
                  <c:v>5033.5889942512931</c:v>
                </c:pt>
                <c:pt idx="4208">
                  <c:v>4985.7719827885667</c:v>
                </c:pt>
                <c:pt idx="4209">
                  <c:v>5429.1766612746105</c:v>
                </c:pt>
                <c:pt idx="4210">
                  <c:v>4888.411562581201</c:v>
                </c:pt>
                <c:pt idx="4211">
                  <c:v>5236.0554239457942</c:v>
                </c:pt>
                <c:pt idx="4212">
                  <c:v>4864.3882348381194</c:v>
                </c:pt>
                <c:pt idx="4213">
                  <c:v>5199.657428229254</c:v>
                </c:pt>
                <c:pt idx="4214">
                  <c:v>4729.9491465529818</c:v>
                </c:pt>
                <c:pt idx="4215">
                  <c:v>5415.6728687934583</c:v>
                </c:pt>
                <c:pt idx="4216">
                  <c:v>5050.2218383318259</c:v>
                </c:pt>
                <c:pt idx="4217">
                  <c:v>5303.2224981211712</c:v>
                </c:pt>
                <c:pt idx="4218">
                  <c:v>5083.5538162743896</c:v>
                </c:pt>
                <c:pt idx="4219">
                  <c:v>5446.3972620700915</c:v>
                </c:pt>
                <c:pt idx="4220">
                  <c:v>4880.181557113061</c:v>
                </c:pt>
                <c:pt idx="4221">
                  <c:v>5000.2783947239059</c:v>
                </c:pt>
                <c:pt idx="4222">
                  <c:v>4847.5915310988521</c:v>
                </c:pt>
                <c:pt idx="4223">
                  <c:v>5172.8273505374309</c:v>
                </c:pt>
                <c:pt idx="4224">
                  <c:v>4807.5126679295026</c:v>
                </c:pt>
                <c:pt idx="4225">
                  <c:v>5259.1459333763605</c:v>
                </c:pt>
                <c:pt idx="4226">
                  <c:v>5126.848610451686</c:v>
                </c:pt>
                <c:pt idx="4227">
                  <c:v>5492.1189620358837</c:v>
                </c:pt>
                <c:pt idx="4228">
                  <c:v>5261.2401917513198</c:v>
                </c:pt>
                <c:pt idx="4229">
                  <c:v>5426.0862746803477</c:v>
                </c:pt>
                <c:pt idx="4230">
                  <c:v>5034.8665586983388</c:v>
                </c:pt>
                <c:pt idx="4231">
                  <c:v>5510.0813653277755</c:v>
                </c:pt>
                <c:pt idx="4232">
                  <c:v>5144.9064734182602</c:v>
                </c:pt>
                <c:pt idx="4233">
                  <c:v>5286.9452454399188</c:v>
                </c:pt>
                <c:pt idx="4234">
                  <c:v>5264.2901362813172</c:v>
                </c:pt>
                <c:pt idx="4235">
                  <c:v>5413.8865342996605</c:v>
                </c:pt>
                <c:pt idx="4236">
                  <c:v>5235.5630276904094</c:v>
                </c:pt>
                <c:pt idx="4237">
                  <c:v>5153.0762866663536</c:v>
                </c:pt>
                <c:pt idx="4238">
                  <c:v>4808.0079531407691</c:v>
                </c:pt>
                <c:pt idx="4239">
                  <c:v>5049.0121290071347</c:v>
                </c:pt>
                <c:pt idx="4240">
                  <c:v>4723.1674263460436</c:v>
                </c:pt>
                <c:pt idx="4241">
                  <c:v>5073.1270849085458</c:v>
                </c:pt>
                <c:pt idx="4242">
                  <c:v>4757.8225608225657</c:v>
                </c:pt>
                <c:pt idx="4243">
                  <c:v>5087.1636384808553</c:v>
                </c:pt>
                <c:pt idx="4244">
                  <c:v>4949.1467676418179</c:v>
                </c:pt>
                <c:pt idx="4245">
                  <c:v>5256.9661728075571</c:v>
                </c:pt>
                <c:pt idx="4246">
                  <c:v>5820.5468541827786</c:v>
                </c:pt>
                <c:pt idx="4247">
                  <c:v>5496.4306526235787</c:v>
                </c:pt>
                <c:pt idx="4248">
                  <c:v>5510.0461731074738</c:v>
                </c:pt>
                <c:pt idx="4249">
                  <c:v>5426.1233098943876</c:v>
                </c:pt>
                <c:pt idx="4250">
                  <c:v>5134.8822788011776</c:v>
                </c:pt>
                <c:pt idx="4251">
                  <c:v>5551.9416694760612</c:v>
                </c:pt>
                <c:pt idx="4252">
                  <c:v>4791.6879100580109</c:v>
                </c:pt>
                <c:pt idx="4253">
                  <c:v>5053.8921436898308</c:v>
                </c:pt>
                <c:pt idx="4254">
                  <c:v>4876.7954400506578</c:v>
                </c:pt>
                <c:pt idx="4255">
                  <c:v>5117.3805563530332</c:v>
                </c:pt>
                <c:pt idx="4256">
                  <c:v>5086.3420631347608</c:v>
                </c:pt>
                <c:pt idx="4257">
                  <c:v>5005.0871757721616</c:v>
                </c:pt>
                <c:pt idx="4258">
                  <c:v>5202.4709390835933</c:v>
                </c:pt>
                <c:pt idx="4259">
                  <c:v>5271.264236714539</c:v>
                </c:pt>
                <c:pt idx="4260">
                  <c:v>4683.4561759592316</c:v>
                </c:pt>
                <c:pt idx="4261">
                  <c:v>5158.1112836481507</c:v>
                </c:pt>
                <c:pt idx="4262">
                  <c:v>4596.9796340607527</c:v>
                </c:pt>
                <c:pt idx="4263">
                  <c:v>5254.8600891441729</c:v>
                </c:pt>
                <c:pt idx="4264">
                  <c:v>4588.8272908040935</c:v>
                </c:pt>
                <c:pt idx="4265">
                  <c:v>5139.5141785524802</c:v>
                </c:pt>
                <c:pt idx="4266">
                  <c:v>4861.3524931559487</c:v>
                </c:pt>
                <c:pt idx="4267">
                  <c:v>7725.7445675023555</c:v>
                </c:pt>
                <c:pt idx="4268">
                  <c:v>7581.2721870839432</c:v>
                </c:pt>
                <c:pt idx="4269">
                  <c:v>7006.6231449729585</c:v>
                </c:pt>
                <c:pt idx="4270">
                  <c:v>7441.7285254301232</c:v>
                </c:pt>
                <c:pt idx="4271">
                  <c:v>7374.6833636390029</c:v>
                </c:pt>
                <c:pt idx="4272">
                  <c:v>7746.515984523664</c:v>
                </c:pt>
                <c:pt idx="4273">
                  <c:v>7753.512715456226</c:v>
                </c:pt>
                <c:pt idx="4274">
                  <c:v>7776.0142634010845</c:v>
                </c:pt>
                <c:pt idx="4275">
                  <c:v>7254.0731947731119</c:v>
                </c:pt>
                <c:pt idx="4276">
                  <c:v>7460.650378992189</c:v>
                </c:pt>
                <c:pt idx="4277">
                  <c:v>7992.8599200150002</c:v>
                </c:pt>
                <c:pt idx="4278">
                  <c:v>7435.6444432139306</c:v>
                </c:pt>
                <c:pt idx="4279">
                  <c:v>7255.3812502509609</c:v>
                </c:pt>
                <c:pt idx="4280">
                  <c:v>7802.6988849529444</c:v>
                </c:pt>
                <c:pt idx="4281">
                  <c:v>7756.7763371869023</c:v>
                </c:pt>
                <c:pt idx="4282">
                  <c:v>7649.3784299239069</c:v>
                </c:pt>
                <c:pt idx="4283">
                  <c:v>7045.1014026257944</c:v>
                </c:pt>
                <c:pt idx="4284">
                  <c:v>7480.8551017498385</c:v>
                </c:pt>
                <c:pt idx="4285">
                  <c:v>6712.4356437446659</c:v>
                </c:pt>
                <c:pt idx="4286">
                  <c:v>7441.2692162912608</c:v>
                </c:pt>
                <c:pt idx="4287">
                  <c:v>7344.4816413156568</c:v>
                </c:pt>
                <c:pt idx="4288">
                  <c:v>7629.8072387932971</c:v>
                </c:pt>
                <c:pt idx="4289">
                  <c:v>7338.5612072571503</c:v>
                </c:pt>
                <c:pt idx="4290">
                  <c:v>7396.7342296728302</c:v>
                </c:pt>
                <c:pt idx="4291">
                  <c:v>7340.5191404558927</c:v>
                </c:pt>
                <c:pt idx="4292">
                  <c:v>7440.795437601827</c:v>
                </c:pt>
                <c:pt idx="4293">
                  <c:v>7351.2244727019661</c:v>
                </c:pt>
                <c:pt idx="4294">
                  <c:v>7250.4764782480024</c:v>
                </c:pt>
                <c:pt idx="4295">
                  <c:v>7711.9489114498565</c:v>
                </c:pt>
                <c:pt idx="4296">
                  <c:v>7665.8744050496043</c:v>
                </c:pt>
                <c:pt idx="4297">
                  <c:v>7213.1095224826286</c:v>
                </c:pt>
                <c:pt idx="4298">
                  <c:v>7838.9031411488068</c:v>
                </c:pt>
                <c:pt idx="4299">
                  <c:v>7600.1046915327988</c:v>
                </c:pt>
                <c:pt idx="4300">
                  <c:v>7320.3340092837607</c:v>
                </c:pt>
                <c:pt idx="4301">
                  <c:v>7229.1188336302639</c:v>
                </c:pt>
                <c:pt idx="4302">
                  <c:v>7635.2296303107751</c:v>
                </c:pt>
                <c:pt idx="4303">
                  <c:v>6871.4392177694563</c:v>
                </c:pt>
                <c:pt idx="4304">
                  <c:v>7453.5565663227089</c:v>
                </c:pt>
                <c:pt idx="4305">
                  <c:v>7206.3639945182658</c:v>
                </c:pt>
                <c:pt idx="4306">
                  <c:v>7436.592633653423</c:v>
                </c:pt>
                <c:pt idx="4307">
                  <c:v>7385.9490024546658</c:v>
                </c:pt>
                <c:pt idx="4308">
                  <c:v>7829.0350957435567</c:v>
                </c:pt>
                <c:pt idx="4309">
                  <c:v>7942.0217945189688</c:v>
                </c:pt>
                <c:pt idx="4310">
                  <c:v>8053.4730944469566</c:v>
                </c:pt>
                <c:pt idx="4311">
                  <c:v>7064.1056831494352</c:v>
                </c:pt>
                <c:pt idx="4312">
                  <c:v>7487.1706538256503</c:v>
                </c:pt>
                <c:pt idx="4313">
                  <c:v>6763.7738960367969</c:v>
                </c:pt>
                <c:pt idx="4314">
                  <c:v>7643.9838683516318</c:v>
                </c:pt>
                <c:pt idx="4315">
                  <c:v>7217.2569592583632</c:v>
                </c:pt>
                <c:pt idx="4316">
                  <c:v>7670.8295416668743</c:v>
                </c:pt>
                <c:pt idx="4317">
                  <c:v>7218.8089486367298</c:v>
                </c:pt>
                <c:pt idx="4318">
                  <c:v>7478.9713805125321</c:v>
                </c:pt>
                <c:pt idx="4319">
                  <c:v>6779.5583524271515</c:v>
                </c:pt>
                <c:pt idx="4320">
                  <c:v>8090.4598507042656</c:v>
                </c:pt>
                <c:pt idx="4321">
                  <c:v>7068.3841378407142</c:v>
                </c:pt>
                <c:pt idx="4322">
                  <c:v>7519.5454841703886</c:v>
                </c:pt>
                <c:pt idx="4323">
                  <c:v>7623.7450230523064</c:v>
                </c:pt>
                <c:pt idx="4324">
                  <c:v>7551.7430852286816</c:v>
                </c:pt>
                <c:pt idx="4325">
                  <c:v>7448.1579007423306</c:v>
                </c:pt>
                <c:pt idx="4326">
                  <c:v>7726.6362861954549</c:v>
                </c:pt>
                <c:pt idx="4327">
                  <c:v>7779.4482516192156</c:v>
                </c:pt>
                <c:pt idx="4328">
                  <c:v>7533.9875075323434</c:v>
                </c:pt>
                <c:pt idx="4329">
                  <c:v>8229.300295510051</c:v>
                </c:pt>
                <c:pt idx="4330">
                  <c:v>7327.5200531243563</c:v>
                </c:pt>
                <c:pt idx="4331">
                  <c:v>7155.5461478996294</c:v>
                </c:pt>
                <c:pt idx="4332">
                  <c:v>7778.4634904028053</c:v>
                </c:pt>
                <c:pt idx="4333">
                  <c:v>7120.2612059957046</c:v>
                </c:pt>
                <c:pt idx="4334">
                  <c:v>7968.7032755693845</c:v>
                </c:pt>
                <c:pt idx="4335">
                  <c:v>7277.9380058190545</c:v>
                </c:pt>
                <c:pt idx="4336">
                  <c:v>7378.0809237620115</c:v>
                </c:pt>
                <c:pt idx="4337">
                  <c:v>7073.7655071635563</c:v>
                </c:pt>
                <c:pt idx="4338">
                  <c:v>7711.6905401689919</c:v>
                </c:pt>
                <c:pt idx="4339">
                  <c:v>7105.0165711604595</c:v>
                </c:pt>
                <c:pt idx="4340">
                  <c:v>8112.5336114475604</c:v>
                </c:pt>
                <c:pt idx="4341">
                  <c:v>7332.9196775723558</c:v>
                </c:pt>
                <c:pt idx="4342">
                  <c:v>7455.2728224713455</c:v>
                </c:pt>
                <c:pt idx="4343">
                  <c:v>7400.3085553810533</c:v>
                </c:pt>
                <c:pt idx="4344">
                  <c:v>7424.2085428033097</c:v>
                </c:pt>
                <c:pt idx="4345">
                  <c:v>7564.1630540291044</c:v>
                </c:pt>
                <c:pt idx="4346">
                  <c:v>7822.0234080802666</c:v>
                </c:pt>
                <c:pt idx="4347">
                  <c:v>7565.1556308047147</c:v>
                </c:pt>
                <c:pt idx="4348">
                  <c:v>7289.3875474128799</c:v>
                </c:pt>
                <c:pt idx="4349">
                  <c:v>7177.4438435989732</c:v>
                </c:pt>
                <c:pt idx="4350">
                  <c:v>7866.4302795596523</c:v>
                </c:pt>
                <c:pt idx="4351">
                  <c:v>6825.6538103601479</c:v>
                </c:pt>
                <c:pt idx="4352">
                  <c:v>7407.8863258346819</c:v>
                </c:pt>
                <c:pt idx="4353">
                  <c:v>7396.6106655153635</c:v>
                </c:pt>
                <c:pt idx="4354">
                  <c:v>7443.6322847286983</c:v>
                </c:pt>
                <c:pt idx="4355">
                  <c:v>7142.2915091211244</c:v>
                </c:pt>
                <c:pt idx="4356">
                  <c:v>7405.508374131774</c:v>
                </c:pt>
                <c:pt idx="4357">
                  <c:v>7542.3332856206989</c:v>
                </c:pt>
                <c:pt idx="4358">
                  <c:v>7367.542575787842</c:v>
                </c:pt>
                <c:pt idx="4359">
                  <c:v>7203.1095423716879</c:v>
                </c:pt>
                <c:pt idx="4360">
                  <c:v>7431.3701321603294</c:v>
                </c:pt>
                <c:pt idx="4361">
                  <c:v>7358.4350700980021</c:v>
                </c:pt>
                <c:pt idx="4362">
                  <c:v>7452.5191720208004</c:v>
                </c:pt>
                <c:pt idx="4363">
                  <c:v>6497.0812948941784</c:v>
                </c:pt>
                <c:pt idx="4364">
                  <c:v>7583.0904149098706</c:v>
                </c:pt>
                <c:pt idx="4365">
                  <c:v>7226.9062556979397</c:v>
                </c:pt>
                <c:pt idx="4366">
                  <c:v>8304.3766105795166</c:v>
                </c:pt>
                <c:pt idx="4367">
                  <c:v>7042.8247835980983</c:v>
                </c:pt>
                <c:pt idx="4368">
                  <c:v>7295.0463694348291</c:v>
                </c:pt>
                <c:pt idx="4369">
                  <c:v>7228.6195155978594</c:v>
                </c:pt>
                <c:pt idx="4370">
                  <c:v>7595.2599747212989</c:v>
                </c:pt>
                <c:pt idx="4371">
                  <c:v>6785.5338865889535</c:v>
                </c:pt>
                <c:pt idx="4372">
                  <c:v>7375.5859076800461</c:v>
                </c:pt>
                <c:pt idx="4373">
                  <c:v>6949.9977525472914</c:v>
                </c:pt>
                <c:pt idx="4374">
                  <c:v>7602.6786630937895</c:v>
                </c:pt>
                <c:pt idx="4375">
                  <c:v>7478.4968982943301</c:v>
                </c:pt>
                <c:pt idx="4376">
                  <c:v>7246.9195606048725</c:v>
                </c:pt>
                <c:pt idx="4377">
                  <c:v>7287.1583310120304</c:v>
                </c:pt>
                <c:pt idx="4378">
                  <c:v>7421.1435909028087</c:v>
                </c:pt>
                <c:pt idx="4379">
                  <c:v>6291.5114458084518</c:v>
                </c:pt>
                <c:pt idx="4380">
                  <c:v>7583.9552493441479</c:v>
                </c:pt>
                <c:pt idx="4381">
                  <c:v>8165.0348903001777</c:v>
                </c:pt>
                <c:pt idx="4382">
                  <c:v>7644.8956891708458</c:v>
                </c:pt>
                <c:pt idx="4383">
                  <c:v>8428.4616056513714</c:v>
                </c:pt>
                <c:pt idx="4384">
                  <c:v>7690.7243591998358</c:v>
                </c:pt>
                <c:pt idx="4385">
                  <c:v>7422.8491976708501</c:v>
                </c:pt>
                <c:pt idx="4386">
                  <c:v>7309.1216066390316</c:v>
                </c:pt>
                <c:pt idx="4387">
                  <c:v>7019.4381245810373</c:v>
                </c:pt>
                <c:pt idx="4388">
                  <c:v>7433.4583731024723</c:v>
                </c:pt>
                <c:pt idx="4389">
                  <c:v>7012.5279266513935</c:v>
                </c:pt>
                <c:pt idx="4390">
                  <c:v>7408.6462760097938</c:v>
                </c:pt>
                <c:pt idx="4391">
                  <c:v>7896.9384235025436</c:v>
                </c:pt>
                <c:pt idx="4392">
                  <c:v>7383.6971101693453</c:v>
                </c:pt>
                <c:pt idx="4393">
                  <c:v>7323.668078539029</c:v>
                </c:pt>
                <c:pt idx="4394">
                  <c:v>7626.6154667419896</c:v>
                </c:pt>
                <c:pt idx="4395">
                  <c:v>7159.052159920233</c:v>
                </c:pt>
                <c:pt idx="4396">
                  <c:v>7675.7526031611396</c:v>
                </c:pt>
                <c:pt idx="4397">
                  <c:v>7148.3599105257172</c:v>
                </c:pt>
                <c:pt idx="4398">
                  <c:v>7645.0492341216222</c:v>
                </c:pt>
                <c:pt idx="4399">
                  <c:v>7314.6873925959826</c:v>
                </c:pt>
                <c:pt idx="4400">
                  <c:v>6682.0535810876399</c:v>
                </c:pt>
                <c:pt idx="4401">
                  <c:v>6803.3438189054532</c:v>
                </c:pt>
                <c:pt idx="4402">
                  <c:v>7186.2988141730266</c:v>
                </c:pt>
                <c:pt idx="4403">
                  <c:v>6935.5280768426946</c:v>
                </c:pt>
                <c:pt idx="4404">
                  <c:v>7440.89288940183</c:v>
                </c:pt>
                <c:pt idx="4405">
                  <c:v>7315.1856908004656</c:v>
                </c:pt>
                <c:pt idx="4406">
                  <c:v>7259.1838444271034</c:v>
                </c:pt>
                <c:pt idx="4407">
                  <c:v>7111.1842450007598</c:v>
                </c:pt>
                <c:pt idx="4408">
                  <c:v>7440.6423344408595</c:v>
                </c:pt>
                <c:pt idx="4409">
                  <c:v>7113.5866731188635</c:v>
                </c:pt>
                <c:pt idx="4410">
                  <c:v>7643.43452250477</c:v>
                </c:pt>
                <c:pt idx="4411">
                  <c:v>6772.9173319976708</c:v>
                </c:pt>
                <c:pt idx="4412">
                  <c:v>7032.9718826813632</c:v>
                </c:pt>
                <c:pt idx="4413">
                  <c:v>7120.729376795789</c:v>
                </c:pt>
                <c:pt idx="4414">
                  <c:v>7241.7081925856673</c:v>
                </c:pt>
                <c:pt idx="4415">
                  <c:v>7304.7616912300618</c:v>
                </c:pt>
                <c:pt idx="4416">
                  <c:v>8220.1508250540755</c:v>
                </c:pt>
                <c:pt idx="4417">
                  <c:v>7130.7066380971501</c:v>
                </c:pt>
                <c:pt idx="4418">
                  <c:v>7194.1142701710996</c:v>
                </c:pt>
                <c:pt idx="4419">
                  <c:v>7107.1199226877497</c:v>
                </c:pt>
                <c:pt idx="4420">
                  <c:v>7173.4060158921357</c:v>
                </c:pt>
                <c:pt idx="4421">
                  <c:v>7346.7916519049695</c:v>
                </c:pt>
                <c:pt idx="4422">
                  <c:v>7388.2328836546894</c:v>
                </c:pt>
                <c:pt idx="4423">
                  <c:v>7126.1735564233722</c:v>
                </c:pt>
                <c:pt idx="4424">
                  <c:v>7373.3943069078432</c:v>
                </c:pt>
                <c:pt idx="4425">
                  <c:v>6820.0046750282909</c:v>
                </c:pt>
                <c:pt idx="4426">
                  <c:v>7193.9129806316978</c:v>
                </c:pt>
                <c:pt idx="4427">
                  <c:v>7402.6098915779048</c:v>
                </c:pt>
                <c:pt idx="4428">
                  <c:v>7071.1211779886216</c:v>
                </c:pt>
                <c:pt idx="4429">
                  <c:v>6870.3741589576448</c:v>
                </c:pt>
                <c:pt idx="4430">
                  <c:v>7546.1664895961267</c:v>
                </c:pt>
                <c:pt idx="4431">
                  <c:v>6499.4790223764221</c:v>
                </c:pt>
                <c:pt idx="4432">
                  <c:v>7248.3559781780659</c:v>
                </c:pt>
                <c:pt idx="4433">
                  <c:v>6278.3576570942387</c:v>
                </c:pt>
                <c:pt idx="4434">
                  <c:v>7077.2248046978957</c:v>
                </c:pt>
                <c:pt idx="4435">
                  <c:v>6618.8111055879681</c:v>
                </c:pt>
                <c:pt idx="4436">
                  <c:v>7067.0533711177204</c:v>
                </c:pt>
                <c:pt idx="4437">
                  <c:v>6590.5956239982088</c:v>
                </c:pt>
                <c:pt idx="4438">
                  <c:v>6519.0206250842166</c:v>
                </c:pt>
                <c:pt idx="4439">
                  <c:v>6593.4319384714436</c:v>
                </c:pt>
                <c:pt idx="4440">
                  <c:v>6888.1457054552457</c:v>
                </c:pt>
                <c:pt idx="4441">
                  <c:v>6434.0597003885805</c:v>
                </c:pt>
                <c:pt idx="4442">
                  <c:v>6685.7655140014122</c:v>
                </c:pt>
                <c:pt idx="4443">
                  <c:v>5927.090172048358</c:v>
                </c:pt>
                <c:pt idx="4444">
                  <c:v>6469.4061199160078</c:v>
                </c:pt>
                <c:pt idx="4445">
                  <c:v>6240.1704312568563</c:v>
                </c:pt>
                <c:pt idx="4446">
                  <c:v>5945.2299884629201</c:v>
                </c:pt>
                <c:pt idx="4447">
                  <c:v>5750.6804541066413</c:v>
                </c:pt>
                <c:pt idx="4448">
                  <c:v>5788.5555245392243</c:v>
                </c:pt>
                <c:pt idx="4449">
                  <c:v>5616.4655220955974</c:v>
                </c:pt>
                <c:pt idx="4450">
                  <c:v>5818.6671253447075</c:v>
                </c:pt>
                <c:pt idx="4451">
                  <c:v>5497.1699689489724</c:v>
                </c:pt>
                <c:pt idx="4452">
                  <c:v>5653.9216056760688</c:v>
                </c:pt>
                <c:pt idx="4453">
                  <c:v>5095.1751916828935</c:v>
                </c:pt>
                <c:pt idx="4454">
                  <c:v>5383.2414987037691</c:v>
                </c:pt>
                <c:pt idx="4455">
                  <c:v>4935.5850022506884</c:v>
                </c:pt>
                <c:pt idx="4456">
                  <c:v>4973.9629636228174</c:v>
                </c:pt>
                <c:pt idx="4457">
                  <c:v>5218.6866853800393</c:v>
                </c:pt>
                <c:pt idx="4458">
                  <c:v>4881.0291170288856</c:v>
                </c:pt>
                <c:pt idx="4459">
                  <c:v>4343.5076360284038</c:v>
                </c:pt>
                <c:pt idx="4460">
                  <c:v>3845.0479257960324</c:v>
                </c:pt>
                <c:pt idx="4461">
                  <c:v>3878.1155609580505</c:v>
                </c:pt>
                <c:pt idx="4462">
                  <c:v>3351.2095070937235</c:v>
                </c:pt>
                <c:pt idx="4463">
                  <c:v>3055.5185828095614</c:v>
                </c:pt>
                <c:pt idx="4464">
                  <c:v>2887.2132927697312</c:v>
                </c:pt>
                <c:pt idx="4465">
                  <c:v>2547.4237874523092</c:v>
                </c:pt>
                <c:pt idx="4466">
                  <c:v>2584.7422260681856</c:v>
                </c:pt>
                <c:pt idx="4467">
                  <c:v>2291.3937329300174</c:v>
                </c:pt>
                <c:pt idx="4468">
                  <c:v>1968.7806982309737</c:v>
                </c:pt>
                <c:pt idx="4469">
                  <c:v>1404.9769409590435</c:v>
                </c:pt>
                <c:pt idx="4470">
                  <c:v>1287.7501903410885</c:v>
                </c:pt>
                <c:pt idx="4471">
                  <c:v>1022.036145489609</c:v>
                </c:pt>
                <c:pt idx="4472">
                  <c:v>943.54718110755289</c:v>
                </c:pt>
                <c:pt idx="4473">
                  <c:v>786.65376324003273</c:v>
                </c:pt>
                <c:pt idx="4474">
                  <c:v>769.77801636532911</c:v>
                </c:pt>
                <c:pt idx="4475">
                  <c:v>712.57564086396951</c:v>
                </c:pt>
                <c:pt idx="4476">
                  <c:v>674.17279719927637</c:v>
                </c:pt>
                <c:pt idx="4477">
                  <c:v>636.84598168246691</c:v>
                </c:pt>
                <c:pt idx="4478">
                  <c:v>628.03344368445971</c:v>
                </c:pt>
                <c:pt idx="4479">
                  <c:v>578.92959232797489</c:v>
                </c:pt>
                <c:pt idx="4480">
                  <c:v>576.50234920702474</c:v>
                </c:pt>
                <c:pt idx="4481">
                  <c:v>564.19519454731756</c:v>
                </c:pt>
                <c:pt idx="4482">
                  <c:v>489.79887738086506</c:v>
                </c:pt>
                <c:pt idx="4483">
                  <c:v>410.98190382389805</c:v>
                </c:pt>
                <c:pt idx="4484">
                  <c:v>278.75425418341592</c:v>
                </c:pt>
                <c:pt idx="4485">
                  <c:v>223.41277238807618</c:v>
                </c:pt>
                <c:pt idx="4486">
                  <c:v>197.492004772744</c:v>
                </c:pt>
                <c:pt idx="4487">
                  <c:v>182.47296738274653</c:v>
                </c:pt>
                <c:pt idx="4488">
                  <c:v>183.35346128949436</c:v>
                </c:pt>
                <c:pt idx="4489">
                  <c:v>184.187291760493</c:v>
                </c:pt>
                <c:pt idx="4490">
                  <c:v>171.32390824551879</c:v>
                </c:pt>
                <c:pt idx="4491">
                  <c:v>173.34197524688969</c:v>
                </c:pt>
                <c:pt idx="4492">
                  <c:v>176.9130358494732</c:v>
                </c:pt>
                <c:pt idx="4493">
                  <c:v>174.70263825559735</c:v>
                </c:pt>
                <c:pt idx="4494">
                  <c:v>174.18136960333493</c:v>
                </c:pt>
                <c:pt idx="4495">
                  <c:v>169.16842930871485</c:v>
                </c:pt>
                <c:pt idx="4496">
                  <c:v>174.26396901374764</c:v>
                </c:pt>
                <c:pt idx="4497">
                  <c:v>171.87505610486528</c:v>
                </c:pt>
                <c:pt idx="4498">
                  <c:v>177.61825454295922</c:v>
                </c:pt>
                <c:pt idx="4499">
                  <c:v>177.93647012910242</c:v>
                </c:pt>
                <c:pt idx="4500">
                  <c:v>187.15658591737909</c:v>
                </c:pt>
                <c:pt idx="4501">
                  <c:v>190.68838279454172</c:v>
                </c:pt>
                <c:pt idx="4502">
                  <c:v>193.53093270156501</c:v>
                </c:pt>
                <c:pt idx="4503">
                  <c:v>188.53821441238932</c:v>
                </c:pt>
                <c:pt idx="4504">
                  <c:v>183.57639084606481</c:v>
                </c:pt>
                <c:pt idx="4505">
                  <c:v>187.86557290034204</c:v>
                </c:pt>
                <c:pt idx="4506">
                  <c:v>199.43073909285039</c:v>
                </c:pt>
                <c:pt idx="4507">
                  <c:v>191.17342790498552</c:v>
                </c:pt>
                <c:pt idx="4508">
                  <c:v>194.4298664992171</c:v>
                </c:pt>
                <c:pt idx="4509">
                  <c:v>200.01689537817253</c:v>
                </c:pt>
                <c:pt idx="4510">
                  <c:v>195.3149140102982</c:v>
                </c:pt>
                <c:pt idx="4511">
                  <c:v>193.27071564008165</c:v>
                </c:pt>
                <c:pt idx="4512">
                  <c:v>190.99065061852457</c:v>
                </c:pt>
                <c:pt idx="4513">
                  <c:v>190.14472856657483</c:v>
                </c:pt>
                <c:pt idx="4514">
                  <c:v>206.903609087928</c:v>
                </c:pt>
                <c:pt idx="4515">
                  <c:v>188.93379114367835</c:v>
                </c:pt>
                <c:pt idx="4516">
                  <c:v>187.19890554638329</c:v>
                </c:pt>
                <c:pt idx="4517">
                  <c:v>184.29918300103179</c:v>
                </c:pt>
                <c:pt idx="4518">
                  <c:v>189.80289446453446</c:v>
                </c:pt>
                <c:pt idx="4519">
                  <c:v>183.78939351451842</c:v>
                </c:pt>
                <c:pt idx="4520">
                  <c:v>181.11797395180858</c:v>
                </c:pt>
                <c:pt idx="4521">
                  <c:v>184.64217280084119</c:v>
                </c:pt>
                <c:pt idx="4522">
                  <c:v>190.22798304157254</c:v>
                </c:pt>
                <c:pt idx="4523">
                  <c:v>179.44158905951059</c:v>
                </c:pt>
                <c:pt idx="4524">
                  <c:v>183.76185889580094</c:v>
                </c:pt>
                <c:pt idx="4525">
                  <c:v>181.09470304101484</c:v>
                </c:pt>
                <c:pt idx="4526">
                  <c:v>183.62880979494017</c:v>
                </c:pt>
                <c:pt idx="4527">
                  <c:v>177.0700477691899</c:v>
                </c:pt>
                <c:pt idx="4528">
                  <c:v>187.99309376538486</c:v>
                </c:pt>
                <c:pt idx="4529">
                  <c:v>181.74757018241885</c:v>
                </c:pt>
                <c:pt idx="4530">
                  <c:v>191.51376061236206</c:v>
                </c:pt>
                <c:pt idx="4531">
                  <c:v>192.24888295532941</c:v>
                </c:pt>
                <c:pt idx="4532">
                  <c:v>188.68824384624446</c:v>
                </c:pt>
                <c:pt idx="4533">
                  <c:v>189.23893025510213</c:v>
                </c:pt>
                <c:pt idx="4534">
                  <c:v>183.24419139183985</c:v>
                </c:pt>
                <c:pt idx="4535">
                  <c:v>190.04287256816463</c:v>
                </c:pt>
                <c:pt idx="4536">
                  <c:v>190.76702908653573</c:v>
                </c:pt>
                <c:pt idx="4537">
                  <c:v>221.83781232437599</c:v>
                </c:pt>
                <c:pt idx="4538">
                  <c:v>197.51144127373837</c:v>
                </c:pt>
                <c:pt idx="4539">
                  <c:v>203.53036781926883</c:v>
                </c:pt>
                <c:pt idx="4540">
                  <c:v>202.49691924820914</c:v>
                </c:pt>
                <c:pt idx="4541">
                  <c:v>205.45091432143943</c:v>
                </c:pt>
                <c:pt idx="4542">
                  <c:v>206.75503467464713</c:v>
                </c:pt>
                <c:pt idx="4543">
                  <c:v>204.72021962231779</c:v>
                </c:pt>
                <c:pt idx="4544">
                  <c:v>174.25386592710205</c:v>
                </c:pt>
                <c:pt idx="4545">
                  <c:v>124.4457837400408</c:v>
                </c:pt>
                <c:pt idx="4546">
                  <c:v>124.20626538523162</c:v>
                </c:pt>
                <c:pt idx="4547">
                  <c:v>120.23518702042443</c:v>
                </c:pt>
                <c:pt idx="4548">
                  <c:v>122.10637378230525</c:v>
                </c:pt>
                <c:pt idx="4549">
                  <c:v>124.46829079811734</c:v>
                </c:pt>
                <c:pt idx="4550">
                  <c:v>124.19558219959636</c:v>
                </c:pt>
                <c:pt idx="4551">
                  <c:v>119.91504677700375</c:v>
                </c:pt>
                <c:pt idx="4552">
                  <c:v>130.99045811353244</c:v>
                </c:pt>
                <c:pt idx="4553">
                  <c:v>118.44520070869952</c:v>
                </c:pt>
                <c:pt idx="4554">
                  <c:v>126.60189466515848</c:v>
                </c:pt>
                <c:pt idx="4555">
                  <c:v>125.01346988964337</c:v>
                </c:pt>
                <c:pt idx="4556">
                  <c:v>133.8314823000814</c:v>
                </c:pt>
                <c:pt idx="4557">
                  <c:v>128.8047089633219</c:v>
                </c:pt>
                <c:pt idx="4558">
                  <c:v>135.40563451019887</c:v>
                </c:pt>
                <c:pt idx="4559">
                  <c:v>129.6761943782183</c:v>
                </c:pt>
                <c:pt idx="4560">
                  <c:v>135.75195483533727</c:v>
                </c:pt>
                <c:pt idx="4561">
                  <c:v>128.82963149457316</c:v>
                </c:pt>
                <c:pt idx="4562">
                  <c:v>138.33530960622701</c:v>
                </c:pt>
                <c:pt idx="4563">
                  <c:v>141.32327407484374</c:v>
                </c:pt>
                <c:pt idx="4564">
                  <c:v>141.24029355835935</c:v>
                </c:pt>
                <c:pt idx="4565">
                  <c:v>141.6726548298443</c:v>
                </c:pt>
                <c:pt idx="4566">
                  <c:v>148.63871313144014</c:v>
                </c:pt>
                <c:pt idx="4567">
                  <c:v>146.44950428584343</c:v>
                </c:pt>
                <c:pt idx="4568">
                  <c:v>148.8047686431396</c:v>
                </c:pt>
                <c:pt idx="4569">
                  <c:v>141.58370830303463</c:v>
                </c:pt>
                <c:pt idx="4570">
                  <c:v>151.54905336324791</c:v>
                </c:pt>
                <c:pt idx="4571">
                  <c:v>152.00931265339366</c:v>
                </c:pt>
                <c:pt idx="4572">
                  <c:v>149.17677024014202</c:v>
                </c:pt>
                <c:pt idx="4573">
                  <c:v>151.63320282342548</c:v>
                </c:pt>
                <c:pt idx="4574">
                  <c:v>158.1747153567317</c:v>
                </c:pt>
                <c:pt idx="4575">
                  <c:v>146.3454462036112</c:v>
                </c:pt>
                <c:pt idx="4576">
                  <c:v>144.39004823922727</c:v>
                </c:pt>
                <c:pt idx="4577">
                  <c:v>110.94738512610527</c:v>
                </c:pt>
                <c:pt idx="4578">
                  <c:v>114.60093768018005</c:v>
                </c:pt>
                <c:pt idx="4579">
                  <c:v>116.27564586857055</c:v>
                </c:pt>
                <c:pt idx="4580">
                  <c:v>114.70704836599695</c:v>
                </c:pt>
                <c:pt idx="4581">
                  <c:v>114.62909293794237</c:v>
                </c:pt>
                <c:pt idx="4582">
                  <c:v>116.67260628762193</c:v>
                </c:pt>
                <c:pt idx="4583">
                  <c:v>117.72054970605538</c:v>
                </c:pt>
                <c:pt idx="4584">
                  <c:v>115.11227742959659</c:v>
                </c:pt>
                <c:pt idx="4585">
                  <c:v>115.02623500398455</c:v>
                </c:pt>
                <c:pt idx="4586">
                  <c:v>119.42598674204075</c:v>
                </c:pt>
                <c:pt idx="4587">
                  <c:v>117.71755361524629</c:v>
                </c:pt>
                <c:pt idx="4588">
                  <c:v>119.34660405394752</c:v>
                </c:pt>
                <c:pt idx="4589">
                  <c:v>124.30611432202306</c:v>
                </c:pt>
                <c:pt idx="4590">
                  <c:v>113.23890557302603</c:v>
                </c:pt>
                <c:pt idx="4591">
                  <c:v>114.36218869501693</c:v>
                </c:pt>
                <c:pt idx="4592">
                  <c:v>112.83161036868292</c:v>
                </c:pt>
                <c:pt idx="4593">
                  <c:v>110.62527707131756</c:v>
                </c:pt>
                <c:pt idx="4594">
                  <c:v>110.91619216168286</c:v>
                </c:pt>
                <c:pt idx="4595">
                  <c:v>108.49471249974175</c:v>
                </c:pt>
                <c:pt idx="4596">
                  <c:v>107.17740473446491</c:v>
                </c:pt>
                <c:pt idx="4597">
                  <c:v>116.49758237287404</c:v>
                </c:pt>
                <c:pt idx="4598">
                  <c:v>114.8523333640465</c:v>
                </c:pt>
                <c:pt idx="4599">
                  <c:v>116.76886414564851</c:v>
                </c:pt>
                <c:pt idx="4600">
                  <c:v>119.77353506331244</c:v>
                </c:pt>
                <c:pt idx="4601">
                  <c:v>121.67980137758356</c:v>
                </c:pt>
                <c:pt idx="4602">
                  <c:v>122.11986341857664</c:v>
                </c:pt>
                <c:pt idx="4603">
                  <c:v>123.89305284674239</c:v>
                </c:pt>
                <c:pt idx="4604">
                  <c:v>125.03819689268785</c:v>
                </c:pt>
                <c:pt idx="4605">
                  <c:v>116.9010223145212</c:v>
                </c:pt>
                <c:pt idx="4606">
                  <c:v>127.73037368449982</c:v>
                </c:pt>
                <c:pt idx="4607">
                  <c:v>128.0382852914594</c:v>
                </c:pt>
                <c:pt idx="4608">
                  <c:v>137.01124154713071</c:v>
                </c:pt>
                <c:pt idx="4609">
                  <c:v>136.67469166645017</c:v>
                </c:pt>
                <c:pt idx="4610">
                  <c:v>139.78450870331486</c:v>
                </c:pt>
                <c:pt idx="4611">
                  <c:v>137.51402189252474</c:v>
                </c:pt>
                <c:pt idx="4612">
                  <c:v>141.8828914820904</c:v>
                </c:pt>
                <c:pt idx="4613">
                  <c:v>134.44871266142727</c:v>
                </c:pt>
                <c:pt idx="4614">
                  <c:v>153.40483843694233</c:v>
                </c:pt>
                <c:pt idx="4615">
                  <c:v>152.94038370611679</c:v>
                </c:pt>
                <c:pt idx="4616">
                  <c:v>153.57731873173648</c:v>
                </c:pt>
                <c:pt idx="4617">
                  <c:v>153.3129843367976</c:v>
                </c:pt>
                <c:pt idx="4618">
                  <c:v>156.39466542111197</c:v>
                </c:pt>
                <c:pt idx="4619">
                  <c:v>158.74523689581159</c:v>
                </c:pt>
                <c:pt idx="4620">
                  <c:v>164.9158922974797</c:v>
                </c:pt>
                <c:pt idx="4621">
                  <c:v>161.7264386797784</c:v>
                </c:pt>
                <c:pt idx="4622">
                  <c:v>165.5719344676225</c:v>
                </c:pt>
                <c:pt idx="4623">
                  <c:v>165.24264077709239</c:v>
                </c:pt>
                <c:pt idx="4624">
                  <c:v>172.20916258499278</c:v>
                </c:pt>
                <c:pt idx="4625">
                  <c:v>164.9575938329431</c:v>
                </c:pt>
                <c:pt idx="4626">
                  <c:v>168.86768989840971</c:v>
                </c:pt>
                <c:pt idx="4627">
                  <c:v>170.28633736746582</c:v>
                </c:pt>
                <c:pt idx="4628">
                  <c:v>165.20039997079806</c:v>
                </c:pt>
                <c:pt idx="4629">
                  <c:v>167.77727805553863</c:v>
                </c:pt>
                <c:pt idx="4630">
                  <c:v>165.58618039328772</c:v>
                </c:pt>
                <c:pt idx="4631">
                  <c:v>162.67185421360665</c:v>
                </c:pt>
                <c:pt idx="4632">
                  <c:v>161.19629405321768</c:v>
                </c:pt>
                <c:pt idx="4633">
                  <c:v>163.6270885185551</c:v>
                </c:pt>
                <c:pt idx="4634">
                  <c:v>166.78347438064065</c:v>
                </c:pt>
                <c:pt idx="4635">
                  <c:v>169.65404969557116</c:v>
                </c:pt>
                <c:pt idx="4636">
                  <c:v>175.93111990962919</c:v>
                </c:pt>
                <c:pt idx="4637">
                  <c:v>166.81630664164368</c:v>
                </c:pt>
                <c:pt idx="4638">
                  <c:v>183.92826623365769</c:v>
                </c:pt>
                <c:pt idx="4639">
                  <c:v>179.99618622398023</c:v>
                </c:pt>
                <c:pt idx="4640">
                  <c:v>183.27768716340751</c:v>
                </c:pt>
                <c:pt idx="4641">
                  <c:v>187.87399766947121</c:v>
                </c:pt>
                <c:pt idx="4642">
                  <c:v>184.58390746159264</c:v>
                </c:pt>
                <c:pt idx="4643">
                  <c:v>191.88094410729832</c:v>
                </c:pt>
                <c:pt idx="4644">
                  <c:v>200.34033626834406</c:v>
                </c:pt>
                <c:pt idx="4645">
                  <c:v>200.77393474603051</c:v>
                </c:pt>
                <c:pt idx="4646">
                  <c:v>207.82681732782385</c:v>
                </c:pt>
                <c:pt idx="4647">
                  <c:v>199.67603769633212</c:v>
                </c:pt>
                <c:pt idx="4648">
                  <c:v>211.56957485321442</c:v>
                </c:pt>
                <c:pt idx="4649">
                  <c:v>218.89082262737537</c:v>
                </c:pt>
                <c:pt idx="4650">
                  <c:v>228.52151270907586</c:v>
                </c:pt>
                <c:pt idx="4651">
                  <c:v>219.31202329827576</c:v>
                </c:pt>
                <c:pt idx="4652">
                  <c:v>228.67898066243208</c:v>
                </c:pt>
                <c:pt idx="4653">
                  <c:v>242.31619749976312</c:v>
                </c:pt>
                <c:pt idx="4654">
                  <c:v>250.86723550901402</c:v>
                </c:pt>
                <c:pt idx="4655">
                  <c:v>237.38167489632917</c:v>
                </c:pt>
                <c:pt idx="4656">
                  <c:v>261.876710627779</c:v>
                </c:pt>
                <c:pt idx="4657">
                  <c:v>265.99664524367205</c:v>
                </c:pt>
                <c:pt idx="4658">
                  <c:v>277.46295200635484</c:v>
                </c:pt>
                <c:pt idx="4659">
                  <c:v>282.73700258908349</c:v>
                </c:pt>
                <c:pt idx="4660">
                  <c:v>275.53030031785687</c:v>
                </c:pt>
                <c:pt idx="4661">
                  <c:v>287.95828797914493</c:v>
                </c:pt>
                <c:pt idx="4662">
                  <c:v>301.69757069892154</c:v>
                </c:pt>
                <c:pt idx="4663">
                  <c:v>310.1848523916791</c:v>
                </c:pt>
                <c:pt idx="4664">
                  <c:v>316.33172997354427</c:v>
                </c:pt>
                <c:pt idx="4665">
                  <c:v>314.96027552422669</c:v>
                </c:pt>
                <c:pt idx="4666">
                  <c:v>354.6778593672679</c:v>
                </c:pt>
                <c:pt idx="4667">
                  <c:v>336.01241912267852</c:v>
                </c:pt>
                <c:pt idx="4668">
                  <c:v>371.3218106871883</c:v>
                </c:pt>
                <c:pt idx="4669">
                  <c:v>332.75019951394609</c:v>
                </c:pt>
                <c:pt idx="4670">
                  <c:v>374.18032197039963</c:v>
                </c:pt>
                <c:pt idx="4671">
                  <c:v>387.06527902110929</c:v>
                </c:pt>
                <c:pt idx="4672">
                  <c:v>435.28195889953673</c:v>
                </c:pt>
                <c:pt idx="4673">
                  <c:v>425.23148107231208</c:v>
                </c:pt>
                <c:pt idx="4674">
                  <c:v>426.38405739139682</c:v>
                </c:pt>
                <c:pt idx="4675">
                  <c:v>462.5561491251562</c:v>
                </c:pt>
                <c:pt idx="4676">
                  <c:v>517.49320336020253</c:v>
                </c:pt>
                <c:pt idx="4677">
                  <c:v>516.92808078061501</c:v>
                </c:pt>
                <c:pt idx="4678">
                  <c:v>568.73808300481494</c:v>
                </c:pt>
                <c:pt idx="4679">
                  <c:v>549.45648330710355</c:v>
                </c:pt>
                <c:pt idx="4680">
                  <c:v>556.50674124188038</c:v>
                </c:pt>
                <c:pt idx="4681">
                  <c:v>606.09307248548077</c:v>
                </c:pt>
                <c:pt idx="4682">
                  <c:v>639.7673397561183</c:v>
                </c:pt>
                <c:pt idx="4683">
                  <c:v>586.74284758672013</c:v>
                </c:pt>
                <c:pt idx="4684">
                  <c:v>667.1463930903775</c:v>
                </c:pt>
                <c:pt idx="4685">
                  <c:v>665.61078028486543</c:v>
                </c:pt>
                <c:pt idx="4686">
                  <c:v>697.19186759554805</c:v>
                </c:pt>
                <c:pt idx="4687">
                  <c:v>666.24236157261362</c:v>
                </c:pt>
                <c:pt idx="4688">
                  <c:v>785.45113108335488</c:v>
                </c:pt>
                <c:pt idx="4689">
                  <c:v>881.35572032821233</c:v>
                </c:pt>
                <c:pt idx="4690">
                  <c:v>802.08007392639854</c:v>
                </c:pt>
                <c:pt idx="4691">
                  <c:v>815.05643502559826</c:v>
                </c:pt>
                <c:pt idx="4692">
                  <c:v>867.68394658901832</c:v>
                </c:pt>
                <c:pt idx="4693">
                  <c:v>876.1797758205862</c:v>
                </c:pt>
                <c:pt idx="4694">
                  <c:v>901.90079358679452</c:v>
                </c:pt>
                <c:pt idx="4695">
                  <c:v>942.72599506931499</c:v>
                </c:pt>
                <c:pt idx="4696">
                  <c:v>865.28195555713717</c:v>
                </c:pt>
                <c:pt idx="4697">
                  <c:v>945.21884959453109</c:v>
                </c:pt>
                <c:pt idx="4698">
                  <c:v>987.76194625536868</c:v>
                </c:pt>
                <c:pt idx="4699">
                  <c:v>805.38418483849796</c:v>
                </c:pt>
                <c:pt idx="4700">
                  <c:v>1042.6780149399412</c:v>
                </c:pt>
                <c:pt idx="4701">
                  <c:v>1011.7091420702903</c:v>
                </c:pt>
                <c:pt idx="4702">
                  <c:v>1064.9963476647213</c:v>
                </c:pt>
                <c:pt idx="4703">
                  <c:v>1018.1889803411858</c:v>
                </c:pt>
                <c:pt idx="4704">
                  <c:v>1104.8406860708558</c:v>
                </c:pt>
                <c:pt idx="4705">
                  <c:v>1036.8600532407429</c:v>
                </c:pt>
                <c:pt idx="4706">
                  <c:v>1124.5578807339423</c:v>
                </c:pt>
                <c:pt idx="4707">
                  <c:v>1081.8860379349144</c:v>
                </c:pt>
                <c:pt idx="4708">
                  <c:v>1151.9794853764995</c:v>
                </c:pt>
                <c:pt idx="4709">
                  <c:v>1166.1794298909408</c:v>
                </c:pt>
                <c:pt idx="4710">
                  <c:v>1187.9019616904138</c:v>
                </c:pt>
                <c:pt idx="4711">
                  <c:v>1143.149495678284</c:v>
                </c:pt>
                <c:pt idx="4712">
                  <c:v>1200.2108769164183</c:v>
                </c:pt>
                <c:pt idx="4713">
                  <c:v>1179.3108083885561</c:v>
                </c:pt>
                <c:pt idx="4714">
                  <c:v>1249.5776950615132</c:v>
                </c:pt>
                <c:pt idx="4715">
                  <c:v>1270.6506117632205</c:v>
                </c:pt>
                <c:pt idx="4716">
                  <c:v>1292.6021791104972</c:v>
                </c:pt>
                <c:pt idx="4717">
                  <c:v>1268.9762022218465</c:v>
                </c:pt>
                <c:pt idx="4718">
                  <c:v>1279.3875285413235</c:v>
                </c:pt>
                <c:pt idx="4719">
                  <c:v>1307.9136910560692</c:v>
                </c:pt>
                <c:pt idx="4720">
                  <c:v>1299.2052807193227</c:v>
                </c:pt>
                <c:pt idx="4721">
                  <c:v>1355.1257352876823</c:v>
                </c:pt>
                <c:pt idx="4722">
                  <c:v>1411.6189381172526</c:v>
                </c:pt>
                <c:pt idx="4723">
                  <c:v>1339.2288215689723</c:v>
                </c:pt>
                <c:pt idx="4724">
                  <c:v>1424.9683869089909</c:v>
                </c:pt>
                <c:pt idx="4725">
                  <c:v>1312.6909751793323</c:v>
                </c:pt>
                <c:pt idx="4726">
                  <c:v>1429.6320146296739</c:v>
                </c:pt>
                <c:pt idx="4727">
                  <c:v>1361.303779683891</c:v>
                </c:pt>
                <c:pt idx="4728">
                  <c:v>1436.5908302659184</c:v>
                </c:pt>
                <c:pt idx="4729">
                  <c:v>1313.7677567852941</c:v>
                </c:pt>
                <c:pt idx="4730">
                  <c:v>1434.4653068071536</c:v>
                </c:pt>
                <c:pt idx="4731">
                  <c:v>1442.2337639759412</c:v>
                </c:pt>
                <c:pt idx="4732">
                  <c:v>1594.3311433831254</c:v>
                </c:pt>
                <c:pt idx="4733">
                  <c:v>1511.8414915896524</c:v>
                </c:pt>
                <c:pt idx="4734">
                  <c:v>1484.3228766441855</c:v>
                </c:pt>
                <c:pt idx="4735">
                  <c:v>1485.0271208360853</c:v>
                </c:pt>
                <c:pt idx="4736">
                  <c:v>1518.9312778693989</c:v>
                </c:pt>
                <c:pt idx="4737">
                  <c:v>1531.7293037802799</c:v>
                </c:pt>
                <c:pt idx="4738">
                  <c:v>1701.2546580846486</c:v>
                </c:pt>
                <c:pt idx="4739">
                  <c:v>1608.1048218733351</c:v>
                </c:pt>
                <c:pt idx="4740">
                  <c:v>1714.4705166109188</c:v>
                </c:pt>
                <c:pt idx="4741">
                  <c:v>1675.4011054226189</c:v>
                </c:pt>
                <c:pt idx="4742">
                  <c:v>1617.3578263236786</c:v>
                </c:pt>
                <c:pt idx="4743">
                  <c:v>1756.0401243495203</c:v>
                </c:pt>
                <c:pt idx="4744">
                  <c:v>1813.946869829728</c:v>
                </c:pt>
                <c:pt idx="4745">
                  <c:v>1771.0322822561309</c:v>
                </c:pt>
                <c:pt idx="4746">
                  <c:v>1970.2763869683406</c:v>
                </c:pt>
                <c:pt idx="4747">
                  <c:v>1876.2377815848213</c:v>
                </c:pt>
                <c:pt idx="4748">
                  <c:v>2099.7598529950892</c:v>
                </c:pt>
                <c:pt idx="4749">
                  <c:v>2010.3426907535961</c:v>
                </c:pt>
                <c:pt idx="4750">
                  <c:v>2249.7831551612862</c:v>
                </c:pt>
                <c:pt idx="4751">
                  <c:v>2188.9790604833033</c:v>
                </c:pt>
                <c:pt idx="4752">
                  <c:v>2357.6826644420298</c:v>
                </c:pt>
                <c:pt idx="4753">
                  <c:v>2329.7690865194072</c:v>
                </c:pt>
                <c:pt idx="4754">
                  <c:v>2619.7802179638384</c:v>
                </c:pt>
                <c:pt idx="4755">
                  <c:v>2601.3143728450573</c:v>
                </c:pt>
                <c:pt idx="4756">
                  <c:v>2843.7381239397687</c:v>
                </c:pt>
                <c:pt idx="4757">
                  <c:v>2700.8581701508133</c:v>
                </c:pt>
                <c:pt idx="4758">
                  <c:v>2906.6779355987583</c:v>
                </c:pt>
                <c:pt idx="4759">
                  <c:v>2994.8216535382185</c:v>
                </c:pt>
                <c:pt idx="4760">
                  <c:v>3145.9113012437501</c:v>
                </c:pt>
                <c:pt idx="4761">
                  <c:v>3134.3968584440404</c:v>
                </c:pt>
                <c:pt idx="4762">
                  <c:v>3338.9065662546236</c:v>
                </c:pt>
                <c:pt idx="4763">
                  <c:v>3461.0880527540871</c:v>
                </c:pt>
                <c:pt idx="4764">
                  <c:v>3714.2610802813015</c:v>
                </c:pt>
                <c:pt idx="4765">
                  <c:v>3710.990075819579</c:v>
                </c:pt>
                <c:pt idx="4766">
                  <c:v>3970.7886674355618</c:v>
                </c:pt>
                <c:pt idx="4767">
                  <c:v>4019.6446934689293</c:v>
                </c:pt>
                <c:pt idx="4768">
                  <c:v>4148.3680288941378</c:v>
                </c:pt>
                <c:pt idx="4769">
                  <c:v>4271.0645274656754</c:v>
                </c:pt>
                <c:pt idx="4770">
                  <c:v>4598.0978549215988</c:v>
                </c:pt>
                <c:pt idx="4771">
                  <c:v>4548.1817301955007</c:v>
                </c:pt>
                <c:pt idx="4772">
                  <c:v>4865.436093858033</c:v>
                </c:pt>
                <c:pt idx="4773">
                  <c:v>4931.2074729142105</c:v>
                </c:pt>
                <c:pt idx="4774">
                  <c:v>4767.1572023323015</c:v>
                </c:pt>
                <c:pt idx="4775">
                  <c:v>5246.1485748061004</c:v>
                </c:pt>
                <c:pt idx="4776">
                  <c:v>5398.1958237599592</c:v>
                </c:pt>
                <c:pt idx="4777">
                  <c:v>5371.9029736620387</c:v>
                </c:pt>
                <c:pt idx="4778">
                  <c:v>5413.1621903972346</c:v>
                </c:pt>
                <c:pt idx="4779">
                  <c:v>5384.2397855491872</c:v>
                </c:pt>
                <c:pt idx="4780">
                  <c:v>5747.9284590058469</c:v>
                </c:pt>
                <c:pt idx="4781">
                  <c:v>5482.7725055856317</c:v>
                </c:pt>
                <c:pt idx="4782">
                  <c:v>5891.0919635777154</c:v>
                </c:pt>
                <c:pt idx="4783">
                  <c:v>5709.9915899810976</c:v>
                </c:pt>
                <c:pt idx="4784">
                  <c:v>5875.1606002935378</c:v>
                </c:pt>
                <c:pt idx="4785">
                  <c:v>6452.9861114820142</c:v>
                </c:pt>
                <c:pt idx="4786">
                  <c:v>6509.2371120741391</c:v>
                </c:pt>
                <c:pt idx="4787">
                  <c:v>5837.5784807982127</c:v>
                </c:pt>
                <c:pt idx="4788">
                  <c:v>6241.7476649502778</c:v>
                </c:pt>
                <c:pt idx="4789">
                  <c:v>5957.4784536772713</c:v>
                </c:pt>
                <c:pt idx="4790">
                  <c:v>6240.0164942399033</c:v>
                </c:pt>
                <c:pt idx="4791">
                  <c:v>6325.1521680437709</c:v>
                </c:pt>
                <c:pt idx="4792">
                  <c:v>6508.0446399981238</c:v>
                </c:pt>
                <c:pt idx="4793">
                  <c:v>6450.2187821653915</c:v>
                </c:pt>
                <c:pt idx="4794">
                  <c:v>6654.4672857548849</c:v>
                </c:pt>
                <c:pt idx="4795">
                  <c:v>6320.9394357512492</c:v>
                </c:pt>
                <c:pt idx="4796">
                  <c:v>6635.7915088461896</c:v>
                </c:pt>
                <c:pt idx="4797">
                  <c:v>6446.257834043975</c:v>
                </c:pt>
                <c:pt idx="4798">
                  <c:v>6761.3189074747015</c:v>
                </c:pt>
                <c:pt idx="4799">
                  <c:v>6717.1098506608741</c:v>
                </c:pt>
                <c:pt idx="4800">
                  <c:v>6641.3077354900943</c:v>
                </c:pt>
                <c:pt idx="4801">
                  <c:v>6459.3207654051057</c:v>
                </c:pt>
                <c:pt idx="4802">
                  <c:v>7038.1920788655352</c:v>
                </c:pt>
                <c:pt idx="4803">
                  <c:v>6706.8225067145968</c:v>
                </c:pt>
                <c:pt idx="4804">
                  <c:v>6910.023208338117</c:v>
                </c:pt>
                <c:pt idx="4805">
                  <c:v>6846.5905491609892</c:v>
                </c:pt>
                <c:pt idx="4806">
                  <c:v>6917.4650319624652</c:v>
                </c:pt>
                <c:pt idx="4807">
                  <c:v>6838.5518269084969</c:v>
                </c:pt>
                <c:pt idx="4808">
                  <c:v>6779.3182127168957</c:v>
                </c:pt>
                <c:pt idx="4809">
                  <c:v>6861.0458266157739</c:v>
                </c:pt>
                <c:pt idx="4810">
                  <c:v>7650.5458366427838</c:v>
                </c:pt>
                <c:pt idx="4811">
                  <c:v>7125.7182860468647</c:v>
                </c:pt>
                <c:pt idx="4812">
                  <c:v>7329.2353958160347</c:v>
                </c:pt>
                <c:pt idx="4813">
                  <c:v>6743.4740413508598</c:v>
                </c:pt>
                <c:pt idx="4814">
                  <c:v>7394.8537618008295</c:v>
                </c:pt>
                <c:pt idx="4815">
                  <c:v>7205.7943530230141</c:v>
                </c:pt>
                <c:pt idx="4816">
                  <c:v>7253.8933034051397</c:v>
                </c:pt>
                <c:pt idx="4817">
                  <c:v>6273.7758947509938</c:v>
                </c:pt>
                <c:pt idx="4818">
                  <c:v>7397.6797356337229</c:v>
                </c:pt>
                <c:pt idx="4819">
                  <c:v>7019.2976248836703</c:v>
                </c:pt>
                <c:pt idx="4820">
                  <c:v>7378.7233178915176</c:v>
                </c:pt>
                <c:pt idx="4821">
                  <c:v>7309.0391749419286</c:v>
                </c:pt>
                <c:pt idx="4822">
                  <c:v>7678.4853513245916</c:v>
                </c:pt>
                <c:pt idx="4823">
                  <c:v>6714.7382101756484</c:v>
                </c:pt>
                <c:pt idx="4824">
                  <c:v>7348.4906885836672</c:v>
                </c:pt>
                <c:pt idx="4825">
                  <c:v>6987.6536926553663</c:v>
                </c:pt>
                <c:pt idx="4826">
                  <c:v>7362.3221778570114</c:v>
                </c:pt>
                <c:pt idx="4827">
                  <c:v>6855.4614865800468</c:v>
                </c:pt>
                <c:pt idx="4828">
                  <c:v>7529.2871671699313</c:v>
                </c:pt>
                <c:pt idx="4829">
                  <c:v>7016.7170534241077</c:v>
                </c:pt>
                <c:pt idx="4830">
                  <c:v>7525.4286156609132</c:v>
                </c:pt>
                <c:pt idx="4831">
                  <c:v>7047.6120675665834</c:v>
                </c:pt>
                <c:pt idx="4832">
                  <c:v>7872.5617345786168</c:v>
                </c:pt>
                <c:pt idx="4833">
                  <c:v>7310.1972978145177</c:v>
                </c:pt>
                <c:pt idx="4834">
                  <c:v>7668.2041020526585</c:v>
                </c:pt>
                <c:pt idx="4835">
                  <c:v>7439.8904962520464</c:v>
                </c:pt>
                <c:pt idx="4836">
                  <c:v>7359.7397910353502</c:v>
                </c:pt>
                <c:pt idx="4837">
                  <c:v>7142.1268197344752</c:v>
                </c:pt>
                <c:pt idx="4838">
                  <c:v>7678.4856758457099</c:v>
                </c:pt>
                <c:pt idx="4839">
                  <c:v>7427.8851399645891</c:v>
                </c:pt>
                <c:pt idx="4840">
                  <c:v>7339.183112116425</c:v>
                </c:pt>
                <c:pt idx="4841">
                  <c:v>7254.1646951998609</c:v>
                </c:pt>
                <c:pt idx="4842">
                  <c:v>7961.0951098800151</c:v>
                </c:pt>
                <c:pt idx="4843">
                  <c:v>7558.3948773813645</c:v>
                </c:pt>
                <c:pt idx="4844">
                  <c:v>7965.3657009049621</c:v>
                </c:pt>
                <c:pt idx="4845">
                  <c:v>7280.7492480991277</c:v>
                </c:pt>
                <c:pt idx="4846">
                  <c:v>7317.1874663618937</c:v>
                </c:pt>
                <c:pt idx="4847">
                  <c:v>7510.9087005437768</c:v>
                </c:pt>
                <c:pt idx="4848">
                  <c:v>7665.7605946827098</c:v>
                </c:pt>
                <c:pt idx="4849">
                  <c:v>7603.281463119215</c:v>
                </c:pt>
                <c:pt idx="4850">
                  <c:v>7501.0239180901754</c:v>
                </c:pt>
                <c:pt idx="4851">
                  <c:v>7742.7044357666909</c:v>
                </c:pt>
                <c:pt idx="4852">
                  <c:v>7336.527613358413</c:v>
                </c:pt>
                <c:pt idx="4853">
                  <c:v>7424.290716721026</c:v>
                </c:pt>
                <c:pt idx="4854">
                  <c:v>7639.9484017815093</c:v>
                </c:pt>
                <c:pt idx="4855">
                  <c:v>7428.5716983096418</c:v>
                </c:pt>
                <c:pt idx="4856">
                  <c:v>7482.9898456894725</c:v>
                </c:pt>
                <c:pt idx="4857">
                  <c:v>7425.8376131289078</c:v>
                </c:pt>
                <c:pt idx="4858">
                  <c:v>7509.5924371714009</c:v>
                </c:pt>
                <c:pt idx="4859">
                  <c:v>7006.7507334524171</c:v>
                </c:pt>
                <c:pt idx="4860">
                  <c:v>7974.7665167108862</c:v>
                </c:pt>
                <c:pt idx="4861">
                  <c:v>7582.2572850345114</c:v>
                </c:pt>
                <c:pt idx="4862">
                  <c:v>7838.3196706037006</c:v>
                </c:pt>
                <c:pt idx="4863">
                  <c:v>7432.4770936011892</c:v>
                </c:pt>
                <c:pt idx="4864">
                  <c:v>7821.2934080950572</c:v>
                </c:pt>
                <c:pt idx="4865">
                  <c:v>7421.5667682965104</c:v>
                </c:pt>
                <c:pt idx="4866">
                  <c:v>8138.9826360879888</c:v>
                </c:pt>
                <c:pt idx="4867">
                  <c:v>7730.4715828842</c:v>
                </c:pt>
                <c:pt idx="4868">
                  <c:v>8152.1995291575104</c:v>
                </c:pt>
                <c:pt idx="4869">
                  <c:v>7725.2412608961868</c:v>
                </c:pt>
                <c:pt idx="4870">
                  <c:v>7973.0581522688544</c:v>
                </c:pt>
                <c:pt idx="4871">
                  <c:v>7721.0065747407634</c:v>
                </c:pt>
                <c:pt idx="4872">
                  <c:v>7808.0428565554103</c:v>
                </c:pt>
                <c:pt idx="4873">
                  <c:v>7429.4275220444197</c:v>
                </c:pt>
                <c:pt idx="4874">
                  <c:v>7978.1500924401116</c:v>
                </c:pt>
                <c:pt idx="4875">
                  <c:v>7578.8544305246614</c:v>
                </c:pt>
                <c:pt idx="4876">
                  <c:v>8336.1817185750806</c:v>
                </c:pt>
                <c:pt idx="4877">
                  <c:v>7294.6031147055091</c:v>
                </c:pt>
                <c:pt idx="4878">
                  <c:v>8193.4263690018615</c:v>
                </c:pt>
                <c:pt idx="4879">
                  <c:v>7448.2240844600547</c:v>
                </c:pt>
                <c:pt idx="4880">
                  <c:v>7377.6807202431037</c:v>
                </c:pt>
                <c:pt idx="4881">
                  <c:v>7581.1433423617864</c:v>
                </c:pt>
                <c:pt idx="4882">
                  <c:v>7976.4573966073513</c:v>
                </c:pt>
                <c:pt idx="4883">
                  <c:v>7268.1555276026274</c:v>
                </c:pt>
                <c:pt idx="4884">
                  <c:v>7507.8797254010069</c:v>
                </c:pt>
                <c:pt idx="4885">
                  <c:v>7719.5498394855758</c:v>
                </c:pt>
                <c:pt idx="4886">
                  <c:v>7810.4941576109213</c:v>
                </c:pt>
                <c:pt idx="4887">
                  <c:v>7729.7708309448963</c:v>
                </c:pt>
                <c:pt idx="4888">
                  <c:v>8158.0189571012825</c:v>
                </c:pt>
                <c:pt idx="4889">
                  <c:v>7731.6233455612773</c:v>
                </c:pt>
                <c:pt idx="4890">
                  <c:v>8324.6992251660376</c:v>
                </c:pt>
                <c:pt idx="4891">
                  <c:v>7336.6806830257246</c:v>
                </c:pt>
                <c:pt idx="4892">
                  <c:v>7699.9090378585433</c:v>
                </c:pt>
                <c:pt idx="4893">
                  <c:v>7460.9321242168371</c:v>
                </c:pt>
                <c:pt idx="4894">
                  <c:v>7838.7711263798765</c:v>
                </c:pt>
                <c:pt idx="4895">
                  <c:v>7757.6091380738708</c:v>
                </c:pt>
                <c:pt idx="4896">
                  <c:v>7828.0702977716601</c:v>
                </c:pt>
                <c:pt idx="4897">
                  <c:v>7901.0279178155042</c:v>
                </c:pt>
                <c:pt idx="4898">
                  <c:v>7975.5837526943051</c:v>
                </c:pt>
                <c:pt idx="4899">
                  <c:v>7744.7799529524254</c:v>
                </c:pt>
                <c:pt idx="4900">
                  <c:v>8151.350633546459</c:v>
                </c:pt>
                <c:pt idx="4901">
                  <c:v>8252.8953613006342</c:v>
                </c:pt>
                <c:pt idx="4902">
                  <c:v>8173.3976745784839</c:v>
                </c:pt>
                <c:pt idx="4903">
                  <c:v>7770.4102108916431</c:v>
                </c:pt>
                <c:pt idx="4904">
                  <c:v>8408.3966073447373</c:v>
                </c:pt>
                <c:pt idx="4905">
                  <c:v>7180.9170346251422</c:v>
                </c:pt>
                <c:pt idx="4906">
                  <c:v>8225.6977485065127</c:v>
                </c:pt>
                <c:pt idx="4907">
                  <c:v>7916.1855365358215</c:v>
                </c:pt>
                <c:pt idx="4908">
                  <c:v>7997.0840444561345</c:v>
                </c:pt>
                <c:pt idx="4909">
                  <c:v>7764.5528306331653</c:v>
                </c:pt>
                <c:pt idx="4910">
                  <c:v>8344.3644675918877</c:v>
                </c:pt>
                <c:pt idx="4911">
                  <c:v>7936.1457304934547</c:v>
                </c:pt>
                <c:pt idx="4912">
                  <c:v>8549.5662849539312</c:v>
                </c:pt>
                <c:pt idx="4913">
                  <c:v>8079.2992313122786</c:v>
                </c:pt>
                <c:pt idx="4914">
                  <c:v>8015.2038551782098</c:v>
                </c:pt>
                <c:pt idx="4915">
                  <c:v>7916.6817579739072</c:v>
                </c:pt>
                <c:pt idx="4916">
                  <c:v>8355.8084377728755</c:v>
                </c:pt>
                <c:pt idx="4917">
                  <c:v>7765.169010363742</c:v>
                </c:pt>
                <c:pt idx="4918">
                  <c:v>8180.8166010837622</c:v>
                </c:pt>
                <c:pt idx="4919">
                  <c:v>8102.640695495822</c:v>
                </c:pt>
                <c:pt idx="4920">
                  <c:v>8552.9409702633166</c:v>
                </c:pt>
                <c:pt idx="4921">
                  <c:v>7828.0653512613453</c:v>
                </c:pt>
                <c:pt idx="4922">
                  <c:v>8618.1689766946438</c:v>
                </c:pt>
                <c:pt idx="4923">
                  <c:v>7908.5527959195424</c:v>
                </c:pt>
                <c:pt idx="4924">
                  <c:v>8488.8910024724373</c:v>
                </c:pt>
                <c:pt idx="4925">
                  <c:v>7693.2768425267313</c:v>
                </c:pt>
                <c:pt idx="4926">
                  <c:v>8303.0280858887054</c:v>
                </c:pt>
                <c:pt idx="4927">
                  <c:v>7387.8811912267374</c:v>
                </c:pt>
                <c:pt idx="4928">
                  <c:v>8661.4083598192628</c:v>
                </c:pt>
                <c:pt idx="4929">
                  <c:v>7729.3531110178146</c:v>
                </c:pt>
                <c:pt idx="4930">
                  <c:v>8153.7859280046168</c:v>
                </c:pt>
                <c:pt idx="4931">
                  <c:v>7954.3473538815888</c:v>
                </c:pt>
                <c:pt idx="4932">
                  <c:v>8354.5119199802884</c:v>
                </c:pt>
                <c:pt idx="4933">
                  <c:v>8181.8053833843051</c:v>
                </c:pt>
                <c:pt idx="4934">
                  <c:v>8031.2818025376391</c:v>
                </c:pt>
                <c:pt idx="4935">
                  <c:v>7441.2410043072668</c:v>
                </c:pt>
                <c:pt idx="4936">
                  <c:v>8212.9287995650684</c:v>
                </c:pt>
                <c:pt idx="4937">
                  <c:v>7768.1324858634316</c:v>
                </c:pt>
                <c:pt idx="4938">
                  <c:v>8772.1192478648845</c:v>
                </c:pt>
                <c:pt idx="4939">
                  <c:v>8109.4234904409359</c:v>
                </c:pt>
                <c:pt idx="4940">
                  <c:v>8798.5143935968463</c:v>
                </c:pt>
                <c:pt idx="4941">
                  <c:v>7751.4936429748095</c:v>
                </c:pt>
                <c:pt idx="4942">
                  <c:v>8047.1628596002602</c:v>
                </c:pt>
                <c:pt idx="4943">
                  <c:v>7600.52374943626</c:v>
                </c:pt>
                <c:pt idx="4944">
                  <c:v>7698.8839360245329</c:v>
                </c:pt>
                <c:pt idx="4945">
                  <c:v>7126.1393550464236</c:v>
                </c:pt>
                <c:pt idx="4946">
                  <c:v>7860.2417583682991</c:v>
                </c:pt>
                <c:pt idx="4947">
                  <c:v>7258.8935253875115</c:v>
                </c:pt>
                <c:pt idx="4948">
                  <c:v>8379.298434368875</c:v>
                </c:pt>
                <c:pt idx="4949">
                  <c:v>8008.7268613305378</c:v>
                </c:pt>
                <c:pt idx="4950">
                  <c:v>8225.724312995073</c:v>
                </c:pt>
                <c:pt idx="4951">
                  <c:v>7148.5545602934371</c:v>
                </c:pt>
                <c:pt idx="4952">
                  <c:v>8057.0911642265573</c:v>
                </c:pt>
                <c:pt idx="4953">
                  <c:v>7780.5109626262938</c:v>
                </c:pt>
                <c:pt idx="4954">
                  <c:v>8044.8924973510775</c:v>
                </c:pt>
                <c:pt idx="4955">
                  <c:v>7782.1018930855007</c:v>
                </c:pt>
                <c:pt idx="4956">
                  <c:v>8022.0700230028579</c:v>
                </c:pt>
                <c:pt idx="4957">
                  <c:v>7773.4778527003982</c:v>
                </c:pt>
                <c:pt idx="4958">
                  <c:v>7493.2234951849805</c:v>
                </c:pt>
                <c:pt idx="4959">
                  <c:v>7618.5596432453603</c:v>
                </c:pt>
                <c:pt idx="4960">
                  <c:v>8236.4713207333534</c:v>
                </c:pt>
                <c:pt idx="4961">
                  <c:v>7139.8619393677809</c:v>
                </c:pt>
                <c:pt idx="4962">
                  <c:v>7890.0757840493816</c:v>
                </c:pt>
                <c:pt idx="4963">
                  <c:v>7521.5782183954925</c:v>
                </c:pt>
                <c:pt idx="4964">
                  <c:v>8289.8784549378288</c:v>
                </c:pt>
                <c:pt idx="4965">
                  <c:v>7830.492236084664</c:v>
                </c:pt>
                <c:pt idx="4966">
                  <c:v>7912.8188111570425</c:v>
                </c:pt>
                <c:pt idx="4967">
                  <c:v>7639.8742709982989</c:v>
                </c:pt>
                <c:pt idx="4968">
                  <c:v>7562.6135263302549</c:v>
                </c:pt>
                <c:pt idx="4969">
                  <c:v>7471.4290077094038</c:v>
                </c:pt>
                <c:pt idx="4970">
                  <c:v>8075.6793988042446</c:v>
                </c:pt>
                <c:pt idx="4971">
                  <c:v>7182.8271462293678</c:v>
                </c:pt>
                <c:pt idx="4972">
                  <c:v>8155.2070870194693</c:v>
                </c:pt>
                <c:pt idx="4973">
                  <c:v>7669.4148358232078</c:v>
                </c:pt>
                <c:pt idx="4974">
                  <c:v>7956.5967367111271</c:v>
                </c:pt>
                <c:pt idx="4975">
                  <c:v>7330.7918379528419</c:v>
                </c:pt>
                <c:pt idx="4976">
                  <c:v>8337.8771762048364</c:v>
                </c:pt>
                <c:pt idx="4977">
                  <c:v>7600.2122685212835</c:v>
                </c:pt>
                <c:pt idx="4978">
                  <c:v>8021.1103055903986</c:v>
                </c:pt>
                <c:pt idx="4979">
                  <c:v>7579.8841748215564</c:v>
                </c:pt>
                <c:pt idx="4980">
                  <c:v>8232.6494074475868</c:v>
                </c:pt>
                <c:pt idx="4981">
                  <c:v>7776.0142634010845</c:v>
                </c:pt>
                <c:pt idx="4982">
                  <c:v>7996.4353800774079</c:v>
                </c:pt>
                <c:pt idx="4983">
                  <c:v>7269.8848632567415</c:v>
                </c:pt>
                <c:pt idx="4984">
                  <c:v>7642.8253950086228</c:v>
                </c:pt>
                <c:pt idx="4985">
                  <c:v>7526.1975821676497</c:v>
                </c:pt>
                <c:pt idx="4986">
                  <c:v>7776.0142634010845</c:v>
                </c:pt>
                <c:pt idx="4987">
                  <c:v>7506.4439389177342</c:v>
                </c:pt>
                <c:pt idx="4988">
                  <c:v>7819.2221754863986</c:v>
                </c:pt>
                <c:pt idx="4989">
                  <c:v>7508.3721469300999</c:v>
                </c:pt>
                <c:pt idx="4990">
                  <c:v>7995.6194791623393</c:v>
                </c:pt>
                <c:pt idx="4991">
                  <c:v>7859.6304370092503</c:v>
                </c:pt>
                <c:pt idx="4992">
                  <c:v>7570.0338409756023</c:v>
                </c:pt>
                <c:pt idx="4993">
                  <c:v>7507.3322719980415</c:v>
                </c:pt>
                <c:pt idx="4994">
                  <c:v>8312.8569181508956</c:v>
                </c:pt>
                <c:pt idx="4995">
                  <c:v>7696.987292860068</c:v>
                </c:pt>
                <c:pt idx="4996">
                  <c:v>7982.1821227627461</c:v>
                </c:pt>
                <c:pt idx="4997">
                  <c:v>7919.3819345484098</c:v>
                </c:pt>
                <c:pt idx="4998">
                  <c:v>8366.6972582686903</c:v>
                </c:pt>
                <c:pt idx="4999">
                  <c:v>7385.4568298411214</c:v>
                </c:pt>
                <c:pt idx="5000">
                  <c:v>7672.7815140654775</c:v>
                </c:pt>
                <c:pt idx="5001">
                  <c:v>7393.0547343262224</c:v>
                </c:pt>
                <c:pt idx="5002">
                  <c:v>7819.6924420120213</c:v>
                </c:pt>
                <c:pt idx="5003">
                  <c:v>7225.8173072045738</c:v>
                </c:pt>
                <c:pt idx="5004">
                  <c:v>7274.1230733844641</c:v>
                </c:pt>
                <c:pt idx="5005">
                  <c:v>7243.5627751588918</c:v>
                </c:pt>
                <c:pt idx="5006">
                  <c:v>7430.221134314912</c:v>
                </c:pt>
                <c:pt idx="5007">
                  <c:v>6899.2107435160624</c:v>
                </c:pt>
                <c:pt idx="5008">
                  <c:v>7832.3911945701702</c:v>
                </c:pt>
                <c:pt idx="5009">
                  <c:v>7302.0541092145022</c:v>
                </c:pt>
                <c:pt idx="5010">
                  <c:v>7706.4256592453366</c:v>
                </c:pt>
                <c:pt idx="5011">
                  <c:v>7092.6719341914804</c:v>
                </c:pt>
                <c:pt idx="5012">
                  <c:v>7866.1006400483866</c:v>
                </c:pt>
                <c:pt idx="5013">
                  <c:v>7320.447199305474</c:v>
                </c:pt>
                <c:pt idx="5014">
                  <c:v>7965.6050624401296</c:v>
                </c:pt>
                <c:pt idx="5015">
                  <c:v>7645.3000515670465</c:v>
                </c:pt>
                <c:pt idx="5016">
                  <c:v>7697.9207493661133</c:v>
                </c:pt>
                <c:pt idx="5017">
                  <c:v>6734.026290035642</c:v>
                </c:pt>
                <c:pt idx="5018">
                  <c:v>8032.6128151956154</c:v>
                </c:pt>
                <c:pt idx="5019">
                  <c:v>7202.490894559659</c:v>
                </c:pt>
                <c:pt idx="5020">
                  <c:v>7862.3723153772526</c:v>
                </c:pt>
                <c:pt idx="5021">
                  <c:v>7604.4147913146808</c:v>
                </c:pt>
                <c:pt idx="5022">
                  <c:v>7941.5847479771101</c:v>
                </c:pt>
                <c:pt idx="5023">
                  <c:v>7248.1501230783042</c:v>
                </c:pt>
                <c:pt idx="5024">
                  <c:v>7682.0077394747914</c:v>
                </c:pt>
                <c:pt idx="5025">
                  <c:v>7837.1577090477185</c:v>
                </c:pt>
                <c:pt idx="5026">
                  <c:v>8083.1510126036046</c:v>
                </c:pt>
                <c:pt idx="5027">
                  <c:v>7683.9637840257501</c:v>
                </c:pt>
                <c:pt idx="5028">
                  <c:v>8118.6771406457729</c:v>
                </c:pt>
                <c:pt idx="5029">
                  <c:v>7137.2715616797268</c:v>
                </c:pt>
                <c:pt idx="5030">
                  <c:v>7978.6293141457172</c:v>
                </c:pt>
                <c:pt idx="5031">
                  <c:v>7106.7142070697091</c:v>
                </c:pt>
                <c:pt idx="5032">
                  <c:v>8152.879880749776</c:v>
                </c:pt>
                <c:pt idx="5033">
                  <c:v>6938.7238921287344</c:v>
                </c:pt>
                <c:pt idx="5034">
                  <c:v>6999.8978457387875</c:v>
                </c:pt>
                <c:pt idx="5035">
                  <c:v>7093.9931248543317</c:v>
                </c:pt>
                <c:pt idx="5036">
                  <c:v>7708.7712379595741</c:v>
                </c:pt>
                <c:pt idx="5037">
                  <c:v>7083.9947021864191</c:v>
                </c:pt>
                <c:pt idx="5038">
                  <c:v>7751.5262225008046</c:v>
                </c:pt>
                <c:pt idx="5039">
                  <c:v>7310.2854407711038</c:v>
                </c:pt>
                <c:pt idx="5040">
                  <c:v>7729.7653094554862</c:v>
                </c:pt>
                <c:pt idx="5041">
                  <c:v>6941.552404732015</c:v>
                </c:pt>
                <c:pt idx="5042">
                  <c:v>7982.9285702769184</c:v>
                </c:pt>
                <c:pt idx="5043">
                  <c:v>7667.881038204886</c:v>
                </c:pt>
                <c:pt idx="5044">
                  <c:v>7975.4697030102861</c:v>
                </c:pt>
                <c:pt idx="5045">
                  <c:v>7112.3551651769585</c:v>
                </c:pt>
                <c:pt idx="5046">
                  <c:v>8176.4095225987649</c:v>
                </c:pt>
                <c:pt idx="5047">
                  <c:v>7298.8792225646466</c:v>
                </c:pt>
                <c:pt idx="5048">
                  <c:v>7994.4874003143459</c:v>
                </c:pt>
                <c:pt idx="5049">
                  <c:v>7319.5886697242431</c:v>
                </c:pt>
                <c:pt idx="5050">
                  <c:v>7631.1028594655681</c:v>
                </c:pt>
                <c:pt idx="5051">
                  <c:v>7354.121730887292</c:v>
                </c:pt>
                <c:pt idx="5052">
                  <c:v>7834.1077114077261</c:v>
                </c:pt>
                <c:pt idx="5053">
                  <c:v>7332.0993222696698</c:v>
                </c:pt>
                <c:pt idx="5054">
                  <c:v>8229.7976012395375</c:v>
                </c:pt>
                <c:pt idx="5055">
                  <c:v>8414.6244478130957</c:v>
                </c:pt>
                <c:pt idx="5056">
                  <c:v>7521.5440068178741</c:v>
                </c:pt>
                <c:pt idx="5057">
                  <c:v>6878.2442359231209</c:v>
                </c:pt>
                <c:pt idx="5058">
                  <c:v>7667.8363174310716</c:v>
                </c:pt>
                <c:pt idx="5059">
                  <c:v>7820.0756581709884</c:v>
                </c:pt>
                <c:pt idx="5060">
                  <c:v>7917.7207457292716</c:v>
                </c:pt>
                <c:pt idx="5061">
                  <c:v>7251.3330509045982</c:v>
                </c:pt>
                <c:pt idx="5062">
                  <c:v>7780.7987136442971</c:v>
                </c:pt>
                <c:pt idx="5063">
                  <c:v>7416.984111176429</c:v>
                </c:pt>
                <c:pt idx="5064">
                  <c:v>7744.6619065356754</c:v>
                </c:pt>
                <c:pt idx="5065">
                  <c:v>7593.6643596110989</c:v>
                </c:pt>
                <c:pt idx="5066">
                  <c:v>8100.7608267880141</c:v>
                </c:pt>
                <c:pt idx="5067">
                  <c:v>7197.7881568141947</c:v>
                </c:pt>
                <c:pt idx="5068">
                  <c:v>7827.8931916064321</c:v>
                </c:pt>
                <c:pt idx="5069">
                  <c:v>7811.0705108356333</c:v>
                </c:pt>
                <c:pt idx="5070">
                  <c:v>7824.8853422244565</c:v>
                </c:pt>
                <c:pt idx="5071">
                  <c:v>7607.7235050921008</c:v>
                </c:pt>
                <c:pt idx="5072">
                  <c:v>8287.0458099343668</c:v>
                </c:pt>
                <c:pt idx="5073">
                  <c:v>7365.8795091134762</c:v>
                </c:pt>
                <c:pt idx="5074">
                  <c:v>7622.2445384317452</c:v>
                </c:pt>
                <c:pt idx="5075">
                  <c:v>7399.9309834340656</c:v>
                </c:pt>
                <c:pt idx="5076">
                  <c:v>7593.3363632816672</c:v>
                </c:pt>
                <c:pt idx="5077">
                  <c:v>6980.1668289193949</c:v>
                </c:pt>
                <c:pt idx="5078">
                  <c:v>7635.0172647200952</c:v>
                </c:pt>
                <c:pt idx="5079">
                  <c:v>7528.515865761331</c:v>
                </c:pt>
                <c:pt idx="5080">
                  <c:v>7593.3363632816672</c:v>
                </c:pt>
                <c:pt idx="5081">
                  <c:v>6616.0801340280987</c:v>
                </c:pt>
                <c:pt idx="5082">
                  <c:v>7636.7555418862748</c:v>
                </c:pt>
                <c:pt idx="5083">
                  <c:v>7383.5398102631407</c:v>
                </c:pt>
                <c:pt idx="5084">
                  <c:v>7812.7390104403794</c:v>
                </c:pt>
                <c:pt idx="5085">
                  <c:v>7363.6643021783657</c:v>
                </c:pt>
                <c:pt idx="5086">
                  <c:v>7834.6087190604831</c:v>
                </c:pt>
                <c:pt idx="5087">
                  <c:v>6973.0756724693156</c:v>
                </c:pt>
                <c:pt idx="5088">
                  <c:v>7815.8578005812687</c:v>
                </c:pt>
                <c:pt idx="5089">
                  <c:v>7049.2362166543662</c:v>
                </c:pt>
                <c:pt idx="5090">
                  <c:v>7708.4845383649763</c:v>
                </c:pt>
                <c:pt idx="5091">
                  <c:v>7802.7258225279247</c:v>
                </c:pt>
                <c:pt idx="5092">
                  <c:v>7929.5618774164577</c:v>
                </c:pt>
                <c:pt idx="5093">
                  <c:v>7218.6401451315787</c:v>
                </c:pt>
                <c:pt idx="5094">
                  <c:v>7917.7527508023859</c:v>
                </c:pt>
                <c:pt idx="5095">
                  <c:v>7380.6584860078901</c:v>
                </c:pt>
                <c:pt idx="5096">
                  <c:v>8123.5874174572637</c:v>
                </c:pt>
                <c:pt idx="5097">
                  <c:v>7796.3467004604336</c:v>
                </c:pt>
                <c:pt idx="5098">
                  <c:v>7456.7062087041804</c:v>
                </c:pt>
                <c:pt idx="5099">
                  <c:v>7403.1570853633993</c:v>
                </c:pt>
                <c:pt idx="5100">
                  <c:v>8104.2969827510688</c:v>
                </c:pt>
                <c:pt idx="5101">
                  <c:v>7223.9640727029946</c:v>
                </c:pt>
                <c:pt idx="5102">
                  <c:v>8084.7509059657086</c:v>
                </c:pt>
                <c:pt idx="5103">
                  <c:v>7240.3994740650023</c:v>
                </c:pt>
                <c:pt idx="5104">
                  <c:v>7868.9444445016397</c:v>
                </c:pt>
                <c:pt idx="5105">
                  <c:v>7618.8827387274841</c:v>
                </c:pt>
                <c:pt idx="5106">
                  <c:v>8108.4049797953639</c:v>
                </c:pt>
                <c:pt idx="5107">
                  <c:v>7426.2717181358012</c:v>
                </c:pt>
                <c:pt idx="5108">
                  <c:v>7839.8338661463895</c:v>
                </c:pt>
                <c:pt idx="5109">
                  <c:v>7604.0057292924212</c:v>
                </c:pt>
                <c:pt idx="5110">
                  <c:v>7843.8765999165535</c:v>
                </c:pt>
                <c:pt idx="5111">
                  <c:v>7349.2292942963004</c:v>
                </c:pt>
                <c:pt idx="5112">
                  <c:v>8278.512521693001</c:v>
                </c:pt>
                <c:pt idx="5113">
                  <c:v>7747.8697659810396</c:v>
                </c:pt>
                <c:pt idx="5114">
                  <c:v>7620.0247109821175</c:v>
                </c:pt>
                <c:pt idx="5115">
                  <c:v>7342.2725387700093</c:v>
                </c:pt>
                <c:pt idx="5116">
                  <c:v>7459.5630723469612</c:v>
                </c:pt>
                <c:pt idx="5117">
                  <c:v>6805.0189996808413</c:v>
                </c:pt>
                <c:pt idx="5118">
                  <c:v>7623.3839827768043</c:v>
                </c:pt>
                <c:pt idx="5119">
                  <c:v>6616.1645294491827</c:v>
                </c:pt>
                <c:pt idx="5120">
                  <c:v>8040.3146256009377</c:v>
                </c:pt>
                <c:pt idx="5121">
                  <c:v>7385.9518191021061</c:v>
                </c:pt>
                <c:pt idx="5122">
                  <c:v>7442.9018753774426</c:v>
                </c:pt>
                <c:pt idx="5123">
                  <c:v>7804.9384821897547</c:v>
                </c:pt>
                <c:pt idx="5124">
                  <c:v>8044.6123211349959</c:v>
                </c:pt>
                <c:pt idx="5125">
                  <c:v>6966.9370205197483</c:v>
                </c:pt>
                <c:pt idx="5126">
                  <c:v>7594.7976650113724</c:v>
                </c:pt>
                <c:pt idx="5127">
                  <c:v>7708.9864070647436</c:v>
                </c:pt>
                <c:pt idx="5128">
                  <c:v>7592.2047906895459</c:v>
                </c:pt>
                <c:pt idx="5129">
                  <c:v>7366.6607409376502</c:v>
                </c:pt>
                <c:pt idx="5130">
                  <c:v>7389.3721711353646</c:v>
                </c:pt>
                <c:pt idx="5131">
                  <c:v>7173.3954075852025</c:v>
                </c:pt>
                <c:pt idx="5132">
                  <c:v>8000.2801137638553</c:v>
                </c:pt>
                <c:pt idx="5133">
                  <c:v>7201.5785797731169</c:v>
                </c:pt>
                <c:pt idx="5134">
                  <c:v>7827.5361121477954</c:v>
                </c:pt>
                <c:pt idx="5135">
                  <c:v>6798.2648781106664</c:v>
                </c:pt>
                <c:pt idx="5136">
                  <c:v>7652.1522774569457</c:v>
                </c:pt>
                <c:pt idx="5137">
                  <c:v>6987.4680200700668</c:v>
                </c:pt>
                <c:pt idx="5138">
                  <c:v>7798.5578270696606</c:v>
                </c:pt>
                <c:pt idx="5139">
                  <c:v>7134.9314929845841</c:v>
                </c:pt>
                <c:pt idx="5140">
                  <c:v>7801.4435152001251</c:v>
                </c:pt>
                <c:pt idx="5141">
                  <c:v>7582.5757545663446</c:v>
                </c:pt>
                <c:pt idx="5142">
                  <c:v>7401.7947899674973</c:v>
                </c:pt>
                <c:pt idx="5143">
                  <c:v>6615.1250335056684</c:v>
                </c:pt>
                <c:pt idx="5144">
                  <c:v>7617.6136359295861</c:v>
                </c:pt>
                <c:pt idx="5145">
                  <c:v>7207.754465748726</c:v>
                </c:pt>
                <c:pt idx="5146">
                  <c:v>8046.8051636292503</c:v>
                </c:pt>
                <c:pt idx="5147">
                  <c:v>8242.5422621467405</c:v>
                </c:pt>
                <c:pt idx="5148">
                  <c:v>7828.5838329757144</c:v>
                </c:pt>
                <c:pt idx="5149">
                  <c:v>7576.9882054237105</c:v>
                </c:pt>
                <c:pt idx="5150">
                  <c:v>6634.1331993198319</c:v>
                </c:pt>
                <c:pt idx="5151">
                  <c:v>7786.1420811996959</c:v>
                </c:pt>
                <c:pt idx="5152">
                  <c:v>7364.1417061670163</c:v>
                </c:pt>
                <c:pt idx="5153">
                  <c:v>7733.8198803288833</c:v>
                </c:pt>
                <c:pt idx="5154">
                  <c:v>7160.9542624793003</c:v>
                </c:pt>
                <c:pt idx="5155">
                  <c:v>6631.3896291590318</c:v>
                </c:pt>
                <c:pt idx="5156">
                  <c:v>6795.1979051242952</c:v>
                </c:pt>
                <c:pt idx="5157">
                  <c:v>7619.6466603342596</c:v>
                </c:pt>
                <c:pt idx="5158">
                  <c:v>7598.399938974263</c:v>
                </c:pt>
                <c:pt idx="5159">
                  <c:v>7574.5995193823255</c:v>
                </c:pt>
                <c:pt idx="5160">
                  <c:v>6439.192531027219</c:v>
                </c:pt>
                <c:pt idx="5161">
                  <c:v>7357.3323850288079</c:v>
                </c:pt>
                <c:pt idx="5162">
                  <c:v>7166.4598532419823</c:v>
                </c:pt>
                <c:pt idx="5163">
                  <c:v>7210.8144328986646</c:v>
                </c:pt>
                <c:pt idx="5164">
                  <c:v>6809.612662006416</c:v>
                </c:pt>
                <c:pt idx="5165">
                  <c:v>7357.9722161195787</c:v>
                </c:pt>
                <c:pt idx="5166">
                  <c:v>7137.6260776022764</c:v>
                </c:pt>
                <c:pt idx="5167">
                  <c:v>6949.3156814923468</c:v>
                </c:pt>
                <c:pt idx="5168">
                  <c:v>7107.3964501485871</c:v>
                </c:pt>
                <c:pt idx="5169">
                  <c:v>7491.58885144537</c:v>
                </c:pt>
                <c:pt idx="5170">
                  <c:v>7703.7406662831409</c:v>
                </c:pt>
                <c:pt idx="5171">
                  <c:v>6912.2047494918415</c:v>
                </c:pt>
                <c:pt idx="5172">
                  <c:v>7325.7483371421795</c:v>
                </c:pt>
                <c:pt idx="5173">
                  <c:v>6956.9192496576161</c:v>
                </c:pt>
                <c:pt idx="5174">
                  <c:v>6829.9557390765267</c:v>
                </c:pt>
                <c:pt idx="5175">
                  <c:v>7000.0468086431702</c:v>
                </c:pt>
                <c:pt idx="5176">
                  <c:v>6615.8678625359453</c:v>
                </c:pt>
                <c:pt idx="5177">
                  <c:v>6290.5975145567636</c:v>
                </c:pt>
                <c:pt idx="5178">
                  <c:v>6832.2388505812796</c:v>
                </c:pt>
                <c:pt idx="5179">
                  <c:v>5252.6435517396749</c:v>
                </c:pt>
                <c:pt idx="5180">
                  <c:v>6284.8934585589068</c:v>
                </c:pt>
                <c:pt idx="5181">
                  <c:v>6456.5142646998547</c:v>
                </c:pt>
                <c:pt idx="5182">
                  <c:v>6424.6259901596968</c:v>
                </c:pt>
                <c:pt idx="5183">
                  <c:v>6411.3926271282826</c:v>
                </c:pt>
                <c:pt idx="5184">
                  <c:v>6261.5924391908084</c:v>
                </c:pt>
                <c:pt idx="5185">
                  <c:v>6626.5152130124388</c:v>
                </c:pt>
                <c:pt idx="5186">
                  <c:v>6115.9243848109181</c:v>
                </c:pt>
                <c:pt idx="5187">
                  <c:v>6402.2258014148993</c:v>
                </c:pt>
                <c:pt idx="5188">
                  <c:v>6072.546556547828</c:v>
                </c:pt>
                <c:pt idx="5189">
                  <c:v>6466.1436440594125</c:v>
                </c:pt>
                <c:pt idx="5190">
                  <c:v>6818.3726458641604</c:v>
                </c:pt>
                <c:pt idx="5191">
                  <c:v>5794.8496775300528</c:v>
                </c:pt>
                <c:pt idx="5192">
                  <c:v>6095.4063644772123</c:v>
                </c:pt>
                <c:pt idx="5193">
                  <c:v>6475.9671497432346</c:v>
                </c:pt>
                <c:pt idx="5194">
                  <c:v>5966.2347238689363</c:v>
                </c:pt>
                <c:pt idx="5195">
                  <c:v>6228.6330324380169</c:v>
                </c:pt>
                <c:pt idx="5196">
                  <c:v>5765.7962318451318</c:v>
                </c:pt>
                <c:pt idx="5197">
                  <c:v>6229.660372974573</c:v>
                </c:pt>
                <c:pt idx="5198">
                  <c:v>5782.9242097965216</c:v>
                </c:pt>
                <c:pt idx="5199">
                  <c:v>6094.7791732084825</c:v>
                </c:pt>
                <c:pt idx="5200">
                  <c:v>6081.2441704576522</c:v>
                </c:pt>
                <c:pt idx="5201">
                  <c:v>6215.6666672378469</c:v>
                </c:pt>
                <c:pt idx="5202">
                  <c:v>5250.693157640354</c:v>
                </c:pt>
                <c:pt idx="5203">
                  <c:v>5797.7167615565741</c:v>
                </c:pt>
                <c:pt idx="5204">
                  <c:v>5489.8783761626346</c:v>
                </c:pt>
                <c:pt idx="5205">
                  <c:v>5382.4214535461751</c:v>
                </c:pt>
                <c:pt idx="5206">
                  <c:v>5537.8481021493899</c:v>
                </c:pt>
                <c:pt idx="5207">
                  <c:v>5362.9834334012439</c:v>
                </c:pt>
                <c:pt idx="5208">
                  <c:v>5200.9229331074603</c:v>
                </c:pt>
                <c:pt idx="5209">
                  <c:v>5304.959796246646</c:v>
                </c:pt>
                <c:pt idx="5210">
                  <c:v>5373.2625879374509</c:v>
                </c:pt>
                <c:pt idx="5211">
                  <c:v>4873.6168266882587</c:v>
                </c:pt>
                <c:pt idx="5212">
                  <c:v>4346.2587455975427</c:v>
                </c:pt>
                <c:pt idx="5213">
                  <c:v>4879.8094957350686</c:v>
                </c:pt>
                <c:pt idx="5214">
                  <c:v>4872.0899987496432</c:v>
                </c:pt>
                <c:pt idx="5215">
                  <c:v>4615.3706119083708</c:v>
                </c:pt>
                <c:pt idx="5216">
                  <c:v>4756.3415990951662</c:v>
                </c:pt>
                <c:pt idx="5217">
                  <c:v>4284.2800903873895</c:v>
                </c:pt>
                <c:pt idx="5218">
                  <c:v>4344.0825340904457</c:v>
                </c:pt>
                <c:pt idx="5219">
                  <c:v>3917.8634365700509</c:v>
                </c:pt>
                <c:pt idx="5220">
                  <c:v>3963.7929279204914</c:v>
                </c:pt>
                <c:pt idx="5221">
                  <c:v>3672.5367649140262</c:v>
                </c:pt>
                <c:pt idx="5222">
                  <c:v>3665.2637153354481</c:v>
                </c:pt>
                <c:pt idx="5223">
                  <c:v>3307.8391713495271</c:v>
                </c:pt>
                <c:pt idx="5224">
                  <c:v>3683.2943570001107</c:v>
                </c:pt>
                <c:pt idx="5225">
                  <c:v>3411.9844572289444</c:v>
                </c:pt>
                <c:pt idx="5226">
                  <c:v>3246.72639470699</c:v>
                </c:pt>
                <c:pt idx="5227">
                  <c:v>3551.4093403613529</c:v>
                </c:pt>
                <c:pt idx="5228">
                  <c:v>3240.7675693643091</c:v>
                </c:pt>
                <c:pt idx="5229">
                  <c:v>3168.6332560830406</c:v>
                </c:pt>
                <c:pt idx="5230">
                  <c:v>2897.1255768117803</c:v>
                </c:pt>
                <c:pt idx="5231">
                  <c:v>3022.2514295280353</c:v>
                </c:pt>
                <c:pt idx="5232">
                  <c:v>2349.2750620799284</c:v>
                </c:pt>
                <c:pt idx="5233">
                  <c:v>2593.0890611477334</c:v>
                </c:pt>
                <c:pt idx="5234">
                  <c:v>2522.3575143209091</c:v>
                </c:pt>
                <c:pt idx="5235">
                  <c:v>603.05386241243912</c:v>
                </c:pt>
                <c:pt idx="5236">
                  <c:v>198.62952516154508</c:v>
                </c:pt>
                <c:pt idx="5237">
                  <c:v>197.65799238974009</c:v>
                </c:pt>
                <c:pt idx="5238">
                  <c:v>184.22114107755428</c:v>
                </c:pt>
                <c:pt idx="5239">
                  <c:v>189.75173036054207</c:v>
                </c:pt>
                <c:pt idx="5240">
                  <c:v>206.07611036416171</c:v>
                </c:pt>
                <c:pt idx="5241">
                  <c:v>203.8738506998701</c:v>
                </c:pt>
                <c:pt idx="5242">
                  <c:v>196.50531043037486</c:v>
                </c:pt>
                <c:pt idx="5243">
                  <c:v>211.55132615187131</c:v>
                </c:pt>
                <c:pt idx="5244">
                  <c:v>204.30150927918132</c:v>
                </c:pt>
                <c:pt idx="5245">
                  <c:v>210.02476426873943</c:v>
                </c:pt>
                <c:pt idx="5246">
                  <c:v>217.30324428812861</c:v>
                </c:pt>
                <c:pt idx="5247">
                  <c:v>241.85295801934069</c:v>
                </c:pt>
                <c:pt idx="5248">
                  <c:v>242.17558562976424</c:v>
                </c:pt>
                <c:pt idx="5249">
                  <c:v>234.44792282020282</c:v>
                </c:pt>
                <c:pt idx="5250">
                  <c:v>237.21190344229726</c:v>
                </c:pt>
                <c:pt idx="5251">
                  <c:v>260.70068936948189</c:v>
                </c:pt>
                <c:pt idx="5252">
                  <c:v>228.00661636540192</c:v>
                </c:pt>
                <c:pt idx="5253">
                  <c:v>259.9499244732358</c:v>
                </c:pt>
                <c:pt idx="5254">
                  <c:v>262.44466265449984</c:v>
                </c:pt>
                <c:pt idx="5255">
                  <c:v>274.65683797524048</c:v>
                </c:pt>
                <c:pt idx="5256">
                  <c:v>253.1871116180186</c:v>
                </c:pt>
                <c:pt idx="5257">
                  <c:v>281.46446897796829</c:v>
                </c:pt>
                <c:pt idx="5258">
                  <c:v>278.04908144462962</c:v>
                </c:pt>
                <c:pt idx="5259">
                  <c:v>269.80143940468497</c:v>
                </c:pt>
                <c:pt idx="5260">
                  <c:v>298.17492389558282</c:v>
                </c:pt>
                <c:pt idx="5261">
                  <c:v>275.72628589542694</c:v>
                </c:pt>
                <c:pt idx="5262">
                  <c:v>288.74338818544112</c:v>
                </c:pt>
                <c:pt idx="5263">
                  <c:v>315.20626287031234</c:v>
                </c:pt>
                <c:pt idx="5264">
                  <c:v>322.78840209294941</c:v>
                </c:pt>
                <c:pt idx="5265">
                  <c:v>327.34142637317711</c:v>
                </c:pt>
                <c:pt idx="5266">
                  <c:v>329.14047308124123</c:v>
                </c:pt>
                <c:pt idx="5267">
                  <c:v>305.06563248681442</c:v>
                </c:pt>
                <c:pt idx="5268">
                  <c:v>336.02264780641667</c:v>
                </c:pt>
                <c:pt idx="5269">
                  <c:v>330.4821750565161</c:v>
                </c:pt>
                <c:pt idx="5270">
                  <c:v>125.12650512233274</c:v>
                </c:pt>
                <c:pt idx="5271">
                  <c:v>117.0332348178645</c:v>
                </c:pt>
                <c:pt idx="5272">
                  <c:v>109.82378330960898</c:v>
                </c:pt>
                <c:pt idx="5273">
                  <c:v>114.97263532338491</c:v>
                </c:pt>
                <c:pt idx="5274">
                  <c:v>119.41591142609009</c:v>
                </c:pt>
                <c:pt idx="5275">
                  <c:v>113.48067542421026</c:v>
                </c:pt>
                <c:pt idx="5276">
                  <c:v>121.98994894788048</c:v>
                </c:pt>
                <c:pt idx="5277">
                  <c:v>113.354952568869</c:v>
                </c:pt>
                <c:pt idx="5278">
                  <c:v>126.81787845492974</c:v>
                </c:pt>
                <c:pt idx="5279">
                  <c:v>112.22130885498532</c:v>
                </c:pt>
                <c:pt idx="5280">
                  <c:v>125.14505054012257</c:v>
                </c:pt>
                <c:pt idx="5281">
                  <c:v>129.42670844304794</c:v>
                </c:pt>
                <c:pt idx="5282">
                  <c:v>128.32450369251615</c:v>
                </c:pt>
                <c:pt idx="5283">
                  <c:v>132.26788633095654</c:v>
                </c:pt>
                <c:pt idx="5284">
                  <c:v>141.04323123579985</c:v>
                </c:pt>
                <c:pt idx="5285">
                  <c:v>135.1444811443466</c:v>
                </c:pt>
                <c:pt idx="5286">
                  <c:v>148.77228497471947</c:v>
                </c:pt>
                <c:pt idx="5287">
                  <c:v>137.49269703445822</c:v>
                </c:pt>
                <c:pt idx="5288">
                  <c:v>153.10391605570271</c:v>
                </c:pt>
                <c:pt idx="5289">
                  <c:v>155.61811315347666</c:v>
                </c:pt>
                <c:pt idx="5290">
                  <c:v>159.19492355373049</c:v>
                </c:pt>
                <c:pt idx="5291">
                  <c:v>164.81661066233846</c:v>
                </c:pt>
                <c:pt idx="5292">
                  <c:v>179.17422464727639</c:v>
                </c:pt>
                <c:pt idx="5293">
                  <c:v>193.8895947508494</c:v>
                </c:pt>
                <c:pt idx="5294">
                  <c:v>183.98229245433006</c:v>
                </c:pt>
                <c:pt idx="5295">
                  <c:v>186.52745048166321</c:v>
                </c:pt>
                <c:pt idx="5296">
                  <c:v>190.82159208043998</c:v>
                </c:pt>
                <c:pt idx="5297">
                  <c:v>184.141430619793</c:v>
                </c:pt>
                <c:pt idx="5298">
                  <c:v>202.10344226877393</c:v>
                </c:pt>
                <c:pt idx="5299">
                  <c:v>197.50385532687272</c:v>
                </c:pt>
                <c:pt idx="5300">
                  <c:v>221.83989861088401</c:v>
                </c:pt>
                <c:pt idx="5301">
                  <c:v>207.66684317397443</c:v>
                </c:pt>
                <c:pt idx="5302">
                  <c:v>219.57951534022223</c:v>
                </c:pt>
                <c:pt idx="5303">
                  <c:v>214.78134939292082</c:v>
                </c:pt>
                <c:pt idx="5304">
                  <c:v>244.64702190956388</c:v>
                </c:pt>
                <c:pt idx="5305">
                  <c:v>229.46491571885036</c:v>
                </c:pt>
                <c:pt idx="5306">
                  <c:v>252.66575345563362</c:v>
                </c:pt>
                <c:pt idx="5307">
                  <c:v>250.06780590793034</c:v>
                </c:pt>
                <c:pt idx="5308">
                  <c:v>256.84533577357473</c:v>
                </c:pt>
                <c:pt idx="5309">
                  <c:v>255.89519794015033</c:v>
                </c:pt>
                <c:pt idx="5310">
                  <c:v>277.90254095031503</c:v>
                </c:pt>
                <c:pt idx="5311">
                  <c:v>270.38952707372334</c:v>
                </c:pt>
                <c:pt idx="5312">
                  <c:v>290.66240734422337</c:v>
                </c:pt>
                <c:pt idx="5313">
                  <c:v>287.4827557034522</c:v>
                </c:pt>
                <c:pt idx="5314">
                  <c:v>290.97229899816608</c:v>
                </c:pt>
                <c:pt idx="5315">
                  <c:v>295.65748498598845</c:v>
                </c:pt>
                <c:pt idx="5316">
                  <c:v>314.79757837655262</c:v>
                </c:pt>
                <c:pt idx="5317">
                  <c:v>325.82656244190406</c:v>
                </c:pt>
                <c:pt idx="5318">
                  <c:v>323.17444377163105</c:v>
                </c:pt>
                <c:pt idx="5319">
                  <c:v>333.68661491919721</c:v>
                </c:pt>
                <c:pt idx="5320">
                  <c:v>357.48356888807359</c:v>
                </c:pt>
                <c:pt idx="5321">
                  <c:v>374.00841726632979</c:v>
                </c:pt>
                <c:pt idx="5322">
                  <c:v>378.99786594922898</c:v>
                </c:pt>
                <c:pt idx="5323">
                  <c:v>352.86582613582885</c:v>
                </c:pt>
                <c:pt idx="5324">
                  <c:v>252.43192144235445</c:v>
                </c:pt>
                <c:pt idx="5325">
                  <c:v>301.05449676020709</c:v>
                </c:pt>
                <c:pt idx="5326">
                  <c:v>338.43273785519688</c:v>
                </c:pt>
                <c:pt idx="5327">
                  <c:v>345.05804093132298</c:v>
                </c:pt>
                <c:pt idx="5328">
                  <c:v>377.38007064678106</c:v>
                </c:pt>
                <c:pt idx="5329">
                  <c:v>368.29992257188599</c:v>
                </c:pt>
                <c:pt idx="5330">
                  <c:v>417.3519659244385</c:v>
                </c:pt>
                <c:pt idx="5331">
                  <c:v>423.74362251367404</c:v>
                </c:pt>
                <c:pt idx="5332">
                  <c:v>453.75223389724567</c:v>
                </c:pt>
                <c:pt idx="5333">
                  <c:v>454.73469715628966</c:v>
                </c:pt>
                <c:pt idx="5334">
                  <c:v>486.7214917064988</c:v>
                </c:pt>
                <c:pt idx="5335">
                  <c:v>495.10362844215786</c:v>
                </c:pt>
                <c:pt idx="5336">
                  <c:v>532.18304970664383</c:v>
                </c:pt>
                <c:pt idx="5337">
                  <c:v>520.26866207207343</c:v>
                </c:pt>
                <c:pt idx="5338">
                  <c:v>566.88668544635277</c:v>
                </c:pt>
                <c:pt idx="5339">
                  <c:v>535.27159085311064</c:v>
                </c:pt>
                <c:pt idx="5340">
                  <c:v>626.6133443339678</c:v>
                </c:pt>
                <c:pt idx="5341">
                  <c:v>615.60967110415436</c:v>
                </c:pt>
                <c:pt idx="5342">
                  <c:v>657.43322327071985</c:v>
                </c:pt>
                <c:pt idx="5343">
                  <c:v>641.63167821260765</c:v>
                </c:pt>
                <c:pt idx="5344">
                  <c:v>747.19905634752695</c:v>
                </c:pt>
                <c:pt idx="5345">
                  <c:v>712.39840670438377</c:v>
                </c:pt>
                <c:pt idx="5346">
                  <c:v>772.33643613293259</c:v>
                </c:pt>
                <c:pt idx="5347">
                  <c:v>724.98505182673034</c:v>
                </c:pt>
                <c:pt idx="5348">
                  <c:v>775.60868945515062</c:v>
                </c:pt>
                <c:pt idx="5349">
                  <c:v>788.29068299881078</c:v>
                </c:pt>
                <c:pt idx="5350">
                  <c:v>856.10151257297093</c:v>
                </c:pt>
                <c:pt idx="5351">
                  <c:v>942.96324822967347</c:v>
                </c:pt>
                <c:pt idx="5352">
                  <c:v>870.97319485129685</c:v>
                </c:pt>
                <c:pt idx="5353">
                  <c:v>934.51162309418214</c:v>
                </c:pt>
                <c:pt idx="5354">
                  <c:v>949.33202927917569</c:v>
                </c:pt>
                <c:pt idx="5355">
                  <c:v>963.73989992361965</c:v>
                </c:pt>
                <c:pt idx="5356">
                  <c:v>1075.4708508769324</c:v>
                </c:pt>
                <c:pt idx="5357">
                  <c:v>1066.5566421033147</c:v>
                </c:pt>
                <c:pt idx="5358">
                  <c:v>1163.5385131232536</c:v>
                </c:pt>
                <c:pt idx="5359">
                  <c:v>1136.242092465777</c:v>
                </c:pt>
                <c:pt idx="5360">
                  <c:v>1260.6608766651427</c:v>
                </c:pt>
                <c:pt idx="5361">
                  <c:v>1270.0773848543322</c:v>
                </c:pt>
                <c:pt idx="5362">
                  <c:v>1387.8031301864232</c:v>
                </c:pt>
                <c:pt idx="5363">
                  <c:v>1379.9439826785629</c:v>
                </c:pt>
                <c:pt idx="5364">
                  <c:v>1421.9805818626396</c:v>
                </c:pt>
                <c:pt idx="5365">
                  <c:v>1656.5326615361639</c:v>
                </c:pt>
                <c:pt idx="5366">
                  <c:v>1777.3735142149114</c:v>
                </c:pt>
                <c:pt idx="5367">
                  <c:v>1771.0896955898247</c:v>
                </c:pt>
                <c:pt idx="5368">
                  <c:v>2026.4358170823393</c:v>
                </c:pt>
                <c:pt idx="5369">
                  <c:v>2171.5764192460106</c:v>
                </c:pt>
                <c:pt idx="5370">
                  <c:v>2440.3822867713202</c:v>
                </c:pt>
                <c:pt idx="5371">
                  <c:v>2376.9008600616753</c:v>
                </c:pt>
                <c:pt idx="5372">
                  <c:v>2613.5784753621638</c:v>
                </c:pt>
                <c:pt idx="5373">
                  <c:v>2588.5143877758765</c:v>
                </c:pt>
                <c:pt idx="5374">
                  <c:v>3015.1563024816637</c:v>
                </c:pt>
                <c:pt idx="5375">
                  <c:v>2872.7579453712015</c:v>
                </c:pt>
                <c:pt idx="5376">
                  <c:v>3331.8323527182288</c:v>
                </c:pt>
                <c:pt idx="5377">
                  <c:v>3247.2305267931119</c:v>
                </c:pt>
                <c:pt idx="5378">
                  <c:v>3617.1497566390817</c:v>
                </c:pt>
                <c:pt idx="5379">
                  <c:v>3454.0672114126319</c:v>
                </c:pt>
                <c:pt idx="5380">
                  <c:v>3838.6381931187357</c:v>
                </c:pt>
                <c:pt idx="5381">
                  <c:v>3887.5305503187037</c:v>
                </c:pt>
                <c:pt idx="5382">
                  <c:v>4158.6705418090423</c:v>
                </c:pt>
                <c:pt idx="5383">
                  <c:v>4121.4330575366967</c:v>
                </c:pt>
                <c:pt idx="5384">
                  <c:v>4331.5898759326046</c:v>
                </c:pt>
                <c:pt idx="5385">
                  <c:v>4261.3709532683333</c:v>
                </c:pt>
                <c:pt idx="5386">
                  <c:v>4920.4574779467848</c:v>
                </c:pt>
                <c:pt idx="5387">
                  <c:v>4508.5230218724764</c:v>
                </c:pt>
                <c:pt idx="5388">
                  <c:v>4801.5397323393172</c:v>
                </c:pt>
                <c:pt idx="5389">
                  <c:v>4853.4573906333362</c:v>
                </c:pt>
                <c:pt idx="5390">
                  <c:v>4905.4678116213718</c:v>
                </c:pt>
                <c:pt idx="5391">
                  <c:v>4674.4793041668818</c:v>
                </c:pt>
                <c:pt idx="5392">
                  <c:v>5209.3331033538943</c:v>
                </c:pt>
                <c:pt idx="5393">
                  <c:v>5270.683117837706</c:v>
                </c:pt>
                <c:pt idx="5394">
                  <c:v>5538.7542059624739</c:v>
                </c:pt>
                <c:pt idx="5395">
                  <c:v>5178.2815131212701</c:v>
                </c:pt>
                <c:pt idx="5396">
                  <c:v>5774.557543849729</c:v>
                </c:pt>
                <c:pt idx="5397">
                  <c:v>5618.4912492951789</c:v>
                </c:pt>
                <c:pt idx="5398">
                  <c:v>6152.8115696304048</c:v>
                </c:pt>
                <c:pt idx="5399">
                  <c:v>5718.0605851671216</c:v>
                </c:pt>
                <c:pt idx="5400">
                  <c:v>6142.1104614657725</c:v>
                </c:pt>
                <c:pt idx="5401">
                  <c:v>5836.3863139654377</c:v>
                </c:pt>
                <c:pt idx="5402">
                  <c:v>6143.8213875548927</c:v>
                </c:pt>
                <c:pt idx="5403">
                  <c:v>5833.4992282364419</c:v>
                </c:pt>
                <c:pt idx="5404">
                  <c:v>6497.7084779786474</c:v>
                </c:pt>
                <c:pt idx="5405">
                  <c:v>5963.4482469838022</c:v>
                </c:pt>
                <c:pt idx="5406">
                  <c:v>6393.2391136470778</c:v>
                </c:pt>
                <c:pt idx="5407">
                  <c:v>6318.3126856410599</c:v>
                </c:pt>
                <c:pt idx="5408">
                  <c:v>6517.0722745582152</c:v>
                </c:pt>
                <c:pt idx="5409">
                  <c:v>6332.0244583376725</c:v>
                </c:pt>
                <c:pt idx="5410">
                  <c:v>6507.2252059548791</c:v>
                </c:pt>
                <c:pt idx="5411">
                  <c:v>5737.1991090688425</c:v>
                </c:pt>
                <c:pt idx="5412">
                  <c:v>7065.8603582419564</c:v>
                </c:pt>
                <c:pt idx="5413">
                  <c:v>6332.021370770176</c:v>
                </c:pt>
                <c:pt idx="5414">
                  <c:v>6775.0550357119819</c:v>
                </c:pt>
                <c:pt idx="5415">
                  <c:v>6340.5978267512628</c:v>
                </c:pt>
                <c:pt idx="5416">
                  <c:v>6795.2495835565733</c:v>
                </c:pt>
                <c:pt idx="5417">
                  <c:v>6355.9504624750425</c:v>
                </c:pt>
                <c:pt idx="5418">
                  <c:v>6802.9782703859091</c:v>
                </c:pt>
                <c:pt idx="5419">
                  <c:v>6617.2429928083893</c:v>
                </c:pt>
                <c:pt idx="5420">
                  <c:v>7087.2607337733307</c:v>
                </c:pt>
                <c:pt idx="5421">
                  <c:v>6731.0770434415426</c:v>
                </c:pt>
                <c:pt idx="5422">
                  <c:v>6653.7050161081042</c:v>
                </c:pt>
                <c:pt idx="5423">
                  <c:v>6586.5807288479245</c:v>
                </c:pt>
                <c:pt idx="5424">
                  <c:v>6639.8190177857441</c:v>
                </c:pt>
                <c:pt idx="5425">
                  <c:v>6718.8860029515299</c:v>
                </c:pt>
                <c:pt idx="5426">
                  <c:v>7504.4528128695956</c:v>
                </c:pt>
                <c:pt idx="5427">
                  <c:v>6840.9910059114536</c:v>
                </c:pt>
                <c:pt idx="5428">
                  <c:v>7488.0037431848314</c:v>
                </c:pt>
                <c:pt idx="5429">
                  <c:v>6840.6232163546783</c:v>
                </c:pt>
                <c:pt idx="5430">
                  <c:v>7341.8799483805833</c:v>
                </c:pt>
                <c:pt idx="5431">
                  <c:v>6712.6647216615647</c:v>
                </c:pt>
                <c:pt idx="5432">
                  <c:v>7338.5278196688096</c:v>
                </c:pt>
                <c:pt idx="5433">
                  <c:v>7266.5872251523951</c:v>
                </c:pt>
                <c:pt idx="5434">
                  <c:v>7208.7985895801157</c:v>
                </c:pt>
                <c:pt idx="5435">
                  <c:v>6979.6221076430147</c:v>
                </c:pt>
                <c:pt idx="5436">
                  <c:v>7204.9060792290193</c:v>
                </c:pt>
                <c:pt idx="5437">
                  <c:v>6985.580597646991</c:v>
                </c:pt>
                <c:pt idx="5438">
                  <c:v>7485.4470020487088</c:v>
                </c:pt>
                <c:pt idx="5439">
                  <c:v>7185.7734042590255</c:v>
                </c:pt>
                <c:pt idx="5440">
                  <c:v>7228.9111958292451</c:v>
                </c:pt>
                <c:pt idx="5441">
                  <c:v>7155.7731024401419</c:v>
                </c:pt>
                <c:pt idx="5442">
                  <c:v>7341.8799483805833</c:v>
                </c:pt>
                <c:pt idx="5443">
                  <c:v>7008.3244562728969</c:v>
                </c:pt>
                <c:pt idx="5444">
                  <c:v>6907.5567032593208</c:v>
                </c:pt>
                <c:pt idx="5445">
                  <c:v>7121.4576118820232</c:v>
                </c:pt>
                <c:pt idx="5446">
                  <c:v>7330.1668085285246</c:v>
                </c:pt>
                <c:pt idx="5447">
                  <c:v>6697.3549794352375</c:v>
                </c:pt>
                <c:pt idx="5448">
                  <c:v>7484.2678698992186</c:v>
                </c:pt>
                <c:pt idx="5449">
                  <c:v>7413.461091539828</c:v>
                </c:pt>
                <c:pt idx="5450">
                  <c:v>7799.4738349527297</c:v>
                </c:pt>
                <c:pt idx="5451">
                  <c:v>7439.2763626218493</c:v>
                </c:pt>
                <c:pt idx="5452">
                  <c:v>7526.2531357907556</c:v>
                </c:pt>
                <c:pt idx="5453">
                  <c:v>7508.0216953385143</c:v>
                </c:pt>
                <c:pt idx="5454">
                  <c:v>7430.9584948287238</c:v>
                </c:pt>
                <c:pt idx="5455">
                  <c:v>7950.9140287006312</c:v>
                </c:pt>
                <c:pt idx="5456">
                  <c:v>8020.8384891153501</c:v>
                </c:pt>
                <c:pt idx="5457">
                  <c:v>7190.7715971548023</c:v>
                </c:pt>
                <c:pt idx="5458">
                  <c:v>7880.7987718564918</c:v>
                </c:pt>
                <c:pt idx="5459">
                  <c:v>7018.3369456834971</c:v>
                </c:pt>
                <c:pt idx="5460">
                  <c:v>7689.6682679253554</c:v>
                </c:pt>
                <c:pt idx="5461">
                  <c:v>7170.4072326526648</c:v>
                </c:pt>
                <c:pt idx="5462">
                  <c:v>7823.7746633064344</c:v>
                </c:pt>
                <c:pt idx="5463">
                  <c:v>7588.6796484107845</c:v>
                </c:pt>
                <c:pt idx="5464">
                  <c:v>7990.9924023682534</c:v>
                </c:pt>
                <c:pt idx="5465">
                  <c:v>7731.7731387736849</c:v>
                </c:pt>
                <c:pt idx="5466">
                  <c:v>7547.4132151268404</c:v>
                </c:pt>
                <c:pt idx="5467">
                  <c:v>7314.3531548016554</c:v>
                </c:pt>
                <c:pt idx="5468">
                  <c:v>8562.966591259019</c:v>
                </c:pt>
                <c:pt idx="5469">
                  <c:v>7633.196298377622</c:v>
                </c:pt>
                <c:pt idx="5470">
                  <c:v>7884.2123507905781</c:v>
                </c:pt>
                <c:pt idx="5471">
                  <c:v>7932.1107752701946</c:v>
                </c:pt>
                <c:pt idx="5472">
                  <c:v>7687.0880861894484</c:v>
                </c:pt>
                <c:pt idx="5473">
                  <c:v>7505.107201595376</c:v>
                </c:pt>
                <c:pt idx="5474">
                  <c:v>7893.7089546374618</c:v>
                </c:pt>
                <c:pt idx="5475">
                  <c:v>6694.7965155848497</c:v>
                </c:pt>
                <c:pt idx="5476">
                  <c:v>7940.3380051152199</c:v>
                </c:pt>
                <c:pt idx="5477">
                  <c:v>7831.9576262165729</c:v>
                </c:pt>
                <c:pt idx="5478">
                  <c:v>7899.0392452951955</c:v>
                </c:pt>
                <c:pt idx="5479">
                  <c:v>7347.4032797700565</c:v>
                </c:pt>
                <c:pt idx="5480">
                  <c:v>8041.4308352835815</c:v>
                </c:pt>
                <c:pt idx="5481">
                  <c:v>7329.7039224302316</c:v>
                </c:pt>
                <c:pt idx="5482">
                  <c:v>7419.6409566411639</c:v>
                </c:pt>
                <c:pt idx="5483">
                  <c:v>7340.2486268347529</c:v>
                </c:pt>
                <c:pt idx="5484">
                  <c:v>7901.6744905413825</c:v>
                </c:pt>
                <c:pt idx="5485">
                  <c:v>7500.0640097352198</c:v>
                </c:pt>
                <c:pt idx="5486">
                  <c:v>8084.6777410551786</c:v>
                </c:pt>
                <c:pt idx="5487">
                  <c:v>7350.8440135894944</c:v>
                </c:pt>
                <c:pt idx="5488">
                  <c:v>7733.2244104401971</c:v>
                </c:pt>
                <c:pt idx="5489">
                  <c:v>7328.8960510304087</c:v>
                </c:pt>
                <c:pt idx="5490">
                  <c:v>7582.5575597231609</c:v>
                </c:pt>
                <c:pt idx="5491">
                  <c:v>7172.4143843060447</c:v>
                </c:pt>
                <c:pt idx="5492">
                  <c:v>7728.6706778453054</c:v>
                </c:pt>
                <c:pt idx="5493">
                  <c:v>7481.5958883581225</c:v>
                </c:pt>
                <c:pt idx="5494">
                  <c:v>7720.792729730596</c:v>
                </c:pt>
                <c:pt idx="5495">
                  <c:v>7653.1609741972088</c:v>
                </c:pt>
                <c:pt idx="5496">
                  <c:v>7755.7204140168378</c:v>
                </c:pt>
                <c:pt idx="5497">
                  <c:v>7675.0294768268595</c:v>
                </c:pt>
                <c:pt idx="5498">
                  <c:v>7752.4780761833472</c:v>
                </c:pt>
                <c:pt idx="5499">
                  <c:v>7663.6421711821813</c:v>
                </c:pt>
                <c:pt idx="5500">
                  <c:v>8088.5206701383649</c:v>
                </c:pt>
                <c:pt idx="5501">
                  <c:v>7383.5571229669576</c:v>
                </c:pt>
                <c:pt idx="5502">
                  <c:v>7773.4350503416063</c:v>
                </c:pt>
                <c:pt idx="5503">
                  <c:v>7517.9618158623998</c:v>
                </c:pt>
                <c:pt idx="5504">
                  <c:v>7940.4198536536942</c:v>
                </c:pt>
                <c:pt idx="5505">
                  <c:v>7493.6853549892239</c:v>
                </c:pt>
                <c:pt idx="5506">
                  <c:v>7579.8883607228654</c:v>
                </c:pt>
                <c:pt idx="5507">
                  <c:v>7042.6371859542924</c:v>
                </c:pt>
                <c:pt idx="5508">
                  <c:v>7724.0203315432555</c:v>
                </c:pt>
                <c:pt idx="5509">
                  <c:v>7634.2907172989335</c:v>
                </c:pt>
                <c:pt idx="5510">
                  <c:v>7575.1532292454867</c:v>
                </c:pt>
                <c:pt idx="5511">
                  <c:v>7315.6713409621207</c:v>
                </c:pt>
                <c:pt idx="5512">
                  <c:v>7406.5995124978208</c:v>
                </c:pt>
                <c:pt idx="5513">
                  <c:v>7467.1791670662878</c:v>
                </c:pt>
                <c:pt idx="5514">
                  <c:v>8246.3955049213564</c:v>
                </c:pt>
                <c:pt idx="5515">
                  <c:v>7468.5625540769779</c:v>
                </c:pt>
                <c:pt idx="5516">
                  <c:v>7380.0605648802557</c:v>
                </c:pt>
                <c:pt idx="5517">
                  <c:v>7163.5727097814824</c:v>
                </c:pt>
                <c:pt idx="5518">
                  <c:v>7403.0721985669306</c:v>
                </c:pt>
                <c:pt idx="5519">
                  <c:v>7327.054934138574</c:v>
                </c:pt>
                <c:pt idx="5520">
                  <c:v>8213.4815282301261</c:v>
                </c:pt>
                <c:pt idx="5521">
                  <c:v>7470.1383256907693</c:v>
                </c:pt>
                <c:pt idx="5522">
                  <c:v>8060.1381091168823</c:v>
                </c:pt>
                <c:pt idx="5523">
                  <c:v>7189.6091206428855</c:v>
                </c:pt>
                <c:pt idx="5524">
                  <c:v>7584.9546958877827</c:v>
                </c:pt>
                <c:pt idx="5525">
                  <c:v>7560.1199937929905</c:v>
                </c:pt>
                <c:pt idx="5526">
                  <c:v>7782.7557978830182</c:v>
                </c:pt>
                <c:pt idx="5527">
                  <c:v>7085.0663752881292</c:v>
                </c:pt>
                <c:pt idx="5528">
                  <c:v>8101.7444754160606</c:v>
                </c:pt>
                <c:pt idx="5529">
                  <c:v>6787.8971466769963</c:v>
                </c:pt>
                <c:pt idx="5530">
                  <c:v>8125.0141717375263</c:v>
                </c:pt>
                <c:pt idx="5531">
                  <c:v>7416.1951142355747</c:v>
                </c:pt>
                <c:pt idx="5532">
                  <c:v>7969.2968063592207</c:v>
                </c:pt>
                <c:pt idx="5533">
                  <c:v>7439.6663888027315</c:v>
                </c:pt>
                <c:pt idx="5534">
                  <c:v>8149.8983805945345</c:v>
                </c:pt>
                <c:pt idx="5535">
                  <c:v>7238.775936050276</c:v>
                </c:pt>
                <c:pt idx="5536">
                  <c:v>7979.051213570855</c:v>
                </c:pt>
                <c:pt idx="5537">
                  <c:v>7396.5372713304832</c:v>
                </c:pt>
                <c:pt idx="5538">
                  <c:v>7971.002794173417</c:v>
                </c:pt>
                <c:pt idx="5539">
                  <c:v>7895.5096526438283</c:v>
                </c:pt>
                <c:pt idx="5540">
                  <c:v>8191.1203652372469</c:v>
                </c:pt>
                <c:pt idx="5541">
                  <c:v>7583.8674620749907</c:v>
                </c:pt>
                <c:pt idx="5542">
                  <c:v>7807.6748765544326</c:v>
                </c:pt>
                <c:pt idx="5543">
                  <c:v>7101.2998761861791</c:v>
                </c:pt>
                <c:pt idx="5544">
                  <c:v>7972.77673945895</c:v>
                </c:pt>
                <c:pt idx="5545">
                  <c:v>7900.867522520698</c:v>
                </c:pt>
                <c:pt idx="5546">
                  <c:v>7826.2062743082324</c:v>
                </c:pt>
                <c:pt idx="5547">
                  <c:v>8444.4204699092279</c:v>
                </c:pt>
                <c:pt idx="5548">
                  <c:v>7822.5841591198769</c:v>
                </c:pt>
                <c:pt idx="5549">
                  <c:v>7272.2867480957375</c:v>
                </c:pt>
                <c:pt idx="5550">
                  <c:v>7818.0534566174456</c:v>
                </c:pt>
                <c:pt idx="5551">
                  <c:v>7289.7471740211777</c:v>
                </c:pt>
                <c:pt idx="5552">
                  <c:v>8029.2663198719174</c:v>
                </c:pt>
                <c:pt idx="5553">
                  <c:v>7257.6370542507666</c:v>
                </c:pt>
                <c:pt idx="5554">
                  <c:v>7685.9600102907225</c:v>
                </c:pt>
                <c:pt idx="5555">
                  <c:v>7423.6585067499291</c:v>
                </c:pt>
                <c:pt idx="5556">
                  <c:v>7348.387327400158</c:v>
                </c:pt>
                <c:pt idx="5557">
                  <c:v>7595.0455607114</c:v>
                </c:pt>
                <c:pt idx="5558">
                  <c:v>7865.7362030428176</c:v>
                </c:pt>
                <c:pt idx="5559">
                  <c:v>7421.2671885943764</c:v>
                </c:pt>
                <c:pt idx="5560">
                  <c:v>8208.3621153690019</c:v>
                </c:pt>
                <c:pt idx="5561">
                  <c:v>7330.7809989751286</c:v>
                </c:pt>
                <c:pt idx="5562">
                  <c:v>7862.654775022339</c:v>
                </c:pt>
                <c:pt idx="5563">
                  <c:v>7700.0744060993256</c:v>
                </c:pt>
                <c:pt idx="5564">
                  <c:v>7712.111075486413</c:v>
                </c:pt>
                <c:pt idx="5565">
                  <c:v>7875.8325514108647</c:v>
                </c:pt>
                <c:pt idx="5566">
                  <c:v>8078.8821410013816</c:v>
                </c:pt>
                <c:pt idx="5567">
                  <c:v>8243.8204171034668</c:v>
                </c:pt>
                <c:pt idx="5568">
                  <c:v>7955.242817878504</c:v>
                </c:pt>
                <c:pt idx="5569">
                  <c:v>7228.4365590255011</c:v>
                </c:pt>
                <c:pt idx="5570">
                  <c:v>8001.8190797498492</c:v>
                </c:pt>
                <c:pt idx="5571">
                  <c:v>7577.9895056322848</c:v>
                </c:pt>
                <c:pt idx="5572">
                  <c:v>7741.4019330653346</c:v>
                </c:pt>
                <c:pt idx="5573">
                  <c:v>6294.6985671726025</c:v>
                </c:pt>
                <c:pt idx="5574">
                  <c:v>8121.8535155764557</c:v>
                </c:pt>
                <c:pt idx="5575">
                  <c:v>7196.5056378782847</c:v>
                </c:pt>
                <c:pt idx="5576">
                  <c:v>7769.6129306765552</c:v>
                </c:pt>
                <c:pt idx="5577">
                  <c:v>7047.9423146676381</c:v>
                </c:pt>
                <c:pt idx="5578">
                  <c:v>7956.2260798129291</c:v>
                </c:pt>
                <c:pt idx="5579">
                  <c:v>7183.5268481026578</c:v>
                </c:pt>
                <c:pt idx="5580">
                  <c:v>8174.0170563078082</c:v>
                </c:pt>
                <c:pt idx="5581">
                  <c:v>7342.8162506784047</c:v>
                </c:pt>
                <c:pt idx="5582">
                  <c:v>7949.6024039210515</c:v>
                </c:pt>
                <c:pt idx="5583">
                  <c:v>7313.0944731011241</c:v>
                </c:pt>
                <c:pt idx="5584">
                  <c:v>7196.9603988864028</c:v>
                </c:pt>
                <c:pt idx="5585">
                  <c:v>7514.6180857252948</c:v>
                </c:pt>
                <c:pt idx="5586">
                  <c:v>7200.8490639185866</c:v>
                </c:pt>
                <c:pt idx="5587">
                  <c:v>6972.9388627479866</c:v>
                </c:pt>
                <c:pt idx="5588">
                  <c:v>7545.4478207163384</c:v>
                </c:pt>
                <c:pt idx="5589">
                  <c:v>7177.7443772096858</c:v>
                </c:pt>
                <c:pt idx="5590">
                  <c:v>7545.0438256949465</c:v>
                </c:pt>
                <c:pt idx="5591">
                  <c:v>7340.7654991484742</c:v>
                </c:pt>
                <c:pt idx="5592">
                  <c:v>7760.4217663186764</c:v>
                </c:pt>
                <c:pt idx="5593">
                  <c:v>7240.9329689946153</c:v>
                </c:pt>
                <c:pt idx="5594">
                  <c:v>7956.2260798129291</c:v>
                </c:pt>
                <c:pt idx="5595">
                  <c:v>7269.1968185926371</c:v>
                </c:pt>
                <c:pt idx="5596">
                  <c:v>7857.335233223268</c:v>
                </c:pt>
                <c:pt idx="5597">
                  <c:v>7256.6504447331918</c:v>
                </c:pt>
                <c:pt idx="5598">
                  <c:v>7300.800618012926</c:v>
                </c:pt>
                <c:pt idx="5599">
                  <c:v>6949.737664070678</c:v>
                </c:pt>
                <c:pt idx="5600">
                  <c:v>8063.1560290426205</c:v>
                </c:pt>
                <c:pt idx="5601">
                  <c:v>7634.9466962308561</c:v>
                </c:pt>
                <c:pt idx="5602">
                  <c:v>7877.5434105004861</c:v>
                </c:pt>
                <c:pt idx="5603">
                  <c:v>6928.4604291891492</c:v>
                </c:pt>
                <c:pt idx="5604">
                  <c:v>7903.9345601892728</c:v>
                </c:pt>
                <c:pt idx="5605">
                  <c:v>7108.0681912820155</c:v>
                </c:pt>
                <c:pt idx="5606">
                  <c:v>7688.7126377356799</c:v>
                </c:pt>
                <c:pt idx="5607">
                  <c:v>7496.5810283007422</c:v>
                </c:pt>
                <c:pt idx="5608">
                  <c:v>7484.5848565605647</c:v>
                </c:pt>
                <c:pt idx="5609">
                  <c:v>7457.1827046594854</c:v>
                </c:pt>
                <c:pt idx="5610">
                  <c:v>7471.5626436040666</c:v>
                </c:pt>
                <c:pt idx="5611">
                  <c:v>7428.5935087699963</c:v>
                </c:pt>
                <c:pt idx="5612">
                  <c:v>8101.7777265635959</c:v>
                </c:pt>
                <c:pt idx="5613">
                  <c:v>7095.9849948075253</c:v>
                </c:pt>
                <c:pt idx="5614">
                  <c:v>7292.3625841118374</c:v>
                </c:pt>
                <c:pt idx="5615">
                  <c:v>7081.9347671440146</c:v>
                </c:pt>
                <c:pt idx="5616">
                  <c:v>7317.9917460401757</c:v>
                </c:pt>
                <c:pt idx="5617">
                  <c:v>6931.1692988552859</c:v>
                </c:pt>
                <c:pt idx="5618">
                  <c:v>7505.4746679226191</c:v>
                </c:pt>
                <c:pt idx="5619">
                  <c:v>6994.0284384673978</c:v>
                </c:pt>
                <c:pt idx="5620">
                  <c:v>7369.3337345558093</c:v>
                </c:pt>
                <c:pt idx="5621">
                  <c:v>7925.2885024358357</c:v>
                </c:pt>
                <c:pt idx="5622">
                  <c:v>7743.2591943333273</c:v>
                </c:pt>
                <c:pt idx="5623">
                  <c:v>7003.9898094250593</c:v>
                </c:pt>
                <c:pt idx="5624">
                  <c:v>7546.8187312149912</c:v>
                </c:pt>
                <c:pt idx="5625">
                  <c:v>8363.6784237851098</c:v>
                </c:pt>
                <c:pt idx="5626">
                  <c:v>7501.3420992378187</c:v>
                </c:pt>
                <c:pt idx="5627">
                  <c:v>6856.4757053794856</c:v>
                </c:pt>
                <c:pt idx="5628">
                  <c:v>7319.3061067697836</c:v>
                </c:pt>
                <c:pt idx="5629">
                  <c:v>7189.9197608511504</c:v>
                </c:pt>
                <c:pt idx="5630">
                  <c:v>7439.0624871612226</c:v>
                </c:pt>
                <c:pt idx="5631">
                  <c:v>7161.7170541512796</c:v>
                </c:pt>
                <c:pt idx="5632">
                  <c:v>7359.9257286758075</c:v>
                </c:pt>
                <c:pt idx="5633">
                  <c:v>6991.967534931794</c:v>
                </c:pt>
                <c:pt idx="5634">
                  <c:v>7368.5903500130644</c:v>
                </c:pt>
                <c:pt idx="5635">
                  <c:v>7213.6435535943619</c:v>
                </c:pt>
                <c:pt idx="5636">
                  <c:v>7616.0854031455847</c:v>
                </c:pt>
                <c:pt idx="5637">
                  <c:v>7006.3009986178977</c:v>
                </c:pt>
                <c:pt idx="5638">
                  <c:v>7455.9964959343743</c:v>
                </c:pt>
                <c:pt idx="5639">
                  <c:v>7201.8541679292657</c:v>
                </c:pt>
                <c:pt idx="5640">
                  <c:v>7372.0081933871188</c:v>
                </c:pt>
                <c:pt idx="5641">
                  <c:v>6958.5286822540638</c:v>
                </c:pt>
                <c:pt idx="5642">
                  <c:v>7357.5091808862153</c:v>
                </c:pt>
                <c:pt idx="5643">
                  <c:v>7144.0559714043738</c:v>
                </c:pt>
                <c:pt idx="5644">
                  <c:v>7167.323897830277</c:v>
                </c:pt>
                <c:pt idx="5645">
                  <c:v>6983.0578740278788</c:v>
                </c:pt>
                <c:pt idx="5646">
                  <c:v>6981.7859929901606</c:v>
                </c:pt>
                <c:pt idx="5647">
                  <c:v>7151.9625109038716</c:v>
                </c:pt>
                <c:pt idx="5648">
                  <c:v>7175.3012025156404</c:v>
                </c:pt>
                <c:pt idx="5649">
                  <c:v>6971.0709767716417</c:v>
                </c:pt>
                <c:pt idx="5650">
                  <c:v>7157.0313566937402</c:v>
                </c:pt>
                <c:pt idx="5651">
                  <c:v>6804.7601610002848</c:v>
                </c:pt>
                <c:pt idx="5652">
                  <c:v>7217.6370051457388</c:v>
                </c:pt>
                <c:pt idx="5653">
                  <c:v>4741.5755099089683</c:v>
                </c:pt>
                <c:pt idx="5654">
                  <c:v>1291.1263890348093</c:v>
                </c:pt>
                <c:pt idx="5655">
                  <c:v>278.07692751331842</c:v>
                </c:pt>
                <c:pt idx="5656">
                  <c:v>224.32429731657365</c:v>
                </c:pt>
                <c:pt idx="5657">
                  <c:v>197.44448713464897</c:v>
                </c:pt>
                <c:pt idx="5658">
                  <c:v>201.33376801676872</c:v>
                </c:pt>
                <c:pt idx="5659">
                  <c:v>190.57838665399021</c:v>
                </c:pt>
                <c:pt idx="5660">
                  <c:v>200.33979599173529</c:v>
                </c:pt>
                <c:pt idx="5661">
                  <c:v>186.92132108744477</c:v>
                </c:pt>
                <c:pt idx="5662">
                  <c:v>187.50093574093651</c:v>
                </c:pt>
                <c:pt idx="5663">
                  <c:v>187.92881772538317</c:v>
                </c:pt>
                <c:pt idx="5664">
                  <c:v>188.19401263936857</c:v>
                </c:pt>
                <c:pt idx="5665">
                  <c:v>177.83819070862751</c:v>
                </c:pt>
                <c:pt idx="5666">
                  <c:v>181.38742862784449</c:v>
                </c:pt>
                <c:pt idx="5667">
                  <c:v>183.33896751403344</c:v>
                </c:pt>
                <c:pt idx="5668">
                  <c:v>194.21931465858586</c:v>
                </c:pt>
                <c:pt idx="5669">
                  <c:v>185.90230385013078</c:v>
                </c:pt>
                <c:pt idx="5670">
                  <c:v>194.31664548572169</c:v>
                </c:pt>
                <c:pt idx="5671">
                  <c:v>185.43427306638236</c:v>
                </c:pt>
                <c:pt idx="5672">
                  <c:v>191.20933372649245</c:v>
                </c:pt>
                <c:pt idx="5673">
                  <c:v>184.0827233900809</c:v>
                </c:pt>
                <c:pt idx="5674">
                  <c:v>186.75616246101364</c:v>
                </c:pt>
                <c:pt idx="5675">
                  <c:v>186.49876233056185</c:v>
                </c:pt>
                <c:pt idx="5676">
                  <c:v>193.47225243404003</c:v>
                </c:pt>
                <c:pt idx="5677">
                  <c:v>189.11497513737123</c:v>
                </c:pt>
                <c:pt idx="5678">
                  <c:v>199.26498890209012</c:v>
                </c:pt>
                <c:pt idx="5679">
                  <c:v>113.77499169006133</c:v>
                </c:pt>
                <c:pt idx="5680">
                  <c:v>113.64389645544652</c:v>
                </c:pt>
                <c:pt idx="5681">
                  <c:v>113.68455701593639</c:v>
                </c:pt>
                <c:pt idx="5682">
                  <c:v>117.57060702917602</c:v>
                </c:pt>
                <c:pt idx="5683">
                  <c:v>115.53522222546235</c:v>
                </c:pt>
                <c:pt idx="5684">
                  <c:v>115.2759664709195</c:v>
                </c:pt>
                <c:pt idx="5685">
                  <c:v>115.2717071669074</c:v>
                </c:pt>
                <c:pt idx="5686">
                  <c:v>117.44962358792269</c:v>
                </c:pt>
                <c:pt idx="5687">
                  <c:v>113.7739439791637</c:v>
                </c:pt>
                <c:pt idx="5688">
                  <c:v>117.35250538500853</c:v>
                </c:pt>
                <c:pt idx="5689">
                  <c:v>117.45404352763192</c:v>
                </c:pt>
                <c:pt idx="5690">
                  <c:v>123.65260508943457</c:v>
                </c:pt>
                <c:pt idx="5691">
                  <c:v>117.86873650093536</c:v>
                </c:pt>
                <c:pt idx="5692">
                  <c:v>125.7779345024971</c:v>
                </c:pt>
                <c:pt idx="5693">
                  <c:v>117.95958466023158</c:v>
                </c:pt>
                <c:pt idx="5694">
                  <c:v>126.13684882624121</c:v>
                </c:pt>
                <c:pt idx="5695">
                  <c:v>125.52849792162209</c:v>
                </c:pt>
                <c:pt idx="5696">
                  <c:v>127.62312262679133</c:v>
                </c:pt>
                <c:pt idx="5697">
                  <c:v>109.21875007054079</c:v>
                </c:pt>
                <c:pt idx="5698">
                  <c:v>111.32006179479727</c:v>
                </c:pt>
                <c:pt idx="5699">
                  <c:v>109.52635671524934</c:v>
                </c:pt>
                <c:pt idx="5700">
                  <c:v>109.60867014934274</c:v>
                </c:pt>
                <c:pt idx="5701">
                  <c:v>104.47050681417922</c:v>
                </c:pt>
                <c:pt idx="5702">
                  <c:v>108.21681639464434</c:v>
                </c:pt>
                <c:pt idx="5703">
                  <c:v>105.93746988375285</c:v>
                </c:pt>
                <c:pt idx="5704">
                  <c:v>109.31398604842653</c:v>
                </c:pt>
                <c:pt idx="5705">
                  <c:v>109.31416378880643</c:v>
                </c:pt>
                <c:pt idx="5706">
                  <c:v>111.2188409235599</c:v>
                </c:pt>
                <c:pt idx="5707">
                  <c:v>111.93138433112918</c:v>
                </c:pt>
                <c:pt idx="5708">
                  <c:v>115.32988391107524</c:v>
                </c:pt>
                <c:pt idx="5709">
                  <c:v>113.07649982941017</c:v>
                </c:pt>
                <c:pt idx="5710">
                  <c:v>117.17204480892083</c:v>
                </c:pt>
                <c:pt idx="5711">
                  <c:v>115.41108135373339</c:v>
                </c:pt>
                <c:pt idx="5712">
                  <c:v>123.22031690928954</c:v>
                </c:pt>
                <c:pt idx="5713">
                  <c:v>119.33572095726375</c:v>
                </c:pt>
                <c:pt idx="5714">
                  <c:v>124.8736116480907</c:v>
                </c:pt>
                <c:pt idx="5715">
                  <c:v>125.5168126646532</c:v>
                </c:pt>
                <c:pt idx="5716">
                  <c:v>129.54274804243337</c:v>
                </c:pt>
                <c:pt idx="5717">
                  <c:v>125.20393862944462</c:v>
                </c:pt>
                <c:pt idx="5718">
                  <c:v>140.36233894601475</c:v>
                </c:pt>
                <c:pt idx="5719">
                  <c:v>127.67560480625808</c:v>
                </c:pt>
                <c:pt idx="5720">
                  <c:v>134.52948610248384</c:v>
                </c:pt>
                <c:pt idx="5721">
                  <c:v>129.7364537364009</c:v>
                </c:pt>
                <c:pt idx="5722">
                  <c:v>140.80269194849274</c:v>
                </c:pt>
                <c:pt idx="5723">
                  <c:v>135.98349548348406</c:v>
                </c:pt>
                <c:pt idx="5724">
                  <c:v>142.8504060680024</c:v>
                </c:pt>
                <c:pt idx="5725">
                  <c:v>131.86216727244064</c:v>
                </c:pt>
                <c:pt idx="5726">
                  <c:v>145.50734914010417</c:v>
                </c:pt>
                <c:pt idx="5727">
                  <c:v>147.32891663326743</c:v>
                </c:pt>
                <c:pt idx="5728">
                  <c:v>158.01898066858394</c:v>
                </c:pt>
                <c:pt idx="5729">
                  <c:v>148.40075552954784</c:v>
                </c:pt>
                <c:pt idx="5730">
                  <c:v>158.22527358713819</c:v>
                </c:pt>
                <c:pt idx="5731">
                  <c:v>145.77976776832722</c:v>
                </c:pt>
                <c:pt idx="5732">
                  <c:v>160.55460261755945</c:v>
                </c:pt>
                <c:pt idx="5733">
                  <c:v>157.49125672900422</c:v>
                </c:pt>
                <c:pt idx="5734">
                  <c:v>123.82982072497119</c:v>
                </c:pt>
                <c:pt idx="5735">
                  <c:v>116.04292978117279</c:v>
                </c:pt>
                <c:pt idx="5736">
                  <c:v>115.99271806358021</c:v>
                </c:pt>
                <c:pt idx="5737">
                  <c:v>107.97287676423807</c:v>
                </c:pt>
                <c:pt idx="5738">
                  <c:v>110.07601613952312</c:v>
                </c:pt>
                <c:pt idx="5739">
                  <c:v>103.23128484650589</c:v>
                </c:pt>
                <c:pt idx="5740">
                  <c:v>110.30973885876267</c:v>
                </c:pt>
                <c:pt idx="5741">
                  <c:v>108.70880140136208</c:v>
                </c:pt>
                <c:pt idx="5742">
                  <c:v>112.07140426232894</c:v>
                </c:pt>
                <c:pt idx="5743">
                  <c:v>108.30232857763376</c:v>
                </c:pt>
                <c:pt idx="5744">
                  <c:v>111.91635280908729</c:v>
                </c:pt>
                <c:pt idx="5745">
                  <c:v>112.13792281414548</c:v>
                </c:pt>
                <c:pt idx="5746">
                  <c:v>114.32872650418045</c:v>
                </c:pt>
                <c:pt idx="5747">
                  <c:v>108.06074417968067</c:v>
                </c:pt>
                <c:pt idx="5748">
                  <c:v>114.22142922966898</c:v>
                </c:pt>
                <c:pt idx="5749">
                  <c:v>114.0639620041056</c:v>
                </c:pt>
                <c:pt idx="5750">
                  <c:v>116.10005013073521</c:v>
                </c:pt>
                <c:pt idx="5751">
                  <c:v>114.37841707797344</c:v>
                </c:pt>
                <c:pt idx="5752">
                  <c:v>116.14108216714928</c:v>
                </c:pt>
                <c:pt idx="5753">
                  <c:v>116.23369182704961</c:v>
                </c:pt>
                <c:pt idx="5754">
                  <c:v>119.9382444751343</c:v>
                </c:pt>
                <c:pt idx="5755">
                  <c:v>118.39621080328914</c:v>
                </c:pt>
                <c:pt idx="5756">
                  <c:v>124.42044630718895</c:v>
                </c:pt>
                <c:pt idx="5757">
                  <c:v>124.41362949906504</c:v>
                </c:pt>
                <c:pt idx="5758">
                  <c:v>130.82500889541774</c:v>
                </c:pt>
                <c:pt idx="5759">
                  <c:v>128.85032047828199</c:v>
                </c:pt>
                <c:pt idx="5760">
                  <c:v>130.58624323054252</c:v>
                </c:pt>
                <c:pt idx="5761">
                  <c:v>124.03059337935265</c:v>
                </c:pt>
                <c:pt idx="5762">
                  <c:v>132.65140034205459</c:v>
                </c:pt>
                <c:pt idx="5763">
                  <c:v>136.82570133605333</c:v>
                </c:pt>
                <c:pt idx="5764">
                  <c:v>130.61577005766028</c:v>
                </c:pt>
                <c:pt idx="5765">
                  <c:v>129.27111337367936</c:v>
                </c:pt>
                <c:pt idx="5766">
                  <c:v>138.08842019935383</c:v>
                </c:pt>
                <c:pt idx="5767">
                  <c:v>130.98411481037667</c:v>
                </c:pt>
                <c:pt idx="5768">
                  <c:v>137.92679083750579</c:v>
                </c:pt>
                <c:pt idx="5769">
                  <c:v>137.85618748936068</c:v>
                </c:pt>
                <c:pt idx="5770">
                  <c:v>140.08437306870627</c:v>
                </c:pt>
                <c:pt idx="5771">
                  <c:v>136.65355138336594</c:v>
                </c:pt>
                <c:pt idx="5772">
                  <c:v>146.67105954947351</c:v>
                </c:pt>
                <c:pt idx="5773">
                  <c:v>139.51687987955486</c:v>
                </c:pt>
                <c:pt idx="5774">
                  <c:v>144.32707103613902</c:v>
                </c:pt>
                <c:pt idx="5775">
                  <c:v>141.62773083052934</c:v>
                </c:pt>
                <c:pt idx="5776">
                  <c:v>151.75910757960341</c:v>
                </c:pt>
                <c:pt idx="5777">
                  <c:v>147.30215331576534</c:v>
                </c:pt>
                <c:pt idx="5778">
                  <c:v>154.26562729553913</c:v>
                </c:pt>
                <c:pt idx="5779">
                  <c:v>151.75450118017196</c:v>
                </c:pt>
                <c:pt idx="5780">
                  <c:v>158.43839546759156</c:v>
                </c:pt>
                <c:pt idx="5781">
                  <c:v>145.04240147673127</c:v>
                </c:pt>
                <c:pt idx="5782">
                  <c:v>154.95007776096645</c:v>
                </c:pt>
                <c:pt idx="5783">
                  <c:v>155.17781406212268</c:v>
                </c:pt>
                <c:pt idx="5784">
                  <c:v>155.0492029817803</c:v>
                </c:pt>
                <c:pt idx="5785">
                  <c:v>152.74928368127289</c:v>
                </c:pt>
                <c:pt idx="5786">
                  <c:v>162.70979767694084</c:v>
                </c:pt>
                <c:pt idx="5787">
                  <c:v>159.8919656569193</c:v>
                </c:pt>
                <c:pt idx="5788">
                  <c:v>162.84509448606414</c:v>
                </c:pt>
                <c:pt idx="5789">
                  <c:v>160.04418964035079</c:v>
                </c:pt>
                <c:pt idx="5790">
                  <c:v>165.33219679970352</c:v>
                </c:pt>
                <c:pt idx="5791">
                  <c:v>157.43945540137778</c:v>
                </c:pt>
                <c:pt idx="5792">
                  <c:v>177.13163363209185</c:v>
                </c:pt>
                <c:pt idx="5793">
                  <c:v>155.22744531949488</c:v>
                </c:pt>
                <c:pt idx="5794">
                  <c:v>173.28493446764605</c:v>
                </c:pt>
                <c:pt idx="5795">
                  <c:v>167.14559860298371</c:v>
                </c:pt>
                <c:pt idx="5796">
                  <c:v>172.09106713478761</c:v>
                </c:pt>
                <c:pt idx="5797">
                  <c:v>169.21100593065916</c:v>
                </c:pt>
                <c:pt idx="5798">
                  <c:v>174.66941461063999</c:v>
                </c:pt>
                <c:pt idx="5799">
                  <c:v>167.9500483711013</c:v>
                </c:pt>
                <c:pt idx="5800">
                  <c:v>168.37622828980867</c:v>
                </c:pt>
                <c:pt idx="5801">
                  <c:v>164.91681295405456</c:v>
                </c:pt>
                <c:pt idx="5802">
                  <c:v>177.31264254454254</c:v>
                </c:pt>
                <c:pt idx="5803">
                  <c:v>162.43659404429627</c:v>
                </c:pt>
                <c:pt idx="5804">
                  <c:v>171.56675342187526</c:v>
                </c:pt>
                <c:pt idx="5805">
                  <c:v>159.86130096465146</c:v>
                </c:pt>
                <c:pt idx="5806">
                  <c:v>172.03961427178868</c:v>
                </c:pt>
                <c:pt idx="5807">
                  <c:v>170.11290753444285</c:v>
                </c:pt>
                <c:pt idx="5808">
                  <c:v>179.20311111111988</c:v>
                </c:pt>
                <c:pt idx="5809">
                  <c:v>156.89318646921592</c:v>
                </c:pt>
                <c:pt idx="5810">
                  <c:v>160.31122088908916</c:v>
                </c:pt>
                <c:pt idx="5811">
                  <c:v>160.00500780512039</c:v>
                </c:pt>
                <c:pt idx="5812">
                  <c:v>157.38407412560514</c:v>
                </c:pt>
                <c:pt idx="5813">
                  <c:v>159.80329841826315</c:v>
                </c:pt>
                <c:pt idx="5814">
                  <c:v>159.92664333436269</c:v>
                </c:pt>
                <c:pt idx="5815">
                  <c:v>160.51028239724656</c:v>
                </c:pt>
                <c:pt idx="5816">
                  <c:v>157.9613340974326</c:v>
                </c:pt>
                <c:pt idx="5817">
                  <c:v>160.27887552072352</c:v>
                </c:pt>
                <c:pt idx="5818">
                  <c:v>168.56517333475409</c:v>
                </c:pt>
                <c:pt idx="5819">
                  <c:v>156.48664210294004</c:v>
                </c:pt>
                <c:pt idx="5820">
                  <c:v>168.32890170113592</c:v>
                </c:pt>
                <c:pt idx="5821">
                  <c:v>159.95997385496855</c:v>
                </c:pt>
                <c:pt idx="5822">
                  <c:v>170.64416269330388</c:v>
                </c:pt>
                <c:pt idx="5823">
                  <c:v>156.73069037305879</c:v>
                </c:pt>
                <c:pt idx="5824">
                  <c:v>170.64135446778275</c:v>
                </c:pt>
                <c:pt idx="5825">
                  <c:v>166.8595120406948</c:v>
                </c:pt>
                <c:pt idx="5826">
                  <c:v>168.42792748340065</c:v>
                </c:pt>
                <c:pt idx="5827">
                  <c:v>159.78308827850077</c:v>
                </c:pt>
                <c:pt idx="5828">
                  <c:v>168.72377542430988</c:v>
                </c:pt>
                <c:pt idx="5829">
                  <c:v>152.63918947539298</c:v>
                </c:pt>
                <c:pt idx="5830">
                  <c:v>157.40310091923644</c:v>
                </c:pt>
                <c:pt idx="5831">
                  <c:v>163.31484613888099</c:v>
                </c:pt>
                <c:pt idx="5832">
                  <c:v>159.96229409620136</c:v>
                </c:pt>
                <c:pt idx="5833">
                  <c:v>144.64905849245949</c:v>
                </c:pt>
                <c:pt idx="5834">
                  <c:v>122.11205017813158</c:v>
                </c:pt>
                <c:pt idx="5835">
                  <c:v>110.16034584804075</c:v>
                </c:pt>
                <c:pt idx="5836">
                  <c:v>109.95051140196331</c:v>
                </c:pt>
                <c:pt idx="5837">
                  <c:v>106.11469382292633</c:v>
                </c:pt>
                <c:pt idx="5838">
                  <c:v>108.35976185049074</c:v>
                </c:pt>
                <c:pt idx="5839">
                  <c:v>109.66881988797685</c:v>
                </c:pt>
                <c:pt idx="5840">
                  <c:v>109.93279838457019</c:v>
                </c:pt>
                <c:pt idx="5841">
                  <c:v>106.31014125587264</c:v>
                </c:pt>
                <c:pt idx="5842">
                  <c:v>112.21830836601843</c:v>
                </c:pt>
                <c:pt idx="5843">
                  <c:v>103.37636692635169</c:v>
                </c:pt>
                <c:pt idx="5844">
                  <c:v>112.50149366364241</c:v>
                </c:pt>
                <c:pt idx="5845">
                  <c:v>106.68194854769023</c:v>
                </c:pt>
                <c:pt idx="5846">
                  <c:v>112.40505371402034</c:v>
                </c:pt>
                <c:pt idx="5847">
                  <c:v>112.19935555434031</c:v>
                </c:pt>
                <c:pt idx="5848">
                  <c:v>114.52748171888199</c:v>
                </c:pt>
                <c:pt idx="5849">
                  <c:v>107.38030642844909</c:v>
                </c:pt>
                <c:pt idx="5850">
                  <c:v>116.4942495727168</c:v>
                </c:pt>
                <c:pt idx="5851">
                  <c:v>114.59971238245828</c:v>
                </c:pt>
                <c:pt idx="5852">
                  <c:v>114.98644735516419</c:v>
                </c:pt>
                <c:pt idx="5853">
                  <c:v>109.12971055059545</c:v>
                </c:pt>
                <c:pt idx="5854">
                  <c:v>117.07871784596232</c:v>
                </c:pt>
                <c:pt idx="5855">
                  <c:v>109.22764642198852</c:v>
                </c:pt>
                <c:pt idx="5856">
                  <c:v>116.50408779362638</c:v>
                </c:pt>
                <c:pt idx="5857">
                  <c:v>105.66962621930946</c:v>
                </c:pt>
                <c:pt idx="5858">
                  <c:v>118.73274952626795</c:v>
                </c:pt>
                <c:pt idx="5859">
                  <c:v>114.56725244326923</c:v>
                </c:pt>
                <c:pt idx="5860">
                  <c:v>118.84627900131945</c:v>
                </c:pt>
                <c:pt idx="5861">
                  <c:v>118.52496251590766</c:v>
                </c:pt>
                <c:pt idx="5862">
                  <c:v>120.88892335503226</c:v>
                </c:pt>
                <c:pt idx="5863">
                  <c:v>113.62315603159435</c:v>
                </c:pt>
                <c:pt idx="5864">
                  <c:v>120.89355640282723</c:v>
                </c:pt>
                <c:pt idx="5865">
                  <c:v>111.25714405170442</c:v>
                </c:pt>
                <c:pt idx="5866">
                  <c:v>122.61216642395951</c:v>
                </c:pt>
                <c:pt idx="5867">
                  <c:v>116.44533955359485</c:v>
                </c:pt>
                <c:pt idx="5868">
                  <c:v>122.2877914900597</c:v>
                </c:pt>
                <c:pt idx="5869">
                  <c:v>107.17467710636411</c:v>
                </c:pt>
                <c:pt idx="5870">
                  <c:v>107.05662070895714</c:v>
                </c:pt>
                <c:pt idx="5871">
                  <c:v>106.70148123791783</c:v>
                </c:pt>
                <c:pt idx="5872">
                  <c:v>108.50980786816999</c:v>
                </c:pt>
                <c:pt idx="5873">
                  <c:v>103.45437387556781</c:v>
                </c:pt>
                <c:pt idx="5874">
                  <c:v>109.03574494945131</c:v>
                </c:pt>
                <c:pt idx="5875">
                  <c:v>103.1405563133986</c:v>
                </c:pt>
                <c:pt idx="5876">
                  <c:v>109.31255582950529</c:v>
                </c:pt>
                <c:pt idx="5877">
                  <c:v>108.48447799752569</c:v>
                </c:pt>
                <c:pt idx="5878">
                  <c:v>108.94143608073526</c:v>
                </c:pt>
                <c:pt idx="5879">
                  <c:v>103.46399091913395</c:v>
                </c:pt>
                <c:pt idx="5880">
                  <c:v>110.80547321026118</c:v>
                </c:pt>
                <c:pt idx="5881">
                  <c:v>110.72496780753703</c:v>
                </c:pt>
                <c:pt idx="5882">
                  <c:v>111.10015796048521</c:v>
                </c:pt>
                <c:pt idx="5883">
                  <c:v>108.98981146093787</c:v>
                </c:pt>
                <c:pt idx="5884">
                  <c:v>113.37536908649953</c:v>
                </c:pt>
                <c:pt idx="5885">
                  <c:v>114.93972483601168</c:v>
                </c:pt>
                <c:pt idx="5886">
                  <c:v>115.42105538627627</c:v>
                </c:pt>
                <c:pt idx="5887">
                  <c:v>106.64992867795245</c:v>
                </c:pt>
                <c:pt idx="5888">
                  <c:v>118.30125292205911</c:v>
                </c:pt>
                <c:pt idx="5889">
                  <c:v>109.73289079990747</c:v>
                </c:pt>
                <c:pt idx="5890">
                  <c:v>121.84968538361882</c:v>
                </c:pt>
                <c:pt idx="5891">
                  <c:v>119.34126897473713</c:v>
                </c:pt>
                <c:pt idx="5892">
                  <c:v>126.93094478178085</c:v>
                </c:pt>
                <c:pt idx="5893">
                  <c:v>121.80189912589395</c:v>
                </c:pt>
                <c:pt idx="5894">
                  <c:v>123.81072477215514</c:v>
                </c:pt>
                <c:pt idx="5895">
                  <c:v>124.09967781436845</c:v>
                </c:pt>
                <c:pt idx="5896">
                  <c:v>126.54047997012422</c:v>
                </c:pt>
                <c:pt idx="5897">
                  <c:v>124.91006396597811</c:v>
                </c:pt>
                <c:pt idx="5898">
                  <c:v>128.64018279559963</c:v>
                </c:pt>
                <c:pt idx="5899">
                  <c:v>130.92279591656677</c:v>
                </c:pt>
                <c:pt idx="5900">
                  <c:v>126.65859725378014</c:v>
                </c:pt>
                <c:pt idx="5901">
                  <c:v>127.409064903306</c:v>
                </c:pt>
                <c:pt idx="5902">
                  <c:v>123.74056166256597</c:v>
                </c:pt>
                <c:pt idx="5903">
                  <c:v>123.29793639151434</c:v>
                </c:pt>
                <c:pt idx="5904">
                  <c:v>123.54963764241712</c:v>
                </c:pt>
                <c:pt idx="5905">
                  <c:v>123.65580242967829</c:v>
                </c:pt>
                <c:pt idx="5906">
                  <c:v>124.53947367353935</c:v>
                </c:pt>
                <c:pt idx="5907">
                  <c:v>103.1347834655823</c:v>
                </c:pt>
                <c:pt idx="5908">
                  <c:v>123.82542396706425</c:v>
                </c:pt>
                <c:pt idx="5909">
                  <c:v>121.91859851836999</c:v>
                </c:pt>
                <c:pt idx="5910">
                  <c:v>127.257927517816</c:v>
                </c:pt>
                <c:pt idx="5911">
                  <c:v>115.83035659447185</c:v>
                </c:pt>
                <c:pt idx="5912">
                  <c:v>126.44039371585293</c:v>
                </c:pt>
                <c:pt idx="5913">
                  <c:v>121.86101053999653</c:v>
                </c:pt>
                <c:pt idx="5914">
                  <c:v>126.77932463994807</c:v>
                </c:pt>
                <c:pt idx="5915">
                  <c:v>126.30666144785793</c:v>
                </c:pt>
                <c:pt idx="5916">
                  <c:v>126.80712358667712</c:v>
                </c:pt>
                <c:pt idx="5917">
                  <c:v>122.77325864763965</c:v>
                </c:pt>
                <c:pt idx="5918">
                  <c:v>134.38510710683911</c:v>
                </c:pt>
                <c:pt idx="5919">
                  <c:v>133.96419628960982</c:v>
                </c:pt>
                <c:pt idx="5920">
                  <c:v>123.18408385744797</c:v>
                </c:pt>
                <c:pt idx="5921">
                  <c:v>123.02281990241542</c:v>
                </c:pt>
                <c:pt idx="5922">
                  <c:v>118.93691978072199</c:v>
                </c:pt>
                <c:pt idx="5923">
                  <c:v>119.0250465509088</c:v>
                </c:pt>
                <c:pt idx="5924">
                  <c:v>125.19926155131424</c:v>
                </c:pt>
                <c:pt idx="5925">
                  <c:v>121.12847970561707</c:v>
                </c:pt>
                <c:pt idx="5926">
                  <c:v>121.13940511065991</c:v>
                </c:pt>
                <c:pt idx="5927">
                  <c:v>126.81937716041844</c:v>
                </c:pt>
                <c:pt idx="5928">
                  <c:v>123.50776251146344</c:v>
                </c:pt>
                <c:pt idx="5929">
                  <c:v>119.82969700989813</c:v>
                </c:pt>
                <c:pt idx="5930">
                  <c:v>121.53459138790606</c:v>
                </c:pt>
                <c:pt idx="5931">
                  <c:v>115.37920913877633</c:v>
                </c:pt>
                <c:pt idx="5932">
                  <c:v>123.41985987446932</c:v>
                </c:pt>
                <c:pt idx="5933">
                  <c:v>125.77610339433089</c:v>
                </c:pt>
                <c:pt idx="5934">
                  <c:v>128.40980566768849</c:v>
                </c:pt>
                <c:pt idx="5935">
                  <c:v>121.30209162233702</c:v>
                </c:pt>
                <c:pt idx="5936">
                  <c:v>123.82753359488198</c:v>
                </c:pt>
                <c:pt idx="5937">
                  <c:v>124.91059642751635</c:v>
                </c:pt>
                <c:pt idx="5938">
                  <c:v>123.40660614577219</c:v>
                </c:pt>
                <c:pt idx="5939">
                  <c:v>125.82609293292658</c:v>
                </c:pt>
                <c:pt idx="5940">
                  <c:v>128.79267143241248</c:v>
                </c:pt>
                <c:pt idx="5941">
                  <c:v>121.73955491077037</c:v>
                </c:pt>
                <c:pt idx="5942">
                  <c:v>128.18828683993749</c:v>
                </c:pt>
                <c:pt idx="5943">
                  <c:v>119.16089072609219</c:v>
                </c:pt>
                <c:pt idx="5944">
                  <c:v>128.10814457884058</c:v>
                </c:pt>
                <c:pt idx="5945">
                  <c:v>125.40817897628398</c:v>
                </c:pt>
                <c:pt idx="5946">
                  <c:v>132.15092130184939</c:v>
                </c:pt>
                <c:pt idx="5947">
                  <c:v>134.07400643239143</c:v>
                </c:pt>
                <c:pt idx="5948">
                  <c:v>125.97291864015278</c:v>
                </c:pt>
                <c:pt idx="5949">
                  <c:v>130.37432458917567</c:v>
                </c:pt>
                <c:pt idx="5950">
                  <c:v>126.50117200461071</c:v>
                </c:pt>
                <c:pt idx="5951">
                  <c:v>127.82224575653974</c:v>
                </c:pt>
                <c:pt idx="5952">
                  <c:v>131.18098077259307</c:v>
                </c:pt>
                <c:pt idx="5953">
                  <c:v>130.74197567751079</c:v>
                </c:pt>
                <c:pt idx="5954">
                  <c:v>135.99739965705726</c:v>
                </c:pt>
                <c:pt idx="5955">
                  <c:v>133.02167766326232</c:v>
                </c:pt>
                <c:pt idx="5956">
                  <c:v>141.16605072744116</c:v>
                </c:pt>
                <c:pt idx="5957">
                  <c:v>134.29040922495224</c:v>
                </c:pt>
                <c:pt idx="5958">
                  <c:v>137.29855989073988</c:v>
                </c:pt>
                <c:pt idx="5959">
                  <c:v>130.48313589255127</c:v>
                </c:pt>
                <c:pt idx="5960">
                  <c:v>142.21081027001594</c:v>
                </c:pt>
                <c:pt idx="5961">
                  <c:v>137.92752972862343</c:v>
                </c:pt>
                <c:pt idx="5962">
                  <c:v>147.37357266069904</c:v>
                </c:pt>
                <c:pt idx="5963">
                  <c:v>144.62910375900202</c:v>
                </c:pt>
                <c:pt idx="5964">
                  <c:v>148.13787470290723</c:v>
                </c:pt>
                <c:pt idx="5965">
                  <c:v>144.03666099546402</c:v>
                </c:pt>
                <c:pt idx="5966">
                  <c:v>163.51543984179844</c:v>
                </c:pt>
                <c:pt idx="5967">
                  <c:v>142.00171176060744</c:v>
                </c:pt>
                <c:pt idx="5968">
                  <c:v>150.26070471908605</c:v>
                </c:pt>
                <c:pt idx="5969">
                  <c:v>143.99190059738058</c:v>
                </c:pt>
                <c:pt idx="5970">
                  <c:v>154.32982912567758</c:v>
                </c:pt>
                <c:pt idx="5971">
                  <c:v>167.27719049183381</c:v>
                </c:pt>
                <c:pt idx="5972">
                  <c:v>155.12797690297776</c:v>
                </c:pt>
                <c:pt idx="5973">
                  <c:v>147.89680252948844</c:v>
                </c:pt>
                <c:pt idx="5974">
                  <c:v>152.23000466897403</c:v>
                </c:pt>
                <c:pt idx="5975">
                  <c:v>138.62316876619403</c:v>
                </c:pt>
                <c:pt idx="5976">
                  <c:v>145.96142348445184</c:v>
                </c:pt>
                <c:pt idx="5977">
                  <c:v>134.37804810898785</c:v>
                </c:pt>
                <c:pt idx="5978">
                  <c:v>133.04304046687048</c:v>
                </c:pt>
                <c:pt idx="5979">
                  <c:v>121.68921130848766</c:v>
                </c:pt>
                <c:pt idx="5980">
                  <c:v>114.69713330214681</c:v>
                </c:pt>
                <c:pt idx="5981">
                  <c:v>107.15498564224031</c:v>
                </c:pt>
                <c:pt idx="5982">
                  <c:v>112.96123028404955</c:v>
                </c:pt>
                <c:pt idx="5983">
                  <c:v>120.08393444561089</c:v>
                </c:pt>
                <c:pt idx="5984">
                  <c:v>113.16693051682157</c:v>
                </c:pt>
                <c:pt idx="5985">
                  <c:v>110.82338470693342</c:v>
                </c:pt>
                <c:pt idx="5986">
                  <c:v>115.38936100344689</c:v>
                </c:pt>
                <c:pt idx="5987">
                  <c:v>119.60727440955318</c:v>
                </c:pt>
                <c:pt idx="5988">
                  <c:v>113.69045161426193</c:v>
                </c:pt>
                <c:pt idx="5989">
                  <c:v>125.67499289269441</c:v>
                </c:pt>
                <c:pt idx="5990">
                  <c:v>116.21240050231499</c:v>
                </c:pt>
                <c:pt idx="5991">
                  <c:v>113.52028674170668</c:v>
                </c:pt>
                <c:pt idx="5992">
                  <c:v>122.28566570802444</c:v>
                </c:pt>
                <c:pt idx="5993">
                  <c:v>115.80456288563458</c:v>
                </c:pt>
                <c:pt idx="5994">
                  <c:v>120.28929395187096</c:v>
                </c:pt>
                <c:pt idx="5995">
                  <c:v>124.05077005228804</c:v>
                </c:pt>
                <c:pt idx="5996">
                  <c:v>120.07704550312509</c:v>
                </c:pt>
                <c:pt idx="5997">
                  <c:v>124.04395025709354</c:v>
                </c:pt>
                <c:pt idx="5998">
                  <c:v>124.89395945543738</c:v>
                </c:pt>
                <c:pt idx="5999">
                  <c:v>118.19605875310012</c:v>
                </c:pt>
                <c:pt idx="6000">
                  <c:v>122.54661197336488</c:v>
                </c:pt>
                <c:pt idx="6001">
                  <c:v>128.64633802243799</c:v>
                </c:pt>
                <c:pt idx="6002">
                  <c:v>124.89143903923532</c:v>
                </c:pt>
                <c:pt idx="6003">
                  <c:v>122.01818359170954</c:v>
                </c:pt>
                <c:pt idx="6004">
                  <c:v>136.56524521160662</c:v>
                </c:pt>
                <c:pt idx="6005">
                  <c:v>138.02930562343153</c:v>
                </c:pt>
                <c:pt idx="6006">
                  <c:v>130.06114804909859</c:v>
                </c:pt>
                <c:pt idx="6007">
                  <c:v>137.04285723293222</c:v>
                </c:pt>
                <c:pt idx="6008">
                  <c:v>134.72591395043025</c:v>
                </c:pt>
                <c:pt idx="6009">
                  <c:v>132.25384691617714</c:v>
                </c:pt>
                <c:pt idx="6010">
                  <c:v>144.49042886720312</c:v>
                </c:pt>
                <c:pt idx="6011">
                  <c:v>146.72165506330194</c:v>
                </c:pt>
                <c:pt idx="6012">
                  <c:v>151.67660144147115</c:v>
                </c:pt>
                <c:pt idx="6013">
                  <c:v>137.23215610416923</c:v>
                </c:pt>
                <c:pt idx="6014">
                  <c:v>156.07205983188504</c:v>
                </c:pt>
                <c:pt idx="6015">
                  <c:v>173.48308858270576</c:v>
                </c:pt>
                <c:pt idx="6016">
                  <c:v>164.76779658375509</c:v>
                </c:pt>
                <c:pt idx="6017">
                  <c:v>157.13299713399024</c:v>
                </c:pt>
                <c:pt idx="6018">
                  <c:v>130.27745650926113</c:v>
                </c:pt>
                <c:pt idx="6019">
                  <c:v>126.77890488314576</c:v>
                </c:pt>
                <c:pt idx="6020">
                  <c:v>134.45421644966115</c:v>
                </c:pt>
                <c:pt idx="6021">
                  <c:v>125.4789424236352</c:v>
                </c:pt>
                <c:pt idx="6022">
                  <c:v>121.05633462676404</c:v>
                </c:pt>
                <c:pt idx="6023">
                  <c:v>120.97671939577062</c:v>
                </c:pt>
                <c:pt idx="6024">
                  <c:v>130.57376436979092</c:v>
                </c:pt>
                <c:pt idx="6025">
                  <c:v>127.61648057045288</c:v>
                </c:pt>
                <c:pt idx="6026">
                  <c:v>128.28705355069471</c:v>
                </c:pt>
                <c:pt idx="6027">
                  <c:v>131.20736026142785</c:v>
                </c:pt>
                <c:pt idx="6028">
                  <c:v>136.38139205986053</c:v>
                </c:pt>
                <c:pt idx="6029">
                  <c:v>136.05287081604143</c:v>
                </c:pt>
                <c:pt idx="6030">
                  <c:v>146.68118381513941</c:v>
                </c:pt>
                <c:pt idx="6031">
                  <c:v>138.89369434389795</c:v>
                </c:pt>
                <c:pt idx="6032">
                  <c:v>147.75724994367428</c:v>
                </c:pt>
                <c:pt idx="6033">
                  <c:v>142.29600636162584</c:v>
                </c:pt>
                <c:pt idx="6034">
                  <c:v>154.01491090433407</c:v>
                </c:pt>
                <c:pt idx="6035">
                  <c:v>161.92187072567793</c:v>
                </c:pt>
                <c:pt idx="6036">
                  <c:v>158.33958747047717</c:v>
                </c:pt>
                <c:pt idx="6037">
                  <c:v>160.0400461552895</c:v>
                </c:pt>
                <c:pt idx="6038">
                  <c:v>177.06382234227692</c:v>
                </c:pt>
                <c:pt idx="6039">
                  <c:v>172.96654614921135</c:v>
                </c:pt>
                <c:pt idx="6040">
                  <c:v>184.20399016231244</c:v>
                </c:pt>
                <c:pt idx="6041">
                  <c:v>173.97403325329978</c:v>
                </c:pt>
                <c:pt idx="6042">
                  <c:v>195.38577198586307</c:v>
                </c:pt>
                <c:pt idx="6043">
                  <c:v>190.98771238918417</c:v>
                </c:pt>
                <c:pt idx="6044">
                  <c:v>198.84615337693248</c:v>
                </c:pt>
                <c:pt idx="6045">
                  <c:v>201.47150950553268</c:v>
                </c:pt>
                <c:pt idx="6046">
                  <c:v>210.30488134291045</c:v>
                </c:pt>
                <c:pt idx="6047">
                  <c:v>218.30528889802574</c:v>
                </c:pt>
                <c:pt idx="6048">
                  <c:v>228.49256766876644</c:v>
                </c:pt>
                <c:pt idx="6049">
                  <c:v>232.20574989429591</c:v>
                </c:pt>
                <c:pt idx="6050">
                  <c:v>248.57003580384037</c:v>
                </c:pt>
                <c:pt idx="6051">
                  <c:v>234.05859271920539</c:v>
                </c:pt>
                <c:pt idx="6052">
                  <c:v>254.78512803301788</c:v>
                </c:pt>
                <c:pt idx="6053">
                  <c:v>254.53411885037147</c:v>
                </c:pt>
                <c:pt idx="6054">
                  <c:v>261.09192528298433</c:v>
                </c:pt>
                <c:pt idx="6055">
                  <c:v>254.29897938409724</c:v>
                </c:pt>
                <c:pt idx="6056">
                  <c:v>266.83784428719065</c:v>
                </c:pt>
                <c:pt idx="6057">
                  <c:v>266.78578229511618</c:v>
                </c:pt>
                <c:pt idx="6058">
                  <c:v>300.98064612483142</c:v>
                </c:pt>
                <c:pt idx="6059">
                  <c:v>271.84994751084213</c:v>
                </c:pt>
                <c:pt idx="6060">
                  <c:v>323.97061437233219</c:v>
                </c:pt>
                <c:pt idx="6061">
                  <c:v>291.89159681768365</c:v>
                </c:pt>
                <c:pt idx="6062">
                  <c:v>327.51568462673401</c:v>
                </c:pt>
                <c:pt idx="6063">
                  <c:v>323.34744448609013</c:v>
                </c:pt>
                <c:pt idx="6064">
                  <c:v>335.59237066764643</c:v>
                </c:pt>
                <c:pt idx="6065">
                  <c:v>327.36600075207662</c:v>
                </c:pt>
                <c:pt idx="6066">
                  <c:v>370.0597449254883</c:v>
                </c:pt>
                <c:pt idx="6067">
                  <c:v>356.30175025144416</c:v>
                </c:pt>
                <c:pt idx="6068">
                  <c:v>380.53824977916094</c:v>
                </c:pt>
                <c:pt idx="6069">
                  <c:v>393.62509078418003</c:v>
                </c:pt>
                <c:pt idx="6070">
                  <c:v>369.51268873601697</c:v>
                </c:pt>
                <c:pt idx="6071">
                  <c:v>421.45175780552853</c:v>
                </c:pt>
                <c:pt idx="6072">
                  <c:v>442.2173512527483</c:v>
                </c:pt>
                <c:pt idx="6073">
                  <c:v>441.98806836089858</c:v>
                </c:pt>
                <c:pt idx="6074">
                  <c:v>449.95019004248326</c:v>
                </c:pt>
                <c:pt idx="6075">
                  <c:v>459.48377070915132</c:v>
                </c:pt>
                <c:pt idx="6076">
                  <c:v>495.94898365688465</c:v>
                </c:pt>
                <c:pt idx="6077">
                  <c:v>505.50490843060413</c:v>
                </c:pt>
                <c:pt idx="6078">
                  <c:v>537.09916660939462</c:v>
                </c:pt>
                <c:pt idx="6079">
                  <c:v>548.07934022953918</c:v>
                </c:pt>
                <c:pt idx="6080">
                  <c:v>547.43915039009607</c:v>
                </c:pt>
                <c:pt idx="6081">
                  <c:v>545.57685657664047</c:v>
                </c:pt>
                <c:pt idx="6082">
                  <c:v>584.04007717542561</c:v>
                </c:pt>
                <c:pt idx="6083">
                  <c:v>580.97960916437478</c:v>
                </c:pt>
                <c:pt idx="6084">
                  <c:v>635.68661155597101</c:v>
                </c:pt>
                <c:pt idx="6085">
                  <c:v>631.79273617061233</c:v>
                </c:pt>
                <c:pt idx="6086">
                  <c:v>711.42970654246858</c:v>
                </c:pt>
                <c:pt idx="6087">
                  <c:v>655.8713483664518</c:v>
                </c:pt>
                <c:pt idx="6088">
                  <c:v>760.51279117065019</c:v>
                </c:pt>
                <c:pt idx="6089">
                  <c:v>700.59612632918288</c:v>
                </c:pt>
                <c:pt idx="6090">
                  <c:v>812.39697453982876</c:v>
                </c:pt>
                <c:pt idx="6091">
                  <c:v>774.84214631176553</c:v>
                </c:pt>
                <c:pt idx="6092">
                  <c:v>815.77971526846159</c:v>
                </c:pt>
                <c:pt idx="6093">
                  <c:v>807.15440602009983</c:v>
                </c:pt>
                <c:pt idx="6094">
                  <c:v>915.57206302987004</c:v>
                </c:pt>
                <c:pt idx="6095">
                  <c:v>844.6447214136258</c:v>
                </c:pt>
                <c:pt idx="6096">
                  <c:v>877.06054418582846</c:v>
                </c:pt>
                <c:pt idx="6097">
                  <c:v>885.29005022180502</c:v>
                </c:pt>
                <c:pt idx="6098">
                  <c:v>968.60893686174302</c:v>
                </c:pt>
                <c:pt idx="6099">
                  <c:v>941.27966537562668</c:v>
                </c:pt>
                <c:pt idx="6100">
                  <c:v>923.89345503156358</c:v>
                </c:pt>
                <c:pt idx="6101">
                  <c:v>1005.7232831922041</c:v>
                </c:pt>
                <c:pt idx="6102">
                  <c:v>1140.2062115816655</c:v>
                </c:pt>
                <c:pt idx="6103">
                  <c:v>1069.7694362073471</c:v>
                </c:pt>
                <c:pt idx="6104">
                  <c:v>1168.8675755491358</c:v>
                </c:pt>
                <c:pt idx="6105">
                  <c:v>1137.0145742102586</c:v>
                </c:pt>
                <c:pt idx="6106">
                  <c:v>1246.5629425834049</c:v>
                </c:pt>
                <c:pt idx="6107">
                  <c:v>1238.5341612299339</c:v>
                </c:pt>
                <c:pt idx="6108">
                  <c:v>1414.4024273934483</c:v>
                </c:pt>
                <c:pt idx="6109">
                  <c:v>1321.8269601519082</c:v>
                </c:pt>
                <c:pt idx="6110">
                  <c:v>1494.1213604645811</c:v>
                </c:pt>
                <c:pt idx="6111">
                  <c:v>1491.19045176902</c:v>
                </c:pt>
                <c:pt idx="6112">
                  <c:v>1659.7017522626118</c:v>
                </c:pt>
                <c:pt idx="6113">
                  <c:v>1618.3170014956017</c:v>
                </c:pt>
                <c:pt idx="6114">
                  <c:v>1848.4942152520871</c:v>
                </c:pt>
                <c:pt idx="6115">
                  <c:v>1775.4573896117849</c:v>
                </c:pt>
                <c:pt idx="6116">
                  <c:v>1986.87133881512</c:v>
                </c:pt>
                <c:pt idx="6117">
                  <c:v>2001.9861428744507</c:v>
                </c:pt>
                <c:pt idx="6118">
                  <c:v>2195.843659719957</c:v>
                </c:pt>
                <c:pt idx="6119">
                  <c:v>2146.0213989478179</c:v>
                </c:pt>
                <c:pt idx="6120">
                  <c:v>2340.8105429140837</c:v>
                </c:pt>
                <c:pt idx="6121">
                  <c:v>2421.7710694531629</c:v>
                </c:pt>
                <c:pt idx="6122">
                  <c:v>2498.0164881926908</c:v>
                </c:pt>
                <c:pt idx="6123">
                  <c:v>2780.2726843618143</c:v>
                </c:pt>
                <c:pt idx="6124">
                  <c:v>2746.4609398189832</c:v>
                </c:pt>
                <c:pt idx="6125">
                  <c:v>2700.8193366301107</c:v>
                </c:pt>
                <c:pt idx="6126">
                  <c:v>3130.1502203826635</c:v>
                </c:pt>
                <c:pt idx="6127">
                  <c:v>2932.2099601896866</c:v>
                </c:pt>
                <c:pt idx="6128">
                  <c:v>3198.4254098310594</c:v>
                </c:pt>
                <c:pt idx="6129">
                  <c:v>3165.617444173</c:v>
                </c:pt>
                <c:pt idx="6130">
                  <c:v>3390.953183361215</c:v>
                </c:pt>
                <c:pt idx="6131">
                  <c:v>3433.6587473437376</c:v>
                </c:pt>
                <c:pt idx="6132">
                  <c:v>3378.4704780727538</c:v>
                </c:pt>
                <c:pt idx="6133">
                  <c:v>3439.5133766787094</c:v>
                </c:pt>
                <c:pt idx="6134">
                  <c:v>3490.5696410227424</c:v>
                </c:pt>
                <c:pt idx="6135">
                  <c:v>3665.1305343160543</c:v>
                </c:pt>
                <c:pt idx="6136">
                  <c:v>3553.6559459914483</c:v>
                </c:pt>
                <c:pt idx="6137">
                  <c:v>3721.4466540592443</c:v>
                </c:pt>
                <c:pt idx="6138">
                  <c:v>4327.7774714811894</c:v>
                </c:pt>
                <c:pt idx="6139">
                  <c:v>3889.6649160212237</c:v>
                </c:pt>
                <c:pt idx="6140">
                  <c:v>4180.8130270514112</c:v>
                </c:pt>
                <c:pt idx="6141">
                  <c:v>4216.6591845758248</c:v>
                </c:pt>
                <c:pt idx="6142">
                  <c:v>4352.0949723701251</c:v>
                </c:pt>
                <c:pt idx="6143">
                  <c:v>4317.7194074386571</c:v>
                </c:pt>
                <c:pt idx="6144">
                  <c:v>4529.8384200765213</c:v>
                </c:pt>
                <c:pt idx="6145">
                  <c:v>4487.7425411710055</c:v>
                </c:pt>
                <c:pt idx="6146">
                  <c:v>4814.2797003893811</c:v>
                </c:pt>
                <c:pt idx="6147">
                  <c:v>4670.2717033079944</c:v>
                </c:pt>
                <c:pt idx="6148">
                  <c:v>4919.6519760578212</c:v>
                </c:pt>
                <c:pt idx="6149">
                  <c:v>4765.0972349346739</c:v>
                </c:pt>
                <c:pt idx="6150">
                  <c:v>4621.5222130706734</c:v>
                </c:pt>
                <c:pt idx="6151">
                  <c:v>4764.9512259262947</c:v>
                </c:pt>
                <c:pt idx="6152">
                  <c:v>5027.0251195570236</c:v>
                </c:pt>
                <c:pt idx="6153">
                  <c:v>4862.9595635744536</c:v>
                </c:pt>
                <c:pt idx="6154">
                  <c:v>5653.3468157143452</c:v>
                </c:pt>
                <c:pt idx="6155">
                  <c:v>4971.2990381816571</c:v>
                </c:pt>
                <c:pt idx="6156">
                  <c:v>5335.5408420932572</c:v>
                </c:pt>
                <c:pt idx="6157">
                  <c:v>5076.0016973115607</c:v>
                </c:pt>
                <c:pt idx="6158">
                  <c:v>5016.5488129250143</c:v>
                </c:pt>
                <c:pt idx="6159">
                  <c:v>5278.5576781121226</c:v>
                </c:pt>
                <c:pt idx="6160">
                  <c:v>5554.0114258613894</c:v>
                </c:pt>
                <c:pt idx="6161">
                  <c:v>5270.9146017355215</c:v>
                </c:pt>
                <c:pt idx="6162">
                  <c:v>5433.1015684459235</c:v>
                </c:pt>
                <c:pt idx="6163">
                  <c:v>5181.0681495815725</c:v>
                </c:pt>
                <c:pt idx="6164">
                  <c:v>5518.8721228769382</c:v>
                </c:pt>
                <c:pt idx="6165">
                  <c:v>5378.1401346861458</c:v>
                </c:pt>
                <c:pt idx="6166">
                  <c:v>5522.3073892946022</c:v>
                </c:pt>
                <c:pt idx="6167">
                  <c:v>5603.8668643309811</c:v>
                </c:pt>
                <c:pt idx="6168">
                  <c:v>6130.3491912529535</c:v>
                </c:pt>
                <c:pt idx="6169">
                  <c:v>5494.5674440931052</c:v>
                </c:pt>
                <c:pt idx="6170">
                  <c:v>6131.2161499832364</c:v>
                </c:pt>
                <c:pt idx="6171">
                  <c:v>5714.8059775074626</c:v>
                </c:pt>
                <c:pt idx="6172">
                  <c:v>5873.6189675043343</c:v>
                </c:pt>
                <c:pt idx="6173">
                  <c:v>5708.8117506442031</c:v>
                </c:pt>
                <c:pt idx="6174">
                  <c:v>6235.4536448608014</c:v>
                </c:pt>
                <c:pt idx="6175">
                  <c:v>5605.2755249310776</c:v>
                </c:pt>
                <c:pt idx="6176">
                  <c:v>5547.2296740194834</c:v>
                </c:pt>
                <c:pt idx="6177">
                  <c:v>5833.5602221558402</c:v>
                </c:pt>
                <c:pt idx="6178">
                  <c:v>5660.6495060280677</c:v>
                </c:pt>
                <c:pt idx="6179">
                  <c:v>5961.7926510801935</c:v>
                </c:pt>
                <c:pt idx="6180">
                  <c:v>6011.8449046824198</c:v>
                </c:pt>
                <c:pt idx="6181">
                  <c:v>6320.0282242079365</c:v>
                </c:pt>
                <c:pt idx="6182">
                  <c:v>6136.1187999029908</c:v>
                </c:pt>
                <c:pt idx="6183">
                  <c:v>6071.4266718436256</c:v>
                </c:pt>
                <c:pt idx="6184">
                  <c:v>6395.0985159035235</c:v>
                </c:pt>
                <c:pt idx="6185">
                  <c:v>6077.4182742406992</c:v>
                </c:pt>
                <c:pt idx="6186">
                  <c:v>6395.9590123145763</c:v>
                </c:pt>
                <c:pt idx="6187">
                  <c:v>6209.6711906135479</c:v>
                </c:pt>
                <c:pt idx="6188">
                  <c:v>6542.1378021592</c:v>
                </c:pt>
                <c:pt idx="6189">
                  <c:v>6099.9503618444633</c:v>
                </c:pt>
                <c:pt idx="6190">
                  <c:v>6431.8286371326039</c:v>
                </c:pt>
                <c:pt idx="6191">
                  <c:v>5987.4558113235244</c:v>
                </c:pt>
                <c:pt idx="6192">
                  <c:v>6670.5623637731996</c:v>
                </c:pt>
                <c:pt idx="6193">
                  <c:v>6341.4891438079794</c:v>
                </c:pt>
                <c:pt idx="6194">
                  <c:v>6380.665427184711</c:v>
                </c:pt>
                <c:pt idx="6195">
                  <c:v>6456.7826497035494</c:v>
                </c:pt>
                <c:pt idx="6196">
                  <c:v>6262.3184144464385</c:v>
                </c:pt>
                <c:pt idx="6197">
                  <c:v>5740.4419681971785</c:v>
                </c:pt>
                <c:pt idx="6198">
                  <c:v>6943.5437503254989</c:v>
                </c:pt>
                <c:pt idx="6199">
                  <c:v>6339.7877302351917</c:v>
                </c:pt>
                <c:pt idx="6200">
                  <c:v>6512.7202560567712</c:v>
                </c:pt>
                <c:pt idx="6201">
                  <c:v>6462.2725384136174</c:v>
                </c:pt>
                <c:pt idx="6202">
                  <c:v>6511.8496327467037</c:v>
                </c:pt>
                <c:pt idx="6203">
                  <c:v>6341.4891438079794</c:v>
                </c:pt>
                <c:pt idx="6204">
                  <c:v>6514.0346330895891</c:v>
                </c:pt>
                <c:pt idx="6205">
                  <c:v>6611.7455960071493</c:v>
                </c:pt>
                <c:pt idx="6206">
                  <c:v>6793.8882483237048</c:v>
                </c:pt>
                <c:pt idx="6207">
                  <c:v>6093.4749175179031</c:v>
                </c:pt>
                <c:pt idx="6208">
                  <c:v>6647.9768138635482</c:v>
                </c:pt>
                <c:pt idx="6209">
                  <c:v>5755.3339011903463</c:v>
                </c:pt>
                <c:pt idx="6210">
                  <c:v>6552.819614870531</c:v>
                </c:pt>
                <c:pt idx="6211">
                  <c:v>6475.9225288484868</c:v>
                </c:pt>
                <c:pt idx="6212">
                  <c:v>6655.8034050396745</c:v>
                </c:pt>
                <c:pt idx="6213">
                  <c:v>6467.7822247910999</c:v>
                </c:pt>
                <c:pt idx="6214">
                  <c:v>6545.8587662635609</c:v>
                </c:pt>
                <c:pt idx="6215">
                  <c:v>5961.8042259468502</c:v>
                </c:pt>
                <c:pt idx="6216">
                  <c:v>6796.7527106160405</c:v>
                </c:pt>
                <c:pt idx="6217">
                  <c:v>6211.6800617331019</c:v>
                </c:pt>
                <c:pt idx="6218">
                  <c:v>6803.1262351470159</c:v>
                </c:pt>
                <c:pt idx="6219">
                  <c:v>6369.5534019784727</c:v>
                </c:pt>
                <c:pt idx="6220">
                  <c:v>6976.538532936097</c:v>
                </c:pt>
                <c:pt idx="6221">
                  <c:v>6000.8578559929419</c:v>
                </c:pt>
                <c:pt idx="6222">
                  <c:v>6704.4096715043106</c:v>
                </c:pt>
                <c:pt idx="6223">
                  <c:v>6359.9556467986804</c:v>
                </c:pt>
                <c:pt idx="6224">
                  <c:v>6562.2726514312735</c:v>
                </c:pt>
                <c:pt idx="6225">
                  <c:v>6213.1502481128091</c:v>
                </c:pt>
                <c:pt idx="6226">
                  <c:v>6550.5416866449204</c:v>
                </c:pt>
                <c:pt idx="6227">
                  <c:v>6610.2536972457065</c:v>
                </c:pt>
                <c:pt idx="6228">
                  <c:v>6833.4919930528549</c:v>
                </c:pt>
                <c:pt idx="6229">
                  <c:v>6614.0611946828039</c:v>
                </c:pt>
                <c:pt idx="6230">
                  <c:v>6279.4376337165713</c:v>
                </c:pt>
                <c:pt idx="6231">
                  <c:v>6467.0764930198038</c:v>
                </c:pt>
                <c:pt idx="6232">
                  <c:v>7106.7402153791372</c:v>
                </c:pt>
                <c:pt idx="6233">
                  <c:v>6590.6873886633484</c:v>
                </c:pt>
                <c:pt idx="6234">
                  <c:v>6393.0366777157633</c:v>
                </c:pt>
                <c:pt idx="6235">
                  <c:v>6471.8158131255323</c:v>
                </c:pt>
                <c:pt idx="6236">
                  <c:v>6826.4154467404769</c:v>
                </c:pt>
                <c:pt idx="6237">
                  <c:v>6614.759668398774</c:v>
                </c:pt>
                <c:pt idx="6238">
                  <c:v>6552.1496614599591</c:v>
                </c:pt>
                <c:pt idx="6239">
                  <c:v>6490.6894428335108</c:v>
                </c:pt>
                <c:pt idx="6240">
                  <c:v>6836.651325018629</c:v>
                </c:pt>
                <c:pt idx="6241">
                  <c:v>6339.0046165374579</c:v>
                </c:pt>
                <c:pt idx="6242">
                  <c:v>6825.1796410490215</c:v>
                </c:pt>
                <c:pt idx="6243">
                  <c:v>6744.4939574517302</c:v>
                </c:pt>
                <c:pt idx="6244">
                  <c:v>6652.4160701173369</c:v>
                </c:pt>
                <c:pt idx="6245">
                  <c:v>6477.4597157973494</c:v>
                </c:pt>
                <c:pt idx="6246">
                  <c:v>6670.1106553145091</c:v>
                </c:pt>
                <c:pt idx="6247">
                  <c:v>6751.552921042221</c:v>
                </c:pt>
                <c:pt idx="6248">
                  <c:v>6516.6729157367054</c:v>
                </c:pt>
                <c:pt idx="6249">
                  <c:v>6363.7427587089996</c:v>
                </c:pt>
                <c:pt idx="6250">
                  <c:v>7265.0261704379391</c:v>
                </c:pt>
                <c:pt idx="6251">
                  <c:v>6621.9987406507735</c:v>
                </c:pt>
                <c:pt idx="6252">
                  <c:v>7098.1431194981451</c:v>
                </c:pt>
                <c:pt idx="6253">
                  <c:v>6478.3424101246792</c:v>
                </c:pt>
                <c:pt idx="6254">
                  <c:v>7280.3778954604413</c:v>
                </c:pt>
                <c:pt idx="6255">
                  <c:v>6915.7657841049313</c:v>
                </c:pt>
                <c:pt idx="6256">
                  <c:v>6994.8042465345388</c:v>
                </c:pt>
                <c:pt idx="6257">
                  <c:v>6735.8145182840535</c:v>
                </c:pt>
                <c:pt idx="6258">
                  <c:v>6897.8214789180411</c:v>
                </c:pt>
                <c:pt idx="6259">
                  <c:v>6893.489851318649</c:v>
                </c:pt>
                <c:pt idx="6260">
                  <c:v>6886.7044117237174</c:v>
                </c:pt>
                <c:pt idx="6261">
                  <c:v>6734.5415702629762</c:v>
                </c:pt>
                <c:pt idx="6262">
                  <c:v>7042.7392679890436</c:v>
                </c:pt>
                <c:pt idx="6263">
                  <c:v>6284.7922231495713</c:v>
                </c:pt>
                <c:pt idx="6264">
                  <c:v>6900.291810728485</c:v>
                </c:pt>
                <c:pt idx="6265">
                  <c:v>6537.1577897223415</c:v>
                </c:pt>
                <c:pt idx="6266">
                  <c:v>6453.438332806747</c:v>
                </c:pt>
                <c:pt idx="6267">
                  <c:v>6863.3082166393333</c:v>
                </c:pt>
                <c:pt idx="6268">
                  <c:v>6743.1861542907345</c:v>
                </c:pt>
                <c:pt idx="6269">
                  <c:v>6255.6576654468654</c:v>
                </c:pt>
                <c:pt idx="6270">
                  <c:v>6900.5142275624648</c:v>
                </c:pt>
                <c:pt idx="6271">
                  <c:v>6391.2288463692148</c:v>
                </c:pt>
                <c:pt idx="6272">
                  <c:v>6449.1234240192343</c:v>
                </c:pt>
                <c:pt idx="6273">
                  <c:v>6374.7056276680678</c:v>
                </c:pt>
                <c:pt idx="6274">
                  <c:v>6448.1939521173008</c:v>
                </c:pt>
                <c:pt idx="6275">
                  <c:v>6364.4938391127598</c:v>
                </c:pt>
                <c:pt idx="6276">
                  <c:v>6560.1887248625844</c:v>
                </c:pt>
                <c:pt idx="6277">
                  <c:v>6358.0663376418197</c:v>
                </c:pt>
                <c:pt idx="6278">
                  <c:v>6572.6090799742733</c:v>
                </c:pt>
                <c:pt idx="6279">
                  <c:v>5864.6015232439631</c:v>
                </c:pt>
                <c:pt idx="6280">
                  <c:v>6601.7643941764718</c:v>
                </c:pt>
                <c:pt idx="6281">
                  <c:v>6397.1080793668107</c:v>
                </c:pt>
                <c:pt idx="6282">
                  <c:v>6894.3941705026964</c:v>
                </c:pt>
                <c:pt idx="6283">
                  <c:v>6121.8308602535153</c:v>
                </c:pt>
                <c:pt idx="6284">
                  <c:v>6423.3002543717357</c:v>
                </c:pt>
                <c:pt idx="6285">
                  <c:v>6106.6151443967838</c:v>
                </c:pt>
                <c:pt idx="6286">
                  <c:v>6299.2395018873467</c:v>
                </c:pt>
                <c:pt idx="6287">
                  <c:v>6102.3542543754047</c:v>
                </c:pt>
                <c:pt idx="6288">
                  <c:v>6448.5090008784045</c:v>
                </c:pt>
                <c:pt idx="6289">
                  <c:v>6103.2828385599096</c:v>
                </c:pt>
                <c:pt idx="6290">
                  <c:v>6310.4133166832298</c:v>
                </c:pt>
                <c:pt idx="6291">
                  <c:v>5714.6211153822069</c:v>
                </c:pt>
                <c:pt idx="6292">
                  <c:v>6182.0386935989618</c:v>
                </c:pt>
                <c:pt idx="6293">
                  <c:v>5831.6250604099077</c:v>
                </c:pt>
                <c:pt idx="6294">
                  <c:v>6305.6856861276665</c:v>
                </c:pt>
                <c:pt idx="6295">
                  <c:v>6101.2401064994556</c:v>
                </c:pt>
              </c:numCache>
            </c:numRef>
          </c:yVal>
          <c:smooth val="1"/>
        </c:ser>
        <c:ser>
          <c:idx val="3"/>
          <c:order val="3"/>
          <c:tx>
            <c:v>100 cm (leached ore)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FFCC00"/>
              </a:solidFill>
              <a:ln>
                <a:solidFill>
                  <a:srgbClr val="FFCC00"/>
                </a:solidFill>
                <a:prstDash val="solid"/>
              </a:ln>
            </c:spPr>
          </c:marker>
          <c:xVal>
            <c:numRef>
              <c:f>East6!$DS$5:$DS$9998</c:f>
              <c:numCache>
                <c:formatCode>m/d/yy\ h:mm;@</c:formatCode>
                <c:ptCount val="9994"/>
                <c:pt idx="0">
                  <c:v>37006.008333333331</c:v>
                </c:pt>
                <c:pt idx="1">
                  <c:v>37006.508333333331</c:v>
                </c:pt>
                <c:pt idx="2">
                  <c:v>37007.008333333331</c:v>
                </c:pt>
                <c:pt idx="3">
                  <c:v>37007.508333333331</c:v>
                </c:pt>
                <c:pt idx="4">
                  <c:v>37008.008333333331</c:v>
                </c:pt>
                <c:pt idx="5">
                  <c:v>37008.508333333331</c:v>
                </c:pt>
                <c:pt idx="6">
                  <c:v>37009.008333333331</c:v>
                </c:pt>
                <c:pt idx="7">
                  <c:v>37009.508333333331</c:v>
                </c:pt>
                <c:pt idx="8">
                  <c:v>37010.008333333331</c:v>
                </c:pt>
                <c:pt idx="9">
                  <c:v>37010.508333333331</c:v>
                </c:pt>
                <c:pt idx="10">
                  <c:v>37011.008333333331</c:v>
                </c:pt>
                <c:pt idx="11">
                  <c:v>37011.508333333331</c:v>
                </c:pt>
                <c:pt idx="12">
                  <c:v>37012.008333333331</c:v>
                </c:pt>
                <c:pt idx="13">
                  <c:v>37012.508333333331</c:v>
                </c:pt>
                <c:pt idx="14">
                  <c:v>37013.008333333331</c:v>
                </c:pt>
                <c:pt idx="15">
                  <c:v>37013.508333333331</c:v>
                </c:pt>
                <c:pt idx="16">
                  <c:v>37014.008333333331</c:v>
                </c:pt>
                <c:pt idx="17">
                  <c:v>37014.508333333331</c:v>
                </c:pt>
                <c:pt idx="18">
                  <c:v>37015.008333333331</c:v>
                </c:pt>
                <c:pt idx="19">
                  <c:v>37015.508333333331</c:v>
                </c:pt>
                <c:pt idx="20">
                  <c:v>37016.008333333331</c:v>
                </c:pt>
                <c:pt idx="21">
                  <c:v>37016.508333333331</c:v>
                </c:pt>
                <c:pt idx="22">
                  <c:v>37017.008333333331</c:v>
                </c:pt>
                <c:pt idx="23">
                  <c:v>37017.508333333331</c:v>
                </c:pt>
                <c:pt idx="24">
                  <c:v>37018.008333333331</c:v>
                </c:pt>
                <c:pt idx="25">
                  <c:v>37018.508333333331</c:v>
                </c:pt>
                <c:pt idx="26">
                  <c:v>37019.008333333331</c:v>
                </c:pt>
                <c:pt idx="27">
                  <c:v>37019.508333333331</c:v>
                </c:pt>
                <c:pt idx="28">
                  <c:v>37020.008333333331</c:v>
                </c:pt>
                <c:pt idx="29">
                  <c:v>37020.508333333331</c:v>
                </c:pt>
                <c:pt idx="30">
                  <c:v>37021.008333333331</c:v>
                </c:pt>
                <c:pt idx="31">
                  <c:v>37021.508333333331</c:v>
                </c:pt>
                <c:pt idx="32">
                  <c:v>37022.008333333331</c:v>
                </c:pt>
                <c:pt idx="33">
                  <c:v>37022.508333333331</c:v>
                </c:pt>
                <c:pt idx="34">
                  <c:v>37023.008333333331</c:v>
                </c:pt>
                <c:pt idx="35">
                  <c:v>37023.508333333331</c:v>
                </c:pt>
                <c:pt idx="36">
                  <c:v>37024.008333333331</c:v>
                </c:pt>
                <c:pt idx="37">
                  <c:v>37024.508333333331</c:v>
                </c:pt>
                <c:pt idx="38">
                  <c:v>37025.008333333331</c:v>
                </c:pt>
                <c:pt idx="39">
                  <c:v>37025.508333333331</c:v>
                </c:pt>
                <c:pt idx="40">
                  <c:v>37026.008333333331</c:v>
                </c:pt>
                <c:pt idx="41">
                  <c:v>37026.508333333331</c:v>
                </c:pt>
                <c:pt idx="42">
                  <c:v>37027.008333333331</c:v>
                </c:pt>
                <c:pt idx="43">
                  <c:v>37027.508333333331</c:v>
                </c:pt>
                <c:pt idx="44">
                  <c:v>37028.008333333331</c:v>
                </c:pt>
                <c:pt idx="45">
                  <c:v>37028.508333333331</c:v>
                </c:pt>
                <c:pt idx="46">
                  <c:v>37029.008333333331</c:v>
                </c:pt>
                <c:pt idx="47">
                  <c:v>37029.508333333331</c:v>
                </c:pt>
                <c:pt idx="48">
                  <c:v>37030.008333333331</c:v>
                </c:pt>
                <c:pt idx="49">
                  <c:v>37030.508333333331</c:v>
                </c:pt>
                <c:pt idx="50">
                  <c:v>37031.008333333331</c:v>
                </c:pt>
                <c:pt idx="51">
                  <c:v>37031.508333333331</c:v>
                </c:pt>
                <c:pt idx="52">
                  <c:v>37032.008333333331</c:v>
                </c:pt>
                <c:pt idx="53">
                  <c:v>37032.508333333331</c:v>
                </c:pt>
                <c:pt idx="54">
                  <c:v>37033.008333333331</c:v>
                </c:pt>
                <c:pt idx="55">
                  <c:v>37033.508333333331</c:v>
                </c:pt>
                <c:pt idx="56">
                  <c:v>37034.008333333331</c:v>
                </c:pt>
                <c:pt idx="57">
                  <c:v>37034.508333333331</c:v>
                </c:pt>
                <c:pt idx="58">
                  <c:v>37035.008333333331</c:v>
                </c:pt>
                <c:pt idx="59">
                  <c:v>37035.508333333331</c:v>
                </c:pt>
                <c:pt idx="60">
                  <c:v>37036.008333333331</c:v>
                </c:pt>
                <c:pt idx="61">
                  <c:v>37036.508333333331</c:v>
                </c:pt>
                <c:pt idx="62">
                  <c:v>37037.008333333331</c:v>
                </c:pt>
                <c:pt idx="63">
                  <c:v>37037.508333333331</c:v>
                </c:pt>
                <c:pt idx="64">
                  <c:v>37038.008333333331</c:v>
                </c:pt>
                <c:pt idx="65">
                  <c:v>37038.508333333331</c:v>
                </c:pt>
                <c:pt idx="66">
                  <c:v>37039.008333333331</c:v>
                </c:pt>
                <c:pt idx="67">
                  <c:v>37039.508333333331</c:v>
                </c:pt>
                <c:pt idx="68">
                  <c:v>37040.008333333331</c:v>
                </c:pt>
                <c:pt idx="69">
                  <c:v>37040.508333333331</c:v>
                </c:pt>
                <c:pt idx="70">
                  <c:v>37041.008333333331</c:v>
                </c:pt>
                <c:pt idx="71">
                  <c:v>37041.508333333331</c:v>
                </c:pt>
                <c:pt idx="72">
                  <c:v>37042.008333333331</c:v>
                </c:pt>
                <c:pt idx="73">
                  <c:v>37042.508333333331</c:v>
                </c:pt>
                <c:pt idx="74">
                  <c:v>37043.008333333331</c:v>
                </c:pt>
                <c:pt idx="75">
                  <c:v>37043.508333333331</c:v>
                </c:pt>
                <c:pt idx="76">
                  <c:v>37044.008333333331</c:v>
                </c:pt>
                <c:pt idx="77">
                  <c:v>37044.508333333331</c:v>
                </c:pt>
                <c:pt idx="78">
                  <c:v>37045.008333333331</c:v>
                </c:pt>
                <c:pt idx="79">
                  <c:v>37045.508333333331</c:v>
                </c:pt>
                <c:pt idx="80">
                  <c:v>37046.008333333331</c:v>
                </c:pt>
                <c:pt idx="81">
                  <c:v>37046.508333333331</c:v>
                </c:pt>
                <c:pt idx="82">
                  <c:v>37047.008333333331</c:v>
                </c:pt>
                <c:pt idx="83">
                  <c:v>37047.508333333331</c:v>
                </c:pt>
                <c:pt idx="84">
                  <c:v>37048.008333333331</c:v>
                </c:pt>
                <c:pt idx="85">
                  <c:v>37048.508333333331</c:v>
                </c:pt>
                <c:pt idx="86">
                  <c:v>37049.008333333331</c:v>
                </c:pt>
                <c:pt idx="87">
                  <c:v>37049.508333333331</c:v>
                </c:pt>
                <c:pt idx="88">
                  <c:v>37050.008333333331</c:v>
                </c:pt>
                <c:pt idx="89">
                  <c:v>37050.508333333331</c:v>
                </c:pt>
                <c:pt idx="90">
                  <c:v>37051.008333333331</c:v>
                </c:pt>
                <c:pt idx="91">
                  <c:v>37051.508333333331</c:v>
                </c:pt>
                <c:pt idx="92">
                  <c:v>37052.008333333331</c:v>
                </c:pt>
                <c:pt idx="93">
                  <c:v>37052.508333333331</c:v>
                </c:pt>
                <c:pt idx="94">
                  <c:v>37053.008333333331</c:v>
                </c:pt>
                <c:pt idx="95">
                  <c:v>37053.508333333331</c:v>
                </c:pt>
                <c:pt idx="96">
                  <c:v>37054.008333333331</c:v>
                </c:pt>
                <c:pt idx="97">
                  <c:v>37054.508333333331</c:v>
                </c:pt>
                <c:pt idx="98">
                  <c:v>37055.008333333331</c:v>
                </c:pt>
                <c:pt idx="99">
                  <c:v>37055.508333333331</c:v>
                </c:pt>
                <c:pt idx="100">
                  <c:v>37056.008333333331</c:v>
                </c:pt>
                <c:pt idx="101">
                  <c:v>37056.508333333331</c:v>
                </c:pt>
                <c:pt idx="102">
                  <c:v>37057.008333333331</c:v>
                </c:pt>
                <c:pt idx="103">
                  <c:v>37057.508333333331</c:v>
                </c:pt>
                <c:pt idx="104">
                  <c:v>37058.008333333331</c:v>
                </c:pt>
                <c:pt idx="105">
                  <c:v>37058.508333333331</c:v>
                </c:pt>
                <c:pt idx="106">
                  <c:v>37059.008333333331</c:v>
                </c:pt>
                <c:pt idx="107">
                  <c:v>37059.508333333331</c:v>
                </c:pt>
                <c:pt idx="108">
                  <c:v>37060.008333333331</c:v>
                </c:pt>
                <c:pt idx="109">
                  <c:v>37060.508333333331</c:v>
                </c:pt>
                <c:pt idx="110">
                  <c:v>37061.008333333331</c:v>
                </c:pt>
                <c:pt idx="111">
                  <c:v>37061.508333333331</c:v>
                </c:pt>
                <c:pt idx="112">
                  <c:v>37062.008333333331</c:v>
                </c:pt>
                <c:pt idx="113">
                  <c:v>37062.508333333331</c:v>
                </c:pt>
                <c:pt idx="114">
                  <c:v>37063.008333333331</c:v>
                </c:pt>
                <c:pt idx="115">
                  <c:v>37063.508333333331</c:v>
                </c:pt>
                <c:pt idx="116">
                  <c:v>37064.008333333331</c:v>
                </c:pt>
                <c:pt idx="117">
                  <c:v>37064.508333333331</c:v>
                </c:pt>
                <c:pt idx="118">
                  <c:v>37065.008333333331</c:v>
                </c:pt>
                <c:pt idx="119">
                  <c:v>37065.508333333331</c:v>
                </c:pt>
                <c:pt idx="120">
                  <c:v>37066.008333333331</c:v>
                </c:pt>
                <c:pt idx="121">
                  <c:v>37066.508333333331</c:v>
                </c:pt>
                <c:pt idx="122">
                  <c:v>37067.008333333331</c:v>
                </c:pt>
                <c:pt idx="123">
                  <c:v>37067.508333333331</c:v>
                </c:pt>
                <c:pt idx="124">
                  <c:v>37068.008333333331</c:v>
                </c:pt>
                <c:pt idx="125">
                  <c:v>37068.508333333331</c:v>
                </c:pt>
                <c:pt idx="126">
                  <c:v>37069.008333333331</c:v>
                </c:pt>
                <c:pt idx="127">
                  <c:v>37069.508333333331</c:v>
                </c:pt>
                <c:pt idx="128">
                  <c:v>37070.008333333331</c:v>
                </c:pt>
                <c:pt idx="129">
                  <c:v>37070.508333333331</c:v>
                </c:pt>
                <c:pt idx="130">
                  <c:v>37071.008333333331</c:v>
                </c:pt>
                <c:pt idx="131">
                  <c:v>37071.508333333331</c:v>
                </c:pt>
                <c:pt idx="132">
                  <c:v>37072.008333333331</c:v>
                </c:pt>
                <c:pt idx="133">
                  <c:v>37072.508333333331</c:v>
                </c:pt>
                <c:pt idx="134">
                  <c:v>37073.008333333331</c:v>
                </c:pt>
                <c:pt idx="135">
                  <c:v>37073.508333333331</c:v>
                </c:pt>
                <c:pt idx="136">
                  <c:v>37074.008333333331</c:v>
                </c:pt>
                <c:pt idx="137">
                  <c:v>37074.508333333331</c:v>
                </c:pt>
                <c:pt idx="138">
                  <c:v>37075.008333333331</c:v>
                </c:pt>
                <c:pt idx="139">
                  <c:v>37075.508333333331</c:v>
                </c:pt>
                <c:pt idx="140">
                  <c:v>37076.008333333331</c:v>
                </c:pt>
                <c:pt idx="141">
                  <c:v>37076.508333333331</c:v>
                </c:pt>
                <c:pt idx="142">
                  <c:v>37077.008333333331</c:v>
                </c:pt>
                <c:pt idx="143">
                  <c:v>37077.508333333331</c:v>
                </c:pt>
                <c:pt idx="144">
                  <c:v>37078.008333333331</c:v>
                </c:pt>
                <c:pt idx="145">
                  <c:v>37078.508333333331</c:v>
                </c:pt>
                <c:pt idx="146">
                  <c:v>37079.008333333331</c:v>
                </c:pt>
                <c:pt idx="147">
                  <c:v>37079.508333333331</c:v>
                </c:pt>
                <c:pt idx="148">
                  <c:v>37080.008333333331</c:v>
                </c:pt>
                <c:pt idx="149">
                  <c:v>37080.508333333331</c:v>
                </c:pt>
                <c:pt idx="150">
                  <c:v>37081.008333333331</c:v>
                </c:pt>
                <c:pt idx="151">
                  <c:v>37081.508333333331</c:v>
                </c:pt>
                <c:pt idx="152">
                  <c:v>37082.008333333331</c:v>
                </c:pt>
                <c:pt idx="153">
                  <c:v>37082.508333333331</c:v>
                </c:pt>
                <c:pt idx="154">
                  <c:v>37083.008333333331</c:v>
                </c:pt>
                <c:pt idx="155">
                  <c:v>37083.508333333331</c:v>
                </c:pt>
                <c:pt idx="156">
                  <c:v>37084.008333333331</c:v>
                </c:pt>
                <c:pt idx="157">
                  <c:v>37084.508333333331</c:v>
                </c:pt>
                <c:pt idx="158">
                  <c:v>37085.008333333331</c:v>
                </c:pt>
                <c:pt idx="159">
                  <c:v>37085.508333333331</c:v>
                </c:pt>
                <c:pt idx="160">
                  <c:v>37086.008333333331</c:v>
                </c:pt>
                <c:pt idx="161">
                  <c:v>37086.508333333331</c:v>
                </c:pt>
                <c:pt idx="162">
                  <c:v>37087.008333333331</c:v>
                </c:pt>
                <c:pt idx="163">
                  <c:v>37087.508333333331</c:v>
                </c:pt>
                <c:pt idx="164">
                  <c:v>37088.008333333331</c:v>
                </c:pt>
                <c:pt idx="165">
                  <c:v>37088.508333333331</c:v>
                </c:pt>
                <c:pt idx="166">
                  <c:v>37089.008333333331</c:v>
                </c:pt>
                <c:pt idx="167">
                  <c:v>37089.508333333331</c:v>
                </c:pt>
                <c:pt idx="168">
                  <c:v>37090.008333333331</c:v>
                </c:pt>
                <c:pt idx="169">
                  <c:v>37090.508333333331</c:v>
                </c:pt>
                <c:pt idx="170">
                  <c:v>37091.008333333331</c:v>
                </c:pt>
                <c:pt idx="171">
                  <c:v>37091.508333333331</c:v>
                </c:pt>
                <c:pt idx="172">
                  <c:v>37092.008333333331</c:v>
                </c:pt>
                <c:pt idx="173">
                  <c:v>37092.508333333331</c:v>
                </c:pt>
                <c:pt idx="174">
                  <c:v>37093.008333333331</c:v>
                </c:pt>
                <c:pt idx="175">
                  <c:v>37093.508333333331</c:v>
                </c:pt>
                <c:pt idx="176">
                  <c:v>37094.008333333331</c:v>
                </c:pt>
                <c:pt idx="177">
                  <c:v>37094.508333333331</c:v>
                </c:pt>
                <c:pt idx="178">
                  <c:v>37095.008333333331</c:v>
                </c:pt>
                <c:pt idx="179">
                  <c:v>37095.508333333331</c:v>
                </c:pt>
                <c:pt idx="180">
                  <c:v>37096.008333333331</c:v>
                </c:pt>
                <c:pt idx="181">
                  <c:v>37096.508333333331</c:v>
                </c:pt>
                <c:pt idx="182">
                  <c:v>37097.008333333331</c:v>
                </c:pt>
                <c:pt idx="183">
                  <c:v>37097.508333333331</c:v>
                </c:pt>
                <c:pt idx="184">
                  <c:v>37098.008333333331</c:v>
                </c:pt>
                <c:pt idx="185">
                  <c:v>37098.508333333331</c:v>
                </c:pt>
                <c:pt idx="186">
                  <c:v>37099.008333333331</c:v>
                </c:pt>
                <c:pt idx="187">
                  <c:v>37099.508333333331</c:v>
                </c:pt>
                <c:pt idx="188">
                  <c:v>37100.008333333331</c:v>
                </c:pt>
                <c:pt idx="189">
                  <c:v>37100.508333333331</c:v>
                </c:pt>
                <c:pt idx="190">
                  <c:v>37101.008333333331</c:v>
                </c:pt>
                <c:pt idx="191">
                  <c:v>37101.508333333331</c:v>
                </c:pt>
                <c:pt idx="192">
                  <c:v>37102.008333333331</c:v>
                </c:pt>
                <c:pt idx="193">
                  <c:v>37102.508333333331</c:v>
                </c:pt>
                <c:pt idx="194">
                  <c:v>37103.008333333331</c:v>
                </c:pt>
                <c:pt idx="195">
                  <c:v>37103.508333333331</c:v>
                </c:pt>
                <c:pt idx="196">
                  <c:v>37104.008333333331</c:v>
                </c:pt>
                <c:pt idx="197">
                  <c:v>37104.508333333331</c:v>
                </c:pt>
                <c:pt idx="198">
                  <c:v>37105.008333333331</c:v>
                </c:pt>
                <c:pt idx="199">
                  <c:v>37105.508333333331</c:v>
                </c:pt>
                <c:pt idx="200">
                  <c:v>37106.008333333331</c:v>
                </c:pt>
                <c:pt idx="201">
                  <c:v>37106.508333333331</c:v>
                </c:pt>
                <c:pt idx="202">
                  <c:v>37107.008333333331</c:v>
                </c:pt>
                <c:pt idx="203">
                  <c:v>37107.508333333331</c:v>
                </c:pt>
                <c:pt idx="204">
                  <c:v>37108.008333333331</c:v>
                </c:pt>
                <c:pt idx="205">
                  <c:v>37108.508333333331</c:v>
                </c:pt>
                <c:pt idx="206">
                  <c:v>37109.008333333331</c:v>
                </c:pt>
                <c:pt idx="207">
                  <c:v>37109.508333333331</c:v>
                </c:pt>
                <c:pt idx="208">
                  <c:v>37110.008333333331</c:v>
                </c:pt>
                <c:pt idx="209">
                  <c:v>37110.508333333331</c:v>
                </c:pt>
                <c:pt idx="210">
                  <c:v>37111.008333333331</c:v>
                </c:pt>
                <c:pt idx="211">
                  <c:v>37111.508333333331</c:v>
                </c:pt>
                <c:pt idx="212">
                  <c:v>37112.008333333331</c:v>
                </c:pt>
                <c:pt idx="213">
                  <c:v>37112.508333333331</c:v>
                </c:pt>
                <c:pt idx="214">
                  <c:v>37113.008333333331</c:v>
                </c:pt>
                <c:pt idx="215">
                  <c:v>37113.508333333331</c:v>
                </c:pt>
                <c:pt idx="216">
                  <c:v>37114.008333333331</c:v>
                </c:pt>
                <c:pt idx="217">
                  <c:v>37114.508333333331</c:v>
                </c:pt>
                <c:pt idx="218">
                  <c:v>37115.008333333331</c:v>
                </c:pt>
                <c:pt idx="219">
                  <c:v>37115.508333333331</c:v>
                </c:pt>
                <c:pt idx="220">
                  <c:v>37116.008333333331</c:v>
                </c:pt>
                <c:pt idx="221">
                  <c:v>37116.508333333331</c:v>
                </c:pt>
                <c:pt idx="222">
                  <c:v>37117.008333333331</c:v>
                </c:pt>
                <c:pt idx="223">
                  <c:v>37117.508333333331</c:v>
                </c:pt>
                <c:pt idx="224">
                  <c:v>37118.008333333331</c:v>
                </c:pt>
                <c:pt idx="225">
                  <c:v>37118.508333333331</c:v>
                </c:pt>
                <c:pt idx="226">
                  <c:v>37119.008333333331</c:v>
                </c:pt>
                <c:pt idx="227">
                  <c:v>37119.508333333331</c:v>
                </c:pt>
                <c:pt idx="228">
                  <c:v>37120.008333333331</c:v>
                </c:pt>
                <c:pt idx="229">
                  <c:v>37120.508333333331</c:v>
                </c:pt>
                <c:pt idx="230">
                  <c:v>37121.008333333331</c:v>
                </c:pt>
                <c:pt idx="231">
                  <c:v>37121.508333333331</c:v>
                </c:pt>
                <c:pt idx="232">
                  <c:v>37122.008333333331</c:v>
                </c:pt>
                <c:pt idx="233">
                  <c:v>37122.508333333331</c:v>
                </c:pt>
                <c:pt idx="234">
                  <c:v>37123.008333333331</c:v>
                </c:pt>
                <c:pt idx="235">
                  <c:v>37123.508333333331</c:v>
                </c:pt>
                <c:pt idx="236">
                  <c:v>37124.008333333331</c:v>
                </c:pt>
                <c:pt idx="237">
                  <c:v>37124.508333333331</c:v>
                </c:pt>
                <c:pt idx="238">
                  <c:v>37125.008333333331</c:v>
                </c:pt>
                <c:pt idx="239">
                  <c:v>37125.508333333331</c:v>
                </c:pt>
                <c:pt idx="240">
                  <c:v>37126.008333333331</c:v>
                </c:pt>
                <c:pt idx="241">
                  <c:v>37126.508333333331</c:v>
                </c:pt>
                <c:pt idx="242">
                  <c:v>37127.008333333331</c:v>
                </c:pt>
                <c:pt idx="243">
                  <c:v>37127.508333333331</c:v>
                </c:pt>
                <c:pt idx="244">
                  <c:v>37128.008333333331</c:v>
                </c:pt>
                <c:pt idx="245">
                  <c:v>37128.508333333331</c:v>
                </c:pt>
                <c:pt idx="246">
                  <c:v>37129.008333333331</c:v>
                </c:pt>
                <c:pt idx="247">
                  <c:v>37129.508333333331</c:v>
                </c:pt>
                <c:pt idx="248">
                  <c:v>37130.008333333331</c:v>
                </c:pt>
                <c:pt idx="249">
                  <c:v>37130.508333333331</c:v>
                </c:pt>
                <c:pt idx="250">
                  <c:v>37131.008333333331</c:v>
                </c:pt>
                <c:pt idx="251">
                  <c:v>37131.508333333331</c:v>
                </c:pt>
                <c:pt idx="252">
                  <c:v>37132.008333333331</c:v>
                </c:pt>
                <c:pt idx="253">
                  <c:v>37132.508333333331</c:v>
                </c:pt>
                <c:pt idx="254">
                  <c:v>37133.008333333331</c:v>
                </c:pt>
                <c:pt idx="255">
                  <c:v>37133.508333333331</c:v>
                </c:pt>
                <c:pt idx="256">
                  <c:v>37134.008333333331</c:v>
                </c:pt>
                <c:pt idx="257">
                  <c:v>37134.508333333331</c:v>
                </c:pt>
                <c:pt idx="258">
                  <c:v>37135.008333333331</c:v>
                </c:pt>
                <c:pt idx="259">
                  <c:v>37135.508333333331</c:v>
                </c:pt>
                <c:pt idx="260">
                  <c:v>37136.008333333331</c:v>
                </c:pt>
                <c:pt idx="261">
                  <c:v>37136.508333333331</c:v>
                </c:pt>
                <c:pt idx="262">
                  <c:v>37137.008333333331</c:v>
                </c:pt>
                <c:pt idx="263">
                  <c:v>37137.508333333331</c:v>
                </c:pt>
                <c:pt idx="264">
                  <c:v>37138.008333333331</c:v>
                </c:pt>
                <c:pt idx="265">
                  <c:v>37138.508333333331</c:v>
                </c:pt>
                <c:pt idx="266">
                  <c:v>37139.008333333331</c:v>
                </c:pt>
                <c:pt idx="267">
                  <c:v>37139.508333333331</c:v>
                </c:pt>
                <c:pt idx="268">
                  <c:v>37140.008333333331</c:v>
                </c:pt>
                <c:pt idx="269">
                  <c:v>37140.508333333331</c:v>
                </c:pt>
                <c:pt idx="270">
                  <c:v>37141.008333333331</c:v>
                </c:pt>
                <c:pt idx="271">
                  <c:v>37141.508333333331</c:v>
                </c:pt>
                <c:pt idx="272">
                  <c:v>37142.008333333331</c:v>
                </c:pt>
                <c:pt idx="273">
                  <c:v>37142.508333333331</c:v>
                </c:pt>
                <c:pt idx="274">
                  <c:v>37143.008333333331</c:v>
                </c:pt>
                <c:pt idx="275">
                  <c:v>37143.508333333331</c:v>
                </c:pt>
                <c:pt idx="276">
                  <c:v>37144.008333333331</c:v>
                </c:pt>
                <c:pt idx="277">
                  <c:v>37144.508333333331</c:v>
                </c:pt>
                <c:pt idx="278">
                  <c:v>37145.008333333331</c:v>
                </c:pt>
                <c:pt idx="279">
                  <c:v>37145.508333333331</c:v>
                </c:pt>
                <c:pt idx="280">
                  <c:v>37146.008333333331</c:v>
                </c:pt>
                <c:pt idx="281">
                  <c:v>37146.508333333331</c:v>
                </c:pt>
                <c:pt idx="282">
                  <c:v>37147.008333333331</c:v>
                </c:pt>
                <c:pt idx="283">
                  <c:v>37147.508333333331</c:v>
                </c:pt>
                <c:pt idx="284">
                  <c:v>37148.008333333331</c:v>
                </c:pt>
                <c:pt idx="285">
                  <c:v>37148.508333333331</c:v>
                </c:pt>
                <c:pt idx="286">
                  <c:v>37149.008333333331</c:v>
                </c:pt>
                <c:pt idx="287">
                  <c:v>37149.508333333331</c:v>
                </c:pt>
                <c:pt idx="288">
                  <c:v>37150.008333333331</c:v>
                </c:pt>
                <c:pt idx="289">
                  <c:v>37150.508333333331</c:v>
                </c:pt>
                <c:pt idx="290">
                  <c:v>37151.008333333331</c:v>
                </c:pt>
                <c:pt idx="291">
                  <c:v>37151.508333333331</c:v>
                </c:pt>
                <c:pt idx="292">
                  <c:v>37152.008333333331</c:v>
                </c:pt>
                <c:pt idx="293">
                  <c:v>37152.508333333331</c:v>
                </c:pt>
                <c:pt idx="294">
                  <c:v>37153.008333333331</c:v>
                </c:pt>
                <c:pt idx="295">
                  <c:v>37153.508333333331</c:v>
                </c:pt>
                <c:pt idx="296">
                  <c:v>37154.008333333331</c:v>
                </c:pt>
                <c:pt idx="297">
                  <c:v>37154.508333333331</c:v>
                </c:pt>
                <c:pt idx="298">
                  <c:v>37155.008333333331</c:v>
                </c:pt>
                <c:pt idx="299">
                  <c:v>37155.508333333331</c:v>
                </c:pt>
                <c:pt idx="300">
                  <c:v>37156.008333333331</c:v>
                </c:pt>
                <c:pt idx="301">
                  <c:v>37156.508333333331</c:v>
                </c:pt>
                <c:pt idx="302">
                  <c:v>37157.008333333331</c:v>
                </c:pt>
                <c:pt idx="303">
                  <c:v>37157.508333333331</c:v>
                </c:pt>
                <c:pt idx="304">
                  <c:v>37158.008333333331</c:v>
                </c:pt>
                <c:pt idx="305">
                  <c:v>37158.508333333331</c:v>
                </c:pt>
                <c:pt idx="306">
                  <c:v>37159.008333333331</c:v>
                </c:pt>
                <c:pt idx="307">
                  <c:v>37159.508333333331</c:v>
                </c:pt>
                <c:pt idx="308">
                  <c:v>37160.008333333331</c:v>
                </c:pt>
                <c:pt idx="309">
                  <c:v>37160.508333333331</c:v>
                </c:pt>
                <c:pt idx="310">
                  <c:v>37161.008333333331</c:v>
                </c:pt>
                <c:pt idx="311">
                  <c:v>37161.508333333331</c:v>
                </c:pt>
                <c:pt idx="312">
                  <c:v>37162.008333333331</c:v>
                </c:pt>
                <c:pt idx="313">
                  <c:v>37162.508333333331</c:v>
                </c:pt>
                <c:pt idx="314">
                  <c:v>37163.008333333331</c:v>
                </c:pt>
                <c:pt idx="315">
                  <c:v>37163.508333333331</c:v>
                </c:pt>
                <c:pt idx="316">
                  <c:v>37164.008333333331</c:v>
                </c:pt>
                <c:pt idx="317">
                  <c:v>37164.508333333331</c:v>
                </c:pt>
                <c:pt idx="318">
                  <c:v>37165.008333333331</c:v>
                </c:pt>
                <c:pt idx="319">
                  <c:v>37165.508333333331</c:v>
                </c:pt>
                <c:pt idx="320">
                  <c:v>37166.008333333331</c:v>
                </c:pt>
                <c:pt idx="321">
                  <c:v>37166.508333333331</c:v>
                </c:pt>
                <c:pt idx="322">
                  <c:v>37167.008333333331</c:v>
                </c:pt>
                <c:pt idx="323">
                  <c:v>37167.508333333331</c:v>
                </c:pt>
                <c:pt idx="324">
                  <c:v>37168.008333333331</c:v>
                </c:pt>
                <c:pt idx="325">
                  <c:v>37168.508333333331</c:v>
                </c:pt>
                <c:pt idx="326">
                  <c:v>37169.008333333331</c:v>
                </c:pt>
                <c:pt idx="327">
                  <c:v>37169.508333333331</c:v>
                </c:pt>
                <c:pt idx="328">
                  <c:v>37170.008333333331</c:v>
                </c:pt>
                <c:pt idx="329">
                  <c:v>37170.508333333331</c:v>
                </c:pt>
                <c:pt idx="330">
                  <c:v>37171.008333333331</c:v>
                </c:pt>
                <c:pt idx="331">
                  <c:v>37171.508333333331</c:v>
                </c:pt>
                <c:pt idx="332">
                  <c:v>37172.008333333331</c:v>
                </c:pt>
                <c:pt idx="333">
                  <c:v>37172.508333333331</c:v>
                </c:pt>
                <c:pt idx="334">
                  <c:v>37173.008333333331</c:v>
                </c:pt>
                <c:pt idx="335">
                  <c:v>37173.508333333331</c:v>
                </c:pt>
                <c:pt idx="336">
                  <c:v>37174.008333333331</c:v>
                </c:pt>
                <c:pt idx="337">
                  <c:v>37174.508333333331</c:v>
                </c:pt>
                <c:pt idx="338">
                  <c:v>37175.008333333331</c:v>
                </c:pt>
                <c:pt idx="339">
                  <c:v>37175.508333333331</c:v>
                </c:pt>
                <c:pt idx="340">
                  <c:v>37176.008333333331</c:v>
                </c:pt>
                <c:pt idx="341">
                  <c:v>37176.508333333331</c:v>
                </c:pt>
                <c:pt idx="342">
                  <c:v>37177.008333333331</c:v>
                </c:pt>
                <c:pt idx="343">
                  <c:v>37177.508333333331</c:v>
                </c:pt>
                <c:pt idx="344">
                  <c:v>37178.008333333331</c:v>
                </c:pt>
                <c:pt idx="345">
                  <c:v>37178.508333333331</c:v>
                </c:pt>
                <c:pt idx="346">
                  <c:v>37179.008333333331</c:v>
                </c:pt>
                <c:pt idx="347">
                  <c:v>37179.508333333331</c:v>
                </c:pt>
                <c:pt idx="348">
                  <c:v>37180.008333333331</c:v>
                </c:pt>
                <c:pt idx="349">
                  <c:v>37180.508333333331</c:v>
                </c:pt>
                <c:pt idx="350">
                  <c:v>37181.008333333331</c:v>
                </c:pt>
                <c:pt idx="351">
                  <c:v>37181.508333333331</c:v>
                </c:pt>
                <c:pt idx="352">
                  <c:v>37182.008333333331</c:v>
                </c:pt>
                <c:pt idx="353">
                  <c:v>37182.508333333331</c:v>
                </c:pt>
                <c:pt idx="354">
                  <c:v>37183.008333333331</c:v>
                </c:pt>
                <c:pt idx="355">
                  <c:v>37183.508333333331</c:v>
                </c:pt>
                <c:pt idx="356">
                  <c:v>37184.008333333331</c:v>
                </c:pt>
                <c:pt idx="357">
                  <c:v>37184.508333333331</c:v>
                </c:pt>
                <c:pt idx="358">
                  <c:v>37185.008333333331</c:v>
                </c:pt>
                <c:pt idx="359">
                  <c:v>37185.508333333331</c:v>
                </c:pt>
                <c:pt idx="360">
                  <c:v>37186.008333333331</c:v>
                </c:pt>
                <c:pt idx="361">
                  <c:v>37186.508333333331</c:v>
                </c:pt>
                <c:pt idx="362">
                  <c:v>37187.008333333331</c:v>
                </c:pt>
                <c:pt idx="363">
                  <c:v>37187.508333333331</c:v>
                </c:pt>
                <c:pt idx="364">
                  <c:v>37188.008333333331</c:v>
                </c:pt>
                <c:pt idx="365">
                  <c:v>37188.508333333331</c:v>
                </c:pt>
                <c:pt idx="366">
                  <c:v>37189.008333333331</c:v>
                </c:pt>
                <c:pt idx="367">
                  <c:v>37189.508333333331</c:v>
                </c:pt>
                <c:pt idx="368">
                  <c:v>37190.008333333331</c:v>
                </c:pt>
                <c:pt idx="369">
                  <c:v>37190.508333333331</c:v>
                </c:pt>
                <c:pt idx="370">
                  <c:v>37191.008333333331</c:v>
                </c:pt>
                <c:pt idx="371">
                  <c:v>37191.508333333331</c:v>
                </c:pt>
                <c:pt idx="372">
                  <c:v>37192.008333333331</c:v>
                </c:pt>
                <c:pt idx="373">
                  <c:v>37192.508333333331</c:v>
                </c:pt>
                <c:pt idx="374">
                  <c:v>37193.008333333331</c:v>
                </c:pt>
                <c:pt idx="375">
                  <c:v>37193.508333333331</c:v>
                </c:pt>
                <c:pt idx="376">
                  <c:v>37194.008333333331</c:v>
                </c:pt>
                <c:pt idx="377">
                  <c:v>37194.508333333331</c:v>
                </c:pt>
                <c:pt idx="378">
                  <c:v>37195.008333333331</c:v>
                </c:pt>
                <c:pt idx="379">
                  <c:v>37195.508333333331</c:v>
                </c:pt>
                <c:pt idx="380">
                  <c:v>37196.008333333331</c:v>
                </c:pt>
                <c:pt idx="381">
                  <c:v>37196.508333333331</c:v>
                </c:pt>
                <c:pt idx="382">
                  <c:v>37197.008333333331</c:v>
                </c:pt>
                <c:pt idx="383">
                  <c:v>37197.508333333331</c:v>
                </c:pt>
                <c:pt idx="384">
                  <c:v>37198.008333333331</c:v>
                </c:pt>
                <c:pt idx="385">
                  <c:v>37198.508333333331</c:v>
                </c:pt>
                <c:pt idx="386">
                  <c:v>37199.008333333331</c:v>
                </c:pt>
                <c:pt idx="387">
                  <c:v>37199.508333333331</c:v>
                </c:pt>
                <c:pt idx="388">
                  <c:v>37200.008333333331</c:v>
                </c:pt>
                <c:pt idx="389">
                  <c:v>37200.508333333331</c:v>
                </c:pt>
                <c:pt idx="390">
                  <c:v>37201.008333333331</c:v>
                </c:pt>
                <c:pt idx="391">
                  <c:v>37201.508333333331</c:v>
                </c:pt>
                <c:pt idx="392">
                  <c:v>37202.008333333331</c:v>
                </c:pt>
                <c:pt idx="393">
                  <c:v>37202.508333333331</c:v>
                </c:pt>
                <c:pt idx="394">
                  <c:v>37203.008333333331</c:v>
                </c:pt>
                <c:pt idx="395">
                  <c:v>37203.508333333331</c:v>
                </c:pt>
                <c:pt idx="396">
                  <c:v>37204.008333333331</c:v>
                </c:pt>
                <c:pt idx="397">
                  <c:v>37204.508333333331</c:v>
                </c:pt>
                <c:pt idx="398">
                  <c:v>37205.008333333331</c:v>
                </c:pt>
                <c:pt idx="399">
                  <c:v>37205.508333333331</c:v>
                </c:pt>
                <c:pt idx="400">
                  <c:v>37206.008333333331</c:v>
                </c:pt>
                <c:pt idx="401">
                  <c:v>37206.508333333331</c:v>
                </c:pt>
                <c:pt idx="402">
                  <c:v>37207.008333333331</c:v>
                </c:pt>
                <c:pt idx="403">
                  <c:v>37207.508333333331</c:v>
                </c:pt>
                <c:pt idx="404">
                  <c:v>37208.008333333331</c:v>
                </c:pt>
                <c:pt idx="405">
                  <c:v>37208.508333333331</c:v>
                </c:pt>
                <c:pt idx="406">
                  <c:v>37209.008333333331</c:v>
                </c:pt>
                <c:pt idx="407">
                  <c:v>37209.508333333331</c:v>
                </c:pt>
                <c:pt idx="408">
                  <c:v>37210.008333333331</c:v>
                </c:pt>
                <c:pt idx="409">
                  <c:v>37210.508333333331</c:v>
                </c:pt>
                <c:pt idx="410">
                  <c:v>37211.008333333331</c:v>
                </c:pt>
                <c:pt idx="411">
                  <c:v>37211.508333333331</c:v>
                </c:pt>
                <c:pt idx="412">
                  <c:v>37212.008333333331</c:v>
                </c:pt>
                <c:pt idx="413">
                  <c:v>37212.508333333331</c:v>
                </c:pt>
                <c:pt idx="414">
                  <c:v>37213.008333333331</c:v>
                </c:pt>
                <c:pt idx="415">
                  <c:v>37213.508333333331</c:v>
                </c:pt>
                <c:pt idx="416">
                  <c:v>37214.008333333331</c:v>
                </c:pt>
                <c:pt idx="417">
                  <c:v>37214.508333333331</c:v>
                </c:pt>
                <c:pt idx="418">
                  <c:v>37215.008333333331</c:v>
                </c:pt>
                <c:pt idx="419">
                  <c:v>37215.508333333331</c:v>
                </c:pt>
                <c:pt idx="420">
                  <c:v>37216.008333333331</c:v>
                </c:pt>
                <c:pt idx="421">
                  <c:v>37216.508333333331</c:v>
                </c:pt>
                <c:pt idx="422">
                  <c:v>37217.008333333331</c:v>
                </c:pt>
                <c:pt idx="423">
                  <c:v>37217.508333333331</c:v>
                </c:pt>
                <c:pt idx="424">
                  <c:v>37218.008333333331</c:v>
                </c:pt>
                <c:pt idx="425">
                  <c:v>37218.508333333331</c:v>
                </c:pt>
                <c:pt idx="426">
                  <c:v>37219.008333333331</c:v>
                </c:pt>
                <c:pt idx="427">
                  <c:v>37219.508333333331</c:v>
                </c:pt>
                <c:pt idx="428">
                  <c:v>37220.008333333331</c:v>
                </c:pt>
                <c:pt idx="429">
                  <c:v>37220.508333333331</c:v>
                </c:pt>
                <c:pt idx="430">
                  <c:v>37221.008333333331</c:v>
                </c:pt>
                <c:pt idx="431">
                  <c:v>37221.508333333331</c:v>
                </c:pt>
                <c:pt idx="432">
                  <c:v>37222.008333333331</c:v>
                </c:pt>
                <c:pt idx="433">
                  <c:v>37222.508333333331</c:v>
                </c:pt>
                <c:pt idx="434">
                  <c:v>37223.008333333331</c:v>
                </c:pt>
                <c:pt idx="435">
                  <c:v>37223.508333333331</c:v>
                </c:pt>
                <c:pt idx="436">
                  <c:v>37224.008333333331</c:v>
                </c:pt>
                <c:pt idx="437">
                  <c:v>37224.508333333331</c:v>
                </c:pt>
                <c:pt idx="438">
                  <c:v>37225.008333333331</c:v>
                </c:pt>
                <c:pt idx="439">
                  <c:v>37225.508333333331</c:v>
                </c:pt>
                <c:pt idx="440">
                  <c:v>37226.008333333331</c:v>
                </c:pt>
                <c:pt idx="441">
                  <c:v>37226.508333333331</c:v>
                </c:pt>
                <c:pt idx="442">
                  <c:v>37227.008333333331</c:v>
                </c:pt>
                <c:pt idx="443">
                  <c:v>37227.508333333331</c:v>
                </c:pt>
                <c:pt idx="444">
                  <c:v>37228.008333333331</c:v>
                </c:pt>
                <c:pt idx="445">
                  <c:v>37228.508333333331</c:v>
                </c:pt>
                <c:pt idx="446">
                  <c:v>37229.008333333331</c:v>
                </c:pt>
                <c:pt idx="447">
                  <c:v>37229.508333333331</c:v>
                </c:pt>
                <c:pt idx="448">
                  <c:v>37230.008333333331</c:v>
                </c:pt>
                <c:pt idx="449">
                  <c:v>37230.508333333331</c:v>
                </c:pt>
                <c:pt idx="450">
                  <c:v>37231.008333333331</c:v>
                </c:pt>
                <c:pt idx="451">
                  <c:v>37231.508333333331</c:v>
                </c:pt>
                <c:pt idx="452">
                  <c:v>37232.008333333331</c:v>
                </c:pt>
                <c:pt idx="453">
                  <c:v>37232.508333333331</c:v>
                </c:pt>
                <c:pt idx="454">
                  <c:v>37233.008333333331</c:v>
                </c:pt>
                <c:pt idx="455">
                  <c:v>37233.508333333331</c:v>
                </c:pt>
                <c:pt idx="456">
                  <c:v>37234.008333333331</c:v>
                </c:pt>
                <c:pt idx="457">
                  <c:v>37234.508333333331</c:v>
                </c:pt>
                <c:pt idx="458">
                  <c:v>37235.008333333331</c:v>
                </c:pt>
                <c:pt idx="459">
                  <c:v>37235.508333333331</c:v>
                </c:pt>
                <c:pt idx="460">
                  <c:v>37236.008333333331</c:v>
                </c:pt>
                <c:pt idx="461">
                  <c:v>37236.508333333331</c:v>
                </c:pt>
                <c:pt idx="462">
                  <c:v>37237.008333333331</c:v>
                </c:pt>
                <c:pt idx="463">
                  <c:v>37237.508333333331</c:v>
                </c:pt>
                <c:pt idx="464">
                  <c:v>37238.008333333331</c:v>
                </c:pt>
                <c:pt idx="465">
                  <c:v>37238.508333333331</c:v>
                </c:pt>
                <c:pt idx="466">
                  <c:v>37239.008333333331</c:v>
                </c:pt>
                <c:pt idx="467">
                  <c:v>37239.508333333331</c:v>
                </c:pt>
                <c:pt idx="468">
                  <c:v>37240.008333333331</c:v>
                </c:pt>
                <c:pt idx="469">
                  <c:v>37240.508333333331</c:v>
                </c:pt>
                <c:pt idx="470">
                  <c:v>37241.008333333331</c:v>
                </c:pt>
                <c:pt idx="471">
                  <c:v>37241.508333333331</c:v>
                </c:pt>
                <c:pt idx="472">
                  <c:v>37242.008333333331</c:v>
                </c:pt>
                <c:pt idx="473">
                  <c:v>37242.508333333331</c:v>
                </c:pt>
                <c:pt idx="474">
                  <c:v>37243.008333333331</c:v>
                </c:pt>
                <c:pt idx="475">
                  <c:v>37243.508333333331</c:v>
                </c:pt>
                <c:pt idx="476">
                  <c:v>37244.008333333331</c:v>
                </c:pt>
                <c:pt idx="477">
                  <c:v>37244.508333333331</c:v>
                </c:pt>
                <c:pt idx="478">
                  <c:v>37245.008333333331</c:v>
                </c:pt>
                <c:pt idx="479">
                  <c:v>37245.508333333331</c:v>
                </c:pt>
                <c:pt idx="480">
                  <c:v>37246.008333333331</c:v>
                </c:pt>
                <c:pt idx="481">
                  <c:v>37246.508333333331</c:v>
                </c:pt>
                <c:pt idx="482">
                  <c:v>37247.008333333331</c:v>
                </c:pt>
                <c:pt idx="483">
                  <c:v>37247.508333333331</c:v>
                </c:pt>
                <c:pt idx="484">
                  <c:v>37248.008333333331</c:v>
                </c:pt>
                <c:pt idx="485">
                  <c:v>37248.508333333331</c:v>
                </c:pt>
                <c:pt idx="486">
                  <c:v>37249.008333333331</c:v>
                </c:pt>
                <c:pt idx="487">
                  <c:v>37249.508333333331</c:v>
                </c:pt>
                <c:pt idx="488">
                  <c:v>37250.008333333331</c:v>
                </c:pt>
                <c:pt idx="489">
                  <c:v>37250.508333333331</c:v>
                </c:pt>
                <c:pt idx="490">
                  <c:v>37251.008333333331</c:v>
                </c:pt>
                <c:pt idx="491">
                  <c:v>37251.508333333331</c:v>
                </c:pt>
                <c:pt idx="492">
                  <c:v>37252.008333333331</c:v>
                </c:pt>
                <c:pt idx="493">
                  <c:v>37252.508333333331</c:v>
                </c:pt>
                <c:pt idx="494">
                  <c:v>37253.008333333331</c:v>
                </c:pt>
                <c:pt idx="495">
                  <c:v>37253.508333333331</c:v>
                </c:pt>
                <c:pt idx="496">
                  <c:v>37254.008333333331</c:v>
                </c:pt>
                <c:pt idx="497">
                  <c:v>37254.508333333331</c:v>
                </c:pt>
                <c:pt idx="498">
                  <c:v>37255.008333333331</c:v>
                </c:pt>
                <c:pt idx="499">
                  <c:v>37255.508333333331</c:v>
                </c:pt>
                <c:pt idx="500">
                  <c:v>37256.008333333331</c:v>
                </c:pt>
                <c:pt idx="501">
                  <c:v>37256.508333333331</c:v>
                </c:pt>
                <c:pt idx="502">
                  <c:v>37257.008333333331</c:v>
                </c:pt>
                <c:pt idx="503">
                  <c:v>37257.508333333331</c:v>
                </c:pt>
                <c:pt idx="504">
                  <c:v>37258.008333333331</c:v>
                </c:pt>
                <c:pt idx="505">
                  <c:v>37258.508333333331</c:v>
                </c:pt>
                <c:pt idx="506">
                  <c:v>37259.008333333331</c:v>
                </c:pt>
                <c:pt idx="507">
                  <c:v>37259.508333333331</c:v>
                </c:pt>
                <c:pt idx="508">
                  <c:v>37260.008333333331</c:v>
                </c:pt>
                <c:pt idx="509">
                  <c:v>37260.508333333331</c:v>
                </c:pt>
                <c:pt idx="510">
                  <c:v>37261.008333333331</c:v>
                </c:pt>
                <c:pt idx="511">
                  <c:v>37261.508333333331</c:v>
                </c:pt>
                <c:pt idx="512">
                  <c:v>37262.008333333331</c:v>
                </c:pt>
                <c:pt idx="513">
                  <c:v>37262.508333333331</c:v>
                </c:pt>
                <c:pt idx="514">
                  <c:v>37263.008333333331</c:v>
                </c:pt>
                <c:pt idx="515">
                  <c:v>37263.508333333331</c:v>
                </c:pt>
                <c:pt idx="516">
                  <c:v>37264.008333333331</c:v>
                </c:pt>
                <c:pt idx="517">
                  <c:v>37264.508333333331</c:v>
                </c:pt>
                <c:pt idx="518">
                  <c:v>37265.008333333331</c:v>
                </c:pt>
                <c:pt idx="519">
                  <c:v>37265.508333333331</c:v>
                </c:pt>
                <c:pt idx="520">
                  <c:v>37266.008333333331</c:v>
                </c:pt>
                <c:pt idx="521">
                  <c:v>37266.508333333331</c:v>
                </c:pt>
                <c:pt idx="522">
                  <c:v>37267.008333333331</c:v>
                </c:pt>
                <c:pt idx="523">
                  <c:v>37267.508333333331</c:v>
                </c:pt>
                <c:pt idx="524">
                  <c:v>37268.008333333331</c:v>
                </c:pt>
                <c:pt idx="525">
                  <c:v>37268.508333333331</c:v>
                </c:pt>
                <c:pt idx="526">
                  <c:v>37269.008333333331</c:v>
                </c:pt>
                <c:pt idx="527">
                  <c:v>37269.508333333331</c:v>
                </c:pt>
                <c:pt idx="528">
                  <c:v>37270.008333333331</c:v>
                </c:pt>
                <c:pt idx="529">
                  <c:v>37270.508333333331</c:v>
                </c:pt>
                <c:pt idx="530">
                  <c:v>37271.008333333331</c:v>
                </c:pt>
                <c:pt idx="531">
                  <c:v>37271.508333333331</c:v>
                </c:pt>
                <c:pt idx="532">
                  <c:v>37272.008333333331</c:v>
                </c:pt>
                <c:pt idx="533">
                  <c:v>37272.508333333331</c:v>
                </c:pt>
                <c:pt idx="534">
                  <c:v>37273.008333333331</c:v>
                </c:pt>
                <c:pt idx="535">
                  <c:v>37273.508333333331</c:v>
                </c:pt>
                <c:pt idx="536">
                  <c:v>37274.008333333331</c:v>
                </c:pt>
                <c:pt idx="537">
                  <c:v>37274.508333333331</c:v>
                </c:pt>
                <c:pt idx="538">
                  <c:v>37275.008333333331</c:v>
                </c:pt>
                <c:pt idx="539">
                  <c:v>37275.508333333331</c:v>
                </c:pt>
                <c:pt idx="540">
                  <c:v>37276.008333333331</c:v>
                </c:pt>
                <c:pt idx="541">
                  <c:v>37276.508333333331</c:v>
                </c:pt>
                <c:pt idx="542">
                  <c:v>37277.008333333331</c:v>
                </c:pt>
                <c:pt idx="543">
                  <c:v>37277.508333333331</c:v>
                </c:pt>
                <c:pt idx="544">
                  <c:v>37278.008333333331</c:v>
                </c:pt>
                <c:pt idx="545">
                  <c:v>37278.508333333331</c:v>
                </c:pt>
                <c:pt idx="546">
                  <c:v>37279.008333333331</c:v>
                </c:pt>
                <c:pt idx="547">
                  <c:v>37279.508333333331</c:v>
                </c:pt>
                <c:pt idx="548">
                  <c:v>37280.008333333331</c:v>
                </c:pt>
                <c:pt idx="549">
                  <c:v>37280.508333333331</c:v>
                </c:pt>
                <c:pt idx="550">
                  <c:v>37281.008333333331</c:v>
                </c:pt>
                <c:pt idx="551">
                  <c:v>37281.508333333331</c:v>
                </c:pt>
                <c:pt idx="552">
                  <c:v>37282.008333333331</c:v>
                </c:pt>
                <c:pt idx="553">
                  <c:v>37282.508333333331</c:v>
                </c:pt>
                <c:pt idx="554">
                  <c:v>37283.008333333331</c:v>
                </c:pt>
                <c:pt idx="555">
                  <c:v>37283.508333333331</c:v>
                </c:pt>
                <c:pt idx="556">
                  <c:v>37284.008333333331</c:v>
                </c:pt>
                <c:pt idx="557">
                  <c:v>37284.508333333331</c:v>
                </c:pt>
                <c:pt idx="558">
                  <c:v>37285.008333333331</c:v>
                </c:pt>
                <c:pt idx="559">
                  <c:v>37285.508333333331</c:v>
                </c:pt>
                <c:pt idx="560">
                  <c:v>37286.008333333331</c:v>
                </c:pt>
                <c:pt idx="561">
                  <c:v>37286.508333333331</c:v>
                </c:pt>
                <c:pt idx="562">
                  <c:v>37287.008333333331</c:v>
                </c:pt>
                <c:pt idx="563">
                  <c:v>37287.508333333331</c:v>
                </c:pt>
                <c:pt idx="564">
                  <c:v>37288.008333333331</c:v>
                </c:pt>
                <c:pt idx="565">
                  <c:v>37288.508333333331</c:v>
                </c:pt>
                <c:pt idx="566">
                  <c:v>37289.008333333331</c:v>
                </c:pt>
                <c:pt idx="567">
                  <c:v>37289.508333333331</c:v>
                </c:pt>
                <c:pt idx="568">
                  <c:v>37290.008333333331</c:v>
                </c:pt>
                <c:pt idx="569">
                  <c:v>37290.508333333331</c:v>
                </c:pt>
                <c:pt idx="570">
                  <c:v>37291.008333333331</c:v>
                </c:pt>
                <c:pt idx="571">
                  <c:v>37291.508333333331</c:v>
                </c:pt>
                <c:pt idx="572">
                  <c:v>37292.008333333331</c:v>
                </c:pt>
                <c:pt idx="573">
                  <c:v>37292.508333333331</c:v>
                </c:pt>
                <c:pt idx="574">
                  <c:v>37293.008333333331</c:v>
                </c:pt>
                <c:pt idx="575">
                  <c:v>37293.508333333331</c:v>
                </c:pt>
                <c:pt idx="576">
                  <c:v>37294.008333333331</c:v>
                </c:pt>
                <c:pt idx="577">
                  <c:v>37294.508333333331</c:v>
                </c:pt>
                <c:pt idx="578">
                  <c:v>37295.008333333331</c:v>
                </c:pt>
                <c:pt idx="579">
                  <c:v>37295.508333333331</c:v>
                </c:pt>
                <c:pt idx="580">
                  <c:v>37296.008333333331</c:v>
                </c:pt>
                <c:pt idx="581">
                  <c:v>37296.508333333331</c:v>
                </c:pt>
                <c:pt idx="582">
                  <c:v>37297.008333333331</c:v>
                </c:pt>
                <c:pt idx="583">
                  <c:v>37297.508333333331</c:v>
                </c:pt>
                <c:pt idx="584">
                  <c:v>37298.008333333331</c:v>
                </c:pt>
                <c:pt idx="585">
                  <c:v>37298.508333333331</c:v>
                </c:pt>
                <c:pt idx="586">
                  <c:v>37299.008333333331</c:v>
                </c:pt>
                <c:pt idx="587">
                  <c:v>37299.508333333331</c:v>
                </c:pt>
                <c:pt idx="588">
                  <c:v>37300.008333333331</c:v>
                </c:pt>
                <c:pt idx="589">
                  <c:v>37300.508333333331</c:v>
                </c:pt>
                <c:pt idx="590">
                  <c:v>37301.008333333331</c:v>
                </c:pt>
                <c:pt idx="591">
                  <c:v>37301.508333333331</c:v>
                </c:pt>
                <c:pt idx="592">
                  <c:v>37302.008333333331</c:v>
                </c:pt>
                <c:pt idx="593">
                  <c:v>37302.508333333331</c:v>
                </c:pt>
                <c:pt idx="594">
                  <c:v>37303.008333333331</c:v>
                </c:pt>
                <c:pt idx="595">
                  <c:v>37303.508333333331</c:v>
                </c:pt>
                <c:pt idx="596">
                  <c:v>37304.008333333331</c:v>
                </c:pt>
                <c:pt idx="597">
                  <c:v>37304.508333333331</c:v>
                </c:pt>
                <c:pt idx="598">
                  <c:v>37305.008333333331</c:v>
                </c:pt>
                <c:pt idx="599">
                  <c:v>37305.508333333331</c:v>
                </c:pt>
                <c:pt idx="600">
                  <c:v>37306.008333333331</c:v>
                </c:pt>
                <c:pt idx="601">
                  <c:v>37306.508333333331</c:v>
                </c:pt>
                <c:pt idx="602">
                  <c:v>37307.008333333331</c:v>
                </c:pt>
                <c:pt idx="603">
                  <c:v>37307.508333333331</c:v>
                </c:pt>
                <c:pt idx="604">
                  <c:v>37308.008333333331</c:v>
                </c:pt>
                <c:pt idx="605">
                  <c:v>37308.508333333331</c:v>
                </c:pt>
                <c:pt idx="606">
                  <c:v>37309.008333333331</c:v>
                </c:pt>
                <c:pt idx="607">
                  <c:v>37309.508333333331</c:v>
                </c:pt>
                <c:pt idx="608">
                  <c:v>37310.008333333331</c:v>
                </c:pt>
                <c:pt idx="609">
                  <c:v>37310.508333333331</c:v>
                </c:pt>
                <c:pt idx="610">
                  <c:v>37311.008333333331</c:v>
                </c:pt>
                <c:pt idx="611">
                  <c:v>37311.508333333331</c:v>
                </c:pt>
                <c:pt idx="612">
                  <c:v>37312.008333333331</c:v>
                </c:pt>
                <c:pt idx="613">
                  <c:v>37312.508333333331</c:v>
                </c:pt>
                <c:pt idx="614">
                  <c:v>37313.008333333331</c:v>
                </c:pt>
                <c:pt idx="615">
                  <c:v>37313.508333333331</c:v>
                </c:pt>
                <c:pt idx="616">
                  <c:v>37314.008333333331</c:v>
                </c:pt>
                <c:pt idx="617">
                  <c:v>37314.508333333331</c:v>
                </c:pt>
                <c:pt idx="618">
                  <c:v>37315.008333333331</c:v>
                </c:pt>
                <c:pt idx="619">
                  <c:v>37315.508333333331</c:v>
                </c:pt>
                <c:pt idx="620">
                  <c:v>37316.008333333331</c:v>
                </c:pt>
                <c:pt idx="621">
                  <c:v>37316.508333333331</c:v>
                </c:pt>
                <c:pt idx="622">
                  <c:v>37317.008333333331</c:v>
                </c:pt>
                <c:pt idx="623">
                  <c:v>37317.508333333331</c:v>
                </c:pt>
                <c:pt idx="624">
                  <c:v>37318.008333333331</c:v>
                </c:pt>
                <c:pt idx="625">
                  <c:v>37318.508333333331</c:v>
                </c:pt>
                <c:pt idx="626">
                  <c:v>37319.008333333331</c:v>
                </c:pt>
                <c:pt idx="627">
                  <c:v>37319.508333333331</c:v>
                </c:pt>
                <c:pt idx="628">
                  <c:v>37320.008333333331</c:v>
                </c:pt>
                <c:pt idx="629">
                  <c:v>37320.508333333331</c:v>
                </c:pt>
                <c:pt idx="630">
                  <c:v>37321.008333333331</c:v>
                </c:pt>
                <c:pt idx="631">
                  <c:v>37321.508333333331</c:v>
                </c:pt>
                <c:pt idx="632">
                  <c:v>37322.008333333331</c:v>
                </c:pt>
                <c:pt idx="633">
                  <c:v>37322.508333333331</c:v>
                </c:pt>
                <c:pt idx="634">
                  <c:v>37323.008333333331</c:v>
                </c:pt>
                <c:pt idx="635">
                  <c:v>37323.508333333331</c:v>
                </c:pt>
                <c:pt idx="636">
                  <c:v>37324.008333333331</c:v>
                </c:pt>
                <c:pt idx="637">
                  <c:v>37324.508333333331</c:v>
                </c:pt>
                <c:pt idx="638">
                  <c:v>37325.008333333331</c:v>
                </c:pt>
                <c:pt idx="639">
                  <c:v>37325.508333333331</c:v>
                </c:pt>
                <c:pt idx="640">
                  <c:v>37326.008333333331</c:v>
                </c:pt>
                <c:pt idx="641">
                  <c:v>37326.508333333331</c:v>
                </c:pt>
                <c:pt idx="642">
                  <c:v>37327.008333333331</c:v>
                </c:pt>
                <c:pt idx="643">
                  <c:v>37327.508333333331</c:v>
                </c:pt>
                <c:pt idx="644">
                  <c:v>37328.008333333331</c:v>
                </c:pt>
                <c:pt idx="645">
                  <c:v>37328.508333333331</c:v>
                </c:pt>
                <c:pt idx="646">
                  <c:v>37329.008333333331</c:v>
                </c:pt>
                <c:pt idx="647">
                  <c:v>37329.508333333331</c:v>
                </c:pt>
                <c:pt idx="648">
                  <c:v>37330.008333333331</c:v>
                </c:pt>
                <c:pt idx="649">
                  <c:v>37330.508333333331</c:v>
                </c:pt>
                <c:pt idx="650">
                  <c:v>37331.008333333331</c:v>
                </c:pt>
                <c:pt idx="651">
                  <c:v>37331.508333333331</c:v>
                </c:pt>
                <c:pt idx="652">
                  <c:v>37332.008333333331</c:v>
                </c:pt>
                <c:pt idx="653">
                  <c:v>37332.508333333331</c:v>
                </c:pt>
                <c:pt idx="654">
                  <c:v>37333.008333333331</c:v>
                </c:pt>
                <c:pt idx="655">
                  <c:v>37333.508333333331</c:v>
                </c:pt>
                <c:pt idx="656">
                  <c:v>37334.008333333331</c:v>
                </c:pt>
                <c:pt idx="657">
                  <c:v>37334.508333333331</c:v>
                </c:pt>
                <c:pt idx="658">
                  <c:v>37335.008333333331</c:v>
                </c:pt>
                <c:pt idx="659">
                  <c:v>37335.508333333331</c:v>
                </c:pt>
                <c:pt idx="660">
                  <c:v>37336.008333333331</c:v>
                </c:pt>
                <c:pt idx="661">
                  <c:v>37336.508333333331</c:v>
                </c:pt>
                <c:pt idx="662">
                  <c:v>37337.008333333331</c:v>
                </c:pt>
                <c:pt idx="663">
                  <c:v>37337.508333333331</c:v>
                </c:pt>
                <c:pt idx="664">
                  <c:v>37338.008333333331</c:v>
                </c:pt>
                <c:pt idx="665">
                  <c:v>37338.508333333331</c:v>
                </c:pt>
                <c:pt idx="666">
                  <c:v>37339.008333333331</c:v>
                </c:pt>
                <c:pt idx="667">
                  <c:v>37339.508333333331</c:v>
                </c:pt>
                <c:pt idx="668">
                  <c:v>37340.008333333331</c:v>
                </c:pt>
                <c:pt idx="669">
                  <c:v>37340.508333333331</c:v>
                </c:pt>
                <c:pt idx="670">
                  <c:v>37341.008333333331</c:v>
                </c:pt>
                <c:pt idx="671">
                  <c:v>37341.508333333331</c:v>
                </c:pt>
                <c:pt idx="672">
                  <c:v>37342.008333333331</c:v>
                </c:pt>
                <c:pt idx="673">
                  <c:v>37342.508333333331</c:v>
                </c:pt>
                <c:pt idx="674">
                  <c:v>37343.008333333331</c:v>
                </c:pt>
                <c:pt idx="675">
                  <c:v>37343.508333333331</c:v>
                </c:pt>
                <c:pt idx="676">
                  <c:v>37344.008333333331</c:v>
                </c:pt>
                <c:pt idx="677">
                  <c:v>37344.508333333331</c:v>
                </c:pt>
                <c:pt idx="678">
                  <c:v>37345.008333333331</c:v>
                </c:pt>
                <c:pt idx="679">
                  <c:v>37345.508333333331</c:v>
                </c:pt>
                <c:pt idx="680">
                  <c:v>37346.008333333331</c:v>
                </c:pt>
                <c:pt idx="681">
                  <c:v>37346.508333333331</c:v>
                </c:pt>
                <c:pt idx="682">
                  <c:v>37347.008333333331</c:v>
                </c:pt>
                <c:pt idx="683">
                  <c:v>37347.508333333331</c:v>
                </c:pt>
                <c:pt idx="684">
                  <c:v>37348.008333333331</c:v>
                </c:pt>
                <c:pt idx="685">
                  <c:v>37348.508333333331</c:v>
                </c:pt>
                <c:pt idx="686">
                  <c:v>37349.008333333331</c:v>
                </c:pt>
                <c:pt idx="687">
                  <c:v>37349.508333333331</c:v>
                </c:pt>
                <c:pt idx="688">
                  <c:v>37350.008333333331</c:v>
                </c:pt>
                <c:pt idx="689">
                  <c:v>37350.508333333331</c:v>
                </c:pt>
                <c:pt idx="690">
                  <c:v>37351.008333333331</c:v>
                </c:pt>
                <c:pt idx="691">
                  <c:v>37351.508333333331</c:v>
                </c:pt>
                <c:pt idx="692">
                  <c:v>37352.008333333331</c:v>
                </c:pt>
                <c:pt idx="693">
                  <c:v>37352.508333333331</c:v>
                </c:pt>
                <c:pt idx="694">
                  <c:v>37353.008333333331</c:v>
                </c:pt>
                <c:pt idx="695">
                  <c:v>37353.508333333331</c:v>
                </c:pt>
                <c:pt idx="696">
                  <c:v>37354.008333333331</c:v>
                </c:pt>
                <c:pt idx="697">
                  <c:v>37354.508333333331</c:v>
                </c:pt>
                <c:pt idx="698">
                  <c:v>37355.008333333331</c:v>
                </c:pt>
                <c:pt idx="699">
                  <c:v>37355.508333333331</c:v>
                </c:pt>
                <c:pt idx="700">
                  <c:v>37356.008333333331</c:v>
                </c:pt>
                <c:pt idx="701">
                  <c:v>37356.508333333331</c:v>
                </c:pt>
                <c:pt idx="702">
                  <c:v>37357.008333333331</c:v>
                </c:pt>
                <c:pt idx="703">
                  <c:v>37357.508333333331</c:v>
                </c:pt>
                <c:pt idx="704">
                  <c:v>37358.008333333331</c:v>
                </c:pt>
                <c:pt idx="705">
                  <c:v>37358.508333333331</c:v>
                </c:pt>
                <c:pt idx="706">
                  <c:v>37359.008333333331</c:v>
                </c:pt>
                <c:pt idx="707">
                  <c:v>37359.508333333331</c:v>
                </c:pt>
                <c:pt idx="708">
                  <c:v>37360.008333333331</c:v>
                </c:pt>
                <c:pt idx="709">
                  <c:v>37360.508333333331</c:v>
                </c:pt>
                <c:pt idx="710">
                  <c:v>37361.008333333331</c:v>
                </c:pt>
                <c:pt idx="711">
                  <c:v>37361.508333333331</c:v>
                </c:pt>
                <c:pt idx="712">
                  <c:v>37362.008333333331</c:v>
                </c:pt>
                <c:pt idx="713">
                  <c:v>37362.508333333331</c:v>
                </c:pt>
                <c:pt idx="714">
                  <c:v>37363.008333333331</c:v>
                </c:pt>
                <c:pt idx="715">
                  <c:v>37363.508333333331</c:v>
                </c:pt>
                <c:pt idx="716">
                  <c:v>37364.008333333331</c:v>
                </c:pt>
                <c:pt idx="717">
                  <c:v>37364.508333333331</c:v>
                </c:pt>
                <c:pt idx="718">
                  <c:v>37365.008333333331</c:v>
                </c:pt>
                <c:pt idx="719">
                  <c:v>37365.508333333331</c:v>
                </c:pt>
                <c:pt idx="720">
                  <c:v>37366.008333333331</c:v>
                </c:pt>
                <c:pt idx="721">
                  <c:v>37366.508333333331</c:v>
                </c:pt>
                <c:pt idx="722">
                  <c:v>37367.008333333331</c:v>
                </c:pt>
                <c:pt idx="723">
                  <c:v>37367.508333333331</c:v>
                </c:pt>
                <c:pt idx="724">
                  <c:v>37368.008333333331</c:v>
                </c:pt>
                <c:pt idx="725">
                  <c:v>37368.508333333331</c:v>
                </c:pt>
                <c:pt idx="726">
                  <c:v>37369.008333333331</c:v>
                </c:pt>
                <c:pt idx="727">
                  <c:v>37369.508333333331</c:v>
                </c:pt>
                <c:pt idx="728">
                  <c:v>37370.008333333331</c:v>
                </c:pt>
                <c:pt idx="729">
                  <c:v>37370.508333333331</c:v>
                </c:pt>
                <c:pt idx="730">
                  <c:v>37371.008333333331</c:v>
                </c:pt>
                <c:pt idx="731">
                  <c:v>37371.508333333331</c:v>
                </c:pt>
                <c:pt idx="732">
                  <c:v>37372.008333333331</c:v>
                </c:pt>
                <c:pt idx="733">
                  <c:v>37372.508333333331</c:v>
                </c:pt>
                <c:pt idx="734">
                  <c:v>37373.008333333331</c:v>
                </c:pt>
                <c:pt idx="735">
                  <c:v>37373.508333333331</c:v>
                </c:pt>
                <c:pt idx="736">
                  <c:v>37374.008333333331</c:v>
                </c:pt>
                <c:pt idx="737">
                  <c:v>37374.508333333331</c:v>
                </c:pt>
                <c:pt idx="738">
                  <c:v>37375.008333333331</c:v>
                </c:pt>
                <c:pt idx="739">
                  <c:v>37375.508333333331</c:v>
                </c:pt>
                <c:pt idx="740">
                  <c:v>37376.008333333331</c:v>
                </c:pt>
                <c:pt idx="741">
                  <c:v>37376.508333333331</c:v>
                </c:pt>
                <c:pt idx="742">
                  <c:v>37377.008333333331</c:v>
                </c:pt>
                <c:pt idx="743">
                  <c:v>37377.508333333331</c:v>
                </c:pt>
                <c:pt idx="744">
                  <c:v>37378.008333333331</c:v>
                </c:pt>
                <c:pt idx="745">
                  <c:v>37378.508333333331</c:v>
                </c:pt>
                <c:pt idx="746">
                  <c:v>37379.008333333331</c:v>
                </c:pt>
                <c:pt idx="747">
                  <c:v>37379.508333333331</c:v>
                </c:pt>
                <c:pt idx="748">
                  <c:v>37380.008333333331</c:v>
                </c:pt>
                <c:pt idx="749">
                  <c:v>37380.508333333331</c:v>
                </c:pt>
                <c:pt idx="750">
                  <c:v>37381.008333333331</c:v>
                </c:pt>
                <c:pt idx="751">
                  <c:v>37381.508333333331</c:v>
                </c:pt>
                <c:pt idx="752">
                  <c:v>37382.008333333331</c:v>
                </c:pt>
                <c:pt idx="753">
                  <c:v>37382.508333333331</c:v>
                </c:pt>
                <c:pt idx="754">
                  <c:v>37383.008333333331</c:v>
                </c:pt>
                <c:pt idx="755">
                  <c:v>37383.508333333331</c:v>
                </c:pt>
                <c:pt idx="756">
                  <c:v>37384.008333333331</c:v>
                </c:pt>
                <c:pt idx="757">
                  <c:v>37384.508333333331</c:v>
                </c:pt>
                <c:pt idx="758">
                  <c:v>37385.008333333331</c:v>
                </c:pt>
                <c:pt idx="759">
                  <c:v>37385.508333333331</c:v>
                </c:pt>
                <c:pt idx="760">
                  <c:v>37386.008333333331</c:v>
                </c:pt>
                <c:pt idx="761">
                  <c:v>37386.508333333331</c:v>
                </c:pt>
                <c:pt idx="762">
                  <c:v>37387.008333333331</c:v>
                </c:pt>
                <c:pt idx="763">
                  <c:v>37387.508333333331</c:v>
                </c:pt>
                <c:pt idx="764">
                  <c:v>37388.008333333331</c:v>
                </c:pt>
                <c:pt idx="765">
                  <c:v>37388.508333333331</c:v>
                </c:pt>
                <c:pt idx="766">
                  <c:v>37389.008333333331</c:v>
                </c:pt>
                <c:pt idx="767">
                  <c:v>37389.508333333331</c:v>
                </c:pt>
                <c:pt idx="768">
                  <c:v>37390.008333333331</c:v>
                </c:pt>
                <c:pt idx="769">
                  <c:v>37390.508333333331</c:v>
                </c:pt>
                <c:pt idx="770">
                  <c:v>37391.008333333331</c:v>
                </c:pt>
                <c:pt idx="771">
                  <c:v>37391.508333333331</c:v>
                </c:pt>
                <c:pt idx="772">
                  <c:v>37392.008333333331</c:v>
                </c:pt>
                <c:pt idx="773">
                  <c:v>37392.508333333331</c:v>
                </c:pt>
                <c:pt idx="774">
                  <c:v>37393.008333333331</c:v>
                </c:pt>
                <c:pt idx="775">
                  <c:v>37393.508333333331</c:v>
                </c:pt>
                <c:pt idx="776">
                  <c:v>37394.008333333331</c:v>
                </c:pt>
                <c:pt idx="777">
                  <c:v>37394.508333333331</c:v>
                </c:pt>
                <c:pt idx="778">
                  <c:v>37395.008333333331</c:v>
                </c:pt>
                <c:pt idx="779">
                  <c:v>37395.508333333331</c:v>
                </c:pt>
                <c:pt idx="780">
                  <c:v>37396.008333333331</c:v>
                </c:pt>
                <c:pt idx="781">
                  <c:v>37396.508333333331</c:v>
                </c:pt>
                <c:pt idx="782">
                  <c:v>37397.008333333331</c:v>
                </c:pt>
                <c:pt idx="783">
                  <c:v>37397.508333333331</c:v>
                </c:pt>
                <c:pt idx="784">
                  <c:v>37398.008333333331</c:v>
                </c:pt>
                <c:pt idx="785">
                  <c:v>37398.508333333331</c:v>
                </c:pt>
                <c:pt idx="786">
                  <c:v>37399.008333333331</c:v>
                </c:pt>
                <c:pt idx="787">
                  <c:v>37399.508333333331</c:v>
                </c:pt>
                <c:pt idx="788">
                  <c:v>37400.008333333331</c:v>
                </c:pt>
                <c:pt idx="789">
                  <c:v>37400.508333333331</c:v>
                </c:pt>
                <c:pt idx="790">
                  <c:v>37401.008333333331</c:v>
                </c:pt>
                <c:pt idx="791">
                  <c:v>37401.508333333331</c:v>
                </c:pt>
                <c:pt idx="792">
                  <c:v>37402.008333333331</c:v>
                </c:pt>
                <c:pt idx="793">
                  <c:v>37402.508333333331</c:v>
                </c:pt>
                <c:pt idx="794">
                  <c:v>37403.008333333331</c:v>
                </c:pt>
                <c:pt idx="795">
                  <c:v>37403.508333333331</c:v>
                </c:pt>
                <c:pt idx="796">
                  <c:v>37404.008333333331</c:v>
                </c:pt>
                <c:pt idx="797">
                  <c:v>37404.508333333331</c:v>
                </c:pt>
                <c:pt idx="798">
                  <c:v>37405.008333333331</c:v>
                </c:pt>
                <c:pt idx="799">
                  <c:v>37405.508333333331</c:v>
                </c:pt>
                <c:pt idx="800">
                  <c:v>37406.008333333331</c:v>
                </c:pt>
                <c:pt idx="801">
                  <c:v>37406.508333333331</c:v>
                </c:pt>
                <c:pt idx="802">
                  <c:v>37407.008333333331</c:v>
                </c:pt>
                <c:pt idx="803">
                  <c:v>37407.508333333331</c:v>
                </c:pt>
                <c:pt idx="804">
                  <c:v>37408.008333333331</c:v>
                </c:pt>
                <c:pt idx="805">
                  <c:v>37408.508333333331</c:v>
                </c:pt>
                <c:pt idx="806">
                  <c:v>37409.008333333331</c:v>
                </c:pt>
                <c:pt idx="807">
                  <c:v>37409.508333333331</c:v>
                </c:pt>
                <c:pt idx="808">
                  <c:v>37410.008333333331</c:v>
                </c:pt>
                <c:pt idx="809">
                  <c:v>37410.508333333331</c:v>
                </c:pt>
                <c:pt idx="810">
                  <c:v>37411.008333333331</c:v>
                </c:pt>
                <c:pt idx="811">
                  <c:v>37411.508333333331</c:v>
                </c:pt>
                <c:pt idx="812">
                  <c:v>37412.008333333331</c:v>
                </c:pt>
                <c:pt idx="813">
                  <c:v>37412.508333333331</c:v>
                </c:pt>
                <c:pt idx="814">
                  <c:v>37413.008333333331</c:v>
                </c:pt>
                <c:pt idx="815">
                  <c:v>37413.508333333331</c:v>
                </c:pt>
                <c:pt idx="816">
                  <c:v>37414.008333333331</c:v>
                </c:pt>
                <c:pt idx="817">
                  <c:v>37414.508333333331</c:v>
                </c:pt>
                <c:pt idx="818">
                  <c:v>37415.008333333331</c:v>
                </c:pt>
                <c:pt idx="819">
                  <c:v>37415.508333333331</c:v>
                </c:pt>
                <c:pt idx="820">
                  <c:v>37416.008333333331</c:v>
                </c:pt>
                <c:pt idx="821">
                  <c:v>37416.508333333331</c:v>
                </c:pt>
                <c:pt idx="822">
                  <c:v>37417.008333333331</c:v>
                </c:pt>
                <c:pt idx="823">
                  <c:v>37417.508333333331</c:v>
                </c:pt>
                <c:pt idx="824">
                  <c:v>37418.008333333331</c:v>
                </c:pt>
                <c:pt idx="825">
                  <c:v>37418.508333333331</c:v>
                </c:pt>
                <c:pt idx="826">
                  <c:v>37419.008333333331</c:v>
                </c:pt>
                <c:pt idx="827">
                  <c:v>37419.508333333331</c:v>
                </c:pt>
                <c:pt idx="828">
                  <c:v>37420.008333333331</c:v>
                </c:pt>
                <c:pt idx="829">
                  <c:v>37420.508333333331</c:v>
                </c:pt>
                <c:pt idx="830">
                  <c:v>37421.008333333331</c:v>
                </c:pt>
                <c:pt idx="831">
                  <c:v>37421.508333333331</c:v>
                </c:pt>
                <c:pt idx="832">
                  <c:v>37422.008333333331</c:v>
                </c:pt>
                <c:pt idx="833">
                  <c:v>37422.508333333331</c:v>
                </c:pt>
                <c:pt idx="834">
                  <c:v>37423.008333333331</c:v>
                </c:pt>
                <c:pt idx="835">
                  <c:v>37423.508333333331</c:v>
                </c:pt>
                <c:pt idx="836">
                  <c:v>37424.008333333331</c:v>
                </c:pt>
                <c:pt idx="837">
                  <c:v>37424.508333333331</c:v>
                </c:pt>
                <c:pt idx="838">
                  <c:v>37425.008333333331</c:v>
                </c:pt>
                <c:pt idx="839">
                  <c:v>37425.508333333331</c:v>
                </c:pt>
                <c:pt idx="840">
                  <c:v>37426.008333333331</c:v>
                </c:pt>
                <c:pt idx="841">
                  <c:v>37426.508333333331</c:v>
                </c:pt>
                <c:pt idx="842">
                  <c:v>37427.008333333331</c:v>
                </c:pt>
                <c:pt idx="843">
                  <c:v>37427.508333333331</c:v>
                </c:pt>
                <c:pt idx="844">
                  <c:v>37428.008333333331</c:v>
                </c:pt>
                <c:pt idx="845">
                  <c:v>37428.508333333331</c:v>
                </c:pt>
                <c:pt idx="846">
                  <c:v>37429.008333333331</c:v>
                </c:pt>
                <c:pt idx="847">
                  <c:v>37429.508333333331</c:v>
                </c:pt>
                <c:pt idx="848">
                  <c:v>37430.008333333331</c:v>
                </c:pt>
                <c:pt idx="849">
                  <c:v>37430.508333333331</c:v>
                </c:pt>
                <c:pt idx="850">
                  <c:v>37431.008333333331</c:v>
                </c:pt>
                <c:pt idx="851">
                  <c:v>37431.508333333331</c:v>
                </c:pt>
                <c:pt idx="852">
                  <c:v>37432.008333333331</c:v>
                </c:pt>
                <c:pt idx="853">
                  <c:v>37432.508333333331</c:v>
                </c:pt>
                <c:pt idx="854">
                  <c:v>37433.008333333331</c:v>
                </c:pt>
                <c:pt idx="855">
                  <c:v>37433.508333333331</c:v>
                </c:pt>
                <c:pt idx="856">
                  <c:v>37434.008333333331</c:v>
                </c:pt>
                <c:pt idx="857">
                  <c:v>37434.508333333331</c:v>
                </c:pt>
                <c:pt idx="858">
                  <c:v>37435.008333333331</c:v>
                </c:pt>
                <c:pt idx="859">
                  <c:v>37435.508333333331</c:v>
                </c:pt>
                <c:pt idx="860">
                  <c:v>37436.008333333331</c:v>
                </c:pt>
                <c:pt idx="861">
                  <c:v>37436.508333333331</c:v>
                </c:pt>
                <c:pt idx="862">
                  <c:v>37437.008333333331</c:v>
                </c:pt>
                <c:pt idx="863">
                  <c:v>37437.508333333331</c:v>
                </c:pt>
                <c:pt idx="864">
                  <c:v>37438.008333333331</c:v>
                </c:pt>
                <c:pt idx="865">
                  <c:v>37438.508333333331</c:v>
                </c:pt>
                <c:pt idx="866">
                  <c:v>37439.008333333331</c:v>
                </c:pt>
                <c:pt idx="867">
                  <c:v>37439.508333333331</c:v>
                </c:pt>
                <c:pt idx="868">
                  <c:v>37440.008333333331</c:v>
                </c:pt>
                <c:pt idx="869">
                  <c:v>37440.508333333331</c:v>
                </c:pt>
                <c:pt idx="870">
                  <c:v>37441.008333333331</c:v>
                </c:pt>
                <c:pt idx="871">
                  <c:v>37441.508333333331</c:v>
                </c:pt>
                <c:pt idx="872">
                  <c:v>37442.008333333331</c:v>
                </c:pt>
                <c:pt idx="873">
                  <c:v>37442.508333333331</c:v>
                </c:pt>
                <c:pt idx="874">
                  <c:v>37443.008333333331</c:v>
                </c:pt>
                <c:pt idx="875">
                  <c:v>37443.508333333331</c:v>
                </c:pt>
                <c:pt idx="876">
                  <c:v>37444.008333333331</c:v>
                </c:pt>
                <c:pt idx="877">
                  <c:v>37444.508333333331</c:v>
                </c:pt>
                <c:pt idx="878">
                  <c:v>37445.008333333331</c:v>
                </c:pt>
                <c:pt idx="879">
                  <c:v>37445.508333333331</c:v>
                </c:pt>
                <c:pt idx="880">
                  <c:v>37446.008333333331</c:v>
                </c:pt>
                <c:pt idx="881">
                  <c:v>37446.508333333331</c:v>
                </c:pt>
                <c:pt idx="882">
                  <c:v>37447.008333333331</c:v>
                </c:pt>
                <c:pt idx="883">
                  <c:v>37447.508333333331</c:v>
                </c:pt>
                <c:pt idx="884">
                  <c:v>37448.008333333331</c:v>
                </c:pt>
                <c:pt idx="885">
                  <c:v>37448.508333333331</c:v>
                </c:pt>
                <c:pt idx="886">
                  <c:v>37449.008333333331</c:v>
                </c:pt>
                <c:pt idx="887">
                  <c:v>37449.508333333331</c:v>
                </c:pt>
                <c:pt idx="888">
                  <c:v>37450.008333333331</c:v>
                </c:pt>
                <c:pt idx="889">
                  <c:v>37450.508333333331</c:v>
                </c:pt>
                <c:pt idx="890">
                  <c:v>37451.008333333331</c:v>
                </c:pt>
                <c:pt idx="891">
                  <c:v>37451.508333333331</c:v>
                </c:pt>
                <c:pt idx="892">
                  <c:v>37452.008333333331</c:v>
                </c:pt>
                <c:pt idx="893">
                  <c:v>37452.508333333331</c:v>
                </c:pt>
                <c:pt idx="894">
                  <c:v>37453.008333333331</c:v>
                </c:pt>
                <c:pt idx="895">
                  <c:v>37453.508333333331</c:v>
                </c:pt>
                <c:pt idx="896">
                  <c:v>37454.008333333331</c:v>
                </c:pt>
                <c:pt idx="897">
                  <c:v>37454.508333333331</c:v>
                </c:pt>
                <c:pt idx="898">
                  <c:v>37455.008333333331</c:v>
                </c:pt>
                <c:pt idx="899">
                  <c:v>37455.508333333331</c:v>
                </c:pt>
                <c:pt idx="900">
                  <c:v>37456.008333333331</c:v>
                </c:pt>
                <c:pt idx="901">
                  <c:v>37456.508333333331</c:v>
                </c:pt>
                <c:pt idx="902">
                  <c:v>37457.008333333331</c:v>
                </c:pt>
                <c:pt idx="903">
                  <c:v>37457.508333333331</c:v>
                </c:pt>
                <c:pt idx="904">
                  <c:v>37458.008333333331</c:v>
                </c:pt>
                <c:pt idx="905">
                  <c:v>37458.508333333331</c:v>
                </c:pt>
                <c:pt idx="906">
                  <c:v>37459.008333333331</c:v>
                </c:pt>
                <c:pt idx="907">
                  <c:v>37459.508333333331</c:v>
                </c:pt>
                <c:pt idx="908">
                  <c:v>37460.008333333331</c:v>
                </c:pt>
                <c:pt idx="909">
                  <c:v>37460.508333333331</c:v>
                </c:pt>
                <c:pt idx="910">
                  <c:v>37461.008333333331</c:v>
                </c:pt>
                <c:pt idx="911">
                  <c:v>37461.508333333331</c:v>
                </c:pt>
                <c:pt idx="912">
                  <c:v>37462.008333333331</c:v>
                </c:pt>
                <c:pt idx="913">
                  <c:v>37462.508333333331</c:v>
                </c:pt>
                <c:pt idx="914">
                  <c:v>37463.008333333331</c:v>
                </c:pt>
                <c:pt idx="915">
                  <c:v>37463.508333333331</c:v>
                </c:pt>
                <c:pt idx="916">
                  <c:v>37464.008333333331</c:v>
                </c:pt>
                <c:pt idx="917">
                  <c:v>37464.508333333331</c:v>
                </c:pt>
                <c:pt idx="918">
                  <c:v>37465.008333333331</c:v>
                </c:pt>
                <c:pt idx="919">
                  <c:v>37465.508333333331</c:v>
                </c:pt>
                <c:pt idx="920">
                  <c:v>37466.008333333331</c:v>
                </c:pt>
                <c:pt idx="921">
                  <c:v>37466.508333333331</c:v>
                </c:pt>
                <c:pt idx="922">
                  <c:v>37467.008333333331</c:v>
                </c:pt>
                <c:pt idx="923">
                  <c:v>37467.508333333331</c:v>
                </c:pt>
                <c:pt idx="924">
                  <c:v>37468.008333333331</c:v>
                </c:pt>
                <c:pt idx="925">
                  <c:v>37468.508333333331</c:v>
                </c:pt>
                <c:pt idx="926">
                  <c:v>37469.008333333331</c:v>
                </c:pt>
                <c:pt idx="927">
                  <c:v>37469.508333333331</c:v>
                </c:pt>
                <c:pt idx="928">
                  <c:v>37470.008333333331</c:v>
                </c:pt>
                <c:pt idx="929">
                  <c:v>37470.508333333331</c:v>
                </c:pt>
                <c:pt idx="930">
                  <c:v>37471.008333333331</c:v>
                </c:pt>
                <c:pt idx="931">
                  <c:v>37471.508333333331</c:v>
                </c:pt>
                <c:pt idx="932">
                  <c:v>37472.008333333331</c:v>
                </c:pt>
                <c:pt idx="933">
                  <c:v>37472.508333333331</c:v>
                </c:pt>
                <c:pt idx="934">
                  <c:v>37473.008333333331</c:v>
                </c:pt>
                <c:pt idx="935">
                  <c:v>37473.508333333331</c:v>
                </c:pt>
                <c:pt idx="936">
                  <c:v>37474.008333333331</c:v>
                </c:pt>
                <c:pt idx="937">
                  <c:v>37474.508333333331</c:v>
                </c:pt>
                <c:pt idx="938">
                  <c:v>37475.008333333331</c:v>
                </c:pt>
                <c:pt idx="939">
                  <c:v>37475.508333333331</c:v>
                </c:pt>
                <c:pt idx="940">
                  <c:v>37476.008333333331</c:v>
                </c:pt>
                <c:pt idx="941">
                  <c:v>37476.508333333331</c:v>
                </c:pt>
                <c:pt idx="942">
                  <c:v>37477.008333333331</c:v>
                </c:pt>
                <c:pt idx="943">
                  <c:v>37477.508333333331</c:v>
                </c:pt>
                <c:pt idx="944">
                  <c:v>37478.008333333331</c:v>
                </c:pt>
                <c:pt idx="945">
                  <c:v>37478.508333333331</c:v>
                </c:pt>
                <c:pt idx="946">
                  <c:v>37479.008333333331</c:v>
                </c:pt>
                <c:pt idx="947">
                  <c:v>37479.508333333331</c:v>
                </c:pt>
                <c:pt idx="948">
                  <c:v>37480.008333333331</c:v>
                </c:pt>
                <c:pt idx="949">
                  <c:v>37480.508333333331</c:v>
                </c:pt>
                <c:pt idx="950">
                  <c:v>37481.008333333331</c:v>
                </c:pt>
                <c:pt idx="951">
                  <c:v>37481.508333333331</c:v>
                </c:pt>
                <c:pt idx="952">
                  <c:v>37482.008333333331</c:v>
                </c:pt>
                <c:pt idx="953">
                  <c:v>37482.508333333331</c:v>
                </c:pt>
                <c:pt idx="954">
                  <c:v>37483.008333333331</c:v>
                </c:pt>
                <c:pt idx="955">
                  <c:v>37483.508333333331</c:v>
                </c:pt>
                <c:pt idx="956">
                  <c:v>37484.008333333331</c:v>
                </c:pt>
                <c:pt idx="957">
                  <c:v>37484.508333333331</c:v>
                </c:pt>
                <c:pt idx="958">
                  <c:v>37485.008333333331</c:v>
                </c:pt>
                <c:pt idx="959">
                  <c:v>37485.508333333331</c:v>
                </c:pt>
                <c:pt idx="960">
                  <c:v>37486.008333333331</c:v>
                </c:pt>
                <c:pt idx="961">
                  <c:v>37486.508333333331</c:v>
                </c:pt>
                <c:pt idx="962">
                  <c:v>37487.008333333331</c:v>
                </c:pt>
                <c:pt idx="963">
                  <c:v>37487.508333333331</c:v>
                </c:pt>
                <c:pt idx="964">
                  <c:v>37488.008333333331</c:v>
                </c:pt>
                <c:pt idx="965">
                  <c:v>37488.508333333331</c:v>
                </c:pt>
                <c:pt idx="966">
                  <c:v>37489.008333333331</c:v>
                </c:pt>
                <c:pt idx="967">
                  <c:v>37489.508333333331</c:v>
                </c:pt>
                <c:pt idx="968">
                  <c:v>37490.008333333331</c:v>
                </c:pt>
                <c:pt idx="969">
                  <c:v>37490.508333333331</c:v>
                </c:pt>
                <c:pt idx="970">
                  <c:v>37491.008333333331</c:v>
                </c:pt>
                <c:pt idx="971">
                  <c:v>37491.508333333331</c:v>
                </c:pt>
                <c:pt idx="972">
                  <c:v>37492.008333333331</c:v>
                </c:pt>
                <c:pt idx="973">
                  <c:v>37492.508333333331</c:v>
                </c:pt>
                <c:pt idx="974">
                  <c:v>37493.008333333331</c:v>
                </c:pt>
                <c:pt idx="975">
                  <c:v>37493.508333333331</c:v>
                </c:pt>
                <c:pt idx="976">
                  <c:v>37494.008333333331</c:v>
                </c:pt>
                <c:pt idx="977">
                  <c:v>37494.508333333331</c:v>
                </c:pt>
                <c:pt idx="978">
                  <c:v>37495.008333333331</c:v>
                </c:pt>
                <c:pt idx="979">
                  <c:v>37495.508333333331</c:v>
                </c:pt>
                <c:pt idx="980">
                  <c:v>37496.008333333331</c:v>
                </c:pt>
                <c:pt idx="981">
                  <c:v>37496.508333333331</c:v>
                </c:pt>
                <c:pt idx="982">
                  <c:v>37497.008333333331</c:v>
                </c:pt>
                <c:pt idx="983">
                  <c:v>37497.508333333331</c:v>
                </c:pt>
                <c:pt idx="984">
                  <c:v>37498.008333333331</c:v>
                </c:pt>
                <c:pt idx="985">
                  <c:v>37498.508333333331</c:v>
                </c:pt>
                <c:pt idx="986">
                  <c:v>37499.008333333331</c:v>
                </c:pt>
                <c:pt idx="987">
                  <c:v>37499.508333333331</c:v>
                </c:pt>
                <c:pt idx="988">
                  <c:v>37500.008333333331</c:v>
                </c:pt>
                <c:pt idx="989">
                  <c:v>37500.508333333331</c:v>
                </c:pt>
                <c:pt idx="990">
                  <c:v>37501.008333333331</c:v>
                </c:pt>
                <c:pt idx="991">
                  <c:v>37501.508333333331</c:v>
                </c:pt>
                <c:pt idx="992">
                  <c:v>37502.008333333331</c:v>
                </c:pt>
                <c:pt idx="993">
                  <c:v>37502.508333333331</c:v>
                </c:pt>
                <c:pt idx="994">
                  <c:v>37503.008333333331</c:v>
                </c:pt>
                <c:pt idx="995">
                  <c:v>37503.508333333331</c:v>
                </c:pt>
                <c:pt idx="996">
                  <c:v>37504.008333333331</c:v>
                </c:pt>
                <c:pt idx="997">
                  <c:v>37504.508333333331</c:v>
                </c:pt>
                <c:pt idx="998">
                  <c:v>37505.008333333331</c:v>
                </c:pt>
                <c:pt idx="999">
                  <c:v>37505.508333333331</c:v>
                </c:pt>
                <c:pt idx="1000">
                  <c:v>37506.008333333331</c:v>
                </c:pt>
                <c:pt idx="1001">
                  <c:v>37506.508333333331</c:v>
                </c:pt>
                <c:pt idx="1002">
                  <c:v>37507.008333333331</c:v>
                </c:pt>
                <c:pt idx="1003">
                  <c:v>37507.508333333331</c:v>
                </c:pt>
                <c:pt idx="1004">
                  <c:v>37508.008333333331</c:v>
                </c:pt>
                <c:pt idx="1005">
                  <c:v>37508.508333333331</c:v>
                </c:pt>
                <c:pt idx="1006">
                  <c:v>37509.008333333331</c:v>
                </c:pt>
                <c:pt idx="1007">
                  <c:v>37509.508333333331</c:v>
                </c:pt>
                <c:pt idx="1008">
                  <c:v>37510.008333333331</c:v>
                </c:pt>
                <c:pt idx="1009">
                  <c:v>37510.508333333331</c:v>
                </c:pt>
                <c:pt idx="1010">
                  <c:v>37511.008333333331</c:v>
                </c:pt>
                <c:pt idx="1011">
                  <c:v>37511.508333333331</c:v>
                </c:pt>
                <c:pt idx="1012">
                  <c:v>37512.008333333331</c:v>
                </c:pt>
                <c:pt idx="1013">
                  <c:v>37512.508333333331</c:v>
                </c:pt>
                <c:pt idx="1014">
                  <c:v>37513.008333333331</c:v>
                </c:pt>
                <c:pt idx="1015">
                  <c:v>37513.508333333331</c:v>
                </c:pt>
                <c:pt idx="1016">
                  <c:v>37514.008333333331</c:v>
                </c:pt>
                <c:pt idx="1017">
                  <c:v>37514.508333333331</c:v>
                </c:pt>
                <c:pt idx="1018">
                  <c:v>37515.008333333331</c:v>
                </c:pt>
                <c:pt idx="1019">
                  <c:v>37515.508333333331</c:v>
                </c:pt>
                <c:pt idx="1020">
                  <c:v>37516.008333333331</c:v>
                </c:pt>
                <c:pt idx="1021">
                  <c:v>37516.508333333331</c:v>
                </c:pt>
                <c:pt idx="1022">
                  <c:v>37517.008333333331</c:v>
                </c:pt>
                <c:pt idx="1023">
                  <c:v>37517.508333333331</c:v>
                </c:pt>
                <c:pt idx="1024">
                  <c:v>37518.008333333331</c:v>
                </c:pt>
                <c:pt idx="1025">
                  <c:v>37518.508333333331</c:v>
                </c:pt>
                <c:pt idx="1026">
                  <c:v>37519.008333333331</c:v>
                </c:pt>
                <c:pt idx="1027">
                  <c:v>37519.508333333331</c:v>
                </c:pt>
                <c:pt idx="1028">
                  <c:v>37520.008333333331</c:v>
                </c:pt>
                <c:pt idx="1029">
                  <c:v>37520.508333333331</c:v>
                </c:pt>
                <c:pt idx="1030">
                  <c:v>37521.008333333331</c:v>
                </c:pt>
                <c:pt idx="1031">
                  <c:v>37521.508333333331</c:v>
                </c:pt>
                <c:pt idx="1032">
                  <c:v>37522.008333333331</c:v>
                </c:pt>
                <c:pt idx="1033">
                  <c:v>37522.508333333331</c:v>
                </c:pt>
                <c:pt idx="1034">
                  <c:v>37523.008333333331</c:v>
                </c:pt>
                <c:pt idx="1035">
                  <c:v>37523.508333333331</c:v>
                </c:pt>
                <c:pt idx="1036">
                  <c:v>37524.008333333331</c:v>
                </c:pt>
                <c:pt idx="1037">
                  <c:v>37524.508333333331</c:v>
                </c:pt>
                <c:pt idx="1038">
                  <c:v>37525.008333333331</c:v>
                </c:pt>
                <c:pt idx="1039">
                  <c:v>37525.508333333331</c:v>
                </c:pt>
                <c:pt idx="1040">
                  <c:v>37526.008333333331</c:v>
                </c:pt>
                <c:pt idx="1041">
                  <c:v>37526.508333333331</c:v>
                </c:pt>
                <c:pt idx="1042">
                  <c:v>37527.008333333331</c:v>
                </c:pt>
                <c:pt idx="1043">
                  <c:v>37527.508333333331</c:v>
                </c:pt>
                <c:pt idx="1044">
                  <c:v>37528.008333333331</c:v>
                </c:pt>
                <c:pt idx="1045">
                  <c:v>37528.508333333331</c:v>
                </c:pt>
                <c:pt idx="1046">
                  <c:v>37529.008333333331</c:v>
                </c:pt>
                <c:pt idx="1047">
                  <c:v>37529.508333333331</c:v>
                </c:pt>
                <c:pt idx="1048">
                  <c:v>37530.008333333331</c:v>
                </c:pt>
                <c:pt idx="1049">
                  <c:v>37530.508333333331</c:v>
                </c:pt>
                <c:pt idx="1050">
                  <c:v>37531.008333333331</c:v>
                </c:pt>
                <c:pt idx="1051">
                  <c:v>37531.508333333331</c:v>
                </c:pt>
                <c:pt idx="1052">
                  <c:v>37532.008333333331</c:v>
                </c:pt>
                <c:pt idx="1053">
                  <c:v>37532.508333333331</c:v>
                </c:pt>
                <c:pt idx="1054">
                  <c:v>37533.008333333331</c:v>
                </c:pt>
                <c:pt idx="1055">
                  <c:v>37533.508333333331</c:v>
                </c:pt>
                <c:pt idx="1056">
                  <c:v>37534.008333333331</c:v>
                </c:pt>
                <c:pt idx="1057">
                  <c:v>37534.508333333331</c:v>
                </c:pt>
                <c:pt idx="1058">
                  <c:v>37535.008333333331</c:v>
                </c:pt>
                <c:pt idx="1059">
                  <c:v>37535.508333333331</c:v>
                </c:pt>
                <c:pt idx="1060">
                  <c:v>37536.008333333331</c:v>
                </c:pt>
                <c:pt idx="1061">
                  <c:v>37536.508333333331</c:v>
                </c:pt>
                <c:pt idx="1062">
                  <c:v>37537.008333333331</c:v>
                </c:pt>
                <c:pt idx="1063">
                  <c:v>37537.508333333331</c:v>
                </c:pt>
                <c:pt idx="1064">
                  <c:v>37538.008333333331</c:v>
                </c:pt>
                <c:pt idx="1065">
                  <c:v>37538.508333333331</c:v>
                </c:pt>
                <c:pt idx="1066">
                  <c:v>37539.008333333331</c:v>
                </c:pt>
                <c:pt idx="1067">
                  <c:v>37539.508333333331</c:v>
                </c:pt>
                <c:pt idx="1068">
                  <c:v>37540.008333333331</c:v>
                </c:pt>
                <c:pt idx="1069">
                  <c:v>37540.508333333331</c:v>
                </c:pt>
                <c:pt idx="1070">
                  <c:v>37541.008333333331</c:v>
                </c:pt>
                <c:pt idx="1071">
                  <c:v>37541.508333333331</c:v>
                </c:pt>
                <c:pt idx="1072">
                  <c:v>37542.008333333331</c:v>
                </c:pt>
                <c:pt idx="1073">
                  <c:v>37542.508333333331</c:v>
                </c:pt>
                <c:pt idx="1074">
                  <c:v>37543.008333333331</c:v>
                </c:pt>
                <c:pt idx="1075">
                  <c:v>37543.508333333331</c:v>
                </c:pt>
                <c:pt idx="1076">
                  <c:v>37544.008333333331</c:v>
                </c:pt>
                <c:pt idx="1077">
                  <c:v>37544.508333333331</c:v>
                </c:pt>
                <c:pt idx="1078">
                  <c:v>37545.008333333331</c:v>
                </c:pt>
                <c:pt idx="1079">
                  <c:v>37545.508333333331</c:v>
                </c:pt>
                <c:pt idx="1080">
                  <c:v>37546.008333333331</c:v>
                </c:pt>
                <c:pt idx="1081">
                  <c:v>37546.508333333331</c:v>
                </c:pt>
                <c:pt idx="1082">
                  <c:v>37547.008333333331</c:v>
                </c:pt>
                <c:pt idx="1083">
                  <c:v>37547.508333333331</c:v>
                </c:pt>
                <c:pt idx="1084">
                  <c:v>37548.008333333331</c:v>
                </c:pt>
                <c:pt idx="1085">
                  <c:v>37548.508333333331</c:v>
                </c:pt>
                <c:pt idx="1086">
                  <c:v>37549.008333333331</c:v>
                </c:pt>
                <c:pt idx="1087">
                  <c:v>37549.508333333331</c:v>
                </c:pt>
                <c:pt idx="1088">
                  <c:v>37550.008333333331</c:v>
                </c:pt>
                <c:pt idx="1089">
                  <c:v>37550.508333333331</c:v>
                </c:pt>
                <c:pt idx="1090">
                  <c:v>37551.008333333331</c:v>
                </c:pt>
                <c:pt idx="1091">
                  <c:v>37551.508333333331</c:v>
                </c:pt>
                <c:pt idx="1092">
                  <c:v>37552.008333333331</c:v>
                </c:pt>
                <c:pt idx="1093">
                  <c:v>37552.508333333331</c:v>
                </c:pt>
                <c:pt idx="1094">
                  <c:v>37553.008333333331</c:v>
                </c:pt>
                <c:pt idx="1095">
                  <c:v>37553.508333333331</c:v>
                </c:pt>
                <c:pt idx="1096">
                  <c:v>37554.008333333331</c:v>
                </c:pt>
                <c:pt idx="1097">
                  <c:v>37554.508333333331</c:v>
                </c:pt>
                <c:pt idx="1098">
                  <c:v>37555.008333333331</c:v>
                </c:pt>
                <c:pt idx="1099">
                  <c:v>37555.508333333331</c:v>
                </c:pt>
                <c:pt idx="1100">
                  <c:v>37556.008333333331</c:v>
                </c:pt>
                <c:pt idx="1101">
                  <c:v>37556.508333333331</c:v>
                </c:pt>
                <c:pt idx="1102">
                  <c:v>37557.008333333331</c:v>
                </c:pt>
                <c:pt idx="1103">
                  <c:v>37557.508333333331</c:v>
                </c:pt>
                <c:pt idx="1104">
                  <c:v>37558.008333333331</c:v>
                </c:pt>
                <c:pt idx="1105">
                  <c:v>37558.508333333331</c:v>
                </c:pt>
                <c:pt idx="1106">
                  <c:v>37559.008333333331</c:v>
                </c:pt>
                <c:pt idx="1107">
                  <c:v>37559.508333333331</c:v>
                </c:pt>
                <c:pt idx="1108">
                  <c:v>37560.008333333331</c:v>
                </c:pt>
                <c:pt idx="1109">
                  <c:v>37560.508333333331</c:v>
                </c:pt>
                <c:pt idx="1110">
                  <c:v>37561.008333333331</c:v>
                </c:pt>
                <c:pt idx="1111">
                  <c:v>37561.508333333331</c:v>
                </c:pt>
                <c:pt idx="1112">
                  <c:v>37562.008333333331</c:v>
                </c:pt>
                <c:pt idx="1113">
                  <c:v>37562.508333333331</c:v>
                </c:pt>
                <c:pt idx="1114">
                  <c:v>37563.008333333331</c:v>
                </c:pt>
                <c:pt idx="1115">
                  <c:v>37563.508333333331</c:v>
                </c:pt>
                <c:pt idx="1116">
                  <c:v>37564.008333333331</c:v>
                </c:pt>
                <c:pt idx="1117">
                  <c:v>37564.508333333331</c:v>
                </c:pt>
                <c:pt idx="1118">
                  <c:v>37565.008333333331</c:v>
                </c:pt>
                <c:pt idx="1119">
                  <c:v>37565.508333333331</c:v>
                </c:pt>
                <c:pt idx="1120">
                  <c:v>37566.008333333331</c:v>
                </c:pt>
                <c:pt idx="1121">
                  <c:v>37566.508333333331</c:v>
                </c:pt>
                <c:pt idx="1122">
                  <c:v>37567.008333333331</c:v>
                </c:pt>
                <c:pt idx="1123">
                  <c:v>37567.508333333331</c:v>
                </c:pt>
                <c:pt idx="1124">
                  <c:v>37568.008333333331</c:v>
                </c:pt>
                <c:pt idx="1125">
                  <c:v>37568.508333333331</c:v>
                </c:pt>
                <c:pt idx="1126">
                  <c:v>37569.008333333331</c:v>
                </c:pt>
                <c:pt idx="1127">
                  <c:v>37569.508333333331</c:v>
                </c:pt>
                <c:pt idx="1128">
                  <c:v>37570.008333333331</c:v>
                </c:pt>
                <c:pt idx="1129">
                  <c:v>37570.508333333331</c:v>
                </c:pt>
                <c:pt idx="1130">
                  <c:v>37571.008333333331</c:v>
                </c:pt>
                <c:pt idx="1131">
                  <c:v>37571.508333333331</c:v>
                </c:pt>
                <c:pt idx="1132">
                  <c:v>37572.008333333331</c:v>
                </c:pt>
                <c:pt idx="1133">
                  <c:v>37572.508333333331</c:v>
                </c:pt>
                <c:pt idx="1134">
                  <c:v>37573.008333333331</c:v>
                </c:pt>
                <c:pt idx="1135">
                  <c:v>37573.508333333331</c:v>
                </c:pt>
                <c:pt idx="1136">
                  <c:v>37574.008333333331</c:v>
                </c:pt>
                <c:pt idx="1137">
                  <c:v>37574.508333333331</c:v>
                </c:pt>
                <c:pt idx="1138">
                  <c:v>37575.008333333331</c:v>
                </c:pt>
                <c:pt idx="1139">
                  <c:v>37575.508333333331</c:v>
                </c:pt>
                <c:pt idx="1140">
                  <c:v>37576.008333333331</c:v>
                </c:pt>
                <c:pt idx="1141">
                  <c:v>37576.508333333331</c:v>
                </c:pt>
                <c:pt idx="1142">
                  <c:v>37577.008333333331</c:v>
                </c:pt>
                <c:pt idx="1143">
                  <c:v>37577.508333333331</c:v>
                </c:pt>
                <c:pt idx="1144">
                  <c:v>37578.008333333331</c:v>
                </c:pt>
                <c:pt idx="1145">
                  <c:v>37578.508333333331</c:v>
                </c:pt>
                <c:pt idx="1146">
                  <c:v>37579.008333333331</c:v>
                </c:pt>
                <c:pt idx="1147">
                  <c:v>37579.508333333331</c:v>
                </c:pt>
                <c:pt idx="1148">
                  <c:v>37580.008333333331</c:v>
                </c:pt>
                <c:pt idx="1149">
                  <c:v>37580.508333333331</c:v>
                </c:pt>
                <c:pt idx="1150">
                  <c:v>37581.008333333331</c:v>
                </c:pt>
                <c:pt idx="1151">
                  <c:v>37581.508333333331</c:v>
                </c:pt>
                <c:pt idx="1152">
                  <c:v>37582.008333333331</c:v>
                </c:pt>
                <c:pt idx="1153">
                  <c:v>37582.508333333331</c:v>
                </c:pt>
                <c:pt idx="1154">
                  <c:v>37583.008333333331</c:v>
                </c:pt>
                <c:pt idx="1155">
                  <c:v>37583.508333333331</c:v>
                </c:pt>
                <c:pt idx="1156">
                  <c:v>37584.008333333331</c:v>
                </c:pt>
                <c:pt idx="1157">
                  <c:v>37584.508333333331</c:v>
                </c:pt>
                <c:pt idx="1158">
                  <c:v>37585.008333333331</c:v>
                </c:pt>
                <c:pt idx="1159">
                  <c:v>37585.508333333331</c:v>
                </c:pt>
                <c:pt idx="1160">
                  <c:v>37586.008333333331</c:v>
                </c:pt>
                <c:pt idx="1161">
                  <c:v>37586.508333333331</c:v>
                </c:pt>
                <c:pt idx="1162">
                  <c:v>37587.008333333331</c:v>
                </c:pt>
                <c:pt idx="1163">
                  <c:v>37587.508333333331</c:v>
                </c:pt>
                <c:pt idx="1164">
                  <c:v>37588.008333333331</c:v>
                </c:pt>
                <c:pt idx="1165">
                  <c:v>37588.508333333331</c:v>
                </c:pt>
                <c:pt idx="1166">
                  <c:v>37589.008333333331</c:v>
                </c:pt>
                <c:pt idx="1167">
                  <c:v>37589.508333333331</c:v>
                </c:pt>
                <c:pt idx="1168">
                  <c:v>37590.008333333331</c:v>
                </c:pt>
                <c:pt idx="1169">
                  <c:v>37590.508333333331</c:v>
                </c:pt>
                <c:pt idx="1170">
                  <c:v>37591.008333333331</c:v>
                </c:pt>
                <c:pt idx="1171">
                  <c:v>37591.508333333331</c:v>
                </c:pt>
                <c:pt idx="1172">
                  <c:v>37592.008333333331</c:v>
                </c:pt>
                <c:pt idx="1173">
                  <c:v>37592.508333333331</c:v>
                </c:pt>
                <c:pt idx="1174">
                  <c:v>37593.008333333331</c:v>
                </c:pt>
                <c:pt idx="1175">
                  <c:v>37593.508333333331</c:v>
                </c:pt>
                <c:pt idx="1176">
                  <c:v>37594.008333333331</c:v>
                </c:pt>
                <c:pt idx="1177">
                  <c:v>37594.508333333331</c:v>
                </c:pt>
                <c:pt idx="1178">
                  <c:v>37595.008333333331</c:v>
                </c:pt>
                <c:pt idx="1179">
                  <c:v>37595.508333333331</c:v>
                </c:pt>
                <c:pt idx="1180">
                  <c:v>37596.008333333331</c:v>
                </c:pt>
                <c:pt idx="1181">
                  <c:v>37596.508333333331</c:v>
                </c:pt>
                <c:pt idx="1182">
                  <c:v>37597.008333333331</c:v>
                </c:pt>
                <c:pt idx="1183">
                  <c:v>37597.508333333331</c:v>
                </c:pt>
                <c:pt idx="1184">
                  <c:v>37598.008333333331</c:v>
                </c:pt>
                <c:pt idx="1185">
                  <c:v>37598.508333333331</c:v>
                </c:pt>
                <c:pt idx="1186">
                  <c:v>37599.008333333331</c:v>
                </c:pt>
                <c:pt idx="1187">
                  <c:v>37599.508333333331</c:v>
                </c:pt>
                <c:pt idx="1188">
                  <c:v>37600.008333333331</c:v>
                </c:pt>
                <c:pt idx="1189">
                  <c:v>37600.508333333331</c:v>
                </c:pt>
                <c:pt idx="1190">
                  <c:v>37601.008333333331</c:v>
                </c:pt>
                <c:pt idx="1191">
                  <c:v>37601.508333333331</c:v>
                </c:pt>
                <c:pt idx="1192">
                  <c:v>37602.008333333331</c:v>
                </c:pt>
                <c:pt idx="1193">
                  <c:v>37602.508333333331</c:v>
                </c:pt>
                <c:pt idx="1194">
                  <c:v>37603.008333333331</c:v>
                </c:pt>
                <c:pt idx="1195">
                  <c:v>37603.508333333331</c:v>
                </c:pt>
                <c:pt idx="1196">
                  <c:v>37604.008333333331</c:v>
                </c:pt>
                <c:pt idx="1197">
                  <c:v>37604.508333333331</c:v>
                </c:pt>
                <c:pt idx="1198">
                  <c:v>37605.008333333331</c:v>
                </c:pt>
                <c:pt idx="1199">
                  <c:v>37605.508333333331</c:v>
                </c:pt>
                <c:pt idx="1200">
                  <c:v>37606.008333333331</c:v>
                </c:pt>
                <c:pt idx="1201">
                  <c:v>37606.508333333331</c:v>
                </c:pt>
                <c:pt idx="1202">
                  <c:v>37607.008333333331</c:v>
                </c:pt>
                <c:pt idx="1203">
                  <c:v>37607.508333333331</c:v>
                </c:pt>
                <c:pt idx="1204">
                  <c:v>37608.008333333331</c:v>
                </c:pt>
                <c:pt idx="1205">
                  <c:v>37608.508333333331</c:v>
                </c:pt>
                <c:pt idx="1206">
                  <c:v>37609.008333333331</c:v>
                </c:pt>
                <c:pt idx="1207">
                  <c:v>37609.508333333331</c:v>
                </c:pt>
                <c:pt idx="1208">
                  <c:v>37610.008333333331</c:v>
                </c:pt>
                <c:pt idx="1209">
                  <c:v>37610.508333333331</c:v>
                </c:pt>
                <c:pt idx="1210">
                  <c:v>37611.008333333331</c:v>
                </c:pt>
                <c:pt idx="1211">
                  <c:v>37611.508333333331</c:v>
                </c:pt>
                <c:pt idx="1212">
                  <c:v>37612.008333333331</c:v>
                </c:pt>
                <c:pt idx="1213">
                  <c:v>37612.508333333331</c:v>
                </c:pt>
                <c:pt idx="1214">
                  <c:v>37613.008333333331</c:v>
                </c:pt>
                <c:pt idx="1215">
                  <c:v>37613.508333333331</c:v>
                </c:pt>
                <c:pt idx="1216">
                  <c:v>37614.008333333331</c:v>
                </c:pt>
                <c:pt idx="1217">
                  <c:v>37614.508333333331</c:v>
                </c:pt>
                <c:pt idx="1218">
                  <c:v>37615.008333333331</c:v>
                </c:pt>
                <c:pt idx="1219">
                  <c:v>37615.508333333331</c:v>
                </c:pt>
                <c:pt idx="1220">
                  <c:v>37616.008333333331</c:v>
                </c:pt>
                <c:pt idx="1221">
                  <c:v>37616.508333333331</c:v>
                </c:pt>
                <c:pt idx="1222">
                  <c:v>37617.008333333331</c:v>
                </c:pt>
                <c:pt idx="1223">
                  <c:v>37617.508333333331</c:v>
                </c:pt>
                <c:pt idx="1224">
                  <c:v>37618.008333333331</c:v>
                </c:pt>
                <c:pt idx="1225">
                  <c:v>37618.508333333331</c:v>
                </c:pt>
                <c:pt idx="1226">
                  <c:v>37619.008333333331</c:v>
                </c:pt>
                <c:pt idx="1227">
                  <c:v>37619.508333333331</c:v>
                </c:pt>
                <c:pt idx="1228">
                  <c:v>37620.008333333331</c:v>
                </c:pt>
                <c:pt idx="1229">
                  <c:v>37620.508333333331</c:v>
                </c:pt>
                <c:pt idx="1230">
                  <c:v>37621.008333333331</c:v>
                </c:pt>
                <c:pt idx="1231">
                  <c:v>37621.508333333331</c:v>
                </c:pt>
                <c:pt idx="1232">
                  <c:v>37622.008333333331</c:v>
                </c:pt>
                <c:pt idx="1233">
                  <c:v>37622.508333333331</c:v>
                </c:pt>
                <c:pt idx="1234">
                  <c:v>37623.008333333331</c:v>
                </c:pt>
                <c:pt idx="1235">
                  <c:v>37623.508333333331</c:v>
                </c:pt>
                <c:pt idx="1236">
                  <c:v>37624.008333333331</c:v>
                </c:pt>
                <c:pt idx="1237">
                  <c:v>37624.508333333331</c:v>
                </c:pt>
                <c:pt idx="1238">
                  <c:v>37625.008333333331</c:v>
                </c:pt>
                <c:pt idx="1239">
                  <c:v>37625.508333333331</c:v>
                </c:pt>
                <c:pt idx="1240">
                  <c:v>37626.008333333331</c:v>
                </c:pt>
                <c:pt idx="1241">
                  <c:v>37626.508333333331</c:v>
                </c:pt>
                <c:pt idx="1242">
                  <c:v>37627.008333333331</c:v>
                </c:pt>
                <c:pt idx="1243">
                  <c:v>37627.508333333331</c:v>
                </c:pt>
                <c:pt idx="1244">
                  <c:v>37628.008333333331</c:v>
                </c:pt>
                <c:pt idx="1245">
                  <c:v>37628.508333333331</c:v>
                </c:pt>
                <c:pt idx="1246">
                  <c:v>37629.008333333331</c:v>
                </c:pt>
                <c:pt idx="1247">
                  <c:v>37629.508333333331</c:v>
                </c:pt>
                <c:pt idx="1248">
                  <c:v>37630.008333333331</c:v>
                </c:pt>
                <c:pt idx="1249">
                  <c:v>37630.508333333331</c:v>
                </c:pt>
                <c:pt idx="1250">
                  <c:v>37631.008333333331</c:v>
                </c:pt>
                <c:pt idx="1251">
                  <c:v>37631.508333333331</c:v>
                </c:pt>
                <c:pt idx="1252">
                  <c:v>37632.008333333331</c:v>
                </c:pt>
                <c:pt idx="1253">
                  <c:v>37632.508333333331</c:v>
                </c:pt>
                <c:pt idx="1254">
                  <c:v>37633.008333333331</c:v>
                </c:pt>
                <c:pt idx="1255">
                  <c:v>37633.508333333331</c:v>
                </c:pt>
                <c:pt idx="1256">
                  <c:v>37634.008333333331</c:v>
                </c:pt>
                <c:pt idx="1257">
                  <c:v>37634.508333333331</c:v>
                </c:pt>
                <c:pt idx="1258">
                  <c:v>37635.008333333331</c:v>
                </c:pt>
                <c:pt idx="1259">
                  <c:v>37635.508333333331</c:v>
                </c:pt>
                <c:pt idx="1260">
                  <c:v>37636.008333333331</c:v>
                </c:pt>
                <c:pt idx="1261">
                  <c:v>37636.508333333331</c:v>
                </c:pt>
                <c:pt idx="1262">
                  <c:v>37637.008333333331</c:v>
                </c:pt>
                <c:pt idx="1263">
                  <c:v>37637.508333333331</c:v>
                </c:pt>
                <c:pt idx="1264">
                  <c:v>37638.008333333331</c:v>
                </c:pt>
                <c:pt idx="1265">
                  <c:v>37638.508333333331</c:v>
                </c:pt>
                <c:pt idx="1266">
                  <c:v>37639.008333333331</c:v>
                </c:pt>
                <c:pt idx="1267">
                  <c:v>37639.508333333331</c:v>
                </c:pt>
                <c:pt idx="1268">
                  <c:v>37640.008333333331</c:v>
                </c:pt>
                <c:pt idx="1269">
                  <c:v>37640.508333333331</c:v>
                </c:pt>
                <c:pt idx="1270">
                  <c:v>37641.008333333331</c:v>
                </c:pt>
                <c:pt idx="1271">
                  <c:v>37641.508333333331</c:v>
                </c:pt>
                <c:pt idx="1272">
                  <c:v>37642.008333333331</c:v>
                </c:pt>
                <c:pt idx="1273">
                  <c:v>37642.508333333331</c:v>
                </c:pt>
                <c:pt idx="1274">
                  <c:v>37643.008333333331</c:v>
                </c:pt>
                <c:pt idx="1275">
                  <c:v>37643.508333333331</c:v>
                </c:pt>
                <c:pt idx="1276">
                  <c:v>37644.008333333331</c:v>
                </c:pt>
                <c:pt idx="1277">
                  <c:v>37644.508333333331</c:v>
                </c:pt>
                <c:pt idx="1278">
                  <c:v>37645.008333333331</c:v>
                </c:pt>
                <c:pt idx="1279">
                  <c:v>37645.508333333331</c:v>
                </c:pt>
                <c:pt idx="1280">
                  <c:v>37646.008333333331</c:v>
                </c:pt>
                <c:pt idx="1281">
                  <c:v>37646.508333333331</c:v>
                </c:pt>
                <c:pt idx="1282">
                  <c:v>37647.008333333331</c:v>
                </c:pt>
                <c:pt idx="1283">
                  <c:v>37647.508333333331</c:v>
                </c:pt>
                <c:pt idx="1284">
                  <c:v>37648.008333333331</c:v>
                </c:pt>
                <c:pt idx="1285">
                  <c:v>37648.508333333331</c:v>
                </c:pt>
                <c:pt idx="1286">
                  <c:v>37649.008333333331</c:v>
                </c:pt>
                <c:pt idx="1287">
                  <c:v>37649.508333333331</c:v>
                </c:pt>
                <c:pt idx="1288">
                  <c:v>37650.008333333331</c:v>
                </c:pt>
                <c:pt idx="1289">
                  <c:v>37650.508333333331</c:v>
                </c:pt>
                <c:pt idx="1290">
                  <c:v>37651.008333333331</c:v>
                </c:pt>
                <c:pt idx="1291">
                  <c:v>37651.508333333331</c:v>
                </c:pt>
                <c:pt idx="1292">
                  <c:v>37652.008333333331</c:v>
                </c:pt>
                <c:pt idx="1293">
                  <c:v>37652.508333333331</c:v>
                </c:pt>
                <c:pt idx="1294">
                  <c:v>37653.008333333331</c:v>
                </c:pt>
                <c:pt idx="1295">
                  <c:v>37653.508333333331</c:v>
                </c:pt>
                <c:pt idx="1296">
                  <c:v>37654.008333333331</c:v>
                </c:pt>
                <c:pt idx="1297">
                  <c:v>37654.508333333331</c:v>
                </c:pt>
                <c:pt idx="1298">
                  <c:v>37655.008333333331</c:v>
                </c:pt>
                <c:pt idx="1299">
                  <c:v>37655.508333333331</c:v>
                </c:pt>
                <c:pt idx="1300">
                  <c:v>37656.008333333331</c:v>
                </c:pt>
                <c:pt idx="1301">
                  <c:v>37656.508333333331</c:v>
                </c:pt>
                <c:pt idx="1302">
                  <c:v>37657.008333333331</c:v>
                </c:pt>
                <c:pt idx="1303">
                  <c:v>37657.508333333331</c:v>
                </c:pt>
                <c:pt idx="1304">
                  <c:v>37658.008333333331</c:v>
                </c:pt>
                <c:pt idx="1305">
                  <c:v>37658.508333333331</c:v>
                </c:pt>
                <c:pt idx="1306">
                  <c:v>37659.008333333331</c:v>
                </c:pt>
                <c:pt idx="1307">
                  <c:v>37659.508333333331</c:v>
                </c:pt>
                <c:pt idx="1308">
                  <c:v>37660.008333333331</c:v>
                </c:pt>
                <c:pt idx="1309">
                  <c:v>37660.508333333331</c:v>
                </c:pt>
                <c:pt idx="1310">
                  <c:v>37661.008333333331</c:v>
                </c:pt>
                <c:pt idx="1311">
                  <c:v>37661.508333333331</c:v>
                </c:pt>
                <c:pt idx="1312">
                  <c:v>37662.008333333331</c:v>
                </c:pt>
                <c:pt idx="1313">
                  <c:v>37662.508333333331</c:v>
                </c:pt>
                <c:pt idx="1314">
                  <c:v>37663.008333333331</c:v>
                </c:pt>
                <c:pt idx="1315">
                  <c:v>37663.508333333331</c:v>
                </c:pt>
                <c:pt idx="1316">
                  <c:v>37664.008333333331</c:v>
                </c:pt>
                <c:pt idx="1317">
                  <c:v>37664.508333333331</c:v>
                </c:pt>
                <c:pt idx="1318">
                  <c:v>37665.008333333331</c:v>
                </c:pt>
                <c:pt idx="1319">
                  <c:v>37665.508333333331</c:v>
                </c:pt>
                <c:pt idx="1320">
                  <c:v>37666.008333333331</c:v>
                </c:pt>
                <c:pt idx="1321">
                  <c:v>37666.508333333331</c:v>
                </c:pt>
                <c:pt idx="1322">
                  <c:v>37667.008333333331</c:v>
                </c:pt>
                <c:pt idx="1323">
                  <c:v>37667.508333333331</c:v>
                </c:pt>
                <c:pt idx="1324">
                  <c:v>37668.008333333331</c:v>
                </c:pt>
                <c:pt idx="1325">
                  <c:v>37668.508333333331</c:v>
                </c:pt>
                <c:pt idx="1326">
                  <c:v>37669.008333333331</c:v>
                </c:pt>
                <c:pt idx="1327">
                  <c:v>37669.508333333331</c:v>
                </c:pt>
                <c:pt idx="1328">
                  <c:v>37670.008333333331</c:v>
                </c:pt>
                <c:pt idx="1329">
                  <c:v>37670.508333333331</c:v>
                </c:pt>
                <c:pt idx="1330">
                  <c:v>37671.008333333331</c:v>
                </c:pt>
                <c:pt idx="1331">
                  <c:v>37671.508333333331</c:v>
                </c:pt>
                <c:pt idx="1332">
                  <c:v>37672.008333333331</c:v>
                </c:pt>
                <c:pt idx="1333">
                  <c:v>37672.508333333331</c:v>
                </c:pt>
                <c:pt idx="1334">
                  <c:v>37673.008333333331</c:v>
                </c:pt>
                <c:pt idx="1335">
                  <c:v>37673.508333333331</c:v>
                </c:pt>
                <c:pt idx="1336">
                  <c:v>37674.008333333331</c:v>
                </c:pt>
                <c:pt idx="1337">
                  <c:v>37674.508333333331</c:v>
                </c:pt>
                <c:pt idx="1338">
                  <c:v>37675.008333333331</c:v>
                </c:pt>
                <c:pt idx="1339">
                  <c:v>37675.508333333331</c:v>
                </c:pt>
                <c:pt idx="1340">
                  <c:v>37676.008333333331</c:v>
                </c:pt>
                <c:pt idx="1341">
                  <c:v>37676.508333333331</c:v>
                </c:pt>
                <c:pt idx="1342">
                  <c:v>37677.008333333331</c:v>
                </c:pt>
                <c:pt idx="1343">
                  <c:v>37677.508333333331</c:v>
                </c:pt>
                <c:pt idx="1344">
                  <c:v>37678.008333333331</c:v>
                </c:pt>
                <c:pt idx="1345">
                  <c:v>37678.508333333331</c:v>
                </c:pt>
                <c:pt idx="1346">
                  <c:v>37679.008333333331</c:v>
                </c:pt>
                <c:pt idx="1347">
                  <c:v>37679.508333333331</c:v>
                </c:pt>
                <c:pt idx="1348">
                  <c:v>37680.008333333331</c:v>
                </c:pt>
                <c:pt idx="1349">
                  <c:v>37680.508333333331</c:v>
                </c:pt>
                <c:pt idx="1350">
                  <c:v>37681.008333333331</c:v>
                </c:pt>
                <c:pt idx="1351">
                  <c:v>37681.508333333331</c:v>
                </c:pt>
                <c:pt idx="1352">
                  <c:v>37682.008333333331</c:v>
                </c:pt>
                <c:pt idx="1353">
                  <c:v>37682.508333333331</c:v>
                </c:pt>
                <c:pt idx="1354">
                  <c:v>37683.008333333331</c:v>
                </c:pt>
                <c:pt idx="1355">
                  <c:v>37683.508333333331</c:v>
                </c:pt>
                <c:pt idx="1356">
                  <c:v>37684.008333333331</c:v>
                </c:pt>
                <c:pt idx="1357">
                  <c:v>37684.508333333331</c:v>
                </c:pt>
                <c:pt idx="1358">
                  <c:v>37685.008333333331</c:v>
                </c:pt>
                <c:pt idx="1359">
                  <c:v>37685.508333333331</c:v>
                </c:pt>
                <c:pt idx="1360">
                  <c:v>37686.008333333331</c:v>
                </c:pt>
                <c:pt idx="1361">
                  <c:v>37686.508333333331</c:v>
                </c:pt>
                <c:pt idx="1362">
                  <c:v>37687.008333333331</c:v>
                </c:pt>
                <c:pt idx="1363">
                  <c:v>37687.508333333331</c:v>
                </c:pt>
                <c:pt idx="1364">
                  <c:v>37688.008333333331</c:v>
                </c:pt>
                <c:pt idx="1365">
                  <c:v>37688.508333333331</c:v>
                </c:pt>
                <c:pt idx="1366">
                  <c:v>37689.008333333331</c:v>
                </c:pt>
                <c:pt idx="1367">
                  <c:v>37689.508333333331</c:v>
                </c:pt>
                <c:pt idx="1368">
                  <c:v>37690.008333333331</c:v>
                </c:pt>
                <c:pt idx="1369">
                  <c:v>37690.508333333331</c:v>
                </c:pt>
                <c:pt idx="1370">
                  <c:v>37691.008333333331</c:v>
                </c:pt>
                <c:pt idx="1371">
                  <c:v>37691.508333333331</c:v>
                </c:pt>
                <c:pt idx="1372">
                  <c:v>37692.008333333331</c:v>
                </c:pt>
                <c:pt idx="1373">
                  <c:v>37692.508333333331</c:v>
                </c:pt>
                <c:pt idx="1374">
                  <c:v>37693.008333333331</c:v>
                </c:pt>
                <c:pt idx="1375">
                  <c:v>37693.508333333331</c:v>
                </c:pt>
                <c:pt idx="1376">
                  <c:v>37694.008333333331</c:v>
                </c:pt>
                <c:pt idx="1377">
                  <c:v>37694.508333333331</c:v>
                </c:pt>
                <c:pt idx="1378">
                  <c:v>37695.008333333331</c:v>
                </c:pt>
                <c:pt idx="1379">
                  <c:v>37695.508333333331</c:v>
                </c:pt>
                <c:pt idx="1380">
                  <c:v>37696.008333333331</c:v>
                </c:pt>
                <c:pt idx="1381">
                  <c:v>37696.508333333331</c:v>
                </c:pt>
                <c:pt idx="1382">
                  <c:v>37697.008333333331</c:v>
                </c:pt>
                <c:pt idx="1383">
                  <c:v>37697.508333333331</c:v>
                </c:pt>
                <c:pt idx="1384">
                  <c:v>37698.008333333331</c:v>
                </c:pt>
                <c:pt idx="1385">
                  <c:v>37698.508333333331</c:v>
                </c:pt>
                <c:pt idx="1386">
                  <c:v>37699.008333333331</c:v>
                </c:pt>
                <c:pt idx="1387">
                  <c:v>37699.508333333331</c:v>
                </c:pt>
                <c:pt idx="1388">
                  <c:v>37700.008333333331</c:v>
                </c:pt>
                <c:pt idx="1389">
                  <c:v>37700.508333333331</c:v>
                </c:pt>
                <c:pt idx="1390">
                  <c:v>37701.008333333331</c:v>
                </c:pt>
                <c:pt idx="1391">
                  <c:v>37701.508333333331</c:v>
                </c:pt>
                <c:pt idx="1392">
                  <c:v>37702.008333333331</c:v>
                </c:pt>
                <c:pt idx="1393">
                  <c:v>37702.508333333331</c:v>
                </c:pt>
                <c:pt idx="1394">
                  <c:v>37703.008333333331</c:v>
                </c:pt>
                <c:pt idx="1395">
                  <c:v>37703.508333333331</c:v>
                </c:pt>
                <c:pt idx="1396">
                  <c:v>37704.008333333331</c:v>
                </c:pt>
                <c:pt idx="1397">
                  <c:v>37704.508333333331</c:v>
                </c:pt>
                <c:pt idx="1398">
                  <c:v>37705.008333333331</c:v>
                </c:pt>
                <c:pt idx="1399">
                  <c:v>37705.508333333331</c:v>
                </c:pt>
                <c:pt idx="1400">
                  <c:v>37706.008333333331</c:v>
                </c:pt>
                <c:pt idx="1401">
                  <c:v>37706.508333333331</c:v>
                </c:pt>
                <c:pt idx="1402">
                  <c:v>37707.008333333331</c:v>
                </c:pt>
                <c:pt idx="1403">
                  <c:v>37707.508333333331</c:v>
                </c:pt>
                <c:pt idx="1404">
                  <c:v>37708.008333333331</c:v>
                </c:pt>
                <c:pt idx="1405">
                  <c:v>37708.508333333331</c:v>
                </c:pt>
                <c:pt idx="1406">
                  <c:v>37709.008333333331</c:v>
                </c:pt>
                <c:pt idx="1407">
                  <c:v>37709.508333333331</c:v>
                </c:pt>
                <c:pt idx="1408">
                  <c:v>37710.008333333331</c:v>
                </c:pt>
                <c:pt idx="1409">
                  <c:v>37710.508333333331</c:v>
                </c:pt>
                <c:pt idx="1410">
                  <c:v>37711.008333333331</c:v>
                </c:pt>
                <c:pt idx="1411">
                  <c:v>37711.508333333331</c:v>
                </c:pt>
                <c:pt idx="1412">
                  <c:v>37712.008333333331</c:v>
                </c:pt>
                <c:pt idx="1413">
                  <c:v>37712.508333333331</c:v>
                </c:pt>
                <c:pt idx="1414">
                  <c:v>37713.008333333331</c:v>
                </c:pt>
                <c:pt idx="1415">
                  <c:v>37713.508333333331</c:v>
                </c:pt>
                <c:pt idx="1416">
                  <c:v>37714.008333333331</c:v>
                </c:pt>
                <c:pt idx="1417">
                  <c:v>37714.508333333331</c:v>
                </c:pt>
                <c:pt idx="1418">
                  <c:v>37715.008333333331</c:v>
                </c:pt>
                <c:pt idx="1419">
                  <c:v>37715.508333333331</c:v>
                </c:pt>
                <c:pt idx="1420">
                  <c:v>37716.008333333331</c:v>
                </c:pt>
                <c:pt idx="1421">
                  <c:v>37716.508333333331</c:v>
                </c:pt>
                <c:pt idx="1422">
                  <c:v>37717.008333333331</c:v>
                </c:pt>
                <c:pt idx="1423">
                  <c:v>37717.508333333331</c:v>
                </c:pt>
                <c:pt idx="1424">
                  <c:v>37718.008333333331</c:v>
                </c:pt>
                <c:pt idx="1425">
                  <c:v>37718.508333333331</c:v>
                </c:pt>
                <c:pt idx="1426">
                  <c:v>37719.008333333331</c:v>
                </c:pt>
                <c:pt idx="1427">
                  <c:v>37719.508333333331</c:v>
                </c:pt>
                <c:pt idx="1428">
                  <c:v>37720.008333333331</c:v>
                </c:pt>
                <c:pt idx="1429">
                  <c:v>37720.508333333331</c:v>
                </c:pt>
                <c:pt idx="1430">
                  <c:v>37721.008333333331</c:v>
                </c:pt>
                <c:pt idx="1431">
                  <c:v>37721.508333333331</c:v>
                </c:pt>
                <c:pt idx="1432">
                  <c:v>37722.008333333331</c:v>
                </c:pt>
                <c:pt idx="1433">
                  <c:v>37722.508333333331</c:v>
                </c:pt>
                <c:pt idx="1434">
                  <c:v>37723.008333333331</c:v>
                </c:pt>
                <c:pt idx="1435">
                  <c:v>37723.508333333331</c:v>
                </c:pt>
                <c:pt idx="1436">
                  <c:v>37724.008333333331</c:v>
                </c:pt>
                <c:pt idx="1437">
                  <c:v>37724.508333333331</c:v>
                </c:pt>
                <c:pt idx="1438">
                  <c:v>37725.008333333331</c:v>
                </c:pt>
                <c:pt idx="1439">
                  <c:v>37725.508333333331</c:v>
                </c:pt>
                <c:pt idx="1440">
                  <c:v>37726.008333333331</c:v>
                </c:pt>
                <c:pt idx="1441">
                  <c:v>37726.508333333331</c:v>
                </c:pt>
                <c:pt idx="1442">
                  <c:v>37727.008333333331</c:v>
                </c:pt>
                <c:pt idx="1443">
                  <c:v>37727.508333333331</c:v>
                </c:pt>
                <c:pt idx="1444">
                  <c:v>37728.008333333331</c:v>
                </c:pt>
                <c:pt idx="1445">
                  <c:v>37728.508333333331</c:v>
                </c:pt>
                <c:pt idx="1446">
                  <c:v>37729.008333333331</c:v>
                </c:pt>
                <c:pt idx="1447">
                  <c:v>37729.508333333331</c:v>
                </c:pt>
                <c:pt idx="1448">
                  <c:v>37730.008333333331</c:v>
                </c:pt>
                <c:pt idx="1449">
                  <c:v>37730.508333333331</c:v>
                </c:pt>
                <c:pt idx="1450">
                  <c:v>37731.008333333331</c:v>
                </c:pt>
                <c:pt idx="1451">
                  <c:v>37731.508333333331</c:v>
                </c:pt>
                <c:pt idx="1452">
                  <c:v>37732.008333333331</c:v>
                </c:pt>
                <c:pt idx="1453">
                  <c:v>37732.508333333331</c:v>
                </c:pt>
                <c:pt idx="1454">
                  <c:v>37733.008333333331</c:v>
                </c:pt>
                <c:pt idx="1455">
                  <c:v>37733.508333333331</c:v>
                </c:pt>
                <c:pt idx="1456">
                  <c:v>37734.008333333331</c:v>
                </c:pt>
                <c:pt idx="1457">
                  <c:v>37734.508333333331</c:v>
                </c:pt>
                <c:pt idx="1458">
                  <c:v>37735.008333333331</c:v>
                </c:pt>
                <c:pt idx="1459">
                  <c:v>37735.508333333331</c:v>
                </c:pt>
                <c:pt idx="1460">
                  <c:v>37736.008333333331</c:v>
                </c:pt>
                <c:pt idx="1461">
                  <c:v>37736.508333333331</c:v>
                </c:pt>
                <c:pt idx="1462">
                  <c:v>37737.008333333331</c:v>
                </c:pt>
                <c:pt idx="1463">
                  <c:v>37737.508333333331</c:v>
                </c:pt>
                <c:pt idx="1464">
                  <c:v>37738.008333333331</c:v>
                </c:pt>
                <c:pt idx="1465">
                  <c:v>37738.508333333331</c:v>
                </c:pt>
                <c:pt idx="1466">
                  <c:v>37739.008333333331</c:v>
                </c:pt>
                <c:pt idx="1467">
                  <c:v>37739.508333333331</c:v>
                </c:pt>
                <c:pt idx="1468">
                  <c:v>37740.008333333331</c:v>
                </c:pt>
                <c:pt idx="1469">
                  <c:v>37740.508333333331</c:v>
                </c:pt>
                <c:pt idx="1470">
                  <c:v>37741.008333333331</c:v>
                </c:pt>
                <c:pt idx="1471">
                  <c:v>37741.508333333331</c:v>
                </c:pt>
                <c:pt idx="1472">
                  <c:v>37742.008333333331</c:v>
                </c:pt>
                <c:pt idx="1473">
                  <c:v>37742.508333333331</c:v>
                </c:pt>
                <c:pt idx="1474">
                  <c:v>37743.008333333331</c:v>
                </c:pt>
                <c:pt idx="1475">
                  <c:v>37743.508333333331</c:v>
                </c:pt>
                <c:pt idx="1476">
                  <c:v>37744.008333333331</c:v>
                </c:pt>
                <c:pt idx="1477">
                  <c:v>37744.508333333331</c:v>
                </c:pt>
                <c:pt idx="1478">
                  <c:v>37745.008333333331</c:v>
                </c:pt>
                <c:pt idx="1479">
                  <c:v>37745.508333333331</c:v>
                </c:pt>
                <c:pt idx="1480">
                  <c:v>37746.008333333331</c:v>
                </c:pt>
                <c:pt idx="1481">
                  <c:v>37746.508333333331</c:v>
                </c:pt>
                <c:pt idx="1482">
                  <c:v>37747.008333333331</c:v>
                </c:pt>
                <c:pt idx="1483">
                  <c:v>37747.508333333331</c:v>
                </c:pt>
                <c:pt idx="1484">
                  <c:v>37748.008333333331</c:v>
                </c:pt>
                <c:pt idx="1485">
                  <c:v>37748.508333333331</c:v>
                </c:pt>
                <c:pt idx="1486">
                  <c:v>37749.008333333331</c:v>
                </c:pt>
                <c:pt idx="1487">
                  <c:v>37749.508333333331</c:v>
                </c:pt>
                <c:pt idx="1488">
                  <c:v>37750.008333333331</c:v>
                </c:pt>
                <c:pt idx="1489">
                  <c:v>37750.508333333331</c:v>
                </c:pt>
                <c:pt idx="1490">
                  <c:v>37751.008333333331</c:v>
                </c:pt>
                <c:pt idx="1491">
                  <c:v>37751.508333333331</c:v>
                </c:pt>
                <c:pt idx="1492">
                  <c:v>37752.008333333331</c:v>
                </c:pt>
                <c:pt idx="1493">
                  <c:v>37752.508333333331</c:v>
                </c:pt>
                <c:pt idx="1494">
                  <c:v>37753.008333333331</c:v>
                </c:pt>
                <c:pt idx="1495">
                  <c:v>37753.508333333331</c:v>
                </c:pt>
                <c:pt idx="1496">
                  <c:v>37754.008333333331</c:v>
                </c:pt>
                <c:pt idx="1497">
                  <c:v>37754.508333333331</c:v>
                </c:pt>
                <c:pt idx="1498">
                  <c:v>37755.008333333331</c:v>
                </c:pt>
                <c:pt idx="1499">
                  <c:v>37755.508333333331</c:v>
                </c:pt>
                <c:pt idx="1500">
                  <c:v>37756.008333333331</c:v>
                </c:pt>
                <c:pt idx="1501">
                  <c:v>37756.508333333331</c:v>
                </c:pt>
                <c:pt idx="1502">
                  <c:v>37757.008333333331</c:v>
                </c:pt>
                <c:pt idx="1503">
                  <c:v>37757.508333333331</c:v>
                </c:pt>
                <c:pt idx="1504">
                  <c:v>37758.008333333331</c:v>
                </c:pt>
                <c:pt idx="1505">
                  <c:v>37758.508333333331</c:v>
                </c:pt>
                <c:pt idx="1506">
                  <c:v>37759.008333333331</c:v>
                </c:pt>
                <c:pt idx="1507">
                  <c:v>37759.508333333331</c:v>
                </c:pt>
                <c:pt idx="1508">
                  <c:v>37760.008333333331</c:v>
                </c:pt>
                <c:pt idx="1509">
                  <c:v>37760.508333333331</c:v>
                </c:pt>
                <c:pt idx="1510">
                  <c:v>37761.008333333331</c:v>
                </c:pt>
                <c:pt idx="1511">
                  <c:v>37761.508333333331</c:v>
                </c:pt>
                <c:pt idx="1512">
                  <c:v>37762.008333333331</c:v>
                </c:pt>
                <c:pt idx="1513">
                  <c:v>37762.508333333331</c:v>
                </c:pt>
                <c:pt idx="1514">
                  <c:v>37763.008333333331</c:v>
                </c:pt>
                <c:pt idx="1515">
                  <c:v>37763.508333333331</c:v>
                </c:pt>
                <c:pt idx="1516">
                  <c:v>37764.008333333331</c:v>
                </c:pt>
                <c:pt idx="1517">
                  <c:v>37764.508333333331</c:v>
                </c:pt>
                <c:pt idx="1518">
                  <c:v>37765.008333333331</c:v>
                </c:pt>
                <c:pt idx="1519">
                  <c:v>37765.508333333331</c:v>
                </c:pt>
                <c:pt idx="1520">
                  <c:v>37766.008333333331</c:v>
                </c:pt>
                <c:pt idx="1521">
                  <c:v>37766.508333333331</c:v>
                </c:pt>
                <c:pt idx="1522">
                  <c:v>37767.008333333331</c:v>
                </c:pt>
                <c:pt idx="1523">
                  <c:v>37767.508333333331</c:v>
                </c:pt>
                <c:pt idx="1524">
                  <c:v>37768.008333333331</c:v>
                </c:pt>
                <c:pt idx="1525">
                  <c:v>37768.508333333331</c:v>
                </c:pt>
                <c:pt idx="1526">
                  <c:v>37769.008333333331</c:v>
                </c:pt>
                <c:pt idx="1527">
                  <c:v>37769.508333333331</c:v>
                </c:pt>
                <c:pt idx="1528">
                  <c:v>37770.008333333331</c:v>
                </c:pt>
                <c:pt idx="1529">
                  <c:v>37770.508333333331</c:v>
                </c:pt>
                <c:pt idx="1530">
                  <c:v>37771.008333333331</c:v>
                </c:pt>
                <c:pt idx="1531">
                  <c:v>37771.508333333331</c:v>
                </c:pt>
                <c:pt idx="1532">
                  <c:v>37772.008333333331</c:v>
                </c:pt>
                <c:pt idx="1533">
                  <c:v>37772.508333333331</c:v>
                </c:pt>
                <c:pt idx="1534">
                  <c:v>37773.008333333331</c:v>
                </c:pt>
                <c:pt idx="1535">
                  <c:v>37773.508333333331</c:v>
                </c:pt>
                <c:pt idx="1536">
                  <c:v>37774.008333333331</c:v>
                </c:pt>
                <c:pt idx="1537">
                  <c:v>37774.508333333331</c:v>
                </c:pt>
                <c:pt idx="1538">
                  <c:v>37775.008333333331</c:v>
                </c:pt>
                <c:pt idx="1539">
                  <c:v>37775.508333333331</c:v>
                </c:pt>
                <c:pt idx="1540">
                  <c:v>37776.008333333331</c:v>
                </c:pt>
                <c:pt idx="1541">
                  <c:v>37776.508333333331</c:v>
                </c:pt>
                <c:pt idx="1542">
                  <c:v>37777.008333333331</c:v>
                </c:pt>
                <c:pt idx="1543">
                  <c:v>37777.508333333331</c:v>
                </c:pt>
                <c:pt idx="1544">
                  <c:v>37778.008333333331</c:v>
                </c:pt>
                <c:pt idx="1545">
                  <c:v>37778.508333333331</c:v>
                </c:pt>
                <c:pt idx="1546">
                  <c:v>37779.008333333331</c:v>
                </c:pt>
                <c:pt idx="1547">
                  <c:v>37779.508333333331</c:v>
                </c:pt>
                <c:pt idx="1548">
                  <c:v>37780.008333333331</c:v>
                </c:pt>
                <c:pt idx="1549">
                  <c:v>37780.508333333331</c:v>
                </c:pt>
                <c:pt idx="1550">
                  <c:v>37781.008333333331</c:v>
                </c:pt>
                <c:pt idx="1551">
                  <c:v>37781.508333333331</c:v>
                </c:pt>
                <c:pt idx="1552">
                  <c:v>37782.008333333331</c:v>
                </c:pt>
                <c:pt idx="1553">
                  <c:v>37782.508333333331</c:v>
                </c:pt>
                <c:pt idx="1554">
                  <c:v>37783.008333333331</c:v>
                </c:pt>
                <c:pt idx="1555">
                  <c:v>37783.508333333331</c:v>
                </c:pt>
                <c:pt idx="1556">
                  <c:v>37784.008333333331</c:v>
                </c:pt>
                <c:pt idx="1557">
                  <c:v>37784.508333333331</c:v>
                </c:pt>
                <c:pt idx="1558">
                  <c:v>37785.008333333331</c:v>
                </c:pt>
                <c:pt idx="1559">
                  <c:v>37785.508333333331</c:v>
                </c:pt>
                <c:pt idx="1560">
                  <c:v>37786.008333333331</c:v>
                </c:pt>
                <c:pt idx="1561">
                  <c:v>37786.508333333331</c:v>
                </c:pt>
                <c:pt idx="1562">
                  <c:v>37787.008333333331</c:v>
                </c:pt>
                <c:pt idx="1563">
                  <c:v>37787.508333333331</c:v>
                </c:pt>
                <c:pt idx="1564">
                  <c:v>37788.008333333331</c:v>
                </c:pt>
                <c:pt idx="1565">
                  <c:v>37788.508333333331</c:v>
                </c:pt>
                <c:pt idx="1566">
                  <c:v>37789.008333333331</c:v>
                </c:pt>
                <c:pt idx="1567">
                  <c:v>37789.508333333331</c:v>
                </c:pt>
                <c:pt idx="1568">
                  <c:v>37790.008333333331</c:v>
                </c:pt>
                <c:pt idx="1569">
                  <c:v>37790.508333333331</c:v>
                </c:pt>
                <c:pt idx="1570">
                  <c:v>37791.008333333331</c:v>
                </c:pt>
                <c:pt idx="1571">
                  <c:v>37791.508333333331</c:v>
                </c:pt>
                <c:pt idx="1572">
                  <c:v>37792.008333333331</c:v>
                </c:pt>
                <c:pt idx="1573">
                  <c:v>37792.508333333331</c:v>
                </c:pt>
                <c:pt idx="1574">
                  <c:v>37793.008333333331</c:v>
                </c:pt>
                <c:pt idx="1575">
                  <c:v>37793.508333333331</c:v>
                </c:pt>
                <c:pt idx="1576">
                  <c:v>37794.008333333331</c:v>
                </c:pt>
                <c:pt idx="1577">
                  <c:v>37794.508333333331</c:v>
                </c:pt>
                <c:pt idx="1578">
                  <c:v>37795.008333333331</c:v>
                </c:pt>
                <c:pt idx="1579">
                  <c:v>37795.508333333331</c:v>
                </c:pt>
                <c:pt idx="1580">
                  <c:v>37796.008333333331</c:v>
                </c:pt>
                <c:pt idx="1581">
                  <c:v>37796.508333333331</c:v>
                </c:pt>
                <c:pt idx="1582">
                  <c:v>37797.008333333331</c:v>
                </c:pt>
                <c:pt idx="1583">
                  <c:v>37797.508333333331</c:v>
                </c:pt>
                <c:pt idx="1584">
                  <c:v>37798.008333333331</c:v>
                </c:pt>
                <c:pt idx="1585">
                  <c:v>37798.508333333331</c:v>
                </c:pt>
                <c:pt idx="1586">
                  <c:v>37799.008333333331</c:v>
                </c:pt>
                <c:pt idx="1587">
                  <c:v>37799.508333333331</c:v>
                </c:pt>
                <c:pt idx="1588">
                  <c:v>37800.008333333331</c:v>
                </c:pt>
                <c:pt idx="1589">
                  <c:v>37800.508333333331</c:v>
                </c:pt>
                <c:pt idx="1590">
                  <c:v>37801.008333333331</c:v>
                </c:pt>
                <c:pt idx="1591">
                  <c:v>37801.508333333331</c:v>
                </c:pt>
                <c:pt idx="1592">
                  <c:v>37802.008333333331</c:v>
                </c:pt>
                <c:pt idx="1593">
                  <c:v>37802.508333333331</c:v>
                </c:pt>
                <c:pt idx="1594">
                  <c:v>37803.008333333331</c:v>
                </c:pt>
                <c:pt idx="1595">
                  <c:v>37803.508333333331</c:v>
                </c:pt>
                <c:pt idx="1596">
                  <c:v>37804.008333333331</c:v>
                </c:pt>
                <c:pt idx="1597">
                  <c:v>37804.508333333331</c:v>
                </c:pt>
                <c:pt idx="1598">
                  <c:v>37805.008333333331</c:v>
                </c:pt>
                <c:pt idx="1599">
                  <c:v>37805.508333333331</c:v>
                </c:pt>
                <c:pt idx="1600">
                  <c:v>37806.008333333331</c:v>
                </c:pt>
                <c:pt idx="1601">
                  <c:v>37806.508333333331</c:v>
                </c:pt>
                <c:pt idx="1602">
                  <c:v>37807.008333333331</c:v>
                </c:pt>
                <c:pt idx="1603">
                  <c:v>37807.508333333331</c:v>
                </c:pt>
                <c:pt idx="1604">
                  <c:v>37808.008333333331</c:v>
                </c:pt>
                <c:pt idx="1605">
                  <c:v>37808.508333333331</c:v>
                </c:pt>
                <c:pt idx="1606">
                  <c:v>37809.008333333331</c:v>
                </c:pt>
                <c:pt idx="1607">
                  <c:v>37809.508333333331</c:v>
                </c:pt>
                <c:pt idx="1608">
                  <c:v>37810.008333333331</c:v>
                </c:pt>
                <c:pt idx="1609">
                  <c:v>37810.508333333331</c:v>
                </c:pt>
                <c:pt idx="1610">
                  <c:v>37811.008333333331</c:v>
                </c:pt>
                <c:pt idx="1611">
                  <c:v>37811.508333333331</c:v>
                </c:pt>
                <c:pt idx="1612">
                  <c:v>37812.008333333331</c:v>
                </c:pt>
                <c:pt idx="1613">
                  <c:v>37812.508333333331</c:v>
                </c:pt>
                <c:pt idx="1614">
                  <c:v>37813.008333333331</c:v>
                </c:pt>
                <c:pt idx="1615">
                  <c:v>37813.508333333331</c:v>
                </c:pt>
                <c:pt idx="1616">
                  <c:v>37814.008333333331</c:v>
                </c:pt>
                <c:pt idx="1617">
                  <c:v>37814.508333333331</c:v>
                </c:pt>
                <c:pt idx="1618">
                  <c:v>37815.008333333331</c:v>
                </c:pt>
                <c:pt idx="1619">
                  <c:v>37815.508333333331</c:v>
                </c:pt>
                <c:pt idx="1620">
                  <c:v>37816.008333333331</c:v>
                </c:pt>
                <c:pt idx="1621">
                  <c:v>37816.508333333331</c:v>
                </c:pt>
                <c:pt idx="1622">
                  <c:v>37817.008333333331</c:v>
                </c:pt>
                <c:pt idx="1623">
                  <c:v>37817.508333333331</c:v>
                </c:pt>
                <c:pt idx="1624">
                  <c:v>37818.008333333331</c:v>
                </c:pt>
                <c:pt idx="1625">
                  <c:v>37818.508333333331</c:v>
                </c:pt>
                <c:pt idx="1626">
                  <c:v>37819.008333333331</c:v>
                </c:pt>
                <c:pt idx="1627">
                  <c:v>37819.508333333331</c:v>
                </c:pt>
                <c:pt idx="1628">
                  <c:v>37820.008333333331</c:v>
                </c:pt>
                <c:pt idx="1629">
                  <c:v>37820.508333333331</c:v>
                </c:pt>
                <c:pt idx="1630">
                  <c:v>37821.008333333331</c:v>
                </c:pt>
                <c:pt idx="1631">
                  <c:v>37821.508333333331</c:v>
                </c:pt>
                <c:pt idx="1632">
                  <c:v>37822.008333333331</c:v>
                </c:pt>
                <c:pt idx="1633">
                  <c:v>37822.508333333331</c:v>
                </c:pt>
                <c:pt idx="1634">
                  <c:v>37823.008333333331</c:v>
                </c:pt>
                <c:pt idx="1635">
                  <c:v>37823.508333333331</c:v>
                </c:pt>
                <c:pt idx="1636">
                  <c:v>37824.008333333331</c:v>
                </c:pt>
                <c:pt idx="1637">
                  <c:v>37824.508333333331</c:v>
                </c:pt>
                <c:pt idx="1638">
                  <c:v>37825.008333333331</c:v>
                </c:pt>
                <c:pt idx="1639">
                  <c:v>37825.508333333331</c:v>
                </c:pt>
                <c:pt idx="1640">
                  <c:v>37826.008333333331</c:v>
                </c:pt>
                <c:pt idx="1641">
                  <c:v>37826.508333333331</c:v>
                </c:pt>
                <c:pt idx="1642">
                  <c:v>37827.008333333331</c:v>
                </c:pt>
                <c:pt idx="1643">
                  <c:v>37827.508333333331</c:v>
                </c:pt>
                <c:pt idx="1644">
                  <c:v>37828.008333333331</c:v>
                </c:pt>
                <c:pt idx="1645">
                  <c:v>37828.508333333331</c:v>
                </c:pt>
                <c:pt idx="1646">
                  <c:v>37829.008333333331</c:v>
                </c:pt>
                <c:pt idx="1647">
                  <c:v>37829.508333333331</c:v>
                </c:pt>
                <c:pt idx="1648">
                  <c:v>37830.008333333331</c:v>
                </c:pt>
                <c:pt idx="1649">
                  <c:v>37830.508333333331</c:v>
                </c:pt>
                <c:pt idx="1650">
                  <c:v>37831.008333333331</c:v>
                </c:pt>
                <c:pt idx="1651">
                  <c:v>37831.508333333331</c:v>
                </c:pt>
                <c:pt idx="1652">
                  <c:v>37832.008333333331</c:v>
                </c:pt>
                <c:pt idx="1653">
                  <c:v>37832.508333333331</c:v>
                </c:pt>
                <c:pt idx="1654">
                  <c:v>37833.008333333331</c:v>
                </c:pt>
                <c:pt idx="1655">
                  <c:v>37833.508333333331</c:v>
                </c:pt>
                <c:pt idx="1656">
                  <c:v>37834.008333333331</c:v>
                </c:pt>
                <c:pt idx="1657">
                  <c:v>37834.508333333331</c:v>
                </c:pt>
                <c:pt idx="1658">
                  <c:v>37835.008333333331</c:v>
                </c:pt>
                <c:pt idx="1659">
                  <c:v>37835.508333333331</c:v>
                </c:pt>
                <c:pt idx="1660">
                  <c:v>37836.008333333331</c:v>
                </c:pt>
                <c:pt idx="1661">
                  <c:v>37836.508333333331</c:v>
                </c:pt>
                <c:pt idx="1662">
                  <c:v>37837.008333333331</c:v>
                </c:pt>
                <c:pt idx="1663">
                  <c:v>37837.508333333331</c:v>
                </c:pt>
                <c:pt idx="1664">
                  <c:v>37838.008333333331</c:v>
                </c:pt>
                <c:pt idx="1665">
                  <c:v>37838.508333333331</c:v>
                </c:pt>
                <c:pt idx="1666">
                  <c:v>37839.008333333331</c:v>
                </c:pt>
                <c:pt idx="1667">
                  <c:v>37839.508333333331</c:v>
                </c:pt>
                <c:pt idx="1668">
                  <c:v>37840.008333333331</c:v>
                </c:pt>
                <c:pt idx="1669">
                  <c:v>37840.508333333331</c:v>
                </c:pt>
                <c:pt idx="1670">
                  <c:v>37841.008333333331</c:v>
                </c:pt>
                <c:pt idx="1671">
                  <c:v>37841.508333333331</c:v>
                </c:pt>
                <c:pt idx="1672">
                  <c:v>37842.008333333331</c:v>
                </c:pt>
                <c:pt idx="1673">
                  <c:v>37842.508333333331</c:v>
                </c:pt>
                <c:pt idx="1674">
                  <c:v>37843.008333333331</c:v>
                </c:pt>
                <c:pt idx="1675">
                  <c:v>37843.508333333331</c:v>
                </c:pt>
                <c:pt idx="1676">
                  <c:v>37844.008333333331</c:v>
                </c:pt>
                <c:pt idx="1677">
                  <c:v>37844.508333333331</c:v>
                </c:pt>
                <c:pt idx="1678">
                  <c:v>37845.008333333331</c:v>
                </c:pt>
                <c:pt idx="1679">
                  <c:v>37845.508333333331</c:v>
                </c:pt>
                <c:pt idx="1680">
                  <c:v>37846.008333333331</c:v>
                </c:pt>
                <c:pt idx="1681">
                  <c:v>37846.508333333331</c:v>
                </c:pt>
                <c:pt idx="1682">
                  <c:v>37847.008333333331</c:v>
                </c:pt>
                <c:pt idx="1683">
                  <c:v>37847.508333333331</c:v>
                </c:pt>
                <c:pt idx="1684">
                  <c:v>37848.008333333331</c:v>
                </c:pt>
                <c:pt idx="1685">
                  <c:v>37848.508333333331</c:v>
                </c:pt>
                <c:pt idx="1686">
                  <c:v>37849.008333333331</c:v>
                </c:pt>
                <c:pt idx="1687">
                  <c:v>37849.508333333331</c:v>
                </c:pt>
                <c:pt idx="1688">
                  <c:v>37850.008333333331</c:v>
                </c:pt>
                <c:pt idx="1689">
                  <c:v>37850.508333333331</c:v>
                </c:pt>
                <c:pt idx="1690">
                  <c:v>37851.008333333331</c:v>
                </c:pt>
                <c:pt idx="1691">
                  <c:v>37851.508333333331</c:v>
                </c:pt>
                <c:pt idx="1692">
                  <c:v>37852.008333333331</c:v>
                </c:pt>
                <c:pt idx="1693">
                  <c:v>37852.508333333331</c:v>
                </c:pt>
                <c:pt idx="1694">
                  <c:v>37853.008333333331</c:v>
                </c:pt>
                <c:pt idx="1695">
                  <c:v>37853.508333333331</c:v>
                </c:pt>
                <c:pt idx="1696">
                  <c:v>37854.008333333331</c:v>
                </c:pt>
                <c:pt idx="1697">
                  <c:v>37854.508333333331</c:v>
                </c:pt>
                <c:pt idx="1698">
                  <c:v>37855.008333333331</c:v>
                </c:pt>
                <c:pt idx="1699">
                  <c:v>37855.508333333331</c:v>
                </c:pt>
                <c:pt idx="1700">
                  <c:v>37856.008333333331</c:v>
                </c:pt>
                <c:pt idx="1701">
                  <c:v>37856.508333333331</c:v>
                </c:pt>
                <c:pt idx="1702">
                  <c:v>37857.008333333331</c:v>
                </c:pt>
                <c:pt idx="1703">
                  <c:v>37857.508333333331</c:v>
                </c:pt>
                <c:pt idx="1704">
                  <c:v>37858.008333333331</c:v>
                </c:pt>
                <c:pt idx="1705">
                  <c:v>37858.508333333331</c:v>
                </c:pt>
                <c:pt idx="1706">
                  <c:v>37859.008333333331</c:v>
                </c:pt>
                <c:pt idx="1707">
                  <c:v>37859.508333333331</c:v>
                </c:pt>
                <c:pt idx="1708">
                  <c:v>37860.008333333331</c:v>
                </c:pt>
                <c:pt idx="1709">
                  <c:v>37860.508333333331</c:v>
                </c:pt>
                <c:pt idx="1710">
                  <c:v>37861.008333333331</c:v>
                </c:pt>
                <c:pt idx="1711">
                  <c:v>37861.508333333331</c:v>
                </c:pt>
                <c:pt idx="1712">
                  <c:v>37862.008333333331</c:v>
                </c:pt>
                <c:pt idx="1713">
                  <c:v>37862.508333333331</c:v>
                </c:pt>
                <c:pt idx="1714">
                  <c:v>37863.008333333331</c:v>
                </c:pt>
                <c:pt idx="1715">
                  <c:v>37863.508333333331</c:v>
                </c:pt>
                <c:pt idx="1716">
                  <c:v>37864.008333333331</c:v>
                </c:pt>
                <c:pt idx="1717">
                  <c:v>37864.508333333331</c:v>
                </c:pt>
                <c:pt idx="1718">
                  <c:v>37865.008333333331</c:v>
                </c:pt>
                <c:pt idx="1719">
                  <c:v>37865.508333333331</c:v>
                </c:pt>
                <c:pt idx="1720">
                  <c:v>37866.008333333331</c:v>
                </c:pt>
                <c:pt idx="1721">
                  <c:v>37866.508333333331</c:v>
                </c:pt>
                <c:pt idx="1722">
                  <c:v>37867.008333333331</c:v>
                </c:pt>
                <c:pt idx="1723">
                  <c:v>37867.508333333331</c:v>
                </c:pt>
                <c:pt idx="1724">
                  <c:v>37868.008333333331</c:v>
                </c:pt>
                <c:pt idx="1725">
                  <c:v>37868.508333333331</c:v>
                </c:pt>
                <c:pt idx="1726">
                  <c:v>37869.008333333331</c:v>
                </c:pt>
                <c:pt idx="1727">
                  <c:v>37869.508333333331</c:v>
                </c:pt>
                <c:pt idx="1728">
                  <c:v>37870.008333333331</c:v>
                </c:pt>
                <c:pt idx="1729">
                  <c:v>37870.508333333331</c:v>
                </c:pt>
                <c:pt idx="1730">
                  <c:v>37871.008333333331</c:v>
                </c:pt>
                <c:pt idx="1731">
                  <c:v>37871.508333333331</c:v>
                </c:pt>
                <c:pt idx="1732">
                  <c:v>37872.008333333331</c:v>
                </c:pt>
                <c:pt idx="1733">
                  <c:v>37872.508333333331</c:v>
                </c:pt>
                <c:pt idx="1734">
                  <c:v>37873.008333333331</c:v>
                </c:pt>
                <c:pt idx="1735">
                  <c:v>37873.508333333331</c:v>
                </c:pt>
                <c:pt idx="1736">
                  <c:v>37874.008333333331</c:v>
                </c:pt>
                <c:pt idx="1737">
                  <c:v>37874.508333333331</c:v>
                </c:pt>
                <c:pt idx="1738">
                  <c:v>37875.008333333331</c:v>
                </c:pt>
                <c:pt idx="1739">
                  <c:v>37875.508333333331</c:v>
                </c:pt>
                <c:pt idx="1740">
                  <c:v>37876.008333333331</c:v>
                </c:pt>
                <c:pt idx="1741">
                  <c:v>37876.508333333331</c:v>
                </c:pt>
                <c:pt idx="1742">
                  <c:v>37877.008333333331</c:v>
                </c:pt>
                <c:pt idx="1743">
                  <c:v>37877.508333333331</c:v>
                </c:pt>
                <c:pt idx="1744">
                  <c:v>37878.008333333331</c:v>
                </c:pt>
                <c:pt idx="1745">
                  <c:v>37878.508333333331</c:v>
                </c:pt>
                <c:pt idx="1746">
                  <c:v>37879.008333333331</c:v>
                </c:pt>
                <c:pt idx="1747">
                  <c:v>37879.508333333331</c:v>
                </c:pt>
                <c:pt idx="1748">
                  <c:v>37880.008333333331</c:v>
                </c:pt>
                <c:pt idx="1749">
                  <c:v>37880.508333333331</c:v>
                </c:pt>
                <c:pt idx="1750">
                  <c:v>37881.008333333331</c:v>
                </c:pt>
                <c:pt idx="1751">
                  <c:v>37881.508333333331</c:v>
                </c:pt>
                <c:pt idx="1752">
                  <c:v>37882.008333333331</c:v>
                </c:pt>
                <c:pt idx="1753">
                  <c:v>37882.508333333331</c:v>
                </c:pt>
                <c:pt idx="1754">
                  <c:v>37883.008333333331</c:v>
                </c:pt>
                <c:pt idx="1755">
                  <c:v>37883.508333333331</c:v>
                </c:pt>
                <c:pt idx="1756">
                  <c:v>37884.008333333331</c:v>
                </c:pt>
                <c:pt idx="1757">
                  <c:v>37884.508333333331</c:v>
                </c:pt>
                <c:pt idx="1758">
                  <c:v>37885.008333333331</c:v>
                </c:pt>
                <c:pt idx="1759">
                  <c:v>37885.508333333331</c:v>
                </c:pt>
                <c:pt idx="1760">
                  <c:v>37886.008333333331</c:v>
                </c:pt>
                <c:pt idx="1761">
                  <c:v>37886.508333333331</c:v>
                </c:pt>
                <c:pt idx="1762">
                  <c:v>37887.008333333331</c:v>
                </c:pt>
                <c:pt idx="1763">
                  <c:v>37887.508333333331</c:v>
                </c:pt>
                <c:pt idx="1764">
                  <c:v>37888.008333333331</c:v>
                </c:pt>
                <c:pt idx="1765">
                  <c:v>37888.508333333331</c:v>
                </c:pt>
                <c:pt idx="1766">
                  <c:v>37889.008333333331</c:v>
                </c:pt>
                <c:pt idx="1767">
                  <c:v>37889.508333333331</c:v>
                </c:pt>
                <c:pt idx="1768">
                  <c:v>37890.008333333331</c:v>
                </c:pt>
                <c:pt idx="1769">
                  <c:v>37890.508333333331</c:v>
                </c:pt>
                <c:pt idx="1770">
                  <c:v>37891.008333333331</c:v>
                </c:pt>
                <c:pt idx="1771">
                  <c:v>37891.508333333331</c:v>
                </c:pt>
                <c:pt idx="1772">
                  <c:v>37892.008333333331</c:v>
                </c:pt>
                <c:pt idx="1773">
                  <c:v>37892.508333333331</c:v>
                </c:pt>
                <c:pt idx="1774">
                  <c:v>37893.008333333331</c:v>
                </c:pt>
                <c:pt idx="1775">
                  <c:v>37893.508333333331</c:v>
                </c:pt>
                <c:pt idx="1776">
                  <c:v>37894.008333333331</c:v>
                </c:pt>
                <c:pt idx="1777">
                  <c:v>37894.508333333331</c:v>
                </c:pt>
                <c:pt idx="1778">
                  <c:v>37895.008333333331</c:v>
                </c:pt>
                <c:pt idx="1779">
                  <c:v>37895.508333333331</c:v>
                </c:pt>
                <c:pt idx="1780">
                  <c:v>37896.008333333331</c:v>
                </c:pt>
                <c:pt idx="1781">
                  <c:v>37896.508333333331</c:v>
                </c:pt>
                <c:pt idx="1782">
                  <c:v>37897.008333333331</c:v>
                </c:pt>
                <c:pt idx="1783">
                  <c:v>37897.508333333331</c:v>
                </c:pt>
                <c:pt idx="1784">
                  <c:v>37898.008333333331</c:v>
                </c:pt>
                <c:pt idx="1785">
                  <c:v>37898.508333333331</c:v>
                </c:pt>
                <c:pt idx="1786">
                  <c:v>37899.008333333331</c:v>
                </c:pt>
                <c:pt idx="1787">
                  <c:v>37899.508333333331</c:v>
                </c:pt>
                <c:pt idx="1788">
                  <c:v>37900.008333333331</c:v>
                </c:pt>
                <c:pt idx="1789">
                  <c:v>37900.508333333331</c:v>
                </c:pt>
                <c:pt idx="1790">
                  <c:v>37901.008333333331</c:v>
                </c:pt>
                <c:pt idx="1791">
                  <c:v>37901.508333333331</c:v>
                </c:pt>
                <c:pt idx="1792">
                  <c:v>37902.008333333331</c:v>
                </c:pt>
                <c:pt idx="1793">
                  <c:v>37902.508333333331</c:v>
                </c:pt>
                <c:pt idx="1794">
                  <c:v>37903.008333333331</c:v>
                </c:pt>
                <c:pt idx="1795">
                  <c:v>37903.508333333331</c:v>
                </c:pt>
                <c:pt idx="1796">
                  <c:v>37904.008333333331</c:v>
                </c:pt>
                <c:pt idx="1797">
                  <c:v>37904.508333333331</c:v>
                </c:pt>
                <c:pt idx="1798">
                  <c:v>37905.008333333331</c:v>
                </c:pt>
                <c:pt idx="1799">
                  <c:v>37905.508333333331</c:v>
                </c:pt>
                <c:pt idx="1800">
                  <c:v>37906.008333333331</c:v>
                </c:pt>
                <c:pt idx="1801">
                  <c:v>37906.508333333331</c:v>
                </c:pt>
                <c:pt idx="1802">
                  <c:v>37907.008333333331</c:v>
                </c:pt>
                <c:pt idx="1803">
                  <c:v>37907.508333333331</c:v>
                </c:pt>
                <c:pt idx="1804">
                  <c:v>37908.008333333331</c:v>
                </c:pt>
                <c:pt idx="1805">
                  <c:v>37908.508333333331</c:v>
                </c:pt>
                <c:pt idx="1806">
                  <c:v>37909.008333333331</c:v>
                </c:pt>
                <c:pt idx="1807">
                  <c:v>37909.508333333331</c:v>
                </c:pt>
                <c:pt idx="1808">
                  <c:v>37910.008333333331</c:v>
                </c:pt>
                <c:pt idx="1809">
                  <c:v>37910.508333333331</c:v>
                </c:pt>
                <c:pt idx="1810">
                  <c:v>37910.522222222222</c:v>
                </c:pt>
                <c:pt idx="1811">
                  <c:v>37911.008333333331</c:v>
                </c:pt>
                <c:pt idx="1812">
                  <c:v>37911.508333333331</c:v>
                </c:pt>
                <c:pt idx="1813">
                  <c:v>37912.008333333331</c:v>
                </c:pt>
                <c:pt idx="1814">
                  <c:v>37912.508333333331</c:v>
                </c:pt>
                <c:pt idx="1815">
                  <c:v>37913.008333333331</c:v>
                </c:pt>
                <c:pt idx="1816">
                  <c:v>37913.508333333331</c:v>
                </c:pt>
                <c:pt idx="1817">
                  <c:v>37914.008333333331</c:v>
                </c:pt>
                <c:pt idx="1818">
                  <c:v>37914.508333333331</c:v>
                </c:pt>
                <c:pt idx="1819">
                  <c:v>37915.008333333331</c:v>
                </c:pt>
                <c:pt idx="1820">
                  <c:v>37915.508333333331</c:v>
                </c:pt>
                <c:pt idx="1821">
                  <c:v>37916.008333333331</c:v>
                </c:pt>
                <c:pt idx="1822">
                  <c:v>37916.508333333331</c:v>
                </c:pt>
                <c:pt idx="1823">
                  <c:v>37917.008333333331</c:v>
                </c:pt>
                <c:pt idx="1824">
                  <c:v>37917.508333333331</c:v>
                </c:pt>
                <c:pt idx="1825">
                  <c:v>37918.008333333331</c:v>
                </c:pt>
                <c:pt idx="1826">
                  <c:v>37918.508333333331</c:v>
                </c:pt>
                <c:pt idx="1827">
                  <c:v>37919.008333333331</c:v>
                </c:pt>
                <c:pt idx="1828">
                  <c:v>37919.508333333331</c:v>
                </c:pt>
                <c:pt idx="1829">
                  <c:v>37920.008333333331</c:v>
                </c:pt>
                <c:pt idx="1830">
                  <c:v>37920.508333333331</c:v>
                </c:pt>
                <c:pt idx="1831">
                  <c:v>37921.008333333331</c:v>
                </c:pt>
                <c:pt idx="1832">
                  <c:v>37921.508333333331</c:v>
                </c:pt>
                <c:pt idx="1833">
                  <c:v>37922.008333333331</c:v>
                </c:pt>
                <c:pt idx="1834">
                  <c:v>37922.508333333331</c:v>
                </c:pt>
                <c:pt idx="1835">
                  <c:v>37923.008333333331</c:v>
                </c:pt>
                <c:pt idx="1836">
                  <c:v>37923.508333333331</c:v>
                </c:pt>
                <c:pt idx="1837">
                  <c:v>37924.008333333331</c:v>
                </c:pt>
                <c:pt idx="1838">
                  <c:v>37924.508333333331</c:v>
                </c:pt>
                <c:pt idx="1839">
                  <c:v>37925.008333333331</c:v>
                </c:pt>
                <c:pt idx="1840">
                  <c:v>37925.508333333331</c:v>
                </c:pt>
                <c:pt idx="1841">
                  <c:v>37926.008333333331</c:v>
                </c:pt>
                <c:pt idx="1842">
                  <c:v>37926.508333333331</c:v>
                </c:pt>
                <c:pt idx="1843">
                  <c:v>37927.008333333331</c:v>
                </c:pt>
                <c:pt idx="1844">
                  <c:v>37927.508333333331</c:v>
                </c:pt>
                <c:pt idx="1845">
                  <c:v>37928.008333333331</c:v>
                </c:pt>
                <c:pt idx="1846">
                  <c:v>37928.508333333331</c:v>
                </c:pt>
                <c:pt idx="1847">
                  <c:v>37929.008333333331</c:v>
                </c:pt>
                <c:pt idx="1848">
                  <c:v>37929.508333333331</c:v>
                </c:pt>
                <c:pt idx="1849">
                  <c:v>37930.008333333331</c:v>
                </c:pt>
                <c:pt idx="1850">
                  <c:v>37930.508333333331</c:v>
                </c:pt>
                <c:pt idx="1851">
                  <c:v>37931.008333333331</c:v>
                </c:pt>
                <c:pt idx="1852">
                  <c:v>37931.508333333331</c:v>
                </c:pt>
                <c:pt idx="1853">
                  <c:v>37932.008333333331</c:v>
                </c:pt>
                <c:pt idx="1854">
                  <c:v>37932.508333333331</c:v>
                </c:pt>
                <c:pt idx="1855">
                  <c:v>37933.008333333331</c:v>
                </c:pt>
                <c:pt idx="1856">
                  <c:v>37933.508333333331</c:v>
                </c:pt>
                <c:pt idx="1857">
                  <c:v>37934.008333333331</c:v>
                </c:pt>
                <c:pt idx="1858">
                  <c:v>37934.508333333331</c:v>
                </c:pt>
                <c:pt idx="1859">
                  <c:v>37935.008333333331</c:v>
                </c:pt>
                <c:pt idx="1860">
                  <c:v>37935.508333333331</c:v>
                </c:pt>
                <c:pt idx="1861">
                  <c:v>37936.008333333331</c:v>
                </c:pt>
                <c:pt idx="1862">
                  <c:v>37936.508333333331</c:v>
                </c:pt>
                <c:pt idx="1863">
                  <c:v>37937.008333333331</c:v>
                </c:pt>
                <c:pt idx="1864">
                  <c:v>37937.508333333331</c:v>
                </c:pt>
                <c:pt idx="1865">
                  <c:v>37938.008333333331</c:v>
                </c:pt>
                <c:pt idx="1866">
                  <c:v>37938.508333333331</c:v>
                </c:pt>
                <c:pt idx="1867">
                  <c:v>37939.008333333331</c:v>
                </c:pt>
                <c:pt idx="1868">
                  <c:v>37939.508333333331</c:v>
                </c:pt>
                <c:pt idx="1869">
                  <c:v>37940.008333333331</c:v>
                </c:pt>
                <c:pt idx="1870">
                  <c:v>37940.508333333331</c:v>
                </c:pt>
                <c:pt idx="1871">
                  <c:v>37941.008333333331</c:v>
                </c:pt>
                <c:pt idx="1872">
                  <c:v>37941.508333333331</c:v>
                </c:pt>
                <c:pt idx="1873">
                  <c:v>37942.008333333331</c:v>
                </c:pt>
                <c:pt idx="1874">
                  <c:v>37942.508333333331</c:v>
                </c:pt>
                <c:pt idx="1875">
                  <c:v>37943.008333333331</c:v>
                </c:pt>
                <c:pt idx="1876">
                  <c:v>37943.508333333331</c:v>
                </c:pt>
                <c:pt idx="1877">
                  <c:v>37944.008333333331</c:v>
                </c:pt>
                <c:pt idx="1878">
                  <c:v>37944.508333333331</c:v>
                </c:pt>
                <c:pt idx="1879">
                  <c:v>37945.008333333331</c:v>
                </c:pt>
                <c:pt idx="1880">
                  <c:v>37945.508333333331</c:v>
                </c:pt>
                <c:pt idx="1881">
                  <c:v>37946.008333333331</c:v>
                </c:pt>
                <c:pt idx="1882">
                  <c:v>37946.508333333331</c:v>
                </c:pt>
                <c:pt idx="1883">
                  <c:v>37947.008333333331</c:v>
                </c:pt>
                <c:pt idx="1884">
                  <c:v>37947.508333333331</c:v>
                </c:pt>
                <c:pt idx="1885">
                  <c:v>37948.008333333331</c:v>
                </c:pt>
                <c:pt idx="1886">
                  <c:v>37948.508333333331</c:v>
                </c:pt>
                <c:pt idx="1887">
                  <c:v>37949.008333333331</c:v>
                </c:pt>
                <c:pt idx="1888">
                  <c:v>37949.508333333331</c:v>
                </c:pt>
                <c:pt idx="1889">
                  <c:v>37950.008333333331</c:v>
                </c:pt>
                <c:pt idx="1890">
                  <c:v>37950.508333333331</c:v>
                </c:pt>
                <c:pt idx="1891">
                  <c:v>37951.008333333331</c:v>
                </c:pt>
                <c:pt idx="1892">
                  <c:v>37951.508333333331</c:v>
                </c:pt>
                <c:pt idx="1893">
                  <c:v>37952.008333333331</c:v>
                </c:pt>
                <c:pt idx="1894">
                  <c:v>37952.508333333331</c:v>
                </c:pt>
                <c:pt idx="1895">
                  <c:v>37953.008333333331</c:v>
                </c:pt>
                <c:pt idx="1896">
                  <c:v>37953.508333333331</c:v>
                </c:pt>
                <c:pt idx="1897">
                  <c:v>37954.008333333331</c:v>
                </c:pt>
                <c:pt idx="1898">
                  <c:v>37954.508333333331</c:v>
                </c:pt>
                <c:pt idx="1899">
                  <c:v>37955.008333333331</c:v>
                </c:pt>
                <c:pt idx="1900">
                  <c:v>37955.508333333331</c:v>
                </c:pt>
                <c:pt idx="1901">
                  <c:v>37956.008333333331</c:v>
                </c:pt>
                <c:pt idx="1902">
                  <c:v>37956.508333333331</c:v>
                </c:pt>
                <c:pt idx="1903">
                  <c:v>37957.008333333331</c:v>
                </c:pt>
                <c:pt idx="1904">
                  <c:v>37957.508333333331</c:v>
                </c:pt>
                <c:pt idx="1905">
                  <c:v>37958.008333333331</c:v>
                </c:pt>
                <c:pt idx="1906">
                  <c:v>37958.508333333331</c:v>
                </c:pt>
                <c:pt idx="1907">
                  <c:v>37959.008333333331</c:v>
                </c:pt>
                <c:pt idx="1908">
                  <c:v>37959.508333333331</c:v>
                </c:pt>
                <c:pt idx="1909">
                  <c:v>37960.008333333331</c:v>
                </c:pt>
                <c:pt idx="1910">
                  <c:v>37960.508333333331</c:v>
                </c:pt>
                <c:pt idx="1911">
                  <c:v>37961.008333333331</c:v>
                </c:pt>
                <c:pt idx="1912">
                  <c:v>37961.508333333331</c:v>
                </c:pt>
                <c:pt idx="1913">
                  <c:v>37962.008333333331</c:v>
                </c:pt>
                <c:pt idx="1914">
                  <c:v>37962.508333333331</c:v>
                </c:pt>
                <c:pt idx="1915">
                  <c:v>37963.008333333331</c:v>
                </c:pt>
                <c:pt idx="1916">
                  <c:v>37963.508333333331</c:v>
                </c:pt>
                <c:pt idx="1917">
                  <c:v>37964.008333333331</c:v>
                </c:pt>
                <c:pt idx="1918">
                  <c:v>37964.508333333331</c:v>
                </c:pt>
                <c:pt idx="1919">
                  <c:v>37965.008333333331</c:v>
                </c:pt>
                <c:pt idx="1920">
                  <c:v>37965.508333333331</c:v>
                </c:pt>
                <c:pt idx="1921">
                  <c:v>37966.008333333331</c:v>
                </c:pt>
                <c:pt idx="1922">
                  <c:v>37966.508333333331</c:v>
                </c:pt>
                <c:pt idx="1923">
                  <c:v>37967.008333333331</c:v>
                </c:pt>
                <c:pt idx="1924">
                  <c:v>37967.508333333331</c:v>
                </c:pt>
                <c:pt idx="1925">
                  <c:v>37968.008333333331</c:v>
                </c:pt>
                <c:pt idx="1926">
                  <c:v>37968.508333333331</c:v>
                </c:pt>
                <c:pt idx="1927">
                  <c:v>37969.008333333331</c:v>
                </c:pt>
                <c:pt idx="1928">
                  <c:v>37969.508333333331</c:v>
                </c:pt>
                <c:pt idx="1929">
                  <c:v>37970.008333333331</c:v>
                </c:pt>
                <c:pt idx="1930">
                  <c:v>37970.508333333331</c:v>
                </c:pt>
                <c:pt idx="1931">
                  <c:v>37971.008333333331</c:v>
                </c:pt>
                <c:pt idx="1932">
                  <c:v>37971.508333333331</c:v>
                </c:pt>
                <c:pt idx="1933">
                  <c:v>37972.008333333331</c:v>
                </c:pt>
                <c:pt idx="1934">
                  <c:v>37972.508333333331</c:v>
                </c:pt>
                <c:pt idx="1935">
                  <c:v>37973.008333333331</c:v>
                </c:pt>
                <c:pt idx="1936">
                  <c:v>37973.508333333331</c:v>
                </c:pt>
                <c:pt idx="1937">
                  <c:v>37974.008333333331</c:v>
                </c:pt>
                <c:pt idx="1938">
                  <c:v>37974.508333333331</c:v>
                </c:pt>
                <c:pt idx="1939">
                  <c:v>37975.008333333331</c:v>
                </c:pt>
                <c:pt idx="1940">
                  <c:v>37975.508333333331</c:v>
                </c:pt>
                <c:pt idx="1941">
                  <c:v>37976.008333333331</c:v>
                </c:pt>
                <c:pt idx="1942">
                  <c:v>37976.508333333331</c:v>
                </c:pt>
                <c:pt idx="1943">
                  <c:v>37977.008333333331</c:v>
                </c:pt>
                <c:pt idx="1944">
                  <c:v>37977.508333333331</c:v>
                </c:pt>
                <c:pt idx="1945">
                  <c:v>37978.008333333331</c:v>
                </c:pt>
                <c:pt idx="1946">
                  <c:v>37978.508333333331</c:v>
                </c:pt>
                <c:pt idx="1947">
                  <c:v>37979.008333333331</c:v>
                </c:pt>
                <c:pt idx="1948">
                  <c:v>37979.508333333331</c:v>
                </c:pt>
                <c:pt idx="1949">
                  <c:v>37980.008333333331</c:v>
                </c:pt>
                <c:pt idx="1950">
                  <c:v>37980.508333333331</c:v>
                </c:pt>
                <c:pt idx="1951">
                  <c:v>37981.008333333331</c:v>
                </c:pt>
                <c:pt idx="1952">
                  <c:v>37981.508333333331</c:v>
                </c:pt>
                <c:pt idx="1953">
                  <c:v>37982.008333333331</c:v>
                </c:pt>
                <c:pt idx="1954">
                  <c:v>37982.508333333331</c:v>
                </c:pt>
                <c:pt idx="1955">
                  <c:v>37983.008333333331</c:v>
                </c:pt>
                <c:pt idx="1956">
                  <c:v>37983.508333333331</c:v>
                </c:pt>
                <c:pt idx="1957">
                  <c:v>37984.008333333331</c:v>
                </c:pt>
                <c:pt idx="1958">
                  <c:v>37984.508333333331</c:v>
                </c:pt>
                <c:pt idx="1959">
                  <c:v>37985.008333333331</c:v>
                </c:pt>
                <c:pt idx="1960">
                  <c:v>37985.508333333331</c:v>
                </c:pt>
                <c:pt idx="1961">
                  <c:v>37986.008333333331</c:v>
                </c:pt>
                <c:pt idx="1962">
                  <c:v>37986.508333333331</c:v>
                </c:pt>
                <c:pt idx="1963">
                  <c:v>37987.008333333331</c:v>
                </c:pt>
                <c:pt idx="1964">
                  <c:v>37987.508333333331</c:v>
                </c:pt>
                <c:pt idx="1965">
                  <c:v>37988.008333333331</c:v>
                </c:pt>
                <c:pt idx="1966">
                  <c:v>37988.508333333331</c:v>
                </c:pt>
                <c:pt idx="1967">
                  <c:v>37989.008333333331</c:v>
                </c:pt>
                <c:pt idx="1968">
                  <c:v>37989.508333333331</c:v>
                </c:pt>
                <c:pt idx="1969">
                  <c:v>37990.008333333331</c:v>
                </c:pt>
                <c:pt idx="1970">
                  <c:v>37990.508333333331</c:v>
                </c:pt>
                <c:pt idx="1971">
                  <c:v>37991.008333333331</c:v>
                </c:pt>
                <c:pt idx="1972">
                  <c:v>37991.508333333331</c:v>
                </c:pt>
                <c:pt idx="1973">
                  <c:v>37992.008333333331</c:v>
                </c:pt>
                <c:pt idx="1974">
                  <c:v>37992.508333333331</c:v>
                </c:pt>
                <c:pt idx="1975">
                  <c:v>37993.008333333331</c:v>
                </c:pt>
                <c:pt idx="1976">
                  <c:v>37993.508333333331</c:v>
                </c:pt>
                <c:pt idx="1977">
                  <c:v>37994.008333333331</c:v>
                </c:pt>
                <c:pt idx="1978">
                  <c:v>37994.508333333331</c:v>
                </c:pt>
                <c:pt idx="1979">
                  <c:v>37995.008333333331</c:v>
                </c:pt>
                <c:pt idx="1980">
                  <c:v>37995.508333333331</c:v>
                </c:pt>
                <c:pt idx="1981">
                  <c:v>37996.008333333331</c:v>
                </c:pt>
                <c:pt idx="1982">
                  <c:v>37996.508333333331</c:v>
                </c:pt>
                <c:pt idx="1983">
                  <c:v>37997.008333333331</c:v>
                </c:pt>
                <c:pt idx="1984">
                  <c:v>37997.508333333331</c:v>
                </c:pt>
                <c:pt idx="1985">
                  <c:v>37998.008333333331</c:v>
                </c:pt>
                <c:pt idx="1986">
                  <c:v>37998.508333333331</c:v>
                </c:pt>
                <c:pt idx="1987">
                  <c:v>37999.008333333331</c:v>
                </c:pt>
                <c:pt idx="1988">
                  <c:v>37999.508333333331</c:v>
                </c:pt>
                <c:pt idx="1989">
                  <c:v>38000.008333333331</c:v>
                </c:pt>
                <c:pt idx="1990">
                  <c:v>38000.508333333331</c:v>
                </c:pt>
                <c:pt idx="1991">
                  <c:v>38001.008333333331</c:v>
                </c:pt>
                <c:pt idx="1992">
                  <c:v>38001.508333333331</c:v>
                </c:pt>
                <c:pt idx="1993">
                  <c:v>38002.008333333331</c:v>
                </c:pt>
                <c:pt idx="1994">
                  <c:v>38002.508333333331</c:v>
                </c:pt>
                <c:pt idx="1995">
                  <c:v>38003.008333333331</c:v>
                </c:pt>
                <c:pt idx="1996">
                  <c:v>38003.508333333331</c:v>
                </c:pt>
                <c:pt idx="1997">
                  <c:v>38004.008333333331</c:v>
                </c:pt>
                <c:pt idx="1998">
                  <c:v>38004.508333333331</c:v>
                </c:pt>
                <c:pt idx="1999">
                  <c:v>38005.008333333331</c:v>
                </c:pt>
                <c:pt idx="2000">
                  <c:v>38005.508333333331</c:v>
                </c:pt>
                <c:pt idx="2001">
                  <c:v>38006.008333333331</c:v>
                </c:pt>
                <c:pt idx="2002">
                  <c:v>38006.508333333331</c:v>
                </c:pt>
                <c:pt idx="2003">
                  <c:v>38007.008333333331</c:v>
                </c:pt>
                <c:pt idx="2004">
                  <c:v>38007.508333333331</c:v>
                </c:pt>
                <c:pt idx="2005">
                  <c:v>38008.008333333331</c:v>
                </c:pt>
                <c:pt idx="2006">
                  <c:v>38008.508333333331</c:v>
                </c:pt>
                <c:pt idx="2007">
                  <c:v>38009.008333333331</c:v>
                </c:pt>
                <c:pt idx="2008">
                  <c:v>38009.508333333331</c:v>
                </c:pt>
                <c:pt idx="2009">
                  <c:v>38010.008333333331</c:v>
                </c:pt>
                <c:pt idx="2010">
                  <c:v>38010.508333333331</c:v>
                </c:pt>
                <c:pt idx="2011">
                  <c:v>38011.008333333331</c:v>
                </c:pt>
                <c:pt idx="2012">
                  <c:v>38011.508333333331</c:v>
                </c:pt>
                <c:pt idx="2013">
                  <c:v>38012.008333333331</c:v>
                </c:pt>
                <c:pt idx="2014">
                  <c:v>38012.508333333331</c:v>
                </c:pt>
                <c:pt idx="2015">
                  <c:v>38013.008333333331</c:v>
                </c:pt>
                <c:pt idx="2016">
                  <c:v>38013.508333333331</c:v>
                </c:pt>
                <c:pt idx="2017">
                  <c:v>38014.008333333331</c:v>
                </c:pt>
                <c:pt idx="2018">
                  <c:v>38014.508333333331</c:v>
                </c:pt>
                <c:pt idx="2019">
                  <c:v>38015.008333333331</c:v>
                </c:pt>
                <c:pt idx="2020">
                  <c:v>38015.508333333331</c:v>
                </c:pt>
                <c:pt idx="2021">
                  <c:v>38016.008333333331</c:v>
                </c:pt>
                <c:pt idx="2022">
                  <c:v>38016.508333333331</c:v>
                </c:pt>
                <c:pt idx="2023">
                  <c:v>38017.008333333331</c:v>
                </c:pt>
                <c:pt idx="2024">
                  <c:v>38017.508333333331</c:v>
                </c:pt>
                <c:pt idx="2025">
                  <c:v>38018.008333333331</c:v>
                </c:pt>
                <c:pt idx="2026">
                  <c:v>38018.508333333331</c:v>
                </c:pt>
                <c:pt idx="2027">
                  <c:v>38019.008333333331</c:v>
                </c:pt>
                <c:pt idx="2028">
                  <c:v>38019.508333333331</c:v>
                </c:pt>
                <c:pt idx="2029">
                  <c:v>38020.008333333331</c:v>
                </c:pt>
                <c:pt idx="2030">
                  <c:v>38020.508333333331</c:v>
                </c:pt>
                <c:pt idx="2031">
                  <c:v>38021.008333333331</c:v>
                </c:pt>
                <c:pt idx="2032">
                  <c:v>38021.508333333331</c:v>
                </c:pt>
                <c:pt idx="2033">
                  <c:v>38022.008333333331</c:v>
                </c:pt>
                <c:pt idx="2034">
                  <c:v>38022.508333333331</c:v>
                </c:pt>
                <c:pt idx="2035">
                  <c:v>38023.008333333331</c:v>
                </c:pt>
                <c:pt idx="2036">
                  <c:v>38023.508333333331</c:v>
                </c:pt>
                <c:pt idx="2037">
                  <c:v>38024.008333333331</c:v>
                </c:pt>
                <c:pt idx="2038">
                  <c:v>38024.508333333331</c:v>
                </c:pt>
                <c:pt idx="2039">
                  <c:v>38025.008333333331</c:v>
                </c:pt>
                <c:pt idx="2040">
                  <c:v>38025.508333333331</c:v>
                </c:pt>
                <c:pt idx="2041">
                  <c:v>38026.008333333331</c:v>
                </c:pt>
                <c:pt idx="2042">
                  <c:v>38026.508333333331</c:v>
                </c:pt>
                <c:pt idx="2043">
                  <c:v>38027.008333333331</c:v>
                </c:pt>
                <c:pt idx="2044">
                  <c:v>38027.508333333331</c:v>
                </c:pt>
                <c:pt idx="2045">
                  <c:v>38028.008333333331</c:v>
                </c:pt>
                <c:pt idx="2046">
                  <c:v>38028.508333333331</c:v>
                </c:pt>
                <c:pt idx="2047">
                  <c:v>38029.008333333331</c:v>
                </c:pt>
                <c:pt idx="2048">
                  <c:v>38029.508333333331</c:v>
                </c:pt>
                <c:pt idx="2049">
                  <c:v>38030.008333333331</c:v>
                </c:pt>
                <c:pt idx="2050">
                  <c:v>38030.508333333331</c:v>
                </c:pt>
                <c:pt idx="2051">
                  <c:v>38031.008333333331</c:v>
                </c:pt>
                <c:pt idx="2052">
                  <c:v>38031.508333333331</c:v>
                </c:pt>
                <c:pt idx="2053">
                  <c:v>38032.008333333331</c:v>
                </c:pt>
                <c:pt idx="2054">
                  <c:v>38032.508333333331</c:v>
                </c:pt>
                <c:pt idx="2055">
                  <c:v>38033.008333333331</c:v>
                </c:pt>
                <c:pt idx="2056">
                  <c:v>38033.508333333331</c:v>
                </c:pt>
                <c:pt idx="2057">
                  <c:v>38034.008333333331</c:v>
                </c:pt>
                <c:pt idx="2058">
                  <c:v>38034.508333333331</c:v>
                </c:pt>
                <c:pt idx="2059">
                  <c:v>38035.008333333331</c:v>
                </c:pt>
                <c:pt idx="2060">
                  <c:v>38035.508333333331</c:v>
                </c:pt>
                <c:pt idx="2061">
                  <c:v>38036.008333333331</c:v>
                </c:pt>
                <c:pt idx="2062">
                  <c:v>38036.508333333331</c:v>
                </c:pt>
                <c:pt idx="2063">
                  <c:v>38037.008333333331</c:v>
                </c:pt>
                <c:pt idx="2064">
                  <c:v>38037.508333333331</c:v>
                </c:pt>
                <c:pt idx="2065">
                  <c:v>38038.008333333331</c:v>
                </c:pt>
                <c:pt idx="2066">
                  <c:v>38038.508333333331</c:v>
                </c:pt>
                <c:pt idx="2067">
                  <c:v>38039.008333333331</c:v>
                </c:pt>
                <c:pt idx="2068">
                  <c:v>38039.508333333331</c:v>
                </c:pt>
                <c:pt idx="2069">
                  <c:v>38040.008333333331</c:v>
                </c:pt>
                <c:pt idx="2070">
                  <c:v>38040.508333333331</c:v>
                </c:pt>
                <c:pt idx="2071">
                  <c:v>38041.008333333331</c:v>
                </c:pt>
                <c:pt idx="2072">
                  <c:v>38041.508333333331</c:v>
                </c:pt>
                <c:pt idx="2073">
                  <c:v>38042.008333333331</c:v>
                </c:pt>
                <c:pt idx="2074">
                  <c:v>38042.508333333331</c:v>
                </c:pt>
                <c:pt idx="2075">
                  <c:v>38043.008333333331</c:v>
                </c:pt>
                <c:pt idx="2076">
                  <c:v>38043.508333333331</c:v>
                </c:pt>
                <c:pt idx="2077">
                  <c:v>38044.008333333331</c:v>
                </c:pt>
                <c:pt idx="2078">
                  <c:v>38044.508333333331</c:v>
                </c:pt>
                <c:pt idx="2079">
                  <c:v>38045.008333333331</c:v>
                </c:pt>
                <c:pt idx="2080">
                  <c:v>38045.508333333331</c:v>
                </c:pt>
                <c:pt idx="2081">
                  <c:v>38046.008333333331</c:v>
                </c:pt>
                <c:pt idx="2082">
                  <c:v>38046.508333333331</c:v>
                </c:pt>
                <c:pt idx="2083">
                  <c:v>38047.008333333331</c:v>
                </c:pt>
                <c:pt idx="2084">
                  <c:v>38047.508333333331</c:v>
                </c:pt>
                <c:pt idx="2085">
                  <c:v>38048.008333333331</c:v>
                </c:pt>
                <c:pt idx="2086">
                  <c:v>38048.508333333331</c:v>
                </c:pt>
                <c:pt idx="2087">
                  <c:v>38049.008333333331</c:v>
                </c:pt>
                <c:pt idx="2088">
                  <c:v>38049.508333333331</c:v>
                </c:pt>
                <c:pt idx="2089">
                  <c:v>38050.008333333331</c:v>
                </c:pt>
                <c:pt idx="2090">
                  <c:v>38050.508333333331</c:v>
                </c:pt>
                <c:pt idx="2091">
                  <c:v>38051.008333333331</c:v>
                </c:pt>
                <c:pt idx="2092">
                  <c:v>38051.508333333331</c:v>
                </c:pt>
                <c:pt idx="2093">
                  <c:v>38052.008333333331</c:v>
                </c:pt>
                <c:pt idx="2094">
                  <c:v>38052.508333333331</c:v>
                </c:pt>
                <c:pt idx="2095">
                  <c:v>38053.008333333331</c:v>
                </c:pt>
                <c:pt idx="2096">
                  <c:v>38053.508333333331</c:v>
                </c:pt>
                <c:pt idx="2097">
                  <c:v>38054.008333333331</c:v>
                </c:pt>
                <c:pt idx="2098">
                  <c:v>38054.508333333331</c:v>
                </c:pt>
                <c:pt idx="2099">
                  <c:v>38055.008333333331</c:v>
                </c:pt>
                <c:pt idx="2100">
                  <c:v>38055.508333333331</c:v>
                </c:pt>
                <c:pt idx="2101">
                  <c:v>38056.008333333331</c:v>
                </c:pt>
                <c:pt idx="2102">
                  <c:v>38056.508333333331</c:v>
                </c:pt>
                <c:pt idx="2103">
                  <c:v>38057.008333333331</c:v>
                </c:pt>
                <c:pt idx="2104">
                  <c:v>38057.508333333331</c:v>
                </c:pt>
                <c:pt idx="2105">
                  <c:v>38058.008333333331</c:v>
                </c:pt>
                <c:pt idx="2106">
                  <c:v>38058.508333333331</c:v>
                </c:pt>
                <c:pt idx="2107">
                  <c:v>38059.008333333331</c:v>
                </c:pt>
                <c:pt idx="2108">
                  <c:v>38059.508333333331</c:v>
                </c:pt>
                <c:pt idx="2109">
                  <c:v>38060.008333333331</c:v>
                </c:pt>
                <c:pt idx="2110">
                  <c:v>38060.508333333331</c:v>
                </c:pt>
                <c:pt idx="2111">
                  <c:v>38061.008333333331</c:v>
                </c:pt>
                <c:pt idx="2112">
                  <c:v>38061.508333333331</c:v>
                </c:pt>
                <c:pt idx="2113">
                  <c:v>38062.008333333331</c:v>
                </c:pt>
                <c:pt idx="2114">
                  <c:v>38062.508333333331</c:v>
                </c:pt>
                <c:pt idx="2115">
                  <c:v>38063.008333333331</c:v>
                </c:pt>
                <c:pt idx="2116">
                  <c:v>38063.508333333331</c:v>
                </c:pt>
                <c:pt idx="2117">
                  <c:v>38064.008333333331</c:v>
                </c:pt>
                <c:pt idx="2118">
                  <c:v>38064.508333333331</c:v>
                </c:pt>
                <c:pt idx="2119">
                  <c:v>38065.008333333331</c:v>
                </c:pt>
                <c:pt idx="2120">
                  <c:v>38065.508333333331</c:v>
                </c:pt>
                <c:pt idx="2121">
                  <c:v>38066.008333333331</c:v>
                </c:pt>
                <c:pt idx="2122">
                  <c:v>38066.508333333331</c:v>
                </c:pt>
                <c:pt idx="2123">
                  <c:v>38067.008333333331</c:v>
                </c:pt>
                <c:pt idx="2124">
                  <c:v>38067.508333333331</c:v>
                </c:pt>
                <c:pt idx="2125">
                  <c:v>38068.008333333331</c:v>
                </c:pt>
                <c:pt idx="2126">
                  <c:v>38068.508333333331</c:v>
                </c:pt>
                <c:pt idx="2127">
                  <c:v>38069.008333333331</c:v>
                </c:pt>
                <c:pt idx="2128">
                  <c:v>38069.508333333331</c:v>
                </c:pt>
                <c:pt idx="2129">
                  <c:v>38070.008333333331</c:v>
                </c:pt>
                <c:pt idx="2130">
                  <c:v>38070.508333333331</c:v>
                </c:pt>
                <c:pt idx="2131">
                  <c:v>38071.008333333331</c:v>
                </c:pt>
                <c:pt idx="2132">
                  <c:v>38071.508333333331</c:v>
                </c:pt>
                <c:pt idx="2133">
                  <c:v>38072.008333333331</c:v>
                </c:pt>
                <c:pt idx="2134">
                  <c:v>38072.508333333331</c:v>
                </c:pt>
                <c:pt idx="2135">
                  <c:v>38073.008333333331</c:v>
                </c:pt>
                <c:pt idx="2136">
                  <c:v>38073.508333333331</c:v>
                </c:pt>
                <c:pt idx="2137">
                  <c:v>38074.008333333331</c:v>
                </c:pt>
                <c:pt idx="2138">
                  <c:v>38074.508333333331</c:v>
                </c:pt>
                <c:pt idx="2139">
                  <c:v>38075.008333333331</c:v>
                </c:pt>
                <c:pt idx="2140">
                  <c:v>38075.508333333331</c:v>
                </c:pt>
                <c:pt idx="2141">
                  <c:v>38076.008333333331</c:v>
                </c:pt>
                <c:pt idx="2142">
                  <c:v>38076.508333333331</c:v>
                </c:pt>
                <c:pt idx="2143">
                  <c:v>38077.008333333331</c:v>
                </c:pt>
                <c:pt idx="2144">
                  <c:v>38077.508333333331</c:v>
                </c:pt>
                <c:pt idx="2145">
                  <c:v>38078.008333333331</c:v>
                </c:pt>
                <c:pt idx="2146">
                  <c:v>38078.508333333331</c:v>
                </c:pt>
                <c:pt idx="2147">
                  <c:v>38079.008333333331</c:v>
                </c:pt>
                <c:pt idx="2148">
                  <c:v>38079.508333333331</c:v>
                </c:pt>
                <c:pt idx="2149">
                  <c:v>38080.008333333331</c:v>
                </c:pt>
                <c:pt idx="2150">
                  <c:v>38080.508333333331</c:v>
                </c:pt>
                <c:pt idx="2151">
                  <c:v>38081.008333333331</c:v>
                </c:pt>
                <c:pt idx="2152">
                  <c:v>38081.508333333331</c:v>
                </c:pt>
                <c:pt idx="2153">
                  <c:v>38082.008333333331</c:v>
                </c:pt>
                <c:pt idx="2154">
                  <c:v>38082.508333333331</c:v>
                </c:pt>
                <c:pt idx="2155">
                  <c:v>38083.008333333331</c:v>
                </c:pt>
                <c:pt idx="2156">
                  <c:v>38083.508333333331</c:v>
                </c:pt>
                <c:pt idx="2157">
                  <c:v>38084.008333333331</c:v>
                </c:pt>
                <c:pt idx="2158">
                  <c:v>38084.439583333333</c:v>
                </c:pt>
                <c:pt idx="2159">
                  <c:v>38085.008333333331</c:v>
                </c:pt>
                <c:pt idx="2160">
                  <c:v>38085.508333333331</c:v>
                </c:pt>
                <c:pt idx="2161">
                  <c:v>38086.008333333331</c:v>
                </c:pt>
                <c:pt idx="2162">
                  <c:v>38086.508333333331</c:v>
                </c:pt>
                <c:pt idx="2163">
                  <c:v>38087.008333333331</c:v>
                </c:pt>
                <c:pt idx="2164">
                  <c:v>38087.508333333331</c:v>
                </c:pt>
                <c:pt idx="2165">
                  <c:v>38088.008333333331</c:v>
                </c:pt>
                <c:pt idx="2166">
                  <c:v>38088.508333333331</c:v>
                </c:pt>
                <c:pt idx="2167">
                  <c:v>38089.008333333331</c:v>
                </c:pt>
                <c:pt idx="2168">
                  <c:v>38089.508333333331</c:v>
                </c:pt>
                <c:pt idx="2169">
                  <c:v>38090.008333333331</c:v>
                </c:pt>
                <c:pt idx="2170">
                  <c:v>38090.508333333331</c:v>
                </c:pt>
                <c:pt idx="2171">
                  <c:v>38091.008333333331</c:v>
                </c:pt>
                <c:pt idx="2172">
                  <c:v>38091.508333333331</c:v>
                </c:pt>
                <c:pt idx="2173">
                  <c:v>38092.008333333331</c:v>
                </c:pt>
                <c:pt idx="2174">
                  <c:v>38092.508333333331</c:v>
                </c:pt>
                <c:pt idx="2175">
                  <c:v>38093.008333333331</c:v>
                </c:pt>
                <c:pt idx="2176">
                  <c:v>38093.508333333331</c:v>
                </c:pt>
                <c:pt idx="2177">
                  <c:v>38094.008333333331</c:v>
                </c:pt>
                <c:pt idx="2178">
                  <c:v>38094.508333333331</c:v>
                </c:pt>
                <c:pt idx="2179">
                  <c:v>38095.008333333331</c:v>
                </c:pt>
                <c:pt idx="2180">
                  <c:v>38095.508333333331</c:v>
                </c:pt>
                <c:pt idx="2181">
                  <c:v>38096.008333333331</c:v>
                </c:pt>
                <c:pt idx="2182">
                  <c:v>38096.508333333331</c:v>
                </c:pt>
                <c:pt idx="2183">
                  <c:v>38097.008333333331</c:v>
                </c:pt>
                <c:pt idx="2184">
                  <c:v>38097.508333333331</c:v>
                </c:pt>
                <c:pt idx="2185">
                  <c:v>38098.008333333331</c:v>
                </c:pt>
                <c:pt idx="2186">
                  <c:v>38098.508333333331</c:v>
                </c:pt>
                <c:pt idx="2187">
                  <c:v>38099.008333333331</c:v>
                </c:pt>
                <c:pt idx="2188">
                  <c:v>38099.508333333331</c:v>
                </c:pt>
                <c:pt idx="2189">
                  <c:v>38100.008333333331</c:v>
                </c:pt>
                <c:pt idx="2190">
                  <c:v>38100.508333333331</c:v>
                </c:pt>
                <c:pt idx="2191">
                  <c:v>38101.008333333331</c:v>
                </c:pt>
                <c:pt idx="2192">
                  <c:v>38101.508333333331</c:v>
                </c:pt>
                <c:pt idx="2193">
                  <c:v>38102.008333333331</c:v>
                </c:pt>
                <c:pt idx="2194">
                  <c:v>38102.508333333331</c:v>
                </c:pt>
                <c:pt idx="2195">
                  <c:v>38103.008333333331</c:v>
                </c:pt>
                <c:pt idx="2196">
                  <c:v>38103.508333333331</c:v>
                </c:pt>
                <c:pt idx="2197">
                  <c:v>38104.008333333331</c:v>
                </c:pt>
                <c:pt idx="2198">
                  <c:v>38104.508333333331</c:v>
                </c:pt>
                <c:pt idx="2199">
                  <c:v>38105.008333333331</c:v>
                </c:pt>
                <c:pt idx="2200">
                  <c:v>38105.508333333331</c:v>
                </c:pt>
                <c:pt idx="2201">
                  <c:v>38106.008333333331</c:v>
                </c:pt>
                <c:pt idx="2202">
                  <c:v>38106.508333333331</c:v>
                </c:pt>
                <c:pt idx="2203">
                  <c:v>38107.008333333331</c:v>
                </c:pt>
                <c:pt idx="2204">
                  <c:v>38107.508333333331</c:v>
                </c:pt>
                <c:pt idx="2205">
                  <c:v>38108.008333333331</c:v>
                </c:pt>
                <c:pt idx="2206">
                  <c:v>38108.508333333331</c:v>
                </c:pt>
                <c:pt idx="2207">
                  <c:v>38109.008333333331</c:v>
                </c:pt>
                <c:pt idx="2208">
                  <c:v>38109.508333333331</c:v>
                </c:pt>
                <c:pt idx="2209">
                  <c:v>38110.008333333331</c:v>
                </c:pt>
                <c:pt idx="2210">
                  <c:v>38110.508333333331</c:v>
                </c:pt>
                <c:pt idx="2211">
                  <c:v>38111.008333333331</c:v>
                </c:pt>
                <c:pt idx="2212">
                  <c:v>38111.508333333331</c:v>
                </c:pt>
                <c:pt idx="2213">
                  <c:v>38112.008333333331</c:v>
                </c:pt>
                <c:pt idx="2214">
                  <c:v>38112.508333333331</c:v>
                </c:pt>
                <c:pt idx="2215">
                  <c:v>38113.008333333331</c:v>
                </c:pt>
                <c:pt idx="2216">
                  <c:v>38113.508333333331</c:v>
                </c:pt>
                <c:pt idx="2217">
                  <c:v>38114.008333333331</c:v>
                </c:pt>
                <c:pt idx="2218">
                  <c:v>38114.508333333331</c:v>
                </c:pt>
                <c:pt idx="2219">
                  <c:v>38115.008333333331</c:v>
                </c:pt>
                <c:pt idx="2220">
                  <c:v>38115.508333333331</c:v>
                </c:pt>
                <c:pt idx="2221">
                  <c:v>38116.008333333331</c:v>
                </c:pt>
                <c:pt idx="2222">
                  <c:v>38116.508333333331</c:v>
                </c:pt>
                <c:pt idx="2223">
                  <c:v>38117.008333333331</c:v>
                </c:pt>
                <c:pt idx="2224">
                  <c:v>38117.508333333331</c:v>
                </c:pt>
                <c:pt idx="2225">
                  <c:v>38118.008333333331</c:v>
                </c:pt>
                <c:pt idx="2226">
                  <c:v>38118.508333333331</c:v>
                </c:pt>
                <c:pt idx="2227">
                  <c:v>38119.008333333331</c:v>
                </c:pt>
                <c:pt idx="2228">
                  <c:v>38119.508333333331</c:v>
                </c:pt>
                <c:pt idx="2229">
                  <c:v>38120.008333333331</c:v>
                </c:pt>
                <c:pt idx="2230">
                  <c:v>38120.508333333331</c:v>
                </c:pt>
                <c:pt idx="2231">
                  <c:v>38121.008333333331</c:v>
                </c:pt>
                <c:pt idx="2232">
                  <c:v>38121.508333333331</c:v>
                </c:pt>
                <c:pt idx="2233">
                  <c:v>38122.008333333331</c:v>
                </c:pt>
                <c:pt idx="2234">
                  <c:v>38122.508333333331</c:v>
                </c:pt>
                <c:pt idx="2235">
                  <c:v>38123.008333333331</c:v>
                </c:pt>
                <c:pt idx="2236">
                  <c:v>38123.508333333331</c:v>
                </c:pt>
                <c:pt idx="2237">
                  <c:v>38124.008333333331</c:v>
                </c:pt>
                <c:pt idx="2238">
                  <c:v>38124.508333333331</c:v>
                </c:pt>
                <c:pt idx="2239">
                  <c:v>38125.008333333331</c:v>
                </c:pt>
                <c:pt idx="2240">
                  <c:v>38125.508333333331</c:v>
                </c:pt>
                <c:pt idx="2241">
                  <c:v>38126.008333333331</c:v>
                </c:pt>
                <c:pt idx="2242">
                  <c:v>38126.508333333331</c:v>
                </c:pt>
                <c:pt idx="2243">
                  <c:v>38127.008333333331</c:v>
                </c:pt>
                <c:pt idx="2244">
                  <c:v>38127.508333333331</c:v>
                </c:pt>
                <c:pt idx="2245">
                  <c:v>38128.008333333331</c:v>
                </c:pt>
                <c:pt idx="2246">
                  <c:v>38128.508333333331</c:v>
                </c:pt>
                <c:pt idx="2247">
                  <c:v>38129.008333333331</c:v>
                </c:pt>
                <c:pt idx="2248">
                  <c:v>38129.508333333331</c:v>
                </c:pt>
                <c:pt idx="2249">
                  <c:v>38130.008333333331</c:v>
                </c:pt>
                <c:pt idx="2250">
                  <c:v>38130.508333333331</c:v>
                </c:pt>
                <c:pt idx="2251">
                  <c:v>38131.008333333331</c:v>
                </c:pt>
                <c:pt idx="2252">
                  <c:v>38131.508333333331</c:v>
                </c:pt>
                <c:pt idx="2253">
                  <c:v>38132.008333333331</c:v>
                </c:pt>
                <c:pt idx="2254">
                  <c:v>38132.508333333331</c:v>
                </c:pt>
                <c:pt idx="2255">
                  <c:v>38133.008333333331</c:v>
                </c:pt>
                <c:pt idx="2256">
                  <c:v>38133.508333333331</c:v>
                </c:pt>
                <c:pt idx="2257">
                  <c:v>38134.008333333331</c:v>
                </c:pt>
                <c:pt idx="2258">
                  <c:v>38134.508333333331</c:v>
                </c:pt>
                <c:pt idx="2259">
                  <c:v>38135.008333333331</c:v>
                </c:pt>
                <c:pt idx="2260">
                  <c:v>38136.508333333331</c:v>
                </c:pt>
                <c:pt idx="2261">
                  <c:v>38137.008333333331</c:v>
                </c:pt>
                <c:pt idx="2262">
                  <c:v>38137.508333333331</c:v>
                </c:pt>
                <c:pt idx="2263">
                  <c:v>38138.008333333331</c:v>
                </c:pt>
                <c:pt idx="2264">
                  <c:v>38138.508333333331</c:v>
                </c:pt>
                <c:pt idx="2265">
                  <c:v>38139.008333333331</c:v>
                </c:pt>
                <c:pt idx="2266">
                  <c:v>38139.508333333331</c:v>
                </c:pt>
                <c:pt idx="2267">
                  <c:v>38140.008333333331</c:v>
                </c:pt>
                <c:pt idx="2268">
                  <c:v>38140.508333333331</c:v>
                </c:pt>
                <c:pt idx="2269">
                  <c:v>38141.008333333331</c:v>
                </c:pt>
                <c:pt idx="2270">
                  <c:v>38141.508333333331</c:v>
                </c:pt>
                <c:pt idx="2271">
                  <c:v>38142.008333333331</c:v>
                </c:pt>
                <c:pt idx="2272">
                  <c:v>38142.508333333331</c:v>
                </c:pt>
                <c:pt idx="2273">
                  <c:v>38143.008333333331</c:v>
                </c:pt>
                <c:pt idx="2274">
                  <c:v>38143.508333333331</c:v>
                </c:pt>
                <c:pt idx="2275">
                  <c:v>38144.008333333331</c:v>
                </c:pt>
                <c:pt idx="2276">
                  <c:v>38144.508333333331</c:v>
                </c:pt>
                <c:pt idx="2277">
                  <c:v>38145.008333333331</c:v>
                </c:pt>
                <c:pt idx="2278">
                  <c:v>38145.508333333331</c:v>
                </c:pt>
                <c:pt idx="2279">
                  <c:v>38146.008333333331</c:v>
                </c:pt>
                <c:pt idx="2280">
                  <c:v>38146.508333333331</c:v>
                </c:pt>
                <c:pt idx="2281">
                  <c:v>38147.008333333331</c:v>
                </c:pt>
                <c:pt idx="2282">
                  <c:v>38147.508333333331</c:v>
                </c:pt>
                <c:pt idx="2283">
                  <c:v>38148.008333333331</c:v>
                </c:pt>
                <c:pt idx="2284">
                  <c:v>38148.508333333331</c:v>
                </c:pt>
                <c:pt idx="2285">
                  <c:v>38210.508333333331</c:v>
                </c:pt>
                <c:pt idx="2286">
                  <c:v>38211.008333333331</c:v>
                </c:pt>
                <c:pt idx="2287">
                  <c:v>38212.008333333331</c:v>
                </c:pt>
                <c:pt idx="2288">
                  <c:v>38212.508333333331</c:v>
                </c:pt>
                <c:pt idx="2289">
                  <c:v>38213.008333333331</c:v>
                </c:pt>
                <c:pt idx="2290">
                  <c:v>38213.508333333331</c:v>
                </c:pt>
                <c:pt idx="2291">
                  <c:v>38214.008333333331</c:v>
                </c:pt>
                <c:pt idx="2292">
                  <c:v>38214.508333333331</c:v>
                </c:pt>
                <c:pt idx="2293">
                  <c:v>38215.008333333331</c:v>
                </c:pt>
                <c:pt idx="2294">
                  <c:v>38215.508333333331</c:v>
                </c:pt>
                <c:pt idx="2295">
                  <c:v>38216.008333333331</c:v>
                </c:pt>
                <c:pt idx="2296">
                  <c:v>38216.508333333331</c:v>
                </c:pt>
                <c:pt idx="2297">
                  <c:v>38217.508333333331</c:v>
                </c:pt>
                <c:pt idx="2298">
                  <c:v>38218.008333333331</c:v>
                </c:pt>
                <c:pt idx="2299">
                  <c:v>38469.508333333331</c:v>
                </c:pt>
                <c:pt idx="2300">
                  <c:v>38471.508333333331</c:v>
                </c:pt>
                <c:pt idx="2301">
                  <c:v>38472.508333333331</c:v>
                </c:pt>
                <c:pt idx="2302">
                  <c:v>38473.508333333331</c:v>
                </c:pt>
                <c:pt idx="2303">
                  <c:v>38474.508333333331</c:v>
                </c:pt>
                <c:pt idx="2304">
                  <c:v>38475.508333333331</c:v>
                </c:pt>
                <c:pt idx="2305">
                  <c:v>38476.508333333331</c:v>
                </c:pt>
                <c:pt idx="2306">
                  <c:v>38477.008333333331</c:v>
                </c:pt>
                <c:pt idx="2307">
                  <c:v>38477.508333333331</c:v>
                </c:pt>
                <c:pt idx="2308">
                  <c:v>38478.008333333331</c:v>
                </c:pt>
                <c:pt idx="2309">
                  <c:v>38478.508333333331</c:v>
                </c:pt>
                <c:pt idx="2310">
                  <c:v>38479.008333333331</c:v>
                </c:pt>
                <c:pt idx="2311">
                  <c:v>38479.522222222222</c:v>
                </c:pt>
                <c:pt idx="2312">
                  <c:v>38480.508333333331</c:v>
                </c:pt>
                <c:pt idx="2313">
                  <c:v>38481.508333333331</c:v>
                </c:pt>
                <c:pt idx="2314">
                  <c:v>38482.508333333331</c:v>
                </c:pt>
                <c:pt idx="2315">
                  <c:v>38485.508333333331</c:v>
                </c:pt>
                <c:pt idx="2316">
                  <c:v>38486.008333333331</c:v>
                </c:pt>
                <c:pt idx="2317">
                  <c:v>38486.508333333331</c:v>
                </c:pt>
                <c:pt idx="2318">
                  <c:v>38487.008333333331</c:v>
                </c:pt>
                <c:pt idx="2319">
                  <c:v>38487.508333333331</c:v>
                </c:pt>
                <c:pt idx="2320">
                  <c:v>38489.508333333331</c:v>
                </c:pt>
                <c:pt idx="2321">
                  <c:v>38490.008333333331</c:v>
                </c:pt>
                <c:pt idx="2322">
                  <c:v>38490.508333333331</c:v>
                </c:pt>
                <c:pt idx="2323">
                  <c:v>38491.508333333331</c:v>
                </c:pt>
                <c:pt idx="2324">
                  <c:v>38492.008333333331</c:v>
                </c:pt>
                <c:pt idx="2325">
                  <c:v>38492.508333333331</c:v>
                </c:pt>
                <c:pt idx="2326">
                  <c:v>38493.008333333331</c:v>
                </c:pt>
                <c:pt idx="2327">
                  <c:v>38493.508333333331</c:v>
                </c:pt>
                <c:pt idx="2328">
                  <c:v>38494.008333333331</c:v>
                </c:pt>
                <c:pt idx="2329">
                  <c:v>38494.508333333331</c:v>
                </c:pt>
                <c:pt idx="2330">
                  <c:v>38495.008333333331</c:v>
                </c:pt>
                <c:pt idx="2331">
                  <c:v>38495.508333333331</c:v>
                </c:pt>
                <c:pt idx="2332">
                  <c:v>38496.008333333331</c:v>
                </c:pt>
                <c:pt idx="2333">
                  <c:v>38496.508333333331</c:v>
                </c:pt>
                <c:pt idx="2334">
                  <c:v>38497.008333333331</c:v>
                </c:pt>
                <c:pt idx="2335">
                  <c:v>38497.508333333331</c:v>
                </c:pt>
                <c:pt idx="2336">
                  <c:v>38498.008333333331</c:v>
                </c:pt>
                <c:pt idx="2337">
                  <c:v>38498.508333333331</c:v>
                </c:pt>
                <c:pt idx="2338">
                  <c:v>38499.008333333331</c:v>
                </c:pt>
                <c:pt idx="2339">
                  <c:v>38499.508333333331</c:v>
                </c:pt>
                <c:pt idx="2340">
                  <c:v>38500.008333333331</c:v>
                </c:pt>
                <c:pt idx="2341">
                  <c:v>38500.508333333331</c:v>
                </c:pt>
                <c:pt idx="2342">
                  <c:v>38501.008333333331</c:v>
                </c:pt>
                <c:pt idx="2343">
                  <c:v>38501.508333333331</c:v>
                </c:pt>
                <c:pt idx="2344">
                  <c:v>38502.008333333331</c:v>
                </c:pt>
                <c:pt idx="2345">
                  <c:v>38502.508333333331</c:v>
                </c:pt>
                <c:pt idx="2346">
                  <c:v>38503.008333333331</c:v>
                </c:pt>
                <c:pt idx="2347">
                  <c:v>38503.508333333331</c:v>
                </c:pt>
                <c:pt idx="2348">
                  <c:v>38504.008333333331</c:v>
                </c:pt>
                <c:pt idx="2349">
                  <c:v>38504.508333333331</c:v>
                </c:pt>
                <c:pt idx="2350">
                  <c:v>38505.008333333331</c:v>
                </c:pt>
                <c:pt idx="2351">
                  <c:v>38505.508333333331</c:v>
                </c:pt>
                <c:pt idx="2352">
                  <c:v>38506.008333333331</c:v>
                </c:pt>
                <c:pt idx="2353">
                  <c:v>38506.508333333331</c:v>
                </c:pt>
                <c:pt idx="2354">
                  <c:v>38507.008333333331</c:v>
                </c:pt>
                <c:pt idx="2355">
                  <c:v>38507.508333333331</c:v>
                </c:pt>
                <c:pt idx="2356">
                  <c:v>38508.008333333331</c:v>
                </c:pt>
                <c:pt idx="2357">
                  <c:v>38508.508333333331</c:v>
                </c:pt>
                <c:pt idx="2358">
                  <c:v>38509.379166666666</c:v>
                </c:pt>
                <c:pt idx="2359">
                  <c:v>38513.008333333331</c:v>
                </c:pt>
                <c:pt idx="2360">
                  <c:v>38513.508333333331</c:v>
                </c:pt>
                <c:pt idx="2361">
                  <c:v>38514.008333333331</c:v>
                </c:pt>
                <c:pt idx="2362">
                  <c:v>38514.508333333331</c:v>
                </c:pt>
                <c:pt idx="2363">
                  <c:v>38515.508333333331</c:v>
                </c:pt>
                <c:pt idx="2364">
                  <c:v>38516.008333333331</c:v>
                </c:pt>
                <c:pt idx="2365">
                  <c:v>38516.508333333331</c:v>
                </c:pt>
                <c:pt idx="2366">
                  <c:v>38517.008333333331</c:v>
                </c:pt>
                <c:pt idx="2367">
                  <c:v>38517.508333333331</c:v>
                </c:pt>
                <c:pt idx="2368">
                  <c:v>38518.008333333331</c:v>
                </c:pt>
                <c:pt idx="2369">
                  <c:v>38518.508333333331</c:v>
                </c:pt>
                <c:pt idx="2370">
                  <c:v>38519.008333333331</c:v>
                </c:pt>
                <c:pt idx="2371">
                  <c:v>38519.508333333331</c:v>
                </c:pt>
                <c:pt idx="2372">
                  <c:v>38520.008333333331</c:v>
                </c:pt>
                <c:pt idx="2373">
                  <c:v>38520.508333333331</c:v>
                </c:pt>
                <c:pt idx="2374">
                  <c:v>38521.508333333331</c:v>
                </c:pt>
                <c:pt idx="2375">
                  <c:v>38522.008333333331</c:v>
                </c:pt>
                <c:pt idx="2376">
                  <c:v>38522.508333333331</c:v>
                </c:pt>
                <c:pt idx="2377">
                  <c:v>38523.008333333331</c:v>
                </c:pt>
                <c:pt idx="2378">
                  <c:v>38523.508333333331</c:v>
                </c:pt>
                <c:pt idx="2379">
                  <c:v>38524.008333333331</c:v>
                </c:pt>
                <c:pt idx="2380">
                  <c:v>38524.508333333331</c:v>
                </c:pt>
                <c:pt idx="2381">
                  <c:v>38525.008333333331</c:v>
                </c:pt>
                <c:pt idx="2382">
                  <c:v>38525.508333333331</c:v>
                </c:pt>
                <c:pt idx="2383">
                  <c:v>38526.008333333331</c:v>
                </c:pt>
                <c:pt idx="2384">
                  <c:v>38526.508333333331</c:v>
                </c:pt>
                <c:pt idx="2385">
                  <c:v>38527.008333333331</c:v>
                </c:pt>
                <c:pt idx="2386">
                  <c:v>38527.508333333331</c:v>
                </c:pt>
                <c:pt idx="2387">
                  <c:v>38528.008333333331</c:v>
                </c:pt>
                <c:pt idx="2388">
                  <c:v>38528.508333333331</c:v>
                </c:pt>
                <c:pt idx="2389">
                  <c:v>38529.008333333331</c:v>
                </c:pt>
                <c:pt idx="2390">
                  <c:v>38529.508333333331</c:v>
                </c:pt>
                <c:pt idx="2391">
                  <c:v>38530.008333333331</c:v>
                </c:pt>
                <c:pt idx="2392">
                  <c:v>38530.508333333331</c:v>
                </c:pt>
                <c:pt idx="2393">
                  <c:v>38531.008333333331</c:v>
                </c:pt>
                <c:pt idx="2394">
                  <c:v>38531.508333333331</c:v>
                </c:pt>
                <c:pt idx="2395">
                  <c:v>38532.008333333331</c:v>
                </c:pt>
                <c:pt idx="2396">
                  <c:v>38532.508333333331</c:v>
                </c:pt>
                <c:pt idx="2397">
                  <c:v>38533.008333333331</c:v>
                </c:pt>
                <c:pt idx="2398">
                  <c:v>38533.508333333331</c:v>
                </c:pt>
                <c:pt idx="2399">
                  <c:v>38534.008333333331</c:v>
                </c:pt>
                <c:pt idx="2400">
                  <c:v>38534.508333333331</c:v>
                </c:pt>
                <c:pt idx="2401">
                  <c:v>38535.008333333331</c:v>
                </c:pt>
                <c:pt idx="2402">
                  <c:v>38535.508333333331</c:v>
                </c:pt>
                <c:pt idx="2403">
                  <c:v>38536.008333333331</c:v>
                </c:pt>
                <c:pt idx="2404">
                  <c:v>38536.508333333331</c:v>
                </c:pt>
                <c:pt idx="2405">
                  <c:v>38537.008333333331</c:v>
                </c:pt>
                <c:pt idx="2406">
                  <c:v>38537.508333333331</c:v>
                </c:pt>
                <c:pt idx="2407">
                  <c:v>38538.008333333331</c:v>
                </c:pt>
                <c:pt idx="2408">
                  <c:v>38538.508333333331</c:v>
                </c:pt>
                <c:pt idx="2409">
                  <c:v>38539.008333333331</c:v>
                </c:pt>
                <c:pt idx="2410">
                  <c:v>38539.508333333331</c:v>
                </c:pt>
                <c:pt idx="2411">
                  <c:v>38540.008333333331</c:v>
                </c:pt>
                <c:pt idx="2412">
                  <c:v>38540.508333333331</c:v>
                </c:pt>
                <c:pt idx="2413">
                  <c:v>38541.008333333331</c:v>
                </c:pt>
                <c:pt idx="2414">
                  <c:v>38541.508333333331</c:v>
                </c:pt>
                <c:pt idx="2415">
                  <c:v>38542.008333333331</c:v>
                </c:pt>
                <c:pt idx="2416">
                  <c:v>38542.508333333331</c:v>
                </c:pt>
                <c:pt idx="2417">
                  <c:v>38543.008333333331</c:v>
                </c:pt>
                <c:pt idx="2418">
                  <c:v>38543.508333333331</c:v>
                </c:pt>
                <c:pt idx="2419">
                  <c:v>38544.008333333331</c:v>
                </c:pt>
                <c:pt idx="2420">
                  <c:v>38544.508333333331</c:v>
                </c:pt>
                <c:pt idx="2421">
                  <c:v>38545.008333333331</c:v>
                </c:pt>
                <c:pt idx="2422">
                  <c:v>38545.508333333331</c:v>
                </c:pt>
                <c:pt idx="2423">
                  <c:v>38546.008333333331</c:v>
                </c:pt>
                <c:pt idx="2424">
                  <c:v>38546.508333333331</c:v>
                </c:pt>
                <c:pt idx="2425">
                  <c:v>38547.008333333331</c:v>
                </c:pt>
                <c:pt idx="2426">
                  <c:v>38547.508333333331</c:v>
                </c:pt>
                <c:pt idx="2427">
                  <c:v>38548.008333333331</c:v>
                </c:pt>
                <c:pt idx="2428">
                  <c:v>38548.508333333331</c:v>
                </c:pt>
                <c:pt idx="2429">
                  <c:v>38549.008333333331</c:v>
                </c:pt>
                <c:pt idx="2430">
                  <c:v>38549.508333333331</c:v>
                </c:pt>
                <c:pt idx="2431">
                  <c:v>38550.008333333331</c:v>
                </c:pt>
                <c:pt idx="2432">
                  <c:v>38550.508333333331</c:v>
                </c:pt>
                <c:pt idx="2433">
                  <c:v>38551.008333333331</c:v>
                </c:pt>
                <c:pt idx="2434">
                  <c:v>38551.508333333331</c:v>
                </c:pt>
                <c:pt idx="2435">
                  <c:v>38552.008333333331</c:v>
                </c:pt>
                <c:pt idx="2436">
                  <c:v>38552.508333333331</c:v>
                </c:pt>
                <c:pt idx="2437">
                  <c:v>38553.008333333331</c:v>
                </c:pt>
                <c:pt idx="2438">
                  <c:v>38553.508333333331</c:v>
                </c:pt>
                <c:pt idx="2439">
                  <c:v>38554.008333333331</c:v>
                </c:pt>
                <c:pt idx="2440">
                  <c:v>38554.508333333331</c:v>
                </c:pt>
                <c:pt idx="2441">
                  <c:v>38555.008333333331</c:v>
                </c:pt>
                <c:pt idx="2442">
                  <c:v>38555.508333333331</c:v>
                </c:pt>
                <c:pt idx="2443">
                  <c:v>38556.008333333331</c:v>
                </c:pt>
                <c:pt idx="2444">
                  <c:v>38556.508333333331</c:v>
                </c:pt>
                <c:pt idx="2445">
                  <c:v>38557.008333333331</c:v>
                </c:pt>
                <c:pt idx="2446">
                  <c:v>38557.508333333331</c:v>
                </c:pt>
                <c:pt idx="2447">
                  <c:v>38558.008333333331</c:v>
                </c:pt>
                <c:pt idx="2448">
                  <c:v>38558.508333333331</c:v>
                </c:pt>
                <c:pt idx="2449">
                  <c:v>38559.008333333331</c:v>
                </c:pt>
                <c:pt idx="2450">
                  <c:v>38559.508333333331</c:v>
                </c:pt>
                <c:pt idx="2451">
                  <c:v>38560.008333333331</c:v>
                </c:pt>
                <c:pt idx="2452">
                  <c:v>38560.508333333331</c:v>
                </c:pt>
                <c:pt idx="2453">
                  <c:v>38561.008333333331</c:v>
                </c:pt>
                <c:pt idx="2454">
                  <c:v>38561.508333333331</c:v>
                </c:pt>
                <c:pt idx="2455">
                  <c:v>38562.008333333331</c:v>
                </c:pt>
                <c:pt idx="2456">
                  <c:v>38562.508333333331</c:v>
                </c:pt>
                <c:pt idx="2457">
                  <c:v>38563.008333333331</c:v>
                </c:pt>
                <c:pt idx="2458">
                  <c:v>38563.508333333331</c:v>
                </c:pt>
                <c:pt idx="2459">
                  <c:v>38564.008333333331</c:v>
                </c:pt>
                <c:pt idx="2460">
                  <c:v>38564.508333333331</c:v>
                </c:pt>
                <c:pt idx="2461">
                  <c:v>38565.008333333331</c:v>
                </c:pt>
                <c:pt idx="2462">
                  <c:v>38565.508333333331</c:v>
                </c:pt>
                <c:pt idx="2463">
                  <c:v>38566.008333333331</c:v>
                </c:pt>
                <c:pt idx="2464">
                  <c:v>38566.508333333331</c:v>
                </c:pt>
                <c:pt idx="2465">
                  <c:v>38567.008333333331</c:v>
                </c:pt>
                <c:pt idx="2466">
                  <c:v>38567.508333333331</c:v>
                </c:pt>
                <c:pt idx="2467">
                  <c:v>38568.008333333331</c:v>
                </c:pt>
                <c:pt idx="2468">
                  <c:v>38568.508333333331</c:v>
                </c:pt>
                <c:pt idx="2469">
                  <c:v>38569.008333333331</c:v>
                </c:pt>
                <c:pt idx="2470">
                  <c:v>38569.508333333331</c:v>
                </c:pt>
                <c:pt idx="2471">
                  <c:v>38570.008333333331</c:v>
                </c:pt>
                <c:pt idx="2472">
                  <c:v>38570.508333333331</c:v>
                </c:pt>
                <c:pt idx="2473">
                  <c:v>38571.008333333331</c:v>
                </c:pt>
                <c:pt idx="2474">
                  <c:v>38571.508333333331</c:v>
                </c:pt>
                <c:pt idx="2475">
                  <c:v>38572.008333333331</c:v>
                </c:pt>
                <c:pt idx="2476">
                  <c:v>38572.508333333331</c:v>
                </c:pt>
                <c:pt idx="2477">
                  <c:v>38573.008333333331</c:v>
                </c:pt>
                <c:pt idx="2478">
                  <c:v>38573.508333333331</c:v>
                </c:pt>
                <c:pt idx="2479">
                  <c:v>38574.008333333331</c:v>
                </c:pt>
                <c:pt idx="2480">
                  <c:v>38574.508333333331</c:v>
                </c:pt>
                <c:pt idx="2481">
                  <c:v>38575.008333333331</c:v>
                </c:pt>
                <c:pt idx="2482">
                  <c:v>38575.508333333331</c:v>
                </c:pt>
                <c:pt idx="2483">
                  <c:v>38576.008333333331</c:v>
                </c:pt>
                <c:pt idx="2484">
                  <c:v>38576.508333333331</c:v>
                </c:pt>
                <c:pt idx="2485">
                  <c:v>38577.008333333331</c:v>
                </c:pt>
                <c:pt idx="2486">
                  <c:v>38577.508333333331</c:v>
                </c:pt>
                <c:pt idx="2487">
                  <c:v>38578.008333333331</c:v>
                </c:pt>
                <c:pt idx="2488">
                  <c:v>38578.508333333331</c:v>
                </c:pt>
                <c:pt idx="2489">
                  <c:v>38579.008333333331</c:v>
                </c:pt>
                <c:pt idx="2490">
                  <c:v>38579.508333333331</c:v>
                </c:pt>
                <c:pt idx="2491">
                  <c:v>38580.008333333331</c:v>
                </c:pt>
                <c:pt idx="2492">
                  <c:v>38580.508333333331</c:v>
                </c:pt>
                <c:pt idx="2493">
                  <c:v>38581.008333333331</c:v>
                </c:pt>
                <c:pt idx="2494">
                  <c:v>38581.508333333331</c:v>
                </c:pt>
                <c:pt idx="2495">
                  <c:v>38582.008333333331</c:v>
                </c:pt>
                <c:pt idx="2496">
                  <c:v>38582.508333333331</c:v>
                </c:pt>
                <c:pt idx="2497">
                  <c:v>38583.008333333331</c:v>
                </c:pt>
                <c:pt idx="2498">
                  <c:v>38583.508333333331</c:v>
                </c:pt>
                <c:pt idx="2499">
                  <c:v>38584.008333333331</c:v>
                </c:pt>
                <c:pt idx="2500">
                  <c:v>38584.508333333331</c:v>
                </c:pt>
                <c:pt idx="2501">
                  <c:v>38585.008333333331</c:v>
                </c:pt>
                <c:pt idx="2502">
                  <c:v>38585.508333333331</c:v>
                </c:pt>
                <c:pt idx="2503">
                  <c:v>38586.008333333331</c:v>
                </c:pt>
                <c:pt idx="2504">
                  <c:v>38586.508333333331</c:v>
                </c:pt>
                <c:pt idx="2505">
                  <c:v>38587.008333333331</c:v>
                </c:pt>
                <c:pt idx="2506">
                  <c:v>38587.508333333331</c:v>
                </c:pt>
                <c:pt idx="2507">
                  <c:v>38588.008333333331</c:v>
                </c:pt>
                <c:pt idx="2508">
                  <c:v>38588.508333333331</c:v>
                </c:pt>
                <c:pt idx="2509">
                  <c:v>38589.008333333331</c:v>
                </c:pt>
                <c:pt idx="2510">
                  <c:v>38589.508333333331</c:v>
                </c:pt>
                <c:pt idx="2511">
                  <c:v>38590.008333333331</c:v>
                </c:pt>
                <c:pt idx="2512">
                  <c:v>38590.508333333331</c:v>
                </c:pt>
                <c:pt idx="2513">
                  <c:v>38591.008333333331</c:v>
                </c:pt>
                <c:pt idx="2514">
                  <c:v>38591.508333333331</c:v>
                </c:pt>
                <c:pt idx="2515">
                  <c:v>38592.008333333331</c:v>
                </c:pt>
                <c:pt idx="2516">
                  <c:v>38592.508333333331</c:v>
                </c:pt>
                <c:pt idx="2517">
                  <c:v>38593.008333333331</c:v>
                </c:pt>
                <c:pt idx="2518">
                  <c:v>38593.508333333331</c:v>
                </c:pt>
                <c:pt idx="2519">
                  <c:v>38594.008333333331</c:v>
                </c:pt>
                <c:pt idx="2520">
                  <c:v>38594.508333333331</c:v>
                </c:pt>
                <c:pt idx="2521">
                  <c:v>38595.008333333331</c:v>
                </c:pt>
                <c:pt idx="2522">
                  <c:v>38595.508333333331</c:v>
                </c:pt>
                <c:pt idx="2523">
                  <c:v>38596.008333333331</c:v>
                </c:pt>
                <c:pt idx="2524">
                  <c:v>38596.508333333331</c:v>
                </c:pt>
                <c:pt idx="2525">
                  <c:v>38597.008333333331</c:v>
                </c:pt>
                <c:pt idx="2526">
                  <c:v>38597.508333333331</c:v>
                </c:pt>
                <c:pt idx="2527">
                  <c:v>38598.008333333331</c:v>
                </c:pt>
                <c:pt idx="2528">
                  <c:v>38598.508333333331</c:v>
                </c:pt>
                <c:pt idx="2529">
                  <c:v>38599.008333333331</c:v>
                </c:pt>
                <c:pt idx="2530">
                  <c:v>38599.508333333331</c:v>
                </c:pt>
                <c:pt idx="2531">
                  <c:v>38600.008333333331</c:v>
                </c:pt>
                <c:pt idx="2532">
                  <c:v>38600.508333333331</c:v>
                </c:pt>
                <c:pt idx="2533">
                  <c:v>38601.008333333331</c:v>
                </c:pt>
                <c:pt idx="2534">
                  <c:v>38601.508333333331</c:v>
                </c:pt>
                <c:pt idx="2535">
                  <c:v>38602.008333333331</c:v>
                </c:pt>
                <c:pt idx="2536">
                  <c:v>38602.508333333331</c:v>
                </c:pt>
                <c:pt idx="2537">
                  <c:v>38603.008333333331</c:v>
                </c:pt>
                <c:pt idx="2538">
                  <c:v>38603.508333333331</c:v>
                </c:pt>
                <c:pt idx="2539">
                  <c:v>38604.008333333331</c:v>
                </c:pt>
                <c:pt idx="2540">
                  <c:v>38604.508333333331</c:v>
                </c:pt>
                <c:pt idx="2541">
                  <c:v>38605.008333333331</c:v>
                </c:pt>
                <c:pt idx="2542">
                  <c:v>38605.508333333331</c:v>
                </c:pt>
                <c:pt idx="2543">
                  <c:v>38606.008333333331</c:v>
                </c:pt>
                <c:pt idx="2544">
                  <c:v>38606.508333333331</c:v>
                </c:pt>
                <c:pt idx="2545">
                  <c:v>38607.008333333331</c:v>
                </c:pt>
                <c:pt idx="2546">
                  <c:v>38607.508333333331</c:v>
                </c:pt>
                <c:pt idx="2547">
                  <c:v>38608.008333333331</c:v>
                </c:pt>
                <c:pt idx="2548">
                  <c:v>38608.508333333331</c:v>
                </c:pt>
                <c:pt idx="2549">
                  <c:v>38609.008333333331</c:v>
                </c:pt>
                <c:pt idx="2550">
                  <c:v>38609.508333333331</c:v>
                </c:pt>
                <c:pt idx="2551">
                  <c:v>38610.008333333331</c:v>
                </c:pt>
                <c:pt idx="2552">
                  <c:v>38610.508333333331</c:v>
                </c:pt>
                <c:pt idx="2553">
                  <c:v>38611.008333333331</c:v>
                </c:pt>
                <c:pt idx="2554">
                  <c:v>38611.508333333331</c:v>
                </c:pt>
                <c:pt idx="2555">
                  <c:v>38612.008333333331</c:v>
                </c:pt>
                <c:pt idx="2556">
                  <c:v>38612.508333333331</c:v>
                </c:pt>
                <c:pt idx="2557">
                  <c:v>38613.008333333331</c:v>
                </c:pt>
                <c:pt idx="2558">
                  <c:v>38613.508333333331</c:v>
                </c:pt>
                <c:pt idx="2559">
                  <c:v>38614.008333333331</c:v>
                </c:pt>
                <c:pt idx="2560">
                  <c:v>38614.508333333331</c:v>
                </c:pt>
                <c:pt idx="2561">
                  <c:v>38615.008333333331</c:v>
                </c:pt>
                <c:pt idx="2562">
                  <c:v>38615.508333333331</c:v>
                </c:pt>
                <c:pt idx="2563">
                  <c:v>38616.008333333331</c:v>
                </c:pt>
                <c:pt idx="2564">
                  <c:v>38616.508333333331</c:v>
                </c:pt>
                <c:pt idx="2565">
                  <c:v>38617.008333333331</c:v>
                </c:pt>
                <c:pt idx="2566">
                  <c:v>38617.508333333331</c:v>
                </c:pt>
                <c:pt idx="2567">
                  <c:v>38618.008333333331</c:v>
                </c:pt>
                <c:pt idx="2568">
                  <c:v>38618.508333333331</c:v>
                </c:pt>
                <c:pt idx="2569">
                  <c:v>38619.008333333331</c:v>
                </c:pt>
                <c:pt idx="2570">
                  <c:v>38619.508333333331</c:v>
                </c:pt>
                <c:pt idx="2571">
                  <c:v>38620.008333333331</c:v>
                </c:pt>
                <c:pt idx="2572">
                  <c:v>38620.508333333331</c:v>
                </c:pt>
                <c:pt idx="2573">
                  <c:v>38621.008333333331</c:v>
                </c:pt>
                <c:pt idx="2574">
                  <c:v>38621.508333333331</c:v>
                </c:pt>
                <c:pt idx="2575">
                  <c:v>38622.008333333331</c:v>
                </c:pt>
                <c:pt idx="2576">
                  <c:v>38622.508333333331</c:v>
                </c:pt>
                <c:pt idx="2577">
                  <c:v>38623.008333333331</c:v>
                </c:pt>
                <c:pt idx="2578">
                  <c:v>38623.508333333331</c:v>
                </c:pt>
                <c:pt idx="2579">
                  <c:v>38624.008333333331</c:v>
                </c:pt>
                <c:pt idx="2580">
                  <c:v>38624.508333333331</c:v>
                </c:pt>
                <c:pt idx="2581">
                  <c:v>38625.008333333331</c:v>
                </c:pt>
                <c:pt idx="2582">
                  <c:v>38625.508333333331</c:v>
                </c:pt>
                <c:pt idx="2583">
                  <c:v>38626.008333333331</c:v>
                </c:pt>
                <c:pt idx="2584">
                  <c:v>38626.508333333331</c:v>
                </c:pt>
                <c:pt idx="2585">
                  <c:v>38627.008333333331</c:v>
                </c:pt>
                <c:pt idx="2586">
                  <c:v>38627.508333333331</c:v>
                </c:pt>
                <c:pt idx="2587">
                  <c:v>38628.008333333331</c:v>
                </c:pt>
                <c:pt idx="2588">
                  <c:v>38628.508333333331</c:v>
                </c:pt>
                <c:pt idx="2589">
                  <c:v>38629.008333333331</c:v>
                </c:pt>
                <c:pt idx="2590">
                  <c:v>38629.508333333331</c:v>
                </c:pt>
                <c:pt idx="2591">
                  <c:v>38630.008333333331</c:v>
                </c:pt>
                <c:pt idx="2592">
                  <c:v>38630.508333333331</c:v>
                </c:pt>
                <c:pt idx="2593">
                  <c:v>38631.008333333331</c:v>
                </c:pt>
                <c:pt idx="2594">
                  <c:v>38631.508333333331</c:v>
                </c:pt>
                <c:pt idx="2595">
                  <c:v>38632.008333333331</c:v>
                </c:pt>
                <c:pt idx="2596">
                  <c:v>38632.508333333331</c:v>
                </c:pt>
                <c:pt idx="2597">
                  <c:v>38633.008333333331</c:v>
                </c:pt>
                <c:pt idx="2598">
                  <c:v>38633.508333333331</c:v>
                </c:pt>
                <c:pt idx="2599">
                  <c:v>38634.008333333331</c:v>
                </c:pt>
                <c:pt idx="2600">
                  <c:v>38634.508333333331</c:v>
                </c:pt>
                <c:pt idx="2601">
                  <c:v>38635.008333333331</c:v>
                </c:pt>
                <c:pt idx="2602">
                  <c:v>38635.508333333331</c:v>
                </c:pt>
                <c:pt idx="2603">
                  <c:v>38636.008333333331</c:v>
                </c:pt>
                <c:pt idx="2604">
                  <c:v>38636.508333333331</c:v>
                </c:pt>
                <c:pt idx="2605">
                  <c:v>38637.008333333331</c:v>
                </c:pt>
                <c:pt idx="2606">
                  <c:v>38637.508333333331</c:v>
                </c:pt>
                <c:pt idx="2607">
                  <c:v>38638.008333333331</c:v>
                </c:pt>
                <c:pt idx="2608">
                  <c:v>38638.508333333331</c:v>
                </c:pt>
                <c:pt idx="2609">
                  <c:v>38639.008333333331</c:v>
                </c:pt>
                <c:pt idx="2610">
                  <c:v>38639.508333333331</c:v>
                </c:pt>
                <c:pt idx="2611">
                  <c:v>38640.008333333331</c:v>
                </c:pt>
                <c:pt idx="2612">
                  <c:v>38640.508333333331</c:v>
                </c:pt>
                <c:pt idx="2613">
                  <c:v>38641.008333333331</c:v>
                </c:pt>
                <c:pt idx="2614">
                  <c:v>38641.508333333331</c:v>
                </c:pt>
                <c:pt idx="2615">
                  <c:v>38642.008333333331</c:v>
                </c:pt>
                <c:pt idx="2616">
                  <c:v>38642.508333333331</c:v>
                </c:pt>
                <c:pt idx="2617">
                  <c:v>38643.008333333331</c:v>
                </c:pt>
                <c:pt idx="2618">
                  <c:v>38643.508333333331</c:v>
                </c:pt>
                <c:pt idx="2619">
                  <c:v>38644.008333333331</c:v>
                </c:pt>
                <c:pt idx="2620">
                  <c:v>38644.508333333331</c:v>
                </c:pt>
                <c:pt idx="2621">
                  <c:v>38645.008333333331</c:v>
                </c:pt>
                <c:pt idx="2622">
                  <c:v>38645.508333333331</c:v>
                </c:pt>
                <c:pt idx="2623">
                  <c:v>38646.008333333331</c:v>
                </c:pt>
                <c:pt idx="2624">
                  <c:v>38646.508333333331</c:v>
                </c:pt>
                <c:pt idx="2625">
                  <c:v>38647.008333333331</c:v>
                </c:pt>
                <c:pt idx="2626">
                  <c:v>38647.508333333331</c:v>
                </c:pt>
                <c:pt idx="2627">
                  <c:v>38648.008333333331</c:v>
                </c:pt>
                <c:pt idx="2628">
                  <c:v>38648.508333333331</c:v>
                </c:pt>
                <c:pt idx="2629">
                  <c:v>38649.008333333331</c:v>
                </c:pt>
                <c:pt idx="2630">
                  <c:v>38649.508333333331</c:v>
                </c:pt>
                <c:pt idx="2631">
                  <c:v>38650.008333333331</c:v>
                </c:pt>
                <c:pt idx="2632">
                  <c:v>38650.508333333331</c:v>
                </c:pt>
                <c:pt idx="2633">
                  <c:v>38651.008333333331</c:v>
                </c:pt>
                <c:pt idx="2634">
                  <c:v>38651.508333333331</c:v>
                </c:pt>
                <c:pt idx="2635">
                  <c:v>38652.008333333331</c:v>
                </c:pt>
                <c:pt idx="2636">
                  <c:v>38652.508333333331</c:v>
                </c:pt>
                <c:pt idx="2637">
                  <c:v>38653.008333333331</c:v>
                </c:pt>
                <c:pt idx="2638">
                  <c:v>38653.508333333331</c:v>
                </c:pt>
                <c:pt idx="2639">
                  <c:v>38654.008333333331</c:v>
                </c:pt>
                <c:pt idx="2640">
                  <c:v>38654.508333333331</c:v>
                </c:pt>
                <c:pt idx="2641">
                  <c:v>38655.008333333331</c:v>
                </c:pt>
                <c:pt idx="2642">
                  <c:v>38655.508333333331</c:v>
                </c:pt>
                <c:pt idx="2643">
                  <c:v>38656.008333333331</c:v>
                </c:pt>
                <c:pt idx="2644">
                  <c:v>38656.508333333331</c:v>
                </c:pt>
                <c:pt idx="2645">
                  <c:v>38657.008333333331</c:v>
                </c:pt>
                <c:pt idx="2646">
                  <c:v>38657.508333333331</c:v>
                </c:pt>
                <c:pt idx="2647">
                  <c:v>38658.008333333331</c:v>
                </c:pt>
                <c:pt idx="2648">
                  <c:v>38658.508333333331</c:v>
                </c:pt>
                <c:pt idx="2649">
                  <c:v>38659.008333333331</c:v>
                </c:pt>
                <c:pt idx="2650">
                  <c:v>38659.508333333331</c:v>
                </c:pt>
                <c:pt idx="2651">
                  <c:v>38660.008333333331</c:v>
                </c:pt>
                <c:pt idx="2652">
                  <c:v>38660.508333333331</c:v>
                </c:pt>
                <c:pt idx="2653">
                  <c:v>38661.008333333331</c:v>
                </c:pt>
                <c:pt idx="2654">
                  <c:v>38661.508333333331</c:v>
                </c:pt>
                <c:pt idx="2655">
                  <c:v>38662.008333333331</c:v>
                </c:pt>
                <c:pt idx="2656">
                  <c:v>38662.508333333331</c:v>
                </c:pt>
                <c:pt idx="2657">
                  <c:v>38663.008333333331</c:v>
                </c:pt>
                <c:pt idx="2658">
                  <c:v>38663.508333333331</c:v>
                </c:pt>
                <c:pt idx="2659">
                  <c:v>38664.008333333331</c:v>
                </c:pt>
                <c:pt idx="2660">
                  <c:v>38664.508333333331</c:v>
                </c:pt>
                <c:pt idx="2661">
                  <c:v>38665.008333333331</c:v>
                </c:pt>
                <c:pt idx="2662">
                  <c:v>38665.508333333331</c:v>
                </c:pt>
                <c:pt idx="2663">
                  <c:v>38666.008333333331</c:v>
                </c:pt>
                <c:pt idx="2664">
                  <c:v>38666.508333333331</c:v>
                </c:pt>
                <c:pt idx="2665">
                  <c:v>38667.008333333331</c:v>
                </c:pt>
                <c:pt idx="2666">
                  <c:v>38667.508333333331</c:v>
                </c:pt>
                <c:pt idx="2667">
                  <c:v>38668.008333333331</c:v>
                </c:pt>
                <c:pt idx="2668">
                  <c:v>38668.508333333331</c:v>
                </c:pt>
                <c:pt idx="2669">
                  <c:v>38669.008333333331</c:v>
                </c:pt>
                <c:pt idx="2670">
                  <c:v>38669.508333333331</c:v>
                </c:pt>
                <c:pt idx="2671">
                  <c:v>38670.008333333331</c:v>
                </c:pt>
                <c:pt idx="2672">
                  <c:v>38670.508333333331</c:v>
                </c:pt>
                <c:pt idx="2673">
                  <c:v>38671.008333333331</c:v>
                </c:pt>
                <c:pt idx="2674">
                  <c:v>38671.508333333331</c:v>
                </c:pt>
                <c:pt idx="2675">
                  <c:v>38672.008333333331</c:v>
                </c:pt>
                <c:pt idx="2676">
                  <c:v>38672.508333333331</c:v>
                </c:pt>
                <c:pt idx="2677">
                  <c:v>38673.008333333331</c:v>
                </c:pt>
                <c:pt idx="2678">
                  <c:v>38673.508333333331</c:v>
                </c:pt>
                <c:pt idx="2679">
                  <c:v>38674.008333333331</c:v>
                </c:pt>
                <c:pt idx="2680">
                  <c:v>38674.508333333331</c:v>
                </c:pt>
                <c:pt idx="2681">
                  <c:v>38675.008333333331</c:v>
                </c:pt>
                <c:pt idx="2682">
                  <c:v>38675.508333333331</c:v>
                </c:pt>
                <c:pt idx="2683">
                  <c:v>38676.008333333331</c:v>
                </c:pt>
                <c:pt idx="2684">
                  <c:v>38676.508333333331</c:v>
                </c:pt>
                <c:pt idx="2685">
                  <c:v>38677.008333333331</c:v>
                </c:pt>
                <c:pt idx="2686">
                  <c:v>38677.508333333331</c:v>
                </c:pt>
                <c:pt idx="2687">
                  <c:v>38678.008333333331</c:v>
                </c:pt>
                <c:pt idx="2688">
                  <c:v>38678.508333333331</c:v>
                </c:pt>
                <c:pt idx="2689">
                  <c:v>38679.008333333331</c:v>
                </c:pt>
                <c:pt idx="2690">
                  <c:v>38679.508333333331</c:v>
                </c:pt>
                <c:pt idx="2691">
                  <c:v>38680.008333333331</c:v>
                </c:pt>
                <c:pt idx="2692">
                  <c:v>38680.508333333331</c:v>
                </c:pt>
                <c:pt idx="2693">
                  <c:v>38681.008333333331</c:v>
                </c:pt>
                <c:pt idx="2694">
                  <c:v>38681.508333333331</c:v>
                </c:pt>
                <c:pt idx="2695">
                  <c:v>38682.008333333331</c:v>
                </c:pt>
                <c:pt idx="2696">
                  <c:v>38682.508333333331</c:v>
                </c:pt>
                <c:pt idx="2697">
                  <c:v>38683.008333333331</c:v>
                </c:pt>
                <c:pt idx="2698">
                  <c:v>38683.508333333331</c:v>
                </c:pt>
                <c:pt idx="2699">
                  <c:v>38684.008333333331</c:v>
                </c:pt>
                <c:pt idx="2700">
                  <c:v>38684.508333333331</c:v>
                </c:pt>
                <c:pt idx="2701">
                  <c:v>38685.008333333331</c:v>
                </c:pt>
                <c:pt idx="2702">
                  <c:v>38685.508333333331</c:v>
                </c:pt>
                <c:pt idx="2703">
                  <c:v>38686.008333333331</c:v>
                </c:pt>
                <c:pt idx="2704">
                  <c:v>38686.508333333331</c:v>
                </c:pt>
                <c:pt idx="2705">
                  <c:v>38687.008333333331</c:v>
                </c:pt>
                <c:pt idx="2706">
                  <c:v>38687.508333333331</c:v>
                </c:pt>
                <c:pt idx="2707">
                  <c:v>38688.008333333331</c:v>
                </c:pt>
                <c:pt idx="2708">
                  <c:v>38688.508333333331</c:v>
                </c:pt>
                <c:pt idx="2709">
                  <c:v>38689.008333333331</c:v>
                </c:pt>
                <c:pt idx="2710">
                  <c:v>38689.508333333331</c:v>
                </c:pt>
                <c:pt idx="2711">
                  <c:v>38690.008333333331</c:v>
                </c:pt>
                <c:pt idx="2712">
                  <c:v>38690.508333333331</c:v>
                </c:pt>
                <c:pt idx="2713">
                  <c:v>38691.008333333331</c:v>
                </c:pt>
                <c:pt idx="2714">
                  <c:v>38691.508333333331</c:v>
                </c:pt>
                <c:pt idx="2715">
                  <c:v>38692.008333333331</c:v>
                </c:pt>
                <c:pt idx="2716">
                  <c:v>38692.508333333331</c:v>
                </c:pt>
                <c:pt idx="2717">
                  <c:v>38693.008333333331</c:v>
                </c:pt>
                <c:pt idx="2718">
                  <c:v>38693.508333333331</c:v>
                </c:pt>
                <c:pt idx="2719">
                  <c:v>38694.008333333331</c:v>
                </c:pt>
                <c:pt idx="2720">
                  <c:v>38694.508333333331</c:v>
                </c:pt>
                <c:pt idx="2721">
                  <c:v>38695.008333333331</c:v>
                </c:pt>
                <c:pt idx="2722">
                  <c:v>38695.508333333331</c:v>
                </c:pt>
                <c:pt idx="2723">
                  <c:v>38696.008333333331</c:v>
                </c:pt>
                <c:pt idx="2724">
                  <c:v>38696.508333333331</c:v>
                </c:pt>
                <c:pt idx="2725">
                  <c:v>38697.008333333331</c:v>
                </c:pt>
                <c:pt idx="2726">
                  <c:v>38697.508333333331</c:v>
                </c:pt>
                <c:pt idx="2727">
                  <c:v>38698.008333333331</c:v>
                </c:pt>
                <c:pt idx="2728">
                  <c:v>38698.508333333331</c:v>
                </c:pt>
                <c:pt idx="2729">
                  <c:v>38699.008333333331</c:v>
                </c:pt>
                <c:pt idx="2730">
                  <c:v>38699.508333333331</c:v>
                </c:pt>
                <c:pt idx="2731">
                  <c:v>38700.008333333331</c:v>
                </c:pt>
                <c:pt idx="2732">
                  <c:v>38700.508333333331</c:v>
                </c:pt>
                <c:pt idx="2733">
                  <c:v>38701.008333333331</c:v>
                </c:pt>
                <c:pt idx="2734">
                  <c:v>38701.508333333331</c:v>
                </c:pt>
                <c:pt idx="2735">
                  <c:v>38702.008333333331</c:v>
                </c:pt>
                <c:pt idx="2736">
                  <c:v>38702.508333333331</c:v>
                </c:pt>
                <c:pt idx="2737">
                  <c:v>38703.008333333331</c:v>
                </c:pt>
                <c:pt idx="2738">
                  <c:v>38703.508333333331</c:v>
                </c:pt>
                <c:pt idx="2739">
                  <c:v>38704.008333333331</c:v>
                </c:pt>
                <c:pt idx="2740">
                  <c:v>38704.508333333331</c:v>
                </c:pt>
                <c:pt idx="2741">
                  <c:v>38705.008333333331</c:v>
                </c:pt>
                <c:pt idx="2742">
                  <c:v>38705.508333333331</c:v>
                </c:pt>
                <c:pt idx="2743">
                  <c:v>38706.008333333331</c:v>
                </c:pt>
                <c:pt idx="2744">
                  <c:v>38706.508333333331</c:v>
                </c:pt>
                <c:pt idx="2745">
                  <c:v>38707.008333333331</c:v>
                </c:pt>
                <c:pt idx="2746">
                  <c:v>38707.508333333331</c:v>
                </c:pt>
                <c:pt idx="2747">
                  <c:v>38708.008333333331</c:v>
                </c:pt>
                <c:pt idx="2748">
                  <c:v>38708.508333333331</c:v>
                </c:pt>
                <c:pt idx="2749">
                  <c:v>38709.008333333331</c:v>
                </c:pt>
                <c:pt idx="2750">
                  <c:v>38709.508333333331</c:v>
                </c:pt>
                <c:pt idx="2751">
                  <c:v>38710.008333333331</c:v>
                </c:pt>
                <c:pt idx="2752">
                  <c:v>38710.508333333331</c:v>
                </c:pt>
                <c:pt idx="2753">
                  <c:v>38711.008333333331</c:v>
                </c:pt>
                <c:pt idx="2754">
                  <c:v>38711.508333333331</c:v>
                </c:pt>
                <c:pt idx="2755">
                  <c:v>38712.008333333331</c:v>
                </c:pt>
                <c:pt idx="2756">
                  <c:v>38712.508333333331</c:v>
                </c:pt>
                <c:pt idx="2757">
                  <c:v>38713.008333333331</c:v>
                </c:pt>
                <c:pt idx="2758">
                  <c:v>38713.508333333331</c:v>
                </c:pt>
                <c:pt idx="2759">
                  <c:v>38714.008333333331</c:v>
                </c:pt>
                <c:pt idx="2760">
                  <c:v>38714.508333333331</c:v>
                </c:pt>
                <c:pt idx="2761">
                  <c:v>38715.008333333331</c:v>
                </c:pt>
                <c:pt idx="2762">
                  <c:v>38715.508333333331</c:v>
                </c:pt>
                <c:pt idx="2763">
                  <c:v>38716.008333333331</c:v>
                </c:pt>
                <c:pt idx="2764">
                  <c:v>38716.508333333331</c:v>
                </c:pt>
                <c:pt idx="2765">
                  <c:v>38717.008333333331</c:v>
                </c:pt>
                <c:pt idx="2766">
                  <c:v>38717.508333333331</c:v>
                </c:pt>
                <c:pt idx="2767">
                  <c:v>38718.008333333331</c:v>
                </c:pt>
                <c:pt idx="2768">
                  <c:v>38718.508333333331</c:v>
                </c:pt>
                <c:pt idx="2769">
                  <c:v>38719.008333333331</c:v>
                </c:pt>
                <c:pt idx="2770">
                  <c:v>38719.508333333331</c:v>
                </c:pt>
                <c:pt idx="2771">
                  <c:v>38720.008333333331</c:v>
                </c:pt>
                <c:pt idx="2772">
                  <c:v>38720.508333333331</c:v>
                </c:pt>
                <c:pt idx="2773">
                  <c:v>38721.008333333331</c:v>
                </c:pt>
                <c:pt idx="2774">
                  <c:v>38721.508333333331</c:v>
                </c:pt>
                <c:pt idx="2775">
                  <c:v>38722.008333333331</c:v>
                </c:pt>
                <c:pt idx="2776">
                  <c:v>38722.508333333331</c:v>
                </c:pt>
                <c:pt idx="2777">
                  <c:v>38723.008333333331</c:v>
                </c:pt>
                <c:pt idx="2778">
                  <c:v>38723.508333333331</c:v>
                </c:pt>
                <c:pt idx="2779">
                  <c:v>38724.008333333331</c:v>
                </c:pt>
                <c:pt idx="2780">
                  <c:v>38724.508333333331</c:v>
                </c:pt>
                <c:pt idx="2781">
                  <c:v>38725.008333333331</c:v>
                </c:pt>
                <c:pt idx="2782">
                  <c:v>38725.508333333331</c:v>
                </c:pt>
                <c:pt idx="2783">
                  <c:v>38726.008333333331</c:v>
                </c:pt>
                <c:pt idx="2784">
                  <c:v>38726.508333333331</c:v>
                </c:pt>
                <c:pt idx="2785">
                  <c:v>38727.008333333331</c:v>
                </c:pt>
                <c:pt idx="2786">
                  <c:v>38727.508333333331</c:v>
                </c:pt>
                <c:pt idx="2787">
                  <c:v>38728.008333333331</c:v>
                </c:pt>
                <c:pt idx="2788">
                  <c:v>38728.508333333331</c:v>
                </c:pt>
                <c:pt idx="2789">
                  <c:v>38729.008333333331</c:v>
                </c:pt>
                <c:pt idx="2790">
                  <c:v>38729.508333333331</c:v>
                </c:pt>
                <c:pt idx="2791">
                  <c:v>38730.008333333331</c:v>
                </c:pt>
                <c:pt idx="2792">
                  <c:v>38730.508333333331</c:v>
                </c:pt>
                <c:pt idx="2793">
                  <c:v>38731.008333333331</c:v>
                </c:pt>
                <c:pt idx="2794">
                  <c:v>38731.508333333331</c:v>
                </c:pt>
                <c:pt idx="2795">
                  <c:v>38732.008333333331</c:v>
                </c:pt>
                <c:pt idx="2796">
                  <c:v>38732.508333333331</c:v>
                </c:pt>
                <c:pt idx="2797">
                  <c:v>38733.008333333331</c:v>
                </c:pt>
                <c:pt idx="2798">
                  <c:v>38733.508333333331</c:v>
                </c:pt>
                <c:pt idx="2799">
                  <c:v>38734.008333333331</c:v>
                </c:pt>
                <c:pt idx="2800">
                  <c:v>38734.508333333331</c:v>
                </c:pt>
                <c:pt idx="2801">
                  <c:v>38735.008333333331</c:v>
                </c:pt>
                <c:pt idx="2802">
                  <c:v>38735.508333333331</c:v>
                </c:pt>
                <c:pt idx="2803">
                  <c:v>38736.008333333331</c:v>
                </c:pt>
                <c:pt idx="2804">
                  <c:v>38736.508333333331</c:v>
                </c:pt>
                <c:pt idx="2805">
                  <c:v>38737.008333333331</c:v>
                </c:pt>
                <c:pt idx="2806">
                  <c:v>38737.508333333331</c:v>
                </c:pt>
                <c:pt idx="2807">
                  <c:v>38738.008333333331</c:v>
                </c:pt>
                <c:pt idx="2808">
                  <c:v>38738.508333333331</c:v>
                </c:pt>
                <c:pt idx="2809">
                  <c:v>38739.008333333331</c:v>
                </c:pt>
                <c:pt idx="2810">
                  <c:v>38739.508333333331</c:v>
                </c:pt>
                <c:pt idx="2811">
                  <c:v>38740.008333333331</c:v>
                </c:pt>
                <c:pt idx="2812">
                  <c:v>38740.508333333331</c:v>
                </c:pt>
                <c:pt idx="2813">
                  <c:v>38741.008333333331</c:v>
                </c:pt>
                <c:pt idx="2814">
                  <c:v>38741.508333333331</c:v>
                </c:pt>
                <c:pt idx="2815">
                  <c:v>38742.008333333331</c:v>
                </c:pt>
                <c:pt idx="2816">
                  <c:v>38742.508333333331</c:v>
                </c:pt>
                <c:pt idx="2817">
                  <c:v>38743.008333333331</c:v>
                </c:pt>
                <c:pt idx="2818">
                  <c:v>38743.508333333331</c:v>
                </c:pt>
                <c:pt idx="2819">
                  <c:v>38744.008333333331</c:v>
                </c:pt>
                <c:pt idx="2820">
                  <c:v>38744.508333333331</c:v>
                </c:pt>
                <c:pt idx="2821">
                  <c:v>38745.008333333331</c:v>
                </c:pt>
                <c:pt idx="2822">
                  <c:v>38745.508333333331</c:v>
                </c:pt>
                <c:pt idx="2823">
                  <c:v>38746.008333333331</c:v>
                </c:pt>
                <c:pt idx="2824">
                  <c:v>38746.508333333331</c:v>
                </c:pt>
                <c:pt idx="2825">
                  <c:v>38747.008333333331</c:v>
                </c:pt>
                <c:pt idx="2826">
                  <c:v>38747.508333333331</c:v>
                </c:pt>
                <c:pt idx="2827">
                  <c:v>38748.008333333331</c:v>
                </c:pt>
                <c:pt idx="2828">
                  <c:v>38748.508333333331</c:v>
                </c:pt>
                <c:pt idx="2829">
                  <c:v>38749.008333333331</c:v>
                </c:pt>
                <c:pt idx="2830">
                  <c:v>38749.508333333331</c:v>
                </c:pt>
                <c:pt idx="2831">
                  <c:v>38750.008333333331</c:v>
                </c:pt>
                <c:pt idx="2832">
                  <c:v>38750.508333333331</c:v>
                </c:pt>
                <c:pt idx="2833">
                  <c:v>38751.008333333331</c:v>
                </c:pt>
                <c:pt idx="2834">
                  <c:v>38751.508333333331</c:v>
                </c:pt>
                <c:pt idx="2835">
                  <c:v>38752.008333333331</c:v>
                </c:pt>
                <c:pt idx="2836">
                  <c:v>38752.508333333331</c:v>
                </c:pt>
                <c:pt idx="2837">
                  <c:v>38753.008333333331</c:v>
                </c:pt>
                <c:pt idx="2838">
                  <c:v>38753.508333333331</c:v>
                </c:pt>
                <c:pt idx="2839">
                  <c:v>38754.008333333331</c:v>
                </c:pt>
                <c:pt idx="2840">
                  <c:v>38754.508333333331</c:v>
                </c:pt>
                <c:pt idx="2841">
                  <c:v>38755.008333333331</c:v>
                </c:pt>
                <c:pt idx="2842">
                  <c:v>38755.508333333331</c:v>
                </c:pt>
                <c:pt idx="2843">
                  <c:v>38756.008333333331</c:v>
                </c:pt>
                <c:pt idx="2844">
                  <c:v>38756.508333333331</c:v>
                </c:pt>
                <c:pt idx="2845">
                  <c:v>38757.008333333331</c:v>
                </c:pt>
                <c:pt idx="2846">
                  <c:v>38757.508333333331</c:v>
                </c:pt>
                <c:pt idx="2847">
                  <c:v>38758.008333333331</c:v>
                </c:pt>
                <c:pt idx="2848">
                  <c:v>38758.508333333331</c:v>
                </c:pt>
                <c:pt idx="2849">
                  <c:v>38759.008333333331</c:v>
                </c:pt>
                <c:pt idx="2850">
                  <c:v>38759.508333333331</c:v>
                </c:pt>
                <c:pt idx="2851">
                  <c:v>38760.008333333331</c:v>
                </c:pt>
                <c:pt idx="2852">
                  <c:v>38760.508333333331</c:v>
                </c:pt>
                <c:pt idx="2853">
                  <c:v>38761.008333333331</c:v>
                </c:pt>
                <c:pt idx="2854">
                  <c:v>38761.508333333331</c:v>
                </c:pt>
                <c:pt idx="2855">
                  <c:v>38762.008333333331</c:v>
                </c:pt>
                <c:pt idx="2856">
                  <c:v>38762.508333333331</c:v>
                </c:pt>
                <c:pt idx="2857">
                  <c:v>38763.008333333331</c:v>
                </c:pt>
                <c:pt idx="2858">
                  <c:v>38763.508333333331</c:v>
                </c:pt>
                <c:pt idx="2859">
                  <c:v>38764.008333333331</c:v>
                </c:pt>
                <c:pt idx="2860">
                  <c:v>38764.508333333331</c:v>
                </c:pt>
                <c:pt idx="2861">
                  <c:v>38765.008333333331</c:v>
                </c:pt>
                <c:pt idx="2862">
                  <c:v>38765.508333333331</c:v>
                </c:pt>
                <c:pt idx="2863">
                  <c:v>38766.008333333331</c:v>
                </c:pt>
                <c:pt idx="2864">
                  <c:v>38766.508333333331</c:v>
                </c:pt>
                <c:pt idx="2865">
                  <c:v>38767.008333333331</c:v>
                </c:pt>
                <c:pt idx="2866">
                  <c:v>38767.508333333331</c:v>
                </c:pt>
                <c:pt idx="2867">
                  <c:v>38768.008333333331</c:v>
                </c:pt>
                <c:pt idx="2868">
                  <c:v>38768.508333333331</c:v>
                </c:pt>
                <c:pt idx="2869">
                  <c:v>38769.008333333331</c:v>
                </c:pt>
                <c:pt idx="2870">
                  <c:v>38769.508333333331</c:v>
                </c:pt>
                <c:pt idx="2871">
                  <c:v>38770.008333333331</c:v>
                </c:pt>
                <c:pt idx="2872">
                  <c:v>38770.508333333331</c:v>
                </c:pt>
                <c:pt idx="2873">
                  <c:v>38771.008333333331</c:v>
                </c:pt>
                <c:pt idx="2874">
                  <c:v>38771.508333333331</c:v>
                </c:pt>
                <c:pt idx="2875">
                  <c:v>38772.008333333331</c:v>
                </c:pt>
                <c:pt idx="2876">
                  <c:v>38772.508333333331</c:v>
                </c:pt>
                <c:pt idx="2877">
                  <c:v>38773.008333333331</c:v>
                </c:pt>
                <c:pt idx="2878">
                  <c:v>38773.508333333331</c:v>
                </c:pt>
                <c:pt idx="2879">
                  <c:v>38774.008333333331</c:v>
                </c:pt>
                <c:pt idx="2880">
                  <c:v>38774.508333333331</c:v>
                </c:pt>
                <c:pt idx="2881">
                  <c:v>38775.008333333331</c:v>
                </c:pt>
                <c:pt idx="2882">
                  <c:v>38775.508333333331</c:v>
                </c:pt>
                <c:pt idx="2883">
                  <c:v>38776.008333333331</c:v>
                </c:pt>
                <c:pt idx="2884">
                  <c:v>38776.508333333331</c:v>
                </c:pt>
                <c:pt idx="2885">
                  <c:v>38777.008333333331</c:v>
                </c:pt>
                <c:pt idx="2886">
                  <c:v>38777.508333333331</c:v>
                </c:pt>
                <c:pt idx="2887">
                  <c:v>38778.008333333331</c:v>
                </c:pt>
                <c:pt idx="2888">
                  <c:v>38778.508333333331</c:v>
                </c:pt>
                <c:pt idx="2889">
                  <c:v>38779.008333333331</c:v>
                </c:pt>
                <c:pt idx="2890">
                  <c:v>38779.508333333331</c:v>
                </c:pt>
                <c:pt idx="2891">
                  <c:v>38780.008333333331</c:v>
                </c:pt>
                <c:pt idx="2892">
                  <c:v>38780.508333333331</c:v>
                </c:pt>
                <c:pt idx="2893">
                  <c:v>38781.008333333331</c:v>
                </c:pt>
                <c:pt idx="2894">
                  <c:v>38781.508333333331</c:v>
                </c:pt>
                <c:pt idx="2895">
                  <c:v>38782.008333333331</c:v>
                </c:pt>
                <c:pt idx="2896">
                  <c:v>38782.508333333331</c:v>
                </c:pt>
                <c:pt idx="2897">
                  <c:v>38783.008333333331</c:v>
                </c:pt>
                <c:pt idx="2898">
                  <c:v>38783.508333333331</c:v>
                </c:pt>
                <c:pt idx="2899">
                  <c:v>38784.008333333331</c:v>
                </c:pt>
                <c:pt idx="2900">
                  <c:v>38784.508333333331</c:v>
                </c:pt>
                <c:pt idx="2901">
                  <c:v>38785.008333333331</c:v>
                </c:pt>
                <c:pt idx="2902">
                  <c:v>38785.508333333331</c:v>
                </c:pt>
                <c:pt idx="2903">
                  <c:v>38786.008333333331</c:v>
                </c:pt>
                <c:pt idx="2904">
                  <c:v>38786.508333333331</c:v>
                </c:pt>
                <c:pt idx="2905">
                  <c:v>38787.008333333331</c:v>
                </c:pt>
                <c:pt idx="2906">
                  <c:v>38787.508333333331</c:v>
                </c:pt>
                <c:pt idx="2907">
                  <c:v>38788.008333333331</c:v>
                </c:pt>
                <c:pt idx="2908">
                  <c:v>38788.508333333331</c:v>
                </c:pt>
                <c:pt idx="2909">
                  <c:v>38789.008333333331</c:v>
                </c:pt>
                <c:pt idx="2910">
                  <c:v>38789.508333333331</c:v>
                </c:pt>
                <c:pt idx="2911">
                  <c:v>38790.008333333331</c:v>
                </c:pt>
                <c:pt idx="2912">
                  <c:v>38790.508333333331</c:v>
                </c:pt>
                <c:pt idx="2913">
                  <c:v>38791.008333333331</c:v>
                </c:pt>
                <c:pt idx="2914">
                  <c:v>38791.508333333331</c:v>
                </c:pt>
                <c:pt idx="2915">
                  <c:v>38792.008333333331</c:v>
                </c:pt>
                <c:pt idx="2916">
                  <c:v>38792.508333333331</c:v>
                </c:pt>
                <c:pt idx="2917">
                  <c:v>38793.008333333331</c:v>
                </c:pt>
                <c:pt idx="2918">
                  <c:v>38793.508333333331</c:v>
                </c:pt>
                <c:pt idx="2919">
                  <c:v>38794.008333333331</c:v>
                </c:pt>
                <c:pt idx="2920">
                  <c:v>38794.508333333331</c:v>
                </c:pt>
                <c:pt idx="2921">
                  <c:v>38795.008333333331</c:v>
                </c:pt>
                <c:pt idx="2922">
                  <c:v>38795.508333333331</c:v>
                </c:pt>
                <c:pt idx="2923">
                  <c:v>38796.008333333331</c:v>
                </c:pt>
                <c:pt idx="2924">
                  <c:v>38796.508333333331</c:v>
                </c:pt>
                <c:pt idx="2925">
                  <c:v>38797.008333333331</c:v>
                </c:pt>
                <c:pt idx="2926">
                  <c:v>38797.508333333331</c:v>
                </c:pt>
                <c:pt idx="2927">
                  <c:v>38798.008333333331</c:v>
                </c:pt>
                <c:pt idx="2928">
                  <c:v>38798.508333333331</c:v>
                </c:pt>
                <c:pt idx="2929">
                  <c:v>38799.008333333331</c:v>
                </c:pt>
                <c:pt idx="2930">
                  <c:v>38799.508333333331</c:v>
                </c:pt>
                <c:pt idx="2931">
                  <c:v>38800.008333333331</c:v>
                </c:pt>
                <c:pt idx="2932">
                  <c:v>38800.508333333331</c:v>
                </c:pt>
                <c:pt idx="2933">
                  <c:v>38801.008333333331</c:v>
                </c:pt>
                <c:pt idx="2934">
                  <c:v>38801.508333333331</c:v>
                </c:pt>
                <c:pt idx="2935">
                  <c:v>38802.008333333331</c:v>
                </c:pt>
                <c:pt idx="2936">
                  <c:v>38802.508333333331</c:v>
                </c:pt>
                <c:pt idx="2937">
                  <c:v>38803.008333333331</c:v>
                </c:pt>
                <c:pt idx="2938">
                  <c:v>38803.508333333331</c:v>
                </c:pt>
                <c:pt idx="2939">
                  <c:v>38804.008333333331</c:v>
                </c:pt>
                <c:pt idx="2940">
                  <c:v>38804.508333333331</c:v>
                </c:pt>
                <c:pt idx="2941">
                  <c:v>38805.008333333331</c:v>
                </c:pt>
                <c:pt idx="2942">
                  <c:v>38805.508333333331</c:v>
                </c:pt>
                <c:pt idx="2943">
                  <c:v>38806.008333333331</c:v>
                </c:pt>
                <c:pt idx="2944">
                  <c:v>38806.508333333331</c:v>
                </c:pt>
                <c:pt idx="2945">
                  <c:v>38807.008333333331</c:v>
                </c:pt>
                <c:pt idx="2946">
                  <c:v>38807.508333333331</c:v>
                </c:pt>
                <c:pt idx="2947">
                  <c:v>38808.008333333331</c:v>
                </c:pt>
                <c:pt idx="2948">
                  <c:v>38808.508333333331</c:v>
                </c:pt>
                <c:pt idx="2949">
                  <c:v>38809.008333333331</c:v>
                </c:pt>
                <c:pt idx="2950">
                  <c:v>38809.508333333331</c:v>
                </c:pt>
                <c:pt idx="2951">
                  <c:v>38810.008333333331</c:v>
                </c:pt>
                <c:pt idx="2952">
                  <c:v>38810.508333333331</c:v>
                </c:pt>
                <c:pt idx="2953">
                  <c:v>38811.008333333331</c:v>
                </c:pt>
                <c:pt idx="2954">
                  <c:v>38811.508333333331</c:v>
                </c:pt>
                <c:pt idx="2955">
                  <c:v>38812.008333333331</c:v>
                </c:pt>
                <c:pt idx="2956">
                  <c:v>38812.508333333331</c:v>
                </c:pt>
                <c:pt idx="2957">
                  <c:v>38813.008333333331</c:v>
                </c:pt>
                <c:pt idx="2958">
                  <c:v>38813.508333333331</c:v>
                </c:pt>
                <c:pt idx="2959">
                  <c:v>38814.008333333331</c:v>
                </c:pt>
                <c:pt idx="2960">
                  <c:v>38814.508333333331</c:v>
                </c:pt>
                <c:pt idx="2961">
                  <c:v>38815.008333333331</c:v>
                </c:pt>
                <c:pt idx="2962">
                  <c:v>38815.508333333331</c:v>
                </c:pt>
                <c:pt idx="2963">
                  <c:v>38816.008333333331</c:v>
                </c:pt>
                <c:pt idx="2964">
                  <c:v>38816.508333333331</c:v>
                </c:pt>
                <c:pt idx="2965">
                  <c:v>38817.008333333331</c:v>
                </c:pt>
                <c:pt idx="2966">
                  <c:v>38817.508333333331</c:v>
                </c:pt>
                <c:pt idx="2967">
                  <c:v>38818.008333333331</c:v>
                </c:pt>
                <c:pt idx="2968">
                  <c:v>38818.508333333331</c:v>
                </c:pt>
                <c:pt idx="2969">
                  <c:v>38819.008333333331</c:v>
                </c:pt>
                <c:pt idx="2970">
                  <c:v>38819.508333333331</c:v>
                </c:pt>
                <c:pt idx="2971">
                  <c:v>38820.008333333331</c:v>
                </c:pt>
                <c:pt idx="2972">
                  <c:v>38820.508333333331</c:v>
                </c:pt>
                <c:pt idx="2973">
                  <c:v>38821.008333333331</c:v>
                </c:pt>
                <c:pt idx="2974">
                  <c:v>38821.508333333331</c:v>
                </c:pt>
                <c:pt idx="2975">
                  <c:v>38822.008333333331</c:v>
                </c:pt>
                <c:pt idx="2976">
                  <c:v>38822.508333333331</c:v>
                </c:pt>
                <c:pt idx="2977">
                  <c:v>38823.008333333331</c:v>
                </c:pt>
                <c:pt idx="2978">
                  <c:v>38823.508333333331</c:v>
                </c:pt>
                <c:pt idx="2979">
                  <c:v>38824.008333333331</c:v>
                </c:pt>
                <c:pt idx="2980">
                  <c:v>38824.508333333331</c:v>
                </c:pt>
                <c:pt idx="2981">
                  <c:v>38825.008333333331</c:v>
                </c:pt>
                <c:pt idx="2982">
                  <c:v>38825.508333333331</c:v>
                </c:pt>
                <c:pt idx="2983">
                  <c:v>38826.008333333331</c:v>
                </c:pt>
                <c:pt idx="2984">
                  <c:v>38826.508333333331</c:v>
                </c:pt>
                <c:pt idx="2985">
                  <c:v>38827.008333333331</c:v>
                </c:pt>
                <c:pt idx="2986">
                  <c:v>38827.508333333331</c:v>
                </c:pt>
                <c:pt idx="2987">
                  <c:v>38828.008333333331</c:v>
                </c:pt>
                <c:pt idx="2988">
                  <c:v>38828.508333333331</c:v>
                </c:pt>
                <c:pt idx="2989">
                  <c:v>38829.008333333331</c:v>
                </c:pt>
                <c:pt idx="2990">
                  <c:v>38829.508333333331</c:v>
                </c:pt>
                <c:pt idx="2991">
                  <c:v>38830.008333333331</c:v>
                </c:pt>
                <c:pt idx="2992">
                  <c:v>38830.508333333331</c:v>
                </c:pt>
                <c:pt idx="2993">
                  <c:v>38831.008333333331</c:v>
                </c:pt>
                <c:pt idx="2994">
                  <c:v>38831.508333333331</c:v>
                </c:pt>
                <c:pt idx="2995">
                  <c:v>38832.008333333331</c:v>
                </c:pt>
                <c:pt idx="2996">
                  <c:v>38832.508333333331</c:v>
                </c:pt>
                <c:pt idx="2997">
                  <c:v>38833.008333333331</c:v>
                </c:pt>
                <c:pt idx="2998">
                  <c:v>38833.508333333331</c:v>
                </c:pt>
                <c:pt idx="2999">
                  <c:v>38834.008333333331</c:v>
                </c:pt>
                <c:pt idx="3000">
                  <c:v>38834.508333333331</c:v>
                </c:pt>
                <c:pt idx="3001">
                  <c:v>38835.008333333331</c:v>
                </c:pt>
                <c:pt idx="3002">
                  <c:v>38835.508333333331</c:v>
                </c:pt>
                <c:pt idx="3003">
                  <c:v>38836.008333333331</c:v>
                </c:pt>
                <c:pt idx="3004">
                  <c:v>38836.508333333331</c:v>
                </c:pt>
                <c:pt idx="3005">
                  <c:v>38837.008333333331</c:v>
                </c:pt>
                <c:pt idx="3006">
                  <c:v>38837.508333333331</c:v>
                </c:pt>
                <c:pt idx="3007">
                  <c:v>38838.008333333331</c:v>
                </c:pt>
                <c:pt idx="3008">
                  <c:v>38838.508333333331</c:v>
                </c:pt>
                <c:pt idx="3009">
                  <c:v>38839.008333333331</c:v>
                </c:pt>
                <c:pt idx="3010">
                  <c:v>38839.508333333331</c:v>
                </c:pt>
                <c:pt idx="3011">
                  <c:v>38840.008333333331</c:v>
                </c:pt>
                <c:pt idx="3012">
                  <c:v>38840.508333333331</c:v>
                </c:pt>
                <c:pt idx="3013">
                  <c:v>38841.008333333331</c:v>
                </c:pt>
                <c:pt idx="3014">
                  <c:v>38841.508333333331</c:v>
                </c:pt>
                <c:pt idx="3015">
                  <c:v>38842.008333333331</c:v>
                </c:pt>
                <c:pt idx="3016">
                  <c:v>38842.508333333331</c:v>
                </c:pt>
                <c:pt idx="3017">
                  <c:v>38843.008333333331</c:v>
                </c:pt>
                <c:pt idx="3018">
                  <c:v>38843.508333333331</c:v>
                </c:pt>
                <c:pt idx="3019">
                  <c:v>38844.008333333331</c:v>
                </c:pt>
                <c:pt idx="3020">
                  <c:v>38844.508333333331</c:v>
                </c:pt>
                <c:pt idx="3021">
                  <c:v>38845.008333333331</c:v>
                </c:pt>
                <c:pt idx="3022">
                  <c:v>38845.508333333331</c:v>
                </c:pt>
                <c:pt idx="3023">
                  <c:v>38846.008333333331</c:v>
                </c:pt>
                <c:pt idx="3024">
                  <c:v>38846.508333333331</c:v>
                </c:pt>
                <c:pt idx="3025">
                  <c:v>38847.008333333331</c:v>
                </c:pt>
                <c:pt idx="3026">
                  <c:v>38847.508333333331</c:v>
                </c:pt>
                <c:pt idx="3027">
                  <c:v>38848.008333333331</c:v>
                </c:pt>
                <c:pt idx="3028">
                  <c:v>38848.508333333331</c:v>
                </c:pt>
                <c:pt idx="3029">
                  <c:v>38849.008333333331</c:v>
                </c:pt>
                <c:pt idx="3030">
                  <c:v>38849.508333333331</c:v>
                </c:pt>
                <c:pt idx="3031">
                  <c:v>38850.008333333331</c:v>
                </c:pt>
                <c:pt idx="3032">
                  <c:v>38850.508333333331</c:v>
                </c:pt>
                <c:pt idx="3033">
                  <c:v>38851.008333333331</c:v>
                </c:pt>
                <c:pt idx="3034">
                  <c:v>38851.508333333331</c:v>
                </c:pt>
                <c:pt idx="3035">
                  <c:v>38852.008333333331</c:v>
                </c:pt>
                <c:pt idx="3036">
                  <c:v>38852.508333333331</c:v>
                </c:pt>
                <c:pt idx="3037">
                  <c:v>38853.008333333331</c:v>
                </c:pt>
                <c:pt idx="3038">
                  <c:v>38853.508333333331</c:v>
                </c:pt>
                <c:pt idx="3039">
                  <c:v>38854.008333333331</c:v>
                </c:pt>
                <c:pt idx="3040">
                  <c:v>38854.508333333331</c:v>
                </c:pt>
                <c:pt idx="3041">
                  <c:v>38855.008333333331</c:v>
                </c:pt>
                <c:pt idx="3042">
                  <c:v>38855.508333333331</c:v>
                </c:pt>
                <c:pt idx="3043">
                  <c:v>38856.008333333331</c:v>
                </c:pt>
                <c:pt idx="3044">
                  <c:v>38856.508333333331</c:v>
                </c:pt>
                <c:pt idx="3045">
                  <c:v>38857.008333333331</c:v>
                </c:pt>
                <c:pt idx="3046">
                  <c:v>38857.508333333331</c:v>
                </c:pt>
                <c:pt idx="3047">
                  <c:v>38858.008333333331</c:v>
                </c:pt>
                <c:pt idx="3048">
                  <c:v>38858.508333333331</c:v>
                </c:pt>
                <c:pt idx="3049">
                  <c:v>38859.008333333331</c:v>
                </c:pt>
                <c:pt idx="3050">
                  <c:v>38859.508333333331</c:v>
                </c:pt>
                <c:pt idx="3051">
                  <c:v>38860.008333333331</c:v>
                </c:pt>
                <c:pt idx="3052">
                  <c:v>38860.508333333331</c:v>
                </c:pt>
                <c:pt idx="3053">
                  <c:v>38861.008333333331</c:v>
                </c:pt>
                <c:pt idx="3054">
                  <c:v>38861.508333333331</c:v>
                </c:pt>
                <c:pt idx="3055">
                  <c:v>38862.008333333331</c:v>
                </c:pt>
                <c:pt idx="3056">
                  <c:v>38862.508333333331</c:v>
                </c:pt>
                <c:pt idx="3057">
                  <c:v>38863.008333333331</c:v>
                </c:pt>
                <c:pt idx="3058">
                  <c:v>38863.508333333331</c:v>
                </c:pt>
                <c:pt idx="3059">
                  <c:v>38864.008333333331</c:v>
                </c:pt>
                <c:pt idx="3060">
                  <c:v>38864.508333333331</c:v>
                </c:pt>
                <c:pt idx="3061">
                  <c:v>38865.008333333331</c:v>
                </c:pt>
                <c:pt idx="3062">
                  <c:v>38865.508333333331</c:v>
                </c:pt>
                <c:pt idx="3063">
                  <c:v>38866.008333333331</c:v>
                </c:pt>
                <c:pt idx="3064">
                  <c:v>38866.508333333331</c:v>
                </c:pt>
                <c:pt idx="3065">
                  <c:v>38867.008333333331</c:v>
                </c:pt>
                <c:pt idx="3066">
                  <c:v>38867.508333333331</c:v>
                </c:pt>
                <c:pt idx="3067">
                  <c:v>38868.008333333331</c:v>
                </c:pt>
                <c:pt idx="3068">
                  <c:v>38868.508333333331</c:v>
                </c:pt>
                <c:pt idx="3069">
                  <c:v>38869.008333333331</c:v>
                </c:pt>
                <c:pt idx="3070">
                  <c:v>38869.508333333331</c:v>
                </c:pt>
                <c:pt idx="3071">
                  <c:v>38870.008333333331</c:v>
                </c:pt>
                <c:pt idx="3072">
                  <c:v>38870.508333333331</c:v>
                </c:pt>
                <c:pt idx="3073">
                  <c:v>38871.008333333331</c:v>
                </c:pt>
                <c:pt idx="3074">
                  <c:v>38871.508333333331</c:v>
                </c:pt>
                <c:pt idx="3075">
                  <c:v>38872.008333333331</c:v>
                </c:pt>
                <c:pt idx="3076">
                  <c:v>38872.508333333331</c:v>
                </c:pt>
                <c:pt idx="3077">
                  <c:v>38873.008333333331</c:v>
                </c:pt>
                <c:pt idx="3078">
                  <c:v>38873.508333333331</c:v>
                </c:pt>
                <c:pt idx="3079">
                  <c:v>38874.008333333331</c:v>
                </c:pt>
                <c:pt idx="3080">
                  <c:v>38874.508333333331</c:v>
                </c:pt>
                <c:pt idx="3081">
                  <c:v>38875.008333333331</c:v>
                </c:pt>
                <c:pt idx="3082">
                  <c:v>38875.508333333331</c:v>
                </c:pt>
                <c:pt idx="3083">
                  <c:v>38876.008333333331</c:v>
                </c:pt>
                <c:pt idx="3084">
                  <c:v>38876.508333333331</c:v>
                </c:pt>
                <c:pt idx="3085">
                  <c:v>38877.008333333331</c:v>
                </c:pt>
                <c:pt idx="3086">
                  <c:v>38877.508333333331</c:v>
                </c:pt>
                <c:pt idx="3087">
                  <c:v>38878.008333333331</c:v>
                </c:pt>
                <c:pt idx="3088">
                  <c:v>38878.508333333331</c:v>
                </c:pt>
                <c:pt idx="3089">
                  <c:v>38879.008333333331</c:v>
                </c:pt>
                <c:pt idx="3090">
                  <c:v>38879.508333333331</c:v>
                </c:pt>
                <c:pt idx="3091">
                  <c:v>38880.008333333331</c:v>
                </c:pt>
                <c:pt idx="3092">
                  <c:v>38880.508333333331</c:v>
                </c:pt>
                <c:pt idx="3093">
                  <c:v>38881.008333333331</c:v>
                </c:pt>
                <c:pt idx="3094">
                  <c:v>38881.508333333331</c:v>
                </c:pt>
                <c:pt idx="3095">
                  <c:v>38882.008333333331</c:v>
                </c:pt>
                <c:pt idx="3096">
                  <c:v>38882.508333333331</c:v>
                </c:pt>
                <c:pt idx="3097">
                  <c:v>38883.008333333331</c:v>
                </c:pt>
                <c:pt idx="3098">
                  <c:v>38883.508333333331</c:v>
                </c:pt>
                <c:pt idx="3099">
                  <c:v>38884.008333333331</c:v>
                </c:pt>
                <c:pt idx="3100">
                  <c:v>38884.508333333331</c:v>
                </c:pt>
                <c:pt idx="3101">
                  <c:v>38885.008333333331</c:v>
                </c:pt>
                <c:pt idx="3102">
                  <c:v>38885.508333333331</c:v>
                </c:pt>
                <c:pt idx="3103">
                  <c:v>38886.008333333331</c:v>
                </c:pt>
                <c:pt idx="3104">
                  <c:v>38886.508333333331</c:v>
                </c:pt>
                <c:pt idx="3105">
                  <c:v>38887.008333333331</c:v>
                </c:pt>
                <c:pt idx="3106">
                  <c:v>38887.508333333331</c:v>
                </c:pt>
                <c:pt idx="3107">
                  <c:v>38888.008333333331</c:v>
                </c:pt>
                <c:pt idx="3108">
                  <c:v>38888.508333333331</c:v>
                </c:pt>
                <c:pt idx="3109">
                  <c:v>38889.008333333331</c:v>
                </c:pt>
                <c:pt idx="3110">
                  <c:v>38889.508333333331</c:v>
                </c:pt>
                <c:pt idx="3111">
                  <c:v>38890.008333333331</c:v>
                </c:pt>
                <c:pt idx="3112">
                  <c:v>38890.508333333331</c:v>
                </c:pt>
                <c:pt idx="3113">
                  <c:v>38891.008333333331</c:v>
                </c:pt>
                <c:pt idx="3114">
                  <c:v>38891.508333333331</c:v>
                </c:pt>
                <c:pt idx="3115">
                  <c:v>38892.008333333331</c:v>
                </c:pt>
                <c:pt idx="3116">
                  <c:v>38892.508333333331</c:v>
                </c:pt>
                <c:pt idx="3117">
                  <c:v>38893.008333333331</c:v>
                </c:pt>
                <c:pt idx="3118">
                  <c:v>38893.508333333331</c:v>
                </c:pt>
                <c:pt idx="3119">
                  <c:v>38894.008333333331</c:v>
                </c:pt>
                <c:pt idx="3120">
                  <c:v>38894.508333333331</c:v>
                </c:pt>
                <c:pt idx="3121">
                  <c:v>38895.008333333331</c:v>
                </c:pt>
                <c:pt idx="3122">
                  <c:v>38895.508333333331</c:v>
                </c:pt>
                <c:pt idx="3123">
                  <c:v>38896.008333333331</c:v>
                </c:pt>
                <c:pt idx="3124">
                  <c:v>38896.508333333331</c:v>
                </c:pt>
                <c:pt idx="3125">
                  <c:v>38897.008333333331</c:v>
                </c:pt>
                <c:pt idx="3126">
                  <c:v>38897.508333333331</c:v>
                </c:pt>
                <c:pt idx="3127">
                  <c:v>38898.008333333331</c:v>
                </c:pt>
                <c:pt idx="3128">
                  <c:v>38898.508333333331</c:v>
                </c:pt>
                <c:pt idx="3129">
                  <c:v>38899.008333333331</c:v>
                </c:pt>
                <c:pt idx="3130">
                  <c:v>38899.508333333331</c:v>
                </c:pt>
                <c:pt idx="3131">
                  <c:v>38900.008333333331</c:v>
                </c:pt>
                <c:pt idx="3132">
                  <c:v>38900.508333333331</c:v>
                </c:pt>
                <c:pt idx="3133">
                  <c:v>38901.008333333331</c:v>
                </c:pt>
                <c:pt idx="3134">
                  <c:v>38901.508333333331</c:v>
                </c:pt>
                <c:pt idx="3135">
                  <c:v>38902.008333333331</c:v>
                </c:pt>
                <c:pt idx="3136">
                  <c:v>38902.508333333331</c:v>
                </c:pt>
                <c:pt idx="3137">
                  <c:v>38903.008333333331</c:v>
                </c:pt>
                <c:pt idx="3138">
                  <c:v>38903.508333333331</c:v>
                </c:pt>
                <c:pt idx="3139">
                  <c:v>38904.008333333331</c:v>
                </c:pt>
                <c:pt idx="3140">
                  <c:v>38904.508333333331</c:v>
                </c:pt>
                <c:pt idx="3141">
                  <c:v>38905.008333333331</c:v>
                </c:pt>
                <c:pt idx="3142">
                  <c:v>38905.508333333331</c:v>
                </c:pt>
                <c:pt idx="3143">
                  <c:v>38906.008333333331</c:v>
                </c:pt>
                <c:pt idx="3144">
                  <c:v>38906.508333333331</c:v>
                </c:pt>
                <c:pt idx="3145">
                  <c:v>38907.008333333331</c:v>
                </c:pt>
                <c:pt idx="3146">
                  <c:v>38907.508333333331</c:v>
                </c:pt>
                <c:pt idx="3147">
                  <c:v>38908.008333333331</c:v>
                </c:pt>
                <c:pt idx="3148">
                  <c:v>38908.508333333331</c:v>
                </c:pt>
                <c:pt idx="3149">
                  <c:v>38909.008333333331</c:v>
                </c:pt>
                <c:pt idx="3150">
                  <c:v>38909.508333333331</c:v>
                </c:pt>
                <c:pt idx="3151">
                  <c:v>38910.008333333331</c:v>
                </c:pt>
                <c:pt idx="3152">
                  <c:v>38910.508333333331</c:v>
                </c:pt>
                <c:pt idx="3153">
                  <c:v>38911.008333333331</c:v>
                </c:pt>
                <c:pt idx="3154">
                  <c:v>38911.508333333331</c:v>
                </c:pt>
                <c:pt idx="3155">
                  <c:v>38912.008333333331</c:v>
                </c:pt>
                <c:pt idx="3156">
                  <c:v>38912.508333333331</c:v>
                </c:pt>
                <c:pt idx="3157">
                  <c:v>38913.008333333331</c:v>
                </c:pt>
                <c:pt idx="3158">
                  <c:v>38913.508333333331</c:v>
                </c:pt>
                <c:pt idx="3159">
                  <c:v>38914.008333333331</c:v>
                </c:pt>
                <c:pt idx="3160">
                  <c:v>38914.508333333331</c:v>
                </c:pt>
                <c:pt idx="3161">
                  <c:v>38915.008333333331</c:v>
                </c:pt>
                <c:pt idx="3162">
                  <c:v>38915.508333333331</c:v>
                </c:pt>
                <c:pt idx="3163">
                  <c:v>38916.008333333331</c:v>
                </c:pt>
                <c:pt idx="3164">
                  <c:v>38916.508333333331</c:v>
                </c:pt>
                <c:pt idx="3165">
                  <c:v>38917.008333333331</c:v>
                </c:pt>
                <c:pt idx="3166">
                  <c:v>38917.508333333331</c:v>
                </c:pt>
                <c:pt idx="3167">
                  <c:v>38918.008333333331</c:v>
                </c:pt>
                <c:pt idx="3168">
                  <c:v>38918.508333333331</c:v>
                </c:pt>
                <c:pt idx="3169">
                  <c:v>38919.008333333331</c:v>
                </c:pt>
                <c:pt idx="3170">
                  <c:v>38919.508333333331</c:v>
                </c:pt>
                <c:pt idx="3171">
                  <c:v>38920.008333333331</c:v>
                </c:pt>
                <c:pt idx="3172">
                  <c:v>38920.508333333331</c:v>
                </c:pt>
                <c:pt idx="3173">
                  <c:v>38921.008333333331</c:v>
                </c:pt>
                <c:pt idx="3174">
                  <c:v>38921.508333333331</c:v>
                </c:pt>
                <c:pt idx="3175">
                  <c:v>38922.008333333331</c:v>
                </c:pt>
                <c:pt idx="3176">
                  <c:v>38922.508333333331</c:v>
                </c:pt>
                <c:pt idx="3177">
                  <c:v>38923.008333333331</c:v>
                </c:pt>
                <c:pt idx="3178">
                  <c:v>38923.508333333331</c:v>
                </c:pt>
                <c:pt idx="3179">
                  <c:v>38924.008333333331</c:v>
                </c:pt>
                <c:pt idx="3180">
                  <c:v>38924.508333333331</c:v>
                </c:pt>
                <c:pt idx="3181">
                  <c:v>38925.008333333331</c:v>
                </c:pt>
                <c:pt idx="3182">
                  <c:v>38925.508333333331</c:v>
                </c:pt>
                <c:pt idx="3183">
                  <c:v>38926.008333333331</c:v>
                </c:pt>
                <c:pt idx="3184">
                  <c:v>38926.508333333331</c:v>
                </c:pt>
                <c:pt idx="3185">
                  <c:v>38927.008333333331</c:v>
                </c:pt>
                <c:pt idx="3186">
                  <c:v>38927.508333333331</c:v>
                </c:pt>
                <c:pt idx="3187">
                  <c:v>38928.008333333331</c:v>
                </c:pt>
                <c:pt idx="3188">
                  <c:v>38928.508333333331</c:v>
                </c:pt>
                <c:pt idx="3189">
                  <c:v>38929.008333333331</c:v>
                </c:pt>
                <c:pt idx="3190">
                  <c:v>38929.508333333331</c:v>
                </c:pt>
                <c:pt idx="3191">
                  <c:v>38930.008333333331</c:v>
                </c:pt>
                <c:pt idx="3192">
                  <c:v>38930.508333333331</c:v>
                </c:pt>
                <c:pt idx="3193">
                  <c:v>38931.008333333331</c:v>
                </c:pt>
                <c:pt idx="3194">
                  <c:v>38931.508333333331</c:v>
                </c:pt>
                <c:pt idx="3195">
                  <c:v>38932.008333333331</c:v>
                </c:pt>
                <c:pt idx="3196">
                  <c:v>38932.508333333331</c:v>
                </c:pt>
                <c:pt idx="3197">
                  <c:v>38933.008333333331</c:v>
                </c:pt>
                <c:pt idx="3198">
                  <c:v>38933.508333333331</c:v>
                </c:pt>
                <c:pt idx="3199">
                  <c:v>38934.008333333331</c:v>
                </c:pt>
                <c:pt idx="3200">
                  <c:v>38934.508333333331</c:v>
                </c:pt>
                <c:pt idx="3201">
                  <c:v>38935.008333333331</c:v>
                </c:pt>
                <c:pt idx="3202">
                  <c:v>38935.508333333331</c:v>
                </c:pt>
                <c:pt idx="3203">
                  <c:v>38936.008333333331</c:v>
                </c:pt>
                <c:pt idx="3204">
                  <c:v>38936.508333333331</c:v>
                </c:pt>
                <c:pt idx="3205">
                  <c:v>38937.008333333331</c:v>
                </c:pt>
                <c:pt idx="3206">
                  <c:v>38937.508333333331</c:v>
                </c:pt>
                <c:pt idx="3207">
                  <c:v>38938.008333333331</c:v>
                </c:pt>
                <c:pt idx="3208">
                  <c:v>38938.508333333331</c:v>
                </c:pt>
                <c:pt idx="3209">
                  <c:v>38939.008333333331</c:v>
                </c:pt>
                <c:pt idx="3210">
                  <c:v>38939.508333333331</c:v>
                </c:pt>
                <c:pt idx="3211">
                  <c:v>38940.008333333331</c:v>
                </c:pt>
                <c:pt idx="3212">
                  <c:v>38940.508333333331</c:v>
                </c:pt>
                <c:pt idx="3213">
                  <c:v>38941.008333333331</c:v>
                </c:pt>
                <c:pt idx="3214">
                  <c:v>38941.508333333331</c:v>
                </c:pt>
                <c:pt idx="3215">
                  <c:v>38942.008333333331</c:v>
                </c:pt>
                <c:pt idx="3216">
                  <c:v>38942.508333333331</c:v>
                </c:pt>
                <c:pt idx="3217">
                  <c:v>38943.008333333331</c:v>
                </c:pt>
                <c:pt idx="3218">
                  <c:v>38943.508333333331</c:v>
                </c:pt>
                <c:pt idx="3219">
                  <c:v>38944.008333333331</c:v>
                </c:pt>
                <c:pt idx="3220">
                  <c:v>38944.508333333331</c:v>
                </c:pt>
                <c:pt idx="3221">
                  <c:v>38945.008333333331</c:v>
                </c:pt>
                <c:pt idx="3222">
                  <c:v>38945.508333333331</c:v>
                </c:pt>
                <c:pt idx="3223">
                  <c:v>38946.008333333331</c:v>
                </c:pt>
                <c:pt idx="3224">
                  <c:v>38946.508333333331</c:v>
                </c:pt>
                <c:pt idx="3225">
                  <c:v>38947.008333333331</c:v>
                </c:pt>
                <c:pt idx="3226">
                  <c:v>38947.508333333331</c:v>
                </c:pt>
                <c:pt idx="3227">
                  <c:v>38948.008333333331</c:v>
                </c:pt>
                <c:pt idx="3228">
                  <c:v>38948.508333333331</c:v>
                </c:pt>
                <c:pt idx="3229">
                  <c:v>38949.008333333331</c:v>
                </c:pt>
                <c:pt idx="3230">
                  <c:v>38949.508333333331</c:v>
                </c:pt>
                <c:pt idx="3231">
                  <c:v>38950.008333333331</c:v>
                </c:pt>
                <c:pt idx="3232">
                  <c:v>38950.508333333331</c:v>
                </c:pt>
                <c:pt idx="3233">
                  <c:v>38951.008333333331</c:v>
                </c:pt>
                <c:pt idx="3234">
                  <c:v>38951.508333333331</c:v>
                </c:pt>
                <c:pt idx="3235">
                  <c:v>38952.008333333331</c:v>
                </c:pt>
                <c:pt idx="3236">
                  <c:v>38952.508333333331</c:v>
                </c:pt>
                <c:pt idx="3237">
                  <c:v>38953.008333333331</c:v>
                </c:pt>
                <c:pt idx="3238">
                  <c:v>38953.508333333331</c:v>
                </c:pt>
                <c:pt idx="3239">
                  <c:v>38954.008333333331</c:v>
                </c:pt>
                <c:pt idx="3240">
                  <c:v>38954.508333333331</c:v>
                </c:pt>
                <c:pt idx="3241">
                  <c:v>38955.008333333331</c:v>
                </c:pt>
                <c:pt idx="3242">
                  <c:v>38955.508333333331</c:v>
                </c:pt>
                <c:pt idx="3243">
                  <c:v>38956.008333333331</c:v>
                </c:pt>
                <c:pt idx="3244">
                  <c:v>38956.508333333331</c:v>
                </c:pt>
                <c:pt idx="3245">
                  <c:v>38957.008333333331</c:v>
                </c:pt>
                <c:pt idx="3246">
                  <c:v>38957.508333333331</c:v>
                </c:pt>
                <c:pt idx="3247">
                  <c:v>38958.008333333331</c:v>
                </c:pt>
                <c:pt idx="3248">
                  <c:v>38958.508333333331</c:v>
                </c:pt>
                <c:pt idx="3249">
                  <c:v>38959.008333333331</c:v>
                </c:pt>
                <c:pt idx="3250">
                  <c:v>38959.508333333331</c:v>
                </c:pt>
                <c:pt idx="3251">
                  <c:v>38960.008333333331</c:v>
                </c:pt>
                <c:pt idx="3252">
                  <c:v>38960.508333333331</c:v>
                </c:pt>
                <c:pt idx="3253">
                  <c:v>38961.008333333331</c:v>
                </c:pt>
                <c:pt idx="3254">
                  <c:v>38961.508333333331</c:v>
                </c:pt>
                <c:pt idx="3255">
                  <c:v>38962.008333333331</c:v>
                </c:pt>
                <c:pt idx="3256">
                  <c:v>38962.508333333331</c:v>
                </c:pt>
                <c:pt idx="3257">
                  <c:v>38963.008333333331</c:v>
                </c:pt>
                <c:pt idx="3258">
                  <c:v>38963.508333333331</c:v>
                </c:pt>
                <c:pt idx="3259">
                  <c:v>38964.008333333331</c:v>
                </c:pt>
                <c:pt idx="3260">
                  <c:v>38964.508333333331</c:v>
                </c:pt>
                <c:pt idx="3261">
                  <c:v>38965.008333333331</c:v>
                </c:pt>
                <c:pt idx="3262">
                  <c:v>38965.508333333331</c:v>
                </c:pt>
                <c:pt idx="3263">
                  <c:v>38966.008333333331</c:v>
                </c:pt>
                <c:pt idx="3264">
                  <c:v>38966.508333333331</c:v>
                </c:pt>
                <c:pt idx="3265">
                  <c:v>38967.008333333331</c:v>
                </c:pt>
                <c:pt idx="3266">
                  <c:v>38967.508333333331</c:v>
                </c:pt>
                <c:pt idx="3267">
                  <c:v>38968.008333333331</c:v>
                </c:pt>
                <c:pt idx="3268">
                  <c:v>38968.508333333331</c:v>
                </c:pt>
                <c:pt idx="3269">
                  <c:v>38969.008333333331</c:v>
                </c:pt>
                <c:pt idx="3270">
                  <c:v>38969.508333333331</c:v>
                </c:pt>
                <c:pt idx="3271">
                  <c:v>38970.008333333331</c:v>
                </c:pt>
                <c:pt idx="3272">
                  <c:v>38970.508333333331</c:v>
                </c:pt>
                <c:pt idx="3273">
                  <c:v>38971.008333333331</c:v>
                </c:pt>
                <c:pt idx="3274">
                  <c:v>38971.508333333331</c:v>
                </c:pt>
                <c:pt idx="3275">
                  <c:v>38972.008333333331</c:v>
                </c:pt>
                <c:pt idx="3276">
                  <c:v>38972.508333333331</c:v>
                </c:pt>
                <c:pt idx="3277">
                  <c:v>38973.008333333331</c:v>
                </c:pt>
                <c:pt idx="3278">
                  <c:v>38973.508333333331</c:v>
                </c:pt>
                <c:pt idx="3279">
                  <c:v>38974.008333333331</c:v>
                </c:pt>
                <c:pt idx="3280">
                  <c:v>38974.508333333331</c:v>
                </c:pt>
                <c:pt idx="3281">
                  <c:v>38975.008333333331</c:v>
                </c:pt>
                <c:pt idx="3282">
                  <c:v>38975.508333333331</c:v>
                </c:pt>
                <c:pt idx="3283">
                  <c:v>38976.008333333331</c:v>
                </c:pt>
                <c:pt idx="3284">
                  <c:v>38976.508333333331</c:v>
                </c:pt>
                <c:pt idx="3285">
                  <c:v>38977.008333333331</c:v>
                </c:pt>
                <c:pt idx="3286">
                  <c:v>38977.508333333331</c:v>
                </c:pt>
                <c:pt idx="3287">
                  <c:v>38978.008333333331</c:v>
                </c:pt>
                <c:pt idx="3288">
                  <c:v>38978.508333333331</c:v>
                </c:pt>
                <c:pt idx="3289">
                  <c:v>38979.008333333331</c:v>
                </c:pt>
                <c:pt idx="3290">
                  <c:v>38979.508333333331</c:v>
                </c:pt>
                <c:pt idx="3291">
                  <c:v>38980.008333333331</c:v>
                </c:pt>
                <c:pt idx="3292">
                  <c:v>38980.508333333331</c:v>
                </c:pt>
                <c:pt idx="3293">
                  <c:v>38981.008333333331</c:v>
                </c:pt>
                <c:pt idx="3294">
                  <c:v>38981.508333333331</c:v>
                </c:pt>
                <c:pt idx="3295">
                  <c:v>38982.008333333331</c:v>
                </c:pt>
                <c:pt idx="3296">
                  <c:v>38982.508333333331</c:v>
                </c:pt>
                <c:pt idx="3297">
                  <c:v>38983.008333333331</c:v>
                </c:pt>
                <c:pt idx="3298">
                  <c:v>38983.508333333331</c:v>
                </c:pt>
                <c:pt idx="3299">
                  <c:v>38984.008333333331</c:v>
                </c:pt>
                <c:pt idx="3300">
                  <c:v>38984.508333333331</c:v>
                </c:pt>
                <c:pt idx="3301">
                  <c:v>38985.008333333331</c:v>
                </c:pt>
                <c:pt idx="3302">
                  <c:v>38985.508333333331</c:v>
                </c:pt>
                <c:pt idx="3303">
                  <c:v>38986.008333333331</c:v>
                </c:pt>
                <c:pt idx="3304">
                  <c:v>38986.508333333331</c:v>
                </c:pt>
                <c:pt idx="3305">
                  <c:v>38987.008333333331</c:v>
                </c:pt>
                <c:pt idx="3306">
                  <c:v>38987.508333333331</c:v>
                </c:pt>
                <c:pt idx="3307">
                  <c:v>38988.008333333331</c:v>
                </c:pt>
                <c:pt idx="3308">
                  <c:v>38988.508333333331</c:v>
                </c:pt>
                <c:pt idx="3309">
                  <c:v>38989.008333333331</c:v>
                </c:pt>
                <c:pt idx="3310">
                  <c:v>38989.508333333331</c:v>
                </c:pt>
                <c:pt idx="3311">
                  <c:v>38990.008333333331</c:v>
                </c:pt>
                <c:pt idx="3312">
                  <c:v>38990.508333333331</c:v>
                </c:pt>
                <c:pt idx="3313">
                  <c:v>38991.008333333331</c:v>
                </c:pt>
                <c:pt idx="3314">
                  <c:v>38991.508333333331</c:v>
                </c:pt>
                <c:pt idx="3315">
                  <c:v>38992.008333333331</c:v>
                </c:pt>
                <c:pt idx="3316">
                  <c:v>38992.508333333331</c:v>
                </c:pt>
                <c:pt idx="3317">
                  <c:v>38993.008333333331</c:v>
                </c:pt>
                <c:pt idx="3318">
                  <c:v>38993.508333333331</c:v>
                </c:pt>
                <c:pt idx="3319">
                  <c:v>38994.008333333331</c:v>
                </c:pt>
                <c:pt idx="3320">
                  <c:v>38994.508333333331</c:v>
                </c:pt>
                <c:pt idx="3321">
                  <c:v>38995.008333333331</c:v>
                </c:pt>
                <c:pt idx="3322">
                  <c:v>38995.508333333331</c:v>
                </c:pt>
                <c:pt idx="3323">
                  <c:v>38996.008333333331</c:v>
                </c:pt>
                <c:pt idx="3324">
                  <c:v>38996.508333333331</c:v>
                </c:pt>
                <c:pt idx="3325">
                  <c:v>38997.008333333331</c:v>
                </c:pt>
                <c:pt idx="3326">
                  <c:v>38997.508333333331</c:v>
                </c:pt>
                <c:pt idx="3327">
                  <c:v>38998.008333333331</c:v>
                </c:pt>
                <c:pt idx="3328">
                  <c:v>38998.508333333331</c:v>
                </c:pt>
                <c:pt idx="3329">
                  <c:v>38999.008333333331</c:v>
                </c:pt>
                <c:pt idx="3330">
                  <c:v>38999.508333333331</c:v>
                </c:pt>
                <c:pt idx="3331">
                  <c:v>39000.008333333331</c:v>
                </c:pt>
                <c:pt idx="3332">
                  <c:v>39000.508333333331</c:v>
                </c:pt>
                <c:pt idx="3333">
                  <c:v>39001.008333333331</c:v>
                </c:pt>
                <c:pt idx="3334">
                  <c:v>39001.508333333331</c:v>
                </c:pt>
                <c:pt idx="3335">
                  <c:v>39002.008333333331</c:v>
                </c:pt>
                <c:pt idx="3336">
                  <c:v>39002.508333333331</c:v>
                </c:pt>
                <c:pt idx="3337">
                  <c:v>39003.008333333331</c:v>
                </c:pt>
                <c:pt idx="3338">
                  <c:v>39003.508333333331</c:v>
                </c:pt>
                <c:pt idx="3339">
                  <c:v>39004.008333333331</c:v>
                </c:pt>
                <c:pt idx="3340">
                  <c:v>39004.508333333331</c:v>
                </c:pt>
                <c:pt idx="3341">
                  <c:v>39005.008333333331</c:v>
                </c:pt>
                <c:pt idx="3342">
                  <c:v>39005.508333333331</c:v>
                </c:pt>
                <c:pt idx="3343">
                  <c:v>39006.008333333331</c:v>
                </c:pt>
                <c:pt idx="3344">
                  <c:v>39006.508333333331</c:v>
                </c:pt>
                <c:pt idx="3345">
                  <c:v>39007.008333333331</c:v>
                </c:pt>
                <c:pt idx="3346">
                  <c:v>39007.508333333331</c:v>
                </c:pt>
                <c:pt idx="3347">
                  <c:v>39008.008333333331</c:v>
                </c:pt>
                <c:pt idx="3348">
                  <c:v>39008.508333333331</c:v>
                </c:pt>
                <c:pt idx="3349">
                  <c:v>39009.008333333331</c:v>
                </c:pt>
                <c:pt idx="3350">
                  <c:v>39009.508333333331</c:v>
                </c:pt>
                <c:pt idx="3351">
                  <c:v>39010.008333333331</c:v>
                </c:pt>
                <c:pt idx="3352">
                  <c:v>39010.508333333331</c:v>
                </c:pt>
                <c:pt idx="3353">
                  <c:v>39011.008333333331</c:v>
                </c:pt>
                <c:pt idx="3354">
                  <c:v>39011.508333333331</c:v>
                </c:pt>
                <c:pt idx="3355">
                  <c:v>39012.008333333331</c:v>
                </c:pt>
                <c:pt idx="3356">
                  <c:v>39012.508333333331</c:v>
                </c:pt>
                <c:pt idx="3357">
                  <c:v>39013.008333333331</c:v>
                </c:pt>
                <c:pt idx="3358">
                  <c:v>39013.508333333331</c:v>
                </c:pt>
                <c:pt idx="3359">
                  <c:v>39014.008333333331</c:v>
                </c:pt>
                <c:pt idx="3360">
                  <c:v>39014.508333333331</c:v>
                </c:pt>
                <c:pt idx="3361">
                  <c:v>39015.008333333331</c:v>
                </c:pt>
                <c:pt idx="3362">
                  <c:v>39015.508333333331</c:v>
                </c:pt>
                <c:pt idx="3363">
                  <c:v>39016.008333333331</c:v>
                </c:pt>
                <c:pt idx="3364">
                  <c:v>39016.508333333331</c:v>
                </c:pt>
                <c:pt idx="3365">
                  <c:v>39017.008333333331</c:v>
                </c:pt>
                <c:pt idx="3366">
                  <c:v>39017.508333333331</c:v>
                </c:pt>
                <c:pt idx="3367">
                  <c:v>39018.008333333331</c:v>
                </c:pt>
                <c:pt idx="3368">
                  <c:v>39018.508333333331</c:v>
                </c:pt>
                <c:pt idx="3369">
                  <c:v>39019.008333333331</c:v>
                </c:pt>
                <c:pt idx="3370">
                  <c:v>39019.508333333331</c:v>
                </c:pt>
                <c:pt idx="3371">
                  <c:v>39020.008333333331</c:v>
                </c:pt>
                <c:pt idx="3372">
                  <c:v>39020.508333333331</c:v>
                </c:pt>
                <c:pt idx="3373">
                  <c:v>39021.008333333331</c:v>
                </c:pt>
                <c:pt idx="3374">
                  <c:v>39021.508333333331</c:v>
                </c:pt>
                <c:pt idx="3375">
                  <c:v>39022.008333333331</c:v>
                </c:pt>
                <c:pt idx="3376">
                  <c:v>39022.508333333331</c:v>
                </c:pt>
                <c:pt idx="3377">
                  <c:v>39023.008333333331</c:v>
                </c:pt>
                <c:pt idx="3378">
                  <c:v>39023.508333333331</c:v>
                </c:pt>
                <c:pt idx="3379">
                  <c:v>39024.008333333331</c:v>
                </c:pt>
                <c:pt idx="3380">
                  <c:v>39024.508333333331</c:v>
                </c:pt>
                <c:pt idx="3381">
                  <c:v>39025.008333333331</c:v>
                </c:pt>
                <c:pt idx="3382">
                  <c:v>39025.508333333331</c:v>
                </c:pt>
                <c:pt idx="3383">
                  <c:v>39026.008333333331</c:v>
                </c:pt>
                <c:pt idx="3384">
                  <c:v>39026.508333333331</c:v>
                </c:pt>
                <c:pt idx="3385">
                  <c:v>39027.008333333331</c:v>
                </c:pt>
                <c:pt idx="3386">
                  <c:v>39027.508333333331</c:v>
                </c:pt>
                <c:pt idx="3387">
                  <c:v>39028.008333333331</c:v>
                </c:pt>
                <c:pt idx="3388">
                  <c:v>39028.508333333331</c:v>
                </c:pt>
                <c:pt idx="3389">
                  <c:v>39029.008333333331</c:v>
                </c:pt>
                <c:pt idx="3390">
                  <c:v>39029.508333333331</c:v>
                </c:pt>
                <c:pt idx="3391">
                  <c:v>39030.008333333331</c:v>
                </c:pt>
                <c:pt idx="3392">
                  <c:v>39030.508333333331</c:v>
                </c:pt>
                <c:pt idx="3393">
                  <c:v>39031.008333333331</c:v>
                </c:pt>
                <c:pt idx="3394">
                  <c:v>39031.508333333331</c:v>
                </c:pt>
                <c:pt idx="3395">
                  <c:v>39032.008333333331</c:v>
                </c:pt>
                <c:pt idx="3396">
                  <c:v>39032.508333333331</c:v>
                </c:pt>
                <c:pt idx="3397">
                  <c:v>39033.008333333331</c:v>
                </c:pt>
                <c:pt idx="3398">
                  <c:v>39033.508333333331</c:v>
                </c:pt>
                <c:pt idx="3399">
                  <c:v>39034.008333333331</c:v>
                </c:pt>
                <c:pt idx="3400">
                  <c:v>39034.508333333331</c:v>
                </c:pt>
                <c:pt idx="3401">
                  <c:v>39035.008333333331</c:v>
                </c:pt>
                <c:pt idx="3402">
                  <c:v>39035.508333333331</c:v>
                </c:pt>
                <c:pt idx="3403">
                  <c:v>39036.008333333331</c:v>
                </c:pt>
                <c:pt idx="3404">
                  <c:v>39036.508333333331</c:v>
                </c:pt>
                <c:pt idx="3405">
                  <c:v>39037.008333333331</c:v>
                </c:pt>
                <c:pt idx="3406">
                  <c:v>39037.508333333331</c:v>
                </c:pt>
                <c:pt idx="3407">
                  <c:v>39038.008333333331</c:v>
                </c:pt>
                <c:pt idx="3408">
                  <c:v>39038.508333333331</c:v>
                </c:pt>
                <c:pt idx="3409">
                  <c:v>39039.008333333331</c:v>
                </c:pt>
                <c:pt idx="3410">
                  <c:v>39039.508333333331</c:v>
                </c:pt>
                <c:pt idx="3411">
                  <c:v>39040.008333333331</c:v>
                </c:pt>
                <c:pt idx="3412">
                  <c:v>39040.508333333331</c:v>
                </c:pt>
                <c:pt idx="3413">
                  <c:v>39041.008333333331</c:v>
                </c:pt>
                <c:pt idx="3414">
                  <c:v>39041.508333333331</c:v>
                </c:pt>
                <c:pt idx="3415">
                  <c:v>39042.008333333331</c:v>
                </c:pt>
                <c:pt idx="3416">
                  <c:v>39042.508333333331</c:v>
                </c:pt>
                <c:pt idx="3417">
                  <c:v>39043.008333333331</c:v>
                </c:pt>
                <c:pt idx="3418">
                  <c:v>39043.508333333331</c:v>
                </c:pt>
                <c:pt idx="3419">
                  <c:v>39044.008333333331</c:v>
                </c:pt>
                <c:pt idx="3420">
                  <c:v>39044.508333333331</c:v>
                </c:pt>
                <c:pt idx="3421">
                  <c:v>39045.008333333331</c:v>
                </c:pt>
                <c:pt idx="3422">
                  <c:v>39045.508333333331</c:v>
                </c:pt>
                <c:pt idx="3423">
                  <c:v>39046.008333333331</c:v>
                </c:pt>
                <c:pt idx="3424">
                  <c:v>39046.508333333331</c:v>
                </c:pt>
                <c:pt idx="3425">
                  <c:v>39047.008333333331</c:v>
                </c:pt>
                <c:pt idx="3426">
                  <c:v>39047.508333333331</c:v>
                </c:pt>
                <c:pt idx="3427">
                  <c:v>39048.008333333331</c:v>
                </c:pt>
                <c:pt idx="3428">
                  <c:v>39048.508333333331</c:v>
                </c:pt>
                <c:pt idx="3429">
                  <c:v>39049.008333333331</c:v>
                </c:pt>
                <c:pt idx="3430">
                  <c:v>39049.508333333331</c:v>
                </c:pt>
                <c:pt idx="3431">
                  <c:v>39050.008333333331</c:v>
                </c:pt>
                <c:pt idx="3432">
                  <c:v>39050.508333333331</c:v>
                </c:pt>
                <c:pt idx="3433">
                  <c:v>39051.008333333331</c:v>
                </c:pt>
                <c:pt idx="3434">
                  <c:v>39051.508333333331</c:v>
                </c:pt>
                <c:pt idx="3435">
                  <c:v>39052.008333333331</c:v>
                </c:pt>
                <c:pt idx="3436">
                  <c:v>39052.508333333331</c:v>
                </c:pt>
                <c:pt idx="3437">
                  <c:v>39053.008333333331</c:v>
                </c:pt>
                <c:pt idx="3438">
                  <c:v>39053.508333333331</c:v>
                </c:pt>
                <c:pt idx="3439">
                  <c:v>39054.008333333331</c:v>
                </c:pt>
                <c:pt idx="3440">
                  <c:v>39054.508333333331</c:v>
                </c:pt>
                <c:pt idx="3441">
                  <c:v>39055.008333333331</c:v>
                </c:pt>
                <c:pt idx="3442">
                  <c:v>39055.508333333331</c:v>
                </c:pt>
                <c:pt idx="3443">
                  <c:v>39056.008333333331</c:v>
                </c:pt>
                <c:pt idx="3444">
                  <c:v>39056.508333333331</c:v>
                </c:pt>
                <c:pt idx="3445">
                  <c:v>39057.008333333331</c:v>
                </c:pt>
                <c:pt idx="3446">
                  <c:v>39057.508333333331</c:v>
                </c:pt>
                <c:pt idx="3447">
                  <c:v>39058.008333333331</c:v>
                </c:pt>
                <c:pt idx="3448">
                  <c:v>39058.508333333331</c:v>
                </c:pt>
                <c:pt idx="3449">
                  <c:v>39059.008333333331</c:v>
                </c:pt>
                <c:pt idx="3450">
                  <c:v>39059.508333333331</c:v>
                </c:pt>
                <c:pt idx="3451">
                  <c:v>39060.008333333331</c:v>
                </c:pt>
                <c:pt idx="3452">
                  <c:v>39060.508333333331</c:v>
                </c:pt>
                <c:pt idx="3453">
                  <c:v>39061.008333333331</c:v>
                </c:pt>
                <c:pt idx="3454">
                  <c:v>39061.508333333331</c:v>
                </c:pt>
                <c:pt idx="3455">
                  <c:v>39062.008333333331</c:v>
                </c:pt>
                <c:pt idx="3456">
                  <c:v>39062.508333333331</c:v>
                </c:pt>
                <c:pt idx="3457">
                  <c:v>39063.008333333331</c:v>
                </c:pt>
                <c:pt idx="3458">
                  <c:v>39063.508333333331</c:v>
                </c:pt>
                <c:pt idx="3459">
                  <c:v>39064.008333333331</c:v>
                </c:pt>
                <c:pt idx="3460">
                  <c:v>39064.508333333331</c:v>
                </c:pt>
                <c:pt idx="3461">
                  <c:v>39065.008333333331</c:v>
                </c:pt>
                <c:pt idx="3462">
                  <c:v>39065.508333333331</c:v>
                </c:pt>
                <c:pt idx="3463">
                  <c:v>39066.008333333331</c:v>
                </c:pt>
                <c:pt idx="3464">
                  <c:v>39066.508333333331</c:v>
                </c:pt>
                <c:pt idx="3465">
                  <c:v>39067.008333333331</c:v>
                </c:pt>
                <c:pt idx="3466">
                  <c:v>39067.508333333331</c:v>
                </c:pt>
                <c:pt idx="3467">
                  <c:v>39068.008333333331</c:v>
                </c:pt>
                <c:pt idx="3468">
                  <c:v>39068.508333333331</c:v>
                </c:pt>
                <c:pt idx="3469">
                  <c:v>39069.008333333331</c:v>
                </c:pt>
                <c:pt idx="3470">
                  <c:v>39069.508333333331</c:v>
                </c:pt>
                <c:pt idx="3471">
                  <c:v>39070.008333333331</c:v>
                </c:pt>
                <c:pt idx="3472">
                  <c:v>39070.508333333331</c:v>
                </c:pt>
                <c:pt idx="3473">
                  <c:v>39071.008333333331</c:v>
                </c:pt>
                <c:pt idx="3474">
                  <c:v>39071.508333333331</c:v>
                </c:pt>
                <c:pt idx="3475">
                  <c:v>39072.008333333331</c:v>
                </c:pt>
                <c:pt idx="3476">
                  <c:v>39072.508333333331</c:v>
                </c:pt>
                <c:pt idx="3477">
                  <c:v>39073.008333333331</c:v>
                </c:pt>
                <c:pt idx="3478">
                  <c:v>39073.508333333331</c:v>
                </c:pt>
                <c:pt idx="3479">
                  <c:v>39074.008333333331</c:v>
                </c:pt>
                <c:pt idx="3480">
                  <c:v>39074.508333333331</c:v>
                </c:pt>
                <c:pt idx="3481">
                  <c:v>39075.008333333331</c:v>
                </c:pt>
                <c:pt idx="3482">
                  <c:v>39075.508333333331</c:v>
                </c:pt>
                <c:pt idx="3483">
                  <c:v>39076.008333333331</c:v>
                </c:pt>
                <c:pt idx="3484">
                  <c:v>39076.508333333331</c:v>
                </c:pt>
                <c:pt idx="3485">
                  <c:v>39077.008333333331</c:v>
                </c:pt>
                <c:pt idx="3486">
                  <c:v>39077.508333333331</c:v>
                </c:pt>
                <c:pt idx="3487">
                  <c:v>39078.008333333331</c:v>
                </c:pt>
                <c:pt idx="3488">
                  <c:v>39078.508333333331</c:v>
                </c:pt>
                <c:pt idx="3489">
                  <c:v>39079.008333333331</c:v>
                </c:pt>
                <c:pt idx="3490">
                  <c:v>39079.508333333331</c:v>
                </c:pt>
                <c:pt idx="3491">
                  <c:v>39080.008333333331</c:v>
                </c:pt>
                <c:pt idx="3492">
                  <c:v>39080.508333333331</c:v>
                </c:pt>
                <c:pt idx="3493">
                  <c:v>39081.008333333331</c:v>
                </c:pt>
                <c:pt idx="3494">
                  <c:v>39081.508333333331</c:v>
                </c:pt>
                <c:pt idx="3495">
                  <c:v>39082.008333333331</c:v>
                </c:pt>
                <c:pt idx="3496">
                  <c:v>39082.508333333331</c:v>
                </c:pt>
                <c:pt idx="3497">
                  <c:v>39083.008333333331</c:v>
                </c:pt>
                <c:pt idx="3498">
                  <c:v>39083.508333333331</c:v>
                </c:pt>
                <c:pt idx="3499">
                  <c:v>39084.008333333331</c:v>
                </c:pt>
                <c:pt idx="3500">
                  <c:v>39084.508333333331</c:v>
                </c:pt>
                <c:pt idx="3501">
                  <c:v>39085.008333333331</c:v>
                </c:pt>
                <c:pt idx="3502">
                  <c:v>39085.508333333331</c:v>
                </c:pt>
                <c:pt idx="3503">
                  <c:v>39086.008333333331</c:v>
                </c:pt>
                <c:pt idx="3504">
                  <c:v>39086.508333333331</c:v>
                </c:pt>
                <c:pt idx="3505">
                  <c:v>39087.008333333331</c:v>
                </c:pt>
                <c:pt idx="3506">
                  <c:v>39087.508333333331</c:v>
                </c:pt>
                <c:pt idx="3507">
                  <c:v>39088.008333333331</c:v>
                </c:pt>
                <c:pt idx="3508">
                  <c:v>39088.508333333331</c:v>
                </c:pt>
                <c:pt idx="3509">
                  <c:v>39089.008333333331</c:v>
                </c:pt>
                <c:pt idx="3510">
                  <c:v>39089.508333333331</c:v>
                </c:pt>
                <c:pt idx="3511">
                  <c:v>39090.008333333331</c:v>
                </c:pt>
                <c:pt idx="3512">
                  <c:v>39090.508333333331</c:v>
                </c:pt>
                <c:pt idx="3513">
                  <c:v>39091.008333333331</c:v>
                </c:pt>
                <c:pt idx="3514">
                  <c:v>39091.508333333331</c:v>
                </c:pt>
                <c:pt idx="3515">
                  <c:v>39092.008333333331</c:v>
                </c:pt>
                <c:pt idx="3516">
                  <c:v>39092.508333333331</c:v>
                </c:pt>
                <c:pt idx="3517">
                  <c:v>39093.008333333331</c:v>
                </c:pt>
                <c:pt idx="3518">
                  <c:v>39093.508333333331</c:v>
                </c:pt>
                <c:pt idx="3519">
                  <c:v>39094.008333333331</c:v>
                </c:pt>
                <c:pt idx="3520">
                  <c:v>39094.508333333331</c:v>
                </c:pt>
                <c:pt idx="3521">
                  <c:v>39095.008333333331</c:v>
                </c:pt>
                <c:pt idx="3522">
                  <c:v>39095.508333333331</c:v>
                </c:pt>
                <c:pt idx="3523">
                  <c:v>39096.008333333331</c:v>
                </c:pt>
                <c:pt idx="3524">
                  <c:v>39096.508333333331</c:v>
                </c:pt>
                <c:pt idx="3525">
                  <c:v>39097.008333333331</c:v>
                </c:pt>
                <c:pt idx="3526">
                  <c:v>39097.508333333331</c:v>
                </c:pt>
                <c:pt idx="3527">
                  <c:v>39098.008333333331</c:v>
                </c:pt>
                <c:pt idx="3528">
                  <c:v>39098.508333333331</c:v>
                </c:pt>
                <c:pt idx="3529">
                  <c:v>39099.008333333331</c:v>
                </c:pt>
                <c:pt idx="3530">
                  <c:v>39099.508333333331</c:v>
                </c:pt>
                <c:pt idx="3531">
                  <c:v>39100.008333333331</c:v>
                </c:pt>
                <c:pt idx="3532">
                  <c:v>39100.508333333331</c:v>
                </c:pt>
                <c:pt idx="3533">
                  <c:v>39101.008333333331</c:v>
                </c:pt>
                <c:pt idx="3534">
                  <c:v>39101.508333333331</c:v>
                </c:pt>
                <c:pt idx="3535">
                  <c:v>39102.008333333331</c:v>
                </c:pt>
                <c:pt idx="3536">
                  <c:v>39102.508333333331</c:v>
                </c:pt>
                <c:pt idx="3537">
                  <c:v>39103.008333333331</c:v>
                </c:pt>
                <c:pt idx="3538">
                  <c:v>39103.508333333331</c:v>
                </c:pt>
                <c:pt idx="3539">
                  <c:v>39104.008333333331</c:v>
                </c:pt>
                <c:pt idx="3540">
                  <c:v>39104.508333333331</c:v>
                </c:pt>
                <c:pt idx="3541">
                  <c:v>39105.008333333331</c:v>
                </c:pt>
                <c:pt idx="3542">
                  <c:v>39105.508333333331</c:v>
                </c:pt>
                <c:pt idx="3543">
                  <c:v>39106.008333333331</c:v>
                </c:pt>
                <c:pt idx="3544">
                  <c:v>39106.508333333331</c:v>
                </c:pt>
                <c:pt idx="3545">
                  <c:v>39107.008333333331</c:v>
                </c:pt>
                <c:pt idx="3546">
                  <c:v>39107.508333333331</c:v>
                </c:pt>
                <c:pt idx="3547">
                  <c:v>39108.008333333331</c:v>
                </c:pt>
                <c:pt idx="3548">
                  <c:v>39108.508333333331</c:v>
                </c:pt>
                <c:pt idx="3549">
                  <c:v>39109.008333333331</c:v>
                </c:pt>
                <c:pt idx="3550">
                  <c:v>39109.508333333331</c:v>
                </c:pt>
                <c:pt idx="3551">
                  <c:v>39110.008333333331</c:v>
                </c:pt>
                <c:pt idx="3552">
                  <c:v>39110.508333333331</c:v>
                </c:pt>
                <c:pt idx="3553">
                  <c:v>39111.008333333331</c:v>
                </c:pt>
                <c:pt idx="3554">
                  <c:v>39111.508333333331</c:v>
                </c:pt>
                <c:pt idx="3555">
                  <c:v>39112.008333333331</c:v>
                </c:pt>
                <c:pt idx="3556">
                  <c:v>39112.508333333331</c:v>
                </c:pt>
                <c:pt idx="3557">
                  <c:v>39113.008333333331</c:v>
                </c:pt>
                <c:pt idx="3558">
                  <c:v>39113.508333333331</c:v>
                </c:pt>
                <c:pt idx="3559">
                  <c:v>39114.008333333331</c:v>
                </c:pt>
                <c:pt idx="3560">
                  <c:v>39114.508333333331</c:v>
                </c:pt>
                <c:pt idx="3561">
                  <c:v>39115.008333333331</c:v>
                </c:pt>
                <c:pt idx="3562">
                  <c:v>39115.508333333331</c:v>
                </c:pt>
                <c:pt idx="3563">
                  <c:v>39116.008333333331</c:v>
                </c:pt>
                <c:pt idx="3564">
                  <c:v>39116.508333333331</c:v>
                </c:pt>
                <c:pt idx="3565">
                  <c:v>39117.008333333331</c:v>
                </c:pt>
                <c:pt idx="3566">
                  <c:v>39117.508333333331</c:v>
                </c:pt>
                <c:pt idx="3567">
                  <c:v>39118.008333333331</c:v>
                </c:pt>
                <c:pt idx="3568">
                  <c:v>39118.508333333331</c:v>
                </c:pt>
                <c:pt idx="3569">
                  <c:v>39119.008333333331</c:v>
                </c:pt>
                <c:pt idx="3570">
                  <c:v>39119.508333333331</c:v>
                </c:pt>
                <c:pt idx="3571">
                  <c:v>39120.008333333331</c:v>
                </c:pt>
                <c:pt idx="3572">
                  <c:v>39120.508333333331</c:v>
                </c:pt>
                <c:pt idx="3573">
                  <c:v>39121.008333333331</c:v>
                </c:pt>
                <c:pt idx="3574">
                  <c:v>39121.508333333331</c:v>
                </c:pt>
                <c:pt idx="3575">
                  <c:v>39122.008333333331</c:v>
                </c:pt>
                <c:pt idx="3576">
                  <c:v>39122.508333333331</c:v>
                </c:pt>
                <c:pt idx="3577">
                  <c:v>39123.008333333331</c:v>
                </c:pt>
                <c:pt idx="3578">
                  <c:v>39123.508333333331</c:v>
                </c:pt>
                <c:pt idx="3579">
                  <c:v>39124.008333333331</c:v>
                </c:pt>
                <c:pt idx="3580">
                  <c:v>39124.508333333331</c:v>
                </c:pt>
                <c:pt idx="3581">
                  <c:v>39125.008333333331</c:v>
                </c:pt>
                <c:pt idx="3582">
                  <c:v>39125.508333333331</c:v>
                </c:pt>
                <c:pt idx="3583">
                  <c:v>39126.008333333331</c:v>
                </c:pt>
                <c:pt idx="3584">
                  <c:v>39126.508333333331</c:v>
                </c:pt>
                <c:pt idx="3585">
                  <c:v>39127.008333333331</c:v>
                </c:pt>
                <c:pt idx="3586">
                  <c:v>39127.508333333331</c:v>
                </c:pt>
                <c:pt idx="3587">
                  <c:v>39128.008333333331</c:v>
                </c:pt>
                <c:pt idx="3588">
                  <c:v>39128.508333333331</c:v>
                </c:pt>
                <c:pt idx="3589">
                  <c:v>39129.008333333331</c:v>
                </c:pt>
                <c:pt idx="3590">
                  <c:v>39129.508333333331</c:v>
                </c:pt>
                <c:pt idx="3591">
                  <c:v>39130.008333333331</c:v>
                </c:pt>
                <c:pt idx="3592">
                  <c:v>39130.508333333331</c:v>
                </c:pt>
                <c:pt idx="3593">
                  <c:v>39131.008333333331</c:v>
                </c:pt>
                <c:pt idx="3594">
                  <c:v>39131.508333333331</c:v>
                </c:pt>
                <c:pt idx="3595">
                  <c:v>39132.008333333331</c:v>
                </c:pt>
                <c:pt idx="3596">
                  <c:v>39132.508333333331</c:v>
                </c:pt>
                <c:pt idx="3597">
                  <c:v>39133.008333333331</c:v>
                </c:pt>
                <c:pt idx="3598">
                  <c:v>39133.508333333331</c:v>
                </c:pt>
                <c:pt idx="3599">
                  <c:v>39134.008333333331</c:v>
                </c:pt>
                <c:pt idx="3600">
                  <c:v>39134.508333333331</c:v>
                </c:pt>
                <c:pt idx="3601">
                  <c:v>39135.008333333331</c:v>
                </c:pt>
                <c:pt idx="3602">
                  <c:v>39135.508333333331</c:v>
                </c:pt>
                <c:pt idx="3603">
                  <c:v>39136.008333333331</c:v>
                </c:pt>
                <c:pt idx="3604">
                  <c:v>39136.508333333331</c:v>
                </c:pt>
                <c:pt idx="3605">
                  <c:v>39137.008333333331</c:v>
                </c:pt>
                <c:pt idx="3606">
                  <c:v>39137.508333333331</c:v>
                </c:pt>
                <c:pt idx="3607">
                  <c:v>39138.008333333331</c:v>
                </c:pt>
                <c:pt idx="3608">
                  <c:v>39138.508333333331</c:v>
                </c:pt>
                <c:pt idx="3609">
                  <c:v>39139.008333333331</c:v>
                </c:pt>
                <c:pt idx="3610">
                  <c:v>39139.508333333331</c:v>
                </c:pt>
                <c:pt idx="3611">
                  <c:v>39140.008333333331</c:v>
                </c:pt>
                <c:pt idx="3612">
                  <c:v>39140.508333333331</c:v>
                </c:pt>
                <c:pt idx="3613">
                  <c:v>39141.008333333331</c:v>
                </c:pt>
                <c:pt idx="3614">
                  <c:v>39141.508333333331</c:v>
                </c:pt>
                <c:pt idx="3615">
                  <c:v>39142.008333333331</c:v>
                </c:pt>
                <c:pt idx="3616">
                  <c:v>39142.508333333331</c:v>
                </c:pt>
                <c:pt idx="3617">
                  <c:v>39143.008333333331</c:v>
                </c:pt>
                <c:pt idx="3618">
                  <c:v>39143.508333333331</c:v>
                </c:pt>
                <c:pt idx="3619">
                  <c:v>39144.008333333331</c:v>
                </c:pt>
                <c:pt idx="3620">
                  <c:v>39144.508333333331</c:v>
                </c:pt>
                <c:pt idx="3621">
                  <c:v>39145.008333333331</c:v>
                </c:pt>
                <c:pt idx="3622">
                  <c:v>39145.508333333331</c:v>
                </c:pt>
                <c:pt idx="3623">
                  <c:v>39146.008333333331</c:v>
                </c:pt>
                <c:pt idx="3624">
                  <c:v>39146.508333333331</c:v>
                </c:pt>
                <c:pt idx="3625">
                  <c:v>39147.008333333331</c:v>
                </c:pt>
                <c:pt idx="3626">
                  <c:v>39147.508333333331</c:v>
                </c:pt>
                <c:pt idx="3627">
                  <c:v>39148.008333333331</c:v>
                </c:pt>
                <c:pt idx="3628">
                  <c:v>39148.508333333331</c:v>
                </c:pt>
                <c:pt idx="3629">
                  <c:v>39149.008333333331</c:v>
                </c:pt>
                <c:pt idx="3630">
                  <c:v>39149.508333333331</c:v>
                </c:pt>
                <c:pt idx="3631">
                  <c:v>39150.008333333331</c:v>
                </c:pt>
                <c:pt idx="3632">
                  <c:v>39150.508333333331</c:v>
                </c:pt>
                <c:pt idx="3633">
                  <c:v>39151.008333333331</c:v>
                </c:pt>
                <c:pt idx="3634">
                  <c:v>39151.508333333331</c:v>
                </c:pt>
                <c:pt idx="3635">
                  <c:v>39152.008333333331</c:v>
                </c:pt>
                <c:pt idx="3636">
                  <c:v>39152.508333333331</c:v>
                </c:pt>
                <c:pt idx="3637">
                  <c:v>39153.008333333331</c:v>
                </c:pt>
                <c:pt idx="3638">
                  <c:v>39153.508333333331</c:v>
                </c:pt>
                <c:pt idx="3639">
                  <c:v>39154.008333333331</c:v>
                </c:pt>
                <c:pt idx="3640">
                  <c:v>39154.508333333331</c:v>
                </c:pt>
                <c:pt idx="3641">
                  <c:v>39155.008333333331</c:v>
                </c:pt>
                <c:pt idx="3642">
                  <c:v>39155.508333333331</c:v>
                </c:pt>
                <c:pt idx="3643">
                  <c:v>39156.008333333331</c:v>
                </c:pt>
                <c:pt idx="3644">
                  <c:v>39156.508333333331</c:v>
                </c:pt>
                <c:pt idx="3645">
                  <c:v>39157.008333333331</c:v>
                </c:pt>
                <c:pt idx="3646">
                  <c:v>39157.508333333331</c:v>
                </c:pt>
                <c:pt idx="3647">
                  <c:v>39158.008333333331</c:v>
                </c:pt>
                <c:pt idx="3648">
                  <c:v>39158.508333333331</c:v>
                </c:pt>
                <c:pt idx="3649">
                  <c:v>39159.008333333331</c:v>
                </c:pt>
                <c:pt idx="3650">
                  <c:v>39159.508333333331</c:v>
                </c:pt>
                <c:pt idx="3651">
                  <c:v>39160.008333333331</c:v>
                </c:pt>
                <c:pt idx="3652">
                  <c:v>39160.508333333331</c:v>
                </c:pt>
                <c:pt idx="3653">
                  <c:v>39161.008333333331</c:v>
                </c:pt>
                <c:pt idx="3654">
                  <c:v>39161.508333333331</c:v>
                </c:pt>
                <c:pt idx="3655">
                  <c:v>39162.008333333331</c:v>
                </c:pt>
                <c:pt idx="3656">
                  <c:v>39162.508333333331</c:v>
                </c:pt>
                <c:pt idx="3657">
                  <c:v>39163.008333333331</c:v>
                </c:pt>
                <c:pt idx="3658">
                  <c:v>39163.508333333331</c:v>
                </c:pt>
                <c:pt idx="3659">
                  <c:v>39164.008333333331</c:v>
                </c:pt>
                <c:pt idx="3660">
                  <c:v>39164.508333333331</c:v>
                </c:pt>
                <c:pt idx="3661">
                  <c:v>39165.008333333331</c:v>
                </c:pt>
                <c:pt idx="3662">
                  <c:v>39165.508333333331</c:v>
                </c:pt>
                <c:pt idx="3663">
                  <c:v>39166.008333333331</c:v>
                </c:pt>
                <c:pt idx="3664">
                  <c:v>39166.508333333331</c:v>
                </c:pt>
                <c:pt idx="3665">
                  <c:v>39167.008333333331</c:v>
                </c:pt>
                <c:pt idx="3666">
                  <c:v>39167.508333333331</c:v>
                </c:pt>
                <c:pt idx="3667">
                  <c:v>39168.008333333331</c:v>
                </c:pt>
                <c:pt idx="3668">
                  <c:v>39168.508333333331</c:v>
                </c:pt>
                <c:pt idx="3669">
                  <c:v>39169.008333333331</c:v>
                </c:pt>
                <c:pt idx="3670">
                  <c:v>39169.508333333331</c:v>
                </c:pt>
                <c:pt idx="3671">
                  <c:v>39170.008333333331</c:v>
                </c:pt>
                <c:pt idx="3672">
                  <c:v>39170.508333333331</c:v>
                </c:pt>
                <c:pt idx="3673">
                  <c:v>39171.008333333331</c:v>
                </c:pt>
                <c:pt idx="3674">
                  <c:v>39171.508333333331</c:v>
                </c:pt>
                <c:pt idx="3675">
                  <c:v>39172.008333333331</c:v>
                </c:pt>
                <c:pt idx="3676">
                  <c:v>39172.508333333331</c:v>
                </c:pt>
                <c:pt idx="3677">
                  <c:v>39173.008333333331</c:v>
                </c:pt>
                <c:pt idx="3678">
                  <c:v>39173.508333333331</c:v>
                </c:pt>
                <c:pt idx="3679">
                  <c:v>39174.008333333331</c:v>
                </c:pt>
                <c:pt idx="3680">
                  <c:v>39174.508333333331</c:v>
                </c:pt>
                <c:pt idx="3681">
                  <c:v>39175.008333333331</c:v>
                </c:pt>
                <c:pt idx="3682">
                  <c:v>39175.508333333331</c:v>
                </c:pt>
                <c:pt idx="3683">
                  <c:v>39176.008333333331</c:v>
                </c:pt>
                <c:pt idx="3684">
                  <c:v>39176.508333333331</c:v>
                </c:pt>
                <c:pt idx="3685">
                  <c:v>39177.008333333331</c:v>
                </c:pt>
                <c:pt idx="3686">
                  <c:v>39177.508333333331</c:v>
                </c:pt>
                <c:pt idx="3687">
                  <c:v>39178.008333333331</c:v>
                </c:pt>
                <c:pt idx="3688">
                  <c:v>39178.508333333331</c:v>
                </c:pt>
                <c:pt idx="3689">
                  <c:v>39179.008333333331</c:v>
                </c:pt>
                <c:pt idx="3690">
                  <c:v>39179.508333333331</c:v>
                </c:pt>
                <c:pt idx="3691">
                  <c:v>39180.008333333331</c:v>
                </c:pt>
                <c:pt idx="3692">
                  <c:v>39180.508333333331</c:v>
                </c:pt>
                <c:pt idx="3693">
                  <c:v>39181.008333333331</c:v>
                </c:pt>
                <c:pt idx="3694">
                  <c:v>39181.508333333331</c:v>
                </c:pt>
                <c:pt idx="3695">
                  <c:v>39182.008333333331</c:v>
                </c:pt>
                <c:pt idx="3696">
                  <c:v>39182.508333333331</c:v>
                </c:pt>
                <c:pt idx="3697">
                  <c:v>39183.008333333331</c:v>
                </c:pt>
                <c:pt idx="3698">
                  <c:v>39183.508333333331</c:v>
                </c:pt>
                <c:pt idx="3699">
                  <c:v>39184.008333333331</c:v>
                </c:pt>
                <c:pt idx="3700">
                  <c:v>39184.508333333331</c:v>
                </c:pt>
                <c:pt idx="3701">
                  <c:v>39185.008333333331</c:v>
                </c:pt>
                <c:pt idx="3702">
                  <c:v>39185.508333333331</c:v>
                </c:pt>
                <c:pt idx="3703">
                  <c:v>39186.008333333331</c:v>
                </c:pt>
                <c:pt idx="3704">
                  <c:v>39186.508333333331</c:v>
                </c:pt>
                <c:pt idx="3705">
                  <c:v>39187.008333333331</c:v>
                </c:pt>
                <c:pt idx="3706">
                  <c:v>39187.508333333331</c:v>
                </c:pt>
                <c:pt idx="3707">
                  <c:v>39188.008333333331</c:v>
                </c:pt>
                <c:pt idx="3708">
                  <c:v>39188.508333333331</c:v>
                </c:pt>
                <c:pt idx="3709">
                  <c:v>39189.008333333331</c:v>
                </c:pt>
                <c:pt idx="3710">
                  <c:v>39189.508333333331</c:v>
                </c:pt>
                <c:pt idx="3711">
                  <c:v>39190.008333333331</c:v>
                </c:pt>
                <c:pt idx="3712">
                  <c:v>39190.508333333331</c:v>
                </c:pt>
                <c:pt idx="3713">
                  <c:v>39191.008333333331</c:v>
                </c:pt>
                <c:pt idx="3714">
                  <c:v>39191.508333333331</c:v>
                </c:pt>
                <c:pt idx="3715">
                  <c:v>39192.008333333331</c:v>
                </c:pt>
                <c:pt idx="3716">
                  <c:v>39192.508333333331</c:v>
                </c:pt>
                <c:pt idx="3717">
                  <c:v>39193.008333333331</c:v>
                </c:pt>
                <c:pt idx="3718">
                  <c:v>39193.508333333331</c:v>
                </c:pt>
                <c:pt idx="3719">
                  <c:v>39194.008333333331</c:v>
                </c:pt>
                <c:pt idx="3720">
                  <c:v>39194.508333333331</c:v>
                </c:pt>
                <c:pt idx="3721">
                  <c:v>39195.008333333331</c:v>
                </c:pt>
                <c:pt idx="3722">
                  <c:v>39195.508333333331</c:v>
                </c:pt>
                <c:pt idx="3723">
                  <c:v>39196.008333333331</c:v>
                </c:pt>
                <c:pt idx="3724">
                  <c:v>39196.508333333331</c:v>
                </c:pt>
                <c:pt idx="3725">
                  <c:v>39197.008333333331</c:v>
                </c:pt>
                <c:pt idx="3726">
                  <c:v>39197.508333333331</c:v>
                </c:pt>
                <c:pt idx="3727">
                  <c:v>39198.008333333331</c:v>
                </c:pt>
                <c:pt idx="3728">
                  <c:v>39198.508333333331</c:v>
                </c:pt>
                <c:pt idx="3729">
                  <c:v>39199.008333333331</c:v>
                </c:pt>
                <c:pt idx="3730">
                  <c:v>39199.508333333331</c:v>
                </c:pt>
                <c:pt idx="3731">
                  <c:v>39200.008333333331</c:v>
                </c:pt>
                <c:pt idx="3732">
                  <c:v>39200.508333333331</c:v>
                </c:pt>
                <c:pt idx="3733">
                  <c:v>39201.008333333331</c:v>
                </c:pt>
                <c:pt idx="3734">
                  <c:v>39201.508333333331</c:v>
                </c:pt>
                <c:pt idx="3735">
                  <c:v>39202.008333333331</c:v>
                </c:pt>
                <c:pt idx="3736">
                  <c:v>39202.508333333331</c:v>
                </c:pt>
                <c:pt idx="3737">
                  <c:v>39203.008333333331</c:v>
                </c:pt>
                <c:pt idx="3738">
                  <c:v>39203.508333333331</c:v>
                </c:pt>
                <c:pt idx="3739">
                  <c:v>39204.008333333331</c:v>
                </c:pt>
                <c:pt idx="3740">
                  <c:v>39204.508333333331</c:v>
                </c:pt>
                <c:pt idx="3741">
                  <c:v>39205.008333333331</c:v>
                </c:pt>
                <c:pt idx="3742">
                  <c:v>39205.508333333331</c:v>
                </c:pt>
                <c:pt idx="3743">
                  <c:v>39206.008333333331</c:v>
                </c:pt>
                <c:pt idx="3744">
                  <c:v>39206.508333333331</c:v>
                </c:pt>
                <c:pt idx="3745">
                  <c:v>39207.008333333331</c:v>
                </c:pt>
                <c:pt idx="3746">
                  <c:v>39207.508333333331</c:v>
                </c:pt>
                <c:pt idx="3747">
                  <c:v>39208.008333333331</c:v>
                </c:pt>
                <c:pt idx="3748">
                  <c:v>39208.508333333331</c:v>
                </c:pt>
                <c:pt idx="3749">
                  <c:v>39209.008333333331</c:v>
                </c:pt>
                <c:pt idx="3750">
                  <c:v>39209.508333333331</c:v>
                </c:pt>
                <c:pt idx="3751">
                  <c:v>39210.008333333331</c:v>
                </c:pt>
                <c:pt idx="3752">
                  <c:v>39210.508333333331</c:v>
                </c:pt>
                <c:pt idx="3753">
                  <c:v>39211.008333333331</c:v>
                </c:pt>
                <c:pt idx="3754">
                  <c:v>39211.508333333331</c:v>
                </c:pt>
                <c:pt idx="3755">
                  <c:v>39212.008333333331</c:v>
                </c:pt>
                <c:pt idx="3756">
                  <c:v>39212.508333333331</c:v>
                </c:pt>
                <c:pt idx="3757">
                  <c:v>39213.008333333331</c:v>
                </c:pt>
                <c:pt idx="3758">
                  <c:v>39213.508333333331</c:v>
                </c:pt>
                <c:pt idx="3759">
                  <c:v>39214.008333333331</c:v>
                </c:pt>
                <c:pt idx="3760">
                  <c:v>39214.508333333331</c:v>
                </c:pt>
                <c:pt idx="3761">
                  <c:v>39215.008333333331</c:v>
                </c:pt>
                <c:pt idx="3762">
                  <c:v>39215.508333333331</c:v>
                </c:pt>
                <c:pt idx="3763">
                  <c:v>39216.008333333331</c:v>
                </c:pt>
                <c:pt idx="3764">
                  <c:v>39216.508333333331</c:v>
                </c:pt>
                <c:pt idx="3765">
                  <c:v>39217.008333333331</c:v>
                </c:pt>
                <c:pt idx="3766">
                  <c:v>39217.508333333331</c:v>
                </c:pt>
                <c:pt idx="3767">
                  <c:v>39218.008333333331</c:v>
                </c:pt>
                <c:pt idx="3768">
                  <c:v>39218.508333333331</c:v>
                </c:pt>
                <c:pt idx="3769">
                  <c:v>39219.008333333331</c:v>
                </c:pt>
                <c:pt idx="3770">
                  <c:v>39219.508333333331</c:v>
                </c:pt>
                <c:pt idx="3771">
                  <c:v>39220.008333333331</c:v>
                </c:pt>
                <c:pt idx="3772">
                  <c:v>39220.508333333331</c:v>
                </c:pt>
                <c:pt idx="3773">
                  <c:v>39221.008333333331</c:v>
                </c:pt>
                <c:pt idx="3774">
                  <c:v>39221.508333333331</c:v>
                </c:pt>
                <c:pt idx="3775">
                  <c:v>39222.008333333331</c:v>
                </c:pt>
                <c:pt idx="3776">
                  <c:v>39222.508333333331</c:v>
                </c:pt>
                <c:pt idx="3777">
                  <c:v>39223.008333333331</c:v>
                </c:pt>
                <c:pt idx="3778">
                  <c:v>39223.508333333331</c:v>
                </c:pt>
                <c:pt idx="3779">
                  <c:v>39224.008333333331</c:v>
                </c:pt>
                <c:pt idx="3780">
                  <c:v>39224.508333333331</c:v>
                </c:pt>
                <c:pt idx="3781">
                  <c:v>39225.008333333331</c:v>
                </c:pt>
                <c:pt idx="3782">
                  <c:v>39225.508333333331</c:v>
                </c:pt>
                <c:pt idx="3783">
                  <c:v>39226.008333333331</c:v>
                </c:pt>
                <c:pt idx="3784">
                  <c:v>39226.508333333331</c:v>
                </c:pt>
                <c:pt idx="3785">
                  <c:v>39227.008333333331</c:v>
                </c:pt>
                <c:pt idx="3786">
                  <c:v>39227.508333333331</c:v>
                </c:pt>
                <c:pt idx="3787">
                  <c:v>39228.008333333331</c:v>
                </c:pt>
                <c:pt idx="3788">
                  <c:v>39228.508333333331</c:v>
                </c:pt>
                <c:pt idx="3789">
                  <c:v>39229.008333333331</c:v>
                </c:pt>
                <c:pt idx="3790">
                  <c:v>39229.508333333331</c:v>
                </c:pt>
                <c:pt idx="3791">
                  <c:v>39230.008333333331</c:v>
                </c:pt>
                <c:pt idx="3792">
                  <c:v>39230.508333333331</c:v>
                </c:pt>
                <c:pt idx="3793">
                  <c:v>39231.008333333331</c:v>
                </c:pt>
                <c:pt idx="3794">
                  <c:v>39231.508333333331</c:v>
                </c:pt>
                <c:pt idx="3795">
                  <c:v>39232.008333333331</c:v>
                </c:pt>
                <c:pt idx="3796">
                  <c:v>39232.508333333331</c:v>
                </c:pt>
                <c:pt idx="3797">
                  <c:v>39233.008333333331</c:v>
                </c:pt>
                <c:pt idx="3798">
                  <c:v>39233.508333333331</c:v>
                </c:pt>
                <c:pt idx="3799">
                  <c:v>39234.008333333331</c:v>
                </c:pt>
                <c:pt idx="3800">
                  <c:v>39234.508333333331</c:v>
                </c:pt>
                <c:pt idx="3801">
                  <c:v>39235.008333333331</c:v>
                </c:pt>
                <c:pt idx="3802">
                  <c:v>39235.508333333331</c:v>
                </c:pt>
                <c:pt idx="3803">
                  <c:v>39236.008333333331</c:v>
                </c:pt>
                <c:pt idx="3804">
                  <c:v>39236.508333333331</c:v>
                </c:pt>
                <c:pt idx="3805">
                  <c:v>39237.008333333331</c:v>
                </c:pt>
                <c:pt idx="3806">
                  <c:v>39237.508333333331</c:v>
                </c:pt>
                <c:pt idx="3807">
                  <c:v>39238.008333333331</c:v>
                </c:pt>
                <c:pt idx="3808">
                  <c:v>39238.508333333331</c:v>
                </c:pt>
                <c:pt idx="3809">
                  <c:v>39239.008333333331</c:v>
                </c:pt>
                <c:pt idx="3810">
                  <c:v>39239.508333333331</c:v>
                </c:pt>
                <c:pt idx="3811">
                  <c:v>39240.008333333331</c:v>
                </c:pt>
                <c:pt idx="3812">
                  <c:v>39240.508333333331</c:v>
                </c:pt>
                <c:pt idx="3813">
                  <c:v>39241.008333333331</c:v>
                </c:pt>
                <c:pt idx="3814">
                  <c:v>39241.508333333331</c:v>
                </c:pt>
                <c:pt idx="3815">
                  <c:v>39242.008333333331</c:v>
                </c:pt>
                <c:pt idx="3816">
                  <c:v>39242.508333333331</c:v>
                </c:pt>
                <c:pt idx="3817">
                  <c:v>39243.008333333331</c:v>
                </c:pt>
                <c:pt idx="3818">
                  <c:v>39243.508333333331</c:v>
                </c:pt>
                <c:pt idx="3819">
                  <c:v>39244.008333333331</c:v>
                </c:pt>
                <c:pt idx="3820">
                  <c:v>39244.508333333331</c:v>
                </c:pt>
                <c:pt idx="3821">
                  <c:v>39245.008333333331</c:v>
                </c:pt>
                <c:pt idx="3822">
                  <c:v>39245.508333333331</c:v>
                </c:pt>
                <c:pt idx="3823">
                  <c:v>39246.008333333331</c:v>
                </c:pt>
                <c:pt idx="3824">
                  <c:v>39246.508333333331</c:v>
                </c:pt>
                <c:pt idx="3825">
                  <c:v>39247.008333333331</c:v>
                </c:pt>
                <c:pt idx="3826">
                  <c:v>39247.508333333331</c:v>
                </c:pt>
                <c:pt idx="3827">
                  <c:v>39248.008333333331</c:v>
                </c:pt>
                <c:pt idx="3828">
                  <c:v>39248.508333333331</c:v>
                </c:pt>
                <c:pt idx="3829">
                  <c:v>39249.008333333331</c:v>
                </c:pt>
                <c:pt idx="3830">
                  <c:v>39249.508333333331</c:v>
                </c:pt>
                <c:pt idx="3831">
                  <c:v>39250.008333333331</c:v>
                </c:pt>
                <c:pt idx="3832">
                  <c:v>39250.508333333331</c:v>
                </c:pt>
                <c:pt idx="3833">
                  <c:v>39251.008333333331</c:v>
                </c:pt>
                <c:pt idx="3834">
                  <c:v>39251.508333333331</c:v>
                </c:pt>
                <c:pt idx="3835">
                  <c:v>39252.008333333331</c:v>
                </c:pt>
                <c:pt idx="3836">
                  <c:v>39252.508333333331</c:v>
                </c:pt>
                <c:pt idx="3837">
                  <c:v>39253.008333333331</c:v>
                </c:pt>
                <c:pt idx="3838">
                  <c:v>39254.008333333331</c:v>
                </c:pt>
                <c:pt idx="3839">
                  <c:v>39254.508333333331</c:v>
                </c:pt>
                <c:pt idx="3840">
                  <c:v>39255.008333333331</c:v>
                </c:pt>
                <c:pt idx="3841">
                  <c:v>39255.508333333331</c:v>
                </c:pt>
                <c:pt idx="3842">
                  <c:v>39256.008333333331</c:v>
                </c:pt>
                <c:pt idx="3843">
                  <c:v>39256.508333333331</c:v>
                </c:pt>
                <c:pt idx="3844">
                  <c:v>39257.008333333331</c:v>
                </c:pt>
                <c:pt idx="3845">
                  <c:v>39257.508333333331</c:v>
                </c:pt>
                <c:pt idx="3846">
                  <c:v>39258.008333333331</c:v>
                </c:pt>
                <c:pt idx="3847">
                  <c:v>39258.508333333331</c:v>
                </c:pt>
                <c:pt idx="3848">
                  <c:v>39259.008333333331</c:v>
                </c:pt>
                <c:pt idx="3849">
                  <c:v>39259.508333333331</c:v>
                </c:pt>
                <c:pt idx="3850">
                  <c:v>39260.008333333331</c:v>
                </c:pt>
                <c:pt idx="3851">
                  <c:v>39260.508333333331</c:v>
                </c:pt>
                <c:pt idx="3852">
                  <c:v>39261.008333333331</c:v>
                </c:pt>
                <c:pt idx="3853">
                  <c:v>39261.508333333331</c:v>
                </c:pt>
                <c:pt idx="3854">
                  <c:v>39262.008333333331</c:v>
                </c:pt>
                <c:pt idx="3855">
                  <c:v>39262.508333333331</c:v>
                </c:pt>
                <c:pt idx="3856">
                  <c:v>39263.008333333331</c:v>
                </c:pt>
                <c:pt idx="3857">
                  <c:v>39263.508333333331</c:v>
                </c:pt>
                <c:pt idx="3858">
                  <c:v>39264.008333333331</c:v>
                </c:pt>
                <c:pt idx="3859">
                  <c:v>39264.508333333331</c:v>
                </c:pt>
                <c:pt idx="3860">
                  <c:v>39265.008333333331</c:v>
                </c:pt>
                <c:pt idx="3861">
                  <c:v>39265.508333333331</c:v>
                </c:pt>
                <c:pt idx="3862">
                  <c:v>39266.008333333331</c:v>
                </c:pt>
                <c:pt idx="3863">
                  <c:v>39266.508333333331</c:v>
                </c:pt>
                <c:pt idx="3864">
                  <c:v>39267.008333333331</c:v>
                </c:pt>
                <c:pt idx="3865">
                  <c:v>39267.508333333331</c:v>
                </c:pt>
                <c:pt idx="3866">
                  <c:v>39268.008333333331</c:v>
                </c:pt>
                <c:pt idx="3867">
                  <c:v>39268.508333333331</c:v>
                </c:pt>
                <c:pt idx="3868">
                  <c:v>39269.008333333331</c:v>
                </c:pt>
                <c:pt idx="3869">
                  <c:v>39269.508333333331</c:v>
                </c:pt>
                <c:pt idx="3870">
                  <c:v>39270.008333333331</c:v>
                </c:pt>
                <c:pt idx="3871">
                  <c:v>39270.508333333331</c:v>
                </c:pt>
                <c:pt idx="3872">
                  <c:v>39271.008333333331</c:v>
                </c:pt>
                <c:pt idx="3873">
                  <c:v>39271.508333333331</c:v>
                </c:pt>
                <c:pt idx="3874">
                  <c:v>39272.008333333331</c:v>
                </c:pt>
                <c:pt idx="3875">
                  <c:v>39272.508333333331</c:v>
                </c:pt>
                <c:pt idx="3876">
                  <c:v>39273.008333333331</c:v>
                </c:pt>
                <c:pt idx="3877">
                  <c:v>39273.508333333331</c:v>
                </c:pt>
                <c:pt idx="3878">
                  <c:v>39274.008333333331</c:v>
                </c:pt>
                <c:pt idx="3879">
                  <c:v>39274.508333333331</c:v>
                </c:pt>
                <c:pt idx="3880">
                  <c:v>39275.008333333331</c:v>
                </c:pt>
                <c:pt idx="3881">
                  <c:v>39275.508333333331</c:v>
                </c:pt>
                <c:pt idx="3882">
                  <c:v>39276.008333333331</c:v>
                </c:pt>
                <c:pt idx="3883">
                  <c:v>39276.508333333331</c:v>
                </c:pt>
                <c:pt idx="3884">
                  <c:v>39277.008333333331</c:v>
                </c:pt>
                <c:pt idx="3885">
                  <c:v>39277.508333333331</c:v>
                </c:pt>
                <c:pt idx="3886">
                  <c:v>39278.008333333331</c:v>
                </c:pt>
                <c:pt idx="3887">
                  <c:v>39278.508333333331</c:v>
                </c:pt>
                <c:pt idx="3888">
                  <c:v>39279.008333333331</c:v>
                </c:pt>
                <c:pt idx="3889">
                  <c:v>39279.508333333331</c:v>
                </c:pt>
                <c:pt idx="3890">
                  <c:v>39280.008333333331</c:v>
                </c:pt>
                <c:pt idx="3891">
                  <c:v>39280.508333333331</c:v>
                </c:pt>
                <c:pt idx="3892">
                  <c:v>39281.008333333331</c:v>
                </c:pt>
                <c:pt idx="3893">
                  <c:v>39281.508333333331</c:v>
                </c:pt>
                <c:pt idx="3894">
                  <c:v>39282.008333333331</c:v>
                </c:pt>
                <c:pt idx="3895">
                  <c:v>39282.508333333331</c:v>
                </c:pt>
                <c:pt idx="3896">
                  <c:v>39283.008333333331</c:v>
                </c:pt>
                <c:pt idx="3897">
                  <c:v>39283.508333333331</c:v>
                </c:pt>
                <c:pt idx="3898">
                  <c:v>39284.008333333331</c:v>
                </c:pt>
                <c:pt idx="3899">
                  <c:v>39284.508333333331</c:v>
                </c:pt>
                <c:pt idx="3900">
                  <c:v>39285.008333333331</c:v>
                </c:pt>
                <c:pt idx="3901">
                  <c:v>39285.508333333331</c:v>
                </c:pt>
                <c:pt idx="3902">
                  <c:v>39286.008333333331</c:v>
                </c:pt>
                <c:pt idx="3903">
                  <c:v>39286.508333333331</c:v>
                </c:pt>
                <c:pt idx="3904">
                  <c:v>39287.008333333331</c:v>
                </c:pt>
                <c:pt idx="3905">
                  <c:v>39287.508333333331</c:v>
                </c:pt>
                <c:pt idx="3906">
                  <c:v>39288.008333333331</c:v>
                </c:pt>
                <c:pt idx="3907">
                  <c:v>39288.508333333331</c:v>
                </c:pt>
                <c:pt idx="3908">
                  <c:v>39289.008333333331</c:v>
                </c:pt>
                <c:pt idx="3909">
                  <c:v>39289.508333333331</c:v>
                </c:pt>
                <c:pt idx="3910">
                  <c:v>39290.008333333331</c:v>
                </c:pt>
                <c:pt idx="3911">
                  <c:v>39290.508333333331</c:v>
                </c:pt>
                <c:pt idx="3912">
                  <c:v>39291.008333333331</c:v>
                </c:pt>
                <c:pt idx="3913">
                  <c:v>39291.508333333331</c:v>
                </c:pt>
                <c:pt idx="3914">
                  <c:v>39292.008333333331</c:v>
                </c:pt>
                <c:pt idx="3915">
                  <c:v>39292.508333333331</c:v>
                </c:pt>
                <c:pt idx="3916">
                  <c:v>39293.008333333331</c:v>
                </c:pt>
                <c:pt idx="3917">
                  <c:v>39293.508333333331</c:v>
                </c:pt>
                <c:pt idx="3918">
                  <c:v>39294.008333333331</c:v>
                </c:pt>
                <c:pt idx="3919">
                  <c:v>39294.508333333331</c:v>
                </c:pt>
                <c:pt idx="3920">
                  <c:v>39295.008333333331</c:v>
                </c:pt>
                <c:pt idx="3921">
                  <c:v>39295.508333333331</c:v>
                </c:pt>
                <c:pt idx="3922">
                  <c:v>39296.008333333331</c:v>
                </c:pt>
                <c:pt idx="3923">
                  <c:v>39296.508333333331</c:v>
                </c:pt>
                <c:pt idx="3924">
                  <c:v>39297.008333333331</c:v>
                </c:pt>
                <c:pt idx="3925">
                  <c:v>39297.508333333331</c:v>
                </c:pt>
                <c:pt idx="3926">
                  <c:v>39298.008333333331</c:v>
                </c:pt>
                <c:pt idx="3927">
                  <c:v>39298.508333333331</c:v>
                </c:pt>
                <c:pt idx="3928">
                  <c:v>39299.008333333331</c:v>
                </c:pt>
                <c:pt idx="3929">
                  <c:v>39299.508333333331</c:v>
                </c:pt>
                <c:pt idx="3930">
                  <c:v>39300.008333333331</c:v>
                </c:pt>
                <c:pt idx="3931">
                  <c:v>39300.508333333331</c:v>
                </c:pt>
                <c:pt idx="3932">
                  <c:v>39301.008333333331</c:v>
                </c:pt>
                <c:pt idx="3933">
                  <c:v>39301.508333333331</c:v>
                </c:pt>
                <c:pt idx="3934">
                  <c:v>39302.008333333331</c:v>
                </c:pt>
                <c:pt idx="3935">
                  <c:v>39302.508333333331</c:v>
                </c:pt>
                <c:pt idx="3936">
                  <c:v>39303.008333333331</c:v>
                </c:pt>
                <c:pt idx="3937">
                  <c:v>39303.508333333331</c:v>
                </c:pt>
                <c:pt idx="3938">
                  <c:v>39304.008333333331</c:v>
                </c:pt>
                <c:pt idx="3939">
                  <c:v>39304.508333333331</c:v>
                </c:pt>
                <c:pt idx="3940">
                  <c:v>39305.008333333331</c:v>
                </c:pt>
                <c:pt idx="3941">
                  <c:v>39305.508333333331</c:v>
                </c:pt>
                <c:pt idx="3942">
                  <c:v>39306.008333333331</c:v>
                </c:pt>
                <c:pt idx="3943">
                  <c:v>39306.508333333331</c:v>
                </c:pt>
                <c:pt idx="3944">
                  <c:v>39307.008333333331</c:v>
                </c:pt>
                <c:pt idx="3945">
                  <c:v>39307.508333333331</c:v>
                </c:pt>
                <c:pt idx="3946">
                  <c:v>39308.008333333331</c:v>
                </c:pt>
                <c:pt idx="3947">
                  <c:v>39308.508333333331</c:v>
                </c:pt>
                <c:pt idx="3948">
                  <c:v>39309.008333333331</c:v>
                </c:pt>
                <c:pt idx="3949">
                  <c:v>39309.508333333331</c:v>
                </c:pt>
                <c:pt idx="3950">
                  <c:v>39310.008333333331</c:v>
                </c:pt>
                <c:pt idx="3951">
                  <c:v>39310.508333333331</c:v>
                </c:pt>
                <c:pt idx="3952">
                  <c:v>39311.008333333331</c:v>
                </c:pt>
                <c:pt idx="3953">
                  <c:v>39311.508333333331</c:v>
                </c:pt>
                <c:pt idx="3954">
                  <c:v>39312.008333333331</c:v>
                </c:pt>
                <c:pt idx="3955">
                  <c:v>39312.508333333331</c:v>
                </c:pt>
                <c:pt idx="3956">
                  <c:v>39313.008333333331</c:v>
                </c:pt>
                <c:pt idx="3957">
                  <c:v>39313.508333333331</c:v>
                </c:pt>
                <c:pt idx="3958">
                  <c:v>39314.008333333331</c:v>
                </c:pt>
                <c:pt idx="3959">
                  <c:v>39314.508333333331</c:v>
                </c:pt>
                <c:pt idx="3960">
                  <c:v>39315.008333333331</c:v>
                </c:pt>
                <c:pt idx="3961">
                  <c:v>39315.508333333331</c:v>
                </c:pt>
                <c:pt idx="3962">
                  <c:v>39316.008333333331</c:v>
                </c:pt>
                <c:pt idx="3963">
                  <c:v>39316.508333333331</c:v>
                </c:pt>
                <c:pt idx="3964">
                  <c:v>39317.008333333331</c:v>
                </c:pt>
                <c:pt idx="3965">
                  <c:v>39317.508333333331</c:v>
                </c:pt>
                <c:pt idx="3966">
                  <c:v>39318.008333333331</c:v>
                </c:pt>
                <c:pt idx="3967">
                  <c:v>39318.508333333331</c:v>
                </c:pt>
                <c:pt idx="3968">
                  <c:v>39319.008333333331</c:v>
                </c:pt>
                <c:pt idx="3969">
                  <c:v>39319.508333333331</c:v>
                </c:pt>
                <c:pt idx="3970">
                  <c:v>39320.008333333331</c:v>
                </c:pt>
                <c:pt idx="3971">
                  <c:v>39320.508333333331</c:v>
                </c:pt>
                <c:pt idx="3972">
                  <c:v>39321.008333333331</c:v>
                </c:pt>
                <c:pt idx="3973">
                  <c:v>39321.508333333331</c:v>
                </c:pt>
                <c:pt idx="3974">
                  <c:v>39322.008333333331</c:v>
                </c:pt>
                <c:pt idx="3975">
                  <c:v>39322.508333333331</c:v>
                </c:pt>
                <c:pt idx="3976">
                  <c:v>39323.008333333331</c:v>
                </c:pt>
                <c:pt idx="3977">
                  <c:v>39323.508333333331</c:v>
                </c:pt>
                <c:pt idx="3978">
                  <c:v>39324.008333333331</c:v>
                </c:pt>
                <c:pt idx="3979">
                  <c:v>39324.508333333331</c:v>
                </c:pt>
                <c:pt idx="3980">
                  <c:v>39325.008333333331</c:v>
                </c:pt>
                <c:pt idx="3981">
                  <c:v>39325.508333333331</c:v>
                </c:pt>
                <c:pt idx="3982">
                  <c:v>39326.008333333331</c:v>
                </c:pt>
                <c:pt idx="3983">
                  <c:v>39326.508333333331</c:v>
                </c:pt>
                <c:pt idx="3984">
                  <c:v>39327.008333333331</c:v>
                </c:pt>
                <c:pt idx="3985">
                  <c:v>39327.508333333331</c:v>
                </c:pt>
                <c:pt idx="3986">
                  <c:v>39328.008333333331</c:v>
                </c:pt>
                <c:pt idx="3987">
                  <c:v>39328.508333333331</c:v>
                </c:pt>
                <c:pt idx="3988">
                  <c:v>39329.008333333331</c:v>
                </c:pt>
                <c:pt idx="3989">
                  <c:v>39329.508333333331</c:v>
                </c:pt>
                <c:pt idx="3990">
                  <c:v>39330.008333333331</c:v>
                </c:pt>
                <c:pt idx="3991">
                  <c:v>39330.508333333331</c:v>
                </c:pt>
                <c:pt idx="3992">
                  <c:v>39331.008333333331</c:v>
                </c:pt>
                <c:pt idx="3993">
                  <c:v>39331.508333333331</c:v>
                </c:pt>
                <c:pt idx="3994">
                  <c:v>39332.008333333331</c:v>
                </c:pt>
                <c:pt idx="3995">
                  <c:v>39332.508333333331</c:v>
                </c:pt>
                <c:pt idx="3996">
                  <c:v>39333.008333333331</c:v>
                </c:pt>
                <c:pt idx="3997">
                  <c:v>39333.508333333331</c:v>
                </c:pt>
                <c:pt idx="3998">
                  <c:v>39334.008333333331</c:v>
                </c:pt>
                <c:pt idx="3999">
                  <c:v>39334.508333333331</c:v>
                </c:pt>
                <c:pt idx="4000">
                  <c:v>39335.008333333331</c:v>
                </c:pt>
                <c:pt idx="4001">
                  <c:v>39335.508333333331</c:v>
                </c:pt>
                <c:pt idx="4002">
                  <c:v>39336.008333333331</c:v>
                </c:pt>
                <c:pt idx="4003">
                  <c:v>39336.508333333331</c:v>
                </c:pt>
                <c:pt idx="4004">
                  <c:v>39337.008333333331</c:v>
                </c:pt>
                <c:pt idx="4005">
                  <c:v>39337.508333333331</c:v>
                </c:pt>
                <c:pt idx="4006">
                  <c:v>39338.008333333331</c:v>
                </c:pt>
                <c:pt idx="4007">
                  <c:v>39338.508333333331</c:v>
                </c:pt>
                <c:pt idx="4008">
                  <c:v>39339.008333333331</c:v>
                </c:pt>
                <c:pt idx="4009">
                  <c:v>39339.508333333331</c:v>
                </c:pt>
                <c:pt idx="4010">
                  <c:v>39340.008333333331</c:v>
                </c:pt>
                <c:pt idx="4011">
                  <c:v>39340.508333333331</c:v>
                </c:pt>
                <c:pt idx="4012">
                  <c:v>39341.008333333331</c:v>
                </c:pt>
                <c:pt idx="4013">
                  <c:v>39341.508333333331</c:v>
                </c:pt>
                <c:pt idx="4014">
                  <c:v>39342.008333333331</c:v>
                </c:pt>
                <c:pt idx="4015">
                  <c:v>39342.508333333331</c:v>
                </c:pt>
                <c:pt idx="4016">
                  <c:v>39343.008333333331</c:v>
                </c:pt>
                <c:pt idx="4017">
                  <c:v>39343.508333333331</c:v>
                </c:pt>
                <c:pt idx="4018">
                  <c:v>39344.008333333331</c:v>
                </c:pt>
                <c:pt idx="4019">
                  <c:v>39344.508333333331</c:v>
                </c:pt>
                <c:pt idx="4020">
                  <c:v>39345.008333333331</c:v>
                </c:pt>
                <c:pt idx="4021">
                  <c:v>39345.508333333331</c:v>
                </c:pt>
                <c:pt idx="4022">
                  <c:v>39346.008333333331</c:v>
                </c:pt>
                <c:pt idx="4023">
                  <c:v>39346.508333333331</c:v>
                </c:pt>
                <c:pt idx="4024">
                  <c:v>39347.008333333331</c:v>
                </c:pt>
                <c:pt idx="4025">
                  <c:v>39347.508333333331</c:v>
                </c:pt>
                <c:pt idx="4026">
                  <c:v>39348.008333333331</c:v>
                </c:pt>
                <c:pt idx="4027">
                  <c:v>39348.508333333331</c:v>
                </c:pt>
                <c:pt idx="4028">
                  <c:v>39349.008333333331</c:v>
                </c:pt>
                <c:pt idx="4029">
                  <c:v>39349.508333333331</c:v>
                </c:pt>
                <c:pt idx="4030">
                  <c:v>39350.008333333331</c:v>
                </c:pt>
                <c:pt idx="4031">
                  <c:v>39350.508333333331</c:v>
                </c:pt>
                <c:pt idx="4032">
                  <c:v>39351.008333333331</c:v>
                </c:pt>
                <c:pt idx="4033">
                  <c:v>39351.508333333331</c:v>
                </c:pt>
                <c:pt idx="4034">
                  <c:v>39352.008333333331</c:v>
                </c:pt>
                <c:pt idx="4035">
                  <c:v>39352.508333333331</c:v>
                </c:pt>
                <c:pt idx="4036">
                  <c:v>39353.008333333331</c:v>
                </c:pt>
                <c:pt idx="4037">
                  <c:v>39353.508333333331</c:v>
                </c:pt>
                <c:pt idx="4038">
                  <c:v>39354.008333333331</c:v>
                </c:pt>
                <c:pt idx="4039">
                  <c:v>39354.508333333331</c:v>
                </c:pt>
                <c:pt idx="4040">
                  <c:v>39355.008333333331</c:v>
                </c:pt>
                <c:pt idx="4041">
                  <c:v>39355.508333333331</c:v>
                </c:pt>
                <c:pt idx="4042">
                  <c:v>39356.008333333331</c:v>
                </c:pt>
                <c:pt idx="4043">
                  <c:v>39356.508333333331</c:v>
                </c:pt>
                <c:pt idx="4044">
                  <c:v>39357.008333333331</c:v>
                </c:pt>
                <c:pt idx="4045">
                  <c:v>39357.508333333331</c:v>
                </c:pt>
                <c:pt idx="4046">
                  <c:v>39358.008333333331</c:v>
                </c:pt>
                <c:pt idx="4047">
                  <c:v>39358.508333333331</c:v>
                </c:pt>
                <c:pt idx="4048">
                  <c:v>39359.008333333331</c:v>
                </c:pt>
                <c:pt idx="4049">
                  <c:v>39359.508333333331</c:v>
                </c:pt>
                <c:pt idx="4050">
                  <c:v>39360.008333333331</c:v>
                </c:pt>
                <c:pt idx="4051">
                  <c:v>39360.508333333331</c:v>
                </c:pt>
                <c:pt idx="4052">
                  <c:v>39361.008333333331</c:v>
                </c:pt>
                <c:pt idx="4053">
                  <c:v>39361.508333333331</c:v>
                </c:pt>
                <c:pt idx="4054">
                  <c:v>39362.008333333331</c:v>
                </c:pt>
                <c:pt idx="4055">
                  <c:v>39362.508333333331</c:v>
                </c:pt>
                <c:pt idx="4056">
                  <c:v>39363.008333333331</c:v>
                </c:pt>
                <c:pt idx="4057">
                  <c:v>39363.508333333331</c:v>
                </c:pt>
                <c:pt idx="4058">
                  <c:v>39364.008333333331</c:v>
                </c:pt>
                <c:pt idx="4059">
                  <c:v>39364.508333333331</c:v>
                </c:pt>
                <c:pt idx="4060">
                  <c:v>39365.008333333331</c:v>
                </c:pt>
                <c:pt idx="4061">
                  <c:v>39365.508333333331</c:v>
                </c:pt>
                <c:pt idx="4062">
                  <c:v>39366.008333333331</c:v>
                </c:pt>
                <c:pt idx="4063">
                  <c:v>39366.508333333331</c:v>
                </c:pt>
                <c:pt idx="4064">
                  <c:v>39367.008333333331</c:v>
                </c:pt>
                <c:pt idx="4065">
                  <c:v>39367.508333333331</c:v>
                </c:pt>
                <c:pt idx="4066">
                  <c:v>39368.008333333331</c:v>
                </c:pt>
                <c:pt idx="4067">
                  <c:v>39368.508333333331</c:v>
                </c:pt>
                <c:pt idx="4068">
                  <c:v>39369.008333333331</c:v>
                </c:pt>
                <c:pt idx="4069">
                  <c:v>39369.508333333331</c:v>
                </c:pt>
                <c:pt idx="4070">
                  <c:v>39370.008333333331</c:v>
                </c:pt>
                <c:pt idx="4071">
                  <c:v>39370.508333333331</c:v>
                </c:pt>
                <c:pt idx="4072">
                  <c:v>39371.008333333331</c:v>
                </c:pt>
                <c:pt idx="4073">
                  <c:v>39371.508333333331</c:v>
                </c:pt>
                <c:pt idx="4074">
                  <c:v>39372.008333333331</c:v>
                </c:pt>
                <c:pt idx="4075">
                  <c:v>39372.508333333331</c:v>
                </c:pt>
                <c:pt idx="4076">
                  <c:v>39373.008333333331</c:v>
                </c:pt>
                <c:pt idx="4077">
                  <c:v>39373.508333333331</c:v>
                </c:pt>
                <c:pt idx="4078">
                  <c:v>39374.008333333331</c:v>
                </c:pt>
                <c:pt idx="4079">
                  <c:v>39374.508333333331</c:v>
                </c:pt>
                <c:pt idx="4080">
                  <c:v>39375.008333333331</c:v>
                </c:pt>
                <c:pt idx="4081">
                  <c:v>39375.508333333331</c:v>
                </c:pt>
                <c:pt idx="4082">
                  <c:v>39376.008333333331</c:v>
                </c:pt>
                <c:pt idx="4083">
                  <c:v>39376.508333333331</c:v>
                </c:pt>
                <c:pt idx="4084">
                  <c:v>39377.008333333331</c:v>
                </c:pt>
                <c:pt idx="4085">
                  <c:v>39377.508333333331</c:v>
                </c:pt>
                <c:pt idx="4086">
                  <c:v>39378.008333333331</c:v>
                </c:pt>
                <c:pt idx="4087">
                  <c:v>39378.508333333331</c:v>
                </c:pt>
                <c:pt idx="4088">
                  <c:v>39379.008333333331</c:v>
                </c:pt>
                <c:pt idx="4089">
                  <c:v>39379.508333333331</c:v>
                </c:pt>
                <c:pt idx="4090">
                  <c:v>39380.008333333331</c:v>
                </c:pt>
                <c:pt idx="4091">
                  <c:v>39380.508333333331</c:v>
                </c:pt>
                <c:pt idx="4092">
                  <c:v>39381.008333333331</c:v>
                </c:pt>
                <c:pt idx="4093">
                  <c:v>39381.508333333331</c:v>
                </c:pt>
                <c:pt idx="4094">
                  <c:v>39382.008333333331</c:v>
                </c:pt>
                <c:pt idx="4095">
                  <c:v>39382.508333333331</c:v>
                </c:pt>
                <c:pt idx="4096">
                  <c:v>39383.008333333331</c:v>
                </c:pt>
                <c:pt idx="4097">
                  <c:v>39383.508333333331</c:v>
                </c:pt>
                <c:pt idx="4098">
                  <c:v>39384.008333333331</c:v>
                </c:pt>
                <c:pt idx="4099">
                  <c:v>39384.508333333331</c:v>
                </c:pt>
                <c:pt idx="4100">
                  <c:v>39448.508333333331</c:v>
                </c:pt>
                <c:pt idx="4101">
                  <c:v>39449.008333333331</c:v>
                </c:pt>
                <c:pt idx="4102">
                  <c:v>39449.508333333331</c:v>
                </c:pt>
                <c:pt idx="4103">
                  <c:v>39450.008333333331</c:v>
                </c:pt>
                <c:pt idx="4104">
                  <c:v>39450.508333333331</c:v>
                </c:pt>
                <c:pt idx="4105">
                  <c:v>39451.008333333331</c:v>
                </c:pt>
                <c:pt idx="4106">
                  <c:v>39451.508333333331</c:v>
                </c:pt>
                <c:pt idx="4107">
                  <c:v>39670.008333333331</c:v>
                </c:pt>
                <c:pt idx="4108">
                  <c:v>39670.508333333331</c:v>
                </c:pt>
                <c:pt idx="4109">
                  <c:v>39671.008333333331</c:v>
                </c:pt>
                <c:pt idx="4110">
                  <c:v>39671.508333333331</c:v>
                </c:pt>
                <c:pt idx="4111">
                  <c:v>39672.008333333331</c:v>
                </c:pt>
                <c:pt idx="4112">
                  <c:v>39672.508333333331</c:v>
                </c:pt>
                <c:pt idx="4113">
                  <c:v>39673.008333333331</c:v>
                </c:pt>
                <c:pt idx="4114">
                  <c:v>39673.508333333331</c:v>
                </c:pt>
                <c:pt idx="4115">
                  <c:v>39674.008333333331</c:v>
                </c:pt>
                <c:pt idx="4116">
                  <c:v>39674.508333333331</c:v>
                </c:pt>
                <c:pt idx="4117">
                  <c:v>39675.008333333331</c:v>
                </c:pt>
                <c:pt idx="4118">
                  <c:v>39675.508333333331</c:v>
                </c:pt>
                <c:pt idx="4119">
                  <c:v>39676.008333333331</c:v>
                </c:pt>
                <c:pt idx="4120">
                  <c:v>39676.508333333331</c:v>
                </c:pt>
                <c:pt idx="4121">
                  <c:v>39677.008333333331</c:v>
                </c:pt>
                <c:pt idx="4122">
                  <c:v>39677.508333333331</c:v>
                </c:pt>
                <c:pt idx="4123">
                  <c:v>39678.008333333331</c:v>
                </c:pt>
                <c:pt idx="4124">
                  <c:v>39678.508333333331</c:v>
                </c:pt>
                <c:pt idx="4125">
                  <c:v>39679.008333333331</c:v>
                </c:pt>
                <c:pt idx="4126">
                  <c:v>39679.508333333331</c:v>
                </c:pt>
                <c:pt idx="4127">
                  <c:v>39680.008333333331</c:v>
                </c:pt>
                <c:pt idx="4128">
                  <c:v>39680.508333333331</c:v>
                </c:pt>
                <c:pt idx="4129">
                  <c:v>39681.008333333331</c:v>
                </c:pt>
                <c:pt idx="4130">
                  <c:v>39681.508333333331</c:v>
                </c:pt>
                <c:pt idx="4131">
                  <c:v>39682.008333333331</c:v>
                </c:pt>
                <c:pt idx="4132">
                  <c:v>39682.508333333331</c:v>
                </c:pt>
                <c:pt idx="4133">
                  <c:v>39683.008333333331</c:v>
                </c:pt>
                <c:pt idx="4134">
                  <c:v>39683.508333333331</c:v>
                </c:pt>
                <c:pt idx="4135">
                  <c:v>39684.008333333331</c:v>
                </c:pt>
                <c:pt idx="4136">
                  <c:v>39684.508333333331</c:v>
                </c:pt>
                <c:pt idx="4137">
                  <c:v>39685.008333333331</c:v>
                </c:pt>
                <c:pt idx="4138">
                  <c:v>39685.508333333331</c:v>
                </c:pt>
                <c:pt idx="4139">
                  <c:v>39686.008333333331</c:v>
                </c:pt>
                <c:pt idx="4140">
                  <c:v>39686.508333333331</c:v>
                </c:pt>
                <c:pt idx="4141">
                  <c:v>39687.008333333331</c:v>
                </c:pt>
                <c:pt idx="4142">
                  <c:v>39687.508333333331</c:v>
                </c:pt>
                <c:pt idx="4143">
                  <c:v>39688.008333333331</c:v>
                </c:pt>
                <c:pt idx="4144">
                  <c:v>39688.508333333331</c:v>
                </c:pt>
                <c:pt idx="4145">
                  <c:v>39689.008333333331</c:v>
                </c:pt>
                <c:pt idx="4146">
                  <c:v>39689.508333333331</c:v>
                </c:pt>
                <c:pt idx="4147">
                  <c:v>39690.008333333331</c:v>
                </c:pt>
                <c:pt idx="4148">
                  <c:v>39690.508333333331</c:v>
                </c:pt>
                <c:pt idx="4149">
                  <c:v>39691.008333333331</c:v>
                </c:pt>
                <c:pt idx="4150">
                  <c:v>39691.508333333331</c:v>
                </c:pt>
                <c:pt idx="4151">
                  <c:v>39692.008333333331</c:v>
                </c:pt>
                <c:pt idx="4152">
                  <c:v>39692.508333333331</c:v>
                </c:pt>
                <c:pt idx="4153">
                  <c:v>39693.008333333331</c:v>
                </c:pt>
                <c:pt idx="4154">
                  <c:v>39693.508333333331</c:v>
                </c:pt>
                <c:pt idx="4155">
                  <c:v>39694.008333333331</c:v>
                </c:pt>
                <c:pt idx="4156">
                  <c:v>39694.508333333331</c:v>
                </c:pt>
                <c:pt idx="4157">
                  <c:v>39695.008333333331</c:v>
                </c:pt>
                <c:pt idx="4158">
                  <c:v>39695.508333333331</c:v>
                </c:pt>
                <c:pt idx="4159">
                  <c:v>39696.008333333331</c:v>
                </c:pt>
                <c:pt idx="4160">
                  <c:v>39696.508333333331</c:v>
                </c:pt>
                <c:pt idx="4161">
                  <c:v>39697.008333333331</c:v>
                </c:pt>
                <c:pt idx="4162">
                  <c:v>39697.508333333331</c:v>
                </c:pt>
                <c:pt idx="4163">
                  <c:v>39698.008333333331</c:v>
                </c:pt>
                <c:pt idx="4164">
                  <c:v>39698.508333333331</c:v>
                </c:pt>
                <c:pt idx="4165">
                  <c:v>39699.008333333331</c:v>
                </c:pt>
                <c:pt idx="4166">
                  <c:v>39699.508333333331</c:v>
                </c:pt>
                <c:pt idx="4167">
                  <c:v>39700.008333333331</c:v>
                </c:pt>
                <c:pt idx="4168">
                  <c:v>39700.508333333331</c:v>
                </c:pt>
                <c:pt idx="4169">
                  <c:v>39701.008333333331</c:v>
                </c:pt>
                <c:pt idx="4170">
                  <c:v>39701.508333333331</c:v>
                </c:pt>
                <c:pt idx="4171">
                  <c:v>39702.008333333331</c:v>
                </c:pt>
                <c:pt idx="4172">
                  <c:v>39702.508333333331</c:v>
                </c:pt>
                <c:pt idx="4173">
                  <c:v>39703.008333333331</c:v>
                </c:pt>
                <c:pt idx="4174">
                  <c:v>39703.508333333331</c:v>
                </c:pt>
                <c:pt idx="4175">
                  <c:v>39704.008333333331</c:v>
                </c:pt>
                <c:pt idx="4176">
                  <c:v>39704.508333333331</c:v>
                </c:pt>
                <c:pt idx="4177">
                  <c:v>39705.008333333331</c:v>
                </c:pt>
                <c:pt idx="4178">
                  <c:v>39705.508333333331</c:v>
                </c:pt>
                <c:pt idx="4179">
                  <c:v>39706.008333333331</c:v>
                </c:pt>
                <c:pt idx="4180">
                  <c:v>39706.508333333331</c:v>
                </c:pt>
                <c:pt idx="4181">
                  <c:v>39707.008333333331</c:v>
                </c:pt>
                <c:pt idx="4182">
                  <c:v>39707.508333333331</c:v>
                </c:pt>
                <c:pt idx="4183">
                  <c:v>39708.008333333331</c:v>
                </c:pt>
                <c:pt idx="4184">
                  <c:v>39708.508333333331</c:v>
                </c:pt>
                <c:pt idx="4185">
                  <c:v>39709.008333333331</c:v>
                </c:pt>
                <c:pt idx="4186">
                  <c:v>39709.508333333331</c:v>
                </c:pt>
                <c:pt idx="4187">
                  <c:v>39710.008333333331</c:v>
                </c:pt>
                <c:pt idx="4188">
                  <c:v>39710.508333333331</c:v>
                </c:pt>
                <c:pt idx="4189">
                  <c:v>39711.008333333331</c:v>
                </c:pt>
                <c:pt idx="4190">
                  <c:v>39711.508333333331</c:v>
                </c:pt>
                <c:pt idx="4191">
                  <c:v>39712.008333333331</c:v>
                </c:pt>
                <c:pt idx="4192">
                  <c:v>39712.508333333331</c:v>
                </c:pt>
                <c:pt idx="4193">
                  <c:v>39713.008333333331</c:v>
                </c:pt>
                <c:pt idx="4194">
                  <c:v>39713.508333333331</c:v>
                </c:pt>
                <c:pt idx="4195">
                  <c:v>39714.008333333331</c:v>
                </c:pt>
                <c:pt idx="4196">
                  <c:v>39714.508333333331</c:v>
                </c:pt>
                <c:pt idx="4197">
                  <c:v>39715.008333333331</c:v>
                </c:pt>
                <c:pt idx="4198">
                  <c:v>39715.508333333331</c:v>
                </c:pt>
                <c:pt idx="4199">
                  <c:v>39716.008333333331</c:v>
                </c:pt>
                <c:pt idx="4200">
                  <c:v>39716.508333333331</c:v>
                </c:pt>
                <c:pt idx="4201">
                  <c:v>39717.008333333331</c:v>
                </c:pt>
                <c:pt idx="4202">
                  <c:v>39717.508333333331</c:v>
                </c:pt>
                <c:pt idx="4203">
                  <c:v>39718.008333333331</c:v>
                </c:pt>
                <c:pt idx="4204">
                  <c:v>39718.508333333331</c:v>
                </c:pt>
                <c:pt idx="4205">
                  <c:v>39719.008333333331</c:v>
                </c:pt>
                <c:pt idx="4206">
                  <c:v>39719.508333333331</c:v>
                </c:pt>
                <c:pt idx="4207">
                  <c:v>39720.008333333331</c:v>
                </c:pt>
                <c:pt idx="4208">
                  <c:v>39720.508333333331</c:v>
                </c:pt>
                <c:pt idx="4209">
                  <c:v>39721.008333333331</c:v>
                </c:pt>
                <c:pt idx="4210">
                  <c:v>39721.508333333331</c:v>
                </c:pt>
                <c:pt idx="4211">
                  <c:v>39722.008333333331</c:v>
                </c:pt>
                <c:pt idx="4212">
                  <c:v>39722.508333333331</c:v>
                </c:pt>
                <c:pt idx="4213">
                  <c:v>39723.008333333331</c:v>
                </c:pt>
                <c:pt idx="4214">
                  <c:v>39723.508333333331</c:v>
                </c:pt>
                <c:pt idx="4215">
                  <c:v>39724.008333333331</c:v>
                </c:pt>
                <c:pt idx="4216">
                  <c:v>39724.508333333331</c:v>
                </c:pt>
                <c:pt idx="4217">
                  <c:v>39725.008333333331</c:v>
                </c:pt>
                <c:pt idx="4218">
                  <c:v>39725.508333333331</c:v>
                </c:pt>
                <c:pt idx="4219">
                  <c:v>39726.008333333331</c:v>
                </c:pt>
                <c:pt idx="4220">
                  <c:v>39726.508333333331</c:v>
                </c:pt>
                <c:pt idx="4221">
                  <c:v>39727.008333333331</c:v>
                </c:pt>
                <c:pt idx="4222">
                  <c:v>39727.508333333331</c:v>
                </c:pt>
                <c:pt idx="4223">
                  <c:v>39728.008333333331</c:v>
                </c:pt>
                <c:pt idx="4224">
                  <c:v>39728.508333333331</c:v>
                </c:pt>
                <c:pt idx="4225">
                  <c:v>39729.008333333331</c:v>
                </c:pt>
                <c:pt idx="4226">
                  <c:v>39729.508333333331</c:v>
                </c:pt>
                <c:pt idx="4227">
                  <c:v>39730.008333333331</c:v>
                </c:pt>
                <c:pt idx="4228">
                  <c:v>39730.508333333331</c:v>
                </c:pt>
                <c:pt idx="4229">
                  <c:v>39731.008333333331</c:v>
                </c:pt>
                <c:pt idx="4230">
                  <c:v>39731.508333333331</c:v>
                </c:pt>
                <c:pt idx="4231">
                  <c:v>39732.008333333331</c:v>
                </c:pt>
                <c:pt idx="4232">
                  <c:v>39732.508333333331</c:v>
                </c:pt>
                <c:pt idx="4233">
                  <c:v>39733.008333333331</c:v>
                </c:pt>
                <c:pt idx="4234">
                  <c:v>39733.508333333331</c:v>
                </c:pt>
                <c:pt idx="4235">
                  <c:v>39734.008333333331</c:v>
                </c:pt>
                <c:pt idx="4236">
                  <c:v>39734.508333333331</c:v>
                </c:pt>
                <c:pt idx="4237">
                  <c:v>39735.008333333331</c:v>
                </c:pt>
                <c:pt idx="4238">
                  <c:v>39735.508333333331</c:v>
                </c:pt>
                <c:pt idx="4239">
                  <c:v>39736.008333333331</c:v>
                </c:pt>
                <c:pt idx="4240">
                  <c:v>39736.508333333331</c:v>
                </c:pt>
                <c:pt idx="4241">
                  <c:v>39737.008333333331</c:v>
                </c:pt>
                <c:pt idx="4242">
                  <c:v>39737.508333333331</c:v>
                </c:pt>
                <c:pt idx="4243">
                  <c:v>39738.008333333331</c:v>
                </c:pt>
                <c:pt idx="4244">
                  <c:v>39738.508333333331</c:v>
                </c:pt>
                <c:pt idx="4245">
                  <c:v>39739.008333333331</c:v>
                </c:pt>
                <c:pt idx="4246">
                  <c:v>39739.508333333331</c:v>
                </c:pt>
                <c:pt idx="4247">
                  <c:v>39740.008333333331</c:v>
                </c:pt>
                <c:pt idx="4248">
                  <c:v>39740.508333333331</c:v>
                </c:pt>
                <c:pt idx="4249">
                  <c:v>39741.008333333331</c:v>
                </c:pt>
                <c:pt idx="4250">
                  <c:v>39741.508333333331</c:v>
                </c:pt>
                <c:pt idx="4251">
                  <c:v>39742.008333333331</c:v>
                </c:pt>
                <c:pt idx="4252">
                  <c:v>39742.508333333331</c:v>
                </c:pt>
                <c:pt idx="4253">
                  <c:v>39743.008333333331</c:v>
                </c:pt>
                <c:pt idx="4254">
                  <c:v>39743.508333333331</c:v>
                </c:pt>
                <c:pt idx="4255">
                  <c:v>39744.008333333331</c:v>
                </c:pt>
                <c:pt idx="4256">
                  <c:v>39744.508333333331</c:v>
                </c:pt>
                <c:pt idx="4257">
                  <c:v>39745.008333333331</c:v>
                </c:pt>
                <c:pt idx="4258">
                  <c:v>39745.508333333331</c:v>
                </c:pt>
                <c:pt idx="4259">
                  <c:v>39746.008333333331</c:v>
                </c:pt>
                <c:pt idx="4260">
                  <c:v>39746.508333333331</c:v>
                </c:pt>
                <c:pt idx="4261">
                  <c:v>39747.008333333331</c:v>
                </c:pt>
                <c:pt idx="4262">
                  <c:v>39747.508333333331</c:v>
                </c:pt>
                <c:pt idx="4263">
                  <c:v>39748.008333333331</c:v>
                </c:pt>
                <c:pt idx="4264">
                  <c:v>39748.508333333331</c:v>
                </c:pt>
                <c:pt idx="4265">
                  <c:v>39749.008333333331</c:v>
                </c:pt>
                <c:pt idx="4266">
                  <c:v>39749.508333333331</c:v>
                </c:pt>
                <c:pt idx="4267">
                  <c:v>39758.704861111109</c:v>
                </c:pt>
                <c:pt idx="4268">
                  <c:v>39759.008333333331</c:v>
                </c:pt>
                <c:pt idx="4269">
                  <c:v>39759.508333333331</c:v>
                </c:pt>
                <c:pt idx="4270">
                  <c:v>39760.008333333331</c:v>
                </c:pt>
                <c:pt idx="4271">
                  <c:v>39760.508333333331</c:v>
                </c:pt>
                <c:pt idx="4272">
                  <c:v>39761.008333333331</c:v>
                </c:pt>
                <c:pt idx="4273">
                  <c:v>39761.508333333331</c:v>
                </c:pt>
                <c:pt idx="4274">
                  <c:v>39762.008333333331</c:v>
                </c:pt>
                <c:pt idx="4275">
                  <c:v>39762.508333333331</c:v>
                </c:pt>
                <c:pt idx="4276">
                  <c:v>39763.008333333331</c:v>
                </c:pt>
                <c:pt idx="4277">
                  <c:v>39763.508333333331</c:v>
                </c:pt>
                <c:pt idx="4278">
                  <c:v>39764.008333333331</c:v>
                </c:pt>
                <c:pt idx="4279">
                  <c:v>39764.508333333331</c:v>
                </c:pt>
                <c:pt idx="4280">
                  <c:v>39765.008333333331</c:v>
                </c:pt>
                <c:pt idx="4281">
                  <c:v>39765.508333333331</c:v>
                </c:pt>
                <c:pt idx="4282">
                  <c:v>39766.008333333331</c:v>
                </c:pt>
                <c:pt idx="4283">
                  <c:v>39766.508333333331</c:v>
                </c:pt>
                <c:pt idx="4284">
                  <c:v>39767.008333333331</c:v>
                </c:pt>
                <c:pt idx="4285">
                  <c:v>39767.508333333331</c:v>
                </c:pt>
                <c:pt idx="4286">
                  <c:v>39768.008333333331</c:v>
                </c:pt>
                <c:pt idx="4287">
                  <c:v>39768.508333333331</c:v>
                </c:pt>
                <c:pt idx="4288">
                  <c:v>39769.008333333331</c:v>
                </c:pt>
                <c:pt idx="4289">
                  <c:v>39769.508333333331</c:v>
                </c:pt>
                <c:pt idx="4290">
                  <c:v>39770.008333333331</c:v>
                </c:pt>
                <c:pt idx="4291">
                  <c:v>39770.508333333331</c:v>
                </c:pt>
                <c:pt idx="4292">
                  <c:v>39771.008333333331</c:v>
                </c:pt>
                <c:pt idx="4293">
                  <c:v>39771.508333333331</c:v>
                </c:pt>
                <c:pt idx="4294">
                  <c:v>39772.008333333331</c:v>
                </c:pt>
                <c:pt idx="4295">
                  <c:v>39772.508333333331</c:v>
                </c:pt>
                <c:pt idx="4296">
                  <c:v>39773.008333333331</c:v>
                </c:pt>
                <c:pt idx="4297">
                  <c:v>39773.508333333331</c:v>
                </c:pt>
                <c:pt idx="4298">
                  <c:v>39774.008333333331</c:v>
                </c:pt>
                <c:pt idx="4299">
                  <c:v>39774.508333333331</c:v>
                </c:pt>
                <c:pt idx="4300">
                  <c:v>39775.008333333331</c:v>
                </c:pt>
                <c:pt idx="4301">
                  <c:v>39775.508333333331</c:v>
                </c:pt>
                <c:pt idx="4302">
                  <c:v>39776.008333333331</c:v>
                </c:pt>
                <c:pt idx="4303">
                  <c:v>39776.508333333331</c:v>
                </c:pt>
                <c:pt idx="4304">
                  <c:v>39777.008333333331</c:v>
                </c:pt>
                <c:pt idx="4305">
                  <c:v>39777.508333333331</c:v>
                </c:pt>
                <c:pt idx="4306">
                  <c:v>39778.008333333331</c:v>
                </c:pt>
                <c:pt idx="4307">
                  <c:v>39778.508333333331</c:v>
                </c:pt>
                <c:pt idx="4308">
                  <c:v>39779.008333333331</c:v>
                </c:pt>
                <c:pt idx="4309">
                  <c:v>39779.508333333331</c:v>
                </c:pt>
                <c:pt idx="4310">
                  <c:v>39780.008333333331</c:v>
                </c:pt>
                <c:pt idx="4311">
                  <c:v>39780.508333333331</c:v>
                </c:pt>
                <c:pt idx="4312">
                  <c:v>39781.008333333331</c:v>
                </c:pt>
                <c:pt idx="4313">
                  <c:v>39781.508333333331</c:v>
                </c:pt>
                <c:pt idx="4314">
                  <c:v>39782.008333333331</c:v>
                </c:pt>
                <c:pt idx="4315">
                  <c:v>39782.508333333331</c:v>
                </c:pt>
                <c:pt idx="4316">
                  <c:v>39783.008333333331</c:v>
                </c:pt>
                <c:pt idx="4317">
                  <c:v>39783.508333333331</c:v>
                </c:pt>
                <c:pt idx="4318">
                  <c:v>39784.008333333331</c:v>
                </c:pt>
                <c:pt idx="4319">
                  <c:v>39784.508333333331</c:v>
                </c:pt>
                <c:pt idx="4320">
                  <c:v>39785.008333333331</c:v>
                </c:pt>
                <c:pt idx="4321">
                  <c:v>39785.508333333331</c:v>
                </c:pt>
                <c:pt idx="4322">
                  <c:v>39786.008333333331</c:v>
                </c:pt>
                <c:pt idx="4323">
                  <c:v>39786.508333333331</c:v>
                </c:pt>
                <c:pt idx="4324">
                  <c:v>39787.008333333331</c:v>
                </c:pt>
                <c:pt idx="4325">
                  <c:v>39787.508333333331</c:v>
                </c:pt>
                <c:pt idx="4326">
                  <c:v>39788.008333333331</c:v>
                </c:pt>
                <c:pt idx="4327">
                  <c:v>39788.508333333331</c:v>
                </c:pt>
                <c:pt idx="4328">
                  <c:v>39789.008333333331</c:v>
                </c:pt>
                <c:pt idx="4329">
                  <c:v>39789.508333333331</c:v>
                </c:pt>
                <c:pt idx="4330">
                  <c:v>39790.008333333331</c:v>
                </c:pt>
                <c:pt idx="4331">
                  <c:v>39790.508333333331</c:v>
                </c:pt>
                <c:pt idx="4332">
                  <c:v>39791.008333333331</c:v>
                </c:pt>
                <c:pt idx="4333">
                  <c:v>39791.508333333331</c:v>
                </c:pt>
                <c:pt idx="4334">
                  <c:v>39792.008333333331</c:v>
                </c:pt>
                <c:pt idx="4335">
                  <c:v>39792.508333333331</c:v>
                </c:pt>
                <c:pt idx="4336">
                  <c:v>39793.008333333331</c:v>
                </c:pt>
                <c:pt idx="4337">
                  <c:v>39793.508333333331</c:v>
                </c:pt>
                <c:pt idx="4338">
                  <c:v>39794.008333333331</c:v>
                </c:pt>
                <c:pt idx="4339">
                  <c:v>39794.508333333331</c:v>
                </c:pt>
                <c:pt idx="4340">
                  <c:v>39795.008333333331</c:v>
                </c:pt>
                <c:pt idx="4341">
                  <c:v>39795.508333333331</c:v>
                </c:pt>
                <c:pt idx="4342">
                  <c:v>39796.008333333331</c:v>
                </c:pt>
                <c:pt idx="4343">
                  <c:v>39796.508333333331</c:v>
                </c:pt>
                <c:pt idx="4344">
                  <c:v>39797.008333333331</c:v>
                </c:pt>
                <c:pt idx="4345">
                  <c:v>39797.508333333331</c:v>
                </c:pt>
                <c:pt idx="4346">
                  <c:v>39798.008333333331</c:v>
                </c:pt>
                <c:pt idx="4347">
                  <c:v>39798.508333333331</c:v>
                </c:pt>
                <c:pt idx="4348">
                  <c:v>39799.008333333331</c:v>
                </c:pt>
                <c:pt idx="4349">
                  <c:v>39799.508333333331</c:v>
                </c:pt>
                <c:pt idx="4350">
                  <c:v>39800.008333333331</c:v>
                </c:pt>
                <c:pt idx="4351">
                  <c:v>39800.508333333331</c:v>
                </c:pt>
                <c:pt idx="4352">
                  <c:v>39801.008333333331</c:v>
                </c:pt>
                <c:pt idx="4353">
                  <c:v>39801.508333333331</c:v>
                </c:pt>
                <c:pt idx="4354">
                  <c:v>39802.008333333331</c:v>
                </c:pt>
                <c:pt idx="4355">
                  <c:v>39802.508333333331</c:v>
                </c:pt>
                <c:pt idx="4356">
                  <c:v>39803.008333333331</c:v>
                </c:pt>
                <c:pt idx="4357">
                  <c:v>39803.508333333331</c:v>
                </c:pt>
                <c:pt idx="4358">
                  <c:v>39804.008333333331</c:v>
                </c:pt>
                <c:pt idx="4359">
                  <c:v>39804.508333333331</c:v>
                </c:pt>
                <c:pt idx="4360">
                  <c:v>39805.008333333331</c:v>
                </c:pt>
                <c:pt idx="4361">
                  <c:v>39805.508333333331</c:v>
                </c:pt>
                <c:pt idx="4362">
                  <c:v>39806.008333333331</c:v>
                </c:pt>
                <c:pt idx="4363">
                  <c:v>39806.508333333331</c:v>
                </c:pt>
                <c:pt idx="4364">
                  <c:v>39807.008333333331</c:v>
                </c:pt>
                <c:pt idx="4365">
                  <c:v>39807.508333333331</c:v>
                </c:pt>
                <c:pt idx="4366">
                  <c:v>39808.008333333331</c:v>
                </c:pt>
                <c:pt idx="4367">
                  <c:v>39808.508333333331</c:v>
                </c:pt>
                <c:pt idx="4368">
                  <c:v>39809.008333333331</c:v>
                </c:pt>
                <c:pt idx="4369">
                  <c:v>39809.508333333331</c:v>
                </c:pt>
                <c:pt idx="4370">
                  <c:v>39810.008333333331</c:v>
                </c:pt>
                <c:pt idx="4371">
                  <c:v>39810.508333333331</c:v>
                </c:pt>
                <c:pt idx="4372">
                  <c:v>39811.008333333331</c:v>
                </c:pt>
                <c:pt idx="4373">
                  <c:v>39811.508333333331</c:v>
                </c:pt>
                <c:pt idx="4374">
                  <c:v>39812.008333333331</c:v>
                </c:pt>
                <c:pt idx="4375">
                  <c:v>39812.508333333331</c:v>
                </c:pt>
                <c:pt idx="4376">
                  <c:v>39813.008333333331</c:v>
                </c:pt>
                <c:pt idx="4377">
                  <c:v>39813.508333333331</c:v>
                </c:pt>
                <c:pt idx="4378">
                  <c:v>39814.008333333331</c:v>
                </c:pt>
                <c:pt idx="4379">
                  <c:v>39814.508333333331</c:v>
                </c:pt>
                <c:pt idx="4380">
                  <c:v>39815.008333333331</c:v>
                </c:pt>
                <c:pt idx="4381">
                  <c:v>39815.508333333331</c:v>
                </c:pt>
                <c:pt idx="4382">
                  <c:v>39816.008333333331</c:v>
                </c:pt>
                <c:pt idx="4383">
                  <c:v>39816.508333333331</c:v>
                </c:pt>
                <c:pt idx="4384">
                  <c:v>39817.008333333331</c:v>
                </c:pt>
                <c:pt idx="4385">
                  <c:v>39817.508333333331</c:v>
                </c:pt>
                <c:pt idx="4386">
                  <c:v>39818.008333333331</c:v>
                </c:pt>
                <c:pt idx="4387">
                  <c:v>39818.508333333331</c:v>
                </c:pt>
                <c:pt idx="4388">
                  <c:v>39819.008333333331</c:v>
                </c:pt>
                <c:pt idx="4389">
                  <c:v>39819.508333333331</c:v>
                </c:pt>
                <c:pt idx="4390">
                  <c:v>39820.008333333331</c:v>
                </c:pt>
                <c:pt idx="4391">
                  <c:v>39820.508333333331</c:v>
                </c:pt>
                <c:pt idx="4392">
                  <c:v>39821.008333333331</c:v>
                </c:pt>
                <c:pt idx="4393">
                  <c:v>39821.508333333331</c:v>
                </c:pt>
                <c:pt idx="4394">
                  <c:v>39822.008333333331</c:v>
                </c:pt>
                <c:pt idx="4395">
                  <c:v>39822.508333333331</c:v>
                </c:pt>
                <c:pt idx="4396">
                  <c:v>39823.008333333331</c:v>
                </c:pt>
                <c:pt idx="4397">
                  <c:v>39823.508333333331</c:v>
                </c:pt>
                <c:pt idx="4398">
                  <c:v>39824.008333333331</c:v>
                </c:pt>
                <c:pt idx="4399">
                  <c:v>39824.508333333331</c:v>
                </c:pt>
                <c:pt idx="4400">
                  <c:v>39825.008333333331</c:v>
                </c:pt>
                <c:pt idx="4401">
                  <c:v>39825.508333333331</c:v>
                </c:pt>
                <c:pt idx="4402">
                  <c:v>39826.008333333331</c:v>
                </c:pt>
                <c:pt idx="4403">
                  <c:v>39826.508333333331</c:v>
                </c:pt>
                <c:pt idx="4404">
                  <c:v>39827.008333333331</c:v>
                </c:pt>
                <c:pt idx="4405">
                  <c:v>39827.508333333331</c:v>
                </c:pt>
                <c:pt idx="4406">
                  <c:v>39828.008333333331</c:v>
                </c:pt>
                <c:pt idx="4407">
                  <c:v>39828.508333333331</c:v>
                </c:pt>
                <c:pt idx="4408">
                  <c:v>39829.008333333331</c:v>
                </c:pt>
                <c:pt idx="4409">
                  <c:v>39829.508333333331</c:v>
                </c:pt>
                <c:pt idx="4410">
                  <c:v>39830.008333333331</c:v>
                </c:pt>
                <c:pt idx="4411">
                  <c:v>39830.508333333331</c:v>
                </c:pt>
                <c:pt idx="4412">
                  <c:v>39831.008333333331</c:v>
                </c:pt>
                <c:pt idx="4413">
                  <c:v>39831.508333333331</c:v>
                </c:pt>
                <c:pt idx="4414">
                  <c:v>39832.008333333331</c:v>
                </c:pt>
                <c:pt idx="4415">
                  <c:v>39832.508333333331</c:v>
                </c:pt>
                <c:pt idx="4416">
                  <c:v>39833.008333333331</c:v>
                </c:pt>
                <c:pt idx="4417">
                  <c:v>39833.508333333331</c:v>
                </c:pt>
                <c:pt idx="4418">
                  <c:v>39834.008333333331</c:v>
                </c:pt>
                <c:pt idx="4419">
                  <c:v>39834.508333333331</c:v>
                </c:pt>
                <c:pt idx="4420">
                  <c:v>39835.008333333331</c:v>
                </c:pt>
                <c:pt idx="4421">
                  <c:v>39835.508333333331</c:v>
                </c:pt>
                <c:pt idx="4422">
                  <c:v>39836.008333333331</c:v>
                </c:pt>
                <c:pt idx="4423">
                  <c:v>39836.508333333331</c:v>
                </c:pt>
                <c:pt idx="4424">
                  <c:v>39837.008333333331</c:v>
                </c:pt>
                <c:pt idx="4425">
                  <c:v>39837.508333333331</c:v>
                </c:pt>
                <c:pt idx="4426">
                  <c:v>39838.008333333331</c:v>
                </c:pt>
                <c:pt idx="4427">
                  <c:v>39838.508333333331</c:v>
                </c:pt>
                <c:pt idx="4428">
                  <c:v>39839.008333333331</c:v>
                </c:pt>
                <c:pt idx="4429">
                  <c:v>39839.508333333331</c:v>
                </c:pt>
                <c:pt idx="4430">
                  <c:v>39840.008333333331</c:v>
                </c:pt>
                <c:pt idx="4431">
                  <c:v>39840.508333333331</c:v>
                </c:pt>
                <c:pt idx="4432">
                  <c:v>39841.008333333331</c:v>
                </c:pt>
                <c:pt idx="4433">
                  <c:v>39841.508333333331</c:v>
                </c:pt>
                <c:pt idx="4434">
                  <c:v>39842.008333333331</c:v>
                </c:pt>
                <c:pt idx="4435">
                  <c:v>39842.508333333331</c:v>
                </c:pt>
                <c:pt idx="4436">
                  <c:v>39843.008333333331</c:v>
                </c:pt>
                <c:pt idx="4437">
                  <c:v>39843.508333333331</c:v>
                </c:pt>
                <c:pt idx="4438">
                  <c:v>39844.008333333331</c:v>
                </c:pt>
                <c:pt idx="4439">
                  <c:v>39844.508333333331</c:v>
                </c:pt>
                <c:pt idx="4440">
                  <c:v>39845.008333333331</c:v>
                </c:pt>
                <c:pt idx="4441">
                  <c:v>39845.508333333331</c:v>
                </c:pt>
                <c:pt idx="4442">
                  <c:v>39846.008333333331</c:v>
                </c:pt>
                <c:pt idx="4443">
                  <c:v>39846.508333333331</c:v>
                </c:pt>
                <c:pt idx="4444">
                  <c:v>39847.008333333331</c:v>
                </c:pt>
                <c:pt idx="4445">
                  <c:v>39847.508333333331</c:v>
                </c:pt>
                <c:pt idx="4446">
                  <c:v>39848.008333333331</c:v>
                </c:pt>
                <c:pt idx="4447">
                  <c:v>39848.508333333331</c:v>
                </c:pt>
                <c:pt idx="4448">
                  <c:v>39849.008333333331</c:v>
                </c:pt>
                <c:pt idx="4449">
                  <c:v>39849.508333333331</c:v>
                </c:pt>
                <c:pt idx="4450">
                  <c:v>39850.008333333331</c:v>
                </c:pt>
                <c:pt idx="4451">
                  <c:v>39850.508333333331</c:v>
                </c:pt>
                <c:pt idx="4452">
                  <c:v>39851.008333333331</c:v>
                </c:pt>
                <c:pt idx="4453">
                  <c:v>39851.508333333331</c:v>
                </c:pt>
                <c:pt idx="4454">
                  <c:v>39852.008333333331</c:v>
                </c:pt>
                <c:pt idx="4455">
                  <c:v>39852.508333333331</c:v>
                </c:pt>
                <c:pt idx="4456">
                  <c:v>39853.008333333331</c:v>
                </c:pt>
                <c:pt idx="4457">
                  <c:v>39853.508333333331</c:v>
                </c:pt>
                <c:pt idx="4458">
                  <c:v>39854.008333333331</c:v>
                </c:pt>
                <c:pt idx="4459">
                  <c:v>39854.508333333331</c:v>
                </c:pt>
                <c:pt idx="4460">
                  <c:v>39855.008333333331</c:v>
                </c:pt>
                <c:pt idx="4461">
                  <c:v>39855.508333333331</c:v>
                </c:pt>
                <c:pt idx="4462">
                  <c:v>39856.008333333331</c:v>
                </c:pt>
                <c:pt idx="4463">
                  <c:v>39856.508333333331</c:v>
                </c:pt>
                <c:pt idx="4464">
                  <c:v>39857.008333333331</c:v>
                </c:pt>
                <c:pt idx="4465">
                  <c:v>39857.508333333331</c:v>
                </c:pt>
                <c:pt idx="4466">
                  <c:v>39858.008333333331</c:v>
                </c:pt>
                <c:pt idx="4467">
                  <c:v>39858.508333333331</c:v>
                </c:pt>
                <c:pt idx="4468">
                  <c:v>39859.008333333331</c:v>
                </c:pt>
                <c:pt idx="4469">
                  <c:v>39859.508333333331</c:v>
                </c:pt>
                <c:pt idx="4470">
                  <c:v>39860.008333333331</c:v>
                </c:pt>
                <c:pt idx="4471">
                  <c:v>39860.508333333331</c:v>
                </c:pt>
                <c:pt idx="4472">
                  <c:v>39861.008333333331</c:v>
                </c:pt>
                <c:pt idx="4473">
                  <c:v>39861.508333333331</c:v>
                </c:pt>
                <c:pt idx="4474">
                  <c:v>39862.008333333331</c:v>
                </c:pt>
                <c:pt idx="4475">
                  <c:v>39862.508333333331</c:v>
                </c:pt>
                <c:pt idx="4476">
                  <c:v>39863.008333333331</c:v>
                </c:pt>
                <c:pt idx="4477">
                  <c:v>39863.508333333331</c:v>
                </c:pt>
                <c:pt idx="4478">
                  <c:v>39864.008333333331</c:v>
                </c:pt>
                <c:pt idx="4479">
                  <c:v>39864.508333333331</c:v>
                </c:pt>
                <c:pt idx="4480">
                  <c:v>39865.008333333331</c:v>
                </c:pt>
                <c:pt idx="4481">
                  <c:v>39865.508333333331</c:v>
                </c:pt>
                <c:pt idx="4482">
                  <c:v>39866.008333333331</c:v>
                </c:pt>
                <c:pt idx="4483">
                  <c:v>39866.508333333331</c:v>
                </c:pt>
                <c:pt idx="4484">
                  <c:v>39867.008333333331</c:v>
                </c:pt>
                <c:pt idx="4485">
                  <c:v>39867.508333333331</c:v>
                </c:pt>
                <c:pt idx="4486">
                  <c:v>39868.008333333331</c:v>
                </c:pt>
                <c:pt idx="4487">
                  <c:v>39868.508333333331</c:v>
                </c:pt>
                <c:pt idx="4488">
                  <c:v>39869.008333333331</c:v>
                </c:pt>
                <c:pt idx="4489">
                  <c:v>39869.508333333331</c:v>
                </c:pt>
                <c:pt idx="4490">
                  <c:v>39870.008333333331</c:v>
                </c:pt>
                <c:pt idx="4491">
                  <c:v>39870.508333333331</c:v>
                </c:pt>
                <c:pt idx="4492">
                  <c:v>39871.008333333331</c:v>
                </c:pt>
                <c:pt idx="4493">
                  <c:v>39871.508333333331</c:v>
                </c:pt>
                <c:pt idx="4494">
                  <c:v>39872.008333333331</c:v>
                </c:pt>
                <c:pt idx="4495">
                  <c:v>39872.508333333331</c:v>
                </c:pt>
                <c:pt idx="4496">
                  <c:v>39873.008333333331</c:v>
                </c:pt>
                <c:pt idx="4497">
                  <c:v>39873.508333333331</c:v>
                </c:pt>
                <c:pt idx="4498">
                  <c:v>39874.008333333331</c:v>
                </c:pt>
                <c:pt idx="4499">
                  <c:v>39874.508333333331</c:v>
                </c:pt>
                <c:pt idx="4500">
                  <c:v>39875.008333333331</c:v>
                </c:pt>
                <c:pt idx="4501">
                  <c:v>39875.508333333331</c:v>
                </c:pt>
                <c:pt idx="4502">
                  <c:v>39876.008333333331</c:v>
                </c:pt>
                <c:pt idx="4503">
                  <c:v>39876.508333333331</c:v>
                </c:pt>
                <c:pt idx="4504">
                  <c:v>39877.008333333331</c:v>
                </c:pt>
                <c:pt idx="4505">
                  <c:v>39877.508333333331</c:v>
                </c:pt>
                <c:pt idx="4506">
                  <c:v>39878.008333333331</c:v>
                </c:pt>
                <c:pt idx="4507">
                  <c:v>39878.508333333331</c:v>
                </c:pt>
                <c:pt idx="4508">
                  <c:v>39879.008333333331</c:v>
                </c:pt>
                <c:pt idx="4509">
                  <c:v>39879.508333333331</c:v>
                </c:pt>
                <c:pt idx="4510">
                  <c:v>39880.008333333331</c:v>
                </c:pt>
                <c:pt idx="4511">
                  <c:v>39880.508333333331</c:v>
                </c:pt>
                <c:pt idx="4512">
                  <c:v>39881.008333333331</c:v>
                </c:pt>
                <c:pt idx="4513">
                  <c:v>39881.508333333331</c:v>
                </c:pt>
                <c:pt idx="4514">
                  <c:v>39882.008333333331</c:v>
                </c:pt>
                <c:pt idx="4515">
                  <c:v>39882.508333333331</c:v>
                </c:pt>
                <c:pt idx="4516">
                  <c:v>39883.008333333331</c:v>
                </c:pt>
                <c:pt idx="4517">
                  <c:v>39883.508333333331</c:v>
                </c:pt>
                <c:pt idx="4518">
                  <c:v>39884.008333333331</c:v>
                </c:pt>
                <c:pt idx="4519">
                  <c:v>39884.508333333331</c:v>
                </c:pt>
                <c:pt idx="4520">
                  <c:v>39885.008333333331</c:v>
                </c:pt>
                <c:pt idx="4521">
                  <c:v>39885.508333333331</c:v>
                </c:pt>
                <c:pt idx="4522">
                  <c:v>39886.008333333331</c:v>
                </c:pt>
                <c:pt idx="4523">
                  <c:v>39886.508333333331</c:v>
                </c:pt>
                <c:pt idx="4524">
                  <c:v>39887.008333333331</c:v>
                </c:pt>
                <c:pt idx="4525">
                  <c:v>39887.508333333331</c:v>
                </c:pt>
                <c:pt idx="4526">
                  <c:v>39888.008333333331</c:v>
                </c:pt>
                <c:pt idx="4527">
                  <c:v>39888.508333333331</c:v>
                </c:pt>
                <c:pt idx="4528">
                  <c:v>39889.008333333331</c:v>
                </c:pt>
                <c:pt idx="4529">
                  <c:v>39889.508333333331</c:v>
                </c:pt>
                <c:pt idx="4530">
                  <c:v>39890.008333333331</c:v>
                </c:pt>
                <c:pt idx="4531">
                  <c:v>39890.508333333331</c:v>
                </c:pt>
                <c:pt idx="4532">
                  <c:v>39891.008333333331</c:v>
                </c:pt>
                <c:pt idx="4533">
                  <c:v>39891.508333333331</c:v>
                </c:pt>
                <c:pt idx="4534">
                  <c:v>39892.008333333331</c:v>
                </c:pt>
                <c:pt idx="4535">
                  <c:v>39892.508333333331</c:v>
                </c:pt>
                <c:pt idx="4536">
                  <c:v>39893.008333333331</c:v>
                </c:pt>
                <c:pt idx="4537">
                  <c:v>39893.508333333331</c:v>
                </c:pt>
                <c:pt idx="4538">
                  <c:v>39894.008333333331</c:v>
                </c:pt>
                <c:pt idx="4539">
                  <c:v>39894.508333333331</c:v>
                </c:pt>
                <c:pt idx="4540">
                  <c:v>39895.008333333331</c:v>
                </c:pt>
                <c:pt idx="4541">
                  <c:v>39895.508333333331</c:v>
                </c:pt>
                <c:pt idx="4542">
                  <c:v>39896.008333333331</c:v>
                </c:pt>
                <c:pt idx="4543">
                  <c:v>39896.508333333331</c:v>
                </c:pt>
                <c:pt idx="4544">
                  <c:v>39897.008333333331</c:v>
                </c:pt>
                <c:pt idx="4545">
                  <c:v>39897.508333333331</c:v>
                </c:pt>
                <c:pt idx="4546">
                  <c:v>39898.008333333331</c:v>
                </c:pt>
                <c:pt idx="4547">
                  <c:v>39898.508333333331</c:v>
                </c:pt>
                <c:pt idx="4548">
                  <c:v>39899.008333333331</c:v>
                </c:pt>
                <c:pt idx="4549">
                  <c:v>39899.508333333331</c:v>
                </c:pt>
                <c:pt idx="4550">
                  <c:v>39900.008333333331</c:v>
                </c:pt>
                <c:pt idx="4551">
                  <c:v>39900.508333333331</c:v>
                </c:pt>
                <c:pt idx="4552">
                  <c:v>39901.008333333331</c:v>
                </c:pt>
                <c:pt idx="4553">
                  <c:v>39901.508333333331</c:v>
                </c:pt>
                <c:pt idx="4554">
                  <c:v>39902.008333333331</c:v>
                </c:pt>
                <c:pt idx="4555">
                  <c:v>39902.508333333331</c:v>
                </c:pt>
                <c:pt idx="4556">
                  <c:v>39903.008333333331</c:v>
                </c:pt>
                <c:pt idx="4557">
                  <c:v>39903.508333333331</c:v>
                </c:pt>
                <c:pt idx="4558">
                  <c:v>39904.008333333331</c:v>
                </c:pt>
                <c:pt idx="4559">
                  <c:v>39904.508333333331</c:v>
                </c:pt>
                <c:pt idx="4560">
                  <c:v>39905.008333333331</c:v>
                </c:pt>
                <c:pt idx="4561">
                  <c:v>39905.508333333331</c:v>
                </c:pt>
                <c:pt idx="4562">
                  <c:v>39906.008333333331</c:v>
                </c:pt>
                <c:pt idx="4563">
                  <c:v>39906.508333333331</c:v>
                </c:pt>
                <c:pt idx="4564">
                  <c:v>39907.008333333331</c:v>
                </c:pt>
                <c:pt idx="4565">
                  <c:v>39907.508333333331</c:v>
                </c:pt>
                <c:pt idx="4566">
                  <c:v>39908.008333333331</c:v>
                </c:pt>
                <c:pt idx="4567">
                  <c:v>39908.508333333331</c:v>
                </c:pt>
                <c:pt idx="4568">
                  <c:v>39909.008333333331</c:v>
                </c:pt>
                <c:pt idx="4569">
                  <c:v>39909.508333333331</c:v>
                </c:pt>
                <c:pt idx="4570">
                  <c:v>39910.008333333331</c:v>
                </c:pt>
                <c:pt idx="4571">
                  <c:v>39910.508333333331</c:v>
                </c:pt>
                <c:pt idx="4572">
                  <c:v>39911.008333333331</c:v>
                </c:pt>
                <c:pt idx="4573">
                  <c:v>39911.508333333331</c:v>
                </c:pt>
                <c:pt idx="4574">
                  <c:v>39912.008333333331</c:v>
                </c:pt>
                <c:pt idx="4575">
                  <c:v>39912.508333333331</c:v>
                </c:pt>
                <c:pt idx="4576">
                  <c:v>39913.008333333331</c:v>
                </c:pt>
                <c:pt idx="4577">
                  <c:v>39913.508333333331</c:v>
                </c:pt>
                <c:pt idx="4578">
                  <c:v>39914.008333333331</c:v>
                </c:pt>
                <c:pt idx="4579">
                  <c:v>39914.508333333331</c:v>
                </c:pt>
                <c:pt idx="4580">
                  <c:v>39915.008333333331</c:v>
                </c:pt>
                <c:pt idx="4581">
                  <c:v>39915.508333333331</c:v>
                </c:pt>
                <c:pt idx="4582">
                  <c:v>39916.008333333331</c:v>
                </c:pt>
                <c:pt idx="4583">
                  <c:v>39916.508333333331</c:v>
                </c:pt>
                <c:pt idx="4584">
                  <c:v>39917.008333333331</c:v>
                </c:pt>
                <c:pt idx="4585">
                  <c:v>39917.508333333331</c:v>
                </c:pt>
                <c:pt idx="4586">
                  <c:v>39918.008333333331</c:v>
                </c:pt>
                <c:pt idx="4587">
                  <c:v>39918.508333333331</c:v>
                </c:pt>
                <c:pt idx="4588">
                  <c:v>39919.008333333331</c:v>
                </c:pt>
                <c:pt idx="4589">
                  <c:v>39919.508333333331</c:v>
                </c:pt>
                <c:pt idx="4590">
                  <c:v>39920.008333333331</c:v>
                </c:pt>
                <c:pt idx="4591">
                  <c:v>39920.508333333331</c:v>
                </c:pt>
                <c:pt idx="4592">
                  <c:v>39921.008333333331</c:v>
                </c:pt>
                <c:pt idx="4593">
                  <c:v>39921.508333333331</c:v>
                </c:pt>
                <c:pt idx="4594">
                  <c:v>39922.008333333331</c:v>
                </c:pt>
                <c:pt idx="4595">
                  <c:v>39922.508333333331</c:v>
                </c:pt>
                <c:pt idx="4596">
                  <c:v>39923.008333333331</c:v>
                </c:pt>
                <c:pt idx="4597">
                  <c:v>39923.508333333331</c:v>
                </c:pt>
                <c:pt idx="4598">
                  <c:v>39924.008333333331</c:v>
                </c:pt>
                <c:pt idx="4599">
                  <c:v>39924.508333333331</c:v>
                </c:pt>
                <c:pt idx="4600">
                  <c:v>39925.008333333331</c:v>
                </c:pt>
                <c:pt idx="4601">
                  <c:v>39925.508333333331</c:v>
                </c:pt>
                <c:pt idx="4602">
                  <c:v>39926.008333333331</c:v>
                </c:pt>
                <c:pt idx="4603">
                  <c:v>39926.508333333331</c:v>
                </c:pt>
                <c:pt idx="4604">
                  <c:v>39927.008333333331</c:v>
                </c:pt>
                <c:pt idx="4605">
                  <c:v>39927.508333333331</c:v>
                </c:pt>
                <c:pt idx="4606">
                  <c:v>39928.008333333331</c:v>
                </c:pt>
                <c:pt idx="4607">
                  <c:v>39928.508333333331</c:v>
                </c:pt>
                <c:pt idx="4608">
                  <c:v>39929.008333333331</c:v>
                </c:pt>
                <c:pt idx="4609">
                  <c:v>39929.508333333331</c:v>
                </c:pt>
                <c:pt idx="4610">
                  <c:v>39930.008333333331</c:v>
                </c:pt>
                <c:pt idx="4611">
                  <c:v>39930.508333333331</c:v>
                </c:pt>
                <c:pt idx="4612">
                  <c:v>39931.008333333331</c:v>
                </c:pt>
                <c:pt idx="4613">
                  <c:v>39931.508333333331</c:v>
                </c:pt>
                <c:pt idx="4614">
                  <c:v>39932.008333333331</c:v>
                </c:pt>
                <c:pt idx="4615">
                  <c:v>39932.508333333331</c:v>
                </c:pt>
                <c:pt idx="4616">
                  <c:v>39933.008333333331</c:v>
                </c:pt>
                <c:pt idx="4617">
                  <c:v>39933.508333333331</c:v>
                </c:pt>
                <c:pt idx="4618">
                  <c:v>39934.008333333331</c:v>
                </c:pt>
                <c:pt idx="4619">
                  <c:v>39934.508333333331</c:v>
                </c:pt>
                <c:pt idx="4620">
                  <c:v>39935.008333333331</c:v>
                </c:pt>
                <c:pt idx="4621">
                  <c:v>39935.508333333331</c:v>
                </c:pt>
                <c:pt idx="4622">
                  <c:v>39936.008333333331</c:v>
                </c:pt>
                <c:pt idx="4623">
                  <c:v>39936.508333333331</c:v>
                </c:pt>
                <c:pt idx="4624">
                  <c:v>39937.008333333331</c:v>
                </c:pt>
                <c:pt idx="4625">
                  <c:v>39937.508333333331</c:v>
                </c:pt>
                <c:pt idx="4626">
                  <c:v>39938.008333333331</c:v>
                </c:pt>
                <c:pt idx="4627">
                  <c:v>39938.508333333331</c:v>
                </c:pt>
                <c:pt idx="4628">
                  <c:v>39939.008333333331</c:v>
                </c:pt>
                <c:pt idx="4629">
                  <c:v>39939.508333333331</c:v>
                </c:pt>
                <c:pt idx="4630">
                  <c:v>39940.008333333331</c:v>
                </c:pt>
                <c:pt idx="4631">
                  <c:v>39940.508333333331</c:v>
                </c:pt>
                <c:pt idx="4632">
                  <c:v>39941.008333333331</c:v>
                </c:pt>
                <c:pt idx="4633">
                  <c:v>39941.508333333331</c:v>
                </c:pt>
                <c:pt idx="4634">
                  <c:v>39942.008333333331</c:v>
                </c:pt>
                <c:pt idx="4635">
                  <c:v>39942.508333333331</c:v>
                </c:pt>
                <c:pt idx="4636">
                  <c:v>39943.008333333331</c:v>
                </c:pt>
                <c:pt idx="4637">
                  <c:v>39943.508333333331</c:v>
                </c:pt>
                <c:pt idx="4638">
                  <c:v>39944.008333333331</c:v>
                </c:pt>
                <c:pt idx="4639">
                  <c:v>39944.508333333331</c:v>
                </c:pt>
                <c:pt idx="4640">
                  <c:v>39945.008333333331</c:v>
                </c:pt>
                <c:pt idx="4641">
                  <c:v>39945.508333333331</c:v>
                </c:pt>
                <c:pt idx="4642">
                  <c:v>39946.008333333331</c:v>
                </c:pt>
                <c:pt idx="4643">
                  <c:v>39946.508333333331</c:v>
                </c:pt>
                <c:pt idx="4644">
                  <c:v>39947.008333333331</c:v>
                </c:pt>
                <c:pt idx="4645">
                  <c:v>39947.508333333331</c:v>
                </c:pt>
                <c:pt idx="4646">
                  <c:v>39948.008333333331</c:v>
                </c:pt>
                <c:pt idx="4647">
                  <c:v>39948.508333333331</c:v>
                </c:pt>
                <c:pt idx="4648">
                  <c:v>39949.008333333331</c:v>
                </c:pt>
                <c:pt idx="4649">
                  <c:v>39949.508333333331</c:v>
                </c:pt>
                <c:pt idx="4650">
                  <c:v>39950.008333333331</c:v>
                </c:pt>
                <c:pt idx="4651">
                  <c:v>39950.508333333331</c:v>
                </c:pt>
                <c:pt idx="4652">
                  <c:v>39951.008333333331</c:v>
                </c:pt>
                <c:pt idx="4653">
                  <c:v>39951.508333333331</c:v>
                </c:pt>
                <c:pt idx="4654">
                  <c:v>39952.008333333331</c:v>
                </c:pt>
                <c:pt idx="4655">
                  <c:v>39952.508333333331</c:v>
                </c:pt>
                <c:pt idx="4656">
                  <c:v>39953.008333333331</c:v>
                </c:pt>
                <c:pt idx="4657">
                  <c:v>39953.508333333331</c:v>
                </c:pt>
                <c:pt idx="4658">
                  <c:v>39954.008333333331</c:v>
                </c:pt>
                <c:pt idx="4659">
                  <c:v>39954.508333333331</c:v>
                </c:pt>
                <c:pt idx="4660">
                  <c:v>39955.008333333331</c:v>
                </c:pt>
                <c:pt idx="4661">
                  <c:v>39955.508333333331</c:v>
                </c:pt>
                <c:pt idx="4662">
                  <c:v>39956.008333333331</c:v>
                </c:pt>
                <c:pt idx="4663">
                  <c:v>39956.508333333331</c:v>
                </c:pt>
                <c:pt idx="4664">
                  <c:v>39957.008333333331</c:v>
                </c:pt>
                <c:pt idx="4665">
                  <c:v>39957.508333333331</c:v>
                </c:pt>
                <c:pt idx="4666">
                  <c:v>39958.008333333331</c:v>
                </c:pt>
                <c:pt idx="4667">
                  <c:v>39958.508333333331</c:v>
                </c:pt>
                <c:pt idx="4668">
                  <c:v>39959.008333333331</c:v>
                </c:pt>
                <c:pt idx="4669">
                  <c:v>39959.508333333331</c:v>
                </c:pt>
                <c:pt idx="4670">
                  <c:v>39960.008333333331</c:v>
                </c:pt>
                <c:pt idx="4671">
                  <c:v>39960.508333333331</c:v>
                </c:pt>
                <c:pt idx="4672">
                  <c:v>39961.008333333331</c:v>
                </c:pt>
                <c:pt idx="4673">
                  <c:v>39961.508333333331</c:v>
                </c:pt>
                <c:pt idx="4674">
                  <c:v>39962.008333333331</c:v>
                </c:pt>
                <c:pt idx="4675">
                  <c:v>39962.508333333331</c:v>
                </c:pt>
                <c:pt idx="4676">
                  <c:v>39963.008333333331</c:v>
                </c:pt>
                <c:pt idx="4677">
                  <c:v>39963.508333333331</c:v>
                </c:pt>
                <c:pt idx="4678">
                  <c:v>39964.008333333331</c:v>
                </c:pt>
                <c:pt idx="4679">
                  <c:v>39964.508333333331</c:v>
                </c:pt>
                <c:pt idx="4680">
                  <c:v>39965.008333333331</c:v>
                </c:pt>
                <c:pt idx="4681">
                  <c:v>39965.508333333331</c:v>
                </c:pt>
                <c:pt idx="4682">
                  <c:v>39966.008333333331</c:v>
                </c:pt>
                <c:pt idx="4683">
                  <c:v>39966.508333333331</c:v>
                </c:pt>
                <c:pt idx="4684">
                  <c:v>39967.008333333331</c:v>
                </c:pt>
                <c:pt idx="4685">
                  <c:v>39967.508333333331</c:v>
                </c:pt>
                <c:pt idx="4686">
                  <c:v>39968.008333333331</c:v>
                </c:pt>
                <c:pt idx="4687">
                  <c:v>39968.508333333331</c:v>
                </c:pt>
                <c:pt idx="4688">
                  <c:v>39969.008333333331</c:v>
                </c:pt>
                <c:pt idx="4689">
                  <c:v>39969.508333333331</c:v>
                </c:pt>
                <c:pt idx="4690">
                  <c:v>39970.008333333331</c:v>
                </c:pt>
                <c:pt idx="4691">
                  <c:v>39970.508333333331</c:v>
                </c:pt>
                <c:pt idx="4692">
                  <c:v>39971.008333333331</c:v>
                </c:pt>
                <c:pt idx="4693">
                  <c:v>39971.508333333331</c:v>
                </c:pt>
                <c:pt idx="4694">
                  <c:v>39972.008333333331</c:v>
                </c:pt>
                <c:pt idx="4695">
                  <c:v>39972.508333333331</c:v>
                </c:pt>
                <c:pt idx="4696">
                  <c:v>39973.008333333331</c:v>
                </c:pt>
                <c:pt idx="4697">
                  <c:v>39973.508333333331</c:v>
                </c:pt>
                <c:pt idx="4698">
                  <c:v>39974.008333333331</c:v>
                </c:pt>
                <c:pt idx="4699">
                  <c:v>39974.508333333331</c:v>
                </c:pt>
                <c:pt idx="4700">
                  <c:v>39975.008333333331</c:v>
                </c:pt>
                <c:pt idx="4701">
                  <c:v>39975.508333333331</c:v>
                </c:pt>
                <c:pt idx="4702">
                  <c:v>39976.008333333331</c:v>
                </c:pt>
                <c:pt idx="4703">
                  <c:v>39976.508333333331</c:v>
                </c:pt>
                <c:pt idx="4704">
                  <c:v>39977.008333333331</c:v>
                </c:pt>
                <c:pt idx="4705">
                  <c:v>39977.508333333331</c:v>
                </c:pt>
                <c:pt idx="4706">
                  <c:v>39978.008333333331</c:v>
                </c:pt>
                <c:pt idx="4707">
                  <c:v>39978.508333333331</c:v>
                </c:pt>
                <c:pt idx="4708">
                  <c:v>39979.008333333331</c:v>
                </c:pt>
                <c:pt idx="4709">
                  <c:v>39979.508333333331</c:v>
                </c:pt>
                <c:pt idx="4710">
                  <c:v>39980.008333333331</c:v>
                </c:pt>
                <c:pt idx="4711">
                  <c:v>39980.508333333331</c:v>
                </c:pt>
                <c:pt idx="4712">
                  <c:v>39981.008333333331</c:v>
                </c:pt>
                <c:pt idx="4713">
                  <c:v>39981.508333333331</c:v>
                </c:pt>
                <c:pt idx="4714">
                  <c:v>39982.008333333331</c:v>
                </c:pt>
                <c:pt idx="4715">
                  <c:v>39982.508333333331</c:v>
                </c:pt>
                <c:pt idx="4716">
                  <c:v>39983.008333333331</c:v>
                </c:pt>
                <c:pt idx="4717">
                  <c:v>39983.508333333331</c:v>
                </c:pt>
                <c:pt idx="4718">
                  <c:v>39984.008333333331</c:v>
                </c:pt>
                <c:pt idx="4719">
                  <c:v>39984.508333333331</c:v>
                </c:pt>
                <c:pt idx="4720">
                  <c:v>39985.008333333331</c:v>
                </c:pt>
                <c:pt idx="4721">
                  <c:v>39985.508333333331</c:v>
                </c:pt>
                <c:pt idx="4722">
                  <c:v>39986.008333333331</c:v>
                </c:pt>
                <c:pt idx="4723">
                  <c:v>39986.508333333331</c:v>
                </c:pt>
                <c:pt idx="4724">
                  <c:v>39987.008333333331</c:v>
                </c:pt>
                <c:pt idx="4725">
                  <c:v>39987.508333333331</c:v>
                </c:pt>
                <c:pt idx="4726">
                  <c:v>39988.008333333331</c:v>
                </c:pt>
                <c:pt idx="4727">
                  <c:v>39988.508333333331</c:v>
                </c:pt>
                <c:pt idx="4728">
                  <c:v>39989.008333333331</c:v>
                </c:pt>
                <c:pt idx="4729">
                  <c:v>39989.508333333331</c:v>
                </c:pt>
                <c:pt idx="4730">
                  <c:v>39990.008333333331</c:v>
                </c:pt>
                <c:pt idx="4731">
                  <c:v>39990.508333333331</c:v>
                </c:pt>
                <c:pt idx="4732">
                  <c:v>39991.008333333331</c:v>
                </c:pt>
                <c:pt idx="4733">
                  <c:v>39991.508333333331</c:v>
                </c:pt>
                <c:pt idx="4734">
                  <c:v>39992.008333333331</c:v>
                </c:pt>
                <c:pt idx="4735">
                  <c:v>39992.508333333331</c:v>
                </c:pt>
                <c:pt idx="4736">
                  <c:v>39993.008333333331</c:v>
                </c:pt>
                <c:pt idx="4737">
                  <c:v>39993.508333333331</c:v>
                </c:pt>
                <c:pt idx="4738">
                  <c:v>39994.008333333331</c:v>
                </c:pt>
                <c:pt idx="4739">
                  <c:v>39994.508333333331</c:v>
                </c:pt>
                <c:pt idx="4740">
                  <c:v>39995.008333333331</c:v>
                </c:pt>
                <c:pt idx="4741">
                  <c:v>39995.508333333331</c:v>
                </c:pt>
                <c:pt idx="4742">
                  <c:v>39996.008333333331</c:v>
                </c:pt>
                <c:pt idx="4743">
                  <c:v>39996.508333333331</c:v>
                </c:pt>
                <c:pt idx="4744">
                  <c:v>39997.008333333331</c:v>
                </c:pt>
                <c:pt idx="4745">
                  <c:v>39997.508333333331</c:v>
                </c:pt>
                <c:pt idx="4746">
                  <c:v>39998.008333333331</c:v>
                </c:pt>
                <c:pt idx="4747">
                  <c:v>39998.508333333331</c:v>
                </c:pt>
                <c:pt idx="4748">
                  <c:v>39999.008333333331</c:v>
                </c:pt>
                <c:pt idx="4749">
                  <c:v>39999.508333333331</c:v>
                </c:pt>
                <c:pt idx="4750">
                  <c:v>40000.008333333331</c:v>
                </c:pt>
                <c:pt idx="4751">
                  <c:v>40000.508333333331</c:v>
                </c:pt>
                <c:pt idx="4752">
                  <c:v>40001.008333333331</c:v>
                </c:pt>
                <c:pt idx="4753">
                  <c:v>40001.508333333331</c:v>
                </c:pt>
                <c:pt idx="4754">
                  <c:v>40002.008333333331</c:v>
                </c:pt>
                <c:pt idx="4755">
                  <c:v>40002.508333333331</c:v>
                </c:pt>
                <c:pt idx="4756">
                  <c:v>40003.008333333331</c:v>
                </c:pt>
                <c:pt idx="4757">
                  <c:v>40003.508333333331</c:v>
                </c:pt>
                <c:pt idx="4758">
                  <c:v>40004.008333333331</c:v>
                </c:pt>
                <c:pt idx="4759">
                  <c:v>40004.508333333331</c:v>
                </c:pt>
                <c:pt idx="4760">
                  <c:v>40005.008333333331</c:v>
                </c:pt>
                <c:pt idx="4761">
                  <c:v>40005.508333333331</c:v>
                </c:pt>
                <c:pt idx="4762">
                  <c:v>40006.008333333331</c:v>
                </c:pt>
                <c:pt idx="4763">
                  <c:v>40006.508333333331</c:v>
                </c:pt>
                <c:pt idx="4764">
                  <c:v>40007.008333333331</c:v>
                </c:pt>
                <c:pt idx="4765">
                  <c:v>40007.508333333331</c:v>
                </c:pt>
                <c:pt idx="4766">
                  <c:v>40008.008333333331</c:v>
                </c:pt>
                <c:pt idx="4767">
                  <c:v>40008.508333333331</c:v>
                </c:pt>
                <c:pt idx="4768">
                  <c:v>40009.008333333331</c:v>
                </c:pt>
                <c:pt idx="4769">
                  <c:v>40009.508333333331</c:v>
                </c:pt>
                <c:pt idx="4770">
                  <c:v>40010.008333333331</c:v>
                </c:pt>
                <c:pt idx="4771">
                  <c:v>40010.508333333331</c:v>
                </c:pt>
                <c:pt idx="4772">
                  <c:v>40011.008333333331</c:v>
                </c:pt>
                <c:pt idx="4773">
                  <c:v>40011.508333333331</c:v>
                </c:pt>
                <c:pt idx="4774">
                  <c:v>40012.008333333331</c:v>
                </c:pt>
                <c:pt idx="4775">
                  <c:v>40012.508333333331</c:v>
                </c:pt>
                <c:pt idx="4776">
                  <c:v>40013.008333333331</c:v>
                </c:pt>
                <c:pt idx="4777">
                  <c:v>40013.508333333331</c:v>
                </c:pt>
                <c:pt idx="4778">
                  <c:v>40014.008333333331</c:v>
                </c:pt>
                <c:pt idx="4779">
                  <c:v>40014.508333333331</c:v>
                </c:pt>
                <c:pt idx="4780">
                  <c:v>40015.008333333331</c:v>
                </c:pt>
                <c:pt idx="4781">
                  <c:v>40015.508333333331</c:v>
                </c:pt>
                <c:pt idx="4782">
                  <c:v>40016.008333333331</c:v>
                </c:pt>
                <c:pt idx="4783">
                  <c:v>40016.508333333331</c:v>
                </c:pt>
                <c:pt idx="4784">
                  <c:v>40017.008333333331</c:v>
                </c:pt>
                <c:pt idx="4785">
                  <c:v>40017.508333333331</c:v>
                </c:pt>
                <c:pt idx="4786">
                  <c:v>40018.008333333331</c:v>
                </c:pt>
                <c:pt idx="4787">
                  <c:v>40018.508333333331</c:v>
                </c:pt>
                <c:pt idx="4788">
                  <c:v>40019.008333333331</c:v>
                </c:pt>
                <c:pt idx="4789">
                  <c:v>40019.508333333331</c:v>
                </c:pt>
                <c:pt idx="4790">
                  <c:v>40020.008333333331</c:v>
                </c:pt>
                <c:pt idx="4791">
                  <c:v>40020.508333333331</c:v>
                </c:pt>
                <c:pt idx="4792">
                  <c:v>40021.008333333331</c:v>
                </c:pt>
                <c:pt idx="4793">
                  <c:v>40021.508333333331</c:v>
                </c:pt>
                <c:pt idx="4794">
                  <c:v>40022.008333333331</c:v>
                </c:pt>
                <c:pt idx="4795">
                  <c:v>40022.508333333331</c:v>
                </c:pt>
                <c:pt idx="4796">
                  <c:v>40023.008333333331</c:v>
                </c:pt>
                <c:pt idx="4797">
                  <c:v>40023.508333333331</c:v>
                </c:pt>
                <c:pt idx="4798">
                  <c:v>40024.008333333331</c:v>
                </c:pt>
                <c:pt idx="4799">
                  <c:v>40024.508333333331</c:v>
                </c:pt>
                <c:pt idx="4800">
                  <c:v>40025.008333333331</c:v>
                </c:pt>
                <c:pt idx="4801">
                  <c:v>40025.508333333331</c:v>
                </c:pt>
                <c:pt idx="4802">
                  <c:v>40026.008333333331</c:v>
                </c:pt>
                <c:pt idx="4803">
                  <c:v>40026.508333333331</c:v>
                </c:pt>
                <c:pt idx="4804">
                  <c:v>40027.008333333331</c:v>
                </c:pt>
                <c:pt idx="4805">
                  <c:v>40027.508333333331</c:v>
                </c:pt>
                <c:pt idx="4806">
                  <c:v>40028.008333333331</c:v>
                </c:pt>
                <c:pt idx="4807">
                  <c:v>40028.508333333331</c:v>
                </c:pt>
                <c:pt idx="4808">
                  <c:v>40029.008333333331</c:v>
                </c:pt>
                <c:pt idx="4809">
                  <c:v>40029.508333333331</c:v>
                </c:pt>
                <c:pt idx="4810">
                  <c:v>40030.008333333331</c:v>
                </c:pt>
                <c:pt idx="4811">
                  <c:v>40030.508333333331</c:v>
                </c:pt>
                <c:pt idx="4812">
                  <c:v>40031.008333333331</c:v>
                </c:pt>
                <c:pt idx="4813">
                  <c:v>40031.508333333331</c:v>
                </c:pt>
                <c:pt idx="4814">
                  <c:v>40032.008333333331</c:v>
                </c:pt>
                <c:pt idx="4815">
                  <c:v>40032.508333333331</c:v>
                </c:pt>
                <c:pt idx="4816">
                  <c:v>40033.008333333331</c:v>
                </c:pt>
                <c:pt idx="4817">
                  <c:v>40033.508333333331</c:v>
                </c:pt>
                <c:pt idx="4818">
                  <c:v>40034.008333333331</c:v>
                </c:pt>
                <c:pt idx="4819">
                  <c:v>40034.508333333331</c:v>
                </c:pt>
                <c:pt idx="4820">
                  <c:v>40035.008333333331</c:v>
                </c:pt>
                <c:pt idx="4821">
                  <c:v>40035.508333333331</c:v>
                </c:pt>
                <c:pt idx="4822">
                  <c:v>40036.008333333331</c:v>
                </c:pt>
                <c:pt idx="4823">
                  <c:v>40036.508333333331</c:v>
                </c:pt>
                <c:pt idx="4824">
                  <c:v>40037.008333333331</c:v>
                </c:pt>
                <c:pt idx="4825">
                  <c:v>40037.508333333331</c:v>
                </c:pt>
                <c:pt idx="4826">
                  <c:v>40038.008333333331</c:v>
                </c:pt>
                <c:pt idx="4827">
                  <c:v>40038.508333333331</c:v>
                </c:pt>
                <c:pt idx="4828">
                  <c:v>40039.008333333331</c:v>
                </c:pt>
                <c:pt idx="4829">
                  <c:v>40039.508333333331</c:v>
                </c:pt>
                <c:pt idx="4830">
                  <c:v>40040.008333333331</c:v>
                </c:pt>
                <c:pt idx="4831">
                  <c:v>40040.508333333331</c:v>
                </c:pt>
                <c:pt idx="4832">
                  <c:v>40041.008333333331</c:v>
                </c:pt>
                <c:pt idx="4833">
                  <c:v>40041.508333333331</c:v>
                </c:pt>
                <c:pt idx="4834">
                  <c:v>40042.008333333331</c:v>
                </c:pt>
                <c:pt idx="4835">
                  <c:v>40042.508333333331</c:v>
                </c:pt>
                <c:pt idx="4836">
                  <c:v>40043.008333333331</c:v>
                </c:pt>
                <c:pt idx="4837">
                  <c:v>40043.508333333331</c:v>
                </c:pt>
                <c:pt idx="4838">
                  <c:v>40044.008333333331</c:v>
                </c:pt>
                <c:pt idx="4839">
                  <c:v>40044.508333333331</c:v>
                </c:pt>
                <c:pt idx="4840">
                  <c:v>40045.008333333331</c:v>
                </c:pt>
                <c:pt idx="4841">
                  <c:v>40045.508333333331</c:v>
                </c:pt>
                <c:pt idx="4842">
                  <c:v>40046.008333333331</c:v>
                </c:pt>
                <c:pt idx="4843">
                  <c:v>40046.508333333331</c:v>
                </c:pt>
                <c:pt idx="4844">
                  <c:v>40047.008333333331</c:v>
                </c:pt>
                <c:pt idx="4845">
                  <c:v>40047.508333333331</c:v>
                </c:pt>
                <c:pt idx="4846">
                  <c:v>40048.008333333331</c:v>
                </c:pt>
                <c:pt idx="4847">
                  <c:v>40048.508333333331</c:v>
                </c:pt>
                <c:pt idx="4848">
                  <c:v>40049.008333333331</c:v>
                </c:pt>
                <c:pt idx="4849">
                  <c:v>40049.508333333331</c:v>
                </c:pt>
                <c:pt idx="4850">
                  <c:v>40050.008333333331</c:v>
                </c:pt>
                <c:pt idx="4851">
                  <c:v>40050.508333333331</c:v>
                </c:pt>
                <c:pt idx="4852">
                  <c:v>40051.008333333331</c:v>
                </c:pt>
                <c:pt idx="4853">
                  <c:v>40051.508333333331</c:v>
                </c:pt>
                <c:pt idx="4854">
                  <c:v>40052.008333333331</c:v>
                </c:pt>
                <c:pt idx="4855">
                  <c:v>40052.508333333331</c:v>
                </c:pt>
                <c:pt idx="4856">
                  <c:v>40053.008333333331</c:v>
                </c:pt>
                <c:pt idx="4857">
                  <c:v>40053.508333333331</c:v>
                </c:pt>
                <c:pt idx="4858">
                  <c:v>40054.008333333331</c:v>
                </c:pt>
                <c:pt idx="4859">
                  <c:v>40054.508333333331</c:v>
                </c:pt>
                <c:pt idx="4860">
                  <c:v>40055.008333333331</c:v>
                </c:pt>
                <c:pt idx="4861">
                  <c:v>40055.508333333331</c:v>
                </c:pt>
                <c:pt idx="4862">
                  <c:v>40056.008333333331</c:v>
                </c:pt>
                <c:pt idx="4863">
                  <c:v>40056.508333333331</c:v>
                </c:pt>
                <c:pt idx="4864">
                  <c:v>40057.008333333331</c:v>
                </c:pt>
                <c:pt idx="4865">
                  <c:v>40057.508333333331</c:v>
                </c:pt>
                <c:pt idx="4866">
                  <c:v>40058.008333333331</c:v>
                </c:pt>
                <c:pt idx="4867">
                  <c:v>40058.508333333331</c:v>
                </c:pt>
                <c:pt idx="4868">
                  <c:v>40059.008333333331</c:v>
                </c:pt>
                <c:pt idx="4869">
                  <c:v>40059.508333333331</c:v>
                </c:pt>
                <c:pt idx="4870">
                  <c:v>40060.008333333331</c:v>
                </c:pt>
                <c:pt idx="4871">
                  <c:v>40060.508333333331</c:v>
                </c:pt>
                <c:pt idx="4872">
                  <c:v>40061.008333333331</c:v>
                </c:pt>
                <c:pt idx="4873">
                  <c:v>40061.508333333331</c:v>
                </c:pt>
                <c:pt idx="4874">
                  <c:v>40062.008333333331</c:v>
                </c:pt>
                <c:pt idx="4875">
                  <c:v>40062.508333333331</c:v>
                </c:pt>
                <c:pt idx="4876">
                  <c:v>40063.008333333331</c:v>
                </c:pt>
                <c:pt idx="4877">
                  <c:v>40063.508333333331</c:v>
                </c:pt>
                <c:pt idx="4878">
                  <c:v>40064.008333333331</c:v>
                </c:pt>
                <c:pt idx="4879">
                  <c:v>40064.508333333331</c:v>
                </c:pt>
                <c:pt idx="4880">
                  <c:v>40065.008333333331</c:v>
                </c:pt>
                <c:pt idx="4881">
                  <c:v>40065.508333333331</c:v>
                </c:pt>
                <c:pt idx="4882">
                  <c:v>40066.008333333331</c:v>
                </c:pt>
                <c:pt idx="4883">
                  <c:v>40066.508333333331</c:v>
                </c:pt>
                <c:pt idx="4884">
                  <c:v>40067.008333333331</c:v>
                </c:pt>
                <c:pt idx="4885">
                  <c:v>40067.508333333331</c:v>
                </c:pt>
                <c:pt idx="4886">
                  <c:v>40068.008333333331</c:v>
                </c:pt>
                <c:pt idx="4887">
                  <c:v>40068.508333333331</c:v>
                </c:pt>
                <c:pt idx="4888">
                  <c:v>40069.008333333331</c:v>
                </c:pt>
                <c:pt idx="4889">
                  <c:v>40069.508333333331</c:v>
                </c:pt>
                <c:pt idx="4890">
                  <c:v>40070.008333333331</c:v>
                </c:pt>
                <c:pt idx="4891">
                  <c:v>40070.508333333331</c:v>
                </c:pt>
                <c:pt idx="4892">
                  <c:v>40071.008333333331</c:v>
                </c:pt>
                <c:pt idx="4893">
                  <c:v>40071.508333333331</c:v>
                </c:pt>
                <c:pt idx="4894">
                  <c:v>40072.008333333331</c:v>
                </c:pt>
                <c:pt idx="4895">
                  <c:v>40072.508333333331</c:v>
                </c:pt>
                <c:pt idx="4896">
                  <c:v>40073.008333333331</c:v>
                </c:pt>
                <c:pt idx="4897">
                  <c:v>40073.508333333331</c:v>
                </c:pt>
                <c:pt idx="4898">
                  <c:v>40074.008333333331</c:v>
                </c:pt>
                <c:pt idx="4899">
                  <c:v>40074.508333333331</c:v>
                </c:pt>
                <c:pt idx="4900">
                  <c:v>40075.008333333331</c:v>
                </c:pt>
                <c:pt idx="4901">
                  <c:v>40075.508333333331</c:v>
                </c:pt>
                <c:pt idx="4902">
                  <c:v>40076.008333333331</c:v>
                </c:pt>
                <c:pt idx="4903">
                  <c:v>40076.508333333331</c:v>
                </c:pt>
                <c:pt idx="4904">
                  <c:v>40077.008333333331</c:v>
                </c:pt>
                <c:pt idx="4905">
                  <c:v>40077.508333333331</c:v>
                </c:pt>
                <c:pt idx="4906">
                  <c:v>40078.008333333331</c:v>
                </c:pt>
                <c:pt idx="4907">
                  <c:v>40078.508333333331</c:v>
                </c:pt>
                <c:pt idx="4908">
                  <c:v>40079.008333333331</c:v>
                </c:pt>
                <c:pt idx="4909">
                  <c:v>40079.508333333331</c:v>
                </c:pt>
                <c:pt idx="4910">
                  <c:v>40080.008333333331</c:v>
                </c:pt>
                <c:pt idx="4911">
                  <c:v>40080.508333333331</c:v>
                </c:pt>
                <c:pt idx="4912">
                  <c:v>40081.008333333331</c:v>
                </c:pt>
                <c:pt idx="4913">
                  <c:v>40081.508333333331</c:v>
                </c:pt>
                <c:pt idx="4914">
                  <c:v>40082.008333333331</c:v>
                </c:pt>
                <c:pt idx="4915">
                  <c:v>40082.508333333331</c:v>
                </c:pt>
                <c:pt idx="4916">
                  <c:v>40083.008333333331</c:v>
                </c:pt>
                <c:pt idx="4917">
                  <c:v>40083.508333333331</c:v>
                </c:pt>
                <c:pt idx="4918">
                  <c:v>40084.008333333331</c:v>
                </c:pt>
                <c:pt idx="4919">
                  <c:v>40084.508333333331</c:v>
                </c:pt>
                <c:pt idx="4920">
                  <c:v>40085.008333333331</c:v>
                </c:pt>
                <c:pt idx="4921">
                  <c:v>40085.508333333331</c:v>
                </c:pt>
                <c:pt idx="4922">
                  <c:v>40086.008333333331</c:v>
                </c:pt>
                <c:pt idx="4923">
                  <c:v>40086.508333333331</c:v>
                </c:pt>
                <c:pt idx="4924">
                  <c:v>40087.008333333331</c:v>
                </c:pt>
                <c:pt idx="4925">
                  <c:v>40087.508333333331</c:v>
                </c:pt>
                <c:pt idx="4926">
                  <c:v>40088.008333333331</c:v>
                </c:pt>
                <c:pt idx="4927">
                  <c:v>40088.508333333331</c:v>
                </c:pt>
                <c:pt idx="4928">
                  <c:v>40089.008333333331</c:v>
                </c:pt>
                <c:pt idx="4929">
                  <c:v>40089.508333333331</c:v>
                </c:pt>
                <c:pt idx="4930">
                  <c:v>40090.008333333331</c:v>
                </c:pt>
                <c:pt idx="4931">
                  <c:v>40090.508333333331</c:v>
                </c:pt>
                <c:pt idx="4932">
                  <c:v>40091.008333333331</c:v>
                </c:pt>
                <c:pt idx="4933">
                  <c:v>40091.508333333331</c:v>
                </c:pt>
                <c:pt idx="4934">
                  <c:v>40092.008333333331</c:v>
                </c:pt>
                <c:pt idx="4935">
                  <c:v>40092.508333333331</c:v>
                </c:pt>
                <c:pt idx="4936">
                  <c:v>40093.008333333331</c:v>
                </c:pt>
                <c:pt idx="4937">
                  <c:v>40093.508333333331</c:v>
                </c:pt>
                <c:pt idx="4938">
                  <c:v>40094.008333333331</c:v>
                </c:pt>
                <c:pt idx="4939">
                  <c:v>40094.508333333331</c:v>
                </c:pt>
                <c:pt idx="4940">
                  <c:v>40095.008333333331</c:v>
                </c:pt>
                <c:pt idx="4941">
                  <c:v>40095.508333333331</c:v>
                </c:pt>
                <c:pt idx="4942">
                  <c:v>40096.008333333331</c:v>
                </c:pt>
                <c:pt idx="4943">
                  <c:v>40096.508333333331</c:v>
                </c:pt>
                <c:pt idx="4944">
                  <c:v>40097.008333333331</c:v>
                </c:pt>
                <c:pt idx="4945">
                  <c:v>40097.508333333331</c:v>
                </c:pt>
                <c:pt idx="4946">
                  <c:v>40098.008333333331</c:v>
                </c:pt>
                <c:pt idx="4947">
                  <c:v>40098.508333333331</c:v>
                </c:pt>
                <c:pt idx="4948">
                  <c:v>40099.008333333331</c:v>
                </c:pt>
                <c:pt idx="4949">
                  <c:v>40099.508333333331</c:v>
                </c:pt>
                <c:pt idx="4950">
                  <c:v>40100.008333333331</c:v>
                </c:pt>
                <c:pt idx="4951">
                  <c:v>40100.508333333331</c:v>
                </c:pt>
                <c:pt idx="4952">
                  <c:v>40101.008333333331</c:v>
                </c:pt>
                <c:pt idx="4953">
                  <c:v>40101.508333333331</c:v>
                </c:pt>
                <c:pt idx="4954">
                  <c:v>40102.008333333331</c:v>
                </c:pt>
                <c:pt idx="4955">
                  <c:v>40102.508333333331</c:v>
                </c:pt>
                <c:pt idx="4956">
                  <c:v>40103.008333333331</c:v>
                </c:pt>
                <c:pt idx="4957">
                  <c:v>40103.508333333331</c:v>
                </c:pt>
                <c:pt idx="4958">
                  <c:v>40104.008333333331</c:v>
                </c:pt>
                <c:pt idx="4959">
                  <c:v>40104.508333333331</c:v>
                </c:pt>
                <c:pt idx="4960">
                  <c:v>40105.008333333331</c:v>
                </c:pt>
                <c:pt idx="4961">
                  <c:v>40105.508333333331</c:v>
                </c:pt>
                <c:pt idx="4962">
                  <c:v>40106.008333333331</c:v>
                </c:pt>
                <c:pt idx="4963">
                  <c:v>40106.508333333331</c:v>
                </c:pt>
                <c:pt idx="4964">
                  <c:v>40107.008333333331</c:v>
                </c:pt>
                <c:pt idx="4965">
                  <c:v>40107.508333333331</c:v>
                </c:pt>
                <c:pt idx="4966">
                  <c:v>40108.008333333331</c:v>
                </c:pt>
                <c:pt idx="4967">
                  <c:v>40108.508333333331</c:v>
                </c:pt>
                <c:pt idx="4968">
                  <c:v>40109.008333333331</c:v>
                </c:pt>
                <c:pt idx="4969">
                  <c:v>40109.508333333331</c:v>
                </c:pt>
                <c:pt idx="4970">
                  <c:v>40110.008333333331</c:v>
                </c:pt>
                <c:pt idx="4971">
                  <c:v>40110.508333333331</c:v>
                </c:pt>
                <c:pt idx="4972">
                  <c:v>40111.008333333331</c:v>
                </c:pt>
                <c:pt idx="4973">
                  <c:v>40111.508333333331</c:v>
                </c:pt>
                <c:pt idx="4974">
                  <c:v>40112.008333333331</c:v>
                </c:pt>
                <c:pt idx="4975">
                  <c:v>40112.508333333331</c:v>
                </c:pt>
                <c:pt idx="4976">
                  <c:v>40113.008333333331</c:v>
                </c:pt>
                <c:pt idx="4977">
                  <c:v>40113.508333333331</c:v>
                </c:pt>
                <c:pt idx="4978">
                  <c:v>40114.008333333331</c:v>
                </c:pt>
                <c:pt idx="4979">
                  <c:v>40114.508333333331</c:v>
                </c:pt>
                <c:pt idx="4980">
                  <c:v>40115.008333333331</c:v>
                </c:pt>
                <c:pt idx="4981">
                  <c:v>40115.508333333331</c:v>
                </c:pt>
                <c:pt idx="4982">
                  <c:v>40116.008333333331</c:v>
                </c:pt>
                <c:pt idx="4983">
                  <c:v>40116.508333333331</c:v>
                </c:pt>
                <c:pt idx="4984">
                  <c:v>40117.008333333331</c:v>
                </c:pt>
                <c:pt idx="4985">
                  <c:v>40117.508333333331</c:v>
                </c:pt>
                <c:pt idx="4986">
                  <c:v>40118.008333333331</c:v>
                </c:pt>
                <c:pt idx="4987">
                  <c:v>40118.508333333331</c:v>
                </c:pt>
                <c:pt idx="4988">
                  <c:v>40119.008333333331</c:v>
                </c:pt>
                <c:pt idx="4989">
                  <c:v>40119.508333333331</c:v>
                </c:pt>
                <c:pt idx="4990">
                  <c:v>40120.008333333331</c:v>
                </c:pt>
                <c:pt idx="4991">
                  <c:v>40120.508333333331</c:v>
                </c:pt>
                <c:pt idx="4992">
                  <c:v>40121.008333333331</c:v>
                </c:pt>
                <c:pt idx="4993">
                  <c:v>40121.508333333331</c:v>
                </c:pt>
                <c:pt idx="4994">
                  <c:v>40122.008333333331</c:v>
                </c:pt>
                <c:pt idx="4995">
                  <c:v>40122.508333333331</c:v>
                </c:pt>
                <c:pt idx="4996">
                  <c:v>40123.008333333331</c:v>
                </c:pt>
                <c:pt idx="4997">
                  <c:v>40123.508333333331</c:v>
                </c:pt>
                <c:pt idx="4998">
                  <c:v>40124.008333333331</c:v>
                </c:pt>
                <c:pt idx="4999">
                  <c:v>40124.508333333331</c:v>
                </c:pt>
                <c:pt idx="5000">
                  <c:v>40125.008333333331</c:v>
                </c:pt>
                <c:pt idx="5001">
                  <c:v>40125.508333333331</c:v>
                </c:pt>
                <c:pt idx="5002">
                  <c:v>40126.008333333331</c:v>
                </c:pt>
                <c:pt idx="5003">
                  <c:v>40126.508333333331</c:v>
                </c:pt>
                <c:pt idx="5004">
                  <c:v>40127.008333333331</c:v>
                </c:pt>
                <c:pt idx="5005">
                  <c:v>40127.508333333331</c:v>
                </c:pt>
                <c:pt idx="5006">
                  <c:v>40128.008333333331</c:v>
                </c:pt>
                <c:pt idx="5007">
                  <c:v>40128.508333333331</c:v>
                </c:pt>
                <c:pt idx="5008">
                  <c:v>40129.008333333331</c:v>
                </c:pt>
                <c:pt idx="5009">
                  <c:v>40129.508333333331</c:v>
                </c:pt>
                <c:pt idx="5010">
                  <c:v>40130.008333333331</c:v>
                </c:pt>
                <c:pt idx="5011">
                  <c:v>40130.508333333331</c:v>
                </c:pt>
                <c:pt idx="5012">
                  <c:v>40131.008333333331</c:v>
                </c:pt>
                <c:pt idx="5013">
                  <c:v>40131.508333333331</c:v>
                </c:pt>
                <c:pt idx="5014">
                  <c:v>40132.008333333331</c:v>
                </c:pt>
                <c:pt idx="5015">
                  <c:v>40132.508333333331</c:v>
                </c:pt>
                <c:pt idx="5016">
                  <c:v>40133.008333333331</c:v>
                </c:pt>
                <c:pt idx="5017">
                  <c:v>40133.508333333331</c:v>
                </c:pt>
                <c:pt idx="5018">
                  <c:v>40134.008333333331</c:v>
                </c:pt>
                <c:pt idx="5019">
                  <c:v>40134.508333333331</c:v>
                </c:pt>
                <c:pt idx="5020">
                  <c:v>40135.008333333331</c:v>
                </c:pt>
                <c:pt idx="5021">
                  <c:v>40135.508333333331</c:v>
                </c:pt>
                <c:pt idx="5022">
                  <c:v>40136.008333333331</c:v>
                </c:pt>
                <c:pt idx="5023">
                  <c:v>40136.508333333331</c:v>
                </c:pt>
                <c:pt idx="5024">
                  <c:v>40137.008333333331</c:v>
                </c:pt>
                <c:pt idx="5025">
                  <c:v>40137.508333333331</c:v>
                </c:pt>
                <c:pt idx="5026">
                  <c:v>40138.008333333331</c:v>
                </c:pt>
                <c:pt idx="5027">
                  <c:v>40138.508333333331</c:v>
                </c:pt>
                <c:pt idx="5028">
                  <c:v>40139.008333333331</c:v>
                </c:pt>
                <c:pt idx="5029">
                  <c:v>40139.508333333331</c:v>
                </c:pt>
                <c:pt idx="5030">
                  <c:v>40140.008333333331</c:v>
                </c:pt>
                <c:pt idx="5031">
                  <c:v>40140.508333333331</c:v>
                </c:pt>
                <c:pt idx="5032">
                  <c:v>40141.008333333331</c:v>
                </c:pt>
                <c:pt idx="5033">
                  <c:v>40141.508333333331</c:v>
                </c:pt>
                <c:pt idx="5034">
                  <c:v>40142.008333333331</c:v>
                </c:pt>
                <c:pt idx="5035">
                  <c:v>40142.508333333331</c:v>
                </c:pt>
                <c:pt idx="5036">
                  <c:v>40143.008333333331</c:v>
                </c:pt>
                <c:pt idx="5037">
                  <c:v>40143.508333333331</c:v>
                </c:pt>
                <c:pt idx="5038">
                  <c:v>40144.008333333331</c:v>
                </c:pt>
                <c:pt idx="5039">
                  <c:v>40144.508333333331</c:v>
                </c:pt>
                <c:pt idx="5040">
                  <c:v>40145.008333333331</c:v>
                </c:pt>
                <c:pt idx="5041">
                  <c:v>40145.508333333331</c:v>
                </c:pt>
                <c:pt idx="5042">
                  <c:v>40146.008333333331</c:v>
                </c:pt>
                <c:pt idx="5043">
                  <c:v>40146.508333333331</c:v>
                </c:pt>
                <c:pt idx="5044">
                  <c:v>40147.008333333331</c:v>
                </c:pt>
                <c:pt idx="5045">
                  <c:v>40147.508333333331</c:v>
                </c:pt>
                <c:pt idx="5046">
                  <c:v>40148.008333333331</c:v>
                </c:pt>
                <c:pt idx="5047">
                  <c:v>40148.508333333331</c:v>
                </c:pt>
                <c:pt idx="5048">
                  <c:v>40149.008333333331</c:v>
                </c:pt>
                <c:pt idx="5049">
                  <c:v>40149.508333333331</c:v>
                </c:pt>
                <c:pt idx="5050">
                  <c:v>40150.008333333331</c:v>
                </c:pt>
                <c:pt idx="5051">
                  <c:v>40150.508333333331</c:v>
                </c:pt>
                <c:pt idx="5052">
                  <c:v>40151.008333333331</c:v>
                </c:pt>
                <c:pt idx="5053">
                  <c:v>40151.508333333331</c:v>
                </c:pt>
                <c:pt idx="5054">
                  <c:v>40152.008333333331</c:v>
                </c:pt>
                <c:pt idx="5055">
                  <c:v>40152.508333333331</c:v>
                </c:pt>
                <c:pt idx="5056">
                  <c:v>40153.008333333331</c:v>
                </c:pt>
                <c:pt idx="5057">
                  <c:v>40153.508333333331</c:v>
                </c:pt>
                <c:pt idx="5058">
                  <c:v>40154.008333333331</c:v>
                </c:pt>
                <c:pt idx="5059">
                  <c:v>40154.508333333331</c:v>
                </c:pt>
                <c:pt idx="5060">
                  <c:v>40155.008333333331</c:v>
                </c:pt>
                <c:pt idx="5061">
                  <c:v>40155.508333333331</c:v>
                </c:pt>
                <c:pt idx="5062">
                  <c:v>40156.008333333331</c:v>
                </c:pt>
                <c:pt idx="5063">
                  <c:v>40156.508333333331</c:v>
                </c:pt>
                <c:pt idx="5064">
                  <c:v>40157.008333333331</c:v>
                </c:pt>
                <c:pt idx="5065">
                  <c:v>40157.508333333331</c:v>
                </c:pt>
                <c:pt idx="5066">
                  <c:v>40158.008333333331</c:v>
                </c:pt>
                <c:pt idx="5067">
                  <c:v>40158.508333333331</c:v>
                </c:pt>
                <c:pt idx="5068">
                  <c:v>40159.008333333331</c:v>
                </c:pt>
                <c:pt idx="5069">
                  <c:v>40159.508333333331</c:v>
                </c:pt>
                <c:pt idx="5070">
                  <c:v>40160.008333333331</c:v>
                </c:pt>
                <c:pt idx="5071">
                  <c:v>40160.508333333331</c:v>
                </c:pt>
                <c:pt idx="5072">
                  <c:v>40161.008333333331</c:v>
                </c:pt>
                <c:pt idx="5073">
                  <c:v>40161.508333333331</c:v>
                </c:pt>
                <c:pt idx="5074">
                  <c:v>40162.008333333331</c:v>
                </c:pt>
                <c:pt idx="5075">
                  <c:v>40162.508333333331</c:v>
                </c:pt>
                <c:pt idx="5076">
                  <c:v>40163.008333333331</c:v>
                </c:pt>
                <c:pt idx="5077">
                  <c:v>40163.508333333331</c:v>
                </c:pt>
                <c:pt idx="5078">
                  <c:v>40164.008333333331</c:v>
                </c:pt>
                <c:pt idx="5079">
                  <c:v>40164.508333333331</c:v>
                </c:pt>
                <c:pt idx="5080">
                  <c:v>40165.008333333331</c:v>
                </c:pt>
                <c:pt idx="5081">
                  <c:v>40165.508333333331</c:v>
                </c:pt>
                <c:pt idx="5082">
                  <c:v>40166.008333333331</c:v>
                </c:pt>
                <c:pt idx="5083">
                  <c:v>40166.508333333331</c:v>
                </c:pt>
                <c:pt idx="5084">
                  <c:v>40167.008333333331</c:v>
                </c:pt>
                <c:pt idx="5085">
                  <c:v>40167.508333333331</c:v>
                </c:pt>
                <c:pt idx="5086">
                  <c:v>40168.008333333331</c:v>
                </c:pt>
                <c:pt idx="5087">
                  <c:v>40168.508333333331</c:v>
                </c:pt>
                <c:pt idx="5088">
                  <c:v>40169.008333333331</c:v>
                </c:pt>
                <c:pt idx="5089">
                  <c:v>40169.508333333331</c:v>
                </c:pt>
                <c:pt idx="5090">
                  <c:v>40170.008333333331</c:v>
                </c:pt>
                <c:pt idx="5091">
                  <c:v>40170.508333333331</c:v>
                </c:pt>
                <c:pt idx="5092">
                  <c:v>40171.008333333331</c:v>
                </c:pt>
                <c:pt idx="5093">
                  <c:v>40171.508333333331</c:v>
                </c:pt>
                <c:pt idx="5094">
                  <c:v>40172.008333333331</c:v>
                </c:pt>
                <c:pt idx="5095">
                  <c:v>40172.508333333331</c:v>
                </c:pt>
                <c:pt idx="5096">
                  <c:v>40173.008333333331</c:v>
                </c:pt>
                <c:pt idx="5097">
                  <c:v>40173.508333333331</c:v>
                </c:pt>
                <c:pt idx="5098">
                  <c:v>40174.008333333331</c:v>
                </c:pt>
                <c:pt idx="5099">
                  <c:v>40174.508333333331</c:v>
                </c:pt>
                <c:pt idx="5100">
                  <c:v>40175.008333333331</c:v>
                </c:pt>
                <c:pt idx="5101">
                  <c:v>40175.508333333331</c:v>
                </c:pt>
                <c:pt idx="5102">
                  <c:v>40176.008333333331</c:v>
                </c:pt>
                <c:pt idx="5103">
                  <c:v>40176.508333333331</c:v>
                </c:pt>
                <c:pt idx="5104">
                  <c:v>40177.008333333331</c:v>
                </c:pt>
                <c:pt idx="5105">
                  <c:v>40177.508333333331</c:v>
                </c:pt>
                <c:pt idx="5106">
                  <c:v>40178.008333333331</c:v>
                </c:pt>
                <c:pt idx="5107">
                  <c:v>40178.508333333331</c:v>
                </c:pt>
                <c:pt idx="5108">
                  <c:v>40179.008333333331</c:v>
                </c:pt>
                <c:pt idx="5109">
                  <c:v>40179.508333333331</c:v>
                </c:pt>
                <c:pt idx="5110">
                  <c:v>40180.008333333331</c:v>
                </c:pt>
                <c:pt idx="5111">
                  <c:v>40180.508333333331</c:v>
                </c:pt>
                <c:pt idx="5112">
                  <c:v>40181.008333333331</c:v>
                </c:pt>
                <c:pt idx="5113">
                  <c:v>40181.508333333331</c:v>
                </c:pt>
                <c:pt idx="5114">
                  <c:v>40182.008333333331</c:v>
                </c:pt>
                <c:pt idx="5115">
                  <c:v>40182.508333333331</c:v>
                </c:pt>
                <c:pt idx="5116">
                  <c:v>40183.008333333331</c:v>
                </c:pt>
                <c:pt idx="5117">
                  <c:v>40183.508333333331</c:v>
                </c:pt>
                <c:pt idx="5118">
                  <c:v>40184.008333333331</c:v>
                </c:pt>
                <c:pt idx="5119">
                  <c:v>40184.508333333331</c:v>
                </c:pt>
                <c:pt idx="5120">
                  <c:v>40185.008333333331</c:v>
                </c:pt>
                <c:pt idx="5121">
                  <c:v>40185.508333333331</c:v>
                </c:pt>
                <c:pt idx="5122">
                  <c:v>40186.008333333331</c:v>
                </c:pt>
                <c:pt idx="5123">
                  <c:v>40186.508333333331</c:v>
                </c:pt>
                <c:pt idx="5124">
                  <c:v>40187.008333333331</c:v>
                </c:pt>
                <c:pt idx="5125">
                  <c:v>40187.508333333331</c:v>
                </c:pt>
                <c:pt idx="5126">
                  <c:v>40188.008333333331</c:v>
                </c:pt>
                <c:pt idx="5127">
                  <c:v>40188.508333333331</c:v>
                </c:pt>
                <c:pt idx="5128">
                  <c:v>40189.008333333331</c:v>
                </c:pt>
                <c:pt idx="5129">
                  <c:v>40189.508333333331</c:v>
                </c:pt>
                <c:pt idx="5130">
                  <c:v>40190.008333333331</c:v>
                </c:pt>
                <c:pt idx="5131">
                  <c:v>40190.508333333331</c:v>
                </c:pt>
                <c:pt idx="5132">
                  <c:v>40191.008333333331</c:v>
                </c:pt>
                <c:pt idx="5133">
                  <c:v>40191.508333333331</c:v>
                </c:pt>
                <c:pt idx="5134">
                  <c:v>40192.008333333331</c:v>
                </c:pt>
                <c:pt idx="5135">
                  <c:v>40192.508333333331</c:v>
                </c:pt>
                <c:pt idx="5136">
                  <c:v>40193.008333333331</c:v>
                </c:pt>
                <c:pt idx="5137">
                  <c:v>40193.508333333331</c:v>
                </c:pt>
                <c:pt idx="5138">
                  <c:v>40194.008333333331</c:v>
                </c:pt>
                <c:pt idx="5139">
                  <c:v>40194.508333333331</c:v>
                </c:pt>
                <c:pt idx="5140">
                  <c:v>40195.008333333331</c:v>
                </c:pt>
                <c:pt idx="5141">
                  <c:v>40195.508333333331</c:v>
                </c:pt>
                <c:pt idx="5142">
                  <c:v>40196.008333333331</c:v>
                </c:pt>
                <c:pt idx="5143">
                  <c:v>40196.508333333331</c:v>
                </c:pt>
                <c:pt idx="5144">
                  <c:v>40197.008333333331</c:v>
                </c:pt>
                <c:pt idx="5145">
                  <c:v>40197.508333333331</c:v>
                </c:pt>
                <c:pt idx="5146">
                  <c:v>40198.008333333331</c:v>
                </c:pt>
                <c:pt idx="5147">
                  <c:v>40198.508333333331</c:v>
                </c:pt>
                <c:pt idx="5148">
                  <c:v>40199.008333333331</c:v>
                </c:pt>
                <c:pt idx="5149">
                  <c:v>40199.508333333331</c:v>
                </c:pt>
                <c:pt idx="5150">
                  <c:v>40201.508333333331</c:v>
                </c:pt>
                <c:pt idx="5151">
                  <c:v>40202.508333333331</c:v>
                </c:pt>
                <c:pt idx="5152">
                  <c:v>40203.508333333331</c:v>
                </c:pt>
                <c:pt idx="5153">
                  <c:v>40204.508333333331</c:v>
                </c:pt>
                <c:pt idx="5154">
                  <c:v>40205.508333333331</c:v>
                </c:pt>
                <c:pt idx="5155">
                  <c:v>40206.508333333331</c:v>
                </c:pt>
                <c:pt idx="5156">
                  <c:v>40207.508333333331</c:v>
                </c:pt>
                <c:pt idx="5157">
                  <c:v>40209.508333333331</c:v>
                </c:pt>
                <c:pt idx="5158">
                  <c:v>40210.508333333331</c:v>
                </c:pt>
                <c:pt idx="5159">
                  <c:v>40211.508333333331</c:v>
                </c:pt>
                <c:pt idx="5160">
                  <c:v>40213.508333333331</c:v>
                </c:pt>
                <c:pt idx="5161">
                  <c:v>40214.508333333331</c:v>
                </c:pt>
                <c:pt idx="5162">
                  <c:v>40215.508333333331</c:v>
                </c:pt>
                <c:pt idx="5163">
                  <c:v>40217.508333333331</c:v>
                </c:pt>
                <c:pt idx="5164">
                  <c:v>40218.508333333331</c:v>
                </c:pt>
                <c:pt idx="5165">
                  <c:v>40219.508333333331</c:v>
                </c:pt>
                <c:pt idx="5166">
                  <c:v>40220.508333333331</c:v>
                </c:pt>
                <c:pt idx="5167">
                  <c:v>40221.508333333331</c:v>
                </c:pt>
                <c:pt idx="5168">
                  <c:v>40222.508333333331</c:v>
                </c:pt>
                <c:pt idx="5169">
                  <c:v>40223.508333333331</c:v>
                </c:pt>
                <c:pt idx="5170">
                  <c:v>40224.508333333331</c:v>
                </c:pt>
                <c:pt idx="5171">
                  <c:v>40225.508333333331</c:v>
                </c:pt>
                <c:pt idx="5172">
                  <c:v>40226.508333333331</c:v>
                </c:pt>
                <c:pt idx="5173">
                  <c:v>40228.508333333331</c:v>
                </c:pt>
                <c:pt idx="5174">
                  <c:v>40229.508333333331</c:v>
                </c:pt>
                <c:pt idx="5175">
                  <c:v>40230.508333333331</c:v>
                </c:pt>
                <c:pt idx="5176">
                  <c:v>40231.508333333331</c:v>
                </c:pt>
                <c:pt idx="5177">
                  <c:v>40232.508333333331</c:v>
                </c:pt>
                <c:pt idx="5178">
                  <c:v>40233.508333333331</c:v>
                </c:pt>
                <c:pt idx="5179">
                  <c:v>40234.508333333331</c:v>
                </c:pt>
                <c:pt idx="5180">
                  <c:v>40235.508333333331</c:v>
                </c:pt>
                <c:pt idx="5181">
                  <c:v>40236.508333333331</c:v>
                </c:pt>
                <c:pt idx="5182">
                  <c:v>40238.508333333331</c:v>
                </c:pt>
                <c:pt idx="5183">
                  <c:v>40239.508333333331</c:v>
                </c:pt>
                <c:pt idx="5184">
                  <c:v>40240.508333333331</c:v>
                </c:pt>
                <c:pt idx="5185">
                  <c:v>40242.508333333331</c:v>
                </c:pt>
                <c:pt idx="5186">
                  <c:v>40243.508333333331</c:v>
                </c:pt>
                <c:pt idx="5187">
                  <c:v>40244.508333333331</c:v>
                </c:pt>
                <c:pt idx="5188">
                  <c:v>40245.508333333331</c:v>
                </c:pt>
                <c:pt idx="5189">
                  <c:v>40246.508333333331</c:v>
                </c:pt>
                <c:pt idx="5190">
                  <c:v>40247.508333333331</c:v>
                </c:pt>
                <c:pt idx="5191">
                  <c:v>40248.508333333331</c:v>
                </c:pt>
                <c:pt idx="5192">
                  <c:v>40249.508333333331</c:v>
                </c:pt>
                <c:pt idx="5193">
                  <c:v>40250.508333333331</c:v>
                </c:pt>
                <c:pt idx="5194">
                  <c:v>40251.508333333331</c:v>
                </c:pt>
                <c:pt idx="5195">
                  <c:v>40252.508333333331</c:v>
                </c:pt>
                <c:pt idx="5196">
                  <c:v>40253.508333333331</c:v>
                </c:pt>
                <c:pt idx="5197">
                  <c:v>40254.508333333331</c:v>
                </c:pt>
                <c:pt idx="5198">
                  <c:v>40255.508333333331</c:v>
                </c:pt>
                <c:pt idx="5199">
                  <c:v>40256.508333333331</c:v>
                </c:pt>
                <c:pt idx="5200">
                  <c:v>40257.508333333331</c:v>
                </c:pt>
                <c:pt idx="5201">
                  <c:v>40258.508333333331</c:v>
                </c:pt>
                <c:pt idx="5202">
                  <c:v>40259.508333333331</c:v>
                </c:pt>
                <c:pt idx="5203">
                  <c:v>40260.508333333331</c:v>
                </c:pt>
                <c:pt idx="5204">
                  <c:v>40261.508333333331</c:v>
                </c:pt>
                <c:pt idx="5205">
                  <c:v>40262.508333333331</c:v>
                </c:pt>
                <c:pt idx="5206">
                  <c:v>40263.508333333331</c:v>
                </c:pt>
                <c:pt idx="5207">
                  <c:v>40264.508333333331</c:v>
                </c:pt>
                <c:pt idx="5208">
                  <c:v>40265.508333333331</c:v>
                </c:pt>
                <c:pt idx="5209">
                  <c:v>40266.508333333331</c:v>
                </c:pt>
                <c:pt idx="5210">
                  <c:v>40267.509027777778</c:v>
                </c:pt>
                <c:pt idx="5211">
                  <c:v>40268.508333333331</c:v>
                </c:pt>
                <c:pt idx="5212">
                  <c:v>40269.508333333331</c:v>
                </c:pt>
                <c:pt idx="5213">
                  <c:v>40270.508333333331</c:v>
                </c:pt>
                <c:pt idx="5214">
                  <c:v>40271.508333333331</c:v>
                </c:pt>
                <c:pt idx="5215">
                  <c:v>40272.508333333331</c:v>
                </c:pt>
                <c:pt idx="5216">
                  <c:v>40273.508333333331</c:v>
                </c:pt>
                <c:pt idx="5217">
                  <c:v>40274.508333333331</c:v>
                </c:pt>
                <c:pt idx="5218">
                  <c:v>40275.508333333331</c:v>
                </c:pt>
                <c:pt idx="5219">
                  <c:v>40276.508333333331</c:v>
                </c:pt>
                <c:pt idx="5220">
                  <c:v>40277.508333333331</c:v>
                </c:pt>
                <c:pt idx="5221">
                  <c:v>40278.508333333331</c:v>
                </c:pt>
                <c:pt idx="5222">
                  <c:v>40279.508333333331</c:v>
                </c:pt>
                <c:pt idx="5223">
                  <c:v>40280.508333333331</c:v>
                </c:pt>
                <c:pt idx="5224">
                  <c:v>40281.508333333331</c:v>
                </c:pt>
                <c:pt idx="5225">
                  <c:v>40282.508333333331</c:v>
                </c:pt>
                <c:pt idx="5226">
                  <c:v>40283.508333333331</c:v>
                </c:pt>
                <c:pt idx="5227">
                  <c:v>40284.508333333331</c:v>
                </c:pt>
                <c:pt idx="5228">
                  <c:v>40285.508333333331</c:v>
                </c:pt>
                <c:pt idx="5229">
                  <c:v>40286.508333333331</c:v>
                </c:pt>
                <c:pt idx="5230">
                  <c:v>40287.508333333331</c:v>
                </c:pt>
                <c:pt idx="5231">
                  <c:v>40288.508333333331</c:v>
                </c:pt>
                <c:pt idx="5232">
                  <c:v>40289.508333333331</c:v>
                </c:pt>
                <c:pt idx="5233">
                  <c:v>40290.508333333331</c:v>
                </c:pt>
                <c:pt idx="5234">
                  <c:v>40291.508333333331</c:v>
                </c:pt>
                <c:pt idx="5235">
                  <c:v>40292.508333333331</c:v>
                </c:pt>
                <c:pt idx="5236">
                  <c:v>40293.508333333331</c:v>
                </c:pt>
                <c:pt idx="5237">
                  <c:v>40294.508333333331</c:v>
                </c:pt>
                <c:pt idx="5238">
                  <c:v>40295.508333333331</c:v>
                </c:pt>
                <c:pt idx="5239">
                  <c:v>40298.508333333331</c:v>
                </c:pt>
                <c:pt idx="5240">
                  <c:v>40299.508333333331</c:v>
                </c:pt>
                <c:pt idx="5241">
                  <c:v>40300.508333333331</c:v>
                </c:pt>
                <c:pt idx="5242">
                  <c:v>40301.508333333331</c:v>
                </c:pt>
                <c:pt idx="5243">
                  <c:v>40302.508333333331</c:v>
                </c:pt>
                <c:pt idx="5244">
                  <c:v>40303.508333333331</c:v>
                </c:pt>
                <c:pt idx="5245">
                  <c:v>40304.508333333331</c:v>
                </c:pt>
                <c:pt idx="5246">
                  <c:v>40305.508333333331</c:v>
                </c:pt>
                <c:pt idx="5247">
                  <c:v>40306.508333333331</c:v>
                </c:pt>
                <c:pt idx="5248">
                  <c:v>40307.508333333331</c:v>
                </c:pt>
                <c:pt idx="5249">
                  <c:v>40308.508333333331</c:v>
                </c:pt>
                <c:pt idx="5250">
                  <c:v>40310.508333333331</c:v>
                </c:pt>
                <c:pt idx="5251">
                  <c:v>40311.509722222225</c:v>
                </c:pt>
                <c:pt idx="5252">
                  <c:v>40312.508333333331</c:v>
                </c:pt>
                <c:pt idx="5253">
                  <c:v>40313.508333333331</c:v>
                </c:pt>
                <c:pt idx="5254">
                  <c:v>40314.508333333331</c:v>
                </c:pt>
                <c:pt idx="5255">
                  <c:v>40315.508333333331</c:v>
                </c:pt>
                <c:pt idx="5256">
                  <c:v>40316.508333333331</c:v>
                </c:pt>
                <c:pt idx="5257">
                  <c:v>40317.508333333331</c:v>
                </c:pt>
                <c:pt idx="5258">
                  <c:v>40318.508333333331</c:v>
                </c:pt>
                <c:pt idx="5259">
                  <c:v>40319.508333333331</c:v>
                </c:pt>
                <c:pt idx="5260">
                  <c:v>40320.508333333331</c:v>
                </c:pt>
                <c:pt idx="5261">
                  <c:v>40321.508333333331</c:v>
                </c:pt>
                <c:pt idx="5262">
                  <c:v>40323.508333333331</c:v>
                </c:pt>
                <c:pt idx="5263">
                  <c:v>40324.508333333331</c:v>
                </c:pt>
                <c:pt idx="5264">
                  <c:v>40325.008333333331</c:v>
                </c:pt>
                <c:pt idx="5265">
                  <c:v>40325.508333333331</c:v>
                </c:pt>
                <c:pt idx="5266">
                  <c:v>40326.008333333331</c:v>
                </c:pt>
                <c:pt idx="5267">
                  <c:v>40326.508333333331</c:v>
                </c:pt>
                <c:pt idx="5268">
                  <c:v>40327.008333333331</c:v>
                </c:pt>
                <c:pt idx="5269">
                  <c:v>40327.508333333331</c:v>
                </c:pt>
                <c:pt idx="5270">
                  <c:v>40328.008333333331</c:v>
                </c:pt>
                <c:pt idx="5271">
                  <c:v>40328.508333333331</c:v>
                </c:pt>
                <c:pt idx="5272">
                  <c:v>40329.008333333331</c:v>
                </c:pt>
                <c:pt idx="5273">
                  <c:v>40329.508333333331</c:v>
                </c:pt>
                <c:pt idx="5274">
                  <c:v>40330.008333333331</c:v>
                </c:pt>
                <c:pt idx="5275">
                  <c:v>40330.508333333331</c:v>
                </c:pt>
                <c:pt idx="5276">
                  <c:v>40331.008333333331</c:v>
                </c:pt>
                <c:pt idx="5277">
                  <c:v>40331.508333333331</c:v>
                </c:pt>
                <c:pt idx="5278">
                  <c:v>40332.008333333331</c:v>
                </c:pt>
                <c:pt idx="5279">
                  <c:v>40332.508333333331</c:v>
                </c:pt>
                <c:pt idx="5280">
                  <c:v>40333.008333333331</c:v>
                </c:pt>
                <c:pt idx="5281">
                  <c:v>40333.508333333331</c:v>
                </c:pt>
                <c:pt idx="5282">
                  <c:v>40334.008333333331</c:v>
                </c:pt>
                <c:pt idx="5283">
                  <c:v>40334.508333333331</c:v>
                </c:pt>
                <c:pt idx="5284">
                  <c:v>40335.008333333331</c:v>
                </c:pt>
                <c:pt idx="5285">
                  <c:v>40335.508333333331</c:v>
                </c:pt>
                <c:pt idx="5286">
                  <c:v>40336.008333333331</c:v>
                </c:pt>
                <c:pt idx="5287">
                  <c:v>40336.508333333331</c:v>
                </c:pt>
                <c:pt idx="5288">
                  <c:v>40337.008333333331</c:v>
                </c:pt>
                <c:pt idx="5289">
                  <c:v>40337.508333333331</c:v>
                </c:pt>
                <c:pt idx="5290">
                  <c:v>40338.008333333331</c:v>
                </c:pt>
                <c:pt idx="5291">
                  <c:v>40338.508333333331</c:v>
                </c:pt>
                <c:pt idx="5292">
                  <c:v>40339.008333333331</c:v>
                </c:pt>
                <c:pt idx="5293">
                  <c:v>40339.508333333331</c:v>
                </c:pt>
                <c:pt idx="5294">
                  <c:v>40340.008333333331</c:v>
                </c:pt>
                <c:pt idx="5295">
                  <c:v>40340.508333333331</c:v>
                </c:pt>
                <c:pt idx="5296">
                  <c:v>40341.008333333331</c:v>
                </c:pt>
                <c:pt idx="5297">
                  <c:v>40341.508333333331</c:v>
                </c:pt>
                <c:pt idx="5298">
                  <c:v>40342.008333333331</c:v>
                </c:pt>
                <c:pt idx="5299">
                  <c:v>40342.508333333331</c:v>
                </c:pt>
                <c:pt idx="5300">
                  <c:v>40343.008333333331</c:v>
                </c:pt>
                <c:pt idx="5301">
                  <c:v>40343.508333333331</c:v>
                </c:pt>
                <c:pt idx="5302">
                  <c:v>40344.008333333331</c:v>
                </c:pt>
                <c:pt idx="5303">
                  <c:v>40344.508333333331</c:v>
                </c:pt>
                <c:pt idx="5304">
                  <c:v>40345.008333333331</c:v>
                </c:pt>
                <c:pt idx="5305">
                  <c:v>40345.508333333331</c:v>
                </c:pt>
                <c:pt idx="5306">
                  <c:v>40346.008333333331</c:v>
                </c:pt>
                <c:pt idx="5307">
                  <c:v>40346.508333333331</c:v>
                </c:pt>
                <c:pt idx="5308">
                  <c:v>40347.008333333331</c:v>
                </c:pt>
                <c:pt idx="5309">
                  <c:v>40347.508333333331</c:v>
                </c:pt>
                <c:pt idx="5310">
                  <c:v>40348.008333333331</c:v>
                </c:pt>
                <c:pt idx="5311">
                  <c:v>40348.508333333331</c:v>
                </c:pt>
                <c:pt idx="5312">
                  <c:v>40349.008333333331</c:v>
                </c:pt>
                <c:pt idx="5313">
                  <c:v>40349.508333333331</c:v>
                </c:pt>
                <c:pt idx="5314">
                  <c:v>40350.008333333331</c:v>
                </c:pt>
                <c:pt idx="5315">
                  <c:v>40350.508333333331</c:v>
                </c:pt>
                <c:pt idx="5316">
                  <c:v>40351.008333333331</c:v>
                </c:pt>
                <c:pt idx="5317">
                  <c:v>40351.508333333331</c:v>
                </c:pt>
                <c:pt idx="5318">
                  <c:v>40352.008333333331</c:v>
                </c:pt>
                <c:pt idx="5319">
                  <c:v>40352.508333333331</c:v>
                </c:pt>
                <c:pt idx="5320">
                  <c:v>40353.008333333331</c:v>
                </c:pt>
                <c:pt idx="5321">
                  <c:v>40353.508333333331</c:v>
                </c:pt>
                <c:pt idx="5322">
                  <c:v>40354.008333333331</c:v>
                </c:pt>
                <c:pt idx="5323">
                  <c:v>40354.508333333331</c:v>
                </c:pt>
                <c:pt idx="5324">
                  <c:v>40355.008333333331</c:v>
                </c:pt>
                <c:pt idx="5325">
                  <c:v>40355.508333333331</c:v>
                </c:pt>
                <c:pt idx="5326">
                  <c:v>40356.008333333331</c:v>
                </c:pt>
                <c:pt idx="5327">
                  <c:v>40356.508333333331</c:v>
                </c:pt>
                <c:pt idx="5328">
                  <c:v>40357.008333333331</c:v>
                </c:pt>
                <c:pt idx="5329">
                  <c:v>40357.508333333331</c:v>
                </c:pt>
                <c:pt idx="5330">
                  <c:v>40358.008333333331</c:v>
                </c:pt>
                <c:pt idx="5331">
                  <c:v>40358.508333333331</c:v>
                </c:pt>
                <c:pt idx="5332">
                  <c:v>40359.008333333331</c:v>
                </c:pt>
                <c:pt idx="5333">
                  <c:v>40359.508333333331</c:v>
                </c:pt>
                <c:pt idx="5334">
                  <c:v>40360.008333333331</c:v>
                </c:pt>
                <c:pt idx="5335">
                  <c:v>40360.508333333331</c:v>
                </c:pt>
                <c:pt idx="5336">
                  <c:v>40361.008333333331</c:v>
                </c:pt>
                <c:pt idx="5337">
                  <c:v>40361.508333333331</c:v>
                </c:pt>
                <c:pt idx="5338">
                  <c:v>40362.008333333331</c:v>
                </c:pt>
                <c:pt idx="5339">
                  <c:v>40362.508333333331</c:v>
                </c:pt>
                <c:pt idx="5340">
                  <c:v>40363.008333333331</c:v>
                </c:pt>
                <c:pt idx="5341">
                  <c:v>40363.508333333331</c:v>
                </c:pt>
                <c:pt idx="5342">
                  <c:v>40364.008333333331</c:v>
                </c:pt>
                <c:pt idx="5343">
                  <c:v>40364.508333333331</c:v>
                </c:pt>
                <c:pt idx="5344">
                  <c:v>40365.008333333331</c:v>
                </c:pt>
                <c:pt idx="5345">
                  <c:v>40365.508333333331</c:v>
                </c:pt>
                <c:pt idx="5346">
                  <c:v>40366.008333333331</c:v>
                </c:pt>
                <c:pt idx="5347">
                  <c:v>40366.508333333331</c:v>
                </c:pt>
                <c:pt idx="5348">
                  <c:v>40367.008333333331</c:v>
                </c:pt>
                <c:pt idx="5349">
                  <c:v>40367.508333333331</c:v>
                </c:pt>
                <c:pt idx="5350">
                  <c:v>40368.008333333331</c:v>
                </c:pt>
                <c:pt idx="5351">
                  <c:v>40368.508333333331</c:v>
                </c:pt>
                <c:pt idx="5352">
                  <c:v>40369.008333333331</c:v>
                </c:pt>
                <c:pt idx="5353">
                  <c:v>40369.508333333331</c:v>
                </c:pt>
                <c:pt idx="5354">
                  <c:v>40370.008333333331</c:v>
                </c:pt>
                <c:pt idx="5355">
                  <c:v>40370.508333333331</c:v>
                </c:pt>
                <c:pt idx="5356">
                  <c:v>40371.008333333331</c:v>
                </c:pt>
                <c:pt idx="5357">
                  <c:v>40371.508333333331</c:v>
                </c:pt>
                <c:pt idx="5358">
                  <c:v>40372.008333333331</c:v>
                </c:pt>
                <c:pt idx="5359">
                  <c:v>40372.508333333331</c:v>
                </c:pt>
                <c:pt idx="5360">
                  <c:v>40373.008333333331</c:v>
                </c:pt>
                <c:pt idx="5361">
                  <c:v>40373.508333333331</c:v>
                </c:pt>
                <c:pt idx="5362">
                  <c:v>40374.008333333331</c:v>
                </c:pt>
                <c:pt idx="5363">
                  <c:v>40374.508333333331</c:v>
                </c:pt>
                <c:pt idx="5364">
                  <c:v>40375.008333333331</c:v>
                </c:pt>
                <c:pt idx="5365">
                  <c:v>40375.508333333331</c:v>
                </c:pt>
                <c:pt idx="5366">
                  <c:v>40376.008333333331</c:v>
                </c:pt>
                <c:pt idx="5367">
                  <c:v>40376.508333333331</c:v>
                </c:pt>
                <c:pt idx="5368">
                  <c:v>40377.008333333331</c:v>
                </c:pt>
                <c:pt idx="5369">
                  <c:v>40377.508333333331</c:v>
                </c:pt>
                <c:pt idx="5370">
                  <c:v>40378.008333333331</c:v>
                </c:pt>
                <c:pt idx="5371">
                  <c:v>40378.508333333331</c:v>
                </c:pt>
                <c:pt idx="5372">
                  <c:v>40379.008333333331</c:v>
                </c:pt>
                <c:pt idx="5373">
                  <c:v>40379.508333333331</c:v>
                </c:pt>
                <c:pt idx="5374">
                  <c:v>40380.008333333331</c:v>
                </c:pt>
                <c:pt idx="5375">
                  <c:v>40380.508333333331</c:v>
                </c:pt>
                <c:pt idx="5376">
                  <c:v>40381.008333333331</c:v>
                </c:pt>
                <c:pt idx="5377">
                  <c:v>40381.508333333331</c:v>
                </c:pt>
                <c:pt idx="5378">
                  <c:v>40382.008333333331</c:v>
                </c:pt>
                <c:pt idx="5379">
                  <c:v>40382.508333333331</c:v>
                </c:pt>
                <c:pt idx="5380">
                  <c:v>40383.008333333331</c:v>
                </c:pt>
                <c:pt idx="5381">
                  <c:v>40383.508333333331</c:v>
                </c:pt>
                <c:pt idx="5382">
                  <c:v>40384.008333333331</c:v>
                </c:pt>
                <c:pt idx="5383">
                  <c:v>40384.508333333331</c:v>
                </c:pt>
                <c:pt idx="5384">
                  <c:v>40385.008333333331</c:v>
                </c:pt>
                <c:pt idx="5385">
                  <c:v>40385.508333333331</c:v>
                </c:pt>
                <c:pt idx="5386">
                  <c:v>40386.008333333331</c:v>
                </c:pt>
                <c:pt idx="5387">
                  <c:v>40386.508333333331</c:v>
                </c:pt>
                <c:pt idx="5388">
                  <c:v>40387.008333333331</c:v>
                </c:pt>
                <c:pt idx="5389">
                  <c:v>40387.508333333331</c:v>
                </c:pt>
                <c:pt idx="5390">
                  <c:v>40388.008333333331</c:v>
                </c:pt>
                <c:pt idx="5391">
                  <c:v>40388.508333333331</c:v>
                </c:pt>
                <c:pt idx="5392">
                  <c:v>40389.008333333331</c:v>
                </c:pt>
                <c:pt idx="5393">
                  <c:v>40389.508333333331</c:v>
                </c:pt>
                <c:pt idx="5394">
                  <c:v>40390.008333333331</c:v>
                </c:pt>
                <c:pt idx="5395">
                  <c:v>40390.508333333331</c:v>
                </c:pt>
                <c:pt idx="5396">
                  <c:v>40391.008333333331</c:v>
                </c:pt>
                <c:pt idx="5397">
                  <c:v>40391.508333333331</c:v>
                </c:pt>
                <c:pt idx="5398">
                  <c:v>40392.008333333331</c:v>
                </c:pt>
                <c:pt idx="5399">
                  <c:v>40392.508333333331</c:v>
                </c:pt>
                <c:pt idx="5400">
                  <c:v>40393.008333333331</c:v>
                </c:pt>
                <c:pt idx="5401">
                  <c:v>40393.508333333331</c:v>
                </c:pt>
                <c:pt idx="5402">
                  <c:v>40394.008333333331</c:v>
                </c:pt>
                <c:pt idx="5403">
                  <c:v>40394.508333333331</c:v>
                </c:pt>
                <c:pt idx="5404">
                  <c:v>40395.008333333331</c:v>
                </c:pt>
                <c:pt idx="5405">
                  <c:v>40395.508333333331</c:v>
                </c:pt>
                <c:pt idx="5406">
                  <c:v>40396.008333333331</c:v>
                </c:pt>
                <c:pt idx="5407">
                  <c:v>40396.508333333331</c:v>
                </c:pt>
                <c:pt idx="5408">
                  <c:v>40397.008333333331</c:v>
                </c:pt>
                <c:pt idx="5409">
                  <c:v>40397.508333333331</c:v>
                </c:pt>
                <c:pt idx="5410">
                  <c:v>40398.008333333331</c:v>
                </c:pt>
                <c:pt idx="5411">
                  <c:v>40398.508333333331</c:v>
                </c:pt>
                <c:pt idx="5412">
                  <c:v>40399.008333333331</c:v>
                </c:pt>
                <c:pt idx="5413">
                  <c:v>40399.508333333331</c:v>
                </c:pt>
                <c:pt idx="5414">
                  <c:v>40400.008333333331</c:v>
                </c:pt>
                <c:pt idx="5415">
                  <c:v>40400.508333333331</c:v>
                </c:pt>
                <c:pt idx="5416">
                  <c:v>40401.008333333331</c:v>
                </c:pt>
                <c:pt idx="5417">
                  <c:v>40401.508333333331</c:v>
                </c:pt>
                <c:pt idx="5418">
                  <c:v>40402.008333333331</c:v>
                </c:pt>
                <c:pt idx="5419">
                  <c:v>40402.508333333331</c:v>
                </c:pt>
                <c:pt idx="5420">
                  <c:v>40403.008333333331</c:v>
                </c:pt>
                <c:pt idx="5421">
                  <c:v>40403.508333333331</c:v>
                </c:pt>
                <c:pt idx="5422">
                  <c:v>40404.008333333331</c:v>
                </c:pt>
                <c:pt idx="5423">
                  <c:v>40404.508333333331</c:v>
                </c:pt>
                <c:pt idx="5424">
                  <c:v>40405.008333333331</c:v>
                </c:pt>
                <c:pt idx="5425">
                  <c:v>40405.508333333331</c:v>
                </c:pt>
                <c:pt idx="5426">
                  <c:v>40406.008333333331</c:v>
                </c:pt>
                <c:pt idx="5427">
                  <c:v>40406.508333333331</c:v>
                </c:pt>
                <c:pt idx="5428">
                  <c:v>40407.008333333331</c:v>
                </c:pt>
                <c:pt idx="5429">
                  <c:v>40407.508333333331</c:v>
                </c:pt>
                <c:pt idx="5430">
                  <c:v>40408.008333333331</c:v>
                </c:pt>
                <c:pt idx="5431">
                  <c:v>40408.508333333331</c:v>
                </c:pt>
                <c:pt idx="5432">
                  <c:v>40409.008333333331</c:v>
                </c:pt>
                <c:pt idx="5433">
                  <c:v>40409.508333333331</c:v>
                </c:pt>
                <c:pt idx="5434">
                  <c:v>40410.008333333331</c:v>
                </c:pt>
                <c:pt idx="5435">
                  <c:v>40410.508333333331</c:v>
                </c:pt>
                <c:pt idx="5436">
                  <c:v>40411.008333333331</c:v>
                </c:pt>
                <c:pt idx="5437">
                  <c:v>40411.508333333331</c:v>
                </c:pt>
                <c:pt idx="5438">
                  <c:v>40412.008333333331</c:v>
                </c:pt>
                <c:pt idx="5439">
                  <c:v>40412.508333333331</c:v>
                </c:pt>
                <c:pt idx="5440">
                  <c:v>40413.008333333331</c:v>
                </c:pt>
                <c:pt idx="5441">
                  <c:v>40413.508333333331</c:v>
                </c:pt>
                <c:pt idx="5442">
                  <c:v>40414.008333333331</c:v>
                </c:pt>
                <c:pt idx="5443">
                  <c:v>40414.508333333331</c:v>
                </c:pt>
                <c:pt idx="5444">
                  <c:v>40415.008333333331</c:v>
                </c:pt>
                <c:pt idx="5445">
                  <c:v>40415.508333333331</c:v>
                </c:pt>
                <c:pt idx="5446">
                  <c:v>40416.008333333331</c:v>
                </c:pt>
                <c:pt idx="5447">
                  <c:v>40416.508333333331</c:v>
                </c:pt>
                <c:pt idx="5448">
                  <c:v>40417.008333333331</c:v>
                </c:pt>
                <c:pt idx="5449">
                  <c:v>40417.508333333331</c:v>
                </c:pt>
                <c:pt idx="5450">
                  <c:v>40418.008333333331</c:v>
                </c:pt>
                <c:pt idx="5451">
                  <c:v>40418.508333333331</c:v>
                </c:pt>
                <c:pt idx="5452">
                  <c:v>40419.008333333331</c:v>
                </c:pt>
                <c:pt idx="5453">
                  <c:v>40419.508333333331</c:v>
                </c:pt>
                <c:pt idx="5454">
                  <c:v>40420.008333333331</c:v>
                </c:pt>
                <c:pt idx="5455">
                  <c:v>40420.508333333331</c:v>
                </c:pt>
                <c:pt idx="5456">
                  <c:v>40421.008333333331</c:v>
                </c:pt>
                <c:pt idx="5457">
                  <c:v>40421.508333333331</c:v>
                </c:pt>
                <c:pt idx="5458">
                  <c:v>40422.008333333331</c:v>
                </c:pt>
                <c:pt idx="5459">
                  <c:v>40422.508333333331</c:v>
                </c:pt>
                <c:pt idx="5460">
                  <c:v>40423.008333333331</c:v>
                </c:pt>
                <c:pt idx="5461">
                  <c:v>40423.508333333331</c:v>
                </c:pt>
                <c:pt idx="5462">
                  <c:v>40424.008333333331</c:v>
                </c:pt>
                <c:pt idx="5463">
                  <c:v>40424.508333333331</c:v>
                </c:pt>
                <c:pt idx="5464">
                  <c:v>40425.008333333331</c:v>
                </c:pt>
                <c:pt idx="5465">
                  <c:v>40425.508333333331</c:v>
                </c:pt>
                <c:pt idx="5466">
                  <c:v>40426.008333333331</c:v>
                </c:pt>
                <c:pt idx="5467">
                  <c:v>40426.508333333331</c:v>
                </c:pt>
                <c:pt idx="5468">
                  <c:v>40427.008333333331</c:v>
                </c:pt>
                <c:pt idx="5469">
                  <c:v>40427.508333333331</c:v>
                </c:pt>
                <c:pt idx="5470">
                  <c:v>40428.008333333331</c:v>
                </c:pt>
                <c:pt idx="5471">
                  <c:v>40428.508333333331</c:v>
                </c:pt>
                <c:pt idx="5472">
                  <c:v>40429.008333333331</c:v>
                </c:pt>
                <c:pt idx="5473">
                  <c:v>40429.508333333331</c:v>
                </c:pt>
                <c:pt idx="5474">
                  <c:v>40430.008333333331</c:v>
                </c:pt>
                <c:pt idx="5475">
                  <c:v>40430.508333333331</c:v>
                </c:pt>
                <c:pt idx="5476">
                  <c:v>40431.008333333331</c:v>
                </c:pt>
                <c:pt idx="5477">
                  <c:v>40431.508333333331</c:v>
                </c:pt>
                <c:pt idx="5478">
                  <c:v>40432.008333333331</c:v>
                </c:pt>
                <c:pt idx="5479">
                  <c:v>40432.508333333331</c:v>
                </c:pt>
                <c:pt idx="5480">
                  <c:v>40433.008333333331</c:v>
                </c:pt>
                <c:pt idx="5481">
                  <c:v>40433.508333333331</c:v>
                </c:pt>
                <c:pt idx="5482">
                  <c:v>40434.008333333331</c:v>
                </c:pt>
                <c:pt idx="5483">
                  <c:v>40434.508333333331</c:v>
                </c:pt>
                <c:pt idx="5484">
                  <c:v>40435.008333333331</c:v>
                </c:pt>
                <c:pt idx="5485">
                  <c:v>40435.508333333331</c:v>
                </c:pt>
                <c:pt idx="5486">
                  <c:v>40436.008333333331</c:v>
                </c:pt>
                <c:pt idx="5487">
                  <c:v>40436.508333333331</c:v>
                </c:pt>
                <c:pt idx="5488">
                  <c:v>40437.008333333331</c:v>
                </c:pt>
                <c:pt idx="5489">
                  <c:v>40437.508333333331</c:v>
                </c:pt>
                <c:pt idx="5490">
                  <c:v>40438.008333333331</c:v>
                </c:pt>
                <c:pt idx="5491">
                  <c:v>40438.508333333331</c:v>
                </c:pt>
                <c:pt idx="5492">
                  <c:v>40439.008333333331</c:v>
                </c:pt>
                <c:pt idx="5493">
                  <c:v>40439.508333333331</c:v>
                </c:pt>
                <c:pt idx="5494">
                  <c:v>40440.008333333331</c:v>
                </c:pt>
                <c:pt idx="5495">
                  <c:v>40440.508333333331</c:v>
                </c:pt>
                <c:pt idx="5496">
                  <c:v>40441.008333333331</c:v>
                </c:pt>
                <c:pt idx="5497">
                  <c:v>40441.508333333331</c:v>
                </c:pt>
                <c:pt idx="5498">
                  <c:v>40442.008333333331</c:v>
                </c:pt>
                <c:pt idx="5499">
                  <c:v>40442.508333333331</c:v>
                </c:pt>
                <c:pt idx="5500">
                  <c:v>40443.008333333331</c:v>
                </c:pt>
                <c:pt idx="5501">
                  <c:v>40443.508333333331</c:v>
                </c:pt>
                <c:pt idx="5502">
                  <c:v>40444.008333333331</c:v>
                </c:pt>
                <c:pt idx="5503">
                  <c:v>40444.508333333331</c:v>
                </c:pt>
                <c:pt idx="5504">
                  <c:v>40445.008333333331</c:v>
                </c:pt>
                <c:pt idx="5505">
                  <c:v>40445.508333333331</c:v>
                </c:pt>
                <c:pt idx="5506">
                  <c:v>40446.008333333331</c:v>
                </c:pt>
                <c:pt idx="5507">
                  <c:v>40446.508333333331</c:v>
                </c:pt>
                <c:pt idx="5508">
                  <c:v>40447.008333333331</c:v>
                </c:pt>
                <c:pt idx="5509">
                  <c:v>40447.508333333331</c:v>
                </c:pt>
                <c:pt idx="5510">
                  <c:v>40448.008333333331</c:v>
                </c:pt>
                <c:pt idx="5511">
                  <c:v>40448.508333333331</c:v>
                </c:pt>
                <c:pt idx="5512">
                  <c:v>40449.008333333331</c:v>
                </c:pt>
                <c:pt idx="5513">
                  <c:v>40449.508333333331</c:v>
                </c:pt>
                <c:pt idx="5514">
                  <c:v>40450.008333333331</c:v>
                </c:pt>
                <c:pt idx="5515">
                  <c:v>40450.508333333331</c:v>
                </c:pt>
                <c:pt idx="5516">
                  <c:v>40451.008333333331</c:v>
                </c:pt>
                <c:pt idx="5517">
                  <c:v>40451.508333333331</c:v>
                </c:pt>
                <c:pt idx="5518">
                  <c:v>40452.008333333331</c:v>
                </c:pt>
                <c:pt idx="5519">
                  <c:v>40452.508333333331</c:v>
                </c:pt>
                <c:pt idx="5520">
                  <c:v>40453.008333333331</c:v>
                </c:pt>
                <c:pt idx="5521">
                  <c:v>40453.508333333331</c:v>
                </c:pt>
                <c:pt idx="5522">
                  <c:v>40454.008333333331</c:v>
                </c:pt>
                <c:pt idx="5523">
                  <c:v>40454.508333333331</c:v>
                </c:pt>
                <c:pt idx="5524">
                  <c:v>40455.008333333331</c:v>
                </c:pt>
                <c:pt idx="5525">
                  <c:v>40455.508333333331</c:v>
                </c:pt>
                <c:pt idx="5526">
                  <c:v>40456.008333333331</c:v>
                </c:pt>
                <c:pt idx="5527">
                  <c:v>40456.508333333331</c:v>
                </c:pt>
                <c:pt idx="5528">
                  <c:v>40457.008333333331</c:v>
                </c:pt>
                <c:pt idx="5529">
                  <c:v>40457.508333333331</c:v>
                </c:pt>
                <c:pt idx="5530">
                  <c:v>40458.008333333331</c:v>
                </c:pt>
                <c:pt idx="5531">
                  <c:v>40458.508333333331</c:v>
                </c:pt>
                <c:pt idx="5532">
                  <c:v>40459.008333333331</c:v>
                </c:pt>
                <c:pt idx="5533">
                  <c:v>40459.508333333331</c:v>
                </c:pt>
                <c:pt idx="5534">
                  <c:v>40460.008333333331</c:v>
                </c:pt>
                <c:pt idx="5535">
                  <c:v>40460.508333333331</c:v>
                </c:pt>
                <c:pt idx="5536">
                  <c:v>40461.008333333331</c:v>
                </c:pt>
                <c:pt idx="5537">
                  <c:v>40461.508333333331</c:v>
                </c:pt>
                <c:pt idx="5538">
                  <c:v>40462.008333333331</c:v>
                </c:pt>
                <c:pt idx="5539">
                  <c:v>40462.508333333331</c:v>
                </c:pt>
                <c:pt idx="5540">
                  <c:v>40463.008333333331</c:v>
                </c:pt>
                <c:pt idx="5541">
                  <c:v>40463.508333333331</c:v>
                </c:pt>
                <c:pt idx="5542">
                  <c:v>40464.008333333331</c:v>
                </c:pt>
                <c:pt idx="5543">
                  <c:v>40464.508333333331</c:v>
                </c:pt>
                <c:pt idx="5544">
                  <c:v>40465.008333333331</c:v>
                </c:pt>
                <c:pt idx="5545">
                  <c:v>40465.508333333331</c:v>
                </c:pt>
                <c:pt idx="5546">
                  <c:v>40466.008333333331</c:v>
                </c:pt>
                <c:pt idx="5547">
                  <c:v>40466.508333333331</c:v>
                </c:pt>
                <c:pt idx="5548">
                  <c:v>40467.008333333331</c:v>
                </c:pt>
                <c:pt idx="5549">
                  <c:v>40467.508333333331</c:v>
                </c:pt>
                <c:pt idx="5550">
                  <c:v>40468.008333333331</c:v>
                </c:pt>
                <c:pt idx="5551">
                  <c:v>40468.508333333331</c:v>
                </c:pt>
                <c:pt idx="5552">
                  <c:v>40469.008333333331</c:v>
                </c:pt>
                <c:pt idx="5553">
                  <c:v>40469.508333333331</c:v>
                </c:pt>
                <c:pt idx="5554">
                  <c:v>40470.008333333331</c:v>
                </c:pt>
                <c:pt idx="5555">
                  <c:v>40470.508333333331</c:v>
                </c:pt>
                <c:pt idx="5556">
                  <c:v>40471.008333333331</c:v>
                </c:pt>
                <c:pt idx="5557">
                  <c:v>40471.508333333331</c:v>
                </c:pt>
                <c:pt idx="5558">
                  <c:v>40472.008333333331</c:v>
                </c:pt>
                <c:pt idx="5559">
                  <c:v>40472.508333333331</c:v>
                </c:pt>
                <c:pt idx="5560">
                  <c:v>40473.008333333331</c:v>
                </c:pt>
                <c:pt idx="5561">
                  <c:v>40473.508333333331</c:v>
                </c:pt>
                <c:pt idx="5562">
                  <c:v>40474.008333333331</c:v>
                </c:pt>
                <c:pt idx="5563">
                  <c:v>40474.508333333331</c:v>
                </c:pt>
                <c:pt idx="5564">
                  <c:v>40475.008333333331</c:v>
                </c:pt>
                <c:pt idx="5565">
                  <c:v>40475.508333333331</c:v>
                </c:pt>
                <c:pt idx="5566">
                  <c:v>40476.008333333331</c:v>
                </c:pt>
                <c:pt idx="5567">
                  <c:v>40476.508333333331</c:v>
                </c:pt>
                <c:pt idx="5568">
                  <c:v>40477.008333333331</c:v>
                </c:pt>
                <c:pt idx="5569">
                  <c:v>40477.508333333331</c:v>
                </c:pt>
                <c:pt idx="5570">
                  <c:v>40478.008333333331</c:v>
                </c:pt>
                <c:pt idx="5571">
                  <c:v>40478.508333333331</c:v>
                </c:pt>
                <c:pt idx="5572">
                  <c:v>40479.008333333331</c:v>
                </c:pt>
                <c:pt idx="5573">
                  <c:v>40479.508333333331</c:v>
                </c:pt>
                <c:pt idx="5574">
                  <c:v>40480.008333333331</c:v>
                </c:pt>
                <c:pt idx="5575">
                  <c:v>40480.508333333331</c:v>
                </c:pt>
                <c:pt idx="5576">
                  <c:v>40481.008333333331</c:v>
                </c:pt>
                <c:pt idx="5577">
                  <c:v>40481.508333333331</c:v>
                </c:pt>
                <c:pt idx="5578">
                  <c:v>40482.008333333331</c:v>
                </c:pt>
                <c:pt idx="5579">
                  <c:v>40482.508333333331</c:v>
                </c:pt>
                <c:pt idx="5580">
                  <c:v>40483.008333333331</c:v>
                </c:pt>
                <c:pt idx="5581">
                  <c:v>40483.508333333331</c:v>
                </c:pt>
                <c:pt idx="5582">
                  <c:v>40484.008333333331</c:v>
                </c:pt>
                <c:pt idx="5583">
                  <c:v>40484.508333333331</c:v>
                </c:pt>
                <c:pt idx="5584">
                  <c:v>40485.008333333331</c:v>
                </c:pt>
                <c:pt idx="5585">
                  <c:v>40485.508333333331</c:v>
                </c:pt>
                <c:pt idx="5586">
                  <c:v>40486.008333333331</c:v>
                </c:pt>
                <c:pt idx="5587">
                  <c:v>40486.508333333331</c:v>
                </c:pt>
                <c:pt idx="5588">
                  <c:v>40487.008333333331</c:v>
                </c:pt>
                <c:pt idx="5589">
                  <c:v>40487.508333333331</c:v>
                </c:pt>
                <c:pt idx="5590">
                  <c:v>40488.008333333331</c:v>
                </c:pt>
                <c:pt idx="5591">
                  <c:v>40488.508333333331</c:v>
                </c:pt>
                <c:pt idx="5592">
                  <c:v>40489.008333333331</c:v>
                </c:pt>
                <c:pt idx="5593">
                  <c:v>40489.508333333331</c:v>
                </c:pt>
                <c:pt idx="5594">
                  <c:v>40490.008333333331</c:v>
                </c:pt>
                <c:pt idx="5595">
                  <c:v>40490.508333333331</c:v>
                </c:pt>
                <c:pt idx="5596">
                  <c:v>40491.008333333331</c:v>
                </c:pt>
                <c:pt idx="5597">
                  <c:v>40491.508333333331</c:v>
                </c:pt>
                <c:pt idx="5598">
                  <c:v>40492.008333333331</c:v>
                </c:pt>
                <c:pt idx="5599">
                  <c:v>40492.508333333331</c:v>
                </c:pt>
                <c:pt idx="5600">
                  <c:v>40493.008333333331</c:v>
                </c:pt>
                <c:pt idx="5601">
                  <c:v>40493.508333333331</c:v>
                </c:pt>
                <c:pt idx="5602">
                  <c:v>40494.008333333331</c:v>
                </c:pt>
                <c:pt idx="5603">
                  <c:v>40494.508333333331</c:v>
                </c:pt>
                <c:pt idx="5604">
                  <c:v>40495.008333333331</c:v>
                </c:pt>
                <c:pt idx="5605">
                  <c:v>40495.508333333331</c:v>
                </c:pt>
                <c:pt idx="5606">
                  <c:v>40496.008333333331</c:v>
                </c:pt>
                <c:pt idx="5607">
                  <c:v>40496.508333333331</c:v>
                </c:pt>
                <c:pt idx="5608">
                  <c:v>40497.008333333331</c:v>
                </c:pt>
                <c:pt idx="5609">
                  <c:v>40497.508333333331</c:v>
                </c:pt>
                <c:pt idx="5610">
                  <c:v>40498.008333333331</c:v>
                </c:pt>
                <c:pt idx="5611">
                  <c:v>40498.508333333331</c:v>
                </c:pt>
                <c:pt idx="5612">
                  <c:v>40499.008333333331</c:v>
                </c:pt>
                <c:pt idx="5613">
                  <c:v>40499.508333333331</c:v>
                </c:pt>
                <c:pt idx="5614">
                  <c:v>40500.008333333331</c:v>
                </c:pt>
                <c:pt idx="5615">
                  <c:v>40500.508333333331</c:v>
                </c:pt>
                <c:pt idx="5616">
                  <c:v>40501.008333333331</c:v>
                </c:pt>
                <c:pt idx="5617">
                  <c:v>40501.508333333331</c:v>
                </c:pt>
                <c:pt idx="5618">
                  <c:v>40502.008333333331</c:v>
                </c:pt>
                <c:pt idx="5619">
                  <c:v>40502.508333333331</c:v>
                </c:pt>
                <c:pt idx="5620">
                  <c:v>40503.008333333331</c:v>
                </c:pt>
                <c:pt idx="5621">
                  <c:v>40503.508333333331</c:v>
                </c:pt>
                <c:pt idx="5622">
                  <c:v>40504.008333333331</c:v>
                </c:pt>
                <c:pt idx="5623">
                  <c:v>40504.508333333331</c:v>
                </c:pt>
                <c:pt idx="5624">
                  <c:v>40505.008333333331</c:v>
                </c:pt>
                <c:pt idx="5625">
                  <c:v>40505.508333333331</c:v>
                </c:pt>
                <c:pt idx="5626">
                  <c:v>40506.008333333331</c:v>
                </c:pt>
                <c:pt idx="5627">
                  <c:v>40506.508333333331</c:v>
                </c:pt>
                <c:pt idx="5628">
                  <c:v>40507.008333333331</c:v>
                </c:pt>
                <c:pt idx="5629">
                  <c:v>40507.508333333331</c:v>
                </c:pt>
                <c:pt idx="5630">
                  <c:v>40508.008333333331</c:v>
                </c:pt>
                <c:pt idx="5631">
                  <c:v>40508.508333333331</c:v>
                </c:pt>
                <c:pt idx="5632">
                  <c:v>40509.008333333331</c:v>
                </c:pt>
                <c:pt idx="5633">
                  <c:v>40509.508333333331</c:v>
                </c:pt>
                <c:pt idx="5634">
                  <c:v>40510.008333333331</c:v>
                </c:pt>
                <c:pt idx="5635">
                  <c:v>40510.508333333331</c:v>
                </c:pt>
                <c:pt idx="5636">
                  <c:v>40511.008333333331</c:v>
                </c:pt>
                <c:pt idx="5637">
                  <c:v>40511.508333333331</c:v>
                </c:pt>
                <c:pt idx="5638">
                  <c:v>40512.008333333331</c:v>
                </c:pt>
                <c:pt idx="5639">
                  <c:v>40512.508333333331</c:v>
                </c:pt>
                <c:pt idx="5640">
                  <c:v>40513.008333333331</c:v>
                </c:pt>
                <c:pt idx="5641">
                  <c:v>40513.508333333331</c:v>
                </c:pt>
                <c:pt idx="5642">
                  <c:v>40514.008333333331</c:v>
                </c:pt>
                <c:pt idx="5643">
                  <c:v>40514.508333333331</c:v>
                </c:pt>
                <c:pt idx="5644">
                  <c:v>40515.008333333331</c:v>
                </c:pt>
                <c:pt idx="5645">
                  <c:v>40515.508333333331</c:v>
                </c:pt>
                <c:pt idx="5646">
                  <c:v>40516.008333333331</c:v>
                </c:pt>
                <c:pt idx="5647">
                  <c:v>40516.508333333331</c:v>
                </c:pt>
                <c:pt idx="5648">
                  <c:v>40517.008333333331</c:v>
                </c:pt>
                <c:pt idx="5649">
                  <c:v>40517.508333333331</c:v>
                </c:pt>
                <c:pt idx="5650">
                  <c:v>40518.008333333331</c:v>
                </c:pt>
                <c:pt idx="5651">
                  <c:v>40518.508333333331</c:v>
                </c:pt>
                <c:pt idx="5652">
                  <c:v>40519.008333333331</c:v>
                </c:pt>
                <c:pt idx="5653">
                  <c:v>40519.508333333331</c:v>
                </c:pt>
                <c:pt idx="5654">
                  <c:v>40520.008333333331</c:v>
                </c:pt>
                <c:pt idx="5655">
                  <c:v>40520.508333333331</c:v>
                </c:pt>
                <c:pt idx="5656">
                  <c:v>40521.008333333331</c:v>
                </c:pt>
                <c:pt idx="5657">
                  <c:v>40521.508333333331</c:v>
                </c:pt>
                <c:pt idx="5658">
                  <c:v>40522.008333333331</c:v>
                </c:pt>
                <c:pt idx="5659">
                  <c:v>40522.508333333331</c:v>
                </c:pt>
                <c:pt idx="5660">
                  <c:v>40523.008333333331</c:v>
                </c:pt>
                <c:pt idx="5661">
                  <c:v>40523.508333333331</c:v>
                </c:pt>
                <c:pt idx="5662">
                  <c:v>40524.008333333331</c:v>
                </c:pt>
                <c:pt idx="5663">
                  <c:v>40524.508333333331</c:v>
                </c:pt>
                <c:pt idx="5664">
                  <c:v>40525.008333333331</c:v>
                </c:pt>
                <c:pt idx="5665">
                  <c:v>40525.508333333331</c:v>
                </c:pt>
                <c:pt idx="5666">
                  <c:v>40526.008333333331</c:v>
                </c:pt>
                <c:pt idx="5667">
                  <c:v>40526.508333333331</c:v>
                </c:pt>
                <c:pt idx="5668">
                  <c:v>40527.008333333331</c:v>
                </c:pt>
                <c:pt idx="5669">
                  <c:v>40527.508333333331</c:v>
                </c:pt>
                <c:pt idx="5670">
                  <c:v>40528.008333333331</c:v>
                </c:pt>
                <c:pt idx="5671">
                  <c:v>40528.508333333331</c:v>
                </c:pt>
                <c:pt idx="5672">
                  <c:v>40529.008333333331</c:v>
                </c:pt>
                <c:pt idx="5673">
                  <c:v>40529.508333333331</c:v>
                </c:pt>
                <c:pt idx="5674">
                  <c:v>40530.008333333331</c:v>
                </c:pt>
                <c:pt idx="5675">
                  <c:v>40530.508333333331</c:v>
                </c:pt>
                <c:pt idx="5676">
                  <c:v>40531.008333333331</c:v>
                </c:pt>
                <c:pt idx="5677">
                  <c:v>40531.508333333331</c:v>
                </c:pt>
                <c:pt idx="5678">
                  <c:v>40532.008333333331</c:v>
                </c:pt>
                <c:pt idx="5679">
                  <c:v>40532.508333333331</c:v>
                </c:pt>
                <c:pt idx="5680">
                  <c:v>40533.008333333331</c:v>
                </c:pt>
                <c:pt idx="5681">
                  <c:v>40533.508333333331</c:v>
                </c:pt>
                <c:pt idx="5682">
                  <c:v>40534.008333333331</c:v>
                </c:pt>
                <c:pt idx="5683">
                  <c:v>40534.508333333331</c:v>
                </c:pt>
                <c:pt idx="5684">
                  <c:v>40535.008333333331</c:v>
                </c:pt>
                <c:pt idx="5685">
                  <c:v>40535.508333333331</c:v>
                </c:pt>
                <c:pt idx="5686">
                  <c:v>40536.008333333331</c:v>
                </c:pt>
                <c:pt idx="5687">
                  <c:v>40536.508333333331</c:v>
                </c:pt>
                <c:pt idx="5688">
                  <c:v>40537.008333333331</c:v>
                </c:pt>
                <c:pt idx="5689">
                  <c:v>40537.508333333331</c:v>
                </c:pt>
                <c:pt idx="5690">
                  <c:v>40538.008333333331</c:v>
                </c:pt>
                <c:pt idx="5691">
                  <c:v>40538.508333333331</c:v>
                </c:pt>
                <c:pt idx="5692">
                  <c:v>40539.008333333331</c:v>
                </c:pt>
                <c:pt idx="5693">
                  <c:v>40539.508333333331</c:v>
                </c:pt>
                <c:pt idx="5694">
                  <c:v>40540.008333333331</c:v>
                </c:pt>
                <c:pt idx="5695">
                  <c:v>40540.508333333331</c:v>
                </c:pt>
                <c:pt idx="5696">
                  <c:v>40541.008333333331</c:v>
                </c:pt>
                <c:pt idx="5697">
                  <c:v>40541.508333333331</c:v>
                </c:pt>
                <c:pt idx="5698">
                  <c:v>40542.008333333331</c:v>
                </c:pt>
                <c:pt idx="5699">
                  <c:v>40542.508333333331</c:v>
                </c:pt>
                <c:pt idx="5700">
                  <c:v>40543.008333333331</c:v>
                </c:pt>
                <c:pt idx="5701">
                  <c:v>40543.508333333331</c:v>
                </c:pt>
                <c:pt idx="5702">
                  <c:v>40544.008333333331</c:v>
                </c:pt>
                <c:pt idx="5703">
                  <c:v>40544.508333333331</c:v>
                </c:pt>
                <c:pt idx="5704">
                  <c:v>40545.008333333331</c:v>
                </c:pt>
                <c:pt idx="5705">
                  <c:v>40545.508333333331</c:v>
                </c:pt>
                <c:pt idx="5706">
                  <c:v>40546.008333333331</c:v>
                </c:pt>
                <c:pt idx="5707">
                  <c:v>40546.508333333331</c:v>
                </c:pt>
                <c:pt idx="5708">
                  <c:v>40547.008333333331</c:v>
                </c:pt>
                <c:pt idx="5709">
                  <c:v>40547.508333333331</c:v>
                </c:pt>
                <c:pt idx="5710">
                  <c:v>40548.008333333331</c:v>
                </c:pt>
                <c:pt idx="5711">
                  <c:v>40548.508333333331</c:v>
                </c:pt>
                <c:pt idx="5712">
                  <c:v>40549.008333333331</c:v>
                </c:pt>
                <c:pt idx="5713">
                  <c:v>40549.508333333331</c:v>
                </c:pt>
                <c:pt idx="5714">
                  <c:v>40550.008333333331</c:v>
                </c:pt>
                <c:pt idx="5715">
                  <c:v>40550.508333333331</c:v>
                </c:pt>
                <c:pt idx="5716">
                  <c:v>40551.008333333331</c:v>
                </c:pt>
                <c:pt idx="5717">
                  <c:v>40551.508333333331</c:v>
                </c:pt>
                <c:pt idx="5718">
                  <c:v>40552.008333333331</c:v>
                </c:pt>
                <c:pt idx="5719">
                  <c:v>40552.508333333331</c:v>
                </c:pt>
                <c:pt idx="5720">
                  <c:v>40553.008333333331</c:v>
                </c:pt>
                <c:pt idx="5721">
                  <c:v>40553.508333333331</c:v>
                </c:pt>
                <c:pt idx="5722">
                  <c:v>40554.008333333331</c:v>
                </c:pt>
                <c:pt idx="5723">
                  <c:v>40554.508333333331</c:v>
                </c:pt>
                <c:pt idx="5724">
                  <c:v>40555.008333333331</c:v>
                </c:pt>
                <c:pt idx="5725">
                  <c:v>40555.508333333331</c:v>
                </c:pt>
                <c:pt idx="5726">
                  <c:v>40556.008333333331</c:v>
                </c:pt>
                <c:pt idx="5727">
                  <c:v>40556.508333333331</c:v>
                </c:pt>
                <c:pt idx="5728">
                  <c:v>40557.008333333331</c:v>
                </c:pt>
                <c:pt idx="5729">
                  <c:v>40557.508333333331</c:v>
                </c:pt>
                <c:pt idx="5730">
                  <c:v>40558.008333333331</c:v>
                </c:pt>
                <c:pt idx="5731">
                  <c:v>40558.508333333331</c:v>
                </c:pt>
                <c:pt idx="5732">
                  <c:v>40559.008333333331</c:v>
                </c:pt>
                <c:pt idx="5733">
                  <c:v>40559.508333333331</c:v>
                </c:pt>
                <c:pt idx="5734">
                  <c:v>40560.008333333331</c:v>
                </c:pt>
                <c:pt idx="5735">
                  <c:v>40560.508333333331</c:v>
                </c:pt>
                <c:pt idx="5736">
                  <c:v>40561.008333333331</c:v>
                </c:pt>
                <c:pt idx="5737">
                  <c:v>40561.508333333331</c:v>
                </c:pt>
                <c:pt idx="5738">
                  <c:v>40562.008333333331</c:v>
                </c:pt>
                <c:pt idx="5739">
                  <c:v>40562.508333333331</c:v>
                </c:pt>
                <c:pt idx="5740">
                  <c:v>40563.008333333331</c:v>
                </c:pt>
                <c:pt idx="5741">
                  <c:v>40563.508333333331</c:v>
                </c:pt>
                <c:pt idx="5742">
                  <c:v>40564.008333333331</c:v>
                </c:pt>
                <c:pt idx="5743">
                  <c:v>40564.508333333331</c:v>
                </c:pt>
                <c:pt idx="5744">
                  <c:v>40565.008333333331</c:v>
                </c:pt>
                <c:pt idx="5745">
                  <c:v>40565.508333333331</c:v>
                </c:pt>
                <c:pt idx="5746">
                  <c:v>40566.008333333331</c:v>
                </c:pt>
                <c:pt idx="5747">
                  <c:v>40566.508333333331</c:v>
                </c:pt>
                <c:pt idx="5748">
                  <c:v>40567.008333333331</c:v>
                </c:pt>
                <c:pt idx="5749">
                  <c:v>40567.508333333331</c:v>
                </c:pt>
                <c:pt idx="5750">
                  <c:v>40568.008333333331</c:v>
                </c:pt>
                <c:pt idx="5751">
                  <c:v>40568.508333333331</c:v>
                </c:pt>
                <c:pt idx="5752">
                  <c:v>40569.008333333331</c:v>
                </c:pt>
                <c:pt idx="5753">
                  <c:v>40569.508333333331</c:v>
                </c:pt>
                <c:pt idx="5754">
                  <c:v>40570.008333333331</c:v>
                </c:pt>
                <c:pt idx="5755">
                  <c:v>40570.508333333331</c:v>
                </c:pt>
                <c:pt idx="5756">
                  <c:v>40571.008333333331</c:v>
                </c:pt>
                <c:pt idx="5757">
                  <c:v>40571.508333333331</c:v>
                </c:pt>
                <c:pt idx="5758">
                  <c:v>40572.008333333331</c:v>
                </c:pt>
                <c:pt idx="5759">
                  <c:v>40572.508333333331</c:v>
                </c:pt>
                <c:pt idx="5760">
                  <c:v>40573.008333333331</c:v>
                </c:pt>
                <c:pt idx="5761">
                  <c:v>40573.508333333331</c:v>
                </c:pt>
                <c:pt idx="5762">
                  <c:v>40574.008333333331</c:v>
                </c:pt>
                <c:pt idx="5763">
                  <c:v>40574.508333333331</c:v>
                </c:pt>
                <c:pt idx="5764">
                  <c:v>40575.008333333331</c:v>
                </c:pt>
                <c:pt idx="5765">
                  <c:v>40575.508333333331</c:v>
                </c:pt>
                <c:pt idx="5766">
                  <c:v>40576.008333333331</c:v>
                </c:pt>
                <c:pt idx="5767">
                  <c:v>40576.508333333331</c:v>
                </c:pt>
                <c:pt idx="5768">
                  <c:v>40577.008333333331</c:v>
                </c:pt>
                <c:pt idx="5769">
                  <c:v>40577.508333333331</c:v>
                </c:pt>
                <c:pt idx="5770">
                  <c:v>40578.008333333331</c:v>
                </c:pt>
                <c:pt idx="5771">
                  <c:v>40578.508333333331</c:v>
                </c:pt>
                <c:pt idx="5772">
                  <c:v>40579.008333333331</c:v>
                </c:pt>
                <c:pt idx="5773">
                  <c:v>40579.508333333331</c:v>
                </c:pt>
                <c:pt idx="5774">
                  <c:v>40580.008333333331</c:v>
                </c:pt>
                <c:pt idx="5775">
                  <c:v>40580.508333333331</c:v>
                </c:pt>
                <c:pt idx="5776">
                  <c:v>40581.008333333331</c:v>
                </c:pt>
                <c:pt idx="5777">
                  <c:v>40581.508333333331</c:v>
                </c:pt>
                <c:pt idx="5778">
                  <c:v>40582.008333333331</c:v>
                </c:pt>
                <c:pt idx="5779">
                  <c:v>40582.508333333331</c:v>
                </c:pt>
                <c:pt idx="5780">
                  <c:v>40583.008333333331</c:v>
                </c:pt>
                <c:pt idx="5781">
                  <c:v>40583.508333333331</c:v>
                </c:pt>
                <c:pt idx="5782">
                  <c:v>40584.008333333331</c:v>
                </c:pt>
                <c:pt idx="5783">
                  <c:v>40584.508333333331</c:v>
                </c:pt>
                <c:pt idx="5784">
                  <c:v>40585.008333333331</c:v>
                </c:pt>
                <c:pt idx="5785">
                  <c:v>40585.508333333331</c:v>
                </c:pt>
                <c:pt idx="5786">
                  <c:v>40586.008333333331</c:v>
                </c:pt>
                <c:pt idx="5787">
                  <c:v>40586.508333333331</c:v>
                </c:pt>
                <c:pt idx="5788">
                  <c:v>40587.008333333331</c:v>
                </c:pt>
                <c:pt idx="5789">
                  <c:v>40587.508333333331</c:v>
                </c:pt>
                <c:pt idx="5790">
                  <c:v>40588.008333333331</c:v>
                </c:pt>
                <c:pt idx="5791">
                  <c:v>40588.508333333331</c:v>
                </c:pt>
                <c:pt idx="5792">
                  <c:v>40589.008333333331</c:v>
                </c:pt>
                <c:pt idx="5793">
                  <c:v>40589.508333333331</c:v>
                </c:pt>
                <c:pt idx="5794">
                  <c:v>40590.008333333331</c:v>
                </c:pt>
                <c:pt idx="5795">
                  <c:v>40590.508333333331</c:v>
                </c:pt>
                <c:pt idx="5796">
                  <c:v>40591.008333333331</c:v>
                </c:pt>
                <c:pt idx="5797">
                  <c:v>40591.508333333331</c:v>
                </c:pt>
                <c:pt idx="5798">
                  <c:v>40592.008333333331</c:v>
                </c:pt>
                <c:pt idx="5799">
                  <c:v>40592.508333333331</c:v>
                </c:pt>
                <c:pt idx="5800">
                  <c:v>40593.008333333331</c:v>
                </c:pt>
                <c:pt idx="5801">
                  <c:v>40593.508333333331</c:v>
                </c:pt>
                <c:pt idx="5802">
                  <c:v>40594.008333333331</c:v>
                </c:pt>
                <c:pt idx="5803">
                  <c:v>40594.508333333331</c:v>
                </c:pt>
                <c:pt idx="5804">
                  <c:v>40595.008333333331</c:v>
                </c:pt>
                <c:pt idx="5805">
                  <c:v>40595.508333333331</c:v>
                </c:pt>
                <c:pt idx="5806">
                  <c:v>40596.008333333331</c:v>
                </c:pt>
                <c:pt idx="5807">
                  <c:v>40596.508333333331</c:v>
                </c:pt>
                <c:pt idx="5808">
                  <c:v>40597.008333333331</c:v>
                </c:pt>
                <c:pt idx="5809">
                  <c:v>40597.508333333331</c:v>
                </c:pt>
                <c:pt idx="5810">
                  <c:v>40598.008333333331</c:v>
                </c:pt>
                <c:pt idx="5811">
                  <c:v>40598.508333333331</c:v>
                </c:pt>
                <c:pt idx="5812">
                  <c:v>40599.008333333331</c:v>
                </c:pt>
                <c:pt idx="5813">
                  <c:v>40599.508333333331</c:v>
                </c:pt>
                <c:pt idx="5814">
                  <c:v>40600.008333333331</c:v>
                </c:pt>
                <c:pt idx="5815">
                  <c:v>40600.508333333331</c:v>
                </c:pt>
                <c:pt idx="5816">
                  <c:v>40601.008333333331</c:v>
                </c:pt>
                <c:pt idx="5817">
                  <c:v>40601.508333333331</c:v>
                </c:pt>
                <c:pt idx="5818">
                  <c:v>40602.008333333331</c:v>
                </c:pt>
                <c:pt idx="5819">
                  <c:v>40602.508333333331</c:v>
                </c:pt>
                <c:pt idx="5820">
                  <c:v>40603.008333333331</c:v>
                </c:pt>
                <c:pt idx="5821">
                  <c:v>40603.508333333331</c:v>
                </c:pt>
                <c:pt idx="5822">
                  <c:v>40604.008333333331</c:v>
                </c:pt>
                <c:pt idx="5823">
                  <c:v>40604.508333333331</c:v>
                </c:pt>
                <c:pt idx="5824">
                  <c:v>40605.008333333331</c:v>
                </c:pt>
                <c:pt idx="5825">
                  <c:v>40605.508333333331</c:v>
                </c:pt>
                <c:pt idx="5826">
                  <c:v>40606.008333333331</c:v>
                </c:pt>
                <c:pt idx="5827">
                  <c:v>40606.508333333331</c:v>
                </c:pt>
                <c:pt idx="5828">
                  <c:v>40607.008333333331</c:v>
                </c:pt>
                <c:pt idx="5829">
                  <c:v>40607.508333333331</c:v>
                </c:pt>
                <c:pt idx="5830">
                  <c:v>40608.008333333331</c:v>
                </c:pt>
                <c:pt idx="5831">
                  <c:v>40608.508333333331</c:v>
                </c:pt>
                <c:pt idx="5832">
                  <c:v>40609.008333333331</c:v>
                </c:pt>
                <c:pt idx="5833">
                  <c:v>40609.508333333331</c:v>
                </c:pt>
                <c:pt idx="5834">
                  <c:v>40610.008333333331</c:v>
                </c:pt>
                <c:pt idx="5835">
                  <c:v>40610.508333333331</c:v>
                </c:pt>
                <c:pt idx="5836">
                  <c:v>40611.008333333331</c:v>
                </c:pt>
                <c:pt idx="5837">
                  <c:v>40611.508333333331</c:v>
                </c:pt>
                <c:pt idx="5838">
                  <c:v>40612.008333333331</c:v>
                </c:pt>
                <c:pt idx="5839">
                  <c:v>40612.508333333331</c:v>
                </c:pt>
                <c:pt idx="5840">
                  <c:v>40613.008333333331</c:v>
                </c:pt>
                <c:pt idx="5841">
                  <c:v>40613.508333333331</c:v>
                </c:pt>
                <c:pt idx="5842">
                  <c:v>40614.008333333331</c:v>
                </c:pt>
                <c:pt idx="5843">
                  <c:v>40614.508333333331</c:v>
                </c:pt>
                <c:pt idx="5844">
                  <c:v>40615.008333333331</c:v>
                </c:pt>
                <c:pt idx="5845">
                  <c:v>40615.508333333331</c:v>
                </c:pt>
                <c:pt idx="5846">
                  <c:v>40616.008333333331</c:v>
                </c:pt>
                <c:pt idx="5847">
                  <c:v>40616.508333333331</c:v>
                </c:pt>
                <c:pt idx="5848">
                  <c:v>40617.008333333331</c:v>
                </c:pt>
                <c:pt idx="5849">
                  <c:v>40617.508333333331</c:v>
                </c:pt>
                <c:pt idx="5850">
                  <c:v>40618.008333333331</c:v>
                </c:pt>
                <c:pt idx="5851">
                  <c:v>40618.508333333331</c:v>
                </c:pt>
                <c:pt idx="5852">
                  <c:v>40619.008333333331</c:v>
                </c:pt>
                <c:pt idx="5853">
                  <c:v>40619.508333333331</c:v>
                </c:pt>
                <c:pt idx="5854">
                  <c:v>40620.008333333331</c:v>
                </c:pt>
                <c:pt idx="5855">
                  <c:v>40620.508333333331</c:v>
                </c:pt>
                <c:pt idx="5856">
                  <c:v>40621.008333333331</c:v>
                </c:pt>
                <c:pt idx="5857">
                  <c:v>40621.508333333331</c:v>
                </c:pt>
                <c:pt idx="5858">
                  <c:v>40622.008333333331</c:v>
                </c:pt>
                <c:pt idx="5859">
                  <c:v>40622.508333333331</c:v>
                </c:pt>
                <c:pt idx="5860">
                  <c:v>40623.008333333331</c:v>
                </c:pt>
                <c:pt idx="5861">
                  <c:v>40623.508333333331</c:v>
                </c:pt>
                <c:pt idx="5862">
                  <c:v>40624.008333333331</c:v>
                </c:pt>
                <c:pt idx="5863">
                  <c:v>40624.508333333331</c:v>
                </c:pt>
                <c:pt idx="5864">
                  <c:v>40625.008333333331</c:v>
                </c:pt>
                <c:pt idx="5865">
                  <c:v>40625.508333333331</c:v>
                </c:pt>
                <c:pt idx="5866">
                  <c:v>40626.008333333331</c:v>
                </c:pt>
                <c:pt idx="5867">
                  <c:v>40626.508333333331</c:v>
                </c:pt>
                <c:pt idx="5868">
                  <c:v>40627.008333333331</c:v>
                </c:pt>
                <c:pt idx="5869">
                  <c:v>40627.508333333331</c:v>
                </c:pt>
                <c:pt idx="5870">
                  <c:v>40628.008333333331</c:v>
                </c:pt>
                <c:pt idx="5871">
                  <c:v>40628.508333333331</c:v>
                </c:pt>
                <c:pt idx="5872">
                  <c:v>40629.008333333331</c:v>
                </c:pt>
                <c:pt idx="5873">
                  <c:v>40629.508333333331</c:v>
                </c:pt>
                <c:pt idx="5874">
                  <c:v>40630.008333333331</c:v>
                </c:pt>
                <c:pt idx="5875">
                  <c:v>40630.508333333331</c:v>
                </c:pt>
                <c:pt idx="5876">
                  <c:v>40631.008333333331</c:v>
                </c:pt>
                <c:pt idx="5877">
                  <c:v>40631.508333333331</c:v>
                </c:pt>
                <c:pt idx="5878">
                  <c:v>40632.008333333331</c:v>
                </c:pt>
                <c:pt idx="5879">
                  <c:v>40632.508333333331</c:v>
                </c:pt>
                <c:pt idx="5880">
                  <c:v>40633.008333333331</c:v>
                </c:pt>
                <c:pt idx="5881">
                  <c:v>40633.508333333331</c:v>
                </c:pt>
                <c:pt idx="5882">
                  <c:v>40634.008333333331</c:v>
                </c:pt>
                <c:pt idx="5883">
                  <c:v>40634.508333333331</c:v>
                </c:pt>
                <c:pt idx="5884">
                  <c:v>40635.008333333331</c:v>
                </c:pt>
                <c:pt idx="5885">
                  <c:v>40635.508333333331</c:v>
                </c:pt>
                <c:pt idx="5886">
                  <c:v>40636.008333333331</c:v>
                </c:pt>
                <c:pt idx="5887">
                  <c:v>40636.508333333331</c:v>
                </c:pt>
                <c:pt idx="5888">
                  <c:v>40637.008333333331</c:v>
                </c:pt>
                <c:pt idx="5889">
                  <c:v>40637.508333333331</c:v>
                </c:pt>
                <c:pt idx="5890">
                  <c:v>40638.008333333331</c:v>
                </c:pt>
                <c:pt idx="5891">
                  <c:v>40638.508333333331</c:v>
                </c:pt>
                <c:pt idx="5892">
                  <c:v>40639.008333333331</c:v>
                </c:pt>
                <c:pt idx="5893">
                  <c:v>40639.508333333331</c:v>
                </c:pt>
                <c:pt idx="5894">
                  <c:v>40640.008333333331</c:v>
                </c:pt>
                <c:pt idx="5895">
                  <c:v>40640.508333333331</c:v>
                </c:pt>
                <c:pt idx="5896">
                  <c:v>40641.008333333331</c:v>
                </c:pt>
                <c:pt idx="5897">
                  <c:v>40641.508333333331</c:v>
                </c:pt>
                <c:pt idx="5898">
                  <c:v>40642.008333333331</c:v>
                </c:pt>
                <c:pt idx="5899">
                  <c:v>40642.508333333331</c:v>
                </c:pt>
                <c:pt idx="5900">
                  <c:v>40643.008333333331</c:v>
                </c:pt>
                <c:pt idx="5901">
                  <c:v>40643.508333333331</c:v>
                </c:pt>
                <c:pt idx="5902">
                  <c:v>40644.008333333331</c:v>
                </c:pt>
                <c:pt idx="5903">
                  <c:v>40644.508333333331</c:v>
                </c:pt>
                <c:pt idx="5904">
                  <c:v>40645.008333333331</c:v>
                </c:pt>
                <c:pt idx="5905">
                  <c:v>40645.508333333331</c:v>
                </c:pt>
                <c:pt idx="5906">
                  <c:v>40646.008333333331</c:v>
                </c:pt>
                <c:pt idx="5907">
                  <c:v>40646.508333333331</c:v>
                </c:pt>
                <c:pt idx="5908">
                  <c:v>40647.008333333331</c:v>
                </c:pt>
                <c:pt idx="5909">
                  <c:v>40647.508333333331</c:v>
                </c:pt>
                <c:pt idx="5910">
                  <c:v>40648.008333333331</c:v>
                </c:pt>
                <c:pt idx="5911">
                  <c:v>40648.508333333331</c:v>
                </c:pt>
                <c:pt idx="5912">
                  <c:v>40649.008333333331</c:v>
                </c:pt>
                <c:pt idx="5913">
                  <c:v>40649.508333333331</c:v>
                </c:pt>
                <c:pt idx="5914">
                  <c:v>40650.008333333331</c:v>
                </c:pt>
                <c:pt idx="5915">
                  <c:v>40650.508333333331</c:v>
                </c:pt>
                <c:pt idx="5916">
                  <c:v>40651.008333333331</c:v>
                </c:pt>
                <c:pt idx="5917">
                  <c:v>40651.508333333331</c:v>
                </c:pt>
                <c:pt idx="5918">
                  <c:v>40652.008333333331</c:v>
                </c:pt>
                <c:pt idx="5919">
                  <c:v>40652.508333333331</c:v>
                </c:pt>
                <c:pt idx="5920">
                  <c:v>40653.008333333331</c:v>
                </c:pt>
                <c:pt idx="5921">
                  <c:v>40653.508333333331</c:v>
                </c:pt>
                <c:pt idx="5922">
                  <c:v>40654.008333333331</c:v>
                </c:pt>
                <c:pt idx="5923">
                  <c:v>40654.508333333331</c:v>
                </c:pt>
                <c:pt idx="5924">
                  <c:v>40655.008333333331</c:v>
                </c:pt>
                <c:pt idx="5925">
                  <c:v>40655.508333333331</c:v>
                </c:pt>
                <c:pt idx="5926">
                  <c:v>40656.008333333331</c:v>
                </c:pt>
                <c:pt idx="5927">
                  <c:v>40656.508333333331</c:v>
                </c:pt>
                <c:pt idx="5928">
                  <c:v>40657.008333333331</c:v>
                </c:pt>
                <c:pt idx="5929">
                  <c:v>40657.508333333331</c:v>
                </c:pt>
                <c:pt idx="5930">
                  <c:v>40658.008333333331</c:v>
                </c:pt>
                <c:pt idx="5931">
                  <c:v>40658.508333333331</c:v>
                </c:pt>
                <c:pt idx="5932">
                  <c:v>40659.008333333331</c:v>
                </c:pt>
                <c:pt idx="5933">
                  <c:v>40659.508333333331</c:v>
                </c:pt>
                <c:pt idx="5934">
                  <c:v>40660.008333333331</c:v>
                </c:pt>
                <c:pt idx="5935">
                  <c:v>40660.508333333331</c:v>
                </c:pt>
                <c:pt idx="5936">
                  <c:v>40661.008333333331</c:v>
                </c:pt>
                <c:pt idx="5937">
                  <c:v>40661.508333333331</c:v>
                </c:pt>
                <c:pt idx="5938">
                  <c:v>40662.008333333331</c:v>
                </c:pt>
                <c:pt idx="5939">
                  <c:v>40662.508333333331</c:v>
                </c:pt>
                <c:pt idx="5940">
                  <c:v>40663.008333333331</c:v>
                </c:pt>
                <c:pt idx="5941">
                  <c:v>40663.508333333331</c:v>
                </c:pt>
                <c:pt idx="5942">
                  <c:v>40664.008333333331</c:v>
                </c:pt>
                <c:pt idx="5943">
                  <c:v>40664.508333333331</c:v>
                </c:pt>
                <c:pt idx="5944">
                  <c:v>40665.008333333331</c:v>
                </c:pt>
                <c:pt idx="5945">
                  <c:v>40665.508333333331</c:v>
                </c:pt>
                <c:pt idx="5946">
                  <c:v>40666.008333333331</c:v>
                </c:pt>
                <c:pt idx="5947">
                  <c:v>40666.508333333331</c:v>
                </c:pt>
                <c:pt idx="5948">
                  <c:v>40667.008333333331</c:v>
                </c:pt>
                <c:pt idx="5949">
                  <c:v>40667.508333333331</c:v>
                </c:pt>
                <c:pt idx="5950">
                  <c:v>40668.008333333331</c:v>
                </c:pt>
                <c:pt idx="5951">
                  <c:v>40668.508333333331</c:v>
                </c:pt>
                <c:pt idx="5952">
                  <c:v>40669.008333333331</c:v>
                </c:pt>
                <c:pt idx="5953">
                  <c:v>40669.508333333331</c:v>
                </c:pt>
                <c:pt idx="5954">
                  <c:v>40670.008333333331</c:v>
                </c:pt>
                <c:pt idx="5955">
                  <c:v>40670.508333333331</c:v>
                </c:pt>
                <c:pt idx="5956">
                  <c:v>40671.008333333331</c:v>
                </c:pt>
                <c:pt idx="5957">
                  <c:v>40671.508333333331</c:v>
                </c:pt>
                <c:pt idx="5958">
                  <c:v>40672.008333333331</c:v>
                </c:pt>
                <c:pt idx="5959">
                  <c:v>40672.508333333331</c:v>
                </c:pt>
                <c:pt idx="5960">
                  <c:v>40673.008333333331</c:v>
                </c:pt>
                <c:pt idx="5961">
                  <c:v>40673.508333333331</c:v>
                </c:pt>
                <c:pt idx="5962">
                  <c:v>40674.008333333331</c:v>
                </c:pt>
                <c:pt idx="5963">
                  <c:v>40674.508333333331</c:v>
                </c:pt>
                <c:pt idx="5964">
                  <c:v>40675.008333333331</c:v>
                </c:pt>
                <c:pt idx="5965">
                  <c:v>40675.508333333331</c:v>
                </c:pt>
                <c:pt idx="5966">
                  <c:v>40676.008333333331</c:v>
                </c:pt>
                <c:pt idx="5967">
                  <c:v>40676.508333333331</c:v>
                </c:pt>
                <c:pt idx="5968">
                  <c:v>40677.008333333331</c:v>
                </c:pt>
                <c:pt idx="5969">
                  <c:v>40677.508333333331</c:v>
                </c:pt>
                <c:pt idx="5970">
                  <c:v>40678.008333333331</c:v>
                </c:pt>
                <c:pt idx="5971">
                  <c:v>40678.508333333331</c:v>
                </c:pt>
                <c:pt idx="5972">
                  <c:v>40679.008333333331</c:v>
                </c:pt>
                <c:pt idx="5973">
                  <c:v>40679.508333333331</c:v>
                </c:pt>
                <c:pt idx="5974">
                  <c:v>40680.008333333331</c:v>
                </c:pt>
                <c:pt idx="5975">
                  <c:v>40680.508333333331</c:v>
                </c:pt>
                <c:pt idx="5976">
                  <c:v>40681.008333333331</c:v>
                </c:pt>
                <c:pt idx="5977">
                  <c:v>40681.508333333331</c:v>
                </c:pt>
                <c:pt idx="5978">
                  <c:v>40682.008333333331</c:v>
                </c:pt>
                <c:pt idx="5979">
                  <c:v>40682.508333333331</c:v>
                </c:pt>
                <c:pt idx="5980">
                  <c:v>40683.008333333331</c:v>
                </c:pt>
                <c:pt idx="5981">
                  <c:v>40683.508333333331</c:v>
                </c:pt>
                <c:pt idx="5982">
                  <c:v>40684.008333333331</c:v>
                </c:pt>
                <c:pt idx="5983">
                  <c:v>40684.508333333331</c:v>
                </c:pt>
                <c:pt idx="5984">
                  <c:v>40685.008333333331</c:v>
                </c:pt>
                <c:pt idx="5985">
                  <c:v>40685.508333333331</c:v>
                </c:pt>
                <c:pt idx="5986">
                  <c:v>40686.008333333331</c:v>
                </c:pt>
                <c:pt idx="5987">
                  <c:v>40686.508333333331</c:v>
                </c:pt>
                <c:pt idx="5988">
                  <c:v>40687.008333333331</c:v>
                </c:pt>
                <c:pt idx="5989">
                  <c:v>40687.508333333331</c:v>
                </c:pt>
                <c:pt idx="5990">
                  <c:v>40688.008333333331</c:v>
                </c:pt>
                <c:pt idx="5991">
                  <c:v>40688.508333333331</c:v>
                </c:pt>
                <c:pt idx="5992">
                  <c:v>40689.008333333331</c:v>
                </c:pt>
                <c:pt idx="5993">
                  <c:v>40689.508333333331</c:v>
                </c:pt>
                <c:pt idx="5994">
                  <c:v>40690.008333333331</c:v>
                </c:pt>
                <c:pt idx="5995">
                  <c:v>40690.508333333331</c:v>
                </c:pt>
                <c:pt idx="5996">
                  <c:v>40691.008333333331</c:v>
                </c:pt>
                <c:pt idx="5997">
                  <c:v>40691.508333333331</c:v>
                </c:pt>
                <c:pt idx="5998">
                  <c:v>40692.008333333331</c:v>
                </c:pt>
                <c:pt idx="5999">
                  <c:v>40692.508333333331</c:v>
                </c:pt>
                <c:pt idx="6000">
                  <c:v>40693.008333333331</c:v>
                </c:pt>
                <c:pt idx="6001">
                  <c:v>40693.508333333331</c:v>
                </c:pt>
                <c:pt idx="6002">
                  <c:v>40694.008333333331</c:v>
                </c:pt>
                <c:pt idx="6003">
                  <c:v>40694.508333333331</c:v>
                </c:pt>
                <c:pt idx="6004">
                  <c:v>40695.008333333331</c:v>
                </c:pt>
                <c:pt idx="6005">
                  <c:v>40695.508333333331</c:v>
                </c:pt>
                <c:pt idx="6006">
                  <c:v>40696.008333333331</c:v>
                </c:pt>
                <c:pt idx="6007">
                  <c:v>40696.508333333331</c:v>
                </c:pt>
                <c:pt idx="6008">
                  <c:v>40697.008333333331</c:v>
                </c:pt>
                <c:pt idx="6009">
                  <c:v>40697.508333333331</c:v>
                </c:pt>
                <c:pt idx="6010">
                  <c:v>40698.008333333331</c:v>
                </c:pt>
                <c:pt idx="6011">
                  <c:v>40698.508333333331</c:v>
                </c:pt>
                <c:pt idx="6012">
                  <c:v>40699.008333333331</c:v>
                </c:pt>
                <c:pt idx="6013">
                  <c:v>40699.508333333331</c:v>
                </c:pt>
                <c:pt idx="6014">
                  <c:v>40700.008333333331</c:v>
                </c:pt>
                <c:pt idx="6015">
                  <c:v>40700.508333333331</c:v>
                </c:pt>
                <c:pt idx="6016">
                  <c:v>40701.008333333331</c:v>
                </c:pt>
                <c:pt idx="6017">
                  <c:v>40701.508333333331</c:v>
                </c:pt>
                <c:pt idx="6018">
                  <c:v>40702.008333333331</c:v>
                </c:pt>
                <c:pt idx="6019">
                  <c:v>40702.508333333331</c:v>
                </c:pt>
                <c:pt idx="6020">
                  <c:v>40703.008333333331</c:v>
                </c:pt>
                <c:pt idx="6021">
                  <c:v>40703.508333333331</c:v>
                </c:pt>
                <c:pt idx="6022">
                  <c:v>40704.008333333331</c:v>
                </c:pt>
                <c:pt idx="6023">
                  <c:v>40704.508333333331</c:v>
                </c:pt>
                <c:pt idx="6024">
                  <c:v>40705.008333333331</c:v>
                </c:pt>
                <c:pt idx="6025">
                  <c:v>40705.508333333331</c:v>
                </c:pt>
                <c:pt idx="6026">
                  <c:v>40706.008333333331</c:v>
                </c:pt>
                <c:pt idx="6027">
                  <c:v>40706.508333333331</c:v>
                </c:pt>
                <c:pt idx="6028">
                  <c:v>40707.008333333331</c:v>
                </c:pt>
                <c:pt idx="6029">
                  <c:v>40707.508333333331</c:v>
                </c:pt>
                <c:pt idx="6030">
                  <c:v>40708.008333333331</c:v>
                </c:pt>
                <c:pt idx="6031">
                  <c:v>40708.508333333331</c:v>
                </c:pt>
                <c:pt idx="6032">
                  <c:v>40709.008333333331</c:v>
                </c:pt>
                <c:pt idx="6033">
                  <c:v>40709.508333333331</c:v>
                </c:pt>
                <c:pt idx="6034">
                  <c:v>40710.008333333331</c:v>
                </c:pt>
                <c:pt idx="6035">
                  <c:v>40710.508333333331</c:v>
                </c:pt>
                <c:pt idx="6036">
                  <c:v>40711.008333333331</c:v>
                </c:pt>
                <c:pt idx="6037">
                  <c:v>40711.508333333331</c:v>
                </c:pt>
                <c:pt idx="6038">
                  <c:v>40712.008333333331</c:v>
                </c:pt>
                <c:pt idx="6039">
                  <c:v>40712.508333333331</c:v>
                </c:pt>
                <c:pt idx="6040">
                  <c:v>40713.008333333331</c:v>
                </c:pt>
                <c:pt idx="6041">
                  <c:v>40713.508333333331</c:v>
                </c:pt>
                <c:pt idx="6042">
                  <c:v>40714.008333333331</c:v>
                </c:pt>
                <c:pt idx="6043">
                  <c:v>40714.508333333331</c:v>
                </c:pt>
                <c:pt idx="6044">
                  <c:v>40715.008333333331</c:v>
                </c:pt>
                <c:pt idx="6045">
                  <c:v>40715.508333333331</c:v>
                </c:pt>
                <c:pt idx="6046">
                  <c:v>40716.008333333331</c:v>
                </c:pt>
                <c:pt idx="6047">
                  <c:v>40716.508333333331</c:v>
                </c:pt>
                <c:pt idx="6048">
                  <c:v>40717.008333333331</c:v>
                </c:pt>
                <c:pt idx="6049">
                  <c:v>40717.508333333331</c:v>
                </c:pt>
                <c:pt idx="6050">
                  <c:v>40718.008333333331</c:v>
                </c:pt>
                <c:pt idx="6051">
                  <c:v>40718.508333333331</c:v>
                </c:pt>
                <c:pt idx="6052">
                  <c:v>40719.008333333331</c:v>
                </c:pt>
                <c:pt idx="6053">
                  <c:v>40719.508333333331</c:v>
                </c:pt>
                <c:pt idx="6054">
                  <c:v>40720.008333333331</c:v>
                </c:pt>
                <c:pt idx="6055">
                  <c:v>40720.508333333331</c:v>
                </c:pt>
                <c:pt idx="6056">
                  <c:v>40721.008333333331</c:v>
                </c:pt>
                <c:pt idx="6057">
                  <c:v>40721.508333333331</c:v>
                </c:pt>
                <c:pt idx="6058">
                  <c:v>40722.008333333331</c:v>
                </c:pt>
                <c:pt idx="6059">
                  <c:v>40722.508333333331</c:v>
                </c:pt>
                <c:pt idx="6060">
                  <c:v>40723.008333333331</c:v>
                </c:pt>
                <c:pt idx="6061">
                  <c:v>40723.508333333331</c:v>
                </c:pt>
                <c:pt idx="6062">
                  <c:v>40724.008333333331</c:v>
                </c:pt>
                <c:pt idx="6063">
                  <c:v>40724.508333333331</c:v>
                </c:pt>
                <c:pt idx="6064">
                  <c:v>40725.008333333331</c:v>
                </c:pt>
                <c:pt idx="6065">
                  <c:v>40725.508333333331</c:v>
                </c:pt>
                <c:pt idx="6066">
                  <c:v>40726.008333333331</c:v>
                </c:pt>
                <c:pt idx="6067">
                  <c:v>40726.508333333331</c:v>
                </c:pt>
                <c:pt idx="6068">
                  <c:v>40727.008333333331</c:v>
                </c:pt>
                <c:pt idx="6069">
                  <c:v>40727.508333333331</c:v>
                </c:pt>
                <c:pt idx="6070">
                  <c:v>40728.008333333331</c:v>
                </c:pt>
                <c:pt idx="6071">
                  <c:v>40728.508333333331</c:v>
                </c:pt>
                <c:pt idx="6072">
                  <c:v>40729.008333333331</c:v>
                </c:pt>
                <c:pt idx="6073">
                  <c:v>40729.508333333331</c:v>
                </c:pt>
                <c:pt idx="6074">
                  <c:v>40730.008333333331</c:v>
                </c:pt>
                <c:pt idx="6075">
                  <c:v>40730.508333333331</c:v>
                </c:pt>
                <c:pt idx="6076">
                  <c:v>40731.008333333331</c:v>
                </c:pt>
                <c:pt idx="6077">
                  <c:v>40731.508333333331</c:v>
                </c:pt>
                <c:pt idx="6078">
                  <c:v>40732.008333333331</c:v>
                </c:pt>
                <c:pt idx="6079">
                  <c:v>40732.508333333331</c:v>
                </c:pt>
                <c:pt idx="6080">
                  <c:v>40733.008333333331</c:v>
                </c:pt>
                <c:pt idx="6081">
                  <c:v>40733.508333333331</c:v>
                </c:pt>
                <c:pt idx="6082">
                  <c:v>40734.008333333331</c:v>
                </c:pt>
                <c:pt idx="6083">
                  <c:v>40734.508333333331</c:v>
                </c:pt>
                <c:pt idx="6084">
                  <c:v>40735.008333333331</c:v>
                </c:pt>
                <c:pt idx="6085">
                  <c:v>40735.508333333331</c:v>
                </c:pt>
                <c:pt idx="6086">
                  <c:v>40736.008333333331</c:v>
                </c:pt>
                <c:pt idx="6087">
                  <c:v>40736.508333333331</c:v>
                </c:pt>
                <c:pt idx="6088">
                  <c:v>40737.008333333331</c:v>
                </c:pt>
                <c:pt idx="6089">
                  <c:v>40737.508333333331</c:v>
                </c:pt>
                <c:pt idx="6090">
                  <c:v>40738.008333333331</c:v>
                </c:pt>
                <c:pt idx="6091">
                  <c:v>40738.508333333331</c:v>
                </c:pt>
                <c:pt idx="6092">
                  <c:v>40739.008333333331</c:v>
                </c:pt>
                <c:pt idx="6093">
                  <c:v>40739.508333333331</c:v>
                </c:pt>
                <c:pt idx="6094">
                  <c:v>40740.008333333331</c:v>
                </c:pt>
                <c:pt idx="6095">
                  <c:v>40740.508333333331</c:v>
                </c:pt>
                <c:pt idx="6096">
                  <c:v>40741.008333333331</c:v>
                </c:pt>
                <c:pt idx="6097">
                  <c:v>40741.508333333331</c:v>
                </c:pt>
                <c:pt idx="6098">
                  <c:v>40742.008333333331</c:v>
                </c:pt>
                <c:pt idx="6099">
                  <c:v>40742.508333333331</c:v>
                </c:pt>
                <c:pt idx="6100">
                  <c:v>40743.008333333331</c:v>
                </c:pt>
                <c:pt idx="6101">
                  <c:v>40743.508333333331</c:v>
                </c:pt>
                <c:pt idx="6102">
                  <c:v>40744.008333333331</c:v>
                </c:pt>
                <c:pt idx="6103">
                  <c:v>40744.508333333331</c:v>
                </c:pt>
                <c:pt idx="6104">
                  <c:v>40745.008333333331</c:v>
                </c:pt>
                <c:pt idx="6105">
                  <c:v>40745.508333333331</c:v>
                </c:pt>
                <c:pt idx="6106">
                  <c:v>40746.008333333331</c:v>
                </c:pt>
                <c:pt idx="6107">
                  <c:v>40746.508333333331</c:v>
                </c:pt>
                <c:pt idx="6108">
                  <c:v>40747.008333333331</c:v>
                </c:pt>
                <c:pt idx="6109">
                  <c:v>40747.508333333331</c:v>
                </c:pt>
                <c:pt idx="6110">
                  <c:v>40748.008333333331</c:v>
                </c:pt>
                <c:pt idx="6111">
                  <c:v>40748.508333333331</c:v>
                </c:pt>
                <c:pt idx="6112">
                  <c:v>40749.008333333331</c:v>
                </c:pt>
                <c:pt idx="6113">
                  <c:v>40749.508333333331</c:v>
                </c:pt>
                <c:pt idx="6114">
                  <c:v>40750.008333333331</c:v>
                </c:pt>
                <c:pt idx="6115">
                  <c:v>40750.508333333331</c:v>
                </c:pt>
                <c:pt idx="6116">
                  <c:v>40751.008333333331</c:v>
                </c:pt>
                <c:pt idx="6117">
                  <c:v>40751.508333333331</c:v>
                </c:pt>
                <c:pt idx="6118">
                  <c:v>40752.008333333331</c:v>
                </c:pt>
                <c:pt idx="6119">
                  <c:v>40752.508333333331</c:v>
                </c:pt>
                <c:pt idx="6120">
                  <c:v>40753.008333333331</c:v>
                </c:pt>
                <c:pt idx="6121">
                  <c:v>40753.508333333331</c:v>
                </c:pt>
                <c:pt idx="6122">
                  <c:v>40754.008333333331</c:v>
                </c:pt>
                <c:pt idx="6123">
                  <c:v>40754.508333333331</c:v>
                </c:pt>
                <c:pt idx="6124">
                  <c:v>40755.008333333331</c:v>
                </c:pt>
                <c:pt idx="6125">
                  <c:v>40755.508333333331</c:v>
                </c:pt>
                <c:pt idx="6126">
                  <c:v>40756.008333333331</c:v>
                </c:pt>
                <c:pt idx="6127">
                  <c:v>40756.508333333331</c:v>
                </c:pt>
                <c:pt idx="6128">
                  <c:v>40757.008333333331</c:v>
                </c:pt>
                <c:pt idx="6129">
                  <c:v>40757.508333333331</c:v>
                </c:pt>
                <c:pt idx="6130">
                  <c:v>40758.008333333331</c:v>
                </c:pt>
                <c:pt idx="6131">
                  <c:v>40758.508333333331</c:v>
                </c:pt>
                <c:pt idx="6132">
                  <c:v>40759.008333333331</c:v>
                </c:pt>
                <c:pt idx="6133">
                  <c:v>40759.508333333331</c:v>
                </c:pt>
                <c:pt idx="6134">
                  <c:v>40760.008333333331</c:v>
                </c:pt>
                <c:pt idx="6135">
                  <c:v>40760.508333333331</c:v>
                </c:pt>
                <c:pt idx="6136">
                  <c:v>40761.008333333331</c:v>
                </c:pt>
                <c:pt idx="6137">
                  <c:v>40761.508333333331</c:v>
                </c:pt>
                <c:pt idx="6138">
                  <c:v>40762.008333333331</c:v>
                </c:pt>
                <c:pt idx="6139">
                  <c:v>40762.508333333331</c:v>
                </c:pt>
                <c:pt idx="6140">
                  <c:v>40763.008333333331</c:v>
                </c:pt>
                <c:pt idx="6141">
                  <c:v>40763.508333333331</c:v>
                </c:pt>
                <c:pt idx="6142">
                  <c:v>40764.008333333331</c:v>
                </c:pt>
                <c:pt idx="6143">
                  <c:v>40764.508333333331</c:v>
                </c:pt>
                <c:pt idx="6144">
                  <c:v>40765.008333333331</c:v>
                </c:pt>
                <c:pt idx="6145">
                  <c:v>40765.508333333331</c:v>
                </c:pt>
                <c:pt idx="6146">
                  <c:v>40766.008333333331</c:v>
                </c:pt>
                <c:pt idx="6147">
                  <c:v>40766.508333333331</c:v>
                </c:pt>
                <c:pt idx="6148">
                  <c:v>40767.008333333331</c:v>
                </c:pt>
                <c:pt idx="6149">
                  <c:v>40767.508333333331</c:v>
                </c:pt>
                <c:pt idx="6150">
                  <c:v>40768.008333333331</c:v>
                </c:pt>
                <c:pt idx="6151">
                  <c:v>40768.508333333331</c:v>
                </c:pt>
                <c:pt idx="6152">
                  <c:v>40769.008333333331</c:v>
                </c:pt>
                <c:pt idx="6153">
                  <c:v>40769.508333333331</c:v>
                </c:pt>
                <c:pt idx="6154">
                  <c:v>40770.008333333331</c:v>
                </c:pt>
                <c:pt idx="6155">
                  <c:v>40770.508333333331</c:v>
                </c:pt>
                <c:pt idx="6156">
                  <c:v>40771.008333333331</c:v>
                </c:pt>
                <c:pt idx="6157">
                  <c:v>40771.508333333331</c:v>
                </c:pt>
                <c:pt idx="6158">
                  <c:v>40772.008333333331</c:v>
                </c:pt>
                <c:pt idx="6159">
                  <c:v>40772.508333333331</c:v>
                </c:pt>
                <c:pt idx="6160">
                  <c:v>40773.008333333331</c:v>
                </c:pt>
                <c:pt idx="6161">
                  <c:v>40773.508333333331</c:v>
                </c:pt>
                <c:pt idx="6162">
                  <c:v>40774.008333333331</c:v>
                </c:pt>
                <c:pt idx="6163">
                  <c:v>40774.508333333331</c:v>
                </c:pt>
                <c:pt idx="6164">
                  <c:v>40775.008333333331</c:v>
                </c:pt>
                <c:pt idx="6165">
                  <c:v>40775.508333333331</c:v>
                </c:pt>
                <c:pt idx="6166">
                  <c:v>40776.008333333331</c:v>
                </c:pt>
                <c:pt idx="6167">
                  <c:v>40776.508333333331</c:v>
                </c:pt>
                <c:pt idx="6168">
                  <c:v>40777.008333333331</c:v>
                </c:pt>
                <c:pt idx="6169">
                  <c:v>40777.508333333331</c:v>
                </c:pt>
                <c:pt idx="6170">
                  <c:v>40778.008333333331</c:v>
                </c:pt>
                <c:pt idx="6171">
                  <c:v>40778.508333333331</c:v>
                </c:pt>
                <c:pt idx="6172">
                  <c:v>40779.008333333331</c:v>
                </c:pt>
                <c:pt idx="6173">
                  <c:v>40779.508333333331</c:v>
                </c:pt>
                <c:pt idx="6174">
                  <c:v>40780.008333333331</c:v>
                </c:pt>
                <c:pt idx="6175">
                  <c:v>40780.508333333331</c:v>
                </c:pt>
                <c:pt idx="6176">
                  <c:v>40781.008333333331</c:v>
                </c:pt>
                <c:pt idx="6177">
                  <c:v>40781.508333333331</c:v>
                </c:pt>
                <c:pt idx="6178">
                  <c:v>40782.008333333331</c:v>
                </c:pt>
                <c:pt idx="6179">
                  <c:v>40782.508333333331</c:v>
                </c:pt>
                <c:pt idx="6180">
                  <c:v>40783.008333333331</c:v>
                </c:pt>
                <c:pt idx="6181">
                  <c:v>40783.508333333331</c:v>
                </c:pt>
                <c:pt idx="6182">
                  <c:v>40784.008333333331</c:v>
                </c:pt>
                <c:pt idx="6183">
                  <c:v>40784.508333333331</c:v>
                </c:pt>
                <c:pt idx="6184">
                  <c:v>40785.008333333331</c:v>
                </c:pt>
                <c:pt idx="6185">
                  <c:v>40785.508333333331</c:v>
                </c:pt>
                <c:pt idx="6186">
                  <c:v>40786.008333333331</c:v>
                </c:pt>
                <c:pt idx="6187">
                  <c:v>40786.508333333331</c:v>
                </c:pt>
                <c:pt idx="6188">
                  <c:v>40787.008333333331</c:v>
                </c:pt>
                <c:pt idx="6189">
                  <c:v>40787.508333333331</c:v>
                </c:pt>
                <c:pt idx="6190">
                  <c:v>40788.008333333331</c:v>
                </c:pt>
                <c:pt idx="6191">
                  <c:v>40788.508333333331</c:v>
                </c:pt>
                <c:pt idx="6192">
                  <c:v>40789.008333333331</c:v>
                </c:pt>
                <c:pt idx="6193">
                  <c:v>40789.508333333331</c:v>
                </c:pt>
                <c:pt idx="6194">
                  <c:v>40790.008333333331</c:v>
                </c:pt>
                <c:pt idx="6195">
                  <c:v>40790.508333333331</c:v>
                </c:pt>
                <c:pt idx="6196">
                  <c:v>40791.008333333331</c:v>
                </c:pt>
                <c:pt idx="6197">
                  <c:v>40791.508333333331</c:v>
                </c:pt>
                <c:pt idx="6198">
                  <c:v>40792.008333333331</c:v>
                </c:pt>
                <c:pt idx="6199">
                  <c:v>40792.508333333331</c:v>
                </c:pt>
                <c:pt idx="6200">
                  <c:v>40793.008333333331</c:v>
                </c:pt>
                <c:pt idx="6201">
                  <c:v>40793.508333333331</c:v>
                </c:pt>
                <c:pt idx="6202">
                  <c:v>40794.008333333331</c:v>
                </c:pt>
                <c:pt idx="6203">
                  <c:v>40794.508333333331</c:v>
                </c:pt>
                <c:pt idx="6204">
                  <c:v>40795.008333333331</c:v>
                </c:pt>
                <c:pt idx="6205">
                  <c:v>40795.508333333331</c:v>
                </c:pt>
                <c:pt idx="6206">
                  <c:v>40796.008333333331</c:v>
                </c:pt>
                <c:pt idx="6207">
                  <c:v>40796.508333333331</c:v>
                </c:pt>
                <c:pt idx="6208">
                  <c:v>40797.008333333331</c:v>
                </c:pt>
                <c:pt idx="6209">
                  <c:v>40797.508333333331</c:v>
                </c:pt>
                <c:pt idx="6210">
                  <c:v>40798.008333333331</c:v>
                </c:pt>
                <c:pt idx="6211">
                  <c:v>40798.508333333331</c:v>
                </c:pt>
                <c:pt idx="6212">
                  <c:v>40799.008333333331</c:v>
                </c:pt>
                <c:pt idx="6213">
                  <c:v>40799.508333333331</c:v>
                </c:pt>
                <c:pt idx="6214">
                  <c:v>40800.008333333331</c:v>
                </c:pt>
                <c:pt idx="6215">
                  <c:v>40800.508333333331</c:v>
                </c:pt>
                <c:pt idx="6216">
                  <c:v>40801.008333333331</c:v>
                </c:pt>
                <c:pt idx="6217">
                  <c:v>40801.508333333331</c:v>
                </c:pt>
                <c:pt idx="6218">
                  <c:v>40802.008333333331</c:v>
                </c:pt>
                <c:pt idx="6219">
                  <c:v>40802.508333333331</c:v>
                </c:pt>
                <c:pt idx="6220">
                  <c:v>40803.008333333331</c:v>
                </c:pt>
                <c:pt idx="6221">
                  <c:v>40803.508333333331</c:v>
                </c:pt>
                <c:pt idx="6222">
                  <c:v>40804.008333333331</c:v>
                </c:pt>
                <c:pt idx="6223">
                  <c:v>40804.508333333331</c:v>
                </c:pt>
                <c:pt idx="6224">
                  <c:v>40805.008333333331</c:v>
                </c:pt>
                <c:pt idx="6225">
                  <c:v>40805.508333333331</c:v>
                </c:pt>
                <c:pt idx="6226">
                  <c:v>40806.008333333331</c:v>
                </c:pt>
                <c:pt idx="6227">
                  <c:v>40806.508333333331</c:v>
                </c:pt>
                <c:pt idx="6228">
                  <c:v>40807.008333333331</c:v>
                </c:pt>
                <c:pt idx="6229">
                  <c:v>40807.508333333331</c:v>
                </c:pt>
                <c:pt idx="6230">
                  <c:v>40808.008333333331</c:v>
                </c:pt>
                <c:pt idx="6231">
                  <c:v>40808.508333333331</c:v>
                </c:pt>
                <c:pt idx="6232">
                  <c:v>40809.008333333331</c:v>
                </c:pt>
                <c:pt idx="6233">
                  <c:v>40809.508333333331</c:v>
                </c:pt>
                <c:pt idx="6234">
                  <c:v>40810.008333333331</c:v>
                </c:pt>
                <c:pt idx="6235">
                  <c:v>40810.508333333331</c:v>
                </c:pt>
                <c:pt idx="6236">
                  <c:v>40811.008333333331</c:v>
                </c:pt>
                <c:pt idx="6237">
                  <c:v>40811.508333333331</c:v>
                </c:pt>
                <c:pt idx="6238">
                  <c:v>40812.008333333331</c:v>
                </c:pt>
                <c:pt idx="6239">
                  <c:v>40812.508333333331</c:v>
                </c:pt>
                <c:pt idx="6240">
                  <c:v>40813.008333333331</c:v>
                </c:pt>
                <c:pt idx="6241">
                  <c:v>40813.508333333331</c:v>
                </c:pt>
                <c:pt idx="6242">
                  <c:v>40814.008333333331</c:v>
                </c:pt>
                <c:pt idx="6243">
                  <c:v>40814.508333333331</c:v>
                </c:pt>
                <c:pt idx="6244">
                  <c:v>40815.008333333331</c:v>
                </c:pt>
                <c:pt idx="6245">
                  <c:v>40815.508333333331</c:v>
                </c:pt>
                <c:pt idx="6246">
                  <c:v>40816.008333333331</c:v>
                </c:pt>
                <c:pt idx="6247">
                  <c:v>40816.508333333331</c:v>
                </c:pt>
                <c:pt idx="6248">
                  <c:v>40817.008333333331</c:v>
                </c:pt>
                <c:pt idx="6249">
                  <c:v>40817.508333333331</c:v>
                </c:pt>
                <c:pt idx="6250">
                  <c:v>40818.008333333331</c:v>
                </c:pt>
                <c:pt idx="6251">
                  <c:v>40818.508333333331</c:v>
                </c:pt>
                <c:pt idx="6252">
                  <c:v>40819.008333333331</c:v>
                </c:pt>
                <c:pt idx="6253">
                  <c:v>40819.508333333331</c:v>
                </c:pt>
                <c:pt idx="6254">
                  <c:v>40820.008333333331</c:v>
                </c:pt>
                <c:pt idx="6255">
                  <c:v>40820.508333333331</c:v>
                </c:pt>
                <c:pt idx="6256">
                  <c:v>40821.008333333331</c:v>
                </c:pt>
                <c:pt idx="6257">
                  <c:v>40821.508333333331</c:v>
                </c:pt>
                <c:pt idx="6258">
                  <c:v>40822.008333333331</c:v>
                </c:pt>
                <c:pt idx="6259">
                  <c:v>40822.508333333331</c:v>
                </c:pt>
                <c:pt idx="6260">
                  <c:v>40823.008333333331</c:v>
                </c:pt>
                <c:pt idx="6261">
                  <c:v>40823.508333333331</c:v>
                </c:pt>
                <c:pt idx="6262">
                  <c:v>40824.008333333331</c:v>
                </c:pt>
                <c:pt idx="6263">
                  <c:v>40824.508333333331</c:v>
                </c:pt>
                <c:pt idx="6264">
                  <c:v>40825.008333333331</c:v>
                </c:pt>
                <c:pt idx="6265">
                  <c:v>40825.508333333331</c:v>
                </c:pt>
                <c:pt idx="6266">
                  <c:v>40826.008333333331</c:v>
                </c:pt>
                <c:pt idx="6267">
                  <c:v>40826.508333333331</c:v>
                </c:pt>
                <c:pt idx="6268">
                  <c:v>40827.008333333331</c:v>
                </c:pt>
                <c:pt idx="6269">
                  <c:v>40827.508333333331</c:v>
                </c:pt>
                <c:pt idx="6270">
                  <c:v>40828.008333333331</c:v>
                </c:pt>
                <c:pt idx="6271">
                  <c:v>40828.508333333331</c:v>
                </c:pt>
                <c:pt idx="6272">
                  <c:v>40829.008333333331</c:v>
                </c:pt>
                <c:pt idx="6273">
                  <c:v>40829.508333333331</c:v>
                </c:pt>
                <c:pt idx="6274">
                  <c:v>40830.008333333331</c:v>
                </c:pt>
                <c:pt idx="6275">
                  <c:v>40830.508333333331</c:v>
                </c:pt>
                <c:pt idx="6276">
                  <c:v>40831.008333333331</c:v>
                </c:pt>
                <c:pt idx="6277">
                  <c:v>40831.508333333331</c:v>
                </c:pt>
                <c:pt idx="6278">
                  <c:v>40832.008333333331</c:v>
                </c:pt>
                <c:pt idx="6279">
                  <c:v>40832.508333333331</c:v>
                </c:pt>
                <c:pt idx="6280">
                  <c:v>40833.008333333331</c:v>
                </c:pt>
                <c:pt idx="6281">
                  <c:v>40833.508333333331</c:v>
                </c:pt>
                <c:pt idx="6282">
                  <c:v>40834.008333333331</c:v>
                </c:pt>
                <c:pt idx="6283">
                  <c:v>40834.508333333331</c:v>
                </c:pt>
                <c:pt idx="6284">
                  <c:v>40835.008333333331</c:v>
                </c:pt>
                <c:pt idx="6285">
                  <c:v>40835.508333333331</c:v>
                </c:pt>
                <c:pt idx="6286">
                  <c:v>40836.008333333331</c:v>
                </c:pt>
                <c:pt idx="6287">
                  <c:v>40836.508333333331</c:v>
                </c:pt>
                <c:pt idx="6288">
                  <c:v>40837.008333333331</c:v>
                </c:pt>
                <c:pt idx="6289">
                  <c:v>40837.508333333331</c:v>
                </c:pt>
                <c:pt idx="6290">
                  <c:v>40838.008333333331</c:v>
                </c:pt>
                <c:pt idx="6291">
                  <c:v>40838.508333333331</c:v>
                </c:pt>
                <c:pt idx="6292">
                  <c:v>40839.008333333331</c:v>
                </c:pt>
                <c:pt idx="6293">
                  <c:v>40839.508333333331</c:v>
                </c:pt>
                <c:pt idx="6294">
                  <c:v>40840.008333333331</c:v>
                </c:pt>
                <c:pt idx="6295">
                  <c:v>40840.508333333331</c:v>
                </c:pt>
              </c:numCache>
            </c:numRef>
          </c:xVal>
          <c:yVal>
            <c:numRef>
              <c:f>East6!$EL$5:$EL$9998</c:f>
              <c:numCache>
                <c:formatCode>0</c:formatCode>
                <c:ptCount val="9994"/>
                <c:pt idx="0">
                  <c:v>1080.5949570049636</c:v>
                </c:pt>
                <c:pt idx="1">
                  <c:v>976.31139457644326</c:v>
                </c:pt>
                <c:pt idx="2">
                  <c:v>983.72842793728887</c:v>
                </c:pt>
                <c:pt idx="3">
                  <c:v>956.04743867847549</c:v>
                </c:pt>
                <c:pt idx="4">
                  <c:v>942.90143968382688</c:v>
                </c:pt>
                <c:pt idx="5">
                  <c:v>1032.4059972194516</c:v>
                </c:pt>
                <c:pt idx="6">
                  <c:v>1072.4229984458677</c:v>
                </c:pt>
                <c:pt idx="7">
                  <c:v>994.00136986645839</c:v>
                </c:pt>
                <c:pt idx="8">
                  <c:v>1008.4773210112547</c:v>
                </c:pt>
                <c:pt idx="9">
                  <c:v>916.65405491216052</c:v>
                </c:pt>
                <c:pt idx="10">
                  <c:v>966.96413686041114</c:v>
                </c:pt>
                <c:pt idx="11">
                  <c:v>914.43880104475522</c:v>
                </c:pt>
                <c:pt idx="12">
                  <c:v>1040.9761291675236</c:v>
                </c:pt>
                <c:pt idx="13">
                  <c:v>1015.9455370523571</c:v>
                </c:pt>
                <c:pt idx="14">
                  <c:v>933.61390391300597</c:v>
                </c:pt>
                <c:pt idx="15">
                  <c:v>913.12878323325754</c:v>
                </c:pt>
                <c:pt idx="16">
                  <c:v>960.8124550135617</c:v>
                </c:pt>
                <c:pt idx="17">
                  <c:v>957.31648174962913</c:v>
                </c:pt>
                <c:pt idx="18">
                  <c:v>1030.4214952112573</c:v>
                </c:pt>
                <c:pt idx="19">
                  <c:v>930.53035943501334</c:v>
                </c:pt>
                <c:pt idx="20">
                  <c:v>978.3165705407182</c:v>
                </c:pt>
                <c:pt idx="21">
                  <c:v>906.77424237055982</c:v>
                </c:pt>
                <c:pt idx="22">
                  <c:v>980.72062120082012</c:v>
                </c:pt>
                <c:pt idx="23">
                  <c:v>929.40351971794883</c:v>
                </c:pt>
                <c:pt idx="24">
                  <c:v>1007.2405638180863</c:v>
                </c:pt>
                <c:pt idx="25">
                  <c:v>865.4421276674982</c:v>
                </c:pt>
                <c:pt idx="26">
                  <c:v>917.06730675341498</c:v>
                </c:pt>
                <c:pt idx="27">
                  <c:v>928.57329213464823</c:v>
                </c:pt>
                <c:pt idx="28">
                  <c:v>963.22156498486117</c:v>
                </c:pt>
                <c:pt idx="29">
                  <c:v>933.13815409031724</c:v>
                </c:pt>
                <c:pt idx="30">
                  <c:v>992.53874784342258</c:v>
                </c:pt>
                <c:pt idx="31">
                  <c:v>878.75651635707322</c:v>
                </c:pt>
                <c:pt idx="32">
                  <c:v>975.99407869842901</c:v>
                </c:pt>
                <c:pt idx="33">
                  <c:v>883.60020547780675</c:v>
                </c:pt>
                <c:pt idx="34">
                  <c:v>954.22051571586837</c:v>
                </c:pt>
                <c:pt idx="35">
                  <c:v>907.533295960999</c:v>
                </c:pt>
                <c:pt idx="36">
                  <c:v>1011.8832873640688</c:v>
                </c:pt>
                <c:pt idx="37">
                  <c:v>943.00581927047392</c:v>
                </c:pt>
                <c:pt idx="38">
                  <c:v>997.44510247851883</c:v>
                </c:pt>
                <c:pt idx="39">
                  <c:v>822.03930548892436</c:v>
                </c:pt>
                <c:pt idx="40">
                  <c:v>977.56223503804097</c:v>
                </c:pt>
                <c:pt idx="41">
                  <c:v>909.04512460172862</c:v>
                </c:pt>
                <c:pt idx="42">
                  <c:v>958.99272776170972</c:v>
                </c:pt>
                <c:pt idx="43">
                  <c:v>998.97878033733434</c:v>
                </c:pt>
                <c:pt idx="44">
                  <c:v>963.68059296435706</c:v>
                </c:pt>
                <c:pt idx="45">
                  <c:v>931.9813917597296</c:v>
                </c:pt>
                <c:pt idx="46">
                  <c:v>898.42916034233861</c:v>
                </c:pt>
                <c:pt idx="47">
                  <c:v>937.39657486604528</c:v>
                </c:pt>
                <c:pt idx="48">
                  <c:v>992.91175978937906</c:v>
                </c:pt>
                <c:pt idx="49">
                  <c:v>919.38756420693096</c:v>
                </c:pt>
                <c:pt idx="50">
                  <c:v>927.25223054487401</c:v>
                </c:pt>
                <c:pt idx="51">
                  <c:v>904.22997631125554</c:v>
                </c:pt>
                <c:pt idx="52">
                  <c:v>954.70249685990939</c:v>
                </c:pt>
                <c:pt idx="53">
                  <c:v>928.12234075416859</c:v>
                </c:pt>
                <c:pt idx="54">
                  <c:v>1003.5788424908019</c:v>
                </c:pt>
                <c:pt idx="55">
                  <c:v>883.44689520811312</c:v>
                </c:pt>
                <c:pt idx="56">
                  <c:v>981.21355265326326</c:v>
                </c:pt>
                <c:pt idx="57">
                  <c:v>995.96428446847619</c:v>
                </c:pt>
                <c:pt idx="58">
                  <c:v>871.81453150386835</c:v>
                </c:pt>
                <c:pt idx="59">
                  <c:v>931.84781331789077</c:v>
                </c:pt>
                <c:pt idx="60">
                  <c:v>898.89008153512248</c:v>
                </c:pt>
                <c:pt idx="61">
                  <c:v>915.64545970459108</c:v>
                </c:pt>
                <c:pt idx="62">
                  <c:v>904.93634824426954</c:v>
                </c:pt>
                <c:pt idx="63">
                  <c:v>967.05589359566125</c:v>
                </c:pt>
                <c:pt idx="64">
                  <c:v>937.63067829887427</c:v>
                </c:pt>
                <c:pt idx="65">
                  <c:v>868.58635904339803</c:v>
                </c:pt>
                <c:pt idx="66">
                  <c:v>985.77093203532615</c:v>
                </c:pt>
                <c:pt idx="67">
                  <c:v>873.37396649705636</c:v>
                </c:pt>
                <c:pt idx="68">
                  <c:v>947.09600442831436</c:v>
                </c:pt>
                <c:pt idx="69">
                  <c:v>942.52913151231837</c:v>
                </c:pt>
                <c:pt idx="70">
                  <c:v>1044.0525573144914</c:v>
                </c:pt>
                <c:pt idx="71">
                  <c:v>902.92143463410446</c:v>
                </c:pt>
                <c:pt idx="72">
                  <c:v>850.33414662180576</c:v>
                </c:pt>
                <c:pt idx="73">
                  <c:v>925.60561280401123</c:v>
                </c:pt>
                <c:pt idx="74">
                  <c:v>813.80884744746652</c:v>
                </c:pt>
                <c:pt idx="75">
                  <c:v>883.54816825161026</c:v>
                </c:pt>
                <c:pt idx="76">
                  <c:v>895.66976006226469</c:v>
                </c:pt>
                <c:pt idx="77">
                  <c:v>931.82215774622944</c:v>
                </c:pt>
                <c:pt idx="78">
                  <c:v>987.01679280734936</c:v>
                </c:pt>
                <c:pt idx="79">
                  <c:v>880.70394745529654</c:v>
                </c:pt>
                <c:pt idx="80">
                  <c:v>948.62629932192488</c:v>
                </c:pt>
                <c:pt idx="81">
                  <c:v>905.52190957808421</c:v>
                </c:pt>
                <c:pt idx="82">
                  <c:v>866.76236769781178</c:v>
                </c:pt>
                <c:pt idx="83">
                  <c:v>944.36277627116158</c:v>
                </c:pt>
                <c:pt idx="84">
                  <c:v>972.48755170918935</c:v>
                </c:pt>
                <c:pt idx="85">
                  <c:v>917.88538381801845</c:v>
                </c:pt>
                <c:pt idx="86">
                  <c:v>904.95959228656204</c:v>
                </c:pt>
                <c:pt idx="87">
                  <c:v>873.81450398735933</c:v>
                </c:pt>
                <c:pt idx="88">
                  <c:v>990.01999093169366</c:v>
                </c:pt>
                <c:pt idx="89">
                  <c:v>835.74818570114962</c:v>
                </c:pt>
                <c:pt idx="90">
                  <c:v>903.61359496430043</c:v>
                </c:pt>
                <c:pt idx="91">
                  <c:v>920.12865161684465</c:v>
                </c:pt>
                <c:pt idx="92">
                  <c:v>953.27875151482908</c:v>
                </c:pt>
                <c:pt idx="93">
                  <c:v>901.18893950159088</c:v>
                </c:pt>
                <c:pt idx="94">
                  <c:v>911.88802830752513</c:v>
                </c:pt>
                <c:pt idx="95">
                  <c:v>864.72208369243015</c:v>
                </c:pt>
                <c:pt idx="96">
                  <c:v>914.93560356300259</c:v>
                </c:pt>
                <c:pt idx="97">
                  <c:v>727.64001928925131</c:v>
                </c:pt>
                <c:pt idx="98">
                  <c:v>919.3742246456485</c:v>
                </c:pt>
                <c:pt idx="99">
                  <c:v>820.43366702254445</c:v>
                </c:pt>
                <c:pt idx="100">
                  <c:v>942.72157364784584</c:v>
                </c:pt>
                <c:pt idx="101">
                  <c:v>892.05092631022842</c:v>
                </c:pt>
                <c:pt idx="102">
                  <c:v>940.43739271168795</c:v>
                </c:pt>
                <c:pt idx="103">
                  <c:v>865.27629961655953</c:v>
                </c:pt>
                <c:pt idx="104">
                  <c:v>853.64600905753355</c:v>
                </c:pt>
                <c:pt idx="105">
                  <c:v>845.69585406301508</c:v>
                </c:pt>
                <c:pt idx="106">
                  <c:v>895.28913767704148</c:v>
                </c:pt>
                <c:pt idx="107">
                  <c:v>807.91608900323627</c:v>
                </c:pt>
                <c:pt idx="108">
                  <c:v>896.37571163372263</c:v>
                </c:pt>
                <c:pt idx="109">
                  <c:v>890.98339559417116</c:v>
                </c:pt>
                <c:pt idx="110">
                  <c:v>987.06663919978314</c:v>
                </c:pt>
                <c:pt idx="111">
                  <c:v>912.21433539014026</c:v>
                </c:pt>
                <c:pt idx="112">
                  <c:v>966.11813086746156</c:v>
                </c:pt>
                <c:pt idx="113">
                  <c:v>835.93191064015366</c:v>
                </c:pt>
                <c:pt idx="114">
                  <c:v>901.04911605525842</c:v>
                </c:pt>
                <c:pt idx="115">
                  <c:v>877.21856570580826</c:v>
                </c:pt>
                <c:pt idx="116">
                  <c:v>867.01505461751299</c:v>
                </c:pt>
                <c:pt idx="117">
                  <c:v>988.58408573847476</c:v>
                </c:pt>
                <c:pt idx="118">
                  <c:v>912.06297090099463</c:v>
                </c:pt>
                <c:pt idx="119">
                  <c:v>887.67447244626703</c:v>
                </c:pt>
                <c:pt idx="120">
                  <c:v>941.45011442708665</c:v>
                </c:pt>
                <c:pt idx="121">
                  <c:v>855.18177594618771</c:v>
                </c:pt>
                <c:pt idx="122">
                  <c:v>947.7384830148352</c:v>
                </c:pt>
                <c:pt idx="123">
                  <c:v>919.03092467153374</c:v>
                </c:pt>
                <c:pt idx="124">
                  <c:v>929.92164025766624</c:v>
                </c:pt>
                <c:pt idx="125">
                  <c:v>881.10478195400901</c:v>
                </c:pt>
                <c:pt idx="126">
                  <c:v>889.13088177824159</c:v>
                </c:pt>
                <c:pt idx="127">
                  <c:v>881.6385721818217</c:v>
                </c:pt>
                <c:pt idx="128">
                  <c:v>911.09503165792989</c:v>
                </c:pt>
                <c:pt idx="129">
                  <c:v>863.2776820171664</c:v>
                </c:pt>
                <c:pt idx="130">
                  <c:v>954.08240077360279</c:v>
                </c:pt>
                <c:pt idx="131">
                  <c:v>822.96016309433219</c:v>
                </c:pt>
                <c:pt idx="132">
                  <c:v>934.74840397821447</c:v>
                </c:pt>
                <c:pt idx="133">
                  <c:v>847.11702756578427</c:v>
                </c:pt>
                <c:pt idx="134">
                  <c:v>914.71084395030744</c:v>
                </c:pt>
                <c:pt idx="135">
                  <c:v>888.37927891345828</c:v>
                </c:pt>
                <c:pt idx="136">
                  <c:v>939.57570154089422</c:v>
                </c:pt>
                <c:pt idx="137">
                  <c:v>832.0219142727118</c:v>
                </c:pt>
                <c:pt idx="138">
                  <c:v>872.50358024775846</c:v>
                </c:pt>
                <c:pt idx="139">
                  <c:v>872.2834032509154</c:v>
                </c:pt>
                <c:pt idx="140">
                  <c:v>861.35369349877783</c:v>
                </c:pt>
                <c:pt idx="141">
                  <c:v>820.91883525774438</c:v>
                </c:pt>
                <c:pt idx="142">
                  <c:v>870.2620940903347</c:v>
                </c:pt>
                <c:pt idx="143">
                  <c:v>808.71148593084695</c:v>
                </c:pt>
                <c:pt idx="144">
                  <c:v>855.77292232903278</c:v>
                </c:pt>
                <c:pt idx="145">
                  <c:v>830.93171777545592</c:v>
                </c:pt>
                <c:pt idx="146">
                  <c:v>937.15453190661151</c:v>
                </c:pt>
                <c:pt idx="147">
                  <c:v>820.04694851630143</c:v>
                </c:pt>
                <c:pt idx="148">
                  <c:v>886.21487999311398</c:v>
                </c:pt>
                <c:pt idx="149">
                  <c:v>781.53783727399696</c:v>
                </c:pt>
                <c:pt idx="150">
                  <c:v>898.81407119846892</c:v>
                </c:pt>
                <c:pt idx="151">
                  <c:v>875.86697164285863</c:v>
                </c:pt>
                <c:pt idx="152">
                  <c:v>941.69157604856241</c:v>
                </c:pt>
                <c:pt idx="153">
                  <c:v>871.90202323374683</c:v>
                </c:pt>
                <c:pt idx="154">
                  <c:v>877.69438052234966</c:v>
                </c:pt>
                <c:pt idx="155">
                  <c:v>760.43180158883592</c:v>
                </c:pt>
                <c:pt idx="156">
                  <c:v>917.91475088234461</c:v>
                </c:pt>
                <c:pt idx="157">
                  <c:v>795.73757438492396</c:v>
                </c:pt>
                <c:pt idx="158">
                  <c:v>877.69438052234966</c:v>
                </c:pt>
                <c:pt idx="159">
                  <c:v>794.77525302115521</c:v>
                </c:pt>
                <c:pt idx="160">
                  <c:v>822.51706061682955</c:v>
                </c:pt>
                <c:pt idx="161">
                  <c:v>796.46009724691794</c:v>
                </c:pt>
                <c:pt idx="162">
                  <c:v>880.08672833196783</c:v>
                </c:pt>
                <c:pt idx="163">
                  <c:v>815.37574068456422</c:v>
                </c:pt>
                <c:pt idx="164">
                  <c:v>864.37492430147415</c:v>
                </c:pt>
                <c:pt idx="165">
                  <c:v>836.73531957725345</c:v>
                </c:pt>
                <c:pt idx="166">
                  <c:v>923.19788857685853</c:v>
                </c:pt>
                <c:pt idx="167">
                  <c:v>801.52185513224356</c:v>
                </c:pt>
                <c:pt idx="168">
                  <c:v>905.61754545827671</c:v>
                </c:pt>
                <c:pt idx="169">
                  <c:v>857.89212653895902</c:v>
                </c:pt>
                <c:pt idx="170">
                  <c:v>883.03337439974678</c:v>
                </c:pt>
                <c:pt idx="171">
                  <c:v>876.66204108426268</c:v>
                </c:pt>
                <c:pt idx="172">
                  <c:v>903.44389567222629</c:v>
                </c:pt>
                <c:pt idx="173">
                  <c:v>857.89212653895902</c:v>
                </c:pt>
                <c:pt idx="174">
                  <c:v>925.71027423194039</c:v>
                </c:pt>
                <c:pt idx="175">
                  <c:v>856.35130208525663</c:v>
                </c:pt>
                <c:pt idx="176">
                  <c:v>905.6303952457489</c:v>
                </c:pt>
                <c:pt idx="177">
                  <c:v>839.28641739990235</c:v>
                </c:pt>
                <c:pt idx="178">
                  <c:v>966.37536138008636</c:v>
                </c:pt>
                <c:pt idx="179">
                  <c:v>960.58200859420378</c:v>
                </c:pt>
                <c:pt idx="180">
                  <c:v>863.62065924983358</c:v>
                </c:pt>
                <c:pt idx="181">
                  <c:v>823.58928747888967</c:v>
                </c:pt>
                <c:pt idx="182">
                  <c:v>808.84560523858681</c:v>
                </c:pt>
                <c:pt idx="183">
                  <c:v>843.6452057207714</c:v>
                </c:pt>
                <c:pt idx="184">
                  <c:v>829.82799756000838</c:v>
                </c:pt>
                <c:pt idx="185">
                  <c:v>806.70520326161488</c:v>
                </c:pt>
                <c:pt idx="186">
                  <c:v>814.52480025872217</c:v>
                </c:pt>
                <c:pt idx="187">
                  <c:v>829.62272041403526</c:v>
                </c:pt>
                <c:pt idx="188">
                  <c:v>838.17037023135197</c:v>
                </c:pt>
                <c:pt idx="189">
                  <c:v>814.0770901515167</c:v>
                </c:pt>
                <c:pt idx="190">
                  <c:v>923.05681152641228</c:v>
                </c:pt>
                <c:pt idx="191">
                  <c:v>913.38357226314179</c:v>
                </c:pt>
                <c:pt idx="192">
                  <c:v>900.6038283043581</c:v>
                </c:pt>
                <c:pt idx="193">
                  <c:v>877.64521131458116</c:v>
                </c:pt>
                <c:pt idx="194">
                  <c:v>865.07636570945976</c:v>
                </c:pt>
                <c:pt idx="195">
                  <c:v>820.010914461938</c:v>
                </c:pt>
                <c:pt idx="196">
                  <c:v>827.9588609598926</c:v>
                </c:pt>
                <c:pt idx="197">
                  <c:v>818.52344098836886</c:v>
                </c:pt>
                <c:pt idx="198">
                  <c:v>861.97329324851967</c:v>
                </c:pt>
                <c:pt idx="199">
                  <c:v>853.70268861726186</c:v>
                </c:pt>
                <c:pt idx="200">
                  <c:v>843.00187701719233</c:v>
                </c:pt>
                <c:pt idx="201">
                  <c:v>816.3123359412624</c:v>
                </c:pt>
                <c:pt idx="202">
                  <c:v>880.5529984327369</c:v>
                </c:pt>
                <c:pt idx="203">
                  <c:v>837.96266865864914</c:v>
                </c:pt>
                <c:pt idx="204">
                  <c:v>926.13537335242404</c:v>
                </c:pt>
                <c:pt idx="205">
                  <c:v>803.19919206812176</c:v>
                </c:pt>
                <c:pt idx="206">
                  <c:v>926.1465475598518</c:v>
                </c:pt>
                <c:pt idx="207">
                  <c:v>803.94351855832906</c:v>
                </c:pt>
                <c:pt idx="208">
                  <c:v>843.79772557962087</c:v>
                </c:pt>
                <c:pt idx="209">
                  <c:v>842.29824620856868</c:v>
                </c:pt>
                <c:pt idx="210">
                  <c:v>925.59947193159928</c:v>
                </c:pt>
                <c:pt idx="211">
                  <c:v>861.7575554214211</c:v>
                </c:pt>
                <c:pt idx="212">
                  <c:v>887.51053377414109</c:v>
                </c:pt>
                <c:pt idx="213">
                  <c:v>808.34989143376856</c:v>
                </c:pt>
                <c:pt idx="214">
                  <c:v>912.11732100738482</c:v>
                </c:pt>
                <c:pt idx="215">
                  <c:v>846.67062286759972</c:v>
                </c:pt>
                <c:pt idx="216">
                  <c:v>797.03464193852687</c:v>
                </c:pt>
                <c:pt idx="217">
                  <c:v>831.81657038968558</c:v>
                </c:pt>
                <c:pt idx="218">
                  <c:v>851.26110485136485</c:v>
                </c:pt>
                <c:pt idx="219">
                  <c:v>850.24731198280563</c:v>
                </c:pt>
                <c:pt idx="220">
                  <c:v>875.93524574800745</c:v>
                </c:pt>
                <c:pt idx="221">
                  <c:v>779.06093112559017</c:v>
                </c:pt>
                <c:pt idx="222">
                  <c:v>875.67069967530892</c:v>
                </c:pt>
                <c:pt idx="223">
                  <c:v>814.25754853229455</c:v>
                </c:pt>
                <c:pt idx="224">
                  <c:v>898.84828526616286</c:v>
                </c:pt>
                <c:pt idx="225">
                  <c:v>798.76890194956036</c:v>
                </c:pt>
                <c:pt idx="226">
                  <c:v>880.44404731715429</c:v>
                </c:pt>
                <c:pt idx="227">
                  <c:v>872.01881529720424</c:v>
                </c:pt>
                <c:pt idx="228">
                  <c:v>920.70556173980833</c:v>
                </c:pt>
                <c:pt idx="229">
                  <c:v>873.60071605106771</c:v>
                </c:pt>
                <c:pt idx="230">
                  <c:v>859.7957832886533</c:v>
                </c:pt>
                <c:pt idx="231">
                  <c:v>836.3733573224481</c:v>
                </c:pt>
                <c:pt idx="232">
                  <c:v>943.63428397960183</c:v>
                </c:pt>
                <c:pt idx="233">
                  <c:v>854.65882218581703</c:v>
                </c:pt>
                <c:pt idx="234">
                  <c:v>882.32111722185766</c:v>
                </c:pt>
                <c:pt idx="235">
                  <c:v>916.02440873696924</c:v>
                </c:pt>
                <c:pt idx="236">
                  <c:v>903.21026089865256</c:v>
                </c:pt>
                <c:pt idx="237">
                  <c:v>857.24605191946785</c:v>
                </c:pt>
                <c:pt idx="238">
                  <c:v>847.78661705056288</c:v>
                </c:pt>
                <c:pt idx="239">
                  <c:v>876.49344817287954</c:v>
                </c:pt>
                <c:pt idx="240">
                  <c:v>904.02779901844394</c:v>
                </c:pt>
                <c:pt idx="241">
                  <c:v>855.93643056124631</c:v>
                </c:pt>
                <c:pt idx="242">
                  <c:v>901.57722630292551</c:v>
                </c:pt>
                <c:pt idx="243">
                  <c:v>874.64230324554228</c:v>
                </c:pt>
                <c:pt idx="244">
                  <c:v>901.30531857349229</c:v>
                </c:pt>
                <c:pt idx="245">
                  <c:v>892.94097398970712</c:v>
                </c:pt>
                <c:pt idx="246">
                  <c:v>874.87751325152306</c:v>
                </c:pt>
                <c:pt idx="247">
                  <c:v>893.21050365524036</c:v>
                </c:pt>
                <c:pt idx="248">
                  <c:v>898.04832678934531</c:v>
                </c:pt>
                <c:pt idx="249">
                  <c:v>853.1100666142147</c:v>
                </c:pt>
                <c:pt idx="250">
                  <c:v>874.34909881893702</c:v>
                </c:pt>
                <c:pt idx="251">
                  <c:v>836.3733573224481</c:v>
                </c:pt>
                <c:pt idx="252">
                  <c:v>938.81921489621516</c:v>
                </c:pt>
                <c:pt idx="253">
                  <c:v>855.92135612423499</c:v>
                </c:pt>
                <c:pt idx="254">
                  <c:v>939.3845486860713</c:v>
                </c:pt>
                <c:pt idx="255">
                  <c:v>893.74978973499822</c:v>
                </c:pt>
                <c:pt idx="256">
                  <c:v>881.24197617626351</c:v>
                </c:pt>
                <c:pt idx="257">
                  <c:v>916.30053133924343</c:v>
                </c:pt>
                <c:pt idx="258">
                  <c:v>924.04010592104294</c:v>
                </c:pt>
                <c:pt idx="259">
                  <c:v>896.45075424270635</c:v>
                </c:pt>
                <c:pt idx="260">
                  <c:v>903.22323563565465</c:v>
                </c:pt>
                <c:pt idx="261">
                  <c:v>876.24322426122387</c:v>
                </c:pt>
                <c:pt idx="262">
                  <c:v>966.24570072562597</c:v>
                </c:pt>
                <c:pt idx="263">
                  <c:v>917.1412816284909</c:v>
                </c:pt>
                <c:pt idx="264">
                  <c:v>918.77725922800209</c:v>
                </c:pt>
                <c:pt idx="265">
                  <c:v>856.98699313545126</c:v>
                </c:pt>
                <c:pt idx="266">
                  <c:v>903.4826979980503</c:v>
                </c:pt>
                <c:pt idx="267">
                  <c:v>914.36926747548364</c:v>
                </c:pt>
                <c:pt idx="268">
                  <c:v>971.46979257242992</c:v>
                </c:pt>
                <c:pt idx="269">
                  <c:v>884.72155782564107</c:v>
                </c:pt>
                <c:pt idx="270">
                  <c:v>949.88089296354997</c:v>
                </c:pt>
                <c:pt idx="271">
                  <c:v>900.23162087230651</c:v>
                </c:pt>
                <c:pt idx="272">
                  <c:v>925.68910943870173</c:v>
                </c:pt>
                <c:pt idx="273">
                  <c:v>917.10548989856784</c:v>
                </c:pt>
                <c:pt idx="274">
                  <c:v>962.16874615715801</c:v>
                </c:pt>
                <c:pt idx="275">
                  <c:v>892.37481903510979</c:v>
                </c:pt>
                <c:pt idx="276">
                  <c:v>956.69493040579255</c:v>
                </c:pt>
                <c:pt idx="277">
                  <c:v>928.68455793445696</c:v>
                </c:pt>
                <c:pt idx="278">
                  <c:v>974.62719982159922</c:v>
                </c:pt>
                <c:pt idx="279">
                  <c:v>987.27170549180528</c:v>
                </c:pt>
                <c:pt idx="280">
                  <c:v>924.19385209271275</c:v>
                </c:pt>
                <c:pt idx="281">
                  <c:v>907.4134299731694</c:v>
                </c:pt>
                <c:pt idx="282">
                  <c:v>928.08102170154962</c:v>
                </c:pt>
                <c:pt idx="283">
                  <c:v>923.63663117714896</c:v>
                </c:pt>
                <c:pt idx="284">
                  <c:v>948.92735882496208</c:v>
                </c:pt>
                <c:pt idx="285">
                  <c:v>918.35838153252871</c:v>
                </c:pt>
                <c:pt idx="286">
                  <c:v>941.51396670007512</c:v>
                </c:pt>
                <c:pt idx="287">
                  <c:v>933.05652221551134</c:v>
                </c:pt>
                <c:pt idx="288">
                  <c:v>918.86540950820643</c:v>
                </c:pt>
                <c:pt idx="289">
                  <c:v>997.37208393991432</c:v>
                </c:pt>
                <c:pt idx="290">
                  <c:v>1001.5731416338398</c:v>
                </c:pt>
                <c:pt idx="291">
                  <c:v>995.57259636356844</c:v>
                </c:pt>
                <c:pt idx="292">
                  <c:v>976.90445854123277</c:v>
                </c:pt>
                <c:pt idx="293">
                  <c:v>969.59598876645384</c:v>
                </c:pt>
                <c:pt idx="294">
                  <c:v>1042.0833728818882</c:v>
                </c:pt>
                <c:pt idx="295">
                  <c:v>943.99590530488479</c:v>
                </c:pt>
                <c:pt idx="296">
                  <c:v>974.84782621456839</c:v>
                </c:pt>
                <c:pt idx="297">
                  <c:v>921.83960111723309</c:v>
                </c:pt>
                <c:pt idx="298">
                  <c:v>1038.0293774579409</c:v>
                </c:pt>
                <c:pt idx="299">
                  <c:v>985.73823554260809</c:v>
                </c:pt>
                <c:pt idx="300">
                  <c:v>882.2185069181686</c:v>
                </c:pt>
                <c:pt idx="301">
                  <c:v>940.30103581973822</c:v>
                </c:pt>
                <c:pt idx="302">
                  <c:v>987.51241559646689</c:v>
                </c:pt>
                <c:pt idx="303">
                  <c:v>918.770742372168</c:v>
                </c:pt>
                <c:pt idx="304">
                  <c:v>945.96333029014124</c:v>
                </c:pt>
                <c:pt idx="305">
                  <c:v>1029.9545519652925</c:v>
                </c:pt>
                <c:pt idx="306">
                  <c:v>988.10711844759271</c:v>
                </c:pt>
                <c:pt idx="307">
                  <c:v>1006.6954252657417</c:v>
                </c:pt>
                <c:pt idx="308">
                  <c:v>1065.2075911978748</c:v>
                </c:pt>
                <c:pt idx="309">
                  <c:v>1009.4230600331882</c:v>
                </c:pt>
                <c:pt idx="310">
                  <c:v>1016.4244650261634</c:v>
                </c:pt>
                <c:pt idx="311">
                  <c:v>1054.3863969296733</c:v>
                </c:pt>
                <c:pt idx="312">
                  <c:v>1037.4119677764468</c:v>
                </c:pt>
                <c:pt idx="313">
                  <c:v>1006.3927709482371</c:v>
                </c:pt>
                <c:pt idx="314">
                  <c:v>1087.2052167144748</c:v>
                </c:pt>
                <c:pt idx="315">
                  <c:v>1031.8187466215195</c:v>
                </c:pt>
                <c:pt idx="316">
                  <c:v>1056.6273488329207</c:v>
                </c:pt>
                <c:pt idx="317">
                  <c:v>1051.5542381995549</c:v>
                </c:pt>
                <c:pt idx="318">
                  <c:v>981.57821148635162</c:v>
                </c:pt>
                <c:pt idx="319">
                  <c:v>979.81992217287575</c:v>
                </c:pt>
                <c:pt idx="320">
                  <c:v>1012.1577325250106</c:v>
                </c:pt>
                <c:pt idx="321">
                  <c:v>1049.3492032387671</c:v>
                </c:pt>
                <c:pt idx="322">
                  <c:v>1106.7069269003309</c:v>
                </c:pt>
                <c:pt idx="323">
                  <c:v>1026.2564766489045</c:v>
                </c:pt>
                <c:pt idx="324">
                  <c:v>1104.0661522627843</c:v>
                </c:pt>
                <c:pt idx="325">
                  <c:v>1023.7926726378886</c:v>
                </c:pt>
                <c:pt idx="326">
                  <c:v>1078.7986592528953</c:v>
                </c:pt>
                <c:pt idx="327">
                  <c:v>1024.4107012517854</c:v>
                </c:pt>
                <c:pt idx="328">
                  <c:v>1072.0352753608925</c:v>
                </c:pt>
                <c:pt idx="329">
                  <c:v>995.84274932177289</c:v>
                </c:pt>
                <c:pt idx="330">
                  <c:v>1072.0479726503956</c:v>
                </c:pt>
                <c:pt idx="331">
                  <c:v>1066.8946227220442</c:v>
                </c:pt>
                <c:pt idx="332">
                  <c:v>1046.8621994064422</c:v>
                </c:pt>
                <c:pt idx="333">
                  <c:v>1044.9775809599041</c:v>
                </c:pt>
                <c:pt idx="334">
                  <c:v>1122.6350494217243</c:v>
                </c:pt>
                <c:pt idx="335">
                  <c:v>1073.3468035349233</c:v>
                </c:pt>
                <c:pt idx="336">
                  <c:v>1147.6621476635166</c:v>
                </c:pt>
                <c:pt idx="337">
                  <c:v>1141.7289933304603</c:v>
                </c:pt>
                <c:pt idx="338">
                  <c:v>1113.6347141746191</c:v>
                </c:pt>
                <c:pt idx="339">
                  <c:v>1217.663831235564</c:v>
                </c:pt>
                <c:pt idx="340">
                  <c:v>1110.7073953571755</c:v>
                </c:pt>
                <c:pt idx="341">
                  <c:v>1054.8429572827215</c:v>
                </c:pt>
                <c:pt idx="342">
                  <c:v>1122.9750041343443</c:v>
                </c:pt>
                <c:pt idx="343">
                  <c:v>1118.5317246610969</c:v>
                </c:pt>
                <c:pt idx="344">
                  <c:v>1197.8230623285642</c:v>
                </c:pt>
                <c:pt idx="345">
                  <c:v>1084.6639163700011</c:v>
                </c:pt>
                <c:pt idx="346">
                  <c:v>1137.1433229647305</c:v>
                </c:pt>
                <c:pt idx="347">
                  <c:v>1052.727752161845</c:v>
                </c:pt>
                <c:pt idx="348">
                  <c:v>1184.6597689071532</c:v>
                </c:pt>
                <c:pt idx="349">
                  <c:v>1022.0049266589202</c:v>
                </c:pt>
                <c:pt idx="350">
                  <c:v>1149.4006072082132</c:v>
                </c:pt>
                <c:pt idx="351">
                  <c:v>1313.9631421135057</c:v>
                </c:pt>
                <c:pt idx="352">
                  <c:v>1204.4821906121056</c:v>
                </c:pt>
                <c:pt idx="353">
                  <c:v>1121.8588922406602</c:v>
                </c:pt>
                <c:pt idx="354">
                  <c:v>1175.610068076465</c:v>
                </c:pt>
                <c:pt idx="355">
                  <c:v>1116.1405239028329</c:v>
                </c:pt>
                <c:pt idx="356">
                  <c:v>1173.4561239168961</c:v>
                </c:pt>
                <c:pt idx="357">
                  <c:v>1113.1230227919664</c:v>
                </c:pt>
                <c:pt idx="358">
                  <c:v>1167.5308606690239</c:v>
                </c:pt>
                <c:pt idx="359">
                  <c:v>1109.1326159317116</c:v>
                </c:pt>
                <c:pt idx="360">
                  <c:v>1250.2275012103498</c:v>
                </c:pt>
                <c:pt idx="361">
                  <c:v>1187.654869904404</c:v>
                </c:pt>
                <c:pt idx="362">
                  <c:v>1160.8907107005959</c:v>
                </c:pt>
                <c:pt idx="363">
                  <c:v>1193.7196308466443</c:v>
                </c:pt>
                <c:pt idx="364">
                  <c:v>1249.7647834261277</c:v>
                </c:pt>
                <c:pt idx="365">
                  <c:v>1247.2479755137242</c:v>
                </c:pt>
                <c:pt idx="366">
                  <c:v>1187.8429333147258</c:v>
                </c:pt>
                <c:pt idx="367">
                  <c:v>1158.104080153114</c:v>
                </c:pt>
                <c:pt idx="368">
                  <c:v>1236.3194180134212</c:v>
                </c:pt>
                <c:pt idx="369">
                  <c:v>1144.9753270025963</c:v>
                </c:pt>
                <c:pt idx="370">
                  <c:v>1234.905081175968</c:v>
                </c:pt>
                <c:pt idx="371">
                  <c:v>1252.8115205818542</c:v>
                </c:pt>
                <c:pt idx="372">
                  <c:v>1228.2633279086424</c:v>
                </c:pt>
                <c:pt idx="373">
                  <c:v>1140.5628322743337</c:v>
                </c:pt>
                <c:pt idx="374">
                  <c:v>1222.0163992572443</c:v>
                </c:pt>
                <c:pt idx="375">
                  <c:v>1189.2459185166929</c:v>
                </c:pt>
                <c:pt idx="376">
                  <c:v>1219.8176093737341</c:v>
                </c:pt>
                <c:pt idx="377">
                  <c:v>1215.7946538119093</c:v>
                </c:pt>
                <c:pt idx="378">
                  <c:v>1278.8119554993718</c:v>
                </c:pt>
                <c:pt idx="379">
                  <c:v>1217.3725909157276</c:v>
                </c:pt>
                <c:pt idx="380">
                  <c:v>1279.2783366329143</c:v>
                </c:pt>
                <c:pt idx="381">
                  <c:v>1276.353207850776</c:v>
                </c:pt>
                <c:pt idx="382">
                  <c:v>1305.5927498767392</c:v>
                </c:pt>
                <c:pt idx="383">
                  <c:v>1300.6364160307874</c:v>
                </c:pt>
                <c:pt idx="384">
                  <c:v>1294.612452137233</c:v>
                </c:pt>
                <c:pt idx="385">
                  <c:v>1262.7456817324489</c:v>
                </c:pt>
                <c:pt idx="386">
                  <c:v>1259.1135292193042</c:v>
                </c:pt>
                <c:pt idx="387">
                  <c:v>1258.2825302317947</c:v>
                </c:pt>
                <c:pt idx="388">
                  <c:v>1347.2922720729321</c:v>
                </c:pt>
                <c:pt idx="389">
                  <c:v>1279.9514338934794</c:v>
                </c:pt>
                <c:pt idx="390">
                  <c:v>1252.4666461722334</c:v>
                </c:pt>
                <c:pt idx="391">
                  <c:v>1280.3356094634191</c:v>
                </c:pt>
                <c:pt idx="392">
                  <c:v>1312.8390672543339</c:v>
                </c:pt>
                <c:pt idx="393">
                  <c:v>1283.4982147979551</c:v>
                </c:pt>
                <c:pt idx="394">
                  <c:v>1313.4325999036214</c:v>
                </c:pt>
                <c:pt idx="395">
                  <c:v>1313.5258646164327</c:v>
                </c:pt>
                <c:pt idx="396">
                  <c:v>1371.9012892907747</c:v>
                </c:pt>
                <c:pt idx="397">
                  <c:v>1337.7806042246957</c:v>
                </c:pt>
                <c:pt idx="398">
                  <c:v>1334.9145695630918</c:v>
                </c:pt>
                <c:pt idx="399">
                  <c:v>1302.5469125426678</c:v>
                </c:pt>
                <c:pt idx="400">
                  <c:v>1331.8269327440403</c:v>
                </c:pt>
                <c:pt idx="401">
                  <c:v>1293.8541731457406</c:v>
                </c:pt>
                <c:pt idx="402">
                  <c:v>1390.4392553506023</c:v>
                </c:pt>
                <c:pt idx="403">
                  <c:v>1295.4121557953067</c:v>
                </c:pt>
                <c:pt idx="404">
                  <c:v>1421.5667688878502</c:v>
                </c:pt>
                <c:pt idx="405">
                  <c:v>1355.548934997149</c:v>
                </c:pt>
                <c:pt idx="406">
                  <c:v>1391.0023770125263</c:v>
                </c:pt>
                <c:pt idx="407">
                  <c:v>1232.814053921456</c:v>
                </c:pt>
                <c:pt idx="408">
                  <c:v>1258.8048020978558</c:v>
                </c:pt>
                <c:pt idx="409">
                  <c:v>1285.6985436346706</c:v>
                </c:pt>
                <c:pt idx="410">
                  <c:v>1448.2028946011508</c:v>
                </c:pt>
                <c:pt idx="411">
                  <c:v>1251.0720064995496</c:v>
                </c:pt>
                <c:pt idx="412">
                  <c:v>1343.6262877857559</c:v>
                </c:pt>
                <c:pt idx="413">
                  <c:v>1161.7210324149428</c:v>
                </c:pt>
                <c:pt idx="414">
                  <c:v>1441.8218343353844</c:v>
                </c:pt>
                <c:pt idx="415">
                  <c:v>1342.7025520781947</c:v>
                </c:pt>
                <c:pt idx="416">
                  <c:v>1405.1657666766998</c:v>
                </c:pt>
                <c:pt idx="417">
                  <c:v>1368.7911641251028</c:v>
                </c:pt>
                <c:pt idx="418">
                  <c:v>1395.3532148240572</c:v>
                </c:pt>
                <c:pt idx="419">
                  <c:v>1494.8250588178878</c:v>
                </c:pt>
                <c:pt idx="420">
                  <c:v>1425.2469731485353</c:v>
                </c:pt>
                <c:pt idx="421">
                  <c:v>1493.4545871007888</c:v>
                </c:pt>
                <c:pt idx="422">
                  <c:v>1420.5489787135803</c:v>
                </c:pt>
                <c:pt idx="423">
                  <c:v>1492.5278227930467</c:v>
                </c:pt>
                <c:pt idx="424">
                  <c:v>1457.3943429647925</c:v>
                </c:pt>
                <c:pt idx="425">
                  <c:v>1388.5240708480271</c:v>
                </c:pt>
                <c:pt idx="426">
                  <c:v>1419.0519863397096</c:v>
                </c:pt>
                <c:pt idx="427">
                  <c:v>1380.5942690530503</c:v>
                </c:pt>
                <c:pt idx="428">
                  <c:v>1410.5292205981837</c:v>
                </c:pt>
                <c:pt idx="429">
                  <c:v>1478.8160068764475</c:v>
                </c:pt>
                <c:pt idx="430">
                  <c:v>1376.1392103621804</c:v>
                </c:pt>
                <c:pt idx="431">
                  <c:v>1271.6872168893315</c:v>
                </c:pt>
                <c:pt idx="432">
                  <c:v>1509.78734518747</c:v>
                </c:pt>
                <c:pt idx="433">
                  <c:v>1466.166283382013</c:v>
                </c:pt>
                <c:pt idx="434">
                  <c:v>1463.8219530876083</c:v>
                </c:pt>
                <c:pt idx="435">
                  <c:v>1565.2230524377571</c:v>
                </c:pt>
                <c:pt idx="436">
                  <c:v>1452.6226549496432</c:v>
                </c:pt>
                <c:pt idx="437">
                  <c:v>1481.1759225763792</c:v>
                </c:pt>
                <c:pt idx="438">
                  <c:v>1479.7815524331797</c:v>
                </c:pt>
                <c:pt idx="439">
                  <c:v>1403.4020263474847</c:v>
                </c:pt>
                <c:pt idx="440">
                  <c:v>1550.307024757841</c:v>
                </c:pt>
                <c:pt idx="441">
                  <c:v>1542.5841875569006</c:v>
                </c:pt>
                <c:pt idx="442">
                  <c:v>1616.7509822265995</c:v>
                </c:pt>
                <c:pt idx="443">
                  <c:v>1534.0033407218925</c:v>
                </c:pt>
                <c:pt idx="444">
                  <c:v>1459.2230308226303</c:v>
                </c:pt>
                <c:pt idx="445">
                  <c:v>1573.6917209864278</c:v>
                </c:pt>
                <c:pt idx="446">
                  <c:v>1569.3203346832206</c:v>
                </c:pt>
                <c:pt idx="447">
                  <c:v>1489.8488511097325</c:v>
                </c:pt>
                <c:pt idx="448">
                  <c:v>1488.4476931780312</c:v>
                </c:pt>
                <c:pt idx="449">
                  <c:v>1516.4390753718992</c:v>
                </c:pt>
                <c:pt idx="450">
                  <c:v>1513.6766346353036</c:v>
                </c:pt>
                <c:pt idx="451">
                  <c:v>1475.8640838195929</c:v>
                </c:pt>
                <c:pt idx="452">
                  <c:v>1625.5534179065255</c:v>
                </c:pt>
                <c:pt idx="453">
                  <c:v>1477.2687496054727</c:v>
                </c:pt>
                <c:pt idx="454">
                  <c:v>1511.8008415834959</c:v>
                </c:pt>
                <c:pt idx="455">
                  <c:v>1398.222579204953</c:v>
                </c:pt>
                <c:pt idx="456">
                  <c:v>1497.6002422168594</c:v>
                </c:pt>
                <c:pt idx="457">
                  <c:v>1541.0562194601662</c:v>
                </c:pt>
                <c:pt idx="458">
                  <c:v>1543.9234283642661</c:v>
                </c:pt>
                <c:pt idx="459">
                  <c:v>1392.8153667236638</c:v>
                </c:pt>
                <c:pt idx="460">
                  <c:v>1426.2498140854752</c:v>
                </c:pt>
                <c:pt idx="461">
                  <c:v>1351.632224584411</c:v>
                </c:pt>
                <c:pt idx="462">
                  <c:v>1497.0746957746935</c:v>
                </c:pt>
                <c:pt idx="463">
                  <c:v>1284.4009145192736</c:v>
                </c:pt>
                <c:pt idx="464">
                  <c:v>1314.9570832301629</c:v>
                </c:pt>
                <c:pt idx="465">
                  <c:v>1276.0099354663819</c:v>
                </c:pt>
                <c:pt idx="466">
                  <c:v>1278.0685546075824</c:v>
                </c:pt>
                <c:pt idx="467">
                  <c:v>1311.7134061060483</c:v>
                </c:pt>
                <c:pt idx="468">
                  <c:v>1197.0502980293818</c:v>
                </c:pt>
                <c:pt idx="469">
                  <c:v>1188.0908557232431</c:v>
                </c:pt>
                <c:pt idx="470">
                  <c:v>1103.9334974936296</c:v>
                </c:pt>
                <c:pt idx="471">
                  <c:v>957.1822620680399</c:v>
                </c:pt>
                <c:pt idx="472">
                  <c:v>813.82275974591073</c:v>
                </c:pt>
                <c:pt idx="473">
                  <c:v>722.70097901599581</c:v>
                </c:pt>
                <c:pt idx="474">
                  <c:v>633.13180482341306</c:v>
                </c:pt>
                <c:pt idx="475">
                  <c:v>543.97014184836632</c:v>
                </c:pt>
                <c:pt idx="476">
                  <c:v>435.46942821053483</c:v>
                </c:pt>
                <c:pt idx="477">
                  <c:v>367.13394070401546</c:v>
                </c:pt>
                <c:pt idx="478">
                  <c:v>344.07967827156887</c:v>
                </c:pt>
                <c:pt idx="479">
                  <c:v>304.28390051704349</c:v>
                </c:pt>
                <c:pt idx="480">
                  <c:v>297.85811056139028</c:v>
                </c:pt>
                <c:pt idx="481">
                  <c:v>262.72052401559955</c:v>
                </c:pt>
                <c:pt idx="482">
                  <c:v>252.50204765048326</c:v>
                </c:pt>
                <c:pt idx="483">
                  <c:v>237.18311465386569</c:v>
                </c:pt>
                <c:pt idx="484">
                  <c:v>223.2488172959803</c:v>
                </c:pt>
                <c:pt idx="485">
                  <c:v>202.21582933582783</c:v>
                </c:pt>
                <c:pt idx="486">
                  <c:v>202.06011465110899</c:v>
                </c:pt>
                <c:pt idx="487">
                  <c:v>201.5426335622748</c:v>
                </c:pt>
                <c:pt idx="488">
                  <c:v>210.53693637695241</c:v>
                </c:pt>
                <c:pt idx="489">
                  <c:v>182.74479182236817</c:v>
                </c:pt>
                <c:pt idx="490">
                  <c:v>210.28964292293824</c:v>
                </c:pt>
                <c:pt idx="491">
                  <c:v>201.1965269450609</c:v>
                </c:pt>
                <c:pt idx="492">
                  <c:v>201.27412657051232</c:v>
                </c:pt>
                <c:pt idx="493">
                  <c:v>196.74198339637999</c:v>
                </c:pt>
                <c:pt idx="494">
                  <c:v>208.8548531293398</c:v>
                </c:pt>
                <c:pt idx="495">
                  <c:v>188.90329178928422</c:v>
                </c:pt>
                <c:pt idx="496">
                  <c:v>188.75075782709811</c:v>
                </c:pt>
                <c:pt idx="497">
                  <c:v>188.69328794482504</c:v>
                </c:pt>
                <c:pt idx="498">
                  <c:v>200.09718984606371</c:v>
                </c:pt>
                <c:pt idx="499">
                  <c:v>188.58617860206738</c:v>
                </c:pt>
                <c:pt idx="500">
                  <c:v>192.13835974806651</c:v>
                </c:pt>
                <c:pt idx="501">
                  <c:v>191.98906128380943</c:v>
                </c:pt>
                <c:pt idx="502">
                  <c:v>195.89005731889551</c:v>
                </c:pt>
                <c:pt idx="503">
                  <c:v>196.09612114738536</c:v>
                </c:pt>
                <c:pt idx="504">
                  <c:v>177.20001720451378</c:v>
                </c:pt>
                <c:pt idx="505">
                  <c:v>154.21074834374767</c:v>
                </c:pt>
                <c:pt idx="506">
                  <c:v>151.43875616970422</c:v>
                </c:pt>
                <c:pt idx="507">
                  <c:v>137.40260642400415</c:v>
                </c:pt>
                <c:pt idx="508">
                  <c:v>124.8899988230514</c:v>
                </c:pt>
                <c:pt idx="509">
                  <c:v>106.90575796167371</c:v>
                </c:pt>
                <c:pt idx="510">
                  <c:v>110.98382020386634</c:v>
                </c:pt>
                <c:pt idx="511">
                  <c:v>113.05981232903176</c:v>
                </c:pt>
                <c:pt idx="512">
                  <c:v>112.89455407446366</c:v>
                </c:pt>
                <c:pt idx="513">
                  <c:v>112.83126693095781</c:v>
                </c:pt>
                <c:pt idx="514">
                  <c:v>108.65941779754959</c:v>
                </c:pt>
                <c:pt idx="515">
                  <c:v>108.51373913735853</c:v>
                </c:pt>
                <c:pt idx="516">
                  <c:v>110.77533439074371</c:v>
                </c:pt>
                <c:pt idx="517">
                  <c:v>94.976640444495885</c:v>
                </c:pt>
                <c:pt idx="518">
                  <c:v>102.48261157510807</c:v>
                </c:pt>
                <c:pt idx="519">
                  <c:v>95.050879328513503</c:v>
                </c:pt>
                <c:pt idx="520">
                  <c:v>102.59504982299805</c:v>
                </c:pt>
                <c:pt idx="521">
                  <c:v>100.6700847404488</c:v>
                </c:pt>
                <c:pt idx="522">
                  <c:v>104.5154666504461</c:v>
                </c:pt>
                <c:pt idx="523">
                  <c:v>100.59455990682497</c:v>
                </c:pt>
                <c:pt idx="524">
                  <c:v>108.45295830829983</c:v>
                </c:pt>
                <c:pt idx="525">
                  <c:v>104.25876585647661</c:v>
                </c:pt>
                <c:pt idx="526">
                  <c:v>100.49036603844353</c:v>
                </c:pt>
                <c:pt idx="527">
                  <c:v>98.618300948174479</c:v>
                </c:pt>
                <c:pt idx="528">
                  <c:v>102.22297594940541</c:v>
                </c:pt>
                <c:pt idx="529">
                  <c:v>104.32055721574538</c:v>
                </c:pt>
                <c:pt idx="530">
                  <c:v>104.46945249050395</c:v>
                </c:pt>
                <c:pt idx="531">
                  <c:v>104.28023380497878</c:v>
                </c:pt>
                <c:pt idx="532">
                  <c:v>98.700148535328765</c:v>
                </c:pt>
                <c:pt idx="533">
                  <c:v>104.35789769178939</c:v>
                </c:pt>
                <c:pt idx="534">
                  <c:v>106.50985698298793</c:v>
                </c:pt>
                <c:pt idx="535">
                  <c:v>106.4065004120101</c:v>
                </c:pt>
                <c:pt idx="536">
                  <c:v>104.31262412201734</c:v>
                </c:pt>
                <c:pt idx="537">
                  <c:v>110.39237666534109</c:v>
                </c:pt>
                <c:pt idx="538">
                  <c:v>108.56717129944687</c:v>
                </c:pt>
                <c:pt idx="539">
                  <c:v>102.12615144195433</c:v>
                </c:pt>
                <c:pt idx="540">
                  <c:v>108.39282389280557</c:v>
                </c:pt>
                <c:pt idx="541">
                  <c:v>108.08560459180207</c:v>
                </c:pt>
                <c:pt idx="542">
                  <c:v>112.29250005244602</c:v>
                </c:pt>
                <c:pt idx="543">
                  <c:v>107.85806287099638</c:v>
                </c:pt>
                <c:pt idx="544">
                  <c:v>116.5676225932217</c:v>
                </c:pt>
                <c:pt idx="545">
                  <c:v>116.97053915189913</c:v>
                </c:pt>
                <c:pt idx="546">
                  <c:v>108.35331996498293</c:v>
                </c:pt>
                <c:pt idx="547">
                  <c:v>110.10835724204826</c:v>
                </c:pt>
                <c:pt idx="548">
                  <c:v>112.47218654521964</c:v>
                </c:pt>
                <c:pt idx="549">
                  <c:v>118.86619172436147</c:v>
                </c:pt>
                <c:pt idx="550">
                  <c:v>118.6955809270371</c:v>
                </c:pt>
                <c:pt idx="551">
                  <c:v>116.13461474720415</c:v>
                </c:pt>
                <c:pt idx="552">
                  <c:v>120.87966738141532</c:v>
                </c:pt>
                <c:pt idx="553">
                  <c:v>122.95936893117754</c:v>
                </c:pt>
                <c:pt idx="554">
                  <c:v>123.1179701809841</c:v>
                </c:pt>
                <c:pt idx="555">
                  <c:v>120.928150570279</c:v>
                </c:pt>
                <c:pt idx="556">
                  <c:v>128.02146653291933</c:v>
                </c:pt>
                <c:pt idx="557">
                  <c:v>130.67612763406132</c:v>
                </c:pt>
                <c:pt idx="558">
                  <c:v>131.04878185135757</c:v>
                </c:pt>
                <c:pt idx="559">
                  <c:v>123.34885705713602</c:v>
                </c:pt>
                <c:pt idx="560">
                  <c:v>126.16030627712064</c:v>
                </c:pt>
                <c:pt idx="561">
                  <c:v>128.16367455767792</c:v>
                </c:pt>
                <c:pt idx="562">
                  <c:v>133.19419119485352</c:v>
                </c:pt>
                <c:pt idx="563">
                  <c:v>140.8131021067006</c:v>
                </c:pt>
                <c:pt idx="564">
                  <c:v>132.86562666555918</c:v>
                </c:pt>
                <c:pt idx="565">
                  <c:v>130.26322244258296</c:v>
                </c:pt>
                <c:pt idx="566">
                  <c:v>130.3002695301503</c:v>
                </c:pt>
                <c:pt idx="567">
                  <c:v>135.37511993216668</c:v>
                </c:pt>
                <c:pt idx="568">
                  <c:v>137.9251548107315</c:v>
                </c:pt>
                <c:pt idx="569">
                  <c:v>137.99184757812483</c:v>
                </c:pt>
                <c:pt idx="570">
                  <c:v>135.33269397639387</c:v>
                </c:pt>
                <c:pt idx="571">
                  <c:v>140.59924265988627</c:v>
                </c:pt>
                <c:pt idx="572">
                  <c:v>132.6385565748771</c:v>
                </c:pt>
                <c:pt idx="573">
                  <c:v>135.0569332430623</c:v>
                </c:pt>
                <c:pt idx="574">
                  <c:v>146.09645222554263</c:v>
                </c:pt>
                <c:pt idx="575">
                  <c:v>132.27552051569327</c:v>
                </c:pt>
                <c:pt idx="576">
                  <c:v>142.74183601549589</c:v>
                </c:pt>
                <c:pt idx="577">
                  <c:v>134.60533206355007</c:v>
                </c:pt>
                <c:pt idx="578">
                  <c:v>139.87157808301993</c:v>
                </c:pt>
                <c:pt idx="579">
                  <c:v>142.93987782913226</c:v>
                </c:pt>
                <c:pt idx="580">
                  <c:v>137.61328670446534</c:v>
                </c:pt>
                <c:pt idx="581">
                  <c:v>140.27820629840633</c:v>
                </c:pt>
                <c:pt idx="582">
                  <c:v>137.39368484389627</c:v>
                </c:pt>
                <c:pt idx="583">
                  <c:v>129.85232045882523</c:v>
                </c:pt>
                <c:pt idx="584">
                  <c:v>124.83802316905469</c:v>
                </c:pt>
                <c:pt idx="585">
                  <c:v>120.24124494947776</c:v>
                </c:pt>
                <c:pt idx="586">
                  <c:v>127.34369612465031</c:v>
                </c:pt>
                <c:pt idx="587">
                  <c:v>111.34243760074627</c:v>
                </c:pt>
                <c:pt idx="588">
                  <c:v>107.3555348610588</c:v>
                </c:pt>
                <c:pt idx="589">
                  <c:v>105.33305417646986</c:v>
                </c:pt>
                <c:pt idx="590">
                  <c:v>101.36339160895766</c:v>
                </c:pt>
                <c:pt idx="591">
                  <c:v>109.35621212485449</c:v>
                </c:pt>
                <c:pt idx="592">
                  <c:v>105.25959374527703</c:v>
                </c:pt>
                <c:pt idx="593">
                  <c:v>107.34522332359728</c:v>
                </c:pt>
                <c:pt idx="594">
                  <c:v>107.10342578604043</c:v>
                </c:pt>
                <c:pt idx="595">
                  <c:v>101.35439483557737</c:v>
                </c:pt>
                <c:pt idx="596">
                  <c:v>111.23938925868623</c:v>
                </c:pt>
                <c:pt idx="597">
                  <c:v>115.50644023468682</c:v>
                </c:pt>
                <c:pt idx="598">
                  <c:v>109.14927229397993</c:v>
                </c:pt>
                <c:pt idx="599">
                  <c:v>105.05339809543815</c:v>
                </c:pt>
                <c:pt idx="600">
                  <c:v>115.64143454948501</c:v>
                </c:pt>
                <c:pt idx="601">
                  <c:v>113.33191383563012</c:v>
                </c:pt>
                <c:pt idx="602">
                  <c:v>113.29260469708709</c:v>
                </c:pt>
                <c:pt idx="603">
                  <c:v>117.52857140868754</c:v>
                </c:pt>
                <c:pt idx="604">
                  <c:v>107.16016887898748</c:v>
                </c:pt>
                <c:pt idx="605">
                  <c:v>113.40184586837256</c:v>
                </c:pt>
                <c:pt idx="606">
                  <c:v>115.37466599335842</c:v>
                </c:pt>
                <c:pt idx="607">
                  <c:v>101.25770094878266</c:v>
                </c:pt>
                <c:pt idx="608">
                  <c:v>97.446153961594703</c:v>
                </c:pt>
                <c:pt idx="609">
                  <c:v>99.169279294976434</c:v>
                </c:pt>
                <c:pt idx="610">
                  <c:v>95.616327718482538</c:v>
                </c:pt>
                <c:pt idx="611">
                  <c:v>90.322596188440599</c:v>
                </c:pt>
                <c:pt idx="612">
                  <c:v>95.646736288709334</c:v>
                </c:pt>
                <c:pt idx="613">
                  <c:v>95.772787906803046</c:v>
                </c:pt>
                <c:pt idx="614">
                  <c:v>99.658631309916302</c:v>
                </c:pt>
                <c:pt idx="615">
                  <c:v>90.482268580073168</c:v>
                </c:pt>
                <c:pt idx="616">
                  <c:v>99.474224829244633</c:v>
                </c:pt>
                <c:pt idx="617">
                  <c:v>99.505457662469212</c:v>
                </c:pt>
                <c:pt idx="618">
                  <c:v>101.38390462683094</c:v>
                </c:pt>
                <c:pt idx="619">
                  <c:v>101.40505676938191</c:v>
                </c:pt>
                <c:pt idx="620">
                  <c:v>103.567992808334</c:v>
                </c:pt>
                <c:pt idx="621">
                  <c:v>105.36593812906433</c:v>
                </c:pt>
                <c:pt idx="622">
                  <c:v>107.56546916295434</c:v>
                </c:pt>
                <c:pt idx="623">
                  <c:v>101.45623353817108</c:v>
                </c:pt>
                <c:pt idx="624">
                  <c:v>101.71781236106627</c:v>
                </c:pt>
                <c:pt idx="625">
                  <c:v>95.811118889553839</c:v>
                </c:pt>
                <c:pt idx="626">
                  <c:v>109.36619018447107</c:v>
                </c:pt>
                <c:pt idx="627">
                  <c:v>107.08906709458424</c:v>
                </c:pt>
                <c:pt idx="628">
                  <c:v>105.30168768944922</c:v>
                </c:pt>
                <c:pt idx="629">
                  <c:v>106.99071857698104</c:v>
                </c:pt>
                <c:pt idx="630">
                  <c:v>113.21034317263403</c:v>
                </c:pt>
                <c:pt idx="631">
                  <c:v>113.22931485534407</c:v>
                </c:pt>
                <c:pt idx="632">
                  <c:v>111.26556211906703</c:v>
                </c:pt>
                <c:pt idx="633">
                  <c:v>113.4263620130024</c:v>
                </c:pt>
                <c:pt idx="634">
                  <c:v>115.91058457444467</c:v>
                </c:pt>
                <c:pt idx="635">
                  <c:v>124.87579015961536</c:v>
                </c:pt>
                <c:pt idx="636">
                  <c:v>115.82113821656557</c:v>
                </c:pt>
                <c:pt idx="637">
                  <c:v>115.75873603869488</c:v>
                </c:pt>
                <c:pt idx="638">
                  <c:v>117.87270242559075</c:v>
                </c:pt>
                <c:pt idx="639">
                  <c:v>120.07618698443723</c:v>
                </c:pt>
                <c:pt idx="640">
                  <c:v>122.65037744382747</c:v>
                </c:pt>
                <c:pt idx="641">
                  <c:v>115.52432674551162</c:v>
                </c:pt>
                <c:pt idx="642">
                  <c:v>115.56865660473304</c:v>
                </c:pt>
                <c:pt idx="643">
                  <c:v>117.65065954972583</c:v>
                </c:pt>
                <c:pt idx="644">
                  <c:v>122.41870242083192</c:v>
                </c:pt>
                <c:pt idx="645">
                  <c:v>117.89623794833709</c:v>
                </c:pt>
                <c:pt idx="646">
                  <c:v>116.04013993655698</c:v>
                </c:pt>
                <c:pt idx="647">
                  <c:v>113.81800605324514</c:v>
                </c:pt>
                <c:pt idx="648">
                  <c:v>125.55218687441905</c:v>
                </c:pt>
                <c:pt idx="649">
                  <c:v>113.76986356105405</c:v>
                </c:pt>
                <c:pt idx="650">
                  <c:v>127.64451819667276</c:v>
                </c:pt>
                <c:pt idx="651">
                  <c:v>120.41123017432608</c:v>
                </c:pt>
                <c:pt idx="652">
                  <c:v>130.51863878340828</c:v>
                </c:pt>
                <c:pt idx="653">
                  <c:v>127.72627674592988</c:v>
                </c:pt>
                <c:pt idx="654">
                  <c:v>130.48826497901101</c:v>
                </c:pt>
                <c:pt idx="655">
                  <c:v>135.12034338074292</c:v>
                </c:pt>
                <c:pt idx="656">
                  <c:v>132.46204149770304</c:v>
                </c:pt>
                <c:pt idx="657">
                  <c:v>129.78782029561006</c:v>
                </c:pt>
                <c:pt idx="658">
                  <c:v>132.34104706506088</c:v>
                </c:pt>
                <c:pt idx="659">
                  <c:v>129.66560025799566</c:v>
                </c:pt>
                <c:pt idx="660">
                  <c:v>134.47124934011856</c:v>
                </c:pt>
                <c:pt idx="661">
                  <c:v>137.24329542563888</c:v>
                </c:pt>
                <c:pt idx="662">
                  <c:v>132.03604568559851</c:v>
                </c:pt>
                <c:pt idx="663">
                  <c:v>126.96264722356497</c:v>
                </c:pt>
                <c:pt idx="664">
                  <c:v>137.5876295606036</c:v>
                </c:pt>
                <c:pt idx="665">
                  <c:v>122.62312830824766</c:v>
                </c:pt>
                <c:pt idx="666">
                  <c:v>132.79850485311971</c:v>
                </c:pt>
                <c:pt idx="667">
                  <c:v>125.18197090268974</c:v>
                </c:pt>
                <c:pt idx="668">
                  <c:v>135.58075571183494</c:v>
                </c:pt>
                <c:pt idx="669">
                  <c:v>135.64527009871719</c:v>
                </c:pt>
                <c:pt idx="670">
                  <c:v>132.94467091700238</c:v>
                </c:pt>
                <c:pt idx="671">
                  <c:v>125.53913217117406</c:v>
                </c:pt>
                <c:pt idx="672">
                  <c:v>130.47726836609829</c:v>
                </c:pt>
                <c:pt idx="673">
                  <c:v>127.88903879156962</c:v>
                </c:pt>
                <c:pt idx="674">
                  <c:v>123.05038446338561</c:v>
                </c:pt>
                <c:pt idx="675">
                  <c:v>125.40009347480176</c:v>
                </c:pt>
                <c:pt idx="676">
                  <c:v>107.96072693246073</c:v>
                </c:pt>
                <c:pt idx="677">
                  <c:v>114.1707960792923</c:v>
                </c:pt>
                <c:pt idx="678">
                  <c:v>114.35726535845907</c:v>
                </c:pt>
                <c:pt idx="679">
                  <c:v>116.39450005046284</c:v>
                </c:pt>
                <c:pt idx="680">
                  <c:v>112.09436174687701</c:v>
                </c:pt>
                <c:pt idx="681">
                  <c:v>109.97275112281751</c:v>
                </c:pt>
                <c:pt idx="682">
                  <c:v>116.86613659373066</c:v>
                </c:pt>
                <c:pt idx="683">
                  <c:v>114.29913415262712</c:v>
                </c:pt>
                <c:pt idx="684">
                  <c:v>114.82032611380033</c:v>
                </c:pt>
                <c:pt idx="685">
                  <c:v>114.77624929129614</c:v>
                </c:pt>
                <c:pt idx="686">
                  <c:v>110.68731782318069</c:v>
                </c:pt>
                <c:pt idx="687">
                  <c:v>116.90413472840507</c:v>
                </c:pt>
                <c:pt idx="688">
                  <c:v>117.60320186267052</c:v>
                </c:pt>
                <c:pt idx="689">
                  <c:v>112.68749390637471</c:v>
                </c:pt>
                <c:pt idx="690">
                  <c:v>122.30220123025937</c:v>
                </c:pt>
                <c:pt idx="691">
                  <c:v>119.76896244481166</c:v>
                </c:pt>
                <c:pt idx="692">
                  <c:v>120.13515095100442</c:v>
                </c:pt>
                <c:pt idx="693">
                  <c:v>117.95803838128778</c:v>
                </c:pt>
                <c:pt idx="694">
                  <c:v>127.89853196864276</c:v>
                </c:pt>
                <c:pt idx="695">
                  <c:v>120.67930268555213</c:v>
                </c:pt>
                <c:pt idx="696">
                  <c:v>123.39017806954872</c:v>
                </c:pt>
                <c:pt idx="697">
                  <c:v>130.45002266469993</c:v>
                </c:pt>
                <c:pt idx="698">
                  <c:v>123.53969966237052</c:v>
                </c:pt>
                <c:pt idx="699">
                  <c:v>125.77191403664287</c:v>
                </c:pt>
                <c:pt idx="700">
                  <c:v>123.48934268927904</c:v>
                </c:pt>
                <c:pt idx="701">
                  <c:v>123.52342759949725</c:v>
                </c:pt>
                <c:pt idx="702">
                  <c:v>128.50251341629442</c:v>
                </c:pt>
                <c:pt idx="703">
                  <c:v>138.74603222088413</c:v>
                </c:pt>
                <c:pt idx="704">
                  <c:v>136.50456335538061</c:v>
                </c:pt>
                <c:pt idx="705">
                  <c:v>123.37270758142239</c:v>
                </c:pt>
                <c:pt idx="706">
                  <c:v>134.10688219547774</c:v>
                </c:pt>
                <c:pt idx="707">
                  <c:v>141.61434679460882</c:v>
                </c:pt>
                <c:pt idx="708">
                  <c:v>126.53083626494646</c:v>
                </c:pt>
                <c:pt idx="709">
                  <c:v>116.4364465384067</c:v>
                </c:pt>
                <c:pt idx="710">
                  <c:v>139.86278408365678</c:v>
                </c:pt>
                <c:pt idx="711">
                  <c:v>134.65952428795131</c:v>
                </c:pt>
                <c:pt idx="712">
                  <c:v>134.7985968297013</c:v>
                </c:pt>
                <c:pt idx="713">
                  <c:v>140.14015156166454</c:v>
                </c:pt>
                <c:pt idx="714">
                  <c:v>137.7132697400445</c:v>
                </c:pt>
                <c:pt idx="715">
                  <c:v>129.56908930436728</c:v>
                </c:pt>
                <c:pt idx="716">
                  <c:v>137.54779277137101</c:v>
                </c:pt>
                <c:pt idx="717">
                  <c:v>145.91622907162309</c:v>
                </c:pt>
                <c:pt idx="718">
                  <c:v>137.39509813655184</c:v>
                </c:pt>
                <c:pt idx="719">
                  <c:v>134.5802187555515</c:v>
                </c:pt>
                <c:pt idx="720">
                  <c:v>148.62207452139734</c:v>
                </c:pt>
                <c:pt idx="721">
                  <c:v>142.40793849169117</c:v>
                </c:pt>
                <c:pt idx="722">
                  <c:v>142.37258568070811</c:v>
                </c:pt>
                <c:pt idx="723">
                  <c:v>136.34910214060389</c:v>
                </c:pt>
                <c:pt idx="724">
                  <c:v>144.77888765665202</c:v>
                </c:pt>
                <c:pt idx="725">
                  <c:v>153.28970644593772</c:v>
                </c:pt>
                <c:pt idx="726">
                  <c:v>144.89139611870317</c:v>
                </c:pt>
                <c:pt idx="727">
                  <c:v>144.19519303160072</c:v>
                </c:pt>
                <c:pt idx="728">
                  <c:v>157.15646070453229</c:v>
                </c:pt>
                <c:pt idx="729">
                  <c:v>147.71756066204051</c:v>
                </c:pt>
                <c:pt idx="730">
                  <c:v>144.98152072509771</c:v>
                </c:pt>
                <c:pt idx="731">
                  <c:v>159.64350923460398</c:v>
                </c:pt>
                <c:pt idx="732">
                  <c:v>157.06289466433211</c:v>
                </c:pt>
                <c:pt idx="733">
                  <c:v>180.83812566652452</c:v>
                </c:pt>
                <c:pt idx="734">
                  <c:v>157.74611314581281</c:v>
                </c:pt>
                <c:pt idx="735">
                  <c:v>139.79897076791619</c:v>
                </c:pt>
                <c:pt idx="736">
                  <c:v>154.9495720953137</c:v>
                </c:pt>
                <c:pt idx="737">
                  <c:v>171.47548120729732</c:v>
                </c:pt>
                <c:pt idx="738">
                  <c:v>152.24273239412793</c:v>
                </c:pt>
                <c:pt idx="739">
                  <c:v>167.9925057343265</c:v>
                </c:pt>
                <c:pt idx="740">
                  <c:v>158.69307675408794</c:v>
                </c:pt>
                <c:pt idx="741">
                  <c:v>168.45122252039596</c:v>
                </c:pt>
                <c:pt idx="742">
                  <c:v>165.47140507668271</c:v>
                </c:pt>
                <c:pt idx="743">
                  <c:v>162.00300015070869</c:v>
                </c:pt>
                <c:pt idx="744">
                  <c:v>162.19410248727962</c:v>
                </c:pt>
                <c:pt idx="745">
                  <c:v>161.53814335897144</c:v>
                </c:pt>
                <c:pt idx="746">
                  <c:v>165.02217319043149</c:v>
                </c:pt>
                <c:pt idx="747">
                  <c:v>148.69420491954651</c:v>
                </c:pt>
                <c:pt idx="748">
                  <c:v>129.56311190783853</c:v>
                </c:pt>
                <c:pt idx="749">
                  <c:v>108.30897610517896</c:v>
                </c:pt>
                <c:pt idx="750">
                  <c:v>108.46865560308143</c:v>
                </c:pt>
                <c:pt idx="751">
                  <c:v>106.10489660198324</c:v>
                </c:pt>
                <c:pt idx="752">
                  <c:v>113.11320245377897</c:v>
                </c:pt>
                <c:pt idx="753">
                  <c:v>106.16808069247854</c:v>
                </c:pt>
                <c:pt idx="754">
                  <c:v>110.79645808931063</c:v>
                </c:pt>
                <c:pt idx="755">
                  <c:v>115.55797323930213</c:v>
                </c:pt>
                <c:pt idx="756">
                  <c:v>107.07863376313969</c:v>
                </c:pt>
                <c:pt idx="757">
                  <c:v>113.42157905350277</c:v>
                </c:pt>
                <c:pt idx="758">
                  <c:v>104.919262483721</c:v>
                </c:pt>
                <c:pt idx="759">
                  <c:v>115.52784203472656</c:v>
                </c:pt>
                <c:pt idx="760">
                  <c:v>118.21162327976073</c:v>
                </c:pt>
                <c:pt idx="761">
                  <c:v>102.58403025541708</c:v>
                </c:pt>
                <c:pt idx="762">
                  <c:v>122.99865116001187</c:v>
                </c:pt>
                <c:pt idx="763">
                  <c:v>120.23151485857061</c:v>
                </c:pt>
                <c:pt idx="764">
                  <c:v>115.6483997837166</c:v>
                </c:pt>
                <c:pt idx="765">
                  <c:v>113.2135202120549</c:v>
                </c:pt>
                <c:pt idx="766">
                  <c:v>118.12276503315263</c:v>
                </c:pt>
                <c:pt idx="767">
                  <c:v>127.53699874699645</c:v>
                </c:pt>
                <c:pt idx="768">
                  <c:v>120.59722132639381</c:v>
                </c:pt>
                <c:pt idx="769">
                  <c:v>115.67908542845073</c:v>
                </c:pt>
                <c:pt idx="770">
                  <c:v>125.94351640588327</c:v>
                </c:pt>
                <c:pt idx="771">
                  <c:v>111.01748257296423</c:v>
                </c:pt>
                <c:pt idx="772">
                  <c:v>118.55548227944529</c:v>
                </c:pt>
                <c:pt idx="773">
                  <c:v>123.29597192584893</c:v>
                </c:pt>
                <c:pt idx="774">
                  <c:v>121.20768919051667</c:v>
                </c:pt>
                <c:pt idx="775">
                  <c:v>128.27158013132006</c:v>
                </c:pt>
                <c:pt idx="776">
                  <c:v>126.67143844006083</c:v>
                </c:pt>
                <c:pt idx="777">
                  <c:v>118.50885594766682</c:v>
                </c:pt>
                <c:pt idx="778">
                  <c:v>134.61851276824774</c:v>
                </c:pt>
                <c:pt idx="779">
                  <c:v>123.69322917765864</c:v>
                </c:pt>
                <c:pt idx="780">
                  <c:v>122.11122547859553</c:v>
                </c:pt>
                <c:pt idx="781">
                  <c:v>129.71644651304013</c:v>
                </c:pt>
                <c:pt idx="782">
                  <c:v>130.26710476738862</c:v>
                </c:pt>
                <c:pt idx="783">
                  <c:v>135.97765017179179</c:v>
                </c:pt>
                <c:pt idx="784">
                  <c:v>135.941105257705</c:v>
                </c:pt>
                <c:pt idx="785">
                  <c:v>141.54673150545668</c:v>
                </c:pt>
                <c:pt idx="786">
                  <c:v>136.12418053272415</c:v>
                </c:pt>
                <c:pt idx="787">
                  <c:v>147.30909801276005</c:v>
                </c:pt>
                <c:pt idx="788">
                  <c:v>135.56123152775453</c:v>
                </c:pt>
                <c:pt idx="789">
                  <c:v>129.52510902150402</c:v>
                </c:pt>
                <c:pt idx="790">
                  <c:v>132.54840935483702</c:v>
                </c:pt>
                <c:pt idx="791">
                  <c:v>137.2006391170394</c:v>
                </c:pt>
                <c:pt idx="792">
                  <c:v>129.81867413178452</c:v>
                </c:pt>
                <c:pt idx="793">
                  <c:v>121.56345849090245</c:v>
                </c:pt>
                <c:pt idx="794">
                  <c:v>127.32059078691121</c:v>
                </c:pt>
                <c:pt idx="795">
                  <c:v>129.21314551876429</c:v>
                </c:pt>
                <c:pt idx="796">
                  <c:v>135.59108312958321</c:v>
                </c:pt>
                <c:pt idx="797">
                  <c:v>129.65240292192544</c:v>
                </c:pt>
                <c:pt idx="798">
                  <c:v>130.60640099654699</c:v>
                </c:pt>
                <c:pt idx="799">
                  <c:v>122.20555359863539</c:v>
                </c:pt>
                <c:pt idx="800">
                  <c:v>130.7387493642369</c:v>
                </c:pt>
                <c:pt idx="801">
                  <c:v>127.59492402916656</c:v>
                </c:pt>
                <c:pt idx="802">
                  <c:v>131.04968925654256</c:v>
                </c:pt>
                <c:pt idx="803">
                  <c:v>127.86731855636299</c:v>
                </c:pt>
                <c:pt idx="804">
                  <c:v>134.11388605366432</c:v>
                </c:pt>
                <c:pt idx="805">
                  <c:v>120.78627857420462</c:v>
                </c:pt>
                <c:pt idx="806">
                  <c:v>137.74316361613106</c:v>
                </c:pt>
                <c:pt idx="807">
                  <c:v>149.75658878969804</c:v>
                </c:pt>
                <c:pt idx="808">
                  <c:v>129.84137923631721</c:v>
                </c:pt>
                <c:pt idx="809">
                  <c:v>132.08321122853101</c:v>
                </c:pt>
                <c:pt idx="810">
                  <c:v>143.9509201949582</c:v>
                </c:pt>
                <c:pt idx="811">
                  <c:v>128.96094604480186</c:v>
                </c:pt>
                <c:pt idx="812">
                  <c:v>135.37229909791753</c:v>
                </c:pt>
                <c:pt idx="813">
                  <c:v>131.77700828818169</c:v>
                </c:pt>
                <c:pt idx="814">
                  <c:v>129.78963714390147</c:v>
                </c:pt>
                <c:pt idx="815">
                  <c:v>140.60263049319568</c:v>
                </c:pt>
                <c:pt idx="816">
                  <c:v>127.46083087374839</c:v>
                </c:pt>
                <c:pt idx="817">
                  <c:v>147.04392869562099</c:v>
                </c:pt>
                <c:pt idx="818">
                  <c:v>141.9850451248094</c:v>
                </c:pt>
                <c:pt idx="819">
                  <c:v>133.52705687930626</c:v>
                </c:pt>
                <c:pt idx="820">
                  <c:v>139.81448314290665</c:v>
                </c:pt>
                <c:pt idx="821">
                  <c:v>115.55583714081392</c:v>
                </c:pt>
                <c:pt idx="822">
                  <c:v>142.905838232039</c:v>
                </c:pt>
                <c:pt idx="823">
                  <c:v>139.88716148932417</c:v>
                </c:pt>
                <c:pt idx="824">
                  <c:v>137.00430328781209</c:v>
                </c:pt>
                <c:pt idx="825">
                  <c:v>133.50608711206564</c:v>
                </c:pt>
                <c:pt idx="826">
                  <c:v>133.54702782512013</c:v>
                </c:pt>
                <c:pt idx="827">
                  <c:v>133.13008066077248</c:v>
                </c:pt>
                <c:pt idx="828">
                  <c:v>141.8861375228245</c:v>
                </c:pt>
                <c:pt idx="829">
                  <c:v>138.67783049098853</c:v>
                </c:pt>
                <c:pt idx="830">
                  <c:v>142.07304526197674</c:v>
                </c:pt>
                <c:pt idx="831">
                  <c:v>144.85645272037377</c:v>
                </c:pt>
                <c:pt idx="832">
                  <c:v>142.59020565692603</c:v>
                </c:pt>
                <c:pt idx="833">
                  <c:v>148.63274240018126</c:v>
                </c:pt>
                <c:pt idx="834">
                  <c:v>152.84288176351271</c:v>
                </c:pt>
                <c:pt idx="835">
                  <c:v>152.22959154260457</c:v>
                </c:pt>
                <c:pt idx="836">
                  <c:v>159.80644606238022</c:v>
                </c:pt>
                <c:pt idx="837">
                  <c:v>140.12318982621483</c:v>
                </c:pt>
                <c:pt idx="838">
                  <c:v>156.82872958551019</c:v>
                </c:pt>
                <c:pt idx="839">
                  <c:v>159.80394888633154</c:v>
                </c:pt>
                <c:pt idx="840">
                  <c:v>154.47921784651189</c:v>
                </c:pt>
                <c:pt idx="841">
                  <c:v>150.41375518386693</c:v>
                </c:pt>
                <c:pt idx="842">
                  <c:v>158.02265340250568</c:v>
                </c:pt>
                <c:pt idx="843">
                  <c:v>141.1442177936388</c:v>
                </c:pt>
                <c:pt idx="844">
                  <c:v>154.77370421300418</c:v>
                </c:pt>
                <c:pt idx="845">
                  <c:v>147.62579211233719</c:v>
                </c:pt>
                <c:pt idx="846">
                  <c:v>173.08906905015635</c:v>
                </c:pt>
                <c:pt idx="847">
                  <c:v>168.53073884445084</c:v>
                </c:pt>
                <c:pt idx="848">
                  <c:v>152.05451374380104</c:v>
                </c:pt>
                <c:pt idx="849">
                  <c:v>157.66491228280569</c:v>
                </c:pt>
                <c:pt idx="850">
                  <c:v>158.42162205180841</c:v>
                </c:pt>
                <c:pt idx="851">
                  <c:v>164.4866899962459</c:v>
                </c:pt>
                <c:pt idx="852">
                  <c:v>176.56153359380335</c:v>
                </c:pt>
                <c:pt idx="853">
                  <c:v>172.0496297790215</c:v>
                </c:pt>
                <c:pt idx="854">
                  <c:v>193.13592575825058</c:v>
                </c:pt>
                <c:pt idx="855">
                  <c:v>188.88576351539351</c:v>
                </c:pt>
                <c:pt idx="856">
                  <c:v>174.11033078866552</c:v>
                </c:pt>
                <c:pt idx="857">
                  <c:v>177.16525169149511</c:v>
                </c:pt>
                <c:pt idx="858">
                  <c:v>174.43999496968519</c:v>
                </c:pt>
                <c:pt idx="859">
                  <c:v>166.15347056481374</c:v>
                </c:pt>
                <c:pt idx="860">
                  <c:v>187.35074990305546</c:v>
                </c:pt>
                <c:pt idx="861">
                  <c:v>174.39481973725182</c:v>
                </c:pt>
                <c:pt idx="862">
                  <c:v>191.77349228064051</c:v>
                </c:pt>
                <c:pt idx="863">
                  <c:v>186.4919345180144</c:v>
                </c:pt>
                <c:pt idx="864">
                  <c:v>200.91342044111346</c:v>
                </c:pt>
                <c:pt idx="865">
                  <c:v>182.95007886835134</c:v>
                </c:pt>
                <c:pt idx="866">
                  <c:v>168.59141473377392</c:v>
                </c:pt>
                <c:pt idx="867">
                  <c:v>179.38698956463267</c:v>
                </c:pt>
                <c:pt idx="868">
                  <c:v>192.84892178896067</c:v>
                </c:pt>
                <c:pt idx="869">
                  <c:v>188.23566432310662</c:v>
                </c:pt>
                <c:pt idx="870">
                  <c:v>198.19299449521813</c:v>
                </c:pt>
                <c:pt idx="871">
                  <c:v>188.71454214380361</c:v>
                </c:pt>
                <c:pt idx="872">
                  <c:v>194.29471527320848</c:v>
                </c:pt>
                <c:pt idx="873">
                  <c:v>202.15803585658557</c:v>
                </c:pt>
                <c:pt idx="874">
                  <c:v>185.70420699779675</c:v>
                </c:pt>
                <c:pt idx="875">
                  <c:v>197.80134645301615</c:v>
                </c:pt>
                <c:pt idx="876">
                  <c:v>194.27350320354441</c:v>
                </c:pt>
                <c:pt idx="877">
                  <c:v>198.65120655560744</c:v>
                </c:pt>
                <c:pt idx="878">
                  <c:v>195.26694415960495</c:v>
                </c:pt>
                <c:pt idx="879">
                  <c:v>194.80686079141682</c:v>
                </c:pt>
                <c:pt idx="880">
                  <c:v>224.71377322926006</c:v>
                </c:pt>
                <c:pt idx="881">
                  <c:v>204.25750979029934</c:v>
                </c:pt>
                <c:pt idx="882">
                  <c:v>218.80530138485616</c:v>
                </c:pt>
                <c:pt idx="883">
                  <c:v>213.83117089285781</c:v>
                </c:pt>
                <c:pt idx="884">
                  <c:v>223.97211358578735</c:v>
                </c:pt>
                <c:pt idx="885">
                  <c:v>219.07782607619291</c:v>
                </c:pt>
                <c:pt idx="886">
                  <c:v>229.84836200811574</c:v>
                </c:pt>
                <c:pt idx="887">
                  <c:v>220.1292299622921</c:v>
                </c:pt>
                <c:pt idx="888">
                  <c:v>242.14169646921351</c:v>
                </c:pt>
                <c:pt idx="889">
                  <c:v>230.83129493410877</c:v>
                </c:pt>
                <c:pt idx="890">
                  <c:v>237.21989303195502</c:v>
                </c:pt>
                <c:pt idx="891">
                  <c:v>231.97155430201624</c:v>
                </c:pt>
                <c:pt idx="892">
                  <c:v>249.46243509211175</c:v>
                </c:pt>
                <c:pt idx="893">
                  <c:v>266.5902511336306</c:v>
                </c:pt>
                <c:pt idx="894">
                  <c:v>244.75116877971627</c:v>
                </c:pt>
                <c:pt idx="895">
                  <c:v>255.30222477659251</c:v>
                </c:pt>
                <c:pt idx="896">
                  <c:v>256.8218870142332</c:v>
                </c:pt>
                <c:pt idx="897">
                  <c:v>293.06674658931553</c:v>
                </c:pt>
                <c:pt idx="898">
                  <c:v>288.12264560968242</c:v>
                </c:pt>
                <c:pt idx="899">
                  <c:v>218.89347527026749</c:v>
                </c:pt>
                <c:pt idx="900">
                  <c:v>295.20229695835849</c:v>
                </c:pt>
                <c:pt idx="901">
                  <c:v>299.79319435842581</c:v>
                </c:pt>
                <c:pt idx="902">
                  <c:v>309.3625620804404</c:v>
                </c:pt>
                <c:pt idx="903">
                  <c:v>313.71553744483174</c:v>
                </c:pt>
                <c:pt idx="904">
                  <c:v>344.41681631100619</c:v>
                </c:pt>
                <c:pt idx="905">
                  <c:v>298.85989206741237</c:v>
                </c:pt>
                <c:pt idx="906">
                  <c:v>327.81795633745224</c:v>
                </c:pt>
                <c:pt idx="907">
                  <c:v>341.99632000815052</c:v>
                </c:pt>
                <c:pt idx="908">
                  <c:v>351.13448648539844</c:v>
                </c:pt>
                <c:pt idx="909">
                  <c:v>366.1463824828146</c:v>
                </c:pt>
                <c:pt idx="910">
                  <c:v>386.1408753503444</c:v>
                </c:pt>
                <c:pt idx="911">
                  <c:v>374.31667229702776</c:v>
                </c:pt>
                <c:pt idx="912">
                  <c:v>392.98429650528448</c:v>
                </c:pt>
                <c:pt idx="913">
                  <c:v>428.507428899709</c:v>
                </c:pt>
                <c:pt idx="914">
                  <c:v>443.54603598391736</c:v>
                </c:pt>
                <c:pt idx="915">
                  <c:v>459.16423662017809</c:v>
                </c:pt>
                <c:pt idx="916">
                  <c:v>519.25490612111037</c:v>
                </c:pt>
                <c:pt idx="917">
                  <c:v>503.2618912805724</c:v>
                </c:pt>
                <c:pt idx="918">
                  <c:v>529.41318450285598</c:v>
                </c:pt>
                <c:pt idx="919">
                  <c:v>551.2592555773989</c:v>
                </c:pt>
                <c:pt idx="920">
                  <c:v>593.15729341178621</c:v>
                </c:pt>
                <c:pt idx="921">
                  <c:v>576.07121994902411</c:v>
                </c:pt>
                <c:pt idx="922">
                  <c:v>634.01997861663438</c:v>
                </c:pt>
                <c:pt idx="923">
                  <c:v>655.97635551531607</c:v>
                </c:pt>
                <c:pt idx="924">
                  <c:v>724.71429892918411</c:v>
                </c:pt>
                <c:pt idx="925">
                  <c:v>768.72785522608865</c:v>
                </c:pt>
                <c:pt idx="926">
                  <c:v>827.98935526181026</c:v>
                </c:pt>
                <c:pt idx="927">
                  <c:v>804.18686316543926</c:v>
                </c:pt>
                <c:pt idx="928">
                  <c:v>923.35813608738329</c:v>
                </c:pt>
                <c:pt idx="929">
                  <c:v>940.72146468031906</c:v>
                </c:pt>
                <c:pt idx="930">
                  <c:v>1059.018069671487</c:v>
                </c:pt>
                <c:pt idx="931">
                  <c:v>1053.9503635675023</c:v>
                </c:pt>
                <c:pt idx="932">
                  <c:v>1156.5183031154816</c:v>
                </c:pt>
                <c:pt idx="933">
                  <c:v>1099.7615915850345</c:v>
                </c:pt>
                <c:pt idx="934">
                  <c:v>1242.8338553207188</c:v>
                </c:pt>
                <c:pt idx="935">
                  <c:v>1203.0968796537511</c:v>
                </c:pt>
                <c:pt idx="936">
                  <c:v>1326.1702971489412</c:v>
                </c:pt>
                <c:pt idx="937">
                  <c:v>1345.3974835930858</c:v>
                </c:pt>
                <c:pt idx="938">
                  <c:v>1420.7791198587049</c:v>
                </c:pt>
                <c:pt idx="939">
                  <c:v>1347.0691795792852</c:v>
                </c:pt>
                <c:pt idx="940">
                  <c:v>1587.1880534634997</c:v>
                </c:pt>
                <c:pt idx="941">
                  <c:v>1438.2510304748141</c:v>
                </c:pt>
                <c:pt idx="942">
                  <c:v>1548.441692831841</c:v>
                </c:pt>
                <c:pt idx="943">
                  <c:v>1710.7209252921177</c:v>
                </c:pt>
                <c:pt idx="944">
                  <c:v>1684.3183491600105</c:v>
                </c:pt>
                <c:pt idx="945">
                  <c:v>1667.567645138427</c:v>
                </c:pt>
                <c:pt idx="946">
                  <c:v>1799.2337040507805</c:v>
                </c:pt>
                <c:pt idx="947">
                  <c:v>1817.606385415786</c:v>
                </c:pt>
                <c:pt idx="948">
                  <c:v>2095.2850837283313</c:v>
                </c:pt>
                <c:pt idx="949">
                  <c:v>2079.0470909393484</c:v>
                </c:pt>
                <c:pt idx="950">
                  <c:v>1999.4603902792671</c:v>
                </c:pt>
                <c:pt idx="951">
                  <c:v>2170.3560448717276</c:v>
                </c:pt>
                <c:pt idx="952">
                  <c:v>2392.1427602394797</c:v>
                </c:pt>
                <c:pt idx="953">
                  <c:v>2370.0594921891729</c:v>
                </c:pt>
                <c:pt idx="954">
                  <c:v>2614.171270977733</c:v>
                </c:pt>
                <c:pt idx="955">
                  <c:v>2589.5444315682616</c:v>
                </c:pt>
                <c:pt idx="956">
                  <c:v>2668.1453260823896</c:v>
                </c:pt>
                <c:pt idx="957">
                  <c:v>2950.9118199713753</c:v>
                </c:pt>
                <c:pt idx="958">
                  <c:v>3257.6846176054164</c:v>
                </c:pt>
                <c:pt idx="959">
                  <c:v>2951.4181874462593</c:v>
                </c:pt>
                <c:pt idx="960">
                  <c:v>3254.1661993283833</c:v>
                </c:pt>
                <c:pt idx="961">
                  <c:v>3305.2154509113147</c:v>
                </c:pt>
                <c:pt idx="962">
                  <c:v>3554.795292950801</c:v>
                </c:pt>
                <c:pt idx="963">
                  <c:v>3449.9674171402867</c:v>
                </c:pt>
                <c:pt idx="964">
                  <c:v>3806.3107780148184</c:v>
                </c:pt>
                <c:pt idx="965">
                  <c:v>3850.4516403714924</c:v>
                </c:pt>
                <c:pt idx="966">
                  <c:v>4258.3908788686322</c:v>
                </c:pt>
                <c:pt idx="967">
                  <c:v>3780.1021482801648</c:v>
                </c:pt>
                <c:pt idx="968">
                  <c:v>4534.7654972510236</c:v>
                </c:pt>
                <c:pt idx="969">
                  <c:v>4204.9986018999252</c:v>
                </c:pt>
                <c:pt idx="970">
                  <c:v>4339.2873430597083</c:v>
                </c:pt>
                <c:pt idx="971">
                  <c:v>3452.7588904700206</c:v>
                </c:pt>
                <c:pt idx="972">
                  <c:v>4627.6043387417685</c:v>
                </c:pt>
                <c:pt idx="973">
                  <c:v>4588.3369290327128</c:v>
                </c:pt>
                <c:pt idx="974">
                  <c:v>4839.6006304272596</c:v>
                </c:pt>
                <c:pt idx="975">
                  <c:v>4899.6058427683165</c:v>
                </c:pt>
                <c:pt idx="976">
                  <c:v>5281.2016579411902</c:v>
                </c:pt>
                <c:pt idx="977">
                  <c:v>5116.0952247380101</c:v>
                </c:pt>
                <c:pt idx="978">
                  <c:v>5390.0340797035033</c:v>
                </c:pt>
                <c:pt idx="979">
                  <c:v>5237.2566089023085</c:v>
                </c:pt>
                <c:pt idx="980">
                  <c:v>5276.0731902982552</c:v>
                </c:pt>
                <c:pt idx="981">
                  <c:v>5224.1116624613269</c:v>
                </c:pt>
                <c:pt idx="982">
                  <c:v>5895.0800059732192</c:v>
                </c:pt>
                <c:pt idx="983">
                  <c:v>5342.0562656788161</c:v>
                </c:pt>
                <c:pt idx="984">
                  <c:v>5495.7427895319988</c:v>
                </c:pt>
                <c:pt idx="985">
                  <c:v>5583.9326888088726</c:v>
                </c:pt>
                <c:pt idx="986">
                  <c:v>6280.2010706574893</c:v>
                </c:pt>
                <c:pt idx="987">
                  <c:v>5835.2810867389771</c:v>
                </c:pt>
                <c:pt idx="988">
                  <c:v>5885.7219032502371</c:v>
                </c:pt>
                <c:pt idx="989">
                  <c:v>5821.3877048968043</c:v>
                </c:pt>
                <c:pt idx="990">
                  <c:v>6147.3353756359174</c:v>
                </c:pt>
                <c:pt idx="991">
                  <c:v>5823.9386994381612</c:v>
                </c:pt>
                <c:pt idx="992">
                  <c:v>6700.5673601812287</c:v>
                </c:pt>
                <c:pt idx="993">
                  <c:v>6349.4183976654112</c:v>
                </c:pt>
                <c:pt idx="994">
                  <c:v>6554.6125944777477</c:v>
                </c:pt>
                <c:pt idx="995">
                  <c:v>6795.9761350806812</c:v>
                </c:pt>
                <c:pt idx="996">
                  <c:v>6864.4704950376972</c:v>
                </c:pt>
                <c:pt idx="997">
                  <c:v>6510.2373319467497</c:v>
                </c:pt>
                <c:pt idx="998">
                  <c:v>6840.1666080509522</c:v>
                </c:pt>
                <c:pt idx="999">
                  <c:v>5736.3888973540943</c:v>
                </c:pt>
                <c:pt idx="1000">
                  <c:v>6745.9145206801313</c:v>
                </c:pt>
                <c:pt idx="1001">
                  <c:v>6559.7498917527992</c:v>
                </c:pt>
                <c:pt idx="1002">
                  <c:v>7194.8906383683398</c:v>
                </c:pt>
                <c:pt idx="1003">
                  <c:v>7610.5394315531903</c:v>
                </c:pt>
                <c:pt idx="1004">
                  <c:v>7036.587487896948</c:v>
                </c:pt>
                <c:pt idx="1005">
                  <c:v>6678.1238795344079</c:v>
                </c:pt>
                <c:pt idx="1006">
                  <c:v>7018.5150270875401</c:v>
                </c:pt>
                <c:pt idx="1007">
                  <c:v>6821.7793439637653</c:v>
                </c:pt>
                <c:pt idx="1008">
                  <c:v>7021.8994892121409</c:v>
                </c:pt>
                <c:pt idx="1009">
                  <c:v>6664.1372163557144</c:v>
                </c:pt>
                <c:pt idx="1010">
                  <c:v>7337.6322655821405</c:v>
                </c:pt>
                <c:pt idx="1011">
                  <c:v>6814.2210397400177</c:v>
                </c:pt>
                <c:pt idx="1012">
                  <c:v>7016.6359912618882</c:v>
                </c:pt>
                <c:pt idx="1013">
                  <c:v>6965.0779044858509</c:v>
                </c:pt>
                <c:pt idx="1014">
                  <c:v>7491.1521957984478</c:v>
                </c:pt>
                <c:pt idx="1015">
                  <c:v>7429.7226920814701</c:v>
                </c:pt>
                <c:pt idx="1016">
                  <c:v>7148.2844070460887</c:v>
                </c:pt>
                <c:pt idx="1017">
                  <c:v>6969.1975039475765</c:v>
                </c:pt>
                <c:pt idx="1018">
                  <c:v>7638.7009450674377</c:v>
                </c:pt>
                <c:pt idx="1019">
                  <c:v>8001.4830797351997</c:v>
                </c:pt>
                <c:pt idx="1020">
                  <c:v>7720.9199294684176</c:v>
                </c:pt>
                <c:pt idx="1021">
                  <c:v>7496.32233194115</c:v>
                </c:pt>
                <c:pt idx="1022">
                  <c:v>7889.7984408059046</c:v>
                </c:pt>
                <c:pt idx="1023">
                  <c:v>7492.8751781923547</c:v>
                </c:pt>
                <c:pt idx="1024">
                  <c:v>8086.4924436536467</c:v>
                </c:pt>
                <c:pt idx="1025">
                  <c:v>7151.1903392026588</c:v>
                </c:pt>
                <c:pt idx="1026">
                  <c:v>7728.3969593548318</c:v>
                </c:pt>
                <c:pt idx="1027">
                  <c:v>7484.2377452297424</c:v>
                </c:pt>
                <c:pt idx="1028">
                  <c:v>7711.988490724465</c:v>
                </c:pt>
                <c:pt idx="1029">
                  <c:v>7642.267221700311</c:v>
                </c:pt>
                <c:pt idx="1030">
                  <c:v>8062.1886583880096</c:v>
                </c:pt>
                <c:pt idx="1031">
                  <c:v>7624.9092575588857</c:v>
                </c:pt>
                <c:pt idx="1032">
                  <c:v>8070.4677083988727</c:v>
                </c:pt>
                <c:pt idx="1033">
                  <c:v>7985.1918396166411</c:v>
                </c:pt>
                <c:pt idx="1034">
                  <c:v>7893.0948186722735</c:v>
                </c:pt>
                <c:pt idx="1035">
                  <c:v>7465.4890959341292</c:v>
                </c:pt>
                <c:pt idx="1036">
                  <c:v>7911.2740582110764</c:v>
                </c:pt>
                <c:pt idx="1037">
                  <c:v>7827.6606428284504</c:v>
                </c:pt>
                <c:pt idx="1038">
                  <c:v>8120.634117627792</c:v>
                </c:pt>
                <c:pt idx="1039">
                  <c:v>8216.2518320605723</c:v>
                </c:pt>
                <c:pt idx="1040">
                  <c:v>7919.9855156876411</c:v>
                </c:pt>
                <c:pt idx="1041">
                  <c:v>7688.1232143222578</c:v>
                </c:pt>
                <c:pt idx="1042">
                  <c:v>8668.1066660969063</c:v>
                </c:pt>
                <c:pt idx="1043">
                  <c:v>7199.3363215235495</c:v>
                </c:pt>
                <c:pt idx="1044">
                  <c:v>8680.8839208026639</c:v>
                </c:pt>
                <c:pt idx="1045">
                  <c:v>7346.3836775102109</c:v>
                </c:pt>
                <c:pt idx="1046">
                  <c:v>8520.9024197008366</c:v>
                </c:pt>
                <c:pt idx="1047">
                  <c:v>7051.4737263618908</c:v>
                </c:pt>
                <c:pt idx="1048">
                  <c:v>9141.2784087674663</c:v>
                </c:pt>
                <c:pt idx="1049">
                  <c:v>8316.0569441798216</c:v>
                </c:pt>
                <c:pt idx="1050">
                  <c:v>8364.5852224327191</c:v>
                </c:pt>
                <c:pt idx="1051">
                  <c:v>7958.9908236879937</c:v>
                </c:pt>
                <c:pt idx="1052">
                  <c:v>7822.8906153773823</c:v>
                </c:pt>
                <c:pt idx="1053">
                  <c:v>8489.2610123332506</c:v>
                </c:pt>
                <c:pt idx="1054">
                  <c:v>7982.3866711513647</c:v>
                </c:pt>
                <c:pt idx="1055">
                  <c:v>7611.4837302506121</c:v>
                </c:pt>
                <c:pt idx="1056">
                  <c:v>8383.8377496157209</c:v>
                </c:pt>
                <c:pt idx="1057">
                  <c:v>7394.0555746246027</c:v>
                </c:pt>
                <c:pt idx="1058">
                  <c:v>7640.0326402592209</c:v>
                </c:pt>
                <c:pt idx="1059">
                  <c:v>7729.2522394758116</c:v>
                </c:pt>
                <c:pt idx="1060">
                  <c:v>8005.7120055937221</c:v>
                </c:pt>
                <c:pt idx="1061">
                  <c:v>7202.6111564849116</c:v>
                </c:pt>
                <c:pt idx="1062">
                  <c:v>7991.4735410912308</c:v>
                </c:pt>
                <c:pt idx="1063">
                  <c:v>7547.0273095823368</c:v>
                </c:pt>
                <c:pt idx="1064">
                  <c:v>7820.6805417193455</c:v>
                </c:pt>
                <c:pt idx="1065">
                  <c:v>7733.5065147104551</c:v>
                </c:pt>
                <c:pt idx="1066">
                  <c:v>7820.6805417193455</c:v>
                </c:pt>
                <c:pt idx="1067">
                  <c:v>7935.8567480487754</c:v>
                </c:pt>
                <c:pt idx="1068">
                  <c:v>8602.5359577275485</c:v>
                </c:pt>
                <c:pt idx="1069">
                  <c:v>7602.3385180858077</c:v>
                </c:pt>
                <c:pt idx="1070">
                  <c:v>8079.0063594934954</c:v>
                </c:pt>
                <c:pt idx="1071">
                  <c:v>7234.9712498712497</c:v>
                </c:pt>
                <c:pt idx="1072">
                  <c:v>7829.1617675804937</c:v>
                </c:pt>
                <c:pt idx="1073">
                  <c:v>7400.3423766835531</c:v>
                </c:pt>
                <c:pt idx="1074">
                  <c:v>7860.3402575037317</c:v>
                </c:pt>
                <c:pt idx="1075">
                  <c:v>7754.4671424323578</c:v>
                </c:pt>
                <c:pt idx="1076">
                  <c:v>7667.6053583980702</c:v>
                </c:pt>
                <c:pt idx="1077">
                  <c:v>7585.8589218517209</c:v>
                </c:pt>
                <c:pt idx="1078">
                  <c:v>7853.8697348522765</c:v>
                </c:pt>
                <c:pt idx="1079">
                  <c:v>7398.9033985189726</c:v>
                </c:pt>
                <c:pt idx="1080">
                  <c:v>7842.9894139866983</c:v>
                </c:pt>
                <c:pt idx="1081">
                  <c:v>7396.1632157406211</c:v>
                </c:pt>
                <c:pt idx="1082">
                  <c:v>8071.1967505415596</c:v>
                </c:pt>
                <c:pt idx="1083">
                  <c:v>7578.4400141885799</c:v>
                </c:pt>
                <c:pt idx="1084">
                  <c:v>7343.8492154794067</c:v>
                </c:pt>
                <c:pt idx="1085">
                  <c:v>7768.5007705180806</c:v>
                </c:pt>
                <c:pt idx="1086">
                  <c:v>8073.5921887743061</c:v>
                </c:pt>
                <c:pt idx="1087">
                  <c:v>7783.5650252479272</c:v>
                </c:pt>
                <c:pt idx="1088">
                  <c:v>7660.5792840956619</c:v>
                </c:pt>
                <c:pt idx="1089">
                  <c:v>7626.6241919016556</c:v>
                </c:pt>
                <c:pt idx="1090">
                  <c:v>8290.2160221576723</c:v>
                </c:pt>
                <c:pt idx="1091">
                  <c:v>7458.9634167177383</c:v>
                </c:pt>
                <c:pt idx="1092">
                  <c:v>7714.5770048205532</c:v>
                </c:pt>
                <c:pt idx="1093">
                  <c:v>7300.6483982524396</c:v>
                </c:pt>
                <c:pt idx="1094">
                  <c:v>8279.3799669948148</c:v>
                </c:pt>
                <c:pt idx="1095">
                  <c:v>8810.8638173878262</c:v>
                </c:pt>
                <c:pt idx="1096">
                  <c:v>8082.9871590361308</c:v>
                </c:pt>
                <c:pt idx="1097">
                  <c:v>8424.0577997187684</c:v>
                </c:pt>
                <c:pt idx="1098">
                  <c:v>7694.3479331270119</c:v>
                </c:pt>
                <c:pt idx="1099">
                  <c:v>7106.066207475018</c:v>
                </c:pt>
                <c:pt idx="1100">
                  <c:v>7893.4971156059537</c:v>
                </c:pt>
                <c:pt idx="1101">
                  <c:v>7458.8273586304049</c:v>
                </c:pt>
                <c:pt idx="1102">
                  <c:v>7919.29354290231</c:v>
                </c:pt>
                <c:pt idx="1103">
                  <c:v>8452.128668472631</c:v>
                </c:pt>
                <c:pt idx="1104">
                  <c:v>7974.1072376979046</c:v>
                </c:pt>
                <c:pt idx="1105">
                  <c:v>8244.0238054720994</c:v>
                </c:pt>
                <c:pt idx="1106">
                  <c:v>7608.1269906267535</c:v>
                </c:pt>
                <c:pt idx="1107">
                  <c:v>8487.0437805617985</c:v>
                </c:pt>
                <c:pt idx="1108">
                  <c:v>7830.7799702061429</c:v>
                </c:pt>
                <c:pt idx="1109">
                  <c:v>7732.5552101778239</c:v>
                </c:pt>
                <c:pt idx="1110">
                  <c:v>7850.8582583328534</c:v>
                </c:pt>
                <c:pt idx="1111">
                  <c:v>7212.6597837350446</c:v>
                </c:pt>
                <c:pt idx="1112">
                  <c:v>8064.0347220230497</c:v>
                </c:pt>
                <c:pt idx="1113">
                  <c:v>7539.1101848995768</c:v>
                </c:pt>
                <c:pt idx="1114">
                  <c:v>7647.3342877391697</c:v>
                </c:pt>
                <c:pt idx="1115">
                  <c:v>7707.1028258430333</c:v>
                </c:pt>
                <c:pt idx="1116">
                  <c:v>8446.3580996459023</c:v>
                </c:pt>
                <c:pt idx="1117">
                  <c:v>7720.9079302370847</c:v>
                </c:pt>
                <c:pt idx="1118">
                  <c:v>8443.6472166235217</c:v>
                </c:pt>
                <c:pt idx="1119">
                  <c:v>7526.1754032509116</c:v>
                </c:pt>
                <c:pt idx="1120">
                  <c:v>7788.1561331114763</c:v>
                </c:pt>
                <c:pt idx="1121">
                  <c:v>6993.4101459918011</c:v>
                </c:pt>
                <c:pt idx="1122">
                  <c:v>8383.6874486075358</c:v>
                </c:pt>
                <c:pt idx="1123">
                  <c:v>7007.6706482417294</c:v>
                </c:pt>
                <c:pt idx="1124">
                  <c:v>7780.0934851543525</c:v>
                </c:pt>
                <c:pt idx="1125">
                  <c:v>8012.4570435625992</c:v>
                </c:pt>
                <c:pt idx="1126">
                  <c:v>7833.8094254508524</c:v>
                </c:pt>
                <c:pt idx="1127">
                  <c:v>7813.9134081544235</c:v>
                </c:pt>
                <c:pt idx="1128">
                  <c:v>7835.7296369933174</c:v>
                </c:pt>
                <c:pt idx="1129">
                  <c:v>7825.1607356223203</c:v>
                </c:pt>
                <c:pt idx="1130">
                  <c:v>7845.1281227596264</c:v>
                </c:pt>
                <c:pt idx="1131">
                  <c:v>7240.8491553053573</c:v>
                </c:pt>
                <c:pt idx="1132">
                  <c:v>7853.6148697471936</c:v>
                </c:pt>
                <c:pt idx="1133">
                  <c:v>8396.6583536185826</c:v>
                </c:pt>
                <c:pt idx="1134">
                  <c:v>7631.3978089217981</c:v>
                </c:pt>
                <c:pt idx="1135">
                  <c:v>7407.6278400957235</c:v>
                </c:pt>
                <c:pt idx="1136">
                  <c:v>7659.7077963659804</c:v>
                </c:pt>
                <c:pt idx="1137">
                  <c:v>8395.6197248946974</c:v>
                </c:pt>
                <c:pt idx="1138">
                  <c:v>8081.8023273849412</c:v>
                </c:pt>
                <c:pt idx="1139">
                  <c:v>7607.1570943947499</c:v>
                </c:pt>
                <c:pt idx="1140">
                  <c:v>7839.8982336956005</c:v>
                </c:pt>
                <c:pt idx="1141">
                  <c:v>7792.9644553375556</c:v>
                </c:pt>
                <c:pt idx="1142">
                  <c:v>8072.1603973714864</c:v>
                </c:pt>
                <c:pt idx="1143">
                  <c:v>7587.7149422294069</c:v>
                </c:pt>
                <c:pt idx="1144">
                  <c:v>8115.8562239213024</c:v>
                </c:pt>
                <c:pt idx="1145">
                  <c:v>7810.0885320875605</c:v>
                </c:pt>
                <c:pt idx="1146">
                  <c:v>7883.1404445164608</c:v>
                </c:pt>
                <c:pt idx="1147">
                  <c:v>7394.3753432150806</c:v>
                </c:pt>
                <c:pt idx="1148">
                  <c:v>7479.1609716194744</c:v>
                </c:pt>
                <c:pt idx="1149">
                  <c:v>7775.0358055051256</c:v>
                </c:pt>
                <c:pt idx="1150">
                  <c:v>8011.045110604291</c:v>
                </c:pt>
                <c:pt idx="1151">
                  <c:v>7777.536041812913</c:v>
                </c:pt>
                <c:pt idx="1152">
                  <c:v>7869.3662008446227</c:v>
                </c:pt>
                <c:pt idx="1153">
                  <c:v>7203.6099609673693</c:v>
                </c:pt>
                <c:pt idx="1154">
                  <c:v>8275.7287402394595</c:v>
                </c:pt>
                <c:pt idx="1155">
                  <c:v>7397.7393517251976</c:v>
                </c:pt>
                <c:pt idx="1156">
                  <c:v>7499.0228238309992</c:v>
                </c:pt>
                <c:pt idx="1157">
                  <c:v>6522.5579074695761</c:v>
                </c:pt>
                <c:pt idx="1158">
                  <c:v>8578.2635263240754</c:v>
                </c:pt>
                <c:pt idx="1159">
                  <c:v>7648.3060638074985</c:v>
                </c:pt>
                <c:pt idx="1160">
                  <c:v>8148.4753510062819</c:v>
                </c:pt>
                <c:pt idx="1161">
                  <c:v>7643.3850788934715</c:v>
                </c:pt>
                <c:pt idx="1162">
                  <c:v>8136.7434732462798</c:v>
                </c:pt>
                <c:pt idx="1163">
                  <c:v>7231.6334503571279</c:v>
                </c:pt>
                <c:pt idx="1164">
                  <c:v>8130.7594567391779</c:v>
                </c:pt>
                <c:pt idx="1165">
                  <c:v>7224.2992175106501</c:v>
                </c:pt>
                <c:pt idx="1166">
                  <c:v>7484.184470126952</c:v>
                </c:pt>
                <c:pt idx="1167">
                  <c:v>7028.6135650201941</c:v>
                </c:pt>
                <c:pt idx="1168">
                  <c:v>7901.7868199705845</c:v>
                </c:pt>
                <c:pt idx="1169">
                  <c:v>7424.9066835692311</c:v>
                </c:pt>
                <c:pt idx="1170">
                  <c:v>8324.7822133178925</c:v>
                </c:pt>
                <c:pt idx="1171">
                  <c:v>7885.869605659921</c:v>
                </c:pt>
                <c:pt idx="1172">
                  <c:v>7731.9402378825871</c:v>
                </c:pt>
                <c:pt idx="1173">
                  <c:v>7684.2228344771875</c:v>
                </c:pt>
                <c:pt idx="1174">
                  <c:v>8409.5456496929328</c:v>
                </c:pt>
                <c:pt idx="1175">
                  <c:v>7441.6394330842249</c:v>
                </c:pt>
                <c:pt idx="1176">
                  <c:v>8167.1489001397667</c:v>
                </c:pt>
                <c:pt idx="1177">
                  <c:v>7430.5867812791003</c:v>
                </c:pt>
                <c:pt idx="1178">
                  <c:v>7751.8969576088339</c:v>
                </c:pt>
                <c:pt idx="1179">
                  <c:v>7269.8082587285662</c:v>
                </c:pt>
                <c:pt idx="1180">
                  <c:v>7909.9276971666404</c:v>
                </c:pt>
                <c:pt idx="1181">
                  <c:v>7487.3629715839988</c:v>
                </c:pt>
                <c:pt idx="1182">
                  <c:v>8365.1535470031358</c:v>
                </c:pt>
                <c:pt idx="1183">
                  <c:v>7456.9934527102869</c:v>
                </c:pt>
                <c:pt idx="1184">
                  <c:v>7984.0465658182666</c:v>
                </c:pt>
                <c:pt idx="1185">
                  <c:v>7083.7442104797747</c:v>
                </c:pt>
                <c:pt idx="1186">
                  <c:v>7722.0791061245263</c:v>
                </c:pt>
                <c:pt idx="1187">
                  <c:v>7928.2324869123113</c:v>
                </c:pt>
                <c:pt idx="1188">
                  <c:v>7957.870127763973</c:v>
                </c:pt>
                <c:pt idx="1189">
                  <c:v>7950.8028218831314</c:v>
                </c:pt>
                <c:pt idx="1190">
                  <c:v>7568.9352425368825</c:v>
                </c:pt>
                <c:pt idx="1191">
                  <c:v>7304.6976942685842</c:v>
                </c:pt>
                <c:pt idx="1192">
                  <c:v>7755.9629112669909</c:v>
                </c:pt>
                <c:pt idx="1193">
                  <c:v>7276.1716500547818</c:v>
                </c:pt>
                <c:pt idx="1194">
                  <c:v>7934.6173373320016</c:v>
                </c:pt>
                <c:pt idx="1195">
                  <c:v>8111.0368930438972</c:v>
                </c:pt>
                <c:pt idx="1196">
                  <c:v>7715.7416058341796</c:v>
                </c:pt>
                <c:pt idx="1197">
                  <c:v>7286.1300740389852</c:v>
                </c:pt>
                <c:pt idx="1198">
                  <c:v>7943.9418957443941</c:v>
                </c:pt>
                <c:pt idx="1199">
                  <c:v>7734.5476267828917</c:v>
                </c:pt>
                <c:pt idx="1200">
                  <c:v>7962.4703934795225</c:v>
                </c:pt>
                <c:pt idx="1201">
                  <c:v>8158.2776712555651</c:v>
                </c:pt>
                <c:pt idx="1202">
                  <c:v>7990.2163134651446</c:v>
                </c:pt>
                <c:pt idx="1203">
                  <c:v>7538.2335480927304</c:v>
                </c:pt>
                <c:pt idx="1204">
                  <c:v>8005.8652590647916</c:v>
                </c:pt>
                <c:pt idx="1205">
                  <c:v>7777.5052636296414</c:v>
                </c:pt>
                <c:pt idx="1206">
                  <c:v>8057.7070497312588</c:v>
                </c:pt>
                <c:pt idx="1207">
                  <c:v>7792.4608101655567</c:v>
                </c:pt>
                <c:pt idx="1208">
                  <c:v>7760.1144976041724</c:v>
                </c:pt>
                <c:pt idx="1209">
                  <c:v>7727.3923969559391</c:v>
                </c:pt>
                <c:pt idx="1210">
                  <c:v>7772.9073137793812</c:v>
                </c:pt>
                <c:pt idx="1211">
                  <c:v>7995.616670281297</c:v>
                </c:pt>
                <c:pt idx="1212">
                  <c:v>8016.8085094942808</c:v>
                </c:pt>
                <c:pt idx="1213">
                  <c:v>7991.9404955141235</c:v>
                </c:pt>
                <c:pt idx="1214">
                  <c:v>7671.3310078235427</c:v>
                </c:pt>
                <c:pt idx="1215">
                  <c:v>7367.2476237736328</c:v>
                </c:pt>
                <c:pt idx="1216">
                  <c:v>7629.555772383721</c:v>
                </c:pt>
                <c:pt idx="1217">
                  <c:v>8230.9733034940127</c:v>
                </c:pt>
                <c:pt idx="1218">
                  <c:v>7846.1946561422619</c:v>
                </c:pt>
                <c:pt idx="1219">
                  <c:v>7328.7024060847816</c:v>
                </c:pt>
                <c:pt idx="1220">
                  <c:v>7834.0770759666375</c:v>
                </c:pt>
                <c:pt idx="1221">
                  <c:v>7989.66091073399</c:v>
                </c:pt>
                <c:pt idx="1222">
                  <c:v>7358.4526319377164</c:v>
                </c:pt>
                <c:pt idx="1223">
                  <c:v>7526.9599554984288</c:v>
                </c:pt>
                <c:pt idx="1224">
                  <c:v>7750.247462576589</c:v>
                </c:pt>
                <c:pt idx="1225">
                  <c:v>7547.0847903279473</c:v>
                </c:pt>
                <c:pt idx="1226">
                  <c:v>7998.7093355406678</c:v>
                </c:pt>
                <c:pt idx="1227">
                  <c:v>7581.3815069363545</c:v>
                </c:pt>
                <c:pt idx="1228">
                  <c:v>8046.3095017992327</c:v>
                </c:pt>
                <c:pt idx="1229">
                  <c:v>7179.6347823001952</c:v>
                </c:pt>
                <c:pt idx="1230">
                  <c:v>7780.9909036200343</c:v>
                </c:pt>
                <c:pt idx="1231">
                  <c:v>8244.3513551365431</c:v>
                </c:pt>
                <c:pt idx="1232">
                  <c:v>7843.4983951559425</c:v>
                </c:pt>
                <c:pt idx="1233">
                  <c:v>7358.3207857352772</c:v>
                </c:pt>
                <c:pt idx="1234">
                  <c:v>7608.9580083881619</c:v>
                </c:pt>
                <c:pt idx="1235">
                  <c:v>7321.920542831861</c:v>
                </c:pt>
                <c:pt idx="1236">
                  <c:v>7771.8107915566043</c:v>
                </c:pt>
                <c:pt idx="1237">
                  <c:v>7468.8237749606569</c:v>
                </c:pt>
                <c:pt idx="1238">
                  <c:v>7977.0462175419116</c:v>
                </c:pt>
                <c:pt idx="1239">
                  <c:v>7106.4290972643621</c:v>
                </c:pt>
                <c:pt idx="1240">
                  <c:v>7557.252453395532</c:v>
                </c:pt>
                <c:pt idx="1241">
                  <c:v>7756.3591239766893</c:v>
                </c:pt>
                <c:pt idx="1242">
                  <c:v>7429.3003107671348</c:v>
                </c:pt>
                <c:pt idx="1243">
                  <c:v>7532.536194862495</c:v>
                </c:pt>
                <c:pt idx="1244">
                  <c:v>7793.0840152142573</c:v>
                </c:pt>
                <c:pt idx="1245">
                  <c:v>7690.0469258177573</c:v>
                </c:pt>
                <c:pt idx="1246">
                  <c:v>7759.3737906948118</c:v>
                </c:pt>
                <c:pt idx="1247">
                  <c:v>7491.6579809707255</c:v>
                </c:pt>
                <c:pt idx="1248">
                  <c:v>7599.2923474157806</c:v>
                </c:pt>
                <c:pt idx="1249">
                  <c:v>7759.0599107559237</c:v>
                </c:pt>
                <c:pt idx="1250">
                  <c:v>7784.9343044355182</c:v>
                </c:pt>
                <c:pt idx="1251">
                  <c:v>7174.9369855064861</c:v>
                </c:pt>
                <c:pt idx="1252">
                  <c:v>7800.1175032519704</c:v>
                </c:pt>
                <c:pt idx="1253">
                  <c:v>7350.1615340110302</c:v>
                </c:pt>
                <c:pt idx="1254">
                  <c:v>7574.6036115206252</c:v>
                </c:pt>
                <c:pt idx="1255">
                  <c:v>5525.6372841069078</c:v>
                </c:pt>
                <c:pt idx="1256">
                  <c:v>7546.7310681674835</c:v>
                </c:pt>
                <c:pt idx="1257">
                  <c:v>7083.5882879924029</c:v>
                </c:pt>
                <c:pt idx="1258">
                  <c:v>7972.9947267891257</c:v>
                </c:pt>
                <c:pt idx="1259">
                  <c:v>7943.6771548680799</c:v>
                </c:pt>
                <c:pt idx="1260">
                  <c:v>7358.8229944959548</c:v>
                </c:pt>
                <c:pt idx="1261">
                  <c:v>7304.3591857022202</c:v>
                </c:pt>
                <c:pt idx="1262">
                  <c:v>7149.1651203972124</c:v>
                </c:pt>
                <c:pt idx="1263">
                  <c:v>7306.3538865195178</c:v>
                </c:pt>
                <c:pt idx="1264">
                  <c:v>7373.7931117148873</c:v>
                </c:pt>
                <c:pt idx="1265">
                  <c:v>7074.9670652657314</c:v>
                </c:pt>
                <c:pt idx="1266">
                  <c:v>7183.1203468193808</c:v>
                </c:pt>
                <c:pt idx="1267">
                  <c:v>7485.2506176246052</c:v>
                </c:pt>
                <c:pt idx="1268">
                  <c:v>7593.7190808966461</c:v>
                </c:pt>
                <c:pt idx="1269">
                  <c:v>7074.2303812698774</c:v>
                </c:pt>
                <c:pt idx="1270">
                  <c:v>7572.3707612856078</c:v>
                </c:pt>
                <c:pt idx="1271">
                  <c:v>7478.1413070407789</c:v>
                </c:pt>
                <c:pt idx="1272">
                  <c:v>7391.9723035911875</c:v>
                </c:pt>
                <c:pt idx="1273">
                  <c:v>8419.6738230740266</c:v>
                </c:pt>
                <c:pt idx="1274">
                  <c:v>7387.8620918594015</c:v>
                </c:pt>
                <c:pt idx="1275">
                  <c:v>6556.9530956367989</c:v>
                </c:pt>
                <c:pt idx="1276">
                  <c:v>7538.6131619071139</c:v>
                </c:pt>
                <c:pt idx="1277">
                  <c:v>7113.6188469008857</c:v>
                </c:pt>
                <c:pt idx="1278">
                  <c:v>7571.762570138716</c:v>
                </c:pt>
                <c:pt idx="1279">
                  <c:v>7139.6357225726679</c:v>
                </c:pt>
                <c:pt idx="1280">
                  <c:v>7568.3936570163996</c:v>
                </c:pt>
                <c:pt idx="1281">
                  <c:v>7138.9999142102306</c:v>
                </c:pt>
                <c:pt idx="1282">
                  <c:v>7180.7697632121644</c:v>
                </c:pt>
                <c:pt idx="1283">
                  <c:v>6898.2680265431281</c:v>
                </c:pt>
                <c:pt idx="1284">
                  <c:v>7123.313895183669</c:v>
                </c:pt>
                <c:pt idx="1285">
                  <c:v>6539.4837656186337</c:v>
                </c:pt>
                <c:pt idx="1286">
                  <c:v>7787.8611519587812</c:v>
                </c:pt>
                <c:pt idx="1287">
                  <c:v>7326.8219806960778</c:v>
                </c:pt>
                <c:pt idx="1288">
                  <c:v>6790.3914118633602</c:v>
                </c:pt>
                <c:pt idx="1289">
                  <c:v>7085.7499492813349</c:v>
                </c:pt>
                <c:pt idx="1290">
                  <c:v>7371.1601906427131</c:v>
                </c:pt>
                <c:pt idx="1291">
                  <c:v>6731.1383456661333</c:v>
                </c:pt>
                <c:pt idx="1292">
                  <c:v>6949.0770857917241</c:v>
                </c:pt>
                <c:pt idx="1293">
                  <c:v>7470.4998995039459</c:v>
                </c:pt>
                <c:pt idx="1294">
                  <c:v>7130.9250855978635</c:v>
                </c:pt>
                <c:pt idx="1295">
                  <c:v>7294.3759570926104</c:v>
                </c:pt>
                <c:pt idx="1296">
                  <c:v>7397.5535283877543</c:v>
                </c:pt>
                <c:pt idx="1297">
                  <c:v>7795.2539853548815</c:v>
                </c:pt>
                <c:pt idx="1298">
                  <c:v>7204.3632868934428</c:v>
                </c:pt>
                <c:pt idx="1299">
                  <c:v>6942.0985023379808</c:v>
                </c:pt>
                <c:pt idx="1300">
                  <c:v>7626.0445084242201</c:v>
                </c:pt>
                <c:pt idx="1301">
                  <c:v>7790.989128941439</c:v>
                </c:pt>
                <c:pt idx="1302">
                  <c:v>7258.6864680271083</c:v>
                </c:pt>
                <c:pt idx="1303">
                  <c:v>6411.7193654246257</c:v>
                </c:pt>
                <c:pt idx="1304">
                  <c:v>7438.8895537429034</c:v>
                </c:pt>
                <c:pt idx="1305">
                  <c:v>7175.195791589812</c:v>
                </c:pt>
                <c:pt idx="1306">
                  <c:v>6664.3910046555193</c:v>
                </c:pt>
                <c:pt idx="1307">
                  <c:v>7162.1777144393182</c:v>
                </c:pt>
                <c:pt idx="1308">
                  <c:v>7452.9906700011734</c:v>
                </c:pt>
                <c:pt idx="1309">
                  <c:v>6569.3985428992783</c:v>
                </c:pt>
                <c:pt idx="1310">
                  <c:v>7262.1092988419978</c:v>
                </c:pt>
                <c:pt idx="1311">
                  <c:v>6746.9979599147282</c:v>
                </c:pt>
                <c:pt idx="1312">
                  <c:v>7436.1967134542383</c:v>
                </c:pt>
                <c:pt idx="1313">
                  <c:v>6898.6894880644422</c:v>
                </c:pt>
                <c:pt idx="1314">
                  <c:v>6809.785803230322</c:v>
                </c:pt>
                <c:pt idx="1315">
                  <c:v>7109.2991609981746</c:v>
                </c:pt>
                <c:pt idx="1316">
                  <c:v>7370.4049521176776</c:v>
                </c:pt>
                <c:pt idx="1317">
                  <c:v>7331.9320883397013</c:v>
                </c:pt>
                <c:pt idx="1318">
                  <c:v>6951.8434788950981</c:v>
                </c:pt>
                <c:pt idx="1319">
                  <c:v>6952.8122604473729</c:v>
                </c:pt>
                <c:pt idx="1320">
                  <c:v>7177.7750945837806</c:v>
                </c:pt>
                <c:pt idx="1321">
                  <c:v>6557.0422513072162</c:v>
                </c:pt>
                <c:pt idx="1322">
                  <c:v>6985.2032926956799</c:v>
                </c:pt>
                <c:pt idx="1323">
                  <c:v>6745.0648980356846</c:v>
                </c:pt>
                <c:pt idx="1324">
                  <c:v>7162.7839963401148</c:v>
                </c:pt>
                <c:pt idx="1325">
                  <c:v>6043.7338488020423</c:v>
                </c:pt>
                <c:pt idx="1326">
                  <c:v>7453.5528431644061</c:v>
                </c:pt>
                <c:pt idx="1327">
                  <c:v>6552.9016550667502</c:v>
                </c:pt>
                <c:pt idx="1328">
                  <c:v>7418.7083576102896</c:v>
                </c:pt>
                <c:pt idx="1329">
                  <c:v>6370.4394574993585</c:v>
                </c:pt>
                <c:pt idx="1330">
                  <c:v>7196.1381689427353</c:v>
                </c:pt>
                <c:pt idx="1331">
                  <c:v>7155.9067602305422</c:v>
                </c:pt>
                <c:pt idx="1332">
                  <c:v>6823.2168379401119</c:v>
                </c:pt>
                <c:pt idx="1333">
                  <c:v>6377.5631727504442</c:v>
                </c:pt>
                <c:pt idx="1334">
                  <c:v>7220.6604876733363</c:v>
                </c:pt>
                <c:pt idx="1335">
                  <c:v>6552.7943059669951</c:v>
                </c:pt>
                <c:pt idx="1336">
                  <c:v>6989.1397826076345</c:v>
                </c:pt>
                <c:pt idx="1337">
                  <c:v>7352.0793847733776</c:v>
                </c:pt>
                <c:pt idx="1338">
                  <c:v>7444.0480611037256</c:v>
                </c:pt>
                <c:pt idx="1339">
                  <c:v>6917.3615223287015</c:v>
                </c:pt>
                <c:pt idx="1340">
                  <c:v>7021.388204226113</c:v>
                </c:pt>
                <c:pt idx="1341">
                  <c:v>6982.8004143852704</c:v>
                </c:pt>
                <c:pt idx="1342">
                  <c:v>7017.4061657844713</c:v>
                </c:pt>
                <c:pt idx="1343">
                  <c:v>7580.1322936604947</c:v>
                </c:pt>
                <c:pt idx="1344">
                  <c:v>6650.6242342035875</c:v>
                </c:pt>
                <c:pt idx="1345">
                  <c:v>6556.8485022629948</c:v>
                </c:pt>
                <c:pt idx="1346">
                  <c:v>6830.6762361841675</c:v>
                </c:pt>
                <c:pt idx="1347">
                  <c:v>5380.3468337187242</c:v>
                </c:pt>
                <c:pt idx="1348">
                  <c:v>7427.9103608663791</c:v>
                </c:pt>
                <c:pt idx="1349">
                  <c:v>6579.5176779829653</c:v>
                </c:pt>
                <c:pt idx="1350">
                  <c:v>7219.602161694168</c:v>
                </c:pt>
                <c:pt idx="1351">
                  <c:v>6564.1650550762688</c:v>
                </c:pt>
                <c:pt idx="1352">
                  <c:v>6858.6032599979408</c:v>
                </c:pt>
                <c:pt idx="1353">
                  <c:v>6032.9960289318087</c:v>
                </c:pt>
                <c:pt idx="1354">
                  <c:v>7002.5323390507283</c:v>
                </c:pt>
                <c:pt idx="1355">
                  <c:v>6771.0949619867406</c:v>
                </c:pt>
                <c:pt idx="1356">
                  <c:v>6643.1192571328193</c:v>
                </c:pt>
                <c:pt idx="1357">
                  <c:v>6376.1975635671461</c:v>
                </c:pt>
                <c:pt idx="1358">
                  <c:v>7038.386502617087</c:v>
                </c:pt>
                <c:pt idx="1359">
                  <c:v>6356.8613861550311</c:v>
                </c:pt>
                <c:pt idx="1360">
                  <c:v>6577.6227796686298</c:v>
                </c:pt>
                <c:pt idx="1361">
                  <c:v>6023.3198352237987</c:v>
                </c:pt>
                <c:pt idx="1362">
                  <c:v>6770.4987659715407</c:v>
                </c:pt>
                <c:pt idx="1363">
                  <c:v>6910.0541209150206</c:v>
                </c:pt>
                <c:pt idx="1364">
                  <c:v>6602.5480882646343</c:v>
                </c:pt>
                <c:pt idx="1365">
                  <c:v>5820.4128923631733</c:v>
                </c:pt>
                <c:pt idx="1366">
                  <c:v>6790.8723638587999</c:v>
                </c:pt>
                <c:pt idx="1367">
                  <c:v>6325.4971561811344</c:v>
                </c:pt>
                <c:pt idx="1368">
                  <c:v>6750.4341008033771</c:v>
                </c:pt>
                <c:pt idx="1369">
                  <c:v>6321.5288124686804</c:v>
                </c:pt>
                <c:pt idx="1370">
                  <c:v>6987.0361069440478</c:v>
                </c:pt>
                <c:pt idx="1371">
                  <c:v>7085.1061449139788</c:v>
                </c:pt>
                <c:pt idx="1372">
                  <c:v>6598.6109847454318</c:v>
                </c:pt>
                <c:pt idx="1373">
                  <c:v>5953.0525130692549</c:v>
                </c:pt>
                <c:pt idx="1374">
                  <c:v>6192.1280197273645</c:v>
                </c:pt>
                <c:pt idx="1375">
                  <c:v>6276.0540110185138</c:v>
                </c:pt>
                <c:pt idx="1376">
                  <c:v>6714.8384251260559</c:v>
                </c:pt>
                <c:pt idx="1377">
                  <c:v>5800.8486043070616</c:v>
                </c:pt>
                <c:pt idx="1378">
                  <c:v>6361.0346872037644</c:v>
                </c:pt>
                <c:pt idx="1379">
                  <c:v>6524.7074317213237</c:v>
                </c:pt>
                <c:pt idx="1380">
                  <c:v>6817.2297315558426</c:v>
                </c:pt>
                <c:pt idx="1381">
                  <c:v>6346.0939108293251</c:v>
                </c:pt>
                <c:pt idx="1382">
                  <c:v>6415.9636319951524</c:v>
                </c:pt>
                <c:pt idx="1383">
                  <c:v>5855.0336138516304</c:v>
                </c:pt>
                <c:pt idx="1384">
                  <c:v>6621.2918090727499</c:v>
                </c:pt>
                <c:pt idx="1385">
                  <c:v>6189.8337829225302</c:v>
                </c:pt>
                <c:pt idx="1386">
                  <c:v>6996.4054445890451</c:v>
                </c:pt>
                <c:pt idx="1387">
                  <c:v>6150.3669109874008</c:v>
                </c:pt>
                <c:pt idx="1388">
                  <c:v>7144.925064187838</c:v>
                </c:pt>
                <c:pt idx="1389">
                  <c:v>6920.3706069988957</c:v>
                </c:pt>
                <c:pt idx="1390">
                  <c:v>6256.7796893772875</c:v>
                </c:pt>
                <c:pt idx="1391">
                  <c:v>5986.2169337038367</c:v>
                </c:pt>
                <c:pt idx="1392">
                  <c:v>6050.5316913480619</c:v>
                </c:pt>
                <c:pt idx="1393">
                  <c:v>6503.9886806876775</c:v>
                </c:pt>
                <c:pt idx="1394">
                  <c:v>5691.4333120623787</c:v>
                </c:pt>
                <c:pt idx="1395">
                  <c:v>5527.9475116331841</c:v>
                </c:pt>
                <c:pt idx="1396">
                  <c:v>6230.398097995434</c:v>
                </c:pt>
                <c:pt idx="1397">
                  <c:v>6332.2493104627947</c:v>
                </c:pt>
                <c:pt idx="1398">
                  <c:v>6068.8658455511168</c:v>
                </c:pt>
                <c:pt idx="1399">
                  <c:v>5495.6735950550374</c:v>
                </c:pt>
                <c:pt idx="1400">
                  <c:v>6194.7940609714751</c:v>
                </c:pt>
                <c:pt idx="1401">
                  <c:v>5870.6967937367681</c:v>
                </c:pt>
                <c:pt idx="1402">
                  <c:v>6247.1254156172263</c:v>
                </c:pt>
                <c:pt idx="1403">
                  <c:v>6551.3579437774661</c:v>
                </c:pt>
                <c:pt idx="1404">
                  <c:v>6629.1516392031481</c:v>
                </c:pt>
                <c:pt idx="1405">
                  <c:v>6367.6637003287224</c:v>
                </c:pt>
                <c:pt idx="1406">
                  <c:v>6082.5541287755459</c:v>
                </c:pt>
                <c:pt idx="1407">
                  <c:v>5990.9530010625112</c:v>
                </c:pt>
                <c:pt idx="1408">
                  <c:v>6059.0038798369824</c:v>
                </c:pt>
                <c:pt idx="1409">
                  <c:v>5799.2616981220508</c:v>
                </c:pt>
                <c:pt idx="1410">
                  <c:v>5870.7416461198118</c:v>
                </c:pt>
                <c:pt idx="1411">
                  <c:v>6109.2004356415882</c:v>
                </c:pt>
                <c:pt idx="1412">
                  <c:v>6190.1412373954145</c:v>
                </c:pt>
                <c:pt idx="1413">
                  <c:v>6154.0546313825853</c:v>
                </c:pt>
                <c:pt idx="1414">
                  <c:v>5732.8046020802803</c:v>
                </c:pt>
                <c:pt idx="1415">
                  <c:v>6204.2025051192868</c:v>
                </c:pt>
                <c:pt idx="1416">
                  <c:v>5928.0363013095784</c:v>
                </c:pt>
                <c:pt idx="1417">
                  <c:v>5422.4497141597603</c:v>
                </c:pt>
                <c:pt idx="1418">
                  <c:v>5762.7427008473051</c:v>
                </c:pt>
                <c:pt idx="1419">
                  <c:v>5888.3136020995216</c:v>
                </c:pt>
                <c:pt idx="1420">
                  <c:v>5917.8554974915178</c:v>
                </c:pt>
                <c:pt idx="1421">
                  <c:v>5259.2473972769376</c:v>
                </c:pt>
                <c:pt idx="1422">
                  <c:v>5908.6130368603881</c:v>
                </c:pt>
                <c:pt idx="1423">
                  <c:v>5413.3523538665786</c:v>
                </c:pt>
                <c:pt idx="1424">
                  <c:v>6255.7714902857697</c:v>
                </c:pt>
                <c:pt idx="1425">
                  <c:v>5252.8304066087258</c:v>
                </c:pt>
                <c:pt idx="1426">
                  <c:v>6060.1540565905725</c:v>
                </c:pt>
                <c:pt idx="1427">
                  <c:v>5501.8230131804776</c:v>
                </c:pt>
                <c:pt idx="1428">
                  <c:v>5688.1319394395559</c:v>
                </c:pt>
                <c:pt idx="1429">
                  <c:v>5789.0741781966026</c:v>
                </c:pt>
                <c:pt idx="1430">
                  <c:v>6182.2132497561506</c:v>
                </c:pt>
                <c:pt idx="1431">
                  <c:v>5630.138507617402</c:v>
                </c:pt>
                <c:pt idx="1432">
                  <c:v>6031.209368908284</c:v>
                </c:pt>
                <c:pt idx="1433">
                  <c:v>5474.1209117226554</c:v>
                </c:pt>
                <c:pt idx="1434">
                  <c:v>4708.8296771367095</c:v>
                </c:pt>
                <c:pt idx="1435">
                  <c:v>5185.1621485586284</c:v>
                </c:pt>
                <c:pt idx="1436">
                  <c:v>6020.2717322463368</c:v>
                </c:pt>
                <c:pt idx="1437">
                  <c:v>5505.1297291586743</c:v>
                </c:pt>
                <c:pt idx="1438">
                  <c:v>5741.8240801226166</c:v>
                </c:pt>
                <c:pt idx="1439">
                  <c:v>5445.4559743513246</c:v>
                </c:pt>
                <c:pt idx="1440">
                  <c:v>5455.8804824690751</c:v>
                </c:pt>
                <c:pt idx="1441">
                  <c:v>4724.1543999969635</c:v>
                </c:pt>
                <c:pt idx="1442">
                  <c:v>5457.5702421803726</c:v>
                </c:pt>
                <c:pt idx="1443">
                  <c:v>5699.8601824184198</c:v>
                </c:pt>
                <c:pt idx="1444">
                  <c:v>5441.4140987541668</c:v>
                </c:pt>
                <c:pt idx="1445">
                  <c:v>4374.7142382008506</c:v>
                </c:pt>
                <c:pt idx="1446">
                  <c:v>5451.8328486107057</c:v>
                </c:pt>
                <c:pt idx="1447">
                  <c:v>5140.9930840621282</c:v>
                </c:pt>
                <c:pt idx="1448">
                  <c:v>5324.503235111808</c:v>
                </c:pt>
                <c:pt idx="1449">
                  <c:v>5097.1872177706446</c:v>
                </c:pt>
                <c:pt idx="1450">
                  <c:v>5293.2890903253628</c:v>
                </c:pt>
                <c:pt idx="1451">
                  <c:v>5663.25288314712</c:v>
                </c:pt>
                <c:pt idx="1452">
                  <c:v>5568.8067064277411</c:v>
                </c:pt>
                <c:pt idx="1453">
                  <c:v>4821.5707210123555</c:v>
                </c:pt>
                <c:pt idx="1454">
                  <c:v>5436.637292759402</c:v>
                </c:pt>
                <c:pt idx="1455">
                  <c:v>5565.1282042112343</c:v>
                </c:pt>
                <c:pt idx="1456">
                  <c:v>5283.4407906111983</c:v>
                </c:pt>
                <c:pt idx="1457">
                  <c:v>4464.2584245665093</c:v>
                </c:pt>
                <c:pt idx="1458">
                  <c:v>5445.4559743513246</c:v>
                </c:pt>
                <c:pt idx="1459">
                  <c:v>4683.4034783050129</c:v>
                </c:pt>
                <c:pt idx="1460">
                  <c:v>5010.1051806230435</c:v>
                </c:pt>
                <c:pt idx="1461">
                  <c:v>4716.363451066416</c:v>
                </c:pt>
                <c:pt idx="1462">
                  <c:v>5010.9132980795703</c:v>
                </c:pt>
                <c:pt idx="1463">
                  <c:v>4474.8958188713686</c:v>
                </c:pt>
                <c:pt idx="1464">
                  <c:v>4876.4802601315669</c:v>
                </c:pt>
                <c:pt idx="1465">
                  <c:v>4708.6610164039694</c:v>
                </c:pt>
                <c:pt idx="1466">
                  <c:v>4755.8127113494993</c:v>
                </c:pt>
                <c:pt idx="1467">
                  <c:v>5400.9878760019355</c:v>
                </c:pt>
                <c:pt idx="1468">
                  <c:v>4163.7725451895076</c:v>
                </c:pt>
                <c:pt idx="1469">
                  <c:v>4612.1824953967989</c:v>
                </c:pt>
                <c:pt idx="1470">
                  <c:v>3755.113467060834</c:v>
                </c:pt>
                <c:pt idx="1471">
                  <c:v>3253.2878935816252</c:v>
                </c:pt>
                <c:pt idx="1472">
                  <c:v>3665.526046714589</c:v>
                </c:pt>
                <c:pt idx="1473">
                  <c:v>3260.6711078244716</c:v>
                </c:pt>
                <c:pt idx="1474">
                  <c:v>3191.3867909758801</c:v>
                </c:pt>
                <c:pt idx="1475">
                  <c:v>3006.8928805383475</c:v>
                </c:pt>
                <c:pt idx="1476">
                  <c:v>1568.138372958128</c:v>
                </c:pt>
                <c:pt idx="1477">
                  <c:v>1096.4719965874599</c:v>
                </c:pt>
                <c:pt idx="1478">
                  <c:v>742.41059354859033</c:v>
                </c:pt>
                <c:pt idx="1479">
                  <c:v>519.59905968981775</c:v>
                </c:pt>
                <c:pt idx="1480">
                  <c:v>402.83797070654322</c:v>
                </c:pt>
                <c:pt idx="1481">
                  <c:v>168.33348582287849</c:v>
                </c:pt>
                <c:pt idx="1482">
                  <c:v>122.7457850076002</c:v>
                </c:pt>
                <c:pt idx="1483">
                  <c:v>115.36279290069021</c:v>
                </c:pt>
                <c:pt idx="1484">
                  <c:v>111.02781310604526</c:v>
                </c:pt>
                <c:pt idx="1485">
                  <c:v>115.33238064064599</c:v>
                </c:pt>
                <c:pt idx="1486">
                  <c:v>111.04169541187983</c:v>
                </c:pt>
                <c:pt idx="1487">
                  <c:v>115.64819309944455</c:v>
                </c:pt>
                <c:pt idx="1488">
                  <c:v>115.85882456345948</c:v>
                </c:pt>
                <c:pt idx="1489">
                  <c:v>108.78506818916236</c:v>
                </c:pt>
                <c:pt idx="1490">
                  <c:v>102.68139368715634</c:v>
                </c:pt>
                <c:pt idx="1491">
                  <c:v>89.184460110698041</c:v>
                </c:pt>
                <c:pt idx="1492">
                  <c:v>102.83790824337609</c:v>
                </c:pt>
                <c:pt idx="1493">
                  <c:v>100.41333521802513</c:v>
                </c:pt>
                <c:pt idx="1494">
                  <c:v>102.64585708629441</c:v>
                </c:pt>
                <c:pt idx="1495">
                  <c:v>100.0789438797427</c:v>
                </c:pt>
                <c:pt idx="1496">
                  <c:v>100.53780124935336</c:v>
                </c:pt>
                <c:pt idx="1497">
                  <c:v>100.17991912108158</c:v>
                </c:pt>
                <c:pt idx="1498">
                  <c:v>102.63144560368835</c:v>
                </c:pt>
                <c:pt idx="1499">
                  <c:v>102.27406373478532</c:v>
                </c:pt>
                <c:pt idx="1500">
                  <c:v>106.96916602102569</c:v>
                </c:pt>
                <c:pt idx="1501">
                  <c:v>102.44793226796968</c:v>
                </c:pt>
                <c:pt idx="1502">
                  <c:v>116.19104591940193</c:v>
                </c:pt>
                <c:pt idx="1503">
                  <c:v>109.22384055777754</c:v>
                </c:pt>
                <c:pt idx="1504">
                  <c:v>114.33867876143881</c:v>
                </c:pt>
                <c:pt idx="1505">
                  <c:v>107.27542972393343</c:v>
                </c:pt>
                <c:pt idx="1506">
                  <c:v>114.69735489297345</c:v>
                </c:pt>
                <c:pt idx="1507">
                  <c:v>103.6233234303244</c:v>
                </c:pt>
                <c:pt idx="1508">
                  <c:v>112.51449895013718</c:v>
                </c:pt>
                <c:pt idx="1509">
                  <c:v>114.47873906029751</c:v>
                </c:pt>
                <c:pt idx="1510">
                  <c:v>119.72729629359885</c:v>
                </c:pt>
                <c:pt idx="1511">
                  <c:v>114.19051878606236</c:v>
                </c:pt>
                <c:pt idx="1512">
                  <c:v>117.31497339286678</c:v>
                </c:pt>
                <c:pt idx="1513">
                  <c:v>116.48825211724478</c:v>
                </c:pt>
                <c:pt idx="1514">
                  <c:v>114.91721264866027</c:v>
                </c:pt>
                <c:pt idx="1515">
                  <c:v>124.114049184873</c:v>
                </c:pt>
                <c:pt idx="1516">
                  <c:v>129.79319317450381</c:v>
                </c:pt>
                <c:pt idx="1517">
                  <c:v>126.6231777929999</c:v>
                </c:pt>
                <c:pt idx="1518">
                  <c:v>141.11348380303914</c:v>
                </c:pt>
                <c:pt idx="1519">
                  <c:v>124.38233889771463</c:v>
                </c:pt>
                <c:pt idx="1520">
                  <c:v>136.01480895928248</c:v>
                </c:pt>
                <c:pt idx="1521">
                  <c:v>130.03178770097725</c:v>
                </c:pt>
                <c:pt idx="1522">
                  <c:v>145.21936165507577</c:v>
                </c:pt>
                <c:pt idx="1523">
                  <c:v>144.81644803426289</c:v>
                </c:pt>
                <c:pt idx="1524">
                  <c:v>151.98136364454351</c:v>
                </c:pt>
                <c:pt idx="1525">
                  <c:v>136.45647801061168</c:v>
                </c:pt>
                <c:pt idx="1526">
                  <c:v>145.57792187303306</c:v>
                </c:pt>
                <c:pt idx="1527">
                  <c:v>145.48264418088326</c:v>
                </c:pt>
                <c:pt idx="1528">
                  <c:v>152.56449274597591</c:v>
                </c:pt>
                <c:pt idx="1529">
                  <c:v>148.83957414826412</c:v>
                </c:pt>
                <c:pt idx="1530">
                  <c:v>166.06664524499979</c:v>
                </c:pt>
                <c:pt idx="1531">
                  <c:v>149.11560765284162</c:v>
                </c:pt>
                <c:pt idx="1532">
                  <c:v>171.05031041103203</c:v>
                </c:pt>
                <c:pt idx="1533">
                  <c:v>163.35370644410739</c:v>
                </c:pt>
                <c:pt idx="1534">
                  <c:v>175.20405311960329</c:v>
                </c:pt>
                <c:pt idx="1535">
                  <c:v>163.68354510387479</c:v>
                </c:pt>
                <c:pt idx="1536">
                  <c:v>183.70260373852278</c:v>
                </c:pt>
                <c:pt idx="1537">
                  <c:v>171.58180903852437</c:v>
                </c:pt>
                <c:pt idx="1538">
                  <c:v>180.26328839214892</c:v>
                </c:pt>
                <c:pt idx="1539">
                  <c:v>171.87221575026607</c:v>
                </c:pt>
                <c:pt idx="1540">
                  <c:v>188.05854002149783</c:v>
                </c:pt>
                <c:pt idx="1541">
                  <c:v>179.52532439301621</c:v>
                </c:pt>
                <c:pt idx="1542">
                  <c:v>176.97184381861243</c:v>
                </c:pt>
                <c:pt idx="1543">
                  <c:v>179.83244159001768</c:v>
                </c:pt>
                <c:pt idx="1544">
                  <c:v>192.6740730852481</c:v>
                </c:pt>
                <c:pt idx="1545">
                  <c:v>209.34810706799561</c:v>
                </c:pt>
                <c:pt idx="1546">
                  <c:v>189.08587684689113</c:v>
                </c:pt>
                <c:pt idx="1547">
                  <c:v>214.41317676181231</c:v>
                </c:pt>
                <c:pt idx="1548">
                  <c:v>215.98531092848535</c:v>
                </c:pt>
                <c:pt idx="1549">
                  <c:v>223.841807421939</c:v>
                </c:pt>
                <c:pt idx="1550">
                  <c:v>230.35975602526941</c:v>
                </c:pt>
                <c:pt idx="1551">
                  <c:v>210.05440758824997</c:v>
                </c:pt>
                <c:pt idx="1552">
                  <c:v>247.07616822802513</c:v>
                </c:pt>
                <c:pt idx="1553">
                  <c:v>215.76065236384181</c:v>
                </c:pt>
                <c:pt idx="1554">
                  <c:v>226.52529026076954</c:v>
                </c:pt>
                <c:pt idx="1555">
                  <c:v>221.22062508828651</c:v>
                </c:pt>
                <c:pt idx="1556">
                  <c:v>232.03948061237043</c:v>
                </c:pt>
                <c:pt idx="1557">
                  <c:v>230.81745540329337</c:v>
                </c:pt>
                <c:pt idx="1558">
                  <c:v>259.2994349420145</c:v>
                </c:pt>
                <c:pt idx="1559">
                  <c:v>269.6942707210336</c:v>
                </c:pt>
                <c:pt idx="1560">
                  <c:v>254.67279377722974</c:v>
                </c:pt>
                <c:pt idx="1561">
                  <c:v>258.25755025259252</c:v>
                </c:pt>
                <c:pt idx="1562">
                  <c:v>278.31960760190174</c:v>
                </c:pt>
                <c:pt idx="1563">
                  <c:v>253.04601558503001</c:v>
                </c:pt>
                <c:pt idx="1564">
                  <c:v>277.91310094889081</c:v>
                </c:pt>
                <c:pt idx="1565">
                  <c:v>259.17353178895149</c:v>
                </c:pt>
                <c:pt idx="1566">
                  <c:v>291.4156358745762</c:v>
                </c:pt>
                <c:pt idx="1567">
                  <c:v>289.49216732336504</c:v>
                </c:pt>
                <c:pt idx="1568">
                  <c:v>297.55387018193755</c:v>
                </c:pt>
                <c:pt idx="1569">
                  <c:v>289.63557173563862</c:v>
                </c:pt>
                <c:pt idx="1570">
                  <c:v>313.04071329155045</c:v>
                </c:pt>
                <c:pt idx="1571">
                  <c:v>265.40473856913633</c:v>
                </c:pt>
                <c:pt idx="1572">
                  <c:v>320.8569795935461</c:v>
                </c:pt>
                <c:pt idx="1573">
                  <c:v>305.21965287003627</c:v>
                </c:pt>
                <c:pt idx="1574">
                  <c:v>313.89599583460688</c:v>
                </c:pt>
                <c:pt idx="1575">
                  <c:v>327.00438066866286</c:v>
                </c:pt>
                <c:pt idx="1576">
                  <c:v>359.83021980062642</c:v>
                </c:pt>
                <c:pt idx="1577">
                  <c:v>350.61333015867797</c:v>
                </c:pt>
                <c:pt idx="1578">
                  <c:v>368.31407681053543</c:v>
                </c:pt>
                <c:pt idx="1579">
                  <c:v>358.20931360599292</c:v>
                </c:pt>
                <c:pt idx="1580">
                  <c:v>375.78021746043299</c:v>
                </c:pt>
                <c:pt idx="1581">
                  <c:v>417.57820351068364</c:v>
                </c:pt>
                <c:pt idx="1582">
                  <c:v>382.81266268476287</c:v>
                </c:pt>
                <c:pt idx="1583">
                  <c:v>371.90492704013616</c:v>
                </c:pt>
                <c:pt idx="1584">
                  <c:v>408.37264928338499</c:v>
                </c:pt>
                <c:pt idx="1585">
                  <c:v>413.43726407239069</c:v>
                </c:pt>
                <c:pt idx="1586">
                  <c:v>445.15080795582804</c:v>
                </c:pt>
                <c:pt idx="1587">
                  <c:v>451.28974372410113</c:v>
                </c:pt>
                <c:pt idx="1588">
                  <c:v>454.72048506861768</c:v>
                </c:pt>
                <c:pt idx="1589">
                  <c:v>505.65494007244007</c:v>
                </c:pt>
                <c:pt idx="1590">
                  <c:v>555.2171352854499</c:v>
                </c:pt>
                <c:pt idx="1591">
                  <c:v>541.0399971601031</c:v>
                </c:pt>
                <c:pt idx="1592">
                  <c:v>653.47851692719814</c:v>
                </c:pt>
                <c:pt idx="1593">
                  <c:v>607.22071053819377</c:v>
                </c:pt>
                <c:pt idx="1594">
                  <c:v>701.9054024085184</c:v>
                </c:pt>
                <c:pt idx="1595">
                  <c:v>665.89816526360062</c:v>
                </c:pt>
                <c:pt idx="1596">
                  <c:v>824.37984703838106</c:v>
                </c:pt>
                <c:pt idx="1597">
                  <c:v>762.67560616307162</c:v>
                </c:pt>
                <c:pt idx="1598">
                  <c:v>904.47407804966417</c:v>
                </c:pt>
                <c:pt idx="1599">
                  <c:v>875.50452622533908</c:v>
                </c:pt>
                <c:pt idx="1600">
                  <c:v>1012.1670176290718</c:v>
                </c:pt>
                <c:pt idx="1601">
                  <c:v>980.58771484041768</c:v>
                </c:pt>
                <c:pt idx="1602">
                  <c:v>1112.5590552112308</c:v>
                </c:pt>
                <c:pt idx="1603">
                  <c:v>1002.4345822187909</c:v>
                </c:pt>
                <c:pt idx="1604">
                  <c:v>1189.8422001743222</c:v>
                </c:pt>
                <c:pt idx="1605">
                  <c:v>1174.1736377246157</c:v>
                </c:pt>
                <c:pt idx="1606">
                  <c:v>1274.4547554355095</c:v>
                </c:pt>
                <c:pt idx="1607">
                  <c:v>1260.3987441551747</c:v>
                </c:pt>
                <c:pt idx="1608">
                  <c:v>1362.3115691940538</c:v>
                </c:pt>
                <c:pt idx="1609">
                  <c:v>1292.8023359155986</c:v>
                </c:pt>
                <c:pt idx="1610">
                  <c:v>1499.0685796282801</c:v>
                </c:pt>
                <c:pt idx="1611">
                  <c:v>1322.0242978886929</c:v>
                </c:pt>
                <c:pt idx="1612">
                  <c:v>1558.8956053734696</c:v>
                </c:pt>
                <c:pt idx="1613">
                  <c:v>1553.270470698523</c:v>
                </c:pt>
                <c:pt idx="1614">
                  <c:v>1678.3130104399088</c:v>
                </c:pt>
                <c:pt idx="1615">
                  <c:v>1737.2630362238731</c:v>
                </c:pt>
                <c:pt idx="1616">
                  <c:v>1885.5027511082812</c:v>
                </c:pt>
                <c:pt idx="1617">
                  <c:v>2002.9551266925341</c:v>
                </c:pt>
                <c:pt idx="1618">
                  <c:v>2165.634213625658</c:v>
                </c:pt>
                <c:pt idx="1619">
                  <c:v>2002.4158951082434</c:v>
                </c:pt>
                <c:pt idx="1620">
                  <c:v>2171.3245569714272</c:v>
                </c:pt>
                <c:pt idx="1621">
                  <c:v>2245.1627919737721</c:v>
                </c:pt>
                <c:pt idx="1622">
                  <c:v>2431.2184794304385</c:v>
                </c:pt>
                <c:pt idx="1623">
                  <c:v>2460.4136751780356</c:v>
                </c:pt>
                <c:pt idx="1624">
                  <c:v>2916.4778867717896</c:v>
                </c:pt>
                <c:pt idx="1625">
                  <c:v>2755.8980415727574</c:v>
                </c:pt>
                <c:pt idx="1626">
                  <c:v>2600.5518735379933</c:v>
                </c:pt>
                <c:pt idx="1627">
                  <c:v>2952.6329002845459</c:v>
                </c:pt>
                <c:pt idx="1628">
                  <c:v>2905.1202547208168</c:v>
                </c:pt>
                <c:pt idx="1629">
                  <c:v>3093.5985420390716</c:v>
                </c:pt>
                <c:pt idx="1630">
                  <c:v>3109.1073948297885</c:v>
                </c:pt>
                <c:pt idx="1631">
                  <c:v>3463.5105634473939</c:v>
                </c:pt>
                <c:pt idx="1632">
                  <c:v>3406.6659704554449</c:v>
                </c:pt>
                <c:pt idx="1633">
                  <c:v>3550.9847154780864</c:v>
                </c:pt>
                <c:pt idx="1634">
                  <c:v>3741.9963523061047</c:v>
                </c:pt>
                <c:pt idx="1635">
                  <c:v>3629.7388236141833</c:v>
                </c:pt>
                <c:pt idx="1636">
                  <c:v>3826.3929638081754</c:v>
                </c:pt>
                <c:pt idx="1637">
                  <c:v>3716.0503773758819</c:v>
                </c:pt>
                <c:pt idx="1638">
                  <c:v>3839.8647532508071</c:v>
                </c:pt>
                <c:pt idx="1639">
                  <c:v>3888.5254064141527</c:v>
                </c:pt>
                <c:pt idx="1640">
                  <c:v>4097.8074756435599</c:v>
                </c:pt>
                <c:pt idx="1641">
                  <c:v>3642.4127068209182</c:v>
                </c:pt>
                <c:pt idx="1642">
                  <c:v>4228.0457112385275</c:v>
                </c:pt>
                <c:pt idx="1643">
                  <c:v>4192.2901585035625</c:v>
                </c:pt>
                <c:pt idx="1644">
                  <c:v>4138.6298470960328</c:v>
                </c:pt>
                <c:pt idx="1645">
                  <c:v>3840.6231546200256</c:v>
                </c:pt>
                <c:pt idx="1646">
                  <c:v>3618.9205153699968</c:v>
                </c:pt>
                <c:pt idx="1647">
                  <c:v>4006.792672172598</c:v>
                </c:pt>
                <c:pt idx="1648">
                  <c:v>4125.2977757279587</c:v>
                </c:pt>
                <c:pt idx="1649">
                  <c:v>3822.703872230024</c:v>
                </c:pt>
                <c:pt idx="1650">
                  <c:v>4106.3955276464485</c:v>
                </c:pt>
                <c:pt idx="1651">
                  <c:v>4464.1365052659903</c:v>
                </c:pt>
                <c:pt idx="1652">
                  <c:v>4193.2884927630976</c:v>
                </c:pt>
                <c:pt idx="1653">
                  <c:v>4083.5752995582843</c:v>
                </c:pt>
                <c:pt idx="1654">
                  <c:v>4583.1903454640824</c:v>
                </c:pt>
                <c:pt idx="1655">
                  <c:v>4089.8559022190675</c:v>
                </c:pt>
                <c:pt idx="1656">
                  <c:v>5028.3009829420535</c:v>
                </c:pt>
                <c:pt idx="1657">
                  <c:v>4084.3567518630139</c:v>
                </c:pt>
                <c:pt idx="1658">
                  <c:v>4713.8683545056974</c:v>
                </c:pt>
                <c:pt idx="1659">
                  <c:v>4396.8654509367216</c:v>
                </c:pt>
                <c:pt idx="1660">
                  <c:v>4427.8815546869437</c:v>
                </c:pt>
                <c:pt idx="1661">
                  <c:v>4492.2265148839333</c:v>
                </c:pt>
                <c:pt idx="1662">
                  <c:v>3972.0571824474632</c:v>
                </c:pt>
                <c:pt idx="1663">
                  <c:v>4013.8729022065268</c:v>
                </c:pt>
                <c:pt idx="1664">
                  <c:v>4312.3100640053335</c:v>
                </c:pt>
                <c:pt idx="1665">
                  <c:v>4101.5883894089266</c:v>
                </c:pt>
                <c:pt idx="1666">
                  <c:v>4614.8557731884985</c:v>
                </c:pt>
                <c:pt idx="1667">
                  <c:v>4383.4939234349886</c:v>
                </c:pt>
                <c:pt idx="1668">
                  <c:v>4827.1057476396281</c:v>
                </c:pt>
                <c:pt idx="1669">
                  <c:v>4573.2181813079424</c:v>
                </c:pt>
                <c:pt idx="1670">
                  <c:v>4517.1370980089769</c:v>
                </c:pt>
                <c:pt idx="1671">
                  <c:v>4378.6928529433462</c:v>
                </c:pt>
                <c:pt idx="1672">
                  <c:v>5043.4558325480812</c:v>
                </c:pt>
                <c:pt idx="1673">
                  <c:v>4566.7299438583268</c:v>
                </c:pt>
                <c:pt idx="1674">
                  <c:v>4922.4719874929924</c:v>
                </c:pt>
                <c:pt idx="1675">
                  <c:v>4464.9413878184978</c:v>
                </c:pt>
                <c:pt idx="1676">
                  <c:v>5138.9326235672861</c:v>
                </c:pt>
                <c:pt idx="1677">
                  <c:v>4983.0627784669277</c:v>
                </c:pt>
                <c:pt idx="1678">
                  <c:v>5265.18382120565</c:v>
                </c:pt>
                <c:pt idx="1679">
                  <c:v>4888.7331715676155</c:v>
                </c:pt>
                <c:pt idx="1680">
                  <c:v>5029.1313656564244</c:v>
                </c:pt>
                <c:pt idx="1681">
                  <c:v>4877.2860480133095</c:v>
                </c:pt>
                <c:pt idx="1682">
                  <c:v>5379.2294403346077</c:v>
                </c:pt>
                <c:pt idx="1683">
                  <c:v>4878.111067470868</c:v>
                </c:pt>
                <c:pt idx="1684">
                  <c:v>5371.6515107569649</c:v>
                </c:pt>
                <c:pt idx="1685">
                  <c:v>4661.5255221473099</c:v>
                </c:pt>
                <c:pt idx="1686">
                  <c:v>5239.3616084933947</c:v>
                </c:pt>
                <c:pt idx="1687">
                  <c:v>5215.7586217822418</c:v>
                </c:pt>
                <c:pt idx="1688">
                  <c:v>5767.9113967099538</c:v>
                </c:pt>
                <c:pt idx="1689">
                  <c:v>5109.4452763217942</c:v>
                </c:pt>
                <c:pt idx="1690">
                  <c:v>5268.6729110740371</c:v>
                </c:pt>
                <c:pt idx="1691">
                  <c:v>5326.1126707661952</c:v>
                </c:pt>
                <c:pt idx="1692">
                  <c:v>5371.5663948741476</c:v>
                </c:pt>
                <c:pt idx="1693">
                  <c:v>5208.4996074239752</c:v>
                </c:pt>
                <c:pt idx="1694">
                  <c:v>5730.3317203267925</c:v>
                </c:pt>
                <c:pt idx="1695">
                  <c:v>5445.3509922907506</c:v>
                </c:pt>
                <c:pt idx="1696">
                  <c:v>5610.9838140234287</c:v>
                </c:pt>
                <c:pt idx="1697">
                  <c:v>5221.606667636569</c:v>
                </c:pt>
                <c:pt idx="1698">
                  <c:v>6026.7419259811877</c:v>
                </c:pt>
                <c:pt idx="1699">
                  <c:v>5365.5327567112809</c:v>
                </c:pt>
                <c:pt idx="1700">
                  <c:v>5417.8446697599538</c:v>
                </c:pt>
                <c:pt idx="1701">
                  <c:v>5127.7195510139536</c:v>
                </c:pt>
                <c:pt idx="1702">
                  <c:v>5391.5764253254383</c:v>
                </c:pt>
                <c:pt idx="1703">
                  <c:v>5576.9080138325198</c:v>
                </c:pt>
                <c:pt idx="1704">
                  <c:v>5392.6830886091502</c:v>
                </c:pt>
                <c:pt idx="1705">
                  <c:v>5580.8364779988597</c:v>
                </c:pt>
                <c:pt idx="1706">
                  <c:v>5999.513573603791</c:v>
                </c:pt>
                <c:pt idx="1707">
                  <c:v>5721.8943233612836</c:v>
                </c:pt>
                <c:pt idx="1708">
                  <c:v>5904.0394003243882</c:v>
                </c:pt>
                <c:pt idx="1709">
                  <c:v>5700.6433658557762</c:v>
                </c:pt>
                <c:pt idx="1710">
                  <c:v>6156.0958616655043</c:v>
                </c:pt>
                <c:pt idx="1711">
                  <c:v>5332.8128960304584</c:v>
                </c:pt>
                <c:pt idx="1712">
                  <c:v>6001.7592834596926</c:v>
                </c:pt>
                <c:pt idx="1713">
                  <c:v>5466.9700773093664</c:v>
                </c:pt>
                <c:pt idx="1714">
                  <c:v>6145.1631260215563</c:v>
                </c:pt>
                <c:pt idx="1715">
                  <c:v>5835.0210456375344</c:v>
                </c:pt>
                <c:pt idx="1716">
                  <c:v>6133.988815899289</c:v>
                </c:pt>
                <c:pt idx="1717">
                  <c:v>5574.8404128782986</c:v>
                </c:pt>
                <c:pt idx="1718">
                  <c:v>5870.2858490270628</c:v>
                </c:pt>
                <c:pt idx="1719">
                  <c:v>6243.7636630125971</c:v>
                </c:pt>
                <c:pt idx="1720">
                  <c:v>6288.7041514442808</c:v>
                </c:pt>
                <c:pt idx="1721">
                  <c:v>6233.8558921922195</c:v>
                </c:pt>
                <c:pt idx="1722">
                  <c:v>6554.9134286656181</c:v>
                </c:pt>
                <c:pt idx="1723">
                  <c:v>5952.461306756788</c:v>
                </c:pt>
                <c:pt idx="1724">
                  <c:v>6398.7516028978016</c:v>
                </c:pt>
                <c:pt idx="1725">
                  <c:v>6115.7801809446973</c:v>
                </c:pt>
                <c:pt idx="1726">
                  <c:v>6573.8868370402452</c:v>
                </c:pt>
                <c:pt idx="1727">
                  <c:v>5823.8944681993416</c:v>
                </c:pt>
                <c:pt idx="1728">
                  <c:v>6857.4492542009211</c:v>
                </c:pt>
                <c:pt idx="1729">
                  <c:v>5957.340939183965</c:v>
                </c:pt>
                <c:pt idx="1730">
                  <c:v>6438.4947988701178</c:v>
                </c:pt>
                <c:pt idx="1731">
                  <c:v>6253.7076740663315</c:v>
                </c:pt>
                <c:pt idx="1732">
                  <c:v>6862.1102095796314</c:v>
                </c:pt>
                <c:pt idx="1733">
                  <c:v>6000.7404021491338</c:v>
                </c:pt>
                <c:pt idx="1734">
                  <c:v>6320.6802116048038</c:v>
                </c:pt>
                <c:pt idx="1735">
                  <c:v>6455.97367789691</c:v>
                </c:pt>
                <c:pt idx="1736">
                  <c:v>6919.1729688590694</c:v>
                </c:pt>
                <c:pt idx="1737">
                  <c:v>6441.1686220071597</c:v>
                </c:pt>
                <c:pt idx="1738">
                  <c:v>6615.2426453078433</c:v>
                </c:pt>
                <c:pt idx="1739">
                  <c:v>5722.8956902700165</c:v>
                </c:pt>
                <c:pt idx="1740">
                  <c:v>6599.6087368774188</c:v>
                </c:pt>
                <c:pt idx="1741">
                  <c:v>6537.4316550240983</c:v>
                </c:pt>
                <c:pt idx="1742">
                  <c:v>6909.7543737689875</c:v>
                </c:pt>
                <c:pt idx="1743">
                  <c:v>5997.3037496238785</c:v>
                </c:pt>
                <c:pt idx="1744">
                  <c:v>6757.5950396292028</c:v>
                </c:pt>
                <c:pt idx="1745">
                  <c:v>6110.3999971866924</c:v>
                </c:pt>
                <c:pt idx="1746">
                  <c:v>6597.6455747041746</c:v>
                </c:pt>
                <c:pt idx="1747">
                  <c:v>6528.820825765365</c:v>
                </c:pt>
                <c:pt idx="1748">
                  <c:v>6908.1191706890868</c:v>
                </c:pt>
                <c:pt idx="1749">
                  <c:v>5980.3406917373295</c:v>
                </c:pt>
                <c:pt idx="1750">
                  <c:v>7100.7920307903887</c:v>
                </c:pt>
                <c:pt idx="1751">
                  <c:v>6590.6297585861921</c:v>
                </c:pt>
                <c:pt idx="1752">
                  <c:v>6633.305001266348</c:v>
                </c:pt>
                <c:pt idx="1753">
                  <c:v>6146.0800068880317</c:v>
                </c:pt>
                <c:pt idx="1754">
                  <c:v>6633.9294989084538</c:v>
                </c:pt>
                <c:pt idx="1755">
                  <c:v>6250.5077800762583</c:v>
                </c:pt>
                <c:pt idx="1756">
                  <c:v>6934.0231386499399</c:v>
                </c:pt>
                <c:pt idx="1757">
                  <c:v>6394.1617161636059</c:v>
                </c:pt>
                <c:pt idx="1758">
                  <c:v>6755.2625565131684</c:v>
                </c:pt>
                <c:pt idx="1759">
                  <c:v>6691.5877442631836</c:v>
                </c:pt>
                <c:pt idx="1760">
                  <c:v>7078.0558042193361</c:v>
                </c:pt>
                <c:pt idx="1761">
                  <c:v>6372.856346447239</c:v>
                </c:pt>
                <c:pt idx="1762">
                  <c:v>6928.4182779242064</c:v>
                </c:pt>
                <c:pt idx="1763">
                  <c:v>6370.1950721932217</c:v>
                </c:pt>
                <c:pt idx="1764">
                  <c:v>6444.7960119226473</c:v>
                </c:pt>
                <c:pt idx="1765">
                  <c:v>6368.4203261744569</c:v>
                </c:pt>
                <c:pt idx="1766">
                  <c:v>6594.8725028857907</c:v>
                </c:pt>
                <c:pt idx="1767">
                  <c:v>6673.7773740668927</c:v>
                </c:pt>
                <c:pt idx="1768">
                  <c:v>6601.0940920014882</c:v>
                </c:pt>
                <c:pt idx="1769">
                  <c:v>6240.7726104933763</c:v>
                </c:pt>
                <c:pt idx="1770">
                  <c:v>6906.6173231619141</c:v>
                </c:pt>
                <c:pt idx="1771">
                  <c:v>5957.8245186074819</c:v>
                </c:pt>
                <c:pt idx="1772">
                  <c:v>6426.9517387032165</c:v>
                </c:pt>
                <c:pt idx="1773">
                  <c:v>6529.2202190480657</c:v>
                </c:pt>
                <c:pt idx="1774">
                  <c:v>6145.0843950240751</c:v>
                </c:pt>
                <c:pt idx="1775">
                  <c:v>6088.7218660126809</c:v>
                </c:pt>
                <c:pt idx="1776">
                  <c:v>6608.2743119254746</c:v>
                </c:pt>
                <c:pt idx="1777">
                  <c:v>6229.6984199880862</c:v>
                </c:pt>
                <c:pt idx="1778">
                  <c:v>6425.1259881447304</c:v>
                </c:pt>
                <c:pt idx="1779">
                  <c:v>6240.7726104933763</c:v>
                </c:pt>
                <c:pt idx="1780">
                  <c:v>6440.2804626631387</c:v>
                </c:pt>
                <c:pt idx="1781">
                  <c:v>5971.7056869759635</c:v>
                </c:pt>
                <c:pt idx="1782">
                  <c:v>6924.3103063604003</c:v>
                </c:pt>
                <c:pt idx="1783">
                  <c:v>6258.5646008186131</c:v>
                </c:pt>
                <c:pt idx="1784">
                  <c:v>6600.6342782307956</c:v>
                </c:pt>
                <c:pt idx="1785">
                  <c:v>5586.4530811124996</c:v>
                </c:pt>
                <c:pt idx="1786">
                  <c:v>6747.3020721361645</c:v>
                </c:pt>
                <c:pt idx="1787">
                  <c:v>6115.3610080047956</c:v>
                </c:pt>
                <c:pt idx="1788">
                  <c:v>6722.4818359587825</c:v>
                </c:pt>
                <c:pt idx="1789">
                  <c:v>6395.0331871696244</c:v>
                </c:pt>
                <c:pt idx="1790">
                  <c:v>6311.5895897657865</c:v>
                </c:pt>
                <c:pt idx="1791">
                  <c:v>5988.2835301606838</c:v>
                </c:pt>
                <c:pt idx="1792">
                  <c:v>6467.9762695724467</c:v>
                </c:pt>
                <c:pt idx="1793">
                  <c:v>6538.1689591742943</c:v>
                </c:pt>
                <c:pt idx="1794">
                  <c:v>6763.3209398352938</c:v>
                </c:pt>
                <c:pt idx="1795">
                  <c:v>6402.0326947538806</c:v>
                </c:pt>
                <c:pt idx="1796">
                  <c:v>6648.1959768045381</c:v>
                </c:pt>
                <c:pt idx="1797">
                  <c:v>6739.3331108110433</c:v>
                </c:pt>
                <c:pt idx="1798">
                  <c:v>6975.2529447429433</c:v>
                </c:pt>
                <c:pt idx="1799">
                  <c:v>6291.1297551175694</c:v>
                </c:pt>
                <c:pt idx="1800">
                  <c:v>6780.4741763062493</c:v>
                </c:pt>
                <c:pt idx="1801">
                  <c:v>6121.8276739268595</c:v>
                </c:pt>
                <c:pt idx="1802">
                  <c:v>6668.0844855452551</c:v>
                </c:pt>
                <c:pt idx="1803">
                  <c:v>6599.4677417329895</c:v>
                </c:pt>
                <c:pt idx="1804">
                  <c:v>6485.7744367011464</c:v>
                </c:pt>
                <c:pt idx="1805">
                  <c:v>6413.6308280827952</c:v>
                </c:pt>
                <c:pt idx="1806">
                  <c:v>6663.225472838204</c:v>
                </c:pt>
                <c:pt idx="1807">
                  <c:v>6425.3661173828305</c:v>
                </c:pt>
                <c:pt idx="1808">
                  <c:v>6192.7838525957022</c:v>
                </c:pt>
                <c:pt idx="1809">
                  <c:v>6880.6640540016479</c:v>
                </c:pt>
                <c:pt idx="1810">
                  <c:v>6719.5688010010326</c:v>
                </c:pt>
                <c:pt idx="1811">
                  <c:v>7107.7091288558386</c:v>
                </c:pt>
                <c:pt idx="1812">
                  <c:v>6259.8154253185121</c:v>
                </c:pt>
                <c:pt idx="1813">
                  <c:v>6299.4999617308031</c:v>
                </c:pt>
                <c:pt idx="1814">
                  <c:v>6264.8547872859626</c:v>
                </c:pt>
                <c:pt idx="1815">
                  <c:v>6612.6479795831756</c:v>
                </c:pt>
                <c:pt idx="1816">
                  <c:v>6544.9841609273408</c:v>
                </c:pt>
                <c:pt idx="1817">
                  <c:v>6462.1414805002833</c:v>
                </c:pt>
                <c:pt idx="1818">
                  <c:v>6246.7264281501657</c:v>
                </c:pt>
                <c:pt idx="1819">
                  <c:v>6634.7292118093737</c:v>
                </c:pt>
                <c:pt idx="1820">
                  <c:v>6255.3911492352972</c:v>
                </c:pt>
                <c:pt idx="1821">
                  <c:v>6132.2211602573425</c:v>
                </c:pt>
                <c:pt idx="1822">
                  <c:v>6546.2800354450555</c:v>
                </c:pt>
                <c:pt idx="1823">
                  <c:v>6803.4439717471387</c:v>
                </c:pt>
                <c:pt idx="1824">
                  <c:v>6575.8179089942705</c:v>
                </c:pt>
                <c:pt idx="1825">
                  <c:v>6686.7234904814195</c:v>
                </c:pt>
                <c:pt idx="1826">
                  <c:v>6300.1199500897692</c:v>
                </c:pt>
                <c:pt idx="1827">
                  <c:v>6516.7785085129935</c:v>
                </c:pt>
                <c:pt idx="1828">
                  <c:v>5866.0460047251172</c:v>
                </c:pt>
                <c:pt idx="1829">
                  <c:v>6992.6104071361306</c:v>
                </c:pt>
                <c:pt idx="1830">
                  <c:v>6143.3097027153281</c:v>
                </c:pt>
                <c:pt idx="1831">
                  <c:v>6667.550110950292</c:v>
                </c:pt>
                <c:pt idx="1832">
                  <c:v>5836.5133184796123</c:v>
                </c:pt>
                <c:pt idx="1833">
                  <c:v>6804.9988853590476</c:v>
                </c:pt>
                <c:pt idx="1834">
                  <c:v>6273.026936475846</c:v>
                </c:pt>
                <c:pt idx="1835">
                  <c:v>6653.6056641452969</c:v>
                </c:pt>
                <c:pt idx="1836">
                  <c:v>7109.8282720739198</c:v>
                </c:pt>
                <c:pt idx="1837">
                  <c:v>6241.3696655332451</c:v>
                </c:pt>
                <c:pt idx="1838">
                  <c:v>7174.3495752908357</c:v>
                </c:pt>
                <c:pt idx="1839">
                  <c:v>6903.6153357371204</c:v>
                </c:pt>
                <c:pt idx="1840">
                  <c:v>6996.64723256665</c:v>
                </c:pt>
                <c:pt idx="1841">
                  <c:v>6569.9471414853333</c:v>
                </c:pt>
                <c:pt idx="1842">
                  <c:v>7521.9460951072342</c:v>
                </c:pt>
                <c:pt idx="1843">
                  <c:v>6596.5907177254603</c:v>
                </c:pt>
                <c:pt idx="1844">
                  <c:v>6680.2984085638154</c:v>
                </c:pt>
                <c:pt idx="1845">
                  <c:v>6717.3288731231278</c:v>
                </c:pt>
                <c:pt idx="1846">
                  <c:v>7002.5761585426626</c:v>
                </c:pt>
                <c:pt idx="1847">
                  <c:v>6886.5839986228411</c:v>
                </c:pt>
                <c:pt idx="1848">
                  <c:v>6519.8047976074922</c:v>
                </c:pt>
                <c:pt idx="1849">
                  <c:v>6916.4494231016697</c:v>
                </c:pt>
                <c:pt idx="1850">
                  <c:v>6699.9635314539009</c:v>
                </c:pt>
                <c:pt idx="1851">
                  <c:v>6597.4352920555266</c:v>
                </c:pt>
                <c:pt idx="1852">
                  <c:v>6848.0104872789298</c:v>
                </c:pt>
                <c:pt idx="1853">
                  <c:v>6553.1036835896402</c:v>
                </c:pt>
                <c:pt idx="1854">
                  <c:v>6373.0400008344814</c:v>
                </c:pt>
                <c:pt idx="1855">
                  <c:v>6707.2574160718423</c:v>
                </c:pt>
                <c:pt idx="1856">
                  <c:v>6668.2334238536941</c:v>
                </c:pt>
                <c:pt idx="1857">
                  <c:v>6523.7848000896483</c:v>
                </c:pt>
                <c:pt idx="1858">
                  <c:v>7059.8164036690523</c:v>
                </c:pt>
                <c:pt idx="1859">
                  <c:v>6412.2025798177156</c:v>
                </c:pt>
                <c:pt idx="1860">
                  <c:v>6360.353982143437</c:v>
                </c:pt>
                <c:pt idx="1861">
                  <c:v>6571.2463748123246</c:v>
                </c:pt>
                <c:pt idx="1862">
                  <c:v>6341.082706854143</c:v>
                </c:pt>
                <c:pt idx="1863">
                  <c:v>7097.9297425632112</c:v>
                </c:pt>
                <c:pt idx="1864">
                  <c:v>6671.3580176684227</c:v>
                </c:pt>
                <c:pt idx="1865">
                  <c:v>6539.1929567698035</c:v>
                </c:pt>
                <c:pt idx="1866">
                  <c:v>6562.4844504326375</c:v>
                </c:pt>
                <c:pt idx="1867">
                  <c:v>6559.5558341336937</c:v>
                </c:pt>
                <c:pt idx="1868">
                  <c:v>6678.7989285356871</c:v>
                </c:pt>
                <c:pt idx="1869">
                  <c:v>6889.7213146504637</c:v>
                </c:pt>
                <c:pt idx="1870">
                  <c:v>6717.496843096329</c:v>
                </c:pt>
                <c:pt idx="1871">
                  <c:v>6913.3316448386549</c:v>
                </c:pt>
                <c:pt idx="1872">
                  <c:v>6234.6390646158234</c:v>
                </c:pt>
                <c:pt idx="1873">
                  <c:v>6726.3000845092592</c:v>
                </c:pt>
                <c:pt idx="1874">
                  <c:v>6210.6051740197199</c:v>
                </c:pt>
                <c:pt idx="1875">
                  <c:v>6946.6866148557147</c:v>
                </c:pt>
                <c:pt idx="1876">
                  <c:v>6335.0668513668597</c:v>
                </c:pt>
                <c:pt idx="1877">
                  <c:v>6534.3206228526633</c:v>
                </c:pt>
                <c:pt idx="1878">
                  <c:v>7016.0181684415147</c:v>
                </c:pt>
                <c:pt idx="1879">
                  <c:v>6547.5993943856629</c:v>
                </c:pt>
                <c:pt idx="1880">
                  <c:v>7071.2853334661086</c:v>
                </c:pt>
                <c:pt idx="1881">
                  <c:v>6730.2705478924381</c:v>
                </c:pt>
                <c:pt idx="1882">
                  <c:v>7106.4277568460648</c:v>
                </c:pt>
                <c:pt idx="1883">
                  <c:v>6636.3924277045644</c:v>
                </c:pt>
                <c:pt idx="1884">
                  <c:v>6768.1543699008535</c:v>
                </c:pt>
                <c:pt idx="1885">
                  <c:v>7011.8355419457839</c:v>
                </c:pt>
                <c:pt idx="1886">
                  <c:v>6904.7646586492474</c:v>
                </c:pt>
                <c:pt idx="1887">
                  <c:v>6603.4915795046827</c:v>
                </c:pt>
                <c:pt idx="1888">
                  <c:v>6556.399640232954</c:v>
                </c:pt>
                <c:pt idx="1889">
                  <c:v>6976.7770698398845</c:v>
                </c:pt>
                <c:pt idx="1890">
                  <c:v>6714.3014352993596</c:v>
                </c:pt>
                <c:pt idx="1891">
                  <c:v>6956.7046490905941</c:v>
                </c:pt>
                <c:pt idx="1892">
                  <c:v>6407.6495750917575</c:v>
                </c:pt>
                <c:pt idx="1893">
                  <c:v>6804.5826429957615</c:v>
                </c:pt>
                <c:pt idx="1894">
                  <c:v>6370.3528769069144</c:v>
                </c:pt>
                <c:pt idx="1895">
                  <c:v>6753.8166152839876</c:v>
                </c:pt>
                <c:pt idx="1896">
                  <c:v>6037.535371668514</c:v>
                </c:pt>
                <c:pt idx="1897">
                  <c:v>6739.6076855471629</c:v>
                </c:pt>
                <c:pt idx="1898">
                  <c:v>7258.9171639284486</c:v>
                </c:pt>
                <c:pt idx="1899">
                  <c:v>6720.2766240723931</c:v>
                </c:pt>
                <c:pt idx="1900">
                  <c:v>6892.6175055865597</c:v>
                </c:pt>
                <c:pt idx="1901">
                  <c:v>6377.1920474541612</c:v>
                </c:pt>
                <c:pt idx="1902">
                  <c:v>6333.7532985940989</c:v>
                </c:pt>
                <c:pt idx="1903">
                  <c:v>6763.353080740033</c:v>
                </c:pt>
                <c:pt idx="1904">
                  <c:v>6348.8533804104909</c:v>
                </c:pt>
                <c:pt idx="1905">
                  <c:v>7125.9705041749467</c:v>
                </c:pt>
                <c:pt idx="1906">
                  <c:v>6500.1074317694893</c:v>
                </c:pt>
                <c:pt idx="1907">
                  <c:v>6957.4954174322893</c:v>
                </c:pt>
                <c:pt idx="1908">
                  <c:v>6366.9867205918426</c:v>
                </c:pt>
                <c:pt idx="1909">
                  <c:v>6533.8707317531707</c:v>
                </c:pt>
                <c:pt idx="1910">
                  <c:v>6187.4984591907178</c:v>
                </c:pt>
                <c:pt idx="1911">
                  <c:v>6371.0036216123253</c:v>
                </c:pt>
                <c:pt idx="1912">
                  <c:v>6542.5012962567953</c:v>
                </c:pt>
                <c:pt idx="1913">
                  <c:v>6375.0971445282958</c:v>
                </c:pt>
                <c:pt idx="1914">
                  <c:v>7477.709982841523</c:v>
                </c:pt>
                <c:pt idx="1915">
                  <c:v>6419.1958972357088</c:v>
                </c:pt>
                <c:pt idx="1916">
                  <c:v>7148.0985674410476</c:v>
                </c:pt>
                <c:pt idx="1917">
                  <c:v>7005.060729980617</c:v>
                </c:pt>
                <c:pt idx="1918">
                  <c:v>6391.4438457877077</c:v>
                </c:pt>
                <c:pt idx="1919">
                  <c:v>6760.4247634521571</c:v>
                </c:pt>
                <c:pt idx="1920">
                  <c:v>6773.9253466464015</c:v>
                </c:pt>
                <c:pt idx="1921">
                  <c:v>6593.9401755083991</c:v>
                </c:pt>
                <c:pt idx="1922">
                  <c:v>6735.6491162625316</c:v>
                </c:pt>
                <c:pt idx="1923">
                  <c:v>6427.0169428027675</c:v>
                </c:pt>
                <c:pt idx="1924">
                  <c:v>6414.6087518625509</c:v>
                </c:pt>
                <c:pt idx="1925">
                  <c:v>6582.5956108390264</c:v>
                </c:pt>
                <c:pt idx="1926">
                  <c:v>6390.8061608456946</c:v>
                </c:pt>
                <c:pt idx="1927">
                  <c:v>6752.8567292672069</c:v>
                </c:pt>
                <c:pt idx="1928">
                  <c:v>6605.5681357559088</c:v>
                </c:pt>
                <c:pt idx="1929">
                  <c:v>7014.4450899371304</c:v>
                </c:pt>
                <c:pt idx="1930">
                  <c:v>7136.5777293696838</c:v>
                </c:pt>
                <c:pt idx="1931">
                  <c:v>6820.2512755146608</c:v>
                </c:pt>
                <c:pt idx="1932">
                  <c:v>6402.1723833452997</c:v>
                </c:pt>
                <c:pt idx="1933">
                  <c:v>7172.2885050105688</c:v>
                </c:pt>
                <c:pt idx="1934">
                  <c:v>6195.0792063788895</c:v>
                </c:pt>
                <c:pt idx="1935">
                  <c:v>7155.6881154860303</c:v>
                </c:pt>
                <c:pt idx="1936">
                  <c:v>5716.2576256122229</c:v>
                </c:pt>
                <c:pt idx="1937">
                  <c:v>6580.4334345403422</c:v>
                </c:pt>
                <c:pt idx="1938">
                  <c:v>7112.444661782175</c:v>
                </c:pt>
                <c:pt idx="1939">
                  <c:v>6201.8106742448263</c:v>
                </c:pt>
                <c:pt idx="1940">
                  <c:v>6729.0032811756273</c:v>
                </c:pt>
                <c:pt idx="1941">
                  <c:v>6772.9026819021319</c:v>
                </c:pt>
                <c:pt idx="1942">
                  <c:v>6224.2278505861696</c:v>
                </c:pt>
                <c:pt idx="1943">
                  <c:v>6972.9957612933522</c:v>
                </c:pt>
                <c:pt idx="1944">
                  <c:v>6562.6363915779766</c:v>
                </c:pt>
                <c:pt idx="1945">
                  <c:v>6778.8376123233284</c:v>
                </c:pt>
                <c:pt idx="1946">
                  <c:v>6579.7808314180793</c:v>
                </c:pt>
                <c:pt idx="1947">
                  <c:v>6575.4651147137874</c:v>
                </c:pt>
                <c:pt idx="1948">
                  <c:v>6761.9922857824431</c:v>
                </c:pt>
                <c:pt idx="1949">
                  <c:v>6783.8587557066121</c:v>
                </c:pt>
                <c:pt idx="1950">
                  <c:v>6602.9132663469954</c:v>
                </c:pt>
                <c:pt idx="1951">
                  <c:v>6998.0926558559649</c:v>
                </c:pt>
                <c:pt idx="1952">
                  <c:v>6256.1806320307596</c:v>
                </c:pt>
                <c:pt idx="1953">
                  <c:v>6479.4933401738299</c:v>
                </c:pt>
                <c:pt idx="1954">
                  <c:v>6094.0179491833205</c:v>
                </c:pt>
                <c:pt idx="1955">
                  <c:v>6313.6025102196381</c:v>
                </c:pt>
                <c:pt idx="1956">
                  <c:v>7378.4834469441066</c:v>
                </c:pt>
                <c:pt idx="1957">
                  <c:v>6651.6550004619685</c:v>
                </c:pt>
                <c:pt idx="1958">
                  <c:v>6405.3481333972622</c:v>
                </c:pt>
                <c:pt idx="1959">
                  <c:v>6605.7017939241687</c:v>
                </c:pt>
                <c:pt idx="1960">
                  <c:v>6049.5462319482403</c:v>
                </c:pt>
                <c:pt idx="1961">
                  <c:v>6795.2818740201701</c:v>
                </c:pt>
                <c:pt idx="1962">
                  <c:v>6224.6410209054593</c:v>
                </c:pt>
                <c:pt idx="1963">
                  <c:v>6432.9034972483332</c:v>
                </c:pt>
                <c:pt idx="1964">
                  <c:v>6222.5146225181143</c:v>
                </c:pt>
                <c:pt idx="1965">
                  <c:v>6628.6899260599512</c:v>
                </c:pt>
                <c:pt idx="1966">
                  <c:v>6573.0851347283424</c:v>
                </c:pt>
                <c:pt idx="1967">
                  <c:v>6448.7979065381951</c:v>
                </c:pt>
                <c:pt idx="1968">
                  <c:v>6808.8289171739289</c:v>
                </c:pt>
                <c:pt idx="1969">
                  <c:v>6173.2690596406146</c:v>
                </c:pt>
                <c:pt idx="1970">
                  <c:v>6819.2424986226406</c:v>
                </c:pt>
                <c:pt idx="1971">
                  <c:v>6858.0714348799138</c:v>
                </c:pt>
                <c:pt idx="1972">
                  <c:v>5748.0723729635301</c:v>
                </c:pt>
                <c:pt idx="1973">
                  <c:v>6670.387071192722</c:v>
                </c:pt>
                <c:pt idx="1974">
                  <c:v>6421.5678580802023</c:v>
                </c:pt>
                <c:pt idx="1975">
                  <c:v>6446.3866791816108</c:v>
                </c:pt>
                <c:pt idx="1976">
                  <c:v>6227.2656396373586</c:v>
                </c:pt>
                <c:pt idx="1977">
                  <c:v>6402.1687405159564</c:v>
                </c:pt>
                <c:pt idx="1978">
                  <c:v>6214.0027919545519</c:v>
                </c:pt>
                <c:pt idx="1979">
                  <c:v>6414.6098626766561</c:v>
                </c:pt>
                <c:pt idx="1980">
                  <c:v>6389.678464591263</c:v>
                </c:pt>
                <c:pt idx="1981">
                  <c:v>6576.049652161515</c:v>
                </c:pt>
                <c:pt idx="1982">
                  <c:v>5679.3498778874873</c:v>
                </c:pt>
                <c:pt idx="1983">
                  <c:v>6036.252249694744</c:v>
                </c:pt>
                <c:pt idx="1984">
                  <c:v>5356.9727734468943</c:v>
                </c:pt>
                <c:pt idx="1985">
                  <c:v>6215.388056518661</c:v>
                </c:pt>
                <c:pt idx="1986">
                  <c:v>6362.3134527721395</c:v>
                </c:pt>
                <c:pt idx="1987">
                  <c:v>7186.2685437735026</c:v>
                </c:pt>
                <c:pt idx="1988">
                  <c:v>5833.9976779313165</c:v>
                </c:pt>
                <c:pt idx="1989">
                  <c:v>6054.1349796801169</c:v>
                </c:pt>
                <c:pt idx="1990">
                  <c:v>5687.1260733841118</c:v>
                </c:pt>
                <c:pt idx="1991">
                  <c:v>6434.6172552026801</c:v>
                </c:pt>
                <c:pt idx="1992">
                  <c:v>5539.0870289473396</c:v>
                </c:pt>
                <c:pt idx="1993">
                  <c:v>6451.4224670354097</c:v>
                </c:pt>
                <c:pt idx="1994">
                  <c:v>6016.6052066366483</c:v>
                </c:pt>
                <c:pt idx="1995">
                  <c:v>6619.7500747579834</c:v>
                </c:pt>
                <c:pt idx="1996">
                  <c:v>5684.583123140962</c:v>
                </c:pt>
                <c:pt idx="1997">
                  <c:v>6286.0390800013001</c:v>
                </c:pt>
                <c:pt idx="1998">
                  <c:v>5093.2821405897548</c:v>
                </c:pt>
                <c:pt idx="1999">
                  <c:v>6261.0200843388866</c:v>
                </c:pt>
                <c:pt idx="2000">
                  <c:v>5871.2250247111351</c:v>
                </c:pt>
                <c:pt idx="2001">
                  <c:v>6247.7559161285735</c:v>
                </c:pt>
                <c:pt idx="2002">
                  <c:v>5706.6335675300606</c:v>
                </c:pt>
                <c:pt idx="2003">
                  <c:v>6449.9738656038644</c:v>
                </c:pt>
                <c:pt idx="2004">
                  <c:v>6034.8961652339549</c:v>
                </c:pt>
                <c:pt idx="2005">
                  <c:v>6293.4503555889205</c:v>
                </c:pt>
                <c:pt idx="2006">
                  <c:v>5382.0367977281467</c:v>
                </c:pt>
                <c:pt idx="2007">
                  <c:v>6303.1727972436511</c:v>
                </c:pt>
                <c:pt idx="2008">
                  <c:v>5369.1290034627355</c:v>
                </c:pt>
                <c:pt idx="2009">
                  <c:v>5900.0215512474615</c:v>
                </c:pt>
                <c:pt idx="2010">
                  <c:v>5398.4667796171652</c:v>
                </c:pt>
                <c:pt idx="2011">
                  <c:v>5568.813299537147</c:v>
                </c:pt>
                <c:pt idx="2012">
                  <c:v>4964.1158739436733</c:v>
                </c:pt>
                <c:pt idx="2013">
                  <c:v>5436.7330980274355</c:v>
                </c:pt>
                <c:pt idx="2014">
                  <c:v>5404.5225795421957</c:v>
                </c:pt>
                <c:pt idx="2015">
                  <c:v>4963.4896559214212</c:v>
                </c:pt>
                <c:pt idx="2016">
                  <c:v>4525.0343790137049</c:v>
                </c:pt>
                <c:pt idx="2017">
                  <c:v>4814.5457169323181</c:v>
                </c:pt>
                <c:pt idx="2018">
                  <c:v>4535.7426423162979</c:v>
                </c:pt>
                <c:pt idx="2019">
                  <c:v>4679.786822924144</c:v>
                </c:pt>
                <c:pt idx="2020">
                  <c:v>4262.1084156873922</c:v>
                </c:pt>
                <c:pt idx="2021">
                  <c:v>4274.6535478182313</c:v>
                </c:pt>
                <c:pt idx="2022">
                  <c:v>4523.3790370115858</c:v>
                </c:pt>
                <c:pt idx="2023">
                  <c:v>4445.5182694978148</c:v>
                </c:pt>
                <c:pt idx="2024">
                  <c:v>3504.3496212389196</c:v>
                </c:pt>
                <c:pt idx="2025">
                  <c:v>3864.8396963149639</c:v>
                </c:pt>
                <c:pt idx="2026">
                  <c:v>3215.9005347214561</c:v>
                </c:pt>
                <c:pt idx="2027">
                  <c:v>3518.5930199227396</c:v>
                </c:pt>
                <c:pt idx="2028">
                  <c:v>3223.2168892954519</c:v>
                </c:pt>
                <c:pt idx="2029">
                  <c:v>3139.1365920388771</c:v>
                </c:pt>
                <c:pt idx="2030">
                  <c:v>3218.7260305222894</c:v>
                </c:pt>
                <c:pt idx="2031">
                  <c:v>3053.7067963855902</c:v>
                </c:pt>
                <c:pt idx="2032">
                  <c:v>3047.2393084496516</c:v>
                </c:pt>
                <c:pt idx="2033">
                  <c:v>2887.4899613683156</c:v>
                </c:pt>
                <c:pt idx="2034">
                  <c:v>3044.8757653936864</c:v>
                </c:pt>
                <c:pt idx="2035">
                  <c:v>2755.2829826016473</c:v>
                </c:pt>
                <c:pt idx="2036">
                  <c:v>2137.6992016927761</c:v>
                </c:pt>
                <c:pt idx="2037">
                  <c:v>2586.8532887536176</c:v>
                </c:pt>
                <c:pt idx="2038">
                  <c:v>2081.9314674910174</c:v>
                </c:pt>
                <c:pt idx="2039">
                  <c:v>1979.2063341131586</c:v>
                </c:pt>
                <c:pt idx="2040">
                  <c:v>1523.9173873291877</c:v>
                </c:pt>
                <c:pt idx="2041">
                  <c:v>1452.3487694360581</c:v>
                </c:pt>
                <c:pt idx="2042">
                  <c:v>1217.2264140514853</c:v>
                </c:pt>
                <c:pt idx="2043">
                  <c:v>1200.5197596350067</c:v>
                </c:pt>
                <c:pt idx="2044">
                  <c:v>1140.5527924331666</c:v>
                </c:pt>
                <c:pt idx="2045">
                  <c:v>1008.9544262908565</c:v>
                </c:pt>
                <c:pt idx="2046">
                  <c:v>918.31912451793107</c:v>
                </c:pt>
                <c:pt idx="2047">
                  <c:v>917.17182077318796</c:v>
                </c:pt>
                <c:pt idx="2048">
                  <c:v>834.76123313523897</c:v>
                </c:pt>
                <c:pt idx="2049">
                  <c:v>818.2999801488736</c:v>
                </c:pt>
                <c:pt idx="2050">
                  <c:v>726.33671986545937</c:v>
                </c:pt>
                <c:pt idx="2051">
                  <c:v>759.8828511949124</c:v>
                </c:pt>
                <c:pt idx="2052">
                  <c:v>677.31498321228901</c:v>
                </c:pt>
                <c:pt idx="2053">
                  <c:v>663.15801738291964</c:v>
                </c:pt>
                <c:pt idx="2054">
                  <c:v>644.50702211355735</c:v>
                </c:pt>
                <c:pt idx="2055">
                  <c:v>590.47127243414536</c:v>
                </c:pt>
                <c:pt idx="2056">
                  <c:v>603.44222900132638</c:v>
                </c:pt>
                <c:pt idx="2057">
                  <c:v>577.6808975712529</c:v>
                </c:pt>
                <c:pt idx="2058">
                  <c:v>564.84785213448595</c:v>
                </c:pt>
                <c:pt idx="2059">
                  <c:v>137.29484334081434</c:v>
                </c:pt>
                <c:pt idx="2060">
                  <c:v>99.332606069296759</c:v>
                </c:pt>
                <c:pt idx="2061">
                  <c:v>94.113320402711949</c:v>
                </c:pt>
                <c:pt idx="2062">
                  <c:v>101.42678532779259</c:v>
                </c:pt>
                <c:pt idx="2063">
                  <c:v>90.404459198171509</c:v>
                </c:pt>
                <c:pt idx="2064">
                  <c:v>85.856876843088628</c:v>
                </c:pt>
                <c:pt idx="2065">
                  <c:v>92.149129822573883</c:v>
                </c:pt>
                <c:pt idx="2066">
                  <c:v>87.678837856443934</c:v>
                </c:pt>
                <c:pt idx="2067">
                  <c:v>92.242633760844626</c:v>
                </c:pt>
                <c:pt idx="2068">
                  <c:v>97.925758218112463</c:v>
                </c:pt>
                <c:pt idx="2069">
                  <c:v>92.239348036038521</c:v>
                </c:pt>
                <c:pt idx="2070">
                  <c:v>92.461532580654477</c:v>
                </c:pt>
                <c:pt idx="2071">
                  <c:v>94.043388121830333</c:v>
                </c:pt>
                <c:pt idx="2072">
                  <c:v>95.958041622412381</c:v>
                </c:pt>
                <c:pt idx="2073">
                  <c:v>92.242633760844626</c:v>
                </c:pt>
                <c:pt idx="2074">
                  <c:v>90.864536393057605</c:v>
                </c:pt>
                <c:pt idx="2075">
                  <c:v>96.101245052815202</c:v>
                </c:pt>
                <c:pt idx="2076">
                  <c:v>89.301326344013304</c:v>
                </c:pt>
                <c:pt idx="2077">
                  <c:v>97.48521229832545</c:v>
                </c:pt>
                <c:pt idx="2078">
                  <c:v>94.294799520985265</c:v>
                </c:pt>
                <c:pt idx="2079">
                  <c:v>97.905968192081218</c:v>
                </c:pt>
                <c:pt idx="2080">
                  <c:v>96.050910091076233</c:v>
                </c:pt>
                <c:pt idx="2081">
                  <c:v>94.122535461631983</c:v>
                </c:pt>
                <c:pt idx="2082">
                  <c:v>94.017208089209788</c:v>
                </c:pt>
                <c:pt idx="2083">
                  <c:v>96.001716378035269</c:v>
                </c:pt>
                <c:pt idx="2084">
                  <c:v>94.745493232784284</c:v>
                </c:pt>
                <c:pt idx="2085">
                  <c:v>103.45966121359942</c:v>
                </c:pt>
                <c:pt idx="2086">
                  <c:v>104.12861257397768</c:v>
                </c:pt>
                <c:pt idx="2087">
                  <c:v>99.410697782772473</c:v>
                </c:pt>
                <c:pt idx="2088">
                  <c:v>96.57145002118618</c:v>
                </c:pt>
                <c:pt idx="2089">
                  <c:v>99.726452331665186</c:v>
                </c:pt>
                <c:pt idx="2090">
                  <c:v>89.145539402117478</c:v>
                </c:pt>
                <c:pt idx="2091">
                  <c:v>92.391650862628566</c:v>
                </c:pt>
                <c:pt idx="2092">
                  <c:v>87.62794922906258</c:v>
                </c:pt>
                <c:pt idx="2093">
                  <c:v>88.790089084429923</c:v>
                </c:pt>
                <c:pt idx="2094">
                  <c:v>90.937157630218451</c:v>
                </c:pt>
                <c:pt idx="2095">
                  <c:v>87.173317518106387</c:v>
                </c:pt>
                <c:pt idx="2096">
                  <c:v>87.606699294194755</c:v>
                </c:pt>
                <c:pt idx="2097">
                  <c:v>85.570243988105446</c:v>
                </c:pt>
                <c:pt idx="2098">
                  <c:v>89.166812245835274</c:v>
                </c:pt>
                <c:pt idx="2099">
                  <c:v>90.432576940319635</c:v>
                </c:pt>
                <c:pt idx="2100">
                  <c:v>84.134288195494022</c:v>
                </c:pt>
                <c:pt idx="2101">
                  <c:v>93.982248125445494</c:v>
                </c:pt>
                <c:pt idx="2102">
                  <c:v>87.707207874710889</c:v>
                </c:pt>
                <c:pt idx="2103">
                  <c:v>92.439297804507788</c:v>
                </c:pt>
                <c:pt idx="2104">
                  <c:v>87.740194676718488</c:v>
                </c:pt>
                <c:pt idx="2105">
                  <c:v>96.005439873231225</c:v>
                </c:pt>
                <c:pt idx="2106">
                  <c:v>98.285828629976251</c:v>
                </c:pt>
                <c:pt idx="2107">
                  <c:v>96.024808952077393</c:v>
                </c:pt>
                <c:pt idx="2108">
                  <c:v>93.023178627133049</c:v>
                </c:pt>
                <c:pt idx="2109">
                  <c:v>96.285372701467992</c:v>
                </c:pt>
                <c:pt idx="2110">
                  <c:v>93.138141422953311</c:v>
                </c:pt>
                <c:pt idx="2111">
                  <c:v>89.282289123773083</c:v>
                </c:pt>
                <c:pt idx="2112">
                  <c:v>96.568518716611351</c:v>
                </c:pt>
                <c:pt idx="2113">
                  <c:v>98.248305242342937</c:v>
                </c:pt>
                <c:pt idx="2114">
                  <c:v>96.919939555479772</c:v>
                </c:pt>
                <c:pt idx="2115">
                  <c:v>102.10285132005527</c:v>
                </c:pt>
                <c:pt idx="2116">
                  <c:v>98.612172505207965</c:v>
                </c:pt>
                <c:pt idx="2117">
                  <c:v>100.25806315983468</c:v>
                </c:pt>
                <c:pt idx="2118">
                  <c:v>100.70753058363152</c:v>
                </c:pt>
                <c:pt idx="2119">
                  <c:v>108.04567193211092</c:v>
                </c:pt>
                <c:pt idx="2120">
                  <c:v>98.843251661391648</c:v>
                </c:pt>
                <c:pt idx="2121">
                  <c:v>108.55300395349413</c:v>
                </c:pt>
                <c:pt idx="2122">
                  <c:v>109.00147513818303</c:v>
                </c:pt>
                <c:pt idx="2123">
                  <c:v>108.66078815051672</c:v>
                </c:pt>
                <c:pt idx="2124">
                  <c:v>106.84626134394297</c:v>
                </c:pt>
                <c:pt idx="2125">
                  <c:v>106.71435734036893</c:v>
                </c:pt>
                <c:pt idx="2126">
                  <c:v>107.16471594327821</c:v>
                </c:pt>
                <c:pt idx="2127">
                  <c:v>107.01137025484772</c:v>
                </c:pt>
                <c:pt idx="2128">
                  <c:v>111.46725167366944</c:v>
                </c:pt>
                <c:pt idx="2129">
                  <c:v>115.71526200332306</c:v>
                </c:pt>
                <c:pt idx="2130">
                  <c:v>113.98508452872306</c:v>
                </c:pt>
                <c:pt idx="2131">
                  <c:v>120.58220245142434</c:v>
                </c:pt>
                <c:pt idx="2132">
                  <c:v>114.54720414138342</c:v>
                </c:pt>
                <c:pt idx="2133">
                  <c:v>118.74638883524666</c:v>
                </c:pt>
                <c:pt idx="2134">
                  <c:v>112.65606822485323</c:v>
                </c:pt>
                <c:pt idx="2135">
                  <c:v>116.67071101337692</c:v>
                </c:pt>
                <c:pt idx="2136">
                  <c:v>132.03314217504206</c:v>
                </c:pt>
                <c:pt idx="2137">
                  <c:v>125.81045698382688</c:v>
                </c:pt>
                <c:pt idx="2138">
                  <c:v>122.32245913121764</c:v>
                </c:pt>
                <c:pt idx="2139">
                  <c:v>125.99276390566014</c:v>
                </c:pt>
                <c:pt idx="2140">
                  <c:v>121.6931635884938</c:v>
                </c:pt>
                <c:pt idx="2141">
                  <c:v>125.98071290038212</c:v>
                </c:pt>
                <c:pt idx="2142">
                  <c:v>119.48672357685865</c:v>
                </c:pt>
                <c:pt idx="2143">
                  <c:v>131.14495669890832</c:v>
                </c:pt>
                <c:pt idx="2144">
                  <c:v>134.3736143515149</c:v>
                </c:pt>
                <c:pt idx="2145">
                  <c:v>139.91363447933983</c:v>
                </c:pt>
                <c:pt idx="2146">
                  <c:v>129.74920182217039</c:v>
                </c:pt>
                <c:pt idx="2147">
                  <c:v>139.7099198992909</c:v>
                </c:pt>
                <c:pt idx="2148">
                  <c:v>132.3769963146845</c:v>
                </c:pt>
                <c:pt idx="2149">
                  <c:v>139.71399944065578</c:v>
                </c:pt>
                <c:pt idx="2150">
                  <c:v>140.84469021791642</c:v>
                </c:pt>
                <c:pt idx="2151">
                  <c:v>139.86278408365678</c:v>
                </c:pt>
                <c:pt idx="2152">
                  <c:v>140.13769510077691</c:v>
                </c:pt>
                <c:pt idx="2153">
                  <c:v>142.40375782392269</c:v>
                </c:pt>
                <c:pt idx="2154">
                  <c:v>143.56823356586023</c:v>
                </c:pt>
                <c:pt idx="2155">
                  <c:v>140.32533430344441</c:v>
                </c:pt>
                <c:pt idx="2156">
                  <c:v>152.31708937093484</c:v>
                </c:pt>
                <c:pt idx="2157">
                  <c:v>149.3323447956584</c:v>
                </c:pt>
                <c:pt idx="2158">
                  <c:v>138.63277658919662</c:v>
                </c:pt>
                <c:pt idx="2159">
                  <c:v>155.76237886220267</c:v>
                </c:pt>
                <c:pt idx="2160">
                  <c:v>152.8182495581367</c:v>
                </c:pt>
                <c:pt idx="2161">
                  <c:v>156.01412898686075</c:v>
                </c:pt>
                <c:pt idx="2162">
                  <c:v>153.3338064148829</c:v>
                </c:pt>
                <c:pt idx="2163">
                  <c:v>159.51943271957302</c:v>
                </c:pt>
                <c:pt idx="2164">
                  <c:v>147.45499831235395</c:v>
                </c:pt>
                <c:pt idx="2165">
                  <c:v>159.79011846733428</c:v>
                </c:pt>
                <c:pt idx="2166">
                  <c:v>156.50036063652746</c:v>
                </c:pt>
                <c:pt idx="2167">
                  <c:v>156.61399475957768</c:v>
                </c:pt>
                <c:pt idx="2168">
                  <c:v>153.39808292341581</c:v>
                </c:pt>
                <c:pt idx="2169">
                  <c:v>156.42440833163781</c:v>
                </c:pt>
                <c:pt idx="2170">
                  <c:v>156.20502822024645</c:v>
                </c:pt>
                <c:pt idx="2171">
                  <c:v>166.39966062054191</c:v>
                </c:pt>
                <c:pt idx="2172">
                  <c:v>160.1226222315365</c:v>
                </c:pt>
                <c:pt idx="2173">
                  <c:v>167.15789170099202</c:v>
                </c:pt>
                <c:pt idx="2174">
                  <c:v>157.39235711646637</c:v>
                </c:pt>
                <c:pt idx="2175">
                  <c:v>167.33400212544004</c:v>
                </c:pt>
                <c:pt idx="2176">
                  <c:v>177.3933232812268</c:v>
                </c:pt>
                <c:pt idx="2177">
                  <c:v>174.18923649395234</c:v>
                </c:pt>
                <c:pt idx="2178">
                  <c:v>167.36339541911508</c:v>
                </c:pt>
                <c:pt idx="2179">
                  <c:v>171.02294803311815</c:v>
                </c:pt>
                <c:pt idx="2180">
                  <c:v>151.96959045638445</c:v>
                </c:pt>
                <c:pt idx="2181">
                  <c:v>174.14679068993217</c:v>
                </c:pt>
                <c:pt idx="2182">
                  <c:v>171.03831467608455</c:v>
                </c:pt>
                <c:pt idx="2183">
                  <c:v>167.48108752905594</c:v>
                </c:pt>
                <c:pt idx="2184">
                  <c:v>164.24577836683434</c:v>
                </c:pt>
                <c:pt idx="2185">
                  <c:v>177.35590793429756</c:v>
                </c:pt>
                <c:pt idx="2186">
                  <c:v>160.9753422324913</c:v>
                </c:pt>
                <c:pt idx="2187">
                  <c:v>184.68590083555341</c:v>
                </c:pt>
                <c:pt idx="2188">
                  <c:v>167.26474223065418</c:v>
                </c:pt>
                <c:pt idx="2189">
                  <c:v>187.46229069000839</c:v>
                </c:pt>
                <c:pt idx="2190">
                  <c:v>173.32219781203023</c:v>
                </c:pt>
                <c:pt idx="2191">
                  <c:v>183.62698448782828</c:v>
                </c:pt>
                <c:pt idx="2192">
                  <c:v>172.67135737915865</c:v>
                </c:pt>
                <c:pt idx="2193">
                  <c:v>187.04188449167205</c:v>
                </c:pt>
                <c:pt idx="2194">
                  <c:v>183.56458690622452</c:v>
                </c:pt>
                <c:pt idx="2195">
                  <c:v>173.22243967348808</c:v>
                </c:pt>
                <c:pt idx="2196">
                  <c:v>162.80502995584175</c:v>
                </c:pt>
                <c:pt idx="2197">
                  <c:v>176.67376895177222</c:v>
                </c:pt>
                <c:pt idx="2198">
                  <c:v>169.44623969160028</c:v>
                </c:pt>
                <c:pt idx="2199">
                  <c:v>160.31548277240697</c:v>
                </c:pt>
                <c:pt idx="2200">
                  <c:v>161.05816869167614</c:v>
                </c:pt>
                <c:pt idx="2201">
                  <c:v>167.88409135264524</c:v>
                </c:pt>
                <c:pt idx="2202">
                  <c:v>148.80138034217038</c:v>
                </c:pt>
                <c:pt idx="2203">
                  <c:v>164.55044235032193</c:v>
                </c:pt>
                <c:pt idx="2204">
                  <c:v>154.65980860346485</c:v>
                </c:pt>
                <c:pt idx="2205">
                  <c:v>164.10297026174078</c:v>
                </c:pt>
                <c:pt idx="2206">
                  <c:v>160.33799767308639</c:v>
                </c:pt>
                <c:pt idx="2207">
                  <c:v>167.79678142050597</c:v>
                </c:pt>
                <c:pt idx="2208">
                  <c:v>157.32763709688689</c:v>
                </c:pt>
                <c:pt idx="2209">
                  <c:v>164.82566519965749</c:v>
                </c:pt>
                <c:pt idx="2210">
                  <c:v>167.24385918128777</c:v>
                </c:pt>
                <c:pt idx="2211">
                  <c:v>164.82566519965749</c:v>
                </c:pt>
                <c:pt idx="2212">
                  <c:v>157.82675188513701</c:v>
                </c:pt>
                <c:pt idx="2213">
                  <c:v>172.19743301565686</c:v>
                </c:pt>
                <c:pt idx="2214">
                  <c:v>168.20924439609661</c:v>
                </c:pt>
                <c:pt idx="2215">
                  <c:v>183.6149258267944</c:v>
                </c:pt>
                <c:pt idx="2216">
                  <c:v>165.70424338202915</c:v>
                </c:pt>
                <c:pt idx="2217">
                  <c:v>176.60536206457854</c:v>
                </c:pt>
                <c:pt idx="2218">
                  <c:v>173.30967457528536</c:v>
                </c:pt>
                <c:pt idx="2219">
                  <c:v>181.03918693175319</c:v>
                </c:pt>
                <c:pt idx="2220">
                  <c:v>173.90438811819689</c:v>
                </c:pt>
                <c:pt idx="2221">
                  <c:v>178.24132290185017</c:v>
                </c:pt>
                <c:pt idx="2222">
                  <c:v>177.89643912886902</c:v>
                </c:pt>
                <c:pt idx="2223">
                  <c:v>182.20618560290259</c:v>
                </c:pt>
                <c:pt idx="2224">
                  <c:v>217.55258170076172</c:v>
                </c:pt>
                <c:pt idx="2225">
                  <c:v>190.79483221591573</c:v>
                </c:pt>
                <c:pt idx="2226">
                  <c:v>190.91890871077808</c:v>
                </c:pt>
                <c:pt idx="2227">
                  <c:v>199.14218765668556</c:v>
                </c:pt>
                <c:pt idx="2228">
                  <c:v>173.73671904444535</c:v>
                </c:pt>
                <c:pt idx="2229">
                  <c:v>194.63535600020802</c:v>
                </c:pt>
                <c:pt idx="2230">
                  <c:v>190.01116001810621</c:v>
                </c:pt>
                <c:pt idx="2231">
                  <c:v>194.07764036373808</c:v>
                </c:pt>
                <c:pt idx="2232">
                  <c:v>185.27819814407616</c:v>
                </c:pt>
                <c:pt idx="2233">
                  <c:v>193.73423050851136</c:v>
                </c:pt>
                <c:pt idx="2234">
                  <c:v>220.83920425767153</c:v>
                </c:pt>
                <c:pt idx="2235">
                  <c:v>201.3423036157084</c:v>
                </c:pt>
                <c:pt idx="2236">
                  <c:v>189.08849487468157</c:v>
                </c:pt>
                <c:pt idx="2237">
                  <c:v>209.97849493599469</c:v>
                </c:pt>
                <c:pt idx="2238">
                  <c:v>201.3294079076654</c:v>
                </c:pt>
                <c:pt idx="2239">
                  <c:v>193.90309127615544</c:v>
                </c:pt>
                <c:pt idx="2240">
                  <c:v>202.11474534770073</c:v>
                </c:pt>
                <c:pt idx="2241">
                  <c:v>211.71545188400441</c:v>
                </c:pt>
                <c:pt idx="2242">
                  <c:v>198.30481307066603</c:v>
                </c:pt>
                <c:pt idx="2243">
                  <c:v>211.66911899144606</c:v>
                </c:pt>
                <c:pt idx="2244">
                  <c:v>202.79900338393105</c:v>
                </c:pt>
                <c:pt idx="2245">
                  <c:v>207.70380751605524</c:v>
                </c:pt>
                <c:pt idx="2246">
                  <c:v>195.36486528721551</c:v>
                </c:pt>
                <c:pt idx="2247">
                  <c:v>216.65660956187673</c:v>
                </c:pt>
                <c:pt idx="2248">
                  <c:v>208.16318326186897</c:v>
                </c:pt>
                <c:pt idx="2249">
                  <c:v>212.41759803279282</c:v>
                </c:pt>
                <c:pt idx="2250">
                  <c:v>200.92222022084169</c:v>
                </c:pt>
                <c:pt idx="2251">
                  <c:v>213.03798660685362</c:v>
                </c:pt>
                <c:pt idx="2252">
                  <c:v>216.62511012618043</c:v>
                </c:pt>
                <c:pt idx="2253">
                  <c:v>217.16321935976958</c:v>
                </c:pt>
                <c:pt idx="2254">
                  <c:v>195.9308064453636</c:v>
                </c:pt>
                <c:pt idx="2255">
                  <c:v>230.78124380800983</c:v>
                </c:pt>
                <c:pt idx="2256">
                  <c:v>221.01261152652998</c:v>
                </c:pt>
                <c:pt idx="2257">
                  <c:v>221.65118535078244</c:v>
                </c:pt>
                <c:pt idx="2258">
                  <c:v>199.97298624027547</c:v>
                </c:pt>
                <c:pt idx="2259">
                  <c:v>231.30480622926416</c:v>
                </c:pt>
                <c:pt idx="2260">
                  <c:v>236.13091876596778</c:v>
                </c:pt>
                <c:pt idx="2261">
                  <c:v>231.38267062849962</c:v>
                </c:pt>
                <c:pt idx="2262">
                  <c:v>222.25322077810395</c:v>
                </c:pt>
                <c:pt idx="2263">
                  <c:v>231.90953255760704</c:v>
                </c:pt>
                <c:pt idx="2264">
                  <c:v>231.27203456965512</c:v>
                </c:pt>
                <c:pt idx="2265">
                  <c:v>231.32744985698122</c:v>
                </c:pt>
                <c:pt idx="2266">
                  <c:v>216.72600699667532</c:v>
                </c:pt>
                <c:pt idx="2267">
                  <c:v>227.5768731903338</c:v>
                </c:pt>
                <c:pt idx="2268">
                  <c:v>222.3124612999051</c:v>
                </c:pt>
                <c:pt idx="2269">
                  <c:v>223.40111362384667</c:v>
                </c:pt>
                <c:pt idx="2270">
                  <c:v>232.58794037170014</c:v>
                </c:pt>
                <c:pt idx="2271">
                  <c:v>232.89637540764326</c:v>
                </c:pt>
                <c:pt idx="2272">
                  <c:v>237.90510985968666</c:v>
                </c:pt>
                <c:pt idx="2273">
                  <c:v>239.5099443704928</c:v>
                </c:pt>
                <c:pt idx="2274">
                  <c:v>229.31559548655108</c:v>
                </c:pt>
                <c:pt idx="2275">
                  <c:v>221.21971558417943</c:v>
                </c:pt>
                <c:pt idx="2276">
                  <c:v>240.71525845786533</c:v>
                </c:pt>
                <c:pt idx="2277">
                  <c:v>236.82039215812057</c:v>
                </c:pt>
                <c:pt idx="2278">
                  <c:v>226.94750867268291</c:v>
                </c:pt>
                <c:pt idx="2279">
                  <c:v>242.60548495863614</c:v>
                </c:pt>
                <c:pt idx="2280">
                  <c:v>233.1930707440273</c:v>
                </c:pt>
                <c:pt idx="2281">
                  <c:v>249.72177919769757</c:v>
                </c:pt>
                <c:pt idx="2282">
                  <c:v>233.45366086884081</c:v>
                </c:pt>
                <c:pt idx="2283">
                  <c:v>245.25226619902915</c:v>
                </c:pt>
                <c:pt idx="2284">
                  <c:v>235.90062243053606</c:v>
                </c:pt>
                <c:pt idx="2285">
                  <c:v>3241.7633416194703</c:v>
                </c:pt>
                <c:pt idx="2286">
                  <c:v>3567.863638761843</c:v>
                </c:pt>
                <c:pt idx="2287">
                  <c:v>2538.4259793771062</c:v>
                </c:pt>
                <c:pt idx="2288">
                  <c:v>2592.1100825586545</c:v>
                </c:pt>
                <c:pt idx="2289">
                  <c:v>2724.7755110718062</c:v>
                </c:pt>
                <c:pt idx="2290">
                  <c:v>2656.2994617026138</c:v>
                </c:pt>
                <c:pt idx="2291">
                  <c:v>2850.8850080418902</c:v>
                </c:pt>
                <c:pt idx="2292">
                  <c:v>2618.2795061384322</c:v>
                </c:pt>
                <c:pt idx="2293">
                  <c:v>2864.4382374248858</c:v>
                </c:pt>
                <c:pt idx="2294">
                  <c:v>2394.3345684682863</c:v>
                </c:pt>
                <c:pt idx="2295">
                  <c:v>2994.6200787798111</c:v>
                </c:pt>
                <c:pt idx="2296">
                  <c:v>2626.5139747416497</c:v>
                </c:pt>
                <c:pt idx="2297">
                  <c:v>2774.7378614077511</c:v>
                </c:pt>
                <c:pt idx="2298">
                  <c:v>2973.020615416649</c:v>
                </c:pt>
                <c:pt idx="2299">
                  <c:v>87.214491813359089</c:v>
                </c:pt>
                <c:pt idx="2300">
                  <c:v>101.48165095864852</c:v>
                </c:pt>
                <c:pt idx="2301">
                  <c:v>90.803012326362818</c:v>
                </c:pt>
                <c:pt idx="2302">
                  <c:v>97.68768076452919</c:v>
                </c:pt>
                <c:pt idx="2303">
                  <c:v>99.7963423657514</c:v>
                </c:pt>
                <c:pt idx="2304">
                  <c:v>96.057107421031134</c:v>
                </c:pt>
                <c:pt idx="2305">
                  <c:v>92.621248941427609</c:v>
                </c:pt>
                <c:pt idx="2306">
                  <c:v>98.336340079659223</c:v>
                </c:pt>
                <c:pt idx="2307">
                  <c:v>100.09014739776737</c:v>
                </c:pt>
                <c:pt idx="2308">
                  <c:v>98.693092510160085</c:v>
                </c:pt>
                <c:pt idx="2309">
                  <c:v>95.022743824104225</c:v>
                </c:pt>
                <c:pt idx="2310">
                  <c:v>100.48882681819653</c:v>
                </c:pt>
                <c:pt idx="2311">
                  <c:v>51.572947775251961</c:v>
                </c:pt>
                <c:pt idx="2312">
                  <c:v>95.042519108164896</c:v>
                </c:pt>
                <c:pt idx="2313">
                  <c:v>88.387752386289364</c:v>
                </c:pt>
                <c:pt idx="2314">
                  <c:v>86.32315791001399</c:v>
                </c:pt>
                <c:pt idx="2315">
                  <c:v>87.280302747625385</c:v>
                </c:pt>
                <c:pt idx="2316">
                  <c:v>82.77207549482884</c:v>
                </c:pt>
                <c:pt idx="2317">
                  <c:v>84.008765230834427</c:v>
                </c:pt>
                <c:pt idx="2318">
                  <c:v>87.587028359463105</c:v>
                </c:pt>
                <c:pt idx="2319">
                  <c:v>87.400698068448349</c:v>
                </c:pt>
                <c:pt idx="2320">
                  <c:v>79.704605434840772</c:v>
                </c:pt>
                <c:pt idx="2321">
                  <c:v>82.799068963346429</c:v>
                </c:pt>
                <c:pt idx="2322">
                  <c:v>78.20312431867724</c:v>
                </c:pt>
                <c:pt idx="2323">
                  <c:v>84.07072913693159</c:v>
                </c:pt>
                <c:pt idx="2324">
                  <c:v>86.177950501019183</c:v>
                </c:pt>
                <c:pt idx="2325">
                  <c:v>84.46138070042619</c:v>
                </c:pt>
                <c:pt idx="2326">
                  <c:v>87.804906632095722</c:v>
                </c:pt>
                <c:pt idx="2327">
                  <c:v>86.137679973064508</c:v>
                </c:pt>
                <c:pt idx="2328">
                  <c:v>88.18975006722583</c:v>
                </c:pt>
                <c:pt idx="2329">
                  <c:v>86.13781222382589</c:v>
                </c:pt>
                <c:pt idx="2330">
                  <c:v>88.282622520870135</c:v>
                </c:pt>
                <c:pt idx="2331">
                  <c:v>88.112905273152776</c:v>
                </c:pt>
                <c:pt idx="2332">
                  <c:v>93.724247556894582</c:v>
                </c:pt>
                <c:pt idx="2333">
                  <c:v>92.012873019991574</c:v>
                </c:pt>
                <c:pt idx="2334">
                  <c:v>97.859217943593151</c:v>
                </c:pt>
                <c:pt idx="2335">
                  <c:v>97.847930646734866</c:v>
                </c:pt>
                <c:pt idx="2336">
                  <c:v>102.01262080675201</c:v>
                </c:pt>
                <c:pt idx="2337">
                  <c:v>100.05061853459304</c:v>
                </c:pt>
                <c:pt idx="2338">
                  <c:v>108.50151749327571</c:v>
                </c:pt>
                <c:pt idx="2339">
                  <c:v>104.19690571963153</c:v>
                </c:pt>
                <c:pt idx="2340">
                  <c:v>106.31744007500323</c:v>
                </c:pt>
                <c:pt idx="2341">
                  <c:v>108.95319019000912</c:v>
                </c:pt>
                <c:pt idx="2342">
                  <c:v>118.34059013471735</c:v>
                </c:pt>
                <c:pt idx="2343">
                  <c:v>124.93741723525874</c:v>
                </c:pt>
                <c:pt idx="2344">
                  <c:v>124.03591955363812</c:v>
                </c:pt>
                <c:pt idx="2345">
                  <c:v>129.24083976969425</c:v>
                </c:pt>
                <c:pt idx="2346">
                  <c:v>126.43882968851916</c:v>
                </c:pt>
                <c:pt idx="2347">
                  <c:v>122.0141484847826</c:v>
                </c:pt>
                <c:pt idx="2348">
                  <c:v>142.12457928451423</c:v>
                </c:pt>
                <c:pt idx="2349">
                  <c:v>132.53201621748673</c:v>
                </c:pt>
                <c:pt idx="2350">
                  <c:v>140.37181479389886</c:v>
                </c:pt>
                <c:pt idx="2351">
                  <c:v>151.74965724790138</c:v>
                </c:pt>
                <c:pt idx="2352">
                  <c:v>149.33065314238533</c:v>
                </c:pt>
                <c:pt idx="2353">
                  <c:v>151.8643582898668</c:v>
                </c:pt>
                <c:pt idx="2354">
                  <c:v>152.09820073250299</c:v>
                </c:pt>
                <c:pt idx="2355">
                  <c:v>155.58383599530669</c:v>
                </c:pt>
                <c:pt idx="2356">
                  <c:v>156.35826724930959</c:v>
                </c:pt>
                <c:pt idx="2357">
                  <c:v>159.46118251620865</c:v>
                </c:pt>
                <c:pt idx="2358">
                  <c:v>162.3203673039132</c:v>
                </c:pt>
                <c:pt idx="2359">
                  <c:v>193.39209644789415</c:v>
                </c:pt>
                <c:pt idx="2360">
                  <c:v>183.04336566014632</c:v>
                </c:pt>
                <c:pt idx="2361">
                  <c:v>192.9521276074953</c:v>
                </c:pt>
                <c:pt idx="2362">
                  <c:v>187.8022461377293</c:v>
                </c:pt>
                <c:pt idx="2363">
                  <c:v>185.47521354290325</c:v>
                </c:pt>
                <c:pt idx="2364">
                  <c:v>200.28595787939361</c:v>
                </c:pt>
                <c:pt idx="2365">
                  <c:v>200.44542701724168</c:v>
                </c:pt>
                <c:pt idx="2366">
                  <c:v>196.28427882260442</c:v>
                </c:pt>
                <c:pt idx="2367">
                  <c:v>196.62204531775737</c:v>
                </c:pt>
                <c:pt idx="2368">
                  <c:v>217.44363078123635</c:v>
                </c:pt>
                <c:pt idx="2369">
                  <c:v>205.17785530835692</c:v>
                </c:pt>
                <c:pt idx="2370">
                  <c:v>221.85103840378869</c:v>
                </c:pt>
                <c:pt idx="2371">
                  <c:v>205.00867096358354</c:v>
                </c:pt>
                <c:pt idx="2372">
                  <c:v>213.30639251685238</c:v>
                </c:pt>
                <c:pt idx="2373">
                  <c:v>199.88840551259815</c:v>
                </c:pt>
                <c:pt idx="2374">
                  <c:v>216.58999030184617</c:v>
                </c:pt>
                <c:pt idx="2375">
                  <c:v>225.38903041226314</c:v>
                </c:pt>
                <c:pt idx="2376">
                  <c:v>220.08949337534816</c:v>
                </c:pt>
                <c:pt idx="2377">
                  <c:v>229.35461922790793</c:v>
                </c:pt>
                <c:pt idx="2378">
                  <c:v>216.59476892387019</c:v>
                </c:pt>
                <c:pt idx="2379">
                  <c:v>239.54321309268119</c:v>
                </c:pt>
                <c:pt idx="2380">
                  <c:v>233.09986622056516</c:v>
                </c:pt>
                <c:pt idx="2381">
                  <c:v>251.78749497965114</c:v>
                </c:pt>
                <c:pt idx="2382">
                  <c:v>240.76948205419927</c:v>
                </c:pt>
                <c:pt idx="2383">
                  <c:v>256.97602879376387</c:v>
                </c:pt>
                <c:pt idx="2384">
                  <c:v>241.36743567437154</c:v>
                </c:pt>
                <c:pt idx="2385">
                  <c:v>237.4576675128346</c:v>
                </c:pt>
                <c:pt idx="2386">
                  <c:v>226.58108474885901</c:v>
                </c:pt>
                <c:pt idx="2387">
                  <c:v>247.51080149480671</c:v>
                </c:pt>
                <c:pt idx="2388">
                  <c:v>226.64855664638159</c:v>
                </c:pt>
                <c:pt idx="2389">
                  <c:v>264.07298349926504</c:v>
                </c:pt>
                <c:pt idx="2390">
                  <c:v>251.40868262009306</c:v>
                </c:pt>
                <c:pt idx="2391">
                  <c:v>251.38996114823462</c:v>
                </c:pt>
                <c:pt idx="2392">
                  <c:v>256.49475773680791</c:v>
                </c:pt>
                <c:pt idx="2393">
                  <c:v>255.62777827328154</c:v>
                </c:pt>
                <c:pt idx="2394">
                  <c:v>263.27589278635645</c:v>
                </c:pt>
                <c:pt idx="2395">
                  <c:v>261.87633543211257</c:v>
                </c:pt>
                <c:pt idx="2396">
                  <c:v>261.01841974029054</c:v>
                </c:pt>
                <c:pt idx="2397">
                  <c:v>267.2183620176703</c:v>
                </c:pt>
                <c:pt idx="2398">
                  <c:v>260.83416724039199</c:v>
                </c:pt>
                <c:pt idx="2399">
                  <c:v>259.05456734359944</c:v>
                </c:pt>
                <c:pt idx="2400">
                  <c:v>278.22398917705459</c:v>
                </c:pt>
                <c:pt idx="2401">
                  <c:v>257.72020164588105</c:v>
                </c:pt>
                <c:pt idx="2402">
                  <c:v>274.23433845293124</c:v>
                </c:pt>
                <c:pt idx="2403">
                  <c:v>297.87395414966471</c:v>
                </c:pt>
                <c:pt idx="2404">
                  <c:v>280.47882388176384</c:v>
                </c:pt>
                <c:pt idx="2405">
                  <c:v>289.80256604870777</c:v>
                </c:pt>
                <c:pt idx="2406">
                  <c:v>274.91158501415185</c:v>
                </c:pt>
                <c:pt idx="2407">
                  <c:v>284.90630820779916</c:v>
                </c:pt>
                <c:pt idx="2408">
                  <c:v>288.39194033374361</c:v>
                </c:pt>
                <c:pt idx="2409">
                  <c:v>297.47945444846437</c:v>
                </c:pt>
                <c:pt idx="2410">
                  <c:v>304.11011254202384</c:v>
                </c:pt>
                <c:pt idx="2411">
                  <c:v>301.99605385598085</c:v>
                </c:pt>
                <c:pt idx="2412">
                  <c:v>309.16208489531061</c:v>
                </c:pt>
                <c:pt idx="2413">
                  <c:v>292.56920687874265</c:v>
                </c:pt>
                <c:pt idx="2414">
                  <c:v>310.18418152940541</c:v>
                </c:pt>
                <c:pt idx="2415">
                  <c:v>325.92265402650753</c:v>
                </c:pt>
                <c:pt idx="2416">
                  <c:v>324.21075125806175</c:v>
                </c:pt>
                <c:pt idx="2417">
                  <c:v>329.7330058280416</c:v>
                </c:pt>
                <c:pt idx="2418">
                  <c:v>315.35500664469663</c:v>
                </c:pt>
                <c:pt idx="2419">
                  <c:v>344.72086765196474</c:v>
                </c:pt>
                <c:pt idx="2420">
                  <c:v>330.36750413653652</c:v>
                </c:pt>
                <c:pt idx="2421">
                  <c:v>338.6254439960789</c:v>
                </c:pt>
                <c:pt idx="2422">
                  <c:v>330.10856054781527</c:v>
                </c:pt>
                <c:pt idx="2423">
                  <c:v>367.66244307065779</c:v>
                </c:pt>
                <c:pt idx="2424">
                  <c:v>345.25427969588696</c:v>
                </c:pt>
                <c:pt idx="2425">
                  <c:v>372.20407478536731</c:v>
                </c:pt>
                <c:pt idx="2426">
                  <c:v>379.11701405073717</c:v>
                </c:pt>
                <c:pt idx="2427">
                  <c:v>371.90139216795632</c:v>
                </c:pt>
                <c:pt idx="2428">
                  <c:v>380.07096955730964</c:v>
                </c:pt>
                <c:pt idx="2429">
                  <c:v>374.65748426863826</c:v>
                </c:pt>
                <c:pt idx="2430">
                  <c:v>382.91444080148318</c:v>
                </c:pt>
                <c:pt idx="2431">
                  <c:v>376.81092394373167</c:v>
                </c:pt>
                <c:pt idx="2432">
                  <c:v>392.39703179782612</c:v>
                </c:pt>
                <c:pt idx="2433">
                  <c:v>426.56452163686009</c:v>
                </c:pt>
                <c:pt idx="2434">
                  <c:v>412.93029935564954</c:v>
                </c:pt>
                <c:pt idx="2435">
                  <c:v>432.72645428340638</c:v>
                </c:pt>
                <c:pt idx="2436">
                  <c:v>423.14547593021894</c:v>
                </c:pt>
                <c:pt idx="2437">
                  <c:v>444.83905033090906</c:v>
                </c:pt>
                <c:pt idx="2438">
                  <c:v>450.92177341973075</c:v>
                </c:pt>
                <c:pt idx="2439">
                  <c:v>438.21734137011299</c:v>
                </c:pt>
                <c:pt idx="2440">
                  <c:v>479.62131759784103</c:v>
                </c:pt>
                <c:pt idx="2441">
                  <c:v>484.66974525353424</c:v>
                </c:pt>
                <c:pt idx="2442">
                  <c:v>474.43043029714056</c:v>
                </c:pt>
                <c:pt idx="2443">
                  <c:v>486.73037547866829</c:v>
                </c:pt>
                <c:pt idx="2444">
                  <c:v>466.31721855082446</c:v>
                </c:pt>
                <c:pt idx="2445">
                  <c:v>511.02825053958566</c:v>
                </c:pt>
                <c:pt idx="2446">
                  <c:v>479.20103465307835</c:v>
                </c:pt>
                <c:pt idx="2447">
                  <c:v>533.42923870059849</c:v>
                </c:pt>
                <c:pt idx="2448">
                  <c:v>513.72695782286871</c:v>
                </c:pt>
                <c:pt idx="2449">
                  <c:v>560.71494848661189</c:v>
                </c:pt>
                <c:pt idx="2450">
                  <c:v>492.23496670697824</c:v>
                </c:pt>
                <c:pt idx="2451">
                  <c:v>508.35189468664697</c:v>
                </c:pt>
                <c:pt idx="2452">
                  <c:v>501.67728683439515</c:v>
                </c:pt>
                <c:pt idx="2453">
                  <c:v>517.19807176132963</c:v>
                </c:pt>
                <c:pt idx="2454">
                  <c:v>548.93224394504068</c:v>
                </c:pt>
                <c:pt idx="2455">
                  <c:v>539.80878006464434</c:v>
                </c:pt>
                <c:pt idx="2456">
                  <c:v>546.39897865745172</c:v>
                </c:pt>
                <c:pt idx="2457">
                  <c:v>563.1858033483511</c:v>
                </c:pt>
                <c:pt idx="2458">
                  <c:v>561.12368320923963</c:v>
                </c:pt>
                <c:pt idx="2459">
                  <c:v>613.6942207838614</c:v>
                </c:pt>
                <c:pt idx="2460">
                  <c:v>624.2906551982652</c:v>
                </c:pt>
                <c:pt idx="2461">
                  <c:v>617.18628090854418</c:v>
                </c:pt>
                <c:pt idx="2462">
                  <c:v>589.77411401897939</c:v>
                </c:pt>
                <c:pt idx="2463">
                  <c:v>630.48983507741718</c:v>
                </c:pt>
                <c:pt idx="2464">
                  <c:v>590.63821599126709</c:v>
                </c:pt>
                <c:pt idx="2465">
                  <c:v>620.87947599734537</c:v>
                </c:pt>
                <c:pt idx="2466">
                  <c:v>630.84997959947168</c:v>
                </c:pt>
                <c:pt idx="2467">
                  <c:v>644.07703014257754</c:v>
                </c:pt>
                <c:pt idx="2468">
                  <c:v>646.39118902223572</c:v>
                </c:pt>
                <c:pt idx="2469">
                  <c:v>671.94645184861508</c:v>
                </c:pt>
                <c:pt idx="2470">
                  <c:v>632.35277249547892</c:v>
                </c:pt>
                <c:pt idx="2471">
                  <c:v>624.9674343465532</c:v>
                </c:pt>
                <c:pt idx="2472">
                  <c:v>673.36847817603359</c:v>
                </c:pt>
                <c:pt idx="2473">
                  <c:v>719.58423245904669</c:v>
                </c:pt>
                <c:pt idx="2474">
                  <c:v>723.76716369497763</c:v>
                </c:pt>
                <c:pt idx="2475">
                  <c:v>735.98718894555452</c:v>
                </c:pt>
                <c:pt idx="2476">
                  <c:v>707.41223973211686</c:v>
                </c:pt>
                <c:pt idx="2477">
                  <c:v>709.95716353575426</c:v>
                </c:pt>
                <c:pt idx="2478">
                  <c:v>727.71353576387639</c:v>
                </c:pt>
                <c:pt idx="2479">
                  <c:v>773.44279838329555</c:v>
                </c:pt>
                <c:pt idx="2480">
                  <c:v>746.58104045153254</c:v>
                </c:pt>
                <c:pt idx="2481">
                  <c:v>797.81114221567248</c:v>
                </c:pt>
                <c:pt idx="2482">
                  <c:v>777.23582547341846</c:v>
                </c:pt>
                <c:pt idx="2483">
                  <c:v>804.85818256713401</c:v>
                </c:pt>
                <c:pt idx="2484">
                  <c:v>767.32048384012046</c:v>
                </c:pt>
                <c:pt idx="2485">
                  <c:v>809.26937225221354</c:v>
                </c:pt>
                <c:pt idx="2486">
                  <c:v>820.28939604489096</c:v>
                </c:pt>
                <c:pt idx="2487">
                  <c:v>875.46786659658881</c:v>
                </c:pt>
                <c:pt idx="2488">
                  <c:v>799.31937290904978</c:v>
                </c:pt>
                <c:pt idx="2489">
                  <c:v>778.7570093448843</c:v>
                </c:pt>
                <c:pt idx="2490">
                  <c:v>838.45453992625846</c:v>
                </c:pt>
                <c:pt idx="2491">
                  <c:v>907.29898636910627</c:v>
                </c:pt>
                <c:pt idx="2492">
                  <c:v>832.12145153044446</c:v>
                </c:pt>
                <c:pt idx="2493">
                  <c:v>954.00109212936547</c:v>
                </c:pt>
                <c:pt idx="2494">
                  <c:v>907.88528943790288</c:v>
                </c:pt>
                <c:pt idx="2495">
                  <c:v>939.81267101909373</c:v>
                </c:pt>
                <c:pt idx="2496">
                  <c:v>819.73252427318698</c:v>
                </c:pt>
                <c:pt idx="2497">
                  <c:v>999.47033767429343</c:v>
                </c:pt>
                <c:pt idx="2498">
                  <c:v>950.5914051049042</c:v>
                </c:pt>
                <c:pt idx="2499">
                  <c:v>1041.765073742301</c:v>
                </c:pt>
                <c:pt idx="2500">
                  <c:v>992.89067573664943</c:v>
                </c:pt>
                <c:pt idx="2501">
                  <c:v>954.87211724523729</c:v>
                </c:pt>
                <c:pt idx="2502">
                  <c:v>1144.3085388546549</c:v>
                </c:pt>
                <c:pt idx="2503">
                  <c:v>1064.5263391030674</c:v>
                </c:pt>
                <c:pt idx="2504">
                  <c:v>1088.4056241014721</c:v>
                </c:pt>
                <c:pt idx="2505">
                  <c:v>1109.9482407375115</c:v>
                </c:pt>
                <c:pt idx="2506">
                  <c:v>1061.950544547268</c:v>
                </c:pt>
                <c:pt idx="2507">
                  <c:v>1161.1547391230072</c:v>
                </c:pt>
                <c:pt idx="2508">
                  <c:v>1139.8104498159512</c:v>
                </c:pt>
                <c:pt idx="2509">
                  <c:v>1101.8270933950462</c:v>
                </c:pt>
                <c:pt idx="2510">
                  <c:v>1117.127171254642</c:v>
                </c:pt>
                <c:pt idx="2511">
                  <c:v>1295.4137991557777</c:v>
                </c:pt>
                <c:pt idx="2512">
                  <c:v>1159.5912911867151</c:v>
                </c:pt>
                <c:pt idx="2513">
                  <c:v>1272.0793318368458</c:v>
                </c:pt>
                <c:pt idx="2514">
                  <c:v>1168.5192811403335</c:v>
                </c:pt>
                <c:pt idx="2515">
                  <c:v>1229.3019511800223</c:v>
                </c:pt>
                <c:pt idx="2516">
                  <c:v>1241.5443040305245</c:v>
                </c:pt>
                <c:pt idx="2517">
                  <c:v>1274.240211874119</c:v>
                </c:pt>
                <c:pt idx="2518">
                  <c:v>1190.841268004192</c:v>
                </c:pt>
                <c:pt idx="2519">
                  <c:v>1388.4529119372814</c:v>
                </c:pt>
                <c:pt idx="2520">
                  <c:v>1252.2273972933328</c:v>
                </c:pt>
                <c:pt idx="2521">
                  <c:v>1420.6063514352377</c:v>
                </c:pt>
                <c:pt idx="2522">
                  <c:v>1247.0938411443765</c:v>
                </c:pt>
                <c:pt idx="2523">
                  <c:v>1342.4491448777771</c:v>
                </c:pt>
                <c:pt idx="2524">
                  <c:v>1327.4867430518993</c:v>
                </c:pt>
                <c:pt idx="2525">
                  <c:v>1316.0068956117789</c:v>
                </c:pt>
                <c:pt idx="2526">
                  <c:v>1349.6093638680231</c:v>
                </c:pt>
                <c:pt idx="2527">
                  <c:v>1386.7109637288429</c:v>
                </c:pt>
                <c:pt idx="2528">
                  <c:v>1380.303115705927</c:v>
                </c:pt>
                <c:pt idx="2529">
                  <c:v>1485.1326680531847</c:v>
                </c:pt>
                <c:pt idx="2530">
                  <c:v>1450.4157708806636</c:v>
                </c:pt>
                <c:pt idx="2531">
                  <c:v>1513.7198642240596</c:v>
                </c:pt>
                <c:pt idx="2532">
                  <c:v>1444.348054369995</c:v>
                </c:pt>
                <c:pt idx="2533">
                  <c:v>1483.432879073807</c:v>
                </c:pt>
                <c:pt idx="2534">
                  <c:v>1412.4992389926269</c:v>
                </c:pt>
                <c:pt idx="2535">
                  <c:v>1549.4772828277103</c:v>
                </c:pt>
                <c:pt idx="2536">
                  <c:v>1465.3660636117891</c:v>
                </c:pt>
                <c:pt idx="2537">
                  <c:v>1570.8654817229728</c:v>
                </c:pt>
                <c:pt idx="2538">
                  <c:v>1436.0590642401121</c:v>
                </c:pt>
                <c:pt idx="2539">
                  <c:v>1612.5409706170838</c:v>
                </c:pt>
                <c:pt idx="2540">
                  <c:v>1537.8306954205677</c:v>
                </c:pt>
                <c:pt idx="2541">
                  <c:v>1723.5210688634588</c:v>
                </c:pt>
                <c:pt idx="2542">
                  <c:v>1428.9200270883605</c:v>
                </c:pt>
                <c:pt idx="2543">
                  <c:v>1699.3930599183727</c:v>
                </c:pt>
                <c:pt idx="2544">
                  <c:v>1760.9054720081872</c:v>
                </c:pt>
                <c:pt idx="2545">
                  <c:v>1623.4020616313298</c:v>
                </c:pt>
                <c:pt idx="2546">
                  <c:v>1510.4922483969835</c:v>
                </c:pt>
                <c:pt idx="2547">
                  <c:v>1802.4425967797554</c:v>
                </c:pt>
                <c:pt idx="2548">
                  <c:v>1932.9411047747974</c:v>
                </c:pt>
                <c:pt idx="2549">
                  <c:v>1717.2920372291503</c:v>
                </c:pt>
                <c:pt idx="2550">
                  <c:v>1746.1039120424966</c:v>
                </c:pt>
                <c:pt idx="2551">
                  <c:v>1677.2609498781276</c:v>
                </c:pt>
                <c:pt idx="2552">
                  <c:v>1696.0913879411403</c:v>
                </c:pt>
                <c:pt idx="2553">
                  <c:v>1731.8928583386082</c:v>
                </c:pt>
                <c:pt idx="2554">
                  <c:v>1668.1394805840141</c:v>
                </c:pt>
                <c:pt idx="2555">
                  <c:v>1845.5773281920967</c:v>
                </c:pt>
                <c:pt idx="2556">
                  <c:v>1878.2433104911252</c:v>
                </c:pt>
                <c:pt idx="2557">
                  <c:v>1827.2863497375083</c:v>
                </c:pt>
                <c:pt idx="2558">
                  <c:v>1844.2515968289863</c:v>
                </c:pt>
                <c:pt idx="2559">
                  <c:v>1851.7420985854344</c:v>
                </c:pt>
                <c:pt idx="2560">
                  <c:v>1805.9611763296105</c:v>
                </c:pt>
                <c:pt idx="2561">
                  <c:v>1744.6117674778372</c:v>
                </c:pt>
                <c:pt idx="2562">
                  <c:v>1830.0097754254</c:v>
                </c:pt>
                <c:pt idx="2563">
                  <c:v>1878.73103283047</c:v>
                </c:pt>
                <c:pt idx="2564">
                  <c:v>1683.2043334046884</c:v>
                </c:pt>
                <c:pt idx="2565">
                  <c:v>1882.8580924468727</c:v>
                </c:pt>
                <c:pt idx="2566">
                  <c:v>1871.0433000518699</c:v>
                </c:pt>
                <c:pt idx="2567">
                  <c:v>1880.7996185534662</c:v>
                </c:pt>
                <c:pt idx="2568">
                  <c:v>1954.4684556747902</c:v>
                </c:pt>
                <c:pt idx="2569">
                  <c:v>2051.1317902948012</c:v>
                </c:pt>
                <c:pt idx="2570">
                  <c:v>1771.051208356401</c:v>
                </c:pt>
                <c:pt idx="2571">
                  <c:v>2016.6096103615025</c:v>
                </c:pt>
                <c:pt idx="2572">
                  <c:v>1927.2553604335526</c:v>
                </c:pt>
                <c:pt idx="2573">
                  <c:v>1966.4058429338302</c:v>
                </c:pt>
                <c:pt idx="2574">
                  <c:v>1826.3651992594184</c:v>
                </c:pt>
                <c:pt idx="2575">
                  <c:v>2298.0371138723972</c:v>
                </c:pt>
                <c:pt idx="2576">
                  <c:v>1977.7568992361332</c:v>
                </c:pt>
                <c:pt idx="2577">
                  <c:v>1995.7988593309722</c:v>
                </c:pt>
                <c:pt idx="2578">
                  <c:v>1946.5703372897283</c:v>
                </c:pt>
                <c:pt idx="2579">
                  <c:v>2174.6398787492703</c:v>
                </c:pt>
                <c:pt idx="2580">
                  <c:v>2076.9473761233198</c:v>
                </c:pt>
                <c:pt idx="2581">
                  <c:v>2093.0221357060022</c:v>
                </c:pt>
                <c:pt idx="2582">
                  <c:v>1931.1965038557407</c:v>
                </c:pt>
                <c:pt idx="2583">
                  <c:v>2079.9428339235328</c:v>
                </c:pt>
                <c:pt idx="2584">
                  <c:v>1809.5042256069632</c:v>
                </c:pt>
                <c:pt idx="2585">
                  <c:v>2204.4530676334648</c:v>
                </c:pt>
                <c:pt idx="2586">
                  <c:v>1978.9037522263943</c:v>
                </c:pt>
                <c:pt idx="2587">
                  <c:v>2172.0755592330529</c:v>
                </c:pt>
                <c:pt idx="2588">
                  <c:v>2127.6986435025733</c:v>
                </c:pt>
                <c:pt idx="2589">
                  <c:v>2271.146539402836</c:v>
                </c:pt>
                <c:pt idx="2590">
                  <c:v>1953.7551722564583</c:v>
                </c:pt>
                <c:pt idx="2591">
                  <c:v>2165.9588728401272</c:v>
                </c:pt>
                <c:pt idx="2592">
                  <c:v>2152.7469019838459</c:v>
                </c:pt>
                <c:pt idx="2593">
                  <c:v>2257.9548057894635</c:v>
                </c:pt>
                <c:pt idx="2594">
                  <c:v>2102.0756353296742</c:v>
                </c:pt>
                <c:pt idx="2595">
                  <c:v>2348.7771017530436</c:v>
                </c:pt>
                <c:pt idx="2596">
                  <c:v>2182.2126762704056</c:v>
                </c:pt>
                <c:pt idx="2597">
                  <c:v>2180.5493919019164</c:v>
                </c:pt>
                <c:pt idx="2598">
                  <c:v>2076.9041239209064</c:v>
                </c:pt>
                <c:pt idx="2599">
                  <c:v>2252.0761128266586</c:v>
                </c:pt>
                <c:pt idx="2600">
                  <c:v>2240.5743667258416</c:v>
                </c:pt>
                <c:pt idx="2601">
                  <c:v>2287.0265447883862</c:v>
                </c:pt>
                <c:pt idx="2602">
                  <c:v>2178.2837172196719</c:v>
                </c:pt>
                <c:pt idx="2603">
                  <c:v>2292.1441336907551</c:v>
                </c:pt>
                <c:pt idx="2604">
                  <c:v>2169.4952024482677</c:v>
                </c:pt>
                <c:pt idx="2605">
                  <c:v>2326.7855072823104</c:v>
                </c:pt>
                <c:pt idx="2606">
                  <c:v>2263.9975139896883</c:v>
                </c:pt>
                <c:pt idx="2607">
                  <c:v>2279.3529266641644</c:v>
                </c:pt>
                <c:pt idx="2608">
                  <c:v>2203.0838746093282</c:v>
                </c:pt>
                <c:pt idx="2609">
                  <c:v>2274.9929964932612</c:v>
                </c:pt>
                <c:pt idx="2610">
                  <c:v>2245.2777703780698</c:v>
                </c:pt>
                <c:pt idx="2611">
                  <c:v>2365.039853273121</c:v>
                </c:pt>
                <c:pt idx="2612">
                  <c:v>2314.2718263657025</c:v>
                </c:pt>
                <c:pt idx="2613">
                  <c:v>2312.9668861664622</c:v>
                </c:pt>
                <c:pt idx="2614">
                  <c:v>2211.0933993920166</c:v>
                </c:pt>
                <c:pt idx="2615">
                  <c:v>2263.2870201913029</c:v>
                </c:pt>
                <c:pt idx="2616">
                  <c:v>2156.2760766546326</c:v>
                </c:pt>
                <c:pt idx="2617">
                  <c:v>2421.7829332125993</c:v>
                </c:pt>
                <c:pt idx="2618">
                  <c:v>2471.6842440139135</c:v>
                </c:pt>
                <c:pt idx="2619">
                  <c:v>2320.1933030604591</c:v>
                </c:pt>
                <c:pt idx="2620">
                  <c:v>2254.0570694941971</c:v>
                </c:pt>
                <c:pt idx="2621">
                  <c:v>2256.0664238975801</c:v>
                </c:pt>
                <c:pt idx="2622">
                  <c:v>2415.0293367177678</c:v>
                </c:pt>
                <c:pt idx="2623">
                  <c:v>2380.2289108287628</c:v>
                </c:pt>
                <c:pt idx="2624">
                  <c:v>2197.6950827818878</c:v>
                </c:pt>
                <c:pt idx="2625">
                  <c:v>2420.5903327969086</c:v>
                </c:pt>
                <c:pt idx="2626">
                  <c:v>2252.2441757681017</c:v>
                </c:pt>
                <c:pt idx="2627">
                  <c:v>2476.5827100960114</c:v>
                </c:pt>
                <c:pt idx="2628">
                  <c:v>2197.742609503915</c:v>
                </c:pt>
                <c:pt idx="2629">
                  <c:v>2468.3380211645945</c:v>
                </c:pt>
                <c:pt idx="2630">
                  <c:v>2294.3954798901691</c:v>
                </c:pt>
                <c:pt idx="2631">
                  <c:v>2418.4913532573196</c:v>
                </c:pt>
                <c:pt idx="2632">
                  <c:v>2451.7178927095506</c:v>
                </c:pt>
                <c:pt idx="2633">
                  <c:v>2418.6740077392219</c:v>
                </c:pt>
                <c:pt idx="2634">
                  <c:v>2404.5106713194996</c:v>
                </c:pt>
                <c:pt idx="2635">
                  <c:v>2579.3634738490591</c:v>
                </c:pt>
                <c:pt idx="2636">
                  <c:v>2452.5406492226803</c:v>
                </c:pt>
                <c:pt idx="2637">
                  <c:v>2527.3536791533406</c:v>
                </c:pt>
                <c:pt idx="2638">
                  <c:v>2466.3371895259934</c:v>
                </c:pt>
                <c:pt idx="2639">
                  <c:v>2587.45689887967</c:v>
                </c:pt>
                <c:pt idx="2640">
                  <c:v>2728.708255885902</c:v>
                </c:pt>
                <c:pt idx="2641">
                  <c:v>2586.9151926932777</c:v>
                </c:pt>
                <c:pt idx="2642">
                  <c:v>2466.9212535765187</c:v>
                </c:pt>
                <c:pt idx="2643">
                  <c:v>2608.3238935989402</c:v>
                </c:pt>
                <c:pt idx="2644">
                  <c:v>2297.14681069566</c:v>
                </c:pt>
                <c:pt idx="2645">
                  <c:v>2518.7860265503518</c:v>
                </c:pt>
                <c:pt idx="2646">
                  <c:v>2387.7310107849762</c:v>
                </c:pt>
                <c:pt idx="2647">
                  <c:v>2504.2165013150802</c:v>
                </c:pt>
                <c:pt idx="2648">
                  <c:v>2437.4800316119763</c:v>
                </c:pt>
                <c:pt idx="2649">
                  <c:v>2604.8940129378529</c:v>
                </c:pt>
                <c:pt idx="2650">
                  <c:v>2502.8451308164945</c:v>
                </c:pt>
                <c:pt idx="2651">
                  <c:v>2665.8311232027813</c:v>
                </c:pt>
                <c:pt idx="2652">
                  <c:v>2304.4703604189417</c:v>
                </c:pt>
                <c:pt idx="2653">
                  <c:v>2554.1911547025256</c:v>
                </c:pt>
                <c:pt idx="2654">
                  <c:v>2419.4318051296718</c:v>
                </c:pt>
                <c:pt idx="2655">
                  <c:v>2663.5864685679348</c:v>
                </c:pt>
                <c:pt idx="2656">
                  <c:v>2423.5565959726973</c:v>
                </c:pt>
                <c:pt idx="2657">
                  <c:v>2670.3452765360116</c:v>
                </c:pt>
                <c:pt idx="2658">
                  <c:v>2516.5492507222575</c:v>
                </c:pt>
                <c:pt idx="2659">
                  <c:v>2656.9708562328442</c:v>
                </c:pt>
                <c:pt idx="2660">
                  <c:v>2646.5642218584926</c:v>
                </c:pt>
                <c:pt idx="2661">
                  <c:v>2409.4395939102674</c:v>
                </c:pt>
                <c:pt idx="2662">
                  <c:v>2584.8226735156322</c:v>
                </c:pt>
                <c:pt idx="2663">
                  <c:v>2708.1035951392255</c:v>
                </c:pt>
                <c:pt idx="2664">
                  <c:v>2510.5377606882948</c:v>
                </c:pt>
                <c:pt idx="2665">
                  <c:v>2692.7341579359336</c:v>
                </c:pt>
                <c:pt idx="2666">
                  <c:v>2701.5572627722759</c:v>
                </c:pt>
                <c:pt idx="2667">
                  <c:v>2851.6929725039786</c:v>
                </c:pt>
                <c:pt idx="2668">
                  <c:v>2595.3300219284133</c:v>
                </c:pt>
                <c:pt idx="2669">
                  <c:v>2666.4999527173613</c:v>
                </c:pt>
                <c:pt idx="2670">
                  <c:v>2772.818838479343</c:v>
                </c:pt>
                <c:pt idx="2671">
                  <c:v>2646.1561500395183</c:v>
                </c:pt>
                <c:pt idx="2672">
                  <c:v>2402.5653506249823</c:v>
                </c:pt>
                <c:pt idx="2673">
                  <c:v>2919.2302028393879</c:v>
                </c:pt>
                <c:pt idx="2674">
                  <c:v>2648.7906121707774</c:v>
                </c:pt>
                <c:pt idx="2675">
                  <c:v>2727.1849909223524</c:v>
                </c:pt>
                <c:pt idx="2676">
                  <c:v>2648.4993822027222</c:v>
                </c:pt>
                <c:pt idx="2677">
                  <c:v>2848.8698559646709</c:v>
                </c:pt>
                <c:pt idx="2678">
                  <c:v>2503.7975094006556</c:v>
                </c:pt>
                <c:pt idx="2679">
                  <c:v>2774.3703791975749</c:v>
                </c:pt>
                <c:pt idx="2680">
                  <c:v>2562.691602167095</c:v>
                </c:pt>
                <c:pt idx="2681">
                  <c:v>2751.5777364310516</c:v>
                </c:pt>
                <c:pt idx="2682">
                  <c:v>2548.3771783637108</c:v>
                </c:pt>
                <c:pt idx="2683">
                  <c:v>2749.8535426693329</c:v>
                </c:pt>
                <c:pt idx="2684">
                  <c:v>2671.3826841208001</c:v>
                </c:pt>
                <c:pt idx="2685">
                  <c:v>2808.6535197270432</c:v>
                </c:pt>
                <c:pt idx="2686">
                  <c:v>2596.3098013935105</c:v>
                </c:pt>
                <c:pt idx="2687">
                  <c:v>2936.1601757625399</c:v>
                </c:pt>
                <c:pt idx="2688">
                  <c:v>2728.9359131854103</c:v>
                </c:pt>
                <c:pt idx="2689">
                  <c:v>2799.8224796804575</c:v>
                </c:pt>
                <c:pt idx="2690">
                  <c:v>2722.0168482302515</c:v>
                </c:pt>
                <c:pt idx="2691">
                  <c:v>2876.9088798973803</c:v>
                </c:pt>
                <c:pt idx="2692">
                  <c:v>2716.9987733308985</c:v>
                </c:pt>
                <c:pt idx="2693">
                  <c:v>2796.4961538695752</c:v>
                </c:pt>
                <c:pt idx="2694">
                  <c:v>2626.6792350256146</c:v>
                </c:pt>
                <c:pt idx="2695">
                  <c:v>2775.4910483942599</c:v>
                </c:pt>
                <c:pt idx="2696">
                  <c:v>2918.359120210137</c:v>
                </c:pt>
                <c:pt idx="2697">
                  <c:v>2942.5612541358123</c:v>
                </c:pt>
                <c:pt idx="2698">
                  <c:v>2535.5814199315168</c:v>
                </c:pt>
                <c:pt idx="2699">
                  <c:v>2939.1032577834408</c:v>
                </c:pt>
                <c:pt idx="2700">
                  <c:v>2906.4434560619184</c:v>
                </c:pt>
                <c:pt idx="2701">
                  <c:v>2712.6370092830557</c:v>
                </c:pt>
                <c:pt idx="2702">
                  <c:v>2621.015839694438</c:v>
                </c:pt>
                <c:pt idx="2703">
                  <c:v>2824.7782071468737</c:v>
                </c:pt>
                <c:pt idx="2704">
                  <c:v>2842.6351130999692</c:v>
                </c:pt>
                <c:pt idx="2705">
                  <c:v>2760.5290189980278</c:v>
                </c:pt>
                <c:pt idx="2706">
                  <c:v>2750.3449165992283</c:v>
                </c:pt>
                <c:pt idx="2707">
                  <c:v>2880.7868959616985</c:v>
                </c:pt>
                <c:pt idx="2708">
                  <c:v>2887.8603500648915</c:v>
                </c:pt>
                <c:pt idx="2709">
                  <c:v>2989.1845364468659</c:v>
                </c:pt>
                <c:pt idx="2710">
                  <c:v>2676.7173827071906</c:v>
                </c:pt>
                <c:pt idx="2711">
                  <c:v>2903.674286410901</c:v>
                </c:pt>
                <c:pt idx="2712">
                  <c:v>2741.901529999413</c:v>
                </c:pt>
                <c:pt idx="2713">
                  <c:v>2902.6553600296811</c:v>
                </c:pt>
                <c:pt idx="2714">
                  <c:v>2740.142295667813</c:v>
                </c:pt>
                <c:pt idx="2715">
                  <c:v>3051.6510405934814</c:v>
                </c:pt>
                <c:pt idx="2716">
                  <c:v>2729.8095330127267</c:v>
                </c:pt>
                <c:pt idx="2717">
                  <c:v>3038.7926135404477</c:v>
                </c:pt>
                <c:pt idx="2718">
                  <c:v>2730.0764992916966</c:v>
                </c:pt>
                <c:pt idx="2719">
                  <c:v>2872.1512163803768</c:v>
                </c:pt>
                <c:pt idx="2720">
                  <c:v>2854.7825888752322</c:v>
                </c:pt>
                <c:pt idx="2721">
                  <c:v>2938.7159335639935</c:v>
                </c:pt>
                <c:pt idx="2722">
                  <c:v>2777.0800893632945</c:v>
                </c:pt>
                <c:pt idx="2723">
                  <c:v>2930.0942995943442</c:v>
                </c:pt>
                <c:pt idx="2724">
                  <c:v>2994.4591428812769</c:v>
                </c:pt>
                <c:pt idx="2725">
                  <c:v>2912.9294138028581</c:v>
                </c:pt>
                <c:pt idx="2726">
                  <c:v>2913.8822150711076</c:v>
                </c:pt>
                <c:pt idx="2727">
                  <c:v>2998.2342141009935</c:v>
                </c:pt>
                <c:pt idx="2728">
                  <c:v>2689.5269115134674</c:v>
                </c:pt>
                <c:pt idx="2729">
                  <c:v>2909.8983700447566</c:v>
                </c:pt>
                <c:pt idx="2730">
                  <c:v>2832.4443355625745</c:v>
                </c:pt>
                <c:pt idx="2731">
                  <c:v>2861.5581916935862</c:v>
                </c:pt>
                <c:pt idx="2732">
                  <c:v>2843.6971870868119</c:v>
                </c:pt>
                <c:pt idx="2733">
                  <c:v>3067.7034058165723</c:v>
                </c:pt>
                <c:pt idx="2734">
                  <c:v>2980.2705646563345</c:v>
                </c:pt>
                <c:pt idx="2735">
                  <c:v>3076.3699170066338</c:v>
                </c:pt>
                <c:pt idx="2736">
                  <c:v>2821.1419155488657</c:v>
                </c:pt>
                <c:pt idx="2737">
                  <c:v>2905.8617820640643</c:v>
                </c:pt>
                <c:pt idx="2738">
                  <c:v>2881.6696964521079</c:v>
                </c:pt>
                <c:pt idx="2739">
                  <c:v>2811.0801229074937</c:v>
                </c:pt>
                <c:pt idx="2740">
                  <c:v>2948.3026457705087</c:v>
                </c:pt>
                <c:pt idx="2741">
                  <c:v>2947.2636227878857</c:v>
                </c:pt>
                <c:pt idx="2742">
                  <c:v>2645.5810632616772</c:v>
                </c:pt>
                <c:pt idx="2743">
                  <c:v>2937.4362073209154</c:v>
                </c:pt>
                <c:pt idx="2744">
                  <c:v>2705.0827101609907</c:v>
                </c:pt>
                <c:pt idx="2745">
                  <c:v>2928.4722596114921</c:v>
                </c:pt>
                <c:pt idx="2746">
                  <c:v>2855.0535458797044</c:v>
                </c:pt>
                <c:pt idx="2747">
                  <c:v>3075.7816024593658</c:v>
                </c:pt>
                <c:pt idx="2748">
                  <c:v>3000.5846272867525</c:v>
                </c:pt>
                <c:pt idx="2749">
                  <c:v>3002.8595673359855</c:v>
                </c:pt>
                <c:pt idx="2750">
                  <c:v>3064.6237174403232</c:v>
                </c:pt>
                <c:pt idx="2751">
                  <c:v>3089.6862892510699</c:v>
                </c:pt>
                <c:pt idx="2752">
                  <c:v>2929.2570043526985</c:v>
                </c:pt>
                <c:pt idx="2753">
                  <c:v>3093.0508585977582</c:v>
                </c:pt>
                <c:pt idx="2754">
                  <c:v>2986.535246533198</c:v>
                </c:pt>
                <c:pt idx="2755">
                  <c:v>2916.2774688722448</c:v>
                </c:pt>
                <c:pt idx="2756">
                  <c:v>3181.8105781275453</c:v>
                </c:pt>
                <c:pt idx="2757">
                  <c:v>3028.3058363561336</c:v>
                </c:pt>
                <c:pt idx="2758">
                  <c:v>3013.4828416874811</c:v>
                </c:pt>
                <c:pt idx="2759">
                  <c:v>2936.9569773538428</c:v>
                </c:pt>
                <c:pt idx="2760">
                  <c:v>3078.0138837639461</c:v>
                </c:pt>
                <c:pt idx="2761">
                  <c:v>3104.6391620946588</c:v>
                </c:pt>
                <c:pt idx="2762">
                  <c:v>3103.443963815087</c:v>
                </c:pt>
                <c:pt idx="2763">
                  <c:v>3016.8025758206768</c:v>
                </c:pt>
                <c:pt idx="2764">
                  <c:v>2771.2982492208603</c:v>
                </c:pt>
                <c:pt idx="2765">
                  <c:v>2914.8488052906318</c:v>
                </c:pt>
                <c:pt idx="2766">
                  <c:v>156.6989074715795</c:v>
                </c:pt>
                <c:pt idx="2767">
                  <c:v>89.6740634428931</c:v>
                </c:pt>
                <c:pt idx="2768">
                  <c:v>86.470067654233517</c:v>
                </c:pt>
                <c:pt idx="2769">
                  <c:v>89.56426748889271</c:v>
                </c:pt>
                <c:pt idx="2770">
                  <c:v>86.201294476887625</c:v>
                </c:pt>
                <c:pt idx="2771">
                  <c:v>87.991781600299348</c:v>
                </c:pt>
                <c:pt idx="2772">
                  <c:v>86.28926601784201</c:v>
                </c:pt>
                <c:pt idx="2773">
                  <c:v>86.309837631558807</c:v>
                </c:pt>
                <c:pt idx="2774">
                  <c:v>83.067823731317617</c:v>
                </c:pt>
                <c:pt idx="2775">
                  <c:v>84.772678815296686</c:v>
                </c:pt>
                <c:pt idx="2776">
                  <c:v>81.427058894543492</c:v>
                </c:pt>
                <c:pt idx="2777">
                  <c:v>84.720141678395635</c:v>
                </c:pt>
                <c:pt idx="2778">
                  <c:v>84.378408460924177</c:v>
                </c:pt>
                <c:pt idx="2779">
                  <c:v>87.975215898041611</c:v>
                </c:pt>
                <c:pt idx="2780">
                  <c:v>82.935821105500253</c:v>
                </c:pt>
                <c:pt idx="2781">
                  <c:v>91.139070188400922</c:v>
                </c:pt>
                <c:pt idx="2782">
                  <c:v>86.191217257546867</c:v>
                </c:pt>
                <c:pt idx="2783">
                  <c:v>88.243007880629676</c:v>
                </c:pt>
                <c:pt idx="2784">
                  <c:v>88.027957418827114</c:v>
                </c:pt>
                <c:pt idx="2785">
                  <c:v>91.308471629954781</c:v>
                </c:pt>
                <c:pt idx="2786">
                  <c:v>86.448685110855749</c:v>
                </c:pt>
                <c:pt idx="2787">
                  <c:v>91.353175677435615</c:v>
                </c:pt>
                <c:pt idx="2788">
                  <c:v>89.6943840281631</c:v>
                </c:pt>
                <c:pt idx="2789">
                  <c:v>96.606822508250858</c:v>
                </c:pt>
                <c:pt idx="2790">
                  <c:v>89.726999661862834</c:v>
                </c:pt>
                <c:pt idx="2791">
                  <c:v>93.165808257549983</c:v>
                </c:pt>
                <c:pt idx="2792">
                  <c:v>94.911914477969461</c:v>
                </c:pt>
                <c:pt idx="2793">
                  <c:v>96.745444370805643</c:v>
                </c:pt>
                <c:pt idx="2794">
                  <c:v>101.95744562893593</c:v>
                </c:pt>
                <c:pt idx="2795">
                  <c:v>96.854842068171138</c:v>
                </c:pt>
                <c:pt idx="2796">
                  <c:v>98.614741284881816</c:v>
                </c:pt>
                <c:pt idx="2797">
                  <c:v>96.858686148817711</c:v>
                </c:pt>
                <c:pt idx="2798">
                  <c:v>95.248879010632109</c:v>
                </c:pt>
                <c:pt idx="2799">
                  <c:v>96.871918017841296</c:v>
                </c:pt>
                <c:pt idx="2800">
                  <c:v>95.061521583375097</c:v>
                </c:pt>
                <c:pt idx="2801">
                  <c:v>96.559487304632768</c:v>
                </c:pt>
                <c:pt idx="2802">
                  <c:v>98.421126767832703</c:v>
                </c:pt>
                <c:pt idx="2803">
                  <c:v>96.697593858122787</c:v>
                </c:pt>
                <c:pt idx="2804">
                  <c:v>96.711366566835906</c:v>
                </c:pt>
                <c:pt idx="2805">
                  <c:v>100.66222872513859</c:v>
                </c:pt>
                <c:pt idx="2806">
                  <c:v>98.402842241866992</c:v>
                </c:pt>
                <c:pt idx="2807">
                  <c:v>98.563263778067508</c:v>
                </c:pt>
                <c:pt idx="2808">
                  <c:v>93.166855448765361</c:v>
                </c:pt>
                <c:pt idx="2809">
                  <c:v>100.21434377743751</c:v>
                </c:pt>
                <c:pt idx="2810">
                  <c:v>96.753295710509462</c:v>
                </c:pt>
                <c:pt idx="2811">
                  <c:v>98.613107927706963</c:v>
                </c:pt>
                <c:pt idx="2812">
                  <c:v>96.779448254631134</c:v>
                </c:pt>
                <c:pt idx="2813">
                  <c:v>98.443930669653966</c:v>
                </c:pt>
                <c:pt idx="2814">
                  <c:v>100.44176994852297</c:v>
                </c:pt>
                <c:pt idx="2815">
                  <c:v>96.687605656941187</c:v>
                </c:pt>
                <c:pt idx="2816">
                  <c:v>104.10406153447477</c:v>
                </c:pt>
                <c:pt idx="2817">
                  <c:v>100.34286582179439</c:v>
                </c:pt>
                <c:pt idx="2818">
                  <c:v>93.004717457859002</c:v>
                </c:pt>
                <c:pt idx="2819">
                  <c:v>102.09458324462223</c:v>
                </c:pt>
                <c:pt idx="2820">
                  <c:v>94.838084322968811</c:v>
                </c:pt>
                <c:pt idx="2821">
                  <c:v>102.29080190353724</c:v>
                </c:pt>
                <c:pt idx="2822">
                  <c:v>96.516334100011335</c:v>
                </c:pt>
                <c:pt idx="2823">
                  <c:v>100.08316309349628</c:v>
                </c:pt>
                <c:pt idx="2824">
                  <c:v>96.941899535674921</c:v>
                </c:pt>
                <c:pt idx="2825">
                  <c:v>100.14495091323639</c:v>
                </c:pt>
                <c:pt idx="2826">
                  <c:v>96.346945548219608</c:v>
                </c:pt>
                <c:pt idx="2827">
                  <c:v>99.841098599465013</c:v>
                </c:pt>
                <c:pt idx="2828">
                  <c:v>92.691969544322561</c:v>
                </c:pt>
                <c:pt idx="2829">
                  <c:v>87.766466798804515</c:v>
                </c:pt>
                <c:pt idx="2830">
                  <c:v>84.430690294730255</c:v>
                </c:pt>
                <c:pt idx="2831">
                  <c:v>87.564240866243878</c:v>
                </c:pt>
                <c:pt idx="2832">
                  <c:v>79.822232370229969</c:v>
                </c:pt>
                <c:pt idx="2833">
                  <c:v>84.352532699771203</c:v>
                </c:pt>
                <c:pt idx="2834">
                  <c:v>81.099546617809935</c:v>
                </c:pt>
                <c:pt idx="2835">
                  <c:v>84.513359349598048</c:v>
                </c:pt>
                <c:pt idx="2836">
                  <c:v>78.436205718507182</c:v>
                </c:pt>
                <c:pt idx="2837">
                  <c:v>87.569240722882512</c:v>
                </c:pt>
                <c:pt idx="2838">
                  <c:v>87.460065736697075</c:v>
                </c:pt>
                <c:pt idx="2839">
                  <c:v>84.451968963996407</c:v>
                </c:pt>
                <c:pt idx="2840">
                  <c:v>79.933556544555216</c:v>
                </c:pt>
                <c:pt idx="2841">
                  <c:v>84.548853120225417</c:v>
                </c:pt>
                <c:pt idx="2842">
                  <c:v>82.735272964290303</c:v>
                </c:pt>
                <c:pt idx="2843">
                  <c:v>85.941834176257842</c:v>
                </c:pt>
                <c:pt idx="2844">
                  <c:v>85.943140306747182</c:v>
                </c:pt>
                <c:pt idx="2845">
                  <c:v>89.202509006218961</c:v>
                </c:pt>
                <c:pt idx="2846">
                  <c:v>84.383029473055785</c:v>
                </c:pt>
                <c:pt idx="2847">
                  <c:v>87.752993038092512</c:v>
                </c:pt>
                <c:pt idx="2848">
                  <c:v>81.336632091924812</c:v>
                </c:pt>
                <c:pt idx="2849">
                  <c:v>89.345828153468545</c:v>
                </c:pt>
                <c:pt idx="2850">
                  <c:v>87.627475083669594</c:v>
                </c:pt>
                <c:pt idx="2851">
                  <c:v>87.839214965648594</c:v>
                </c:pt>
                <c:pt idx="2852">
                  <c:v>87.648268115092463</c:v>
                </c:pt>
                <c:pt idx="2853">
                  <c:v>92.901025597427278</c:v>
                </c:pt>
                <c:pt idx="2854">
                  <c:v>94.302004675542264</c:v>
                </c:pt>
                <c:pt idx="2855">
                  <c:v>98.199095843029951</c:v>
                </c:pt>
                <c:pt idx="2856">
                  <c:v>82.985858625526475</c:v>
                </c:pt>
                <c:pt idx="2857">
                  <c:v>96.333747939092973</c:v>
                </c:pt>
                <c:pt idx="2858">
                  <c:v>92.866990408621888</c:v>
                </c:pt>
                <c:pt idx="2859">
                  <c:v>96.679667930448943</c:v>
                </c:pt>
                <c:pt idx="2860">
                  <c:v>98.189915510868161</c:v>
                </c:pt>
                <c:pt idx="2861">
                  <c:v>96.525846445705639</c:v>
                </c:pt>
                <c:pt idx="2862">
                  <c:v>96.320858922729229</c:v>
                </c:pt>
                <c:pt idx="2863">
                  <c:v>100.02620829975525</c:v>
                </c:pt>
                <c:pt idx="2864">
                  <c:v>96.17050067793771</c:v>
                </c:pt>
                <c:pt idx="2865">
                  <c:v>104.09545841274277</c:v>
                </c:pt>
                <c:pt idx="2866">
                  <c:v>96.464940820708819</c:v>
                </c:pt>
                <c:pt idx="2867">
                  <c:v>104.17324638240895</c:v>
                </c:pt>
                <c:pt idx="2868">
                  <c:v>101.69966724196905</c:v>
                </c:pt>
                <c:pt idx="2869">
                  <c:v>106.21482526992878</c:v>
                </c:pt>
                <c:pt idx="2870">
                  <c:v>107.68012149597233</c:v>
                </c:pt>
                <c:pt idx="2871">
                  <c:v>109.95667196894324</c:v>
                </c:pt>
                <c:pt idx="2872">
                  <c:v>105.61806627679036</c:v>
                </c:pt>
                <c:pt idx="2873">
                  <c:v>107.58502994860552</c:v>
                </c:pt>
                <c:pt idx="2874">
                  <c:v>111.28748595290607</c:v>
                </c:pt>
                <c:pt idx="2875">
                  <c:v>111.55996488701777</c:v>
                </c:pt>
                <c:pt idx="2876">
                  <c:v>111.45063558371125</c:v>
                </c:pt>
                <c:pt idx="2877">
                  <c:v>113.74787551410397</c:v>
                </c:pt>
                <c:pt idx="2878">
                  <c:v>113.35139510454074</c:v>
                </c:pt>
                <c:pt idx="2879">
                  <c:v>109.48219030651813</c:v>
                </c:pt>
                <c:pt idx="2880">
                  <c:v>109.34103882610883</c:v>
                </c:pt>
                <c:pt idx="2881">
                  <c:v>109.59581969763707</c:v>
                </c:pt>
                <c:pt idx="2882">
                  <c:v>115.29833205210159</c:v>
                </c:pt>
                <c:pt idx="2883">
                  <c:v>115.83861122713652</c:v>
                </c:pt>
                <c:pt idx="2884">
                  <c:v>109.59709846202152</c:v>
                </c:pt>
                <c:pt idx="2885">
                  <c:v>122.6360943576729</c:v>
                </c:pt>
                <c:pt idx="2886">
                  <c:v>113.83926515670562</c:v>
                </c:pt>
                <c:pt idx="2887">
                  <c:v>118.5126027218424</c:v>
                </c:pt>
                <c:pt idx="2888">
                  <c:v>118.25137040008767</c:v>
                </c:pt>
                <c:pt idx="2889">
                  <c:v>120.71765725584584</c:v>
                </c:pt>
                <c:pt idx="2890">
                  <c:v>122.43402852869337</c:v>
                </c:pt>
                <c:pt idx="2891">
                  <c:v>120.6512582735663</c:v>
                </c:pt>
                <c:pt idx="2892">
                  <c:v>116.21731556240094</c:v>
                </c:pt>
                <c:pt idx="2893">
                  <c:v>123.32818185491911</c:v>
                </c:pt>
                <c:pt idx="2894">
                  <c:v>116.44569478791243</c:v>
                </c:pt>
                <c:pt idx="2895">
                  <c:v>118.44680742947686</c:v>
                </c:pt>
                <c:pt idx="2896">
                  <c:v>114.0305884795321</c:v>
                </c:pt>
                <c:pt idx="2897">
                  <c:v>123.0448642726606</c:v>
                </c:pt>
                <c:pt idx="2898">
                  <c:v>114.1991205460903</c:v>
                </c:pt>
                <c:pt idx="2899">
                  <c:v>120.73929773896116</c:v>
                </c:pt>
                <c:pt idx="2900">
                  <c:v>117.6711832118433</c:v>
                </c:pt>
                <c:pt idx="2901">
                  <c:v>120.74647861289411</c:v>
                </c:pt>
                <c:pt idx="2902">
                  <c:v>118.92407492392185</c:v>
                </c:pt>
                <c:pt idx="2903">
                  <c:v>121.13985040866817</c:v>
                </c:pt>
                <c:pt idx="2904">
                  <c:v>120.1711931502483</c:v>
                </c:pt>
                <c:pt idx="2905">
                  <c:v>116.78780942370302</c:v>
                </c:pt>
                <c:pt idx="2906">
                  <c:v>116.21010982377031</c:v>
                </c:pt>
                <c:pt idx="2907">
                  <c:v>118.93872106045553</c:v>
                </c:pt>
                <c:pt idx="2908">
                  <c:v>112.00903692696068</c:v>
                </c:pt>
                <c:pt idx="2909">
                  <c:v>110.3584744371427</c:v>
                </c:pt>
                <c:pt idx="2910">
                  <c:v>111.52782436706106</c:v>
                </c:pt>
                <c:pt idx="2911">
                  <c:v>111.94367884524078</c:v>
                </c:pt>
                <c:pt idx="2912">
                  <c:v>103.72110903600472</c:v>
                </c:pt>
                <c:pt idx="2913">
                  <c:v>118.10214004978656</c:v>
                </c:pt>
                <c:pt idx="2914">
                  <c:v>105.69784670519046</c:v>
                </c:pt>
                <c:pt idx="2915">
                  <c:v>109.78837302915449</c:v>
                </c:pt>
                <c:pt idx="2916">
                  <c:v>107.36617963374493</c:v>
                </c:pt>
                <c:pt idx="2917">
                  <c:v>111.79956245807379</c:v>
                </c:pt>
                <c:pt idx="2918">
                  <c:v>107.36372845534957</c:v>
                </c:pt>
                <c:pt idx="2919">
                  <c:v>107.58132694216347</c:v>
                </c:pt>
                <c:pt idx="2920">
                  <c:v>103.6495829995316</c:v>
                </c:pt>
                <c:pt idx="2921">
                  <c:v>105.72317907236761</c:v>
                </c:pt>
                <c:pt idx="2922">
                  <c:v>97.827040559833165</c:v>
                </c:pt>
                <c:pt idx="2923">
                  <c:v>101.95609614706272</c:v>
                </c:pt>
                <c:pt idx="2924">
                  <c:v>101.34863290446137</c:v>
                </c:pt>
                <c:pt idx="2925">
                  <c:v>98.051536554067269</c:v>
                </c:pt>
                <c:pt idx="2926">
                  <c:v>105.54321973474518</c:v>
                </c:pt>
                <c:pt idx="2927">
                  <c:v>100.00584268637411</c:v>
                </c:pt>
                <c:pt idx="2928">
                  <c:v>92.659569063626421</c:v>
                </c:pt>
                <c:pt idx="2929">
                  <c:v>94.458042233608694</c:v>
                </c:pt>
                <c:pt idx="2930">
                  <c:v>94.259946893511824</c:v>
                </c:pt>
                <c:pt idx="2931">
                  <c:v>97.916639148116047</c:v>
                </c:pt>
                <c:pt idx="2932">
                  <c:v>97.652734330227645</c:v>
                </c:pt>
                <c:pt idx="2933">
                  <c:v>96.261855376928338</c:v>
                </c:pt>
                <c:pt idx="2934">
                  <c:v>101.54343480402866</c:v>
                </c:pt>
                <c:pt idx="2935">
                  <c:v>102.08237555491264</c:v>
                </c:pt>
                <c:pt idx="2936">
                  <c:v>91.168903821831734</c:v>
                </c:pt>
                <c:pt idx="2937">
                  <c:v>100.29769420885712</c:v>
                </c:pt>
                <c:pt idx="2938">
                  <c:v>101.95856380435616</c:v>
                </c:pt>
                <c:pt idx="2939">
                  <c:v>105.70261565302391</c:v>
                </c:pt>
                <c:pt idx="2940">
                  <c:v>101.96639208171088</c:v>
                </c:pt>
                <c:pt idx="2941">
                  <c:v>102.38213932764918</c:v>
                </c:pt>
                <c:pt idx="2942">
                  <c:v>106.36244431115932</c:v>
                </c:pt>
                <c:pt idx="2943">
                  <c:v>102.47585426178499</c:v>
                </c:pt>
                <c:pt idx="2944">
                  <c:v>102.04701825878227</c:v>
                </c:pt>
                <c:pt idx="2945">
                  <c:v>103.96759517781928</c:v>
                </c:pt>
                <c:pt idx="2946">
                  <c:v>100.28940530309009</c:v>
                </c:pt>
                <c:pt idx="2947">
                  <c:v>98.549299653999341</c:v>
                </c:pt>
                <c:pt idx="2948">
                  <c:v>84.61476890499236</c:v>
                </c:pt>
                <c:pt idx="2949">
                  <c:v>84.944494420383947</c:v>
                </c:pt>
                <c:pt idx="2950">
                  <c:v>81.433994618144368</c:v>
                </c:pt>
                <c:pt idx="2951">
                  <c:v>83.111818831244165</c:v>
                </c:pt>
                <c:pt idx="2952">
                  <c:v>84.344734374876651</c:v>
                </c:pt>
                <c:pt idx="2953">
                  <c:v>84.485558725116547</c:v>
                </c:pt>
                <c:pt idx="2954">
                  <c:v>79.964198718163416</c:v>
                </c:pt>
                <c:pt idx="2955">
                  <c:v>87.818458041676791</c:v>
                </c:pt>
                <c:pt idx="2956">
                  <c:v>81.604197970173004</c:v>
                </c:pt>
                <c:pt idx="2957">
                  <c:v>80.11868469144369</c:v>
                </c:pt>
                <c:pt idx="2958">
                  <c:v>83.382750067684981</c:v>
                </c:pt>
                <c:pt idx="2959">
                  <c:v>83.374517835566081</c:v>
                </c:pt>
                <c:pt idx="2960">
                  <c:v>81.460944749259667</c:v>
                </c:pt>
                <c:pt idx="2961">
                  <c:v>84.530134493916904</c:v>
                </c:pt>
                <c:pt idx="2962">
                  <c:v>76.985883392221226</c:v>
                </c:pt>
                <c:pt idx="2963">
                  <c:v>81.551629956961648</c:v>
                </c:pt>
                <c:pt idx="2964">
                  <c:v>76.935835821338543</c:v>
                </c:pt>
                <c:pt idx="2965">
                  <c:v>81.623775215132653</c:v>
                </c:pt>
                <c:pt idx="2966">
                  <c:v>79.717010625281731</c:v>
                </c:pt>
                <c:pt idx="2967">
                  <c:v>78.614044128907096</c:v>
                </c:pt>
                <c:pt idx="2968">
                  <c:v>82.960014328861448</c:v>
                </c:pt>
                <c:pt idx="2969">
                  <c:v>83.176383207499526</c:v>
                </c:pt>
                <c:pt idx="2970">
                  <c:v>86.064939535794267</c:v>
                </c:pt>
                <c:pt idx="2971">
                  <c:v>86.430377574445856</c:v>
                </c:pt>
                <c:pt idx="2972">
                  <c:v>89.065012215245901</c:v>
                </c:pt>
                <c:pt idx="2973">
                  <c:v>78.649397967253137</c:v>
                </c:pt>
                <c:pt idx="2974">
                  <c:v>81.1930883572212</c:v>
                </c:pt>
                <c:pt idx="2975">
                  <c:v>84.989302972535</c:v>
                </c:pt>
                <c:pt idx="2976">
                  <c:v>78.626073993068573</c:v>
                </c:pt>
                <c:pt idx="2977">
                  <c:v>89.807897644605717</c:v>
                </c:pt>
                <c:pt idx="2978">
                  <c:v>101.59516598409928</c:v>
                </c:pt>
                <c:pt idx="2979">
                  <c:v>86.880310747646988</c:v>
                </c:pt>
                <c:pt idx="2980">
                  <c:v>90.18898248012367</c:v>
                </c:pt>
                <c:pt idx="2981">
                  <c:v>85.587326473405128</c:v>
                </c:pt>
                <c:pt idx="2982">
                  <c:v>86.872731697756223</c:v>
                </c:pt>
                <c:pt idx="2983">
                  <c:v>86.954682454279336</c:v>
                </c:pt>
                <c:pt idx="2984">
                  <c:v>83.330734110148001</c:v>
                </c:pt>
                <c:pt idx="2985">
                  <c:v>80.536545729073609</c:v>
                </c:pt>
                <c:pt idx="2986">
                  <c:v>81.637054474883641</c:v>
                </c:pt>
                <c:pt idx="2987">
                  <c:v>83.322796585806074</c:v>
                </c:pt>
                <c:pt idx="2988">
                  <c:v>80.254588074114253</c:v>
                </c:pt>
                <c:pt idx="2989">
                  <c:v>80.438330371898175</c:v>
                </c:pt>
                <c:pt idx="2990">
                  <c:v>77.212383370536401</c:v>
                </c:pt>
                <c:pt idx="2991">
                  <c:v>88.376730928241969</c:v>
                </c:pt>
                <c:pt idx="2992">
                  <c:v>98.302054975379775</c:v>
                </c:pt>
                <c:pt idx="2993">
                  <c:v>85.30359213764325</c:v>
                </c:pt>
                <c:pt idx="2994">
                  <c:v>89.887985399483924</c:v>
                </c:pt>
                <c:pt idx="2995">
                  <c:v>85.522365543299912</c:v>
                </c:pt>
                <c:pt idx="2996">
                  <c:v>80.465561761957488</c:v>
                </c:pt>
                <c:pt idx="2997">
                  <c:v>88.937584536938189</c:v>
                </c:pt>
                <c:pt idx="2998">
                  <c:v>89.938542741741429</c:v>
                </c:pt>
                <c:pt idx="2999">
                  <c:v>90.569039706422004</c:v>
                </c:pt>
                <c:pt idx="3000">
                  <c:v>90.103513146204406</c:v>
                </c:pt>
                <c:pt idx="3001">
                  <c:v>90.503989590594301</c:v>
                </c:pt>
                <c:pt idx="3002">
                  <c:v>92.262437786450107</c:v>
                </c:pt>
                <c:pt idx="3003">
                  <c:v>94.350575245621684</c:v>
                </c:pt>
                <c:pt idx="3004">
                  <c:v>92.199069124875905</c:v>
                </c:pt>
                <c:pt idx="3005">
                  <c:v>90.814299089152101</c:v>
                </c:pt>
                <c:pt idx="3006">
                  <c:v>92.564577176120437</c:v>
                </c:pt>
                <c:pt idx="3007">
                  <c:v>91.331927661228988</c:v>
                </c:pt>
                <c:pt idx="3008">
                  <c:v>92.567277255281724</c:v>
                </c:pt>
                <c:pt idx="3009">
                  <c:v>96.526793503731668</c:v>
                </c:pt>
                <c:pt idx="3010">
                  <c:v>100.35221433959981</c:v>
                </c:pt>
                <c:pt idx="3011">
                  <c:v>104.50319049535554</c:v>
                </c:pt>
                <c:pt idx="3012">
                  <c:v>98.50441242722161</c:v>
                </c:pt>
                <c:pt idx="3013">
                  <c:v>107.06941547676935</c:v>
                </c:pt>
                <c:pt idx="3014">
                  <c:v>102.7216963240394</c:v>
                </c:pt>
                <c:pt idx="3015">
                  <c:v>103.40749023481294</c:v>
                </c:pt>
                <c:pt idx="3016">
                  <c:v>89.810858050647397</c:v>
                </c:pt>
                <c:pt idx="3017">
                  <c:v>109.54104270161231</c:v>
                </c:pt>
                <c:pt idx="3018">
                  <c:v>104.43694387947669</c:v>
                </c:pt>
                <c:pt idx="3019">
                  <c:v>115.78486960619693</c:v>
                </c:pt>
                <c:pt idx="3020">
                  <c:v>107.13653318734225</c:v>
                </c:pt>
                <c:pt idx="3021">
                  <c:v>118.77289966381606</c:v>
                </c:pt>
                <c:pt idx="3022">
                  <c:v>118.03906661872331</c:v>
                </c:pt>
                <c:pt idx="3023">
                  <c:v>116.56009399868886</c:v>
                </c:pt>
                <c:pt idx="3024">
                  <c:v>116.45452867721171</c:v>
                </c:pt>
                <c:pt idx="3025">
                  <c:v>121.64734007836081</c:v>
                </c:pt>
                <c:pt idx="3026">
                  <c:v>116.2538089214496</c:v>
                </c:pt>
                <c:pt idx="3027">
                  <c:v>116.65625827404094</c:v>
                </c:pt>
                <c:pt idx="3028">
                  <c:v>123.1909415381005</c:v>
                </c:pt>
                <c:pt idx="3029">
                  <c:v>126.7078603806571</c:v>
                </c:pt>
                <c:pt idx="3030">
                  <c:v>126.01225017482112</c:v>
                </c:pt>
                <c:pt idx="3031">
                  <c:v>119.71167802226755</c:v>
                </c:pt>
                <c:pt idx="3032">
                  <c:v>131.28708206443784</c:v>
                </c:pt>
                <c:pt idx="3033">
                  <c:v>132.40781699266415</c:v>
                </c:pt>
                <c:pt idx="3034">
                  <c:v>134.33782027375577</c:v>
                </c:pt>
                <c:pt idx="3035">
                  <c:v>132.64600266512639</c:v>
                </c:pt>
                <c:pt idx="3036">
                  <c:v>134.29709157490757</c:v>
                </c:pt>
                <c:pt idx="3037">
                  <c:v>143.91169609565958</c:v>
                </c:pt>
                <c:pt idx="3038">
                  <c:v>127.12091025493254</c:v>
                </c:pt>
                <c:pt idx="3039">
                  <c:v>150.15903486647809</c:v>
                </c:pt>
                <c:pt idx="3040">
                  <c:v>146.59323146249508</c:v>
                </c:pt>
                <c:pt idx="3041">
                  <c:v>136.50742207475361</c:v>
                </c:pt>
                <c:pt idx="3042">
                  <c:v>149.82639497792684</c:v>
                </c:pt>
                <c:pt idx="3043">
                  <c:v>145.67218760986694</c:v>
                </c:pt>
                <c:pt idx="3044">
                  <c:v>150.8157910459135</c:v>
                </c:pt>
                <c:pt idx="3045">
                  <c:v>166.94254080207719</c:v>
                </c:pt>
                <c:pt idx="3046">
                  <c:v>157.1504628438214</c:v>
                </c:pt>
                <c:pt idx="3047">
                  <c:v>159.21247149167502</c:v>
                </c:pt>
                <c:pt idx="3048">
                  <c:v>163.6512456427738</c:v>
                </c:pt>
                <c:pt idx="3049">
                  <c:v>159.83460867312471</c:v>
                </c:pt>
                <c:pt idx="3050">
                  <c:v>149.65537452871291</c:v>
                </c:pt>
                <c:pt idx="3051">
                  <c:v>159.97618813511932</c:v>
                </c:pt>
                <c:pt idx="3052">
                  <c:v>162.84755897977698</c:v>
                </c:pt>
                <c:pt idx="3053">
                  <c:v>166.78454124407727</c:v>
                </c:pt>
                <c:pt idx="3054">
                  <c:v>165.0715287808714</c:v>
                </c:pt>
                <c:pt idx="3055">
                  <c:v>176.678034021667</c:v>
                </c:pt>
                <c:pt idx="3056">
                  <c:v>168.77900323282947</c:v>
                </c:pt>
                <c:pt idx="3057">
                  <c:v>173.31633431637471</c:v>
                </c:pt>
                <c:pt idx="3058">
                  <c:v>179.40611361360536</c:v>
                </c:pt>
                <c:pt idx="3059">
                  <c:v>170.27585944247184</c:v>
                </c:pt>
                <c:pt idx="3060">
                  <c:v>183.78058278715346</c:v>
                </c:pt>
                <c:pt idx="3061">
                  <c:v>181.61241377744057</c:v>
                </c:pt>
                <c:pt idx="3062">
                  <c:v>180.50350498008063</c:v>
                </c:pt>
                <c:pt idx="3063">
                  <c:v>174.81406530240261</c:v>
                </c:pt>
                <c:pt idx="3064">
                  <c:v>186.63931896020702</c:v>
                </c:pt>
                <c:pt idx="3065">
                  <c:v>174.1919768405663</c:v>
                </c:pt>
                <c:pt idx="3066">
                  <c:v>176.43007677916475</c:v>
                </c:pt>
                <c:pt idx="3067">
                  <c:v>180.8482160494768</c:v>
                </c:pt>
                <c:pt idx="3068">
                  <c:v>175.60433490953397</c:v>
                </c:pt>
                <c:pt idx="3069">
                  <c:v>176.39688291729863</c:v>
                </c:pt>
                <c:pt idx="3070">
                  <c:v>185.89471365324596</c:v>
                </c:pt>
                <c:pt idx="3071">
                  <c:v>198.81526501891986</c:v>
                </c:pt>
                <c:pt idx="3072">
                  <c:v>189.7359298271696</c:v>
                </c:pt>
                <c:pt idx="3073">
                  <c:v>196.38212766724226</c:v>
                </c:pt>
                <c:pt idx="3074">
                  <c:v>176.14828706444339</c:v>
                </c:pt>
                <c:pt idx="3075">
                  <c:v>189.55945855670757</c:v>
                </c:pt>
                <c:pt idx="3076">
                  <c:v>187.27656030023613</c:v>
                </c:pt>
                <c:pt idx="3077">
                  <c:v>204.65769750889814</c:v>
                </c:pt>
                <c:pt idx="3078">
                  <c:v>184.35967882386663</c:v>
                </c:pt>
                <c:pt idx="3079">
                  <c:v>186.49526865837387</c:v>
                </c:pt>
                <c:pt idx="3080">
                  <c:v>192.72090599143007</c:v>
                </c:pt>
                <c:pt idx="3081">
                  <c:v>194.66516785043072</c:v>
                </c:pt>
                <c:pt idx="3082">
                  <c:v>182.77524474147216</c:v>
                </c:pt>
                <c:pt idx="3083">
                  <c:v>198.62518589294618</c:v>
                </c:pt>
                <c:pt idx="3084">
                  <c:v>182.27767635028616</c:v>
                </c:pt>
                <c:pt idx="3085">
                  <c:v>196.24376016717022</c:v>
                </c:pt>
                <c:pt idx="3086">
                  <c:v>199.36582768310839</c:v>
                </c:pt>
                <c:pt idx="3087">
                  <c:v>208.27223403955986</c:v>
                </c:pt>
                <c:pt idx="3088">
                  <c:v>195.19623175596115</c:v>
                </c:pt>
                <c:pt idx="3089">
                  <c:v>212.95357252091307</c:v>
                </c:pt>
                <c:pt idx="3090">
                  <c:v>187.14267886864647</c:v>
                </c:pt>
                <c:pt idx="3091">
                  <c:v>204.82499184262406</c:v>
                </c:pt>
                <c:pt idx="3092">
                  <c:v>199.38459777940562</c:v>
                </c:pt>
                <c:pt idx="3093">
                  <c:v>207.36737206709796</c:v>
                </c:pt>
                <c:pt idx="3094">
                  <c:v>212.54084379211531</c:v>
                </c:pt>
                <c:pt idx="3095">
                  <c:v>224.27487827326055</c:v>
                </c:pt>
                <c:pt idx="3096">
                  <c:v>199.13602356988324</c:v>
                </c:pt>
                <c:pt idx="3097">
                  <c:v>219.91902375883637</c:v>
                </c:pt>
                <c:pt idx="3098">
                  <c:v>228.43355097236434</c:v>
                </c:pt>
                <c:pt idx="3099">
                  <c:v>223.91733676859693</c:v>
                </c:pt>
                <c:pt idx="3100">
                  <c:v>224.56596623037984</c:v>
                </c:pt>
                <c:pt idx="3101">
                  <c:v>220.36897101100666</c:v>
                </c:pt>
                <c:pt idx="3102">
                  <c:v>213.67900148353078</c:v>
                </c:pt>
                <c:pt idx="3103">
                  <c:v>220.9464288201296</c:v>
                </c:pt>
                <c:pt idx="3104">
                  <c:v>223.04507781310525</c:v>
                </c:pt>
                <c:pt idx="3105">
                  <c:v>238.82880828216932</c:v>
                </c:pt>
                <c:pt idx="3106">
                  <c:v>215.05963254321244</c:v>
                </c:pt>
                <c:pt idx="3107">
                  <c:v>238.72111688345393</c:v>
                </c:pt>
                <c:pt idx="3108">
                  <c:v>219.71710265660238</c:v>
                </c:pt>
                <c:pt idx="3109">
                  <c:v>240.21760274429658</c:v>
                </c:pt>
                <c:pt idx="3110">
                  <c:v>234.53200787539507</c:v>
                </c:pt>
                <c:pt idx="3111">
                  <c:v>240.9829610724739</c:v>
                </c:pt>
                <c:pt idx="3112">
                  <c:v>229.43000039195357</c:v>
                </c:pt>
                <c:pt idx="3113">
                  <c:v>241.71655136375909</c:v>
                </c:pt>
                <c:pt idx="3114">
                  <c:v>246.23926910138439</c:v>
                </c:pt>
                <c:pt idx="3115">
                  <c:v>243.0712780165392</c:v>
                </c:pt>
                <c:pt idx="3116">
                  <c:v>242.10571700512261</c:v>
                </c:pt>
                <c:pt idx="3117">
                  <c:v>247.67969659387757</c:v>
                </c:pt>
                <c:pt idx="3118">
                  <c:v>232.42797021771057</c:v>
                </c:pt>
                <c:pt idx="3119">
                  <c:v>254.12954704261981</c:v>
                </c:pt>
                <c:pt idx="3120">
                  <c:v>248.16085816122151</c:v>
                </c:pt>
                <c:pt idx="3121">
                  <c:v>250.62755054065346</c:v>
                </c:pt>
                <c:pt idx="3122">
                  <c:v>259.11092066104499</c:v>
                </c:pt>
                <c:pt idx="3123">
                  <c:v>273.76185212086506</c:v>
                </c:pt>
                <c:pt idx="3124">
                  <c:v>265.91399369472725</c:v>
                </c:pt>
                <c:pt idx="3125">
                  <c:v>268.08991253833273</c:v>
                </c:pt>
                <c:pt idx="3126">
                  <c:v>257.37419911501678</c:v>
                </c:pt>
                <c:pt idx="3127">
                  <c:v>272.96623026405905</c:v>
                </c:pt>
                <c:pt idx="3128">
                  <c:v>262.40572452182761</c:v>
                </c:pt>
                <c:pt idx="3129">
                  <c:v>276.13766839641488</c:v>
                </c:pt>
                <c:pt idx="3130">
                  <c:v>274.35112283582413</c:v>
                </c:pt>
                <c:pt idx="3131">
                  <c:v>288.82331694446344</c:v>
                </c:pt>
                <c:pt idx="3132">
                  <c:v>269.67706840381072</c:v>
                </c:pt>
                <c:pt idx="3133">
                  <c:v>290.29942383473821</c:v>
                </c:pt>
                <c:pt idx="3134">
                  <c:v>288.59350296920286</c:v>
                </c:pt>
                <c:pt idx="3135">
                  <c:v>302.17223924593719</c:v>
                </c:pt>
                <c:pt idx="3136">
                  <c:v>311.76755375977643</c:v>
                </c:pt>
                <c:pt idx="3137">
                  <c:v>318.04898858373872</c:v>
                </c:pt>
                <c:pt idx="3138">
                  <c:v>289.85213251867771</c:v>
                </c:pt>
                <c:pt idx="3139">
                  <c:v>326.08005829772463</c:v>
                </c:pt>
                <c:pt idx="3140">
                  <c:v>290.72548132169459</c:v>
                </c:pt>
                <c:pt idx="3141">
                  <c:v>332.0516229590952</c:v>
                </c:pt>
                <c:pt idx="3142">
                  <c:v>297.03840062179074</c:v>
                </c:pt>
                <c:pt idx="3143">
                  <c:v>312.19557221133789</c:v>
                </c:pt>
                <c:pt idx="3144">
                  <c:v>304.70122500131362</c:v>
                </c:pt>
                <c:pt idx="3145">
                  <c:v>328.1146563504002</c:v>
                </c:pt>
                <c:pt idx="3146">
                  <c:v>317.61586927219804</c:v>
                </c:pt>
                <c:pt idx="3147">
                  <c:v>336.5025592361261</c:v>
                </c:pt>
                <c:pt idx="3148">
                  <c:v>327.79594995559182</c:v>
                </c:pt>
                <c:pt idx="3149">
                  <c:v>342.12823811936931</c:v>
                </c:pt>
                <c:pt idx="3150">
                  <c:v>335.05630057651291</c:v>
                </c:pt>
                <c:pt idx="3151">
                  <c:v>321.40868465361439</c:v>
                </c:pt>
                <c:pt idx="3152">
                  <c:v>337.01213273808935</c:v>
                </c:pt>
                <c:pt idx="3153">
                  <c:v>338.11130029233328</c:v>
                </c:pt>
                <c:pt idx="3154">
                  <c:v>341.75512010751112</c:v>
                </c:pt>
                <c:pt idx="3155">
                  <c:v>352.98602273167205</c:v>
                </c:pt>
                <c:pt idx="3156">
                  <c:v>365.5667797236905</c:v>
                </c:pt>
                <c:pt idx="3157">
                  <c:v>363.37257836522713</c:v>
                </c:pt>
                <c:pt idx="3158">
                  <c:v>358.51094280162101</c:v>
                </c:pt>
                <c:pt idx="3159">
                  <c:v>401.46044686955639</c:v>
                </c:pt>
                <c:pt idx="3160">
                  <c:v>376.87053916971712</c:v>
                </c:pt>
                <c:pt idx="3161">
                  <c:v>393.60410435591962</c:v>
                </c:pt>
                <c:pt idx="3162">
                  <c:v>368.16643577751654</c:v>
                </c:pt>
                <c:pt idx="3163">
                  <c:v>394.8339886120026</c:v>
                </c:pt>
                <c:pt idx="3164">
                  <c:v>377.49000167879132</c:v>
                </c:pt>
                <c:pt idx="3165">
                  <c:v>395.55649763967313</c:v>
                </c:pt>
                <c:pt idx="3166">
                  <c:v>395.04215758118119</c:v>
                </c:pt>
                <c:pt idx="3167">
                  <c:v>433.8887207585916</c:v>
                </c:pt>
                <c:pt idx="3168">
                  <c:v>389.1338744871357</c:v>
                </c:pt>
                <c:pt idx="3169">
                  <c:v>425.12372848599398</c:v>
                </c:pt>
                <c:pt idx="3170">
                  <c:v>397.42041028489547</c:v>
                </c:pt>
                <c:pt idx="3171">
                  <c:v>415.01760546818088</c:v>
                </c:pt>
                <c:pt idx="3172">
                  <c:v>399.41781780330689</c:v>
                </c:pt>
                <c:pt idx="3173">
                  <c:v>447.77588651160994</c:v>
                </c:pt>
                <c:pt idx="3174">
                  <c:v>438.65918740136414</c:v>
                </c:pt>
                <c:pt idx="3175">
                  <c:v>439.96630270231395</c:v>
                </c:pt>
                <c:pt idx="3176">
                  <c:v>430.86649214510601</c:v>
                </c:pt>
                <c:pt idx="3177">
                  <c:v>440.53335825090369</c:v>
                </c:pt>
                <c:pt idx="3178">
                  <c:v>413.76595961088765</c:v>
                </c:pt>
                <c:pt idx="3179">
                  <c:v>430.50446503934597</c:v>
                </c:pt>
                <c:pt idx="3180">
                  <c:v>414.74915282507197</c:v>
                </c:pt>
                <c:pt idx="3181">
                  <c:v>450.08502111791091</c:v>
                </c:pt>
                <c:pt idx="3182">
                  <c:v>440.98235162864381</c:v>
                </c:pt>
                <c:pt idx="3183">
                  <c:v>471.041427790976</c:v>
                </c:pt>
                <c:pt idx="3184">
                  <c:v>453.432172576943</c:v>
                </c:pt>
                <c:pt idx="3185">
                  <c:v>484.27091358743382</c:v>
                </c:pt>
                <c:pt idx="3186">
                  <c:v>453.22720043266531</c:v>
                </c:pt>
                <c:pt idx="3187">
                  <c:v>449.20171343999448</c:v>
                </c:pt>
                <c:pt idx="3188">
                  <c:v>486.34811565247657</c:v>
                </c:pt>
                <c:pt idx="3189">
                  <c:v>431.58648490548046</c:v>
                </c:pt>
                <c:pt idx="3190">
                  <c:v>444.45949087429807</c:v>
                </c:pt>
                <c:pt idx="3191">
                  <c:v>505.90830010764307</c:v>
                </c:pt>
                <c:pt idx="3192">
                  <c:v>484.83941102035772</c:v>
                </c:pt>
                <c:pt idx="3193">
                  <c:v>512.23725064893051</c:v>
                </c:pt>
                <c:pt idx="3194">
                  <c:v>504.5746131103578</c:v>
                </c:pt>
                <c:pt idx="3195">
                  <c:v>490.41899920364199</c:v>
                </c:pt>
                <c:pt idx="3196">
                  <c:v>485.82705055698369</c:v>
                </c:pt>
                <c:pt idx="3197">
                  <c:v>518.86879735409434</c:v>
                </c:pt>
                <c:pt idx="3198">
                  <c:v>553.43364857389872</c:v>
                </c:pt>
                <c:pt idx="3199">
                  <c:v>497.42294470996779</c:v>
                </c:pt>
                <c:pt idx="3200">
                  <c:v>509.88009984649022</c:v>
                </c:pt>
                <c:pt idx="3201">
                  <c:v>531.47277479839579</c:v>
                </c:pt>
                <c:pt idx="3202">
                  <c:v>553.63338966653407</c:v>
                </c:pt>
                <c:pt idx="3203">
                  <c:v>511.1142133629674</c:v>
                </c:pt>
                <c:pt idx="3204">
                  <c:v>543.34565858707469</c:v>
                </c:pt>
                <c:pt idx="3205">
                  <c:v>601.2766628824703</c:v>
                </c:pt>
                <c:pt idx="3206">
                  <c:v>544.49784154150439</c:v>
                </c:pt>
                <c:pt idx="3207">
                  <c:v>596.16361146119436</c:v>
                </c:pt>
                <c:pt idx="3208">
                  <c:v>548.67639472467238</c:v>
                </c:pt>
                <c:pt idx="3209">
                  <c:v>577.51878569863868</c:v>
                </c:pt>
                <c:pt idx="3210">
                  <c:v>568.59741388774228</c:v>
                </c:pt>
                <c:pt idx="3211">
                  <c:v>609.39445344401724</c:v>
                </c:pt>
                <c:pt idx="3212">
                  <c:v>598.77342321769561</c:v>
                </c:pt>
                <c:pt idx="3213">
                  <c:v>625.53638268580721</c:v>
                </c:pt>
                <c:pt idx="3214">
                  <c:v>573.01030269005628</c:v>
                </c:pt>
                <c:pt idx="3215">
                  <c:v>627.60176515923399</c:v>
                </c:pt>
                <c:pt idx="3216">
                  <c:v>585.22703374167133</c:v>
                </c:pt>
                <c:pt idx="3217">
                  <c:v>624.7802193890235</c:v>
                </c:pt>
                <c:pt idx="3218">
                  <c:v>593.0937167130428</c:v>
                </c:pt>
                <c:pt idx="3219">
                  <c:v>645.04657668898267</c:v>
                </c:pt>
                <c:pt idx="3220">
                  <c:v>622.52362394823319</c:v>
                </c:pt>
                <c:pt idx="3221">
                  <c:v>650.29154418226017</c:v>
                </c:pt>
                <c:pt idx="3222">
                  <c:v>649.50225346419768</c:v>
                </c:pt>
                <c:pt idx="3223">
                  <c:v>668.73174612557341</c:v>
                </c:pt>
                <c:pt idx="3224">
                  <c:v>640.56471806480795</c:v>
                </c:pt>
                <c:pt idx="3225">
                  <c:v>713.17084873737861</c:v>
                </c:pt>
                <c:pt idx="3226">
                  <c:v>637.49490555937234</c:v>
                </c:pt>
                <c:pt idx="3227">
                  <c:v>684.81587605374921</c:v>
                </c:pt>
                <c:pt idx="3228">
                  <c:v>665.12268074874919</c:v>
                </c:pt>
                <c:pt idx="3229">
                  <c:v>712.3179421004603</c:v>
                </c:pt>
                <c:pt idx="3230">
                  <c:v>684.00171648569187</c:v>
                </c:pt>
                <c:pt idx="3231">
                  <c:v>710.17871686026501</c:v>
                </c:pt>
                <c:pt idx="3232">
                  <c:v>725.73748401176283</c:v>
                </c:pt>
                <c:pt idx="3233">
                  <c:v>716.4156524672087</c:v>
                </c:pt>
                <c:pt idx="3234">
                  <c:v>744.5298538622078</c:v>
                </c:pt>
                <c:pt idx="3235">
                  <c:v>770.7588202046885</c:v>
                </c:pt>
                <c:pt idx="3236">
                  <c:v>704.07053490365115</c:v>
                </c:pt>
                <c:pt idx="3237">
                  <c:v>788.10206505633653</c:v>
                </c:pt>
                <c:pt idx="3238">
                  <c:v>746.34408530439032</c:v>
                </c:pt>
                <c:pt idx="3239">
                  <c:v>787.13459910911956</c:v>
                </c:pt>
                <c:pt idx="3240">
                  <c:v>764.75817015251812</c:v>
                </c:pt>
                <c:pt idx="3241">
                  <c:v>767.02397402370775</c:v>
                </c:pt>
                <c:pt idx="3242">
                  <c:v>765.67144284827828</c:v>
                </c:pt>
                <c:pt idx="3243">
                  <c:v>811.54242377967978</c:v>
                </c:pt>
                <c:pt idx="3244">
                  <c:v>756.69250881788389</c:v>
                </c:pt>
                <c:pt idx="3245">
                  <c:v>799.50288803500848</c:v>
                </c:pt>
                <c:pt idx="3246">
                  <c:v>813.58453880183504</c:v>
                </c:pt>
                <c:pt idx="3247">
                  <c:v>851.54867776343588</c:v>
                </c:pt>
                <c:pt idx="3248">
                  <c:v>744.54090211861671</c:v>
                </c:pt>
                <c:pt idx="3249">
                  <c:v>871.49193045503227</c:v>
                </c:pt>
                <c:pt idx="3250">
                  <c:v>827.85213044235149</c:v>
                </c:pt>
                <c:pt idx="3251">
                  <c:v>870.6723440160896</c:v>
                </c:pt>
                <c:pt idx="3252">
                  <c:v>815.04802808063823</c:v>
                </c:pt>
                <c:pt idx="3253">
                  <c:v>815.98996145006481</c:v>
                </c:pt>
                <c:pt idx="3254">
                  <c:v>828.60396444232492</c:v>
                </c:pt>
                <c:pt idx="3255">
                  <c:v>902.91108332610861</c:v>
                </c:pt>
                <c:pt idx="3256">
                  <c:v>793.74644023588883</c:v>
                </c:pt>
                <c:pt idx="3257">
                  <c:v>868.08736709037657</c:v>
                </c:pt>
                <c:pt idx="3258">
                  <c:v>844.93762029226718</c:v>
                </c:pt>
                <c:pt idx="3259">
                  <c:v>849.50547304226973</c:v>
                </c:pt>
                <c:pt idx="3260">
                  <c:v>865.23398032341606</c:v>
                </c:pt>
                <c:pt idx="3261">
                  <c:v>924.32508686880942</c:v>
                </c:pt>
                <c:pt idx="3262">
                  <c:v>904.31501227435501</c:v>
                </c:pt>
                <c:pt idx="3263">
                  <c:v>946.26708188937914</c:v>
                </c:pt>
                <c:pt idx="3264">
                  <c:v>950.8692375618208</c:v>
                </c:pt>
                <c:pt idx="3265">
                  <c:v>952.55611708912124</c:v>
                </c:pt>
                <c:pt idx="3266">
                  <c:v>969.01854201078913</c:v>
                </c:pt>
                <c:pt idx="3267">
                  <c:v>973.09389968367225</c:v>
                </c:pt>
                <c:pt idx="3268">
                  <c:v>947.7130093633665</c:v>
                </c:pt>
                <c:pt idx="3269">
                  <c:v>1015.2020092982353</c:v>
                </c:pt>
                <c:pt idx="3270">
                  <c:v>955.15985750486732</c:v>
                </c:pt>
                <c:pt idx="3271">
                  <c:v>1045.2042829658526</c:v>
                </c:pt>
                <c:pt idx="3272">
                  <c:v>993.18632409427573</c:v>
                </c:pt>
                <c:pt idx="3273">
                  <c:v>1038.652193698802</c:v>
                </c:pt>
                <c:pt idx="3274">
                  <c:v>989.60893899458301</c:v>
                </c:pt>
                <c:pt idx="3275">
                  <c:v>1081.9866221224638</c:v>
                </c:pt>
                <c:pt idx="3276">
                  <c:v>990.20770358765219</c:v>
                </c:pt>
                <c:pt idx="3277">
                  <c:v>1059.7787158533429</c:v>
                </c:pt>
                <c:pt idx="3278">
                  <c:v>1077.1156823896899</c:v>
                </c:pt>
                <c:pt idx="3279">
                  <c:v>1062.9563598558893</c:v>
                </c:pt>
                <c:pt idx="3280">
                  <c:v>1011.5487062440978</c:v>
                </c:pt>
                <c:pt idx="3281">
                  <c:v>1107.6985457420024</c:v>
                </c:pt>
                <c:pt idx="3282">
                  <c:v>867.97258481209224</c:v>
                </c:pt>
                <c:pt idx="3283">
                  <c:v>1142.1883511291751</c:v>
                </c:pt>
                <c:pt idx="3284">
                  <c:v>1158.7801700050263</c:v>
                </c:pt>
                <c:pt idx="3285">
                  <c:v>1189.5527482184525</c:v>
                </c:pt>
                <c:pt idx="3286">
                  <c:v>1181.6383518215696</c:v>
                </c:pt>
                <c:pt idx="3287">
                  <c:v>1202.0493371351415</c:v>
                </c:pt>
                <c:pt idx="3288">
                  <c:v>1167.6900859066823</c:v>
                </c:pt>
                <c:pt idx="3289">
                  <c:v>1175.1232794311488</c:v>
                </c:pt>
                <c:pt idx="3290">
                  <c:v>1205.3263290219695</c:v>
                </c:pt>
                <c:pt idx="3291">
                  <c:v>1270.4273572058396</c:v>
                </c:pt>
                <c:pt idx="3292">
                  <c:v>1215.9161831357651</c:v>
                </c:pt>
                <c:pt idx="3293">
                  <c:v>1189.3654777312884</c:v>
                </c:pt>
                <c:pt idx="3294">
                  <c:v>1134.3173492028072</c:v>
                </c:pt>
                <c:pt idx="3295">
                  <c:v>1314.4419524746506</c:v>
                </c:pt>
                <c:pt idx="3296">
                  <c:v>1106.6339575073193</c:v>
                </c:pt>
                <c:pt idx="3297">
                  <c:v>1229.280129058337</c:v>
                </c:pt>
                <c:pt idx="3298">
                  <c:v>1195.7878654582476</c:v>
                </c:pt>
                <c:pt idx="3299">
                  <c:v>1221.5691967386836</c:v>
                </c:pt>
                <c:pt idx="3300">
                  <c:v>1221.08688019598</c:v>
                </c:pt>
                <c:pt idx="3301">
                  <c:v>1270.9186738858762</c:v>
                </c:pt>
                <c:pt idx="3302">
                  <c:v>1214.2052873762352</c:v>
                </c:pt>
                <c:pt idx="3303">
                  <c:v>1302.1705944087475</c:v>
                </c:pt>
                <c:pt idx="3304">
                  <c:v>1325.3441698826823</c:v>
                </c:pt>
                <c:pt idx="3305">
                  <c:v>1236.8813980068326</c:v>
                </c:pt>
                <c:pt idx="3306">
                  <c:v>1292.5089308943245</c:v>
                </c:pt>
                <c:pt idx="3307">
                  <c:v>1350.2619160729969</c:v>
                </c:pt>
                <c:pt idx="3308">
                  <c:v>1354.7326493126382</c:v>
                </c:pt>
                <c:pt idx="3309">
                  <c:v>1385.7560248784039</c:v>
                </c:pt>
                <c:pt idx="3310">
                  <c:v>1346.7869268049994</c:v>
                </c:pt>
                <c:pt idx="3311">
                  <c:v>1308.9224921611033</c:v>
                </c:pt>
                <c:pt idx="3312">
                  <c:v>1349.282999104335</c:v>
                </c:pt>
                <c:pt idx="3313">
                  <c:v>1359.2006720090001</c:v>
                </c:pt>
                <c:pt idx="3314">
                  <c:v>1436.5978039200966</c:v>
                </c:pt>
                <c:pt idx="3315">
                  <c:v>1401.3323482425319</c:v>
                </c:pt>
                <c:pt idx="3316">
                  <c:v>1297.7576455377653</c:v>
                </c:pt>
                <c:pt idx="3317">
                  <c:v>1416.9239838317046</c:v>
                </c:pt>
                <c:pt idx="3318">
                  <c:v>1347.810213905482</c:v>
                </c:pt>
                <c:pt idx="3319">
                  <c:v>1501.0217583376445</c:v>
                </c:pt>
                <c:pt idx="3320">
                  <c:v>1434.5006752962397</c:v>
                </c:pt>
                <c:pt idx="3321">
                  <c:v>1415.6386880986388</c:v>
                </c:pt>
                <c:pt idx="3322">
                  <c:v>1497.1318506250391</c:v>
                </c:pt>
                <c:pt idx="3323">
                  <c:v>1448.2164082522572</c:v>
                </c:pt>
                <c:pt idx="3324">
                  <c:v>1352.2997818552572</c:v>
                </c:pt>
                <c:pt idx="3325">
                  <c:v>1478.8442584502204</c:v>
                </c:pt>
                <c:pt idx="3326">
                  <c:v>1297.5559919553975</c:v>
                </c:pt>
                <c:pt idx="3327">
                  <c:v>1551.6435545935012</c:v>
                </c:pt>
                <c:pt idx="3328">
                  <c:v>1438.4415927008527</c:v>
                </c:pt>
                <c:pt idx="3329">
                  <c:v>1538.46304689515</c:v>
                </c:pt>
                <c:pt idx="3330">
                  <c:v>1534.4384330753153</c:v>
                </c:pt>
                <c:pt idx="3331">
                  <c:v>1539.5846638603332</c:v>
                </c:pt>
                <c:pt idx="3332">
                  <c:v>1605.7019953522274</c:v>
                </c:pt>
                <c:pt idx="3333">
                  <c:v>1636.1135591034881</c:v>
                </c:pt>
                <c:pt idx="3334">
                  <c:v>1523.5740351160289</c:v>
                </c:pt>
                <c:pt idx="3335">
                  <c:v>1524.8912085516001</c:v>
                </c:pt>
                <c:pt idx="3336">
                  <c:v>1490.1403113344093</c:v>
                </c:pt>
                <c:pt idx="3337">
                  <c:v>1564.6740291460064</c:v>
                </c:pt>
                <c:pt idx="3338">
                  <c:v>1653.1007401437516</c:v>
                </c:pt>
                <c:pt idx="3339">
                  <c:v>1626.5980663609314</c:v>
                </c:pt>
                <c:pt idx="3340">
                  <c:v>1583.4543026287076</c:v>
                </c:pt>
                <c:pt idx="3341">
                  <c:v>1585.8768059724857</c:v>
                </c:pt>
                <c:pt idx="3342">
                  <c:v>1717.3346972010875</c:v>
                </c:pt>
                <c:pt idx="3343">
                  <c:v>1656.5774659195336</c:v>
                </c:pt>
                <c:pt idx="3344">
                  <c:v>1615.1168376784458</c:v>
                </c:pt>
                <c:pt idx="3345">
                  <c:v>1688.9202866913904</c:v>
                </c:pt>
                <c:pt idx="3346">
                  <c:v>1664.2117648345384</c:v>
                </c:pt>
                <c:pt idx="3347">
                  <c:v>1657.5299608231855</c:v>
                </c:pt>
                <c:pt idx="3348">
                  <c:v>1553.8182107185467</c:v>
                </c:pt>
                <c:pt idx="3349">
                  <c:v>1652.119250036325</c:v>
                </c:pt>
                <c:pt idx="3350">
                  <c:v>1605.0359481403923</c:v>
                </c:pt>
                <c:pt idx="3351">
                  <c:v>1794.7029154562808</c:v>
                </c:pt>
                <c:pt idx="3352">
                  <c:v>1636.464455102471</c:v>
                </c:pt>
                <c:pt idx="3353">
                  <c:v>1827.528137980971</c:v>
                </c:pt>
                <c:pt idx="3354">
                  <c:v>1712.4078370425002</c:v>
                </c:pt>
                <c:pt idx="3355">
                  <c:v>1710.4180166680408</c:v>
                </c:pt>
                <c:pt idx="3356">
                  <c:v>1587.2068748474453</c:v>
                </c:pt>
                <c:pt idx="3357">
                  <c:v>1729.6323496866344</c:v>
                </c:pt>
                <c:pt idx="3358">
                  <c:v>1817.9494669979445</c:v>
                </c:pt>
                <c:pt idx="3359">
                  <c:v>1697.8543853226713</c:v>
                </c:pt>
                <c:pt idx="3360">
                  <c:v>1764.8710716686815</c:v>
                </c:pt>
                <c:pt idx="3361">
                  <c:v>1799.7870211475558</c:v>
                </c:pt>
                <c:pt idx="3362">
                  <c:v>1731.0126631720429</c:v>
                </c:pt>
                <c:pt idx="3363">
                  <c:v>1739.1797375758565</c:v>
                </c:pt>
                <c:pt idx="3364">
                  <c:v>1773.7230926497248</c:v>
                </c:pt>
                <c:pt idx="3365">
                  <c:v>1900.1039292213345</c:v>
                </c:pt>
                <c:pt idx="3366">
                  <c:v>1764.5873961306991</c:v>
                </c:pt>
                <c:pt idx="3367">
                  <c:v>1839.5719330796101</c:v>
                </c:pt>
                <c:pt idx="3368">
                  <c:v>1881.8783519079557</c:v>
                </c:pt>
                <c:pt idx="3369">
                  <c:v>1879.1250144243363</c:v>
                </c:pt>
                <c:pt idx="3370">
                  <c:v>1871.176175203804</c:v>
                </c:pt>
                <c:pt idx="3371">
                  <c:v>1966.9937239970809</c:v>
                </c:pt>
                <c:pt idx="3372">
                  <c:v>1792.2622814660795</c:v>
                </c:pt>
                <c:pt idx="3373">
                  <c:v>1871.511263694656</c:v>
                </c:pt>
                <c:pt idx="3374">
                  <c:v>1870.6059750512752</c:v>
                </c:pt>
                <c:pt idx="3375">
                  <c:v>1920.2909423807407</c:v>
                </c:pt>
                <c:pt idx="3376">
                  <c:v>1871.6392145634441</c:v>
                </c:pt>
                <c:pt idx="3377">
                  <c:v>1991.8170850921338</c:v>
                </c:pt>
                <c:pt idx="3378">
                  <c:v>1897.9142782990666</c:v>
                </c:pt>
                <c:pt idx="3379">
                  <c:v>2034.8074619754641</c:v>
                </c:pt>
                <c:pt idx="3380">
                  <c:v>1934.2064320645418</c:v>
                </c:pt>
                <c:pt idx="3381">
                  <c:v>2028.0225700184537</c:v>
                </c:pt>
                <c:pt idx="3382">
                  <c:v>1935.9578841903085</c:v>
                </c:pt>
                <c:pt idx="3383">
                  <c:v>1937.1308197722626</c:v>
                </c:pt>
                <c:pt idx="3384">
                  <c:v>1843.2553009660232</c:v>
                </c:pt>
                <c:pt idx="3385">
                  <c:v>2078.724841266845</c:v>
                </c:pt>
                <c:pt idx="3386">
                  <c:v>1971.3232571075714</c:v>
                </c:pt>
                <c:pt idx="3387">
                  <c:v>2021.2364776249944</c:v>
                </c:pt>
                <c:pt idx="3388">
                  <c:v>1871.9488211350017</c:v>
                </c:pt>
                <c:pt idx="3389">
                  <c:v>2022.7456921424641</c:v>
                </c:pt>
                <c:pt idx="3390">
                  <c:v>1960.3199839649321</c:v>
                </c:pt>
                <c:pt idx="3391">
                  <c:v>2007.1815233486716</c:v>
                </c:pt>
                <c:pt idx="3392">
                  <c:v>1975.0792422185416</c:v>
                </c:pt>
                <c:pt idx="3393">
                  <c:v>2082.3093222002722</c:v>
                </c:pt>
                <c:pt idx="3394">
                  <c:v>1983.4142663428606</c:v>
                </c:pt>
                <c:pt idx="3395">
                  <c:v>2115.0001301521829</c:v>
                </c:pt>
                <c:pt idx="3396">
                  <c:v>2062.0379521271989</c:v>
                </c:pt>
                <c:pt idx="3397">
                  <c:v>2016.1045955522127</c:v>
                </c:pt>
                <c:pt idx="3398">
                  <c:v>2114.1990097474554</c:v>
                </c:pt>
                <c:pt idx="3399">
                  <c:v>2140.1499322313921</c:v>
                </c:pt>
                <c:pt idx="3400">
                  <c:v>1910.0468731731803</c:v>
                </c:pt>
                <c:pt idx="3401">
                  <c:v>2093.1332975380437</c:v>
                </c:pt>
                <c:pt idx="3402">
                  <c:v>2052.6823312650004</c:v>
                </c:pt>
                <c:pt idx="3403">
                  <c:v>2089.660899009165</c:v>
                </c:pt>
                <c:pt idx="3404">
                  <c:v>2131.6717116151858</c:v>
                </c:pt>
                <c:pt idx="3405">
                  <c:v>2073.272413988584</c:v>
                </c:pt>
                <c:pt idx="3406">
                  <c:v>1932.4535236384461</c:v>
                </c:pt>
                <c:pt idx="3407">
                  <c:v>2074.1812967424016</c:v>
                </c:pt>
                <c:pt idx="3408">
                  <c:v>1918.5286336900804</c:v>
                </c:pt>
                <c:pt idx="3409">
                  <c:v>1925.2807008403829</c:v>
                </c:pt>
                <c:pt idx="3410">
                  <c:v>2016.0379320745494</c:v>
                </c:pt>
                <c:pt idx="3411">
                  <c:v>2063.3478741612912</c:v>
                </c:pt>
                <c:pt idx="3412">
                  <c:v>1871.0217749424105</c:v>
                </c:pt>
                <c:pt idx="3413">
                  <c:v>1971.3686117446982</c:v>
                </c:pt>
                <c:pt idx="3414">
                  <c:v>1944.0880582483906</c:v>
                </c:pt>
                <c:pt idx="3415">
                  <c:v>1999.3143351305714</c:v>
                </c:pt>
                <c:pt idx="3416">
                  <c:v>1865.5818256557693</c:v>
                </c:pt>
                <c:pt idx="3417">
                  <c:v>2072.99275804742</c:v>
                </c:pt>
                <c:pt idx="3418">
                  <c:v>1945.8284321073338</c:v>
                </c:pt>
                <c:pt idx="3419">
                  <c:v>2053.2525788752473</c:v>
                </c:pt>
                <c:pt idx="3420">
                  <c:v>2201.5541734463377</c:v>
                </c:pt>
                <c:pt idx="3421">
                  <c:v>2071.0827090083903</c:v>
                </c:pt>
                <c:pt idx="3422">
                  <c:v>2062.7555507578231</c:v>
                </c:pt>
                <c:pt idx="3423">
                  <c:v>2077.0422143239689</c:v>
                </c:pt>
                <c:pt idx="3424">
                  <c:v>2212.2701203170432</c:v>
                </c:pt>
                <c:pt idx="3425">
                  <c:v>2012.3019011812653</c:v>
                </c:pt>
                <c:pt idx="3426">
                  <c:v>2091.8335096231554</c:v>
                </c:pt>
                <c:pt idx="3427">
                  <c:v>2250.702180156698</c:v>
                </c:pt>
                <c:pt idx="3428">
                  <c:v>2043.5724758449792</c:v>
                </c:pt>
                <c:pt idx="3429">
                  <c:v>2090.5872136399198</c:v>
                </c:pt>
                <c:pt idx="3430">
                  <c:v>2042.8490715887885</c:v>
                </c:pt>
                <c:pt idx="3431">
                  <c:v>2097.6395939419617</c:v>
                </c:pt>
                <c:pt idx="3432">
                  <c:v>1992.6879200362275</c:v>
                </c:pt>
                <c:pt idx="3433">
                  <c:v>2058.7076288458516</c:v>
                </c:pt>
                <c:pt idx="3434">
                  <c:v>2041.6637876119328</c:v>
                </c:pt>
                <c:pt idx="3435">
                  <c:v>2123.3360807548816</c:v>
                </c:pt>
                <c:pt idx="3436">
                  <c:v>2081.8553390388288</c:v>
                </c:pt>
                <c:pt idx="3437">
                  <c:v>2084.4322983061115</c:v>
                </c:pt>
                <c:pt idx="3438">
                  <c:v>2185.1252045119832</c:v>
                </c:pt>
                <c:pt idx="3439">
                  <c:v>2019.4889416543817</c:v>
                </c:pt>
                <c:pt idx="3440">
                  <c:v>1921.6946308217205</c:v>
                </c:pt>
                <c:pt idx="3441">
                  <c:v>2120.6768819708673</c:v>
                </c:pt>
                <c:pt idx="3442">
                  <c:v>2058.6941127612113</c:v>
                </c:pt>
                <c:pt idx="3443">
                  <c:v>2163.4877893371568</c:v>
                </c:pt>
                <c:pt idx="3444">
                  <c:v>2046.8295337286813</c:v>
                </c:pt>
                <c:pt idx="3445">
                  <c:v>2104.2469591843778</c:v>
                </c:pt>
                <c:pt idx="3446">
                  <c:v>1990.0960112092912</c:v>
                </c:pt>
                <c:pt idx="3447">
                  <c:v>2092.2088626094214</c:v>
                </c:pt>
                <c:pt idx="3448">
                  <c:v>2021.8318243019066</c:v>
                </c:pt>
                <c:pt idx="3449">
                  <c:v>2124.8662114915719</c:v>
                </c:pt>
                <c:pt idx="3450">
                  <c:v>1965.6636557525874</c:v>
                </c:pt>
                <c:pt idx="3451">
                  <c:v>2022.770888628291</c:v>
                </c:pt>
                <c:pt idx="3452">
                  <c:v>2009.3323276942058</c:v>
                </c:pt>
                <c:pt idx="3453">
                  <c:v>2116.6065885135763</c:v>
                </c:pt>
                <c:pt idx="3454">
                  <c:v>2156.308781079149</c:v>
                </c:pt>
                <c:pt idx="3455">
                  <c:v>2229.2022346187864</c:v>
                </c:pt>
                <c:pt idx="3456">
                  <c:v>2138.805400766576</c:v>
                </c:pt>
                <c:pt idx="3457">
                  <c:v>2113.9092397594686</c:v>
                </c:pt>
                <c:pt idx="3458">
                  <c:v>1916.8471460664769</c:v>
                </c:pt>
                <c:pt idx="3459">
                  <c:v>2171.6950815157134</c:v>
                </c:pt>
                <c:pt idx="3460">
                  <c:v>2000.7073219185702</c:v>
                </c:pt>
                <c:pt idx="3461">
                  <c:v>2222.901068398814</c:v>
                </c:pt>
                <c:pt idx="3462">
                  <c:v>2194.4309521676464</c:v>
                </c:pt>
                <c:pt idx="3463">
                  <c:v>2225.3008962291801</c:v>
                </c:pt>
                <c:pt idx="3464">
                  <c:v>2151.4966159321589</c:v>
                </c:pt>
                <c:pt idx="3465">
                  <c:v>2172.2909576774214</c:v>
                </c:pt>
                <c:pt idx="3466">
                  <c:v>1962.1063803173879</c:v>
                </c:pt>
                <c:pt idx="3467">
                  <c:v>2125.2422429941748</c:v>
                </c:pt>
                <c:pt idx="3468">
                  <c:v>2118.7244619857065</c:v>
                </c:pt>
                <c:pt idx="3469">
                  <c:v>2135.1329802317441</c:v>
                </c:pt>
                <c:pt idx="3470">
                  <c:v>2127.5182310529412</c:v>
                </c:pt>
                <c:pt idx="3471">
                  <c:v>2188.8412319641902</c:v>
                </c:pt>
                <c:pt idx="3472">
                  <c:v>2111.8328964102284</c:v>
                </c:pt>
                <c:pt idx="3473">
                  <c:v>2183.5821406057603</c:v>
                </c:pt>
                <c:pt idx="3474">
                  <c:v>2005.0602231537739</c:v>
                </c:pt>
                <c:pt idx="3475">
                  <c:v>2344.734509923032</c:v>
                </c:pt>
                <c:pt idx="3476">
                  <c:v>2079.0613823872236</c:v>
                </c:pt>
                <c:pt idx="3477">
                  <c:v>2200.6649270648336</c:v>
                </c:pt>
                <c:pt idx="3478">
                  <c:v>2045.7645686665194</c:v>
                </c:pt>
                <c:pt idx="3479">
                  <c:v>2057.068524250567</c:v>
                </c:pt>
                <c:pt idx="3480">
                  <c:v>2129.4463587407008</c:v>
                </c:pt>
                <c:pt idx="3481">
                  <c:v>2243.2658056684495</c:v>
                </c:pt>
                <c:pt idx="3482">
                  <c:v>2090.3152799927029</c:v>
                </c:pt>
                <c:pt idx="3483">
                  <c:v>2124.7844588465882</c:v>
                </c:pt>
                <c:pt idx="3484">
                  <c:v>1984.0397657244164</c:v>
                </c:pt>
                <c:pt idx="3485">
                  <c:v>2197.1641120502395</c:v>
                </c:pt>
                <c:pt idx="3486">
                  <c:v>2110.970342117992</c:v>
                </c:pt>
                <c:pt idx="3487">
                  <c:v>2223.4132597583439</c:v>
                </c:pt>
                <c:pt idx="3488">
                  <c:v>2219.1314143889285</c:v>
                </c:pt>
                <c:pt idx="3489">
                  <c:v>2127.0949199649931</c:v>
                </c:pt>
                <c:pt idx="3490">
                  <c:v>2073.457845597422</c:v>
                </c:pt>
                <c:pt idx="3491">
                  <c:v>2259.4141586930982</c:v>
                </c:pt>
                <c:pt idx="3492">
                  <c:v>2249.2876382416321</c:v>
                </c:pt>
                <c:pt idx="3493">
                  <c:v>2084.2807858698575</c:v>
                </c:pt>
                <c:pt idx="3494">
                  <c:v>2076.1261052700529</c:v>
                </c:pt>
                <c:pt idx="3495">
                  <c:v>2311.1760130493699</c:v>
                </c:pt>
                <c:pt idx="3496">
                  <c:v>2057.4357055592432</c:v>
                </c:pt>
                <c:pt idx="3497">
                  <c:v>2229.6454806459665</c:v>
                </c:pt>
                <c:pt idx="3498">
                  <c:v>2286.9543436524013</c:v>
                </c:pt>
                <c:pt idx="3499">
                  <c:v>2296.9756707576466</c:v>
                </c:pt>
                <c:pt idx="3500">
                  <c:v>2102.9092626734264</c:v>
                </c:pt>
                <c:pt idx="3501">
                  <c:v>2323.9224005831325</c:v>
                </c:pt>
                <c:pt idx="3502">
                  <c:v>1930.4552833989412</c:v>
                </c:pt>
                <c:pt idx="3503">
                  <c:v>2095.7805384368207</c:v>
                </c:pt>
                <c:pt idx="3504">
                  <c:v>2157.8466490517767</c:v>
                </c:pt>
                <c:pt idx="3505">
                  <c:v>2221.0274497141122</c:v>
                </c:pt>
                <c:pt idx="3506">
                  <c:v>2235.3152856488509</c:v>
                </c:pt>
                <c:pt idx="3507">
                  <c:v>2186.5178163901942</c:v>
                </c:pt>
                <c:pt idx="3508">
                  <c:v>2097.5513293466461</c:v>
                </c:pt>
                <c:pt idx="3509">
                  <c:v>2292.3284082750274</c:v>
                </c:pt>
                <c:pt idx="3510">
                  <c:v>2280.897360753615</c:v>
                </c:pt>
                <c:pt idx="3511">
                  <c:v>2111.7558591286229</c:v>
                </c:pt>
                <c:pt idx="3512">
                  <c:v>2052.6069465395271</c:v>
                </c:pt>
                <c:pt idx="3513">
                  <c:v>2222.7524582514106</c:v>
                </c:pt>
                <c:pt idx="3514">
                  <c:v>2042.8687379692856</c:v>
                </c:pt>
                <c:pt idx="3515">
                  <c:v>2284.9345751654623</c:v>
                </c:pt>
                <c:pt idx="3516">
                  <c:v>2031.6839287226137</c:v>
                </c:pt>
                <c:pt idx="3517">
                  <c:v>2099.9614595426488</c:v>
                </c:pt>
                <c:pt idx="3518">
                  <c:v>2106.0867374330446</c:v>
                </c:pt>
                <c:pt idx="3519">
                  <c:v>2182.9879318196695</c:v>
                </c:pt>
                <c:pt idx="3520">
                  <c:v>2060.4043650112799</c:v>
                </c:pt>
                <c:pt idx="3521">
                  <c:v>2243.3258080251976</c:v>
                </c:pt>
                <c:pt idx="3522">
                  <c:v>2224.8054539235736</c:v>
                </c:pt>
                <c:pt idx="3523">
                  <c:v>2008.1431361018854</c:v>
                </c:pt>
                <c:pt idx="3524">
                  <c:v>2202.1071775848013</c:v>
                </c:pt>
                <c:pt idx="3525">
                  <c:v>2222.9505043394242</c:v>
                </c:pt>
                <c:pt idx="3526">
                  <c:v>2097.7412468770744</c:v>
                </c:pt>
                <c:pt idx="3527">
                  <c:v>2229.014070200772</c:v>
                </c:pt>
                <c:pt idx="3528">
                  <c:v>1985.870788789661</c:v>
                </c:pt>
                <c:pt idx="3529">
                  <c:v>2205.0416214856991</c:v>
                </c:pt>
                <c:pt idx="3530">
                  <c:v>2071.9937968518661</c:v>
                </c:pt>
                <c:pt idx="3531">
                  <c:v>2204.3880126052409</c:v>
                </c:pt>
                <c:pt idx="3532">
                  <c:v>2135.0981893013527</c:v>
                </c:pt>
                <c:pt idx="3533">
                  <c:v>2264.0074937471031</c:v>
                </c:pt>
                <c:pt idx="3534">
                  <c:v>2008.9176855817536</c:v>
                </c:pt>
                <c:pt idx="3535">
                  <c:v>2256.9307207655966</c:v>
                </c:pt>
                <c:pt idx="3536">
                  <c:v>2119.9008803247302</c:v>
                </c:pt>
                <c:pt idx="3537">
                  <c:v>2240.372326458918</c:v>
                </c:pt>
                <c:pt idx="3538">
                  <c:v>2055.5182264323298</c:v>
                </c:pt>
                <c:pt idx="3539">
                  <c:v>2193.1847293756341</c:v>
                </c:pt>
                <c:pt idx="3540">
                  <c:v>2110.6462749469579</c:v>
                </c:pt>
                <c:pt idx="3541">
                  <c:v>2307.250031952758</c:v>
                </c:pt>
                <c:pt idx="3542">
                  <c:v>2101.2203747183908</c:v>
                </c:pt>
                <c:pt idx="3543">
                  <c:v>2167.9481566208146</c:v>
                </c:pt>
                <c:pt idx="3544">
                  <c:v>2097.6331048859456</c:v>
                </c:pt>
                <c:pt idx="3545">
                  <c:v>2393.6237098477382</c:v>
                </c:pt>
                <c:pt idx="3546">
                  <c:v>2191.0618062673375</c:v>
                </c:pt>
                <c:pt idx="3547">
                  <c:v>2200.2854603151263</c:v>
                </c:pt>
                <c:pt idx="3548">
                  <c:v>2133.742266719179</c:v>
                </c:pt>
                <c:pt idx="3549">
                  <c:v>2051.9146382920881</c:v>
                </c:pt>
                <c:pt idx="3550">
                  <c:v>2254.7088151809357</c:v>
                </c:pt>
                <c:pt idx="3551">
                  <c:v>2141.8136507782115</c:v>
                </c:pt>
                <c:pt idx="3552">
                  <c:v>2041.1882739553305</c:v>
                </c:pt>
                <c:pt idx="3553">
                  <c:v>2258.8661008298927</c:v>
                </c:pt>
                <c:pt idx="3554">
                  <c:v>2137.2576903423565</c:v>
                </c:pt>
                <c:pt idx="3555">
                  <c:v>2161.7670463719792</c:v>
                </c:pt>
                <c:pt idx="3556">
                  <c:v>2140.8877041217002</c:v>
                </c:pt>
                <c:pt idx="3557">
                  <c:v>2270.3398440483661</c:v>
                </c:pt>
                <c:pt idx="3558">
                  <c:v>2104.313620074759</c:v>
                </c:pt>
                <c:pt idx="3559">
                  <c:v>2273.1494166552197</c:v>
                </c:pt>
                <c:pt idx="3560">
                  <c:v>2096.4860347575013</c:v>
                </c:pt>
                <c:pt idx="3561">
                  <c:v>2216.3424744266649</c:v>
                </c:pt>
                <c:pt idx="3562">
                  <c:v>2028.5149523159423</c:v>
                </c:pt>
                <c:pt idx="3563">
                  <c:v>2110.4804301988474</c:v>
                </c:pt>
                <c:pt idx="3564">
                  <c:v>2137.1701028304051</c:v>
                </c:pt>
                <c:pt idx="3565">
                  <c:v>2148.2339344154625</c:v>
                </c:pt>
                <c:pt idx="3566">
                  <c:v>2182.3608927757646</c:v>
                </c:pt>
                <c:pt idx="3567">
                  <c:v>2195.6177408778194</c:v>
                </c:pt>
                <c:pt idx="3568">
                  <c:v>2131.4935605520927</c:v>
                </c:pt>
                <c:pt idx="3569">
                  <c:v>2145.7705567857051</c:v>
                </c:pt>
                <c:pt idx="3570">
                  <c:v>1970.2408642151556</c:v>
                </c:pt>
                <c:pt idx="3571">
                  <c:v>2029.2016956931895</c:v>
                </c:pt>
                <c:pt idx="3572">
                  <c:v>2233.6927532530858</c:v>
                </c:pt>
                <c:pt idx="3573">
                  <c:v>2317.3220726371997</c:v>
                </c:pt>
                <c:pt idx="3574">
                  <c:v>2122.4627013509221</c:v>
                </c:pt>
                <c:pt idx="3575">
                  <c:v>1974.2893929009849</c:v>
                </c:pt>
                <c:pt idx="3576">
                  <c:v>2071.2080462640697</c:v>
                </c:pt>
                <c:pt idx="3577">
                  <c:v>2080.0814714829162</c:v>
                </c:pt>
                <c:pt idx="3578">
                  <c:v>2180.4616421670817</c:v>
                </c:pt>
                <c:pt idx="3579">
                  <c:v>2085.7229105361748</c:v>
                </c:pt>
                <c:pt idx="3580">
                  <c:v>2230.9855015319094</c:v>
                </c:pt>
                <c:pt idx="3581">
                  <c:v>2095.2049032232876</c:v>
                </c:pt>
                <c:pt idx="3582">
                  <c:v>2039.0173755154431</c:v>
                </c:pt>
                <c:pt idx="3583">
                  <c:v>2203.124830959267</c:v>
                </c:pt>
                <c:pt idx="3584">
                  <c:v>2128.2507849530925</c:v>
                </c:pt>
                <c:pt idx="3585">
                  <c:v>2091.6715325883906</c:v>
                </c:pt>
                <c:pt idx="3586">
                  <c:v>2082.409512172067</c:v>
                </c:pt>
                <c:pt idx="3587">
                  <c:v>2002.8181134439949</c:v>
                </c:pt>
                <c:pt idx="3588">
                  <c:v>1982.2486150182854</c:v>
                </c:pt>
                <c:pt idx="3589">
                  <c:v>2394.0392999212959</c:v>
                </c:pt>
                <c:pt idx="3590">
                  <c:v>2030.138366751064</c:v>
                </c:pt>
                <c:pt idx="3591">
                  <c:v>2270.246947134312</c:v>
                </c:pt>
                <c:pt idx="3592">
                  <c:v>2133.9632490254749</c:v>
                </c:pt>
                <c:pt idx="3593">
                  <c:v>2038.3913964209464</c:v>
                </c:pt>
                <c:pt idx="3594">
                  <c:v>1970.2523821046377</c:v>
                </c:pt>
                <c:pt idx="3595">
                  <c:v>2202.7223474965535</c:v>
                </c:pt>
                <c:pt idx="3596">
                  <c:v>2162.1468628472194</c:v>
                </c:pt>
                <c:pt idx="3597">
                  <c:v>1855.9544319060069</c:v>
                </c:pt>
                <c:pt idx="3598">
                  <c:v>1802.5816326226841</c:v>
                </c:pt>
                <c:pt idx="3599">
                  <c:v>1851.3674352933479</c:v>
                </c:pt>
                <c:pt idx="3600">
                  <c:v>1789.1675532957267</c:v>
                </c:pt>
                <c:pt idx="3601">
                  <c:v>1750.5977635948905</c:v>
                </c:pt>
                <c:pt idx="3602">
                  <c:v>1496.4628391115432</c:v>
                </c:pt>
                <c:pt idx="3603">
                  <c:v>958.5549490576301</c:v>
                </c:pt>
                <c:pt idx="3604">
                  <c:v>636.75829855302788</c:v>
                </c:pt>
                <c:pt idx="3605">
                  <c:v>480.68205643105273</c:v>
                </c:pt>
                <c:pt idx="3606">
                  <c:v>367.71179360570346</c:v>
                </c:pt>
                <c:pt idx="3607">
                  <c:v>310.97985424184048</c:v>
                </c:pt>
                <c:pt idx="3608">
                  <c:v>265.58351618044549</c:v>
                </c:pt>
                <c:pt idx="3609">
                  <c:v>245.70947407329447</c:v>
                </c:pt>
                <c:pt idx="3610">
                  <c:v>229.60357931320081</c:v>
                </c:pt>
                <c:pt idx="3611">
                  <c:v>221.90553241764977</c:v>
                </c:pt>
                <c:pt idx="3612">
                  <c:v>202.0618785002402</c:v>
                </c:pt>
                <c:pt idx="3613">
                  <c:v>202.23664756940059</c:v>
                </c:pt>
                <c:pt idx="3614">
                  <c:v>189.11845126141651</c:v>
                </c:pt>
                <c:pt idx="3615">
                  <c:v>200.68061391136285</c:v>
                </c:pt>
                <c:pt idx="3616">
                  <c:v>169.05153405409237</c:v>
                </c:pt>
                <c:pt idx="3617">
                  <c:v>182.47662770479212</c:v>
                </c:pt>
                <c:pt idx="3618">
                  <c:v>163.20253884841009</c:v>
                </c:pt>
                <c:pt idx="3619">
                  <c:v>176.29973596664902</c:v>
                </c:pt>
                <c:pt idx="3620">
                  <c:v>168.48956087837453</c:v>
                </c:pt>
                <c:pt idx="3621">
                  <c:v>168.90264452127207</c:v>
                </c:pt>
                <c:pt idx="3622">
                  <c:v>159.41163008557749</c:v>
                </c:pt>
                <c:pt idx="3623">
                  <c:v>161.62530234621417</c:v>
                </c:pt>
                <c:pt idx="3624">
                  <c:v>146.62283184328004</c:v>
                </c:pt>
                <c:pt idx="3625">
                  <c:v>109.31812800464093</c:v>
                </c:pt>
                <c:pt idx="3626">
                  <c:v>106.00363604842286</c:v>
                </c:pt>
                <c:pt idx="3627">
                  <c:v>93.539904627986942</c:v>
                </c:pt>
                <c:pt idx="3628">
                  <c:v>85.391800787362271</c:v>
                </c:pt>
                <c:pt idx="3629">
                  <c:v>90.162014160871436</c:v>
                </c:pt>
                <c:pt idx="3630">
                  <c:v>91.92400944601539</c:v>
                </c:pt>
                <c:pt idx="3631">
                  <c:v>90.516098026648365</c:v>
                </c:pt>
                <c:pt idx="3632">
                  <c:v>90.254866318941509</c:v>
                </c:pt>
                <c:pt idx="3633">
                  <c:v>94.018155433019302</c:v>
                </c:pt>
                <c:pt idx="3634">
                  <c:v>88.974143535125904</c:v>
                </c:pt>
                <c:pt idx="3635">
                  <c:v>94.108714046771752</c:v>
                </c:pt>
                <c:pt idx="3636">
                  <c:v>90.592459782920074</c:v>
                </c:pt>
                <c:pt idx="3637">
                  <c:v>90.984225370844683</c:v>
                </c:pt>
                <c:pt idx="3638">
                  <c:v>93.940889015280476</c:v>
                </c:pt>
                <c:pt idx="3639">
                  <c:v>96.140657560168904</c:v>
                </c:pt>
                <c:pt idx="3640">
                  <c:v>97.64180197546915</c:v>
                </c:pt>
                <c:pt idx="3641">
                  <c:v>101.81221789626127</c:v>
                </c:pt>
                <c:pt idx="3642">
                  <c:v>97.731957417489625</c:v>
                </c:pt>
                <c:pt idx="3643">
                  <c:v>100.16628589611679</c:v>
                </c:pt>
                <c:pt idx="3644">
                  <c:v>99.980815614816606</c:v>
                </c:pt>
                <c:pt idx="3645">
                  <c:v>100.45526660562916</c:v>
                </c:pt>
                <c:pt idx="3646">
                  <c:v>103.51819118351624</c:v>
                </c:pt>
                <c:pt idx="3647">
                  <c:v>102.48033994718512</c:v>
                </c:pt>
                <c:pt idx="3648">
                  <c:v>105.87618623567896</c:v>
                </c:pt>
                <c:pt idx="3649">
                  <c:v>106.37727245473718</c:v>
                </c:pt>
                <c:pt idx="3650">
                  <c:v>112.45973186612045</c:v>
                </c:pt>
                <c:pt idx="3651">
                  <c:v>108.7077549038314</c:v>
                </c:pt>
                <c:pt idx="3652">
                  <c:v>106.36985082087674</c:v>
                </c:pt>
                <c:pt idx="3653">
                  <c:v>108.9883602806445</c:v>
                </c:pt>
                <c:pt idx="3654">
                  <c:v>100.98951063189871</c:v>
                </c:pt>
                <c:pt idx="3655">
                  <c:v>109.28287014383407</c:v>
                </c:pt>
                <c:pt idx="3656">
                  <c:v>105.13153243867285</c:v>
                </c:pt>
                <c:pt idx="3657">
                  <c:v>111.37050569434948</c:v>
                </c:pt>
                <c:pt idx="3658">
                  <c:v>109.1373220242166</c:v>
                </c:pt>
                <c:pt idx="3659">
                  <c:v>116.05525580482353</c:v>
                </c:pt>
                <c:pt idx="3660">
                  <c:v>117.70049189310632</c:v>
                </c:pt>
                <c:pt idx="3661">
                  <c:v>124.94921753674903</c:v>
                </c:pt>
                <c:pt idx="3662">
                  <c:v>115.48473280953201</c:v>
                </c:pt>
                <c:pt idx="3663">
                  <c:v>120.8605765438694</c:v>
                </c:pt>
                <c:pt idx="3664">
                  <c:v>120.02537689995707</c:v>
                </c:pt>
                <c:pt idx="3665">
                  <c:v>127.8484403267457</c:v>
                </c:pt>
                <c:pt idx="3666">
                  <c:v>117.67632788095067</c:v>
                </c:pt>
                <c:pt idx="3667">
                  <c:v>127.68873254312963</c:v>
                </c:pt>
                <c:pt idx="3668">
                  <c:v>118.91589695858363</c:v>
                </c:pt>
                <c:pt idx="3669">
                  <c:v>125.85554092026241</c:v>
                </c:pt>
                <c:pt idx="3670">
                  <c:v>123.37848330899455</c:v>
                </c:pt>
                <c:pt idx="3671">
                  <c:v>130.84443883177386</c:v>
                </c:pt>
                <c:pt idx="3672">
                  <c:v>133.38443867454458</c:v>
                </c:pt>
                <c:pt idx="3673">
                  <c:v>125.50226777418533</c:v>
                </c:pt>
                <c:pt idx="3674">
                  <c:v>120.60562866425272</c:v>
                </c:pt>
                <c:pt idx="3675">
                  <c:v>116.31651727568649</c:v>
                </c:pt>
                <c:pt idx="3676">
                  <c:v>112.87236795907504</c:v>
                </c:pt>
                <c:pt idx="3677">
                  <c:v>103.02406459458416</c:v>
                </c:pt>
                <c:pt idx="3678">
                  <c:v>98.784149031611918</c:v>
                </c:pt>
                <c:pt idx="3679">
                  <c:v>95.543546428119868</c:v>
                </c:pt>
                <c:pt idx="3680">
                  <c:v>95.226302313692415</c:v>
                </c:pt>
                <c:pt idx="3681">
                  <c:v>93.839913838002929</c:v>
                </c:pt>
                <c:pt idx="3682">
                  <c:v>93.375145646591292</c:v>
                </c:pt>
                <c:pt idx="3683">
                  <c:v>101.38277973491842</c:v>
                </c:pt>
                <c:pt idx="3684">
                  <c:v>100.71972278603727</c:v>
                </c:pt>
                <c:pt idx="3685">
                  <c:v>101.54191753801135</c:v>
                </c:pt>
                <c:pt idx="3686">
                  <c:v>99.081658958012312</c:v>
                </c:pt>
                <c:pt idx="3687">
                  <c:v>94.090439398184856</c:v>
                </c:pt>
                <c:pt idx="3688">
                  <c:v>99.183290876905303</c:v>
                </c:pt>
                <c:pt idx="3689">
                  <c:v>103.39562782211385</c:v>
                </c:pt>
                <c:pt idx="3690">
                  <c:v>102.92800373018541</c:v>
                </c:pt>
                <c:pt idx="3691">
                  <c:v>103.60878361022095</c:v>
                </c:pt>
                <c:pt idx="3692">
                  <c:v>103.65630725849635</c:v>
                </c:pt>
                <c:pt idx="3693">
                  <c:v>102.03211851108878</c:v>
                </c:pt>
                <c:pt idx="3694">
                  <c:v>115.74212344563503</c:v>
                </c:pt>
                <c:pt idx="3695">
                  <c:v>106.05051556622654</c:v>
                </c:pt>
                <c:pt idx="3696">
                  <c:v>110.31799081629096</c:v>
                </c:pt>
                <c:pt idx="3697">
                  <c:v>112.80120241950956</c:v>
                </c:pt>
                <c:pt idx="3698">
                  <c:v>108.10344704138117</c:v>
                </c:pt>
                <c:pt idx="3699">
                  <c:v>110.68519258583702</c:v>
                </c:pt>
                <c:pt idx="3700">
                  <c:v>106.42726107164935</c:v>
                </c:pt>
                <c:pt idx="3701">
                  <c:v>108.35504856872001</c:v>
                </c:pt>
                <c:pt idx="3702">
                  <c:v>112.33740119209051</c:v>
                </c:pt>
                <c:pt idx="3703">
                  <c:v>110.42949686656632</c:v>
                </c:pt>
                <c:pt idx="3704">
                  <c:v>110.09325761837597</c:v>
                </c:pt>
                <c:pt idx="3705">
                  <c:v>119.02758145874472</c:v>
                </c:pt>
                <c:pt idx="3706">
                  <c:v>114.43672263850478</c:v>
                </c:pt>
                <c:pt idx="3707">
                  <c:v>123.34508616875009</c:v>
                </c:pt>
                <c:pt idx="3708">
                  <c:v>118.71337502657319</c:v>
                </c:pt>
                <c:pt idx="3709">
                  <c:v>119.35039260793181</c:v>
                </c:pt>
                <c:pt idx="3710">
                  <c:v>118.77589980022161</c:v>
                </c:pt>
                <c:pt idx="3711">
                  <c:v>125.97535622158448</c:v>
                </c:pt>
                <c:pt idx="3712">
                  <c:v>119.26332113378261</c:v>
                </c:pt>
                <c:pt idx="3713">
                  <c:v>131.6025587789465</c:v>
                </c:pt>
                <c:pt idx="3714">
                  <c:v>112.64788970763752</c:v>
                </c:pt>
                <c:pt idx="3715">
                  <c:v>119.77057466679631</c:v>
                </c:pt>
                <c:pt idx="3716">
                  <c:v>116.91835408733881</c:v>
                </c:pt>
                <c:pt idx="3717">
                  <c:v>126.81820731020937</c:v>
                </c:pt>
                <c:pt idx="3718">
                  <c:v>118.90122372257642</c:v>
                </c:pt>
                <c:pt idx="3719">
                  <c:v>131.29831589610808</c:v>
                </c:pt>
                <c:pt idx="3720">
                  <c:v>126.52440833853268</c:v>
                </c:pt>
                <c:pt idx="3721">
                  <c:v>128.82902307366362</c:v>
                </c:pt>
                <c:pt idx="3722">
                  <c:v>116.94572862120589</c:v>
                </c:pt>
                <c:pt idx="3723">
                  <c:v>92.339922130778788</c:v>
                </c:pt>
                <c:pt idx="3724">
                  <c:v>85.240042560936288</c:v>
                </c:pt>
                <c:pt idx="3725">
                  <c:v>85.645319078857298</c:v>
                </c:pt>
                <c:pt idx="3726">
                  <c:v>85.232330190963481</c:v>
                </c:pt>
                <c:pt idx="3727">
                  <c:v>87.153029272542881</c:v>
                </c:pt>
                <c:pt idx="3728">
                  <c:v>86.998267370029879</c:v>
                </c:pt>
                <c:pt idx="3729">
                  <c:v>89.057049114106334</c:v>
                </c:pt>
                <c:pt idx="3730">
                  <c:v>86.990150594148218</c:v>
                </c:pt>
                <c:pt idx="3731">
                  <c:v>87.333428948527327</c:v>
                </c:pt>
                <c:pt idx="3732">
                  <c:v>85.120177760924733</c:v>
                </c:pt>
                <c:pt idx="3733">
                  <c:v>92.671987310841871</c:v>
                </c:pt>
                <c:pt idx="3734">
                  <c:v>92.432801141150975</c:v>
                </c:pt>
                <c:pt idx="3735">
                  <c:v>94.505875633237508</c:v>
                </c:pt>
                <c:pt idx="3736">
                  <c:v>90.827867908073316</c:v>
                </c:pt>
                <c:pt idx="3737">
                  <c:v>94.832223220306858</c:v>
                </c:pt>
                <c:pt idx="3738">
                  <c:v>89.031151050141176</c:v>
                </c:pt>
                <c:pt idx="3739">
                  <c:v>96.822771505481427</c:v>
                </c:pt>
                <c:pt idx="3740">
                  <c:v>94.780564693394169</c:v>
                </c:pt>
                <c:pt idx="3741">
                  <c:v>93.398056962708694</c:v>
                </c:pt>
                <c:pt idx="3742">
                  <c:v>86.570172172697369</c:v>
                </c:pt>
                <c:pt idx="3743">
                  <c:v>97.343604400706411</c:v>
                </c:pt>
                <c:pt idx="3744">
                  <c:v>93.812027988844989</c:v>
                </c:pt>
                <c:pt idx="3745">
                  <c:v>103.38813782418931</c:v>
                </c:pt>
                <c:pt idx="3746">
                  <c:v>97.402520796023694</c:v>
                </c:pt>
                <c:pt idx="3747">
                  <c:v>105.4135020741421</c:v>
                </c:pt>
                <c:pt idx="3748">
                  <c:v>99.260801298146944</c:v>
                </c:pt>
                <c:pt idx="3749">
                  <c:v>109.13412798389029</c:v>
                </c:pt>
                <c:pt idx="3750">
                  <c:v>104.8299847739718</c:v>
                </c:pt>
                <c:pt idx="3751">
                  <c:v>105.06471643049707</c:v>
                </c:pt>
                <c:pt idx="3752">
                  <c:v>108.86414281954156</c:v>
                </c:pt>
                <c:pt idx="3753">
                  <c:v>113.76834351543924</c:v>
                </c:pt>
                <c:pt idx="3754">
                  <c:v>113.07268785952579</c:v>
                </c:pt>
                <c:pt idx="3755">
                  <c:v>112.06797801143165</c:v>
                </c:pt>
                <c:pt idx="3756">
                  <c:v>113.62126560718838</c:v>
                </c:pt>
                <c:pt idx="3757">
                  <c:v>114.52963109353719</c:v>
                </c:pt>
                <c:pt idx="3758">
                  <c:v>115.96225353740886</c:v>
                </c:pt>
                <c:pt idx="3759">
                  <c:v>119.37532327439922</c:v>
                </c:pt>
                <c:pt idx="3760">
                  <c:v>118.5248811694676</c:v>
                </c:pt>
                <c:pt idx="3761">
                  <c:v>123.84935091302555</c:v>
                </c:pt>
                <c:pt idx="3762">
                  <c:v>119.2687991323081</c:v>
                </c:pt>
                <c:pt idx="3763">
                  <c:v>122.40521666021991</c:v>
                </c:pt>
                <c:pt idx="3764">
                  <c:v>121.76694272998743</c:v>
                </c:pt>
                <c:pt idx="3765">
                  <c:v>120.05937305419269</c:v>
                </c:pt>
                <c:pt idx="3766">
                  <c:v>119.77000750599778</c:v>
                </c:pt>
                <c:pt idx="3767">
                  <c:v>130.23684753352072</c:v>
                </c:pt>
                <c:pt idx="3768">
                  <c:v>127.0283379285604</c:v>
                </c:pt>
                <c:pt idx="3769">
                  <c:v>135.94639575595988</c:v>
                </c:pt>
                <c:pt idx="3770">
                  <c:v>132.52483146844446</c:v>
                </c:pt>
                <c:pt idx="3771">
                  <c:v>133.73981539020323</c:v>
                </c:pt>
                <c:pt idx="3772">
                  <c:v>135.47947302846956</c:v>
                </c:pt>
                <c:pt idx="3773">
                  <c:v>139.48067352002747</c:v>
                </c:pt>
                <c:pt idx="3774">
                  <c:v>133.29159358633649</c:v>
                </c:pt>
                <c:pt idx="3775">
                  <c:v>145.24305223198382</c:v>
                </c:pt>
                <c:pt idx="3776">
                  <c:v>128.8991906784307</c:v>
                </c:pt>
                <c:pt idx="3777">
                  <c:v>146.03214627850426</c:v>
                </c:pt>
                <c:pt idx="3778">
                  <c:v>142.92148172985688</c:v>
                </c:pt>
                <c:pt idx="3779">
                  <c:v>148.94990319700574</c:v>
                </c:pt>
                <c:pt idx="3780">
                  <c:v>143.2243443636568</c:v>
                </c:pt>
                <c:pt idx="3781">
                  <c:v>150.11118588668842</c:v>
                </c:pt>
                <c:pt idx="3782">
                  <c:v>149.05154114894512</c:v>
                </c:pt>
                <c:pt idx="3783">
                  <c:v>159.30425142624634</c:v>
                </c:pt>
                <c:pt idx="3784">
                  <c:v>145.64988022479321</c:v>
                </c:pt>
                <c:pt idx="3785">
                  <c:v>153.28420381968471</c:v>
                </c:pt>
                <c:pt idx="3786">
                  <c:v>155.00175306548306</c:v>
                </c:pt>
                <c:pt idx="3787">
                  <c:v>162.26153699186401</c:v>
                </c:pt>
                <c:pt idx="3788">
                  <c:v>161.2308159426926</c:v>
                </c:pt>
                <c:pt idx="3789">
                  <c:v>175.62241944073588</c:v>
                </c:pt>
                <c:pt idx="3790">
                  <c:v>157.92838671491313</c:v>
                </c:pt>
                <c:pt idx="3791">
                  <c:v>175.62241944073588</c:v>
                </c:pt>
                <c:pt idx="3792">
                  <c:v>172.96925559668296</c:v>
                </c:pt>
                <c:pt idx="3793">
                  <c:v>173.55426748806053</c:v>
                </c:pt>
                <c:pt idx="3794">
                  <c:v>169.4123262507907</c:v>
                </c:pt>
                <c:pt idx="3795">
                  <c:v>181.68002958707871</c:v>
                </c:pt>
                <c:pt idx="3796">
                  <c:v>177.41915831338824</c:v>
                </c:pt>
                <c:pt idx="3797">
                  <c:v>170.95484867282292</c:v>
                </c:pt>
                <c:pt idx="3798">
                  <c:v>177.44632593649422</c:v>
                </c:pt>
                <c:pt idx="3799">
                  <c:v>185.54767977309331</c:v>
                </c:pt>
                <c:pt idx="3800">
                  <c:v>193.22250334910137</c:v>
                </c:pt>
                <c:pt idx="3801">
                  <c:v>193.55502091298197</c:v>
                </c:pt>
                <c:pt idx="3802">
                  <c:v>185.12215968447978</c:v>
                </c:pt>
                <c:pt idx="3803">
                  <c:v>190.99245191076062</c:v>
                </c:pt>
                <c:pt idx="3804">
                  <c:v>193.7824377028021</c:v>
                </c:pt>
                <c:pt idx="3805">
                  <c:v>191.10703080400052</c:v>
                </c:pt>
                <c:pt idx="3806">
                  <c:v>179.00590606659011</c:v>
                </c:pt>
                <c:pt idx="3807">
                  <c:v>188.3681409353816</c:v>
                </c:pt>
                <c:pt idx="3808">
                  <c:v>199.56386797064042</c:v>
                </c:pt>
                <c:pt idx="3809">
                  <c:v>197.61363734810675</c:v>
                </c:pt>
                <c:pt idx="3810">
                  <c:v>175.37295487011269</c:v>
                </c:pt>
                <c:pt idx="3811">
                  <c:v>210.38217137787771</c:v>
                </c:pt>
                <c:pt idx="3812">
                  <c:v>189.7214544028586</c:v>
                </c:pt>
                <c:pt idx="3813">
                  <c:v>205.6056823608555</c:v>
                </c:pt>
                <c:pt idx="3814">
                  <c:v>200.13480763906483</c:v>
                </c:pt>
                <c:pt idx="3815">
                  <c:v>204.76455363880467</c:v>
                </c:pt>
                <c:pt idx="3816">
                  <c:v>207.2605936133846</c:v>
                </c:pt>
                <c:pt idx="3817">
                  <c:v>205.04767789392213</c:v>
                </c:pt>
                <c:pt idx="3818">
                  <c:v>210.89590009399944</c:v>
                </c:pt>
                <c:pt idx="3819">
                  <c:v>229.23413124323008</c:v>
                </c:pt>
                <c:pt idx="3820">
                  <c:v>202.55001436045222</c:v>
                </c:pt>
                <c:pt idx="3821">
                  <c:v>221.78251966637555</c:v>
                </c:pt>
                <c:pt idx="3822">
                  <c:v>220.09854054638689</c:v>
                </c:pt>
                <c:pt idx="3823">
                  <c:v>213.90189725449784</c:v>
                </c:pt>
                <c:pt idx="3824">
                  <c:v>215.35459321403277</c:v>
                </c:pt>
                <c:pt idx="3825">
                  <c:v>236.05929170704741</c:v>
                </c:pt>
                <c:pt idx="3826">
                  <c:v>211.68575447606088</c:v>
                </c:pt>
                <c:pt idx="3827">
                  <c:v>237.51091795651112</c:v>
                </c:pt>
                <c:pt idx="3828">
                  <c:v>221.0049544062438</c:v>
                </c:pt>
                <c:pt idx="3829">
                  <c:v>233.47943862975552</c:v>
                </c:pt>
                <c:pt idx="3830">
                  <c:v>222.71722154769509</c:v>
                </c:pt>
                <c:pt idx="3831">
                  <c:v>242.698498979308</c:v>
                </c:pt>
                <c:pt idx="3832">
                  <c:v>233.84625256373718</c:v>
                </c:pt>
                <c:pt idx="3833">
                  <c:v>250.35541792086025</c:v>
                </c:pt>
                <c:pt idx="3834">
                  <c:v>233.84625256373718</c:v>
                </c:pt>
                <c:pt idx="3835">
                  <c:v>250.97389346042922</c:v>
                </c:pt>
                <c:pt idx="3836">
                  <c:v>234.92678655040913</c:v>
                </c:pt>
                <c:pt idx="3837">
                  <c:v>241.1838469752974</c:v>
                </c:pt>
                <c:pt idx="3838">
                  <c:v>246.62098542932142</c:v>
                </c:pt>
                <c:pt idx="3839">
                  <c:v>246.80863165028046</c:v>
                </c:pt>
                <c:pt idx="3840">
                  <c:v>269.98911646115187</c:v>
                </c:pt>
                <c:pt idx="3841">
                  <c:v>252.40327345664645</c:v>
                </c:pt>
                <c:pt idx="3842">
                  <c:v>265.63777731050232</c:v>
                </c:pt>
                <c:pt idx="3843">
                  <c:v>259.48084171219659</c:v>
                </c:pt>
                <c:pt idx="3844">
                  <c:v>288.27823922968679</c:v>
                </c:pt>
                <c:pt idx="3845">
                  <c:v>270.14819378357413</c:v>
                </c:pt>
                <c:pt idx="3846">
                  <c:v>267.81657066837084</c:v>
                </c:pt>
                <c:pt idx="3847">
                  <c:v>261.27615207351926</c:v>
                </c:pt>
                <c:pt idx="3848">
                  <c:v>286.24387754645142</c:v>
                </c:pt>
                <c:pt idx="3849">
                  <c:v>255.79521697258753</c:v>
                </c:pt>
                <c:pt idx="3850">
                  <c:v>290.40651484679967</c:v>
                </c:pt>
                <c:pt idx="3851">
                  <c:v>277.49213655119274</c:v>
                </c:pt>
                <c:pt idx="3852">
                  <c:v>306.17890743520235</c:v>
                </c:pt>
                <c:pt idx="3853">
                  <c:v>273.86931704617888</c:v>
                </c:pt>
                <c:pt idx="3854">
                  <c:v>300.21913804147272</c:v>
                </c:pt>
                <c:pt idx="3855">
                  <c:v>316.23911827805489</c:v>
                </c:pt>
                <c:pt idx="3856">
                  <c:v>314.53918213257197</c:v>
                </c:pt>
                <c:pt idx="3857">
                  <c:v>300.87410350379173</c:v>
                </c:pt>
                <c:pt idx="3858">
                  <c:v>315.07953303291697</c:v>
                </c:pt>
                <c:pt idx="3859">
                  <c:v>299.96336296732511</c:v>
                </c:pt>
                <c:pt idx="3860">
                  <c:v>322.31112891565522</c:v>
                </c:pt>
                <c:pt idx="3861">
                  <c:v>315.98100661725067</c:v>
                </c:pt>
                <c:pt idx="3862">
                  <c:v>332.13851395637397</c:v>
                </c:pt>
                <c:pt idx="3863">
                  <c:v>329.67770832307895</c:v>
                </c:pt>
                <c:pt idx="3864">
                  <c:v>339.16139926017314</c:v>
                </c:pt>
                <c:pt idx="3865">
                  <c:v>316.61005167120078</c:v>
                </c:pt>
                <c:pt idx="3866">
                  <c:v>345.5341395749108</c:v>
                </c:pt>
                <c:pt idx="3867">
                  <c:v>338.06726059192471</c:v>
                </c:pt>
                <c:pt idx="3868">
                  <c:v>361.50509567722531</c:v>
                </c:pt>
                <c:pt idx="3869">
                  <c:v>346.5400014527296</c:v>
                </c:pt>
                <c:pt idx="3870">
                  <c:v>378.94904151540408</c:v>
                </c:pt>
                <c:pt idx="3871">
                  <c:v>342.20918339583449</c:v>
                </c:pt>
                <c:pt idx="3872">
                  <c:v>366.82887012795942</c:v>
                </c:pt>
                <c:pt idx="3873">
                  <c:v>382.80949120468222</c:v>
                </c:pt>
                <c:pt idx="3874">
                  <c:v>392.55147932344767</c:v>
                </c:pt>
                <c:pt idx="3875">
                  <c:v>383.56973763839841</c:v>
                </c:pt>
                <c:pt idx="3876">
                  <c:v>402.7251061005764</c:v>
                </c:pt>
                <c:pt idx="3877">
                  <c:v>402.16904792477214</c:v>
                </c:pt>
                <c:pt idx="3878">
                  <c:v>411.91738635985598</c:v>
                </c:pt>
                <c:pt idx="3879">
                  <c:v>435.30439972047503</c:v>
                </c:pt>
                <c:pt idx="3880">
                  <c:v>434.1342709011069</c:v>
                </c:pt>
                <c:pt idx="3881">
                  <c:v>425.05838098779464</c:v>
                </c:pt>
                <c:pt idx="3882">
                  <c:v>419.94721604630587</c:v>
                </c:pt>
                <c:pt idx="3883">
                  <c:v>464.17891300329268</c:v>
                </c:pt>
                <c:pt idx="3884">
                  <c:v>452.83744251168588</c:v>
                </c:pt>
                <c:pt idx="3885">
                  <c:v>455.34271187809486</c:v>
                </c:pt>
                <c:pt idx="3886">
                  <c:v>457.59778828400795</c:v>
                </c:pt>
                <c:pt idx="3887">
                  <c:v>369.05595030391794</c:v>
                </c:pt>
                <c:pt idx="3888">
                  <c:v>471.44935370719446</c:v>
                </c:pt>
                <c:pt idx="3889">
                  <c:v>449.2714393082785</c:v>
                </c:pt>
                <c:pt idx="3890">
                  <c:v>480.26531514436442</c:v>
                </c:pt>
                <c:pt idx="3891">
                  <c:v>493.1287555705224</c:v>
                </c:pt>
                <c:pt idx="3892">
                  <c:v>527.76627531707209</c:v>
                </c:pt>
                <c:pt idx="3893">
                  <c:v>513.65546971361528</c:v>
                </c:pt>
                <c:pt idx="3894">
                  <c:v>529.03939069655871</c:v>
                </c:pt>
                <c:pt idx="3895">
                  <c:v>494.01635971604867</c:v>
                </c:pt>
                <c:pt idx="3896">
                  <c:v>511.45059624601066</c:v>
                </c:pt>
                <c:pt idx="3897">
                  <c:v>505.01705323874398</c:v>
                </c:pt>
                <c:pt idx="3898">
                  <c:v>579.95131886789795</c:v>
                </c:pt>
                <c:pt idx="3899">
                  <c:v>552.32446785328307</c:v>
                </c:pt>
                <c:pt idx="3900">
                  <c:v>568.86739546447302</c:v>
                </c:pt>
                <c:pt idx="3901">
                  <c:v>554.92223937514166</c:v>
                </c:pt>
                <c:pt idx="3902">
                  <c:v>577.1478455665557</c:v>
                </c:pt>
                <c:pt idx="3903">
                  <c:v>563.95559030966035</c:v>
                </c:pt>
                <c:pt idx="3904">
                  <c:v>620.86370768593315</c:v>
                </c:pt>
                <c:pt idx="3905">
                  <c:v>568.8068264104071</c:v>
                </c:pt>
                <c:pt idx="3906">
                  <c:v>585.44968877439862</c:v>
                </c:pt>
                <c:pt idx="3907">
                  <c:v>628.22360661369373</c:v>
                </c:pt>
                <c:pt idx="3908">
                  <c:v>592.12366512013773</c:v>
                </c:pt>
                <c:pt idx="3909">
                  <c:v>618.6301755539547</c:v>
                </c:pt>
                <c:pt idx="3910">
                  <c:v>636.16666331665306</c:v>
                </c:pt>
                <c:pt idx="3911">
                  <c:v>633.2960869426189</c:v>
                </c:pt>
                <c:pt idx="3912">
                  <c:v>663.52258041249411</c:v>
                </c:pt>
                <c:pt idx="3913">
                  <c:v>648.72219880154466</c:v>
                </c:pt>
                <c:pt idx="3914">
                  <c:v>706.53844080219346</c:v>
                </c:pt>
                <c:pt idx="3915">
                  <c:v>705.70669266439018</c:v>
                </c:pt>
                <c:pt idx="3916">
                  <c:v>696.02419748469993</c:v>
                </c:pt>
                <c:pt idx="3917">
                  <c:v>687.67871150615133</c:v>
                </c:pt>
                <c:pt idx="3918">
                  <c:v>712.11050566058964</c:v>
                </c:pt>
                <c:pt idx="3919">
                  <c:v>848.61319117179755</c:v>
                </c:pt>
                <c:pt idx="3920">
                  <c:v>735.44257727015099</c:v>
                </c:pt>
                <c:pt idx="3921">
                  <c:v>765.42707996733543</c:v>
                </c:pt>
                <c:pt idx="3922">
                  <c:v>816.2670876524644</c:v>
                </c:pt>
                <c:pt idx="3923">
                  <c:v>687.51327379590089</c:v>
                </c:pt>
                <c:pt idx="3924">
                  <c:v>819.46936718378674</c:v>
                </c:pt>
                <c:pt idx="3925">
                  <c:v>780.31272527884482</c:v>
                </c:pt>
                <c:pt idx="3926">
                  <c:v>816.7612557941394</c:v>
                </c:pt>
                <c:pt idx="3927">
                  <c:v>801.49944866268254</c:v>
                </c:pt>
                <c:pt idx="3928">
                  <c:v>915.26679812841724</c:v>
                </c:pt>
                <c:pt idx="3929">
                  <c:v>906.22901902636738</c:v>
                </c:pt>
                <c:pt idx="3930">
                  <c:v>910.01828473599198</c:v>
                </c:pt>
                <c:pt idx="3931">
                  <c:v>893.57304791736362</c:v>
                </c:pt>
                <c:pt idx="3932">
                  <c:v>972.50211456905322</c:v>
                </c:pt>
                <c:pt idx="3933">
                  <c:v>872.88349778300153</c:v>
                </c:pt>
                <c:pt idx="3934">
                  <c:v>1022.5450622298471</c:v>
                </c:pt>
                <c:pt idx="3935">
                  <c:v>969.01854201078913</c:v>
                </c:pt>
                <c:pt idx="3936">
                  <c:v>1023.7707661230299</c:v>
                </c:pt>
                <c:pt idx="3937">
                  <c:v>1011.8519338503452</c:v>
                </c:pt>
                <c:pt idx="3938">
                  <c:v>1135.9342804797234</c:v>
                </c:pt>
                <c:pt idx="3939">
                  <c:v>1059.4320858607286</c:v>
                </c:pt>
                <c:pt idx="3940">
                  <c:v>1118.2224687828902</c:v>
                </c:pt>
                <c:pt idx="3941">
                  <c:v>1036.7648573430388</c:v>
                </c:pt>
                <c:pt idx="3942">
                  <c:v>1139.9647364929169</c:v>
                </c:pt>
                <c:pt idx="3943">
                  <c:v>1287.3705214578183</c:v>
                </c:pt>
                <c:pt idx="3944">
                  <c:v>1214.9549106412053</c:v>
                </c:pt>
                <c:pt idx="3945">
                  <c:v>1160.6233089775778</c:v>
                </c:pt>
                <c:pt idx="3946">
                  <c:v>1231.0085097395429</c:v>
                </c:pt>
                <c:pt idx="3947">
                  <c:v>1187.6324536275356</c:v>
                </c:pt>
                <c:pt idx="3948">
                  <c:v>1267.9015322270761</c:v>
                </c:pt>
                <c:pt idx="3949">
                  <c:v>1269.7462308194958</c:v>
                </c:pt>
                <c:pt idx="3950">
                  <c:v>1303.5017419016224</c:v>
                </c:pt>
                <c:pt idx="3951">
                  <c:v>1324.6810406100651</c:v>
                </c:pt>
                <c:pt idx="3952">
                  <c:v>1447.8397185577408</c:v>
                </c:pt>
                <c:pt idx="3953">
                  <c:v>1452.5733709928552</c:v>
                </c:pt>
                <c:pt idx="3954">
                  <c:v>1491.788007777353</c:v>
                </c:pt>
                <c:pt idx="3955">
                  <c:v>1391.5244519992027</c:v>
                </c:pt>
                <c:pt idx="3956">
                  <c:v>1535.1793322957517</c:v>
                </c:pt>
                <c:pt idx="3957">
                  <c:v>1395.9455957874595</c:v>
                </c:pt>
                <c:pt idx="3958">
                  <c:v>1503.734060936577</c:v>
                </c:pt>
                <c:pt idx="3959">
                  <c:v>1523.4747919823542</c:v>
                </c:pt>
                <c:pt idx="3960">
                  <c:v>1643.1675544925256</c:v>
                </c:pt>
                <c:pt idx="3961">
                  <c:v>1552.0402941607183</c:v>
                </c:pt>
                <c:pt idx="3962">
                  <c:v>1612.4142237009137</c:v>
                </c:pt>
                <c:pt idx="3963">
                  <c:v>1700.7029467790942</c:v>
                </c:pt>
                <c:pt idx="3964">
                  <c:v>1643.625810959513</c:v>
                </c:pt>
                <c:pt idx="3965">
                  <c:v>1702.5853480222743</c:v>
                </c:pt>
                <c:pt idx="3966">
                  <c:v>1827.195289537801</c:v>
                </c:pt>
                <c:pt idx="3967">
                  <c:v>1783.2682497786504</c:v>
                </c:pt>
                <c:pt idx="3968">
                  <c:v>1879.1347715611646</c:v>
                </c:pt>
                <c:pt idx="3969">
                  <c:v>1862.5942021538544</c:v>
                </c:pt>
                <c:pt idx="3970">
                  <c:v>2123.2139488383855</c:v>
                </c:pt>
                <c:pt idx="3971">
                  <c:v>2137.3668314618885</c:v>
                </c:pt>
                <c:pt idx="3972">
                  <c:v>2130.7745727221495</c:v>
                </c:pt>
                <c:pt idx="3973">
                  <c:v>1989.7277096966202</c:v>
                </c:pt>
                <c:pt idx="3974">
                  <c:v>2086.3319496697018</c:v>
                </c:pt>
                <c:pt idx="3975">
                  <c:v>2073.7697597056685</c:v>
                </c:pt>
                <c:pt idx="3976">
                  <c:v>2133.3467519785904</c:v>
                </c:pt>
                <c:pt idx="3977">
                  <c:v>2077.0247241553084</c:v>
                </c:pt>
                <c:pt idx="3978">
                  <c:v>2128.3666681455188</c:v>
                </c:pt>
                <c:pt idx="3979">
                  <c:v>2214.0130276210716</c:v>
                </c:pt>
                <c:pt idx="3980">
                  <c:v>2339.9335952265451</c:v>
                </c:pt>
                <c:pt idx="3981">
                  <c:v>2269.2596067702871</c:v>
                </c:pt>
                <c:pt idx="3982">
                  <c:v>2437.0092188839253</c:v>
                </c:pt>
                <c:pt idx="3983">
                  <c:v>2262.033847215323</c:v>
                </c:pt>
                <c:pt idx="3984">
                  <c:v>2399.7429446979127</c:v>
                </c:pt>
                <c:pt idx="3985">
                  <c:v>2275.4949615445203</c:v>
                </c:pt>
                <c:pt idx="3986">
                  <c:v>2503.4602541265972</c:v>
                </c:pt>
                <c:pt idx="3987">
                  <c:v>2372.4234660441698</c:v>
                </c:pt>
                <c:pt idx="3988">
                  <c:v>2705.0488293913722</c:v>
                </c:pt>
                <c:pt idx="3989">
                  <c:v>2710.0192728050174</c:v>
                </c:pt>
                <c:pt idx="3990">
                  <c:v>2628.1870532276912</c:v>
                </c:pt>
                <c:pt idx="3991">
                  <c:v>2558.7741838859188</c:v>
                </c:pt>
                <c:pt idx="3992">
                  <c:v>2753.3412006133071</c:v>
                </c:pt>
                <c:pt idx="3993">
                  <c:v>2665.9335794410499</c:v>
                </c:pt>
                <c:pt idx="3994">
                  <c:v>2869.1908133230495</c:v>
                </c:pt>
                <c:pt idx="3995">
                  <c:v>2832.1158910687668</c:v>
                </c:pt>
                <c:pt idx="3996">
                  <c:v>2978.6967099065928</c:v>
                </c:pt>
                <c:pt idx="3997">
                  <c:v>2778.9936496247451</c:v>
                </c:pt>
                <c:pt idx="3998">
                  <c:v>2927.6500119411407</c:v>
                </c:pt>
                <c:pt idx="3999">
                  <c:v>2961.1818721054797</c:v>
                </c:pt>
                <c:pt idx="4000">
                  <c:v>3189.6768371418621</c:v>
                </c:pt>
                <c:pt idx="4001">
                  <c:v>2970.4634658458526</c:v>
                </c:pt>
                <c:pt idx="4002">
                  <c:v>3112.1693137692273</c:v>
                </c:pt>
                <c:pt idx="4003">
                  <c:v>3082.4253929870383</c:v>
                </c:pt>
                <c:pt idx="4004">
                  <c:v>3191.7809564431382</c:v>
                </c:pt>
                <c:pt idx="4005">
                  <c:v>3152.7547712185651</c:v>
                </c:pt>
                <c:pt idx="4006">
                  <c:v>3189.3974591031097</c:v>
                </c:pt>
                <c:pt idx="4007">
                  <c:v>3216.5034607975458</c:v>
                </c:pt>
                <c:pt idx="4008">
                  <c:v>3450.2301036758463</c:v>
                </c:pt>
                <c:pt idx="4009">
                  <c:v>3150.1394666665765</c:v>
                </c:pt>
                <c:pt idx="4010">
                  <c:v>3709.626012450462</c:v>
                </c:pt>
                <c:pt idx="4011">
                  <c:v>3371.2804722276001</c:v>
                </c:pt>
                <c:pt idx="4012">
                  <c:v>3619.0852827822991</c:v>
                </c:pt>
                <c:pt idx="4013">
                  <c:v>3517.6579129518764</c:v>
                </c:pt>
                <c:pt idx="4014">
                  <c:v>3704.4902184638627</c:v>
                </c:pt>
                <c:pt idx="4015">
                  <c:v>3757.5086984147479</c:v>
                </c:pt>
                <c:pt idx="4016">
                  <c:v>4057.6832890136238</c:v>
                </c:pt>
                <c:pt idx="4017">
                  <c:v>3169.699905773572</c:v>
                </c:pt>
                <c:pt idx="4018">
                  <c:v>3956.8440831807852</c:v>
                </c:pt>
                <c:pt idx="4019">
                  <c:v>3666.2117566359148</c:v>
                </c:pt>
                <c:pt idx="4020">
                  <c:v>3867.2558102559283</c:v>
                </c:pt>
                <c:pt idx="4021">
                  <c:v>3824.0825440066606</c:v>
                </c:pt>
                <c:pt idx="4022">
                  <c:v>4115.6786438433528</c:v>
                </c:pt>
                <c:pt idx="4023">
                  <c:v>3814.4131804318022</c:v>
                </c:pt>
                <c:pt idx="4024">
                  <c:v>4028.4649440250996</c:v>
                </c:pt>
                <c:pt idx="4025">
                  <c:v>3503.8036646051251</c:v>
                </c:pt>
                <c:pt idx="4026">
                  <c:v>4310.5527701531337</c:v>
                </c:pt>
                <c:pt idx="4027">
                  <c:v>4325.5890579641255</c:v>
                </c:pt>
                <c:pt idx="4028">
                  <c:v>4531.1745389567623</c:v>
                </c:pt>
                <c:pt idx="4029">
                  <c:v>4193.8083689210616</c:v>
                </c:pt>
                <c:pt idx="4030">
                  <c:v>4528.6713672326969</c:v>
                </c:pt>
                <c:pt idx="4031">
                  <c:v>4283.4511251901249</c:v>
                </c:pt>
                <c:pt idx="4032">
                  <c:v>4620.8291466691444</c:v>
                </c:pt>
                <c:pt idx="4033">
                  <c:v>4471.8804548223052</c:v>
                </c:pt>
                <c:pt idx="4034">
                  <c:v>4409.2779140698804</c:v>
                </c:pt>
                <c:pt idx="4035">
                  <c:v>4341.1154254246867</c:v>
                </c:pt>
                <c:pt idx="4036">
                  <c:v>4599.1753760392112</c:v>
                </c:pt>
                <c:pt idx="4037">
                  <c:v>4442.0000194603108</c:v>
                </c:pt>
                <c:pt idx="4038">
                  <c:v>4723.7858763391741</c:v>
                </c:pt>
                <c:pt idx="4039">
                  <c:v>4200.1947203362788</c:v>
                </c:pt>
                <c:pt idx="4040">
                  <c:v>4624.332094553075</c:v>
                </c:pt>
                <c:pt idx="4041">
                  <c:v>4277.9213687115016</c:v>
                </c:pt>
                <c:pt idx="4042">
                  <c:v>4917.6387627544036</c:v>
                </c:pt>
                <c:pt idx="4043">
                  <c:v>4809.916241342893</c:v>
                </c:pt>
                <c:pt idx="4044">
                  <c:v>4826.9318717002006</c:v>
                </c:pt>
                <c:pt idx="4045">
                  <c:v>4571.1452325783448</c:v>
                </c:pt>
                <c:pt idx="4046">
                  <c:v>4911.3707065987128</c:v>
                </c:pt>
                <c:pt idx="4047">
                  <c:v>4427.8833180305392</c:v>
                </c:pt>
                <c:pt idx="4048">
                  <c:v>5143.3671679063973</c:v>
                </c:pt>
                <c:pt idx="4049">
                  <c:v>4651.6128637035599</c:v>
                </c:pt>
                <c:pt idx="4050">
                  <c:v>5132.7769351159122</c:v>
                </c:pt>
                <c:pt idx="4051">
                  <c:v>5018.4868606001846</c:v>
                </c:pt>
                <c:pt idx="4052">
                  <c:v>5158.0517442528871</c:v>
                </c:pt>
                <c:pt idx="4053">
                  <c:v>4924.2170338894693</c:v>
                </c:pt>
                <c:pt idx="4054">
                  <c:v>4940.8242964224</c:v>
                </c:pt>
                <c:pt idx="4055">
                  <c:v>4991.7362065762491</c:v>
                </c:pt>
                <c:pt idx="4056">
                  <c:v>5254.5134289268626</c:v>
                </c:pt>
                <c:pt idx="4057">
                  <c:v>4743.6088486877525</c:v>
                </c:pt>
                <c:pt idx="4058">
                  <c:v>5215.4083522954079</c:v>
                </c:pt>
                <c:pt idx="4059">
                  <c:v>5202.5672715274195</c:v>
                </c:pt>
                <c:pt idx="4060">
                  <c:v>5342.6763282724824</c:v>
                </c:pt>
                <c:pt idx="4061">
                  <c:v>5344.5469204982037</c:v>
                </c:pt>
                <c:pt idx="4062">
                  <c:v>5652.6491971820078</c:v>
                </c:pt>
                <c:pt idx="4063">
                  <c:v>4853.3774591054507</c:v>
                </c:pt>
                <c:pt idx="4064">
                  <c:v>5747.7732962499931</c:v>
                </c:pt>
                <c:pt idx="4065">
                  <c:v>5343.6427863271056</c:v>
                </c:pt>
                <c:pt idx="4066">
                  <c:v>5243.1933429781038</c:v>
                </c:pt>
                <c:pt idx="4067">
                  <c:v>5349.0201341306711</c:v>
                </c:pt>
                <c:pt idx="4068">
                  <c:v>5505.4086965388205</c:v>
                </c:pt>
                <c:pt idx="4069">
                  <c:v>5201.9788095971817</c:v>
                </c:pt>
                <c:pt idx="4070">
                  <c:v>5482.303670798382</c:v>
                </c:pt>
                <c:pt idx="4071">
                  <c:v>4949.7738763098623</c:v>
                </c:pt>
                <c:pt idx="4072">
                  <c:v>5482.303670798382</c:v>
                </c:pt>
                <c:pt idx="4073">
                  <c:v>5091.3358880399801</c:v>
                </c:pt>
                <c:pt idx="4074">
                  <c:v>5390.9673188485613</c:v>
                </c:pt>
                <c:pt idx="4075">
                  <c:v>5016.9228533645601</c:v>
                </c:pt>
                <c:pt idx="4076">
                  <c:v>5678.9213729245157</c:v>
                </c:pt>
                <c:pt idx="4077">
                  <c:v>5125.5464432577473</c:v>
                </c:pt>
                <c:pt idx="4078">
                  <c:v>5897.933860339891</c:v>
                </c:pt>
                <c:pt idx="4079">
                  <c:v>5988.8376605293806</c:v>
                </c:pt>
                <c:pt idx="4080">
                  <c:v>5752.8567940353369</c:v>
                </c:pt>
                <c:pt idx="4081">
                  <c:v>6225.1265431557249</c:v>
                </c:pt>
                <c:pt idx="4082">
                  <c:v>5803.2769555336481</c:v>
                </c:pt>
                <c:pt idx="4083">
                  <c:v>5747.4248140177879</c:v>
                </c:pt>
                <c:pt idx="4084">
                  <c:v>5812.9502814326343</c:v>
                </c:pt>
                <c:pt idx="4085">
                  <c:v>5326.4419659975092</c:v>
                </c:pt>
                <c:pt idx="4086">
                  <c:v>5239.4732511741613</c:v>
                </c:pt>
                <c:pt idx="4087">
                  <c:v>5577.0658718515224</c:v>
                </c:pt>
                <c:pt idx="4088">
                  <c:v>5593.1529174563138</c:v>
                </c:pt>
                <c:pt idx="4089">
                  <c:v>5295.313159360624</c:v>
                </c:pt>
                <c:pt idx="4090">
                  <c:v>5886.5996760033049</c:v>
                </c:pt>
                <c:pt idx="4091">
                  <c:v>5686.9614586736125</c:v>
                </c:pt>
                <c:pt idx="4092">
                  <c:v>6071.2343048766497</c:v>
                </c:pt>
                <c:pt idx="4093">
                  <c:v>5329.2075097062352</c:v>
                </c:pt>
                <c:pt idx="4094">
                  <c:v>6061.7869001517865</c:v>
                </c:pt>
                <c:pt idx="4095">
                  <c:v>4958.2138294044344</c:v>
                </c:pt>
                <c:pt idx="4096">
                  <c:v>6061.7869001517865</c:v>
                </c:pt>
                <c:pt idx="4097">
                  <c:v>4959.1825421803751</c:v>
                </c:pt>
                <c:pt idx="4098">
                  <c:v>5604.4548496111311</c:v>
                </c:pt>
                <c:pt idx="4099">
                  <c:v>5294.9128667320692</c:v>
                </c:pt>
                <c:pt idx="4100">
                  <c:v>5906.2743947705194</c:v>
                </c:pt>
                <c:pt idx="4101">
                  <c:v>6625.239774697925</c:v>
                </c:pt>
                <c:pt idx="4102">
                  <c:v>6385.4048926547875</c:v>
                </c:pt>
                <c:pt idx="4103">
                  <c:v>6976.6628636228506</c:v>
                </c:pt>
                <c:pt idx="4104">
                  <c:v>6589.6814022574945</c:v>
                </c:pt>
                <c:pt idx="4105">
                  <c:v>6791.3847318804064</c:v>
                </c:pt>
                <c:pt idx="4106">
                  <c:v>6610.4354506803802</c:v>
                </c:pt>
                <c:pt idx="4107">
                  <c:v>0.39788597489822453</c:v>
                </c:pt>
                <c:pt idx="4108">
                  <c:v>0.39788597489822453</c:v>
                </c:pt>
                <c:pt idx="4109">
                  <c:v>0.39788597489822453</c:v>
                </c:pt>
                <c:pt idx="4110">
                  <c:v>0.39788597489822453</c:v>
                </c:pt>
                <c:pt idx="4111">
                  <c:v>0.39788597489822453</c:v>
                </c:pt>
                <c:pt idx="4112">
                  <c:v>0.39788597489822453</c:v>
                </c:pt>
                <c:pt idx="4113">
                  <c:v>0.39788597489822453</c:v>
                </c:pt>
                <c:pt idx="4114">
                  <c:v>0.39788597489822453</c:v>
                </c:pt>
                <c:pt idx="4115">
                  <c:v>0.39788597489822453</c:v>
                </c:pt>
                <c:pt idx="4116">
                  <c:v>0.39788597489822453</c:v>
                </c:pt>
                <c:pt idx="4117">
                  <c:v>0.39788597489822453</c:v>
                </c:pt>
                <c:pt idx="4118">
                  <c:v>0.39788597489822453</c:v>
                </c:pt>
                <c:pt idx="4119">
                  <c:v>0.39788597489822453</c:v>
                </c:pt>
                <c:pt idx="4120">
                  <c:v>0.39788597489822453</c:v>
                </c:pt>
                <c:pt idx="4121">
                  <c:v>0.39788597489822453</c:v>
                </c:pt>
                <c:pt idx="4122">
                  <c:v>0.39788597489822453</c:v>
                </c:pt>
                <c:pt idx="4123">
                  <c:v>0.39788597489822453</c:v>
                </c:pt>
                <c:pt idx="4124">
                  <c:v>0.39788597489822453</c:v>
                </c:pt>
                <c:pt idx="4125">
                  <c:v>0.39788597489822453</c:v>
                </c:pt>
                <c:pt idx="4126">
                  <c:v>0.39788597489822453</c:v>
                </c:pt>
                <c:pt idx="4127">
                  <c:v>0.39788597489822453</c:v>
                </c:pt>
                <c:pt idx="4128">
                  <c:v>0.39788597489822453</c:v>
                </c:pt>
                <c:pt idx="4129">
                  <c:v>0.39788597489822453</c:v>
                </c:pt>
                <c:pt idx="4130">
                  <c:v>0.39788597489822453</c:v>
                </c:pt>
                <c:pt idx="4131">
                  <c:v>0.39788597489822453</c:v>
                </c:pt>
                <c:pt idx="4132">
                  <c:v>0.39788597489822453</c:v>
                </c:pt>
                <c:pt idx="4133">
                  <c:v>0.39788597489822453</c:v>
                </c:pt>
                <c:pt idx="4134">
                  <c:v>0.39788597489822453</c:v>
                </c:pt>
                <c:pt idx="4135">
                  <c:v>0.39788597489822453</c:v>
                </c:pt>
                <c:pt idx="4136">
                  <c:v>0.39788597489822453</c:v>
                </c:pt>
                <c:pt idx="4137">
                  <c:v>0.39788597489822453</c:v>
                </c:pt>
                <c:pt idx="4138">
                  <c:v>0.39788597489822453</c:v>
                </c:pt>
                <c:pt idx="4139">
                  <c:v>2130.7745727221495</c:v>
                </c:pt>
                <c:pt idx="4140">
                  <c:v>1989.7277096966202</c:v>
                </c:pt>
                <c:pt idx="4141">
                  <c:v>2086.3319496697018</c:v>
                </c:pt>
                <c:pt idx="4142">
                  <c:v>2073.7697597056685</c:v>
                </c:pt>
                <c:pt idx="4143">
                  <c:v>2133.3467519785904</c:v>
                </c:pt>
                <c:pt idx="4144">
                  <c:v>2077.0247241553084</c:v>
                </c:pt>
                <c:pt idx="4145">
                  <c:v>2128.3666681455188</c:v>
                </c:pt>
                <c:pt idx="4146">
                  <c:v>2214.0130276210716</c:v>
                </c:pt>
                <c:pt idx="4147">
                  <c:v>2339.9335952265451</c:v>
                </c:pt>
                <c:pt idx="4148">
                  <c:v>2269.2596067702871</c:v>
                </c:pt>
                <c:pt idx="4149">
                  <c:v>2437.0092188839253</c:v>
                </c:pt>
                <c:pt idx="4150">
                  <c:v>2262.033847215323</c:v>
                </c:pt>
                <c:pt idx="4151">
                  <c:v>2399.7429446979127</c:v>
                </c:pt>
                <c:pt idx="4152">
                  <c:v>2275.4949615445203</c:v>
                </c:pt>
                <c:pt idx="4153">
                  <c:v>2503.4602541265972</c:v>
                </c:pt>
                <c:pt idx="4154">
                  <c:v>2372.4234660441698</c:v>
                </c:pt>
                <c:pt idx="4155">
                  <c:v>2705.0488293913722</c:v>
                </c:pt>
                <c:pt idx="4156">
                  <c:v>2710.0192728050174</c:v>
                </c:pt>
                <c:pt idx="4157">
                  <c:v>2628.1870532276912</c:v>
                </c:pt>
                <c:pt idx="4158">
                  <c:v>2558.7741838859188</c:v>
                </c:pt>
                <c:pt idx="4159">
                  <c:v>2753.3412006133071</c:v>
                </c:pt>
                <c:pt idx="4160">
                  <c:v>2665.9335794410499</c:v>
                </c:pt>
                <c:pt idx="4161">
                  <c:v>2869.1908133230495</c:v>
                </c:pt>
                <c:pt idx="4162">
                  <c:v>2832.1158910687668</c:v>
                </c:pt>
                <c:pt idx="4163">
                  <c:v>2978.6967099065928</c:v>
                </c:pt>
                <c:pt idx="4164">
                  <c:v>2778.9936496247451</c:v>
                </c:pt>
                <c:pt idx="4165">
                  <c:v>2927.6500119411407</c:v>
                </c:pt>
                <c:pt idx="4166">
                  <c:v>2961.1818721054797</c:v>
                </c:pt>
                <c:pt idx="4167">
                  <c:v>3189.6768371418621</c:v>
                </c:pt>
                <c:pt idx="4168">
                  <c:v>2970.4634658458526</c:v>
                </c:pt>
                <c:pt idx="4169">
                  <c:v>3112.1693137692273</c:v>
                </c:pt>
                <c:pt idx="4170">
                  <c:v>3082.4253929870383</c:v>
                </c:pt>
                <c:pt idx="4171">
                  <c:v>3191.7809564431382</c:v>
                </c:pt>
                <c:pt idx="4172">
                  <c:v>3152.7547712185651</c:v>
                </c:pt>
                <c:pt idx="4173">
                  <c:v>3189.3974591031097</c:v>
                </c:pt>
                <c:pt idx="4174">
                  <c:v>3216.5034607975458</c:v>
                </c:pt>
                <c:pt idx="4175">
                  <c:v>3450.2301036758463</c:v>
                </c:pt>
                <c:pt idx="4176">
                  <c:v>3150.1394666665765</c:v>
                </c:pt>
                <c:pt idx="4177">
                  <c:v>3709.626012450462</c:v>
                </c:pt>
                <c:pt idx="4178">
                  <c:v>3371.2804722276001</c:v>
                </c:pt>
                <c:pt idx="4179">
                  <c:v>3619.0852827822991</c:v>
                </c:pt>
                <c:pt idx="4180">
                  <c:v>3517.6579129518764</c:v>
                </c:pt>
                <c:pt idx="4181">
                  <c:v>3704.4902184638627</c:v>
                </c:pt>
                <c:pt idx="4182">
                  <c:v>3757.5086984147479</c:v>
                </c:pt>
                <c:pt idx="4183">
                  <c:v>4057.6832890136238</c:v>
                </c:pt>
                <c:pt idx="4184">
                  <c:v>3169.699905773572</c:v>
                </c:pt>
                <c:pt idx="4185">
                  <c:v>3956.8440831807852</c:v>
                </c:pt>
                <c:pt idx="4186">
                  <c:v>3666.2117566359148</c:v>
                </c:pt>
                <c:pt idx="4187">
                  <c:v>3867.2558102559283</c:v>
                </c:pt>
                <c:pt idx="4188">
                  <c:v>3824.0825440066606</c:v>
                </c:pt>
                <c:pt idx="4189">
                  <c:v>4115.6786438433528</c:v>
                </c:pt>
                <c:pt idx="4190">
                  <c:v>3814.4131804318022</c:v>
                </c:pt>
                <c:pt idx="4191">
                  <c:v>4028.4649440250996</c:v>
                </c:pt>
                <c:pt idx="4192">
                  <c:v>3503.8036646051251</c:v>
                </c:pt>
                <c:pt idx="4193">
                  <c:v>4310.5527701531337</c:v>
                </c:pt>
                <c:pt idx="4194">
                  <c:v>4325.5890579641255</c:v>
                </c:pt>
                <c:pt idx="4195">
                  <c:v>4531.1745389567623</c:v>
                </c:pt>
                <c:pt idx="4196">
                  <c:v>4193.8083689210616</c:v>
                </c:pt>
                <c:pt idx="4197">
                  <c:v>4528.6713672326969</c:v>
                </c:pt>
                <c:pt idx="4198">
                  <c:v>4283.4511251901249</c:v>
                </c:pt>
                <c:pt idx="4199">
                  <c:v>4620.8291466691444</c:v>
                </c:pt>
                <c:pt idx="4200">
                  <c:v>4471.8804548223052</c:v>
                </c:pt>
                <c:pt idx="4201">
                  <c:v>4409.2779140698804</c:v>
                </c:pt>
                <c:pt idx="4202">
                  <c:v>4341.1154254246867</c:v>
                </c:pt>
                <c:pt idx="4203">
                  <c:v>4599.1753760392112</c:v>
                </c:pt>
                <c:pt idx="4204">
                  <c:v>4442.0000194603108</c:v>
                </c:pt>
                <c:pt idx="4205">
                  <c:v>4723.7858763391741</c:v>
                </c:pt>
                <c:pt idx="4206">
                  <c:v>4200.1947203362788</c:v>
                </c:pt>
                <c:pt idx="4207">
                  <c:v>4624.332094553075</c:v>
                </c:pt>
                <c:pt idx="4208">
                  <c:v>4277.9213687115016</c:v>
                </c:pt>
                <c:pt idx="4209">
                  <c:v>4917.6387627544036</c:v>
                </c:pt>
                <c:pt idx="4210">
                  <c:v>4809.916241342893</c:v>
                </c:pt>
                <c:pt idx="4211">
                  <c:v>4826.9318717002006</c:v>
                </c:pt>
                <c:pt idx="4212">
                  <c:v>4571.1452325783448</c:v>
                </c:pt>
                <c:pt idx="4213">
                  <c:v>4911.3707065987128</c:v>
                </c:pt>
                <c:pt idx="4214">
                  <c:v>4427.8833180305392</c:v>
                </c:pt>
                <c:pt idx="4215">
                  <c:v>5143.3671679063973</c:v>
                </c:pt>
                <c:pt idx="4216">
                  <c:v>4651.6128637035599</c:v>
                </c:pt>
                <c:pt idx="4217">
                  <c:v>5132.7769351159122</c:v>
                </c:pt>
                <c:pt idx="4218">
                  <c:v>5018.4868606001846</c:v>
                </c:pt>
                <c:pt idx="4219">
                  <c:v>5158.0517442528871</c:v>
                </c:pt>
                <c:pt idx="4220">
                  <c:v>4924.2170338894693</c:v>
                </c:pt>
                <c:pt idx="4221">
                  <c:v>4940.8242964224</c:v>
                </c:pt>
                <c:pt idx="4222">
                  <c:v>4991.7362065762491</c:v>
                </c:pt>
                <c:pt idx="4223">
                  <c:v>5254.5134289268626</c:v>
                </c:pt>
                <c:pt idx="4224">
                  <c:v>4743.6088486877525</c:v>
                </c:pt>
                <c:pt idx="4225">
                  <c:v>5215.4083522954079</c:v>
                </c:pt>
                <c:pt idx="4226">
                  <c:v>5202.5672715274195</c:v>
                </c:pt>
                <c:pt idx="4227">
                  <c:v>5342.6763282724824</c:v>
                </c:pt>
                <c:pt idx="4228">
                  <c:v>5344.5469204982037</c:v>
                </c:pt>
                <c:pt idx="4229">
                  <c:v>5652.6491971820078</c:v>
                </c:pt>
                <c:pt idx="4230">
                  <c:v>4853.3774591054507</c:v>
                </c:pt>
                <c:pt idx="4231">
                  <c:v>5747.7732962499931</c:v>
                </c:pt>
                <c:pt idx="4232">
                  <c:v>5343.6427863271056</c:v>
                </c:pt>
                <c:pt idx="4233">
                  <c:v>5243.1933429781038</c:v>
                </c:pt>
                <c:pt idx="4234">
                  <c:v>5349.0201341306711</c:v>
                </c:pt>
                <c:pt idx="4235">
                  <c:v>5505.4086965388205</c:v>
                </c:pt>
                <c:pt idx="4236">
                  <c:v>5201.9788095971817</c:v>
                </c:pt>
                <c:pt idx="4237">
                  <c:v>5482.303670798382</c:v>
                </c:pt>
                <c:pt idx="4238">
                  <c:v>4949.7738763098623</c:v>
                </c:pt>
                <c:pt idx="4239">
                  <c:v>5482.303670798382</c:v>
                </c:pt>
                <c:pt idx="4240">
                  <c:v>5091.3358880399801</c:v>
                </c:pt>
                <c:pt idx="4241">
                  <c:v>5390.9673188485613</c:v>
                </c:pt>
                <c:pt idx="4242">
                  <c:v>5016.9228533645601</c:v>
                </c:pt>
                <c:pt idx="4243">
                  <c:v>5678.9213729245157</c:v>
                </c:pt>
                <c:pt idx="4244">
                  <c:v>5125.5464432577473</c:v>
                </c:pt>
                <c:pt idx="4245">
                  <c:v>5897.933860339891</c:v>
                </c:pt>
                <c:pt idx="4246">
                  <c:v>5988.8376605293806</c:v>
                </c:pt>
                <c:pt idx="4247">
                  <c:v>5752.8567940353369</c:v>
                </c:pt>
                <c:pt idx="4248">
                  <c:v>6225.1265431557249</c:v>
                </c:pt>
                <c:pt idx="4249">
                  <c:v>5803.2769555336481</c:v>
                </c:pt>
                <c:pt idx="4250">
                  <c:v>5747.4248140177879</c:v>
                </c:pt>
                <c:pt idx="4251">
                  <c:v>5812.9502814326343</c:v>
                </c:pt>
                <c:pt idx="4252">
                  <c:v>5326.4419659975092</c:v>
                </c:pt>
                <c:pt idx="4253">
                  <c:v>5239.4732511741613</c:v>
                </c:pt>
                <c:pt idx="4254">
                  <c:v>5577.0658718515224</c:v>
                </c:pt>
                <c:pt idx="4255">
                  <c:v>5593.1529174563138</c:v>
                </c:pt>
                <c:pt idx="4256">
                  <c:v>5295.313159360624</c:v>
                </c:pt>
                <c:pt idx="4257">
                  <c:v>5886.5996760033049</c:v>
                </c:pt>
                <c:pt idx="4258">
                  <c:v>5686.9614586736125</c:v>
                </c:pt>
                <c:pt idx="4259">
                  <c:v>6071.2343048766497</c:v>
                </c:pt>
                <c:pt idx="4260">
                  <c:v>5329.2075097062352</c:v>
                </c:pt>
                <c:pt idx="4261">
                  <c:v>6061.7869001517865</c:v>
                </c:pt>
                <c:pt idx="4262">
                  <c:v>4958.2138294044344</c:v>
                </c:pt>
                <c:pt idx="4263">
                  <c:v>6061.7869001517865</c:v>
                </c:pt>
                <c:pt idx="4264">
                  <c:v>4959.1825421803751</c:v>
                </c:pt>
                <c:pt idx="4265">
                  <c:v>5604.4548496111311</c:v>
                </c:pt>
                <c:pt idx="4266">
                  <c:v>5294.9128667320692</c:v>
                </c:pt>
                <c:pt idx="4267">
                  <c:v>9227.0420995867662</c:v>
                </c:pt>
                <c:pt idx="4268">
                  <c:v>9480.977366545023</c:v>
                </c:pt>
                <c:pt idx="4269">
                  <c:v>8699.2559652482687</c:v>
                </c:pt>
                <c:pt idx="4270">
                  <c:v>9525.7496490099038</c:v>
                </c:pt>
                <c:pt idx="4271">
                  <c:v>9221.9306860074084</c:v>
                </c:pt>
                <c:pt idx="4272">
                  <c:v>9490.1233926341029</c:v>
                </c:pt>
                <c:pt idx="4273">
                  <c:v>9499.1842398000408</c:v>
                </c:pt>
                <c:pt idx="4274">
                  <c:v>9785.0621079435477</c:v>
                </c:pt>
                <c:pt idx="4275">
                  <c:v>8851.5140140101394</c:v>
                </c:pt>
                <c:pt idx="4276">
                  <c:v>9601.2660970165107</c:v>
                </c:pt>
                <c:pt idx="4277">
                  <c:v>10080.820130158429</c:v>
                </c:pt>
                <c:pt idx="4278">
                  <c:v>8874.2431208741837</c:v>
                </c:pt>
                <c:pt idx="4279">
                  <c:v>8409.9200464246969</c:v>
                </c:pt>
                <c:pt idx="4280">
                  <c:v>9341.8244513626505</c:v>
                </c:pt>
                <c:pt idx="4281">
                  <c:v>9760.3558990989059</c:v>
                </c:pt>
                <c:pt idx="4282">
                  <c:v>9369.0887151969218</c:v>
                </c:pt>
                <c:pt idx="4283">
                  <c:v>8349.5840057355854</c:v>
                </c:pt>
                <c:pt idx="4284">
                  <c:v>9625.4135724824646</c:v>
                </c:pt>
                <c:pt idx="4285">
                  <c:v>8545.4384404213524</c:v>
                </c:pt>
                <c:pt idx="4286">
                  <c:v>9353.610957075598</c:v>
                </c:pt>
                <c:pt idx="4287">
                  <c:v>8752.9063949261727</c:v>
                </c:pt>
                <c:pt idx="4288">
                  <c:v>9102.7536085234224</c:v>
                </c:pt>
                <c:pt idx="4289">
                  <c:v>8966.856452570948</c:v>
                </c:pt>
                <c:pt idx="4290">
                  <c:v>8859.0573329018189</c:v>
                </c:pt>
                <c:pt idx="4291">
                  <c:v>8752.3024255608489</c:v>
                </c:pt>
                <c:pt idx="4292">
                  <c:v>9620.3777967820733</c:v>
                </c:pt>
                <c:pt idx="4293">
                  <c:v>8554.8777968797658</c:v>
                </c:pt>
                <c:pt idx="4294">
                  <c:v>9101.6889864112218</c:v>
                </c:pt>
                <c:pt idx="4295">
                  <c:v>9006.674826951572</c:v>
                </c:pt>
                <c:pt idx="4296">
                  <c:v>9433.2247736156605</c:v>
                </c:pt>
                <c:pt idx="4297">
                  <c:v>8825.3343397755671</c:v>
                </c:pt>
                <c:pt idx="4298">
                  <c:v>9428.620268827015</c:v>
                </c:pt>
                <c:pt idx="4299">
                  <c:v>9332.367284382688</c:v>
                </c:pt>
                <c:pt idx="4300">
                  <c:v>9459.3531798101067</c:v>
                </c:pt>
                <c:pt idx="4301">
                  <c:v>9323.4361682423878</c:v>
                </c:pt>
                <c:pt idx="4302">
                  <c:v>8475.0751961197948</c:v>
                </c:pt>
                <c:pt idx="4303">
                  <c:v>8604.8634248093585</c:v>
                </c:pt>
                <c:pt idx="4304">
                  <c:v>9170.4325772463435</c:v>
                </c:pt>
                <c:pt idx="4305">
                  <c:v>8814.3803085552245</c:v>
                </c:pt>
                <c:pt idx="4306">
                  <c:v>9407.387679427924</c:v>
                </c:pt>
                <c:pt idx="4307">
                  <c:v>8862.4545674601777</c:v>
                </c:pt>
                <c:pt idx="4308">
                  <c:v>8971.8578721203648</c:v>
                </c:pt>
                <c:pt idx="4309">
                  <c:v>9102.2040879953056</c:v>
                </c:pt>
                <c:pt idx="4310">
                  <c:v>9493.704891020403</c:v>
                </c:pt>
                <c:pt idx="4311">
                  <c:v>8640.5725728696816</c:v>
                </c:pt>
                <c:pt idx="4312">
                  <c:v>9227.203109822085</c:v>
                </c:pt>
                <c:pt idx="4313">
                  <c:v>8709.0322795758184</c:v>
                </c:pt>
                <c:pt idx="4314">
                  <c:v>8962.6813158826844</c:v>
                </c:pt>
                <c:pt idx="4315">
                  <c:v>8387.9020436881929</c:v>
                </c:pt>
                <c:pt idx="4316">
                  <c:v>8997.9509108384973</c:v>
                </c:pt>
                <c:pt idx="4317">
                  <c:v>8865.2773010995661</c:v>
                </c:pt>
                <c:pt idx="4318">
                  <c:v>9236.444704992331</c:v>
                </c:pt>
                <c:pt idx="4319">
                  <c:v>7867.6138612897266</c:v>
                </c:pt>
                <c:pt idx="4320">
                  <c:v>9541.6518272841022</c:v>
                </c:pt>
                <c:pt idx="4321">
                  <c:v>8650.8137383815811</c:v>
                </c:pt>
                <c:pt idx="4322">
                  <c:v>8795.2211673448892</c:v>
                </c:pt>
                <c:pt idx="4323">
                  <c:v>8946.7554541310765</c:v>
                </c:pt>
                <c:pt idx="4324">
                  <c:v>8823.40933230064</c:v>
                </c:pt>
                <c:pt idx="4325">
                  <c:v>8933.1521355066798</c:v>
                </c:pt>
                <c:pt idx="4326">
                  <c:v>9302.0480825747145</c:v>
                </c:pt>
                <c:pt idx="4327">
                  <c:v>8435.7074305250517</c:v>
                </c:pt>
                <c:pt idx="4328">
                  <c:v>9306.5326601605775</c:v>
                </c:pt>
                <c:pt idx="4329">
                  <c:v>9730.5542993366744</c:v>
                </c:pt>
                <c:pt idx="4330">
                  <c:v>9075.9173746730357</c:v>
                </c:pt>
                <c:pt idx="4331">
                  <c:v>8596.1426417075363</c:v>
                </c:pt>
                <c:pt idx="4332">
                  <c:v>9390.504146536101</c:v>
                </c:pt>
                <c:pt idx="4333">
                  <c:v>8777.0384164811476</c:v>
                </c:pt>
                <c:pt idx="4334">
                  <c:v>9871.6924570750525</c:v>
                </c:pt>
                <c:pt idx="4335">
                  <c:v>8718.4664048369777</c:v>
                </c:pt>
                <c:pt idx="4336">
                  <c:v>9380.0726305269982</c:v>
                </c:pt>
                <c:pt idx="4337">
                  <c:v>8697.9948331957603</c:v>
                </c:pt>
                <c:pt idx="4338">
                  <c:v>9075.2372180482762</c:v>
                </c:pt>
                <c:pt idx="4339">
                  <c:v>8522.5502220145936</c:v>
                </c:pt>
                <c:pt idx="4340">
                  <c:v>9612.983151656952</c:v>
                </c:pt>
                <c:pt idx="4341">
                  <c:v>9358.1949387725108</c:v>
                </c:pt>
                <c:pt idx="4342">
                  <c:v>9259.3304532223956</c:v>
                </c:pt>
                <c:pt idx="4343">
                  <c:v>8468.7751536957367</c:v>
                </c:pt>
                <c:pt idx="4344">
                  <c:v>9468.1931518183246</c:v>
                </c:pt>
                <c:pt idx="4345">
                  <c:v>8937.3868377146027</c:v>
                </c:pt>
                <c:pt idx="4346">
                  <c:v>9478.2715203814805</c:v>
                </c:pt>
                <c:pt idx="4347">
                  <c:v>8698.1367463994957</c:v>
                </c:pt>
                <c:pt idx="4348">
                  <c:v>9074.0441878767815</c:v>
                </c:pt>
                <c:pt idx="4349">
                  <c:v>8877.6495919301615</c:v>
                </c:pt>
                <c:pt idx="4350">
                  <c:v>9297.8054419181899</c:v>
                </c:pt>
                <c:pt idx="4351">
                  <c:v>8212.4362440258883</c:v>
                </c:pt>
                <c:pt idx="4352">
                  <c:v>9227.3012809488428</c:v>
                </c:pt>
                <c:pt idx="4353">
                  <c:v>8962.7317989015701</c:v>
                </c:pt>
                <c:pt idx="4354">
                  <c:v>9291.1319828444284</c:v>
                </c:pt>
                <c:pt idx="4355">
                  <c:v>8359.2083868136015</c:v>
                </c:pt>
                <c:pt idx="4356">
                  <c:v>8971.9165525932476</c:v>
                </c:pt>
                <c:pt idx="4357">
                  <c:v>8895.5480509822955</c:v>
                </c:pt>
                <c:pt idx="4358">
                  <c:v>8918.6267335461162</c:v>
                </c:pt>
                <c:pt idx="4359">
                  <c:v>8981.8564830671403</c:v>
                </c:pt>
                <c:pt idx="4360">
                  <c:v>9525.9828262669416</c:v>
                </c:pt>
                <c:pt idx="4361">
                  <c:v>8941.1416299915218</c:v>
                </c:pt>
                <c:pt idx="4362">
                  <c:v>8789.7814519220537</c:v>
                </c:pt>
                <c:pt idx="4363">
                  <c:v>8030.1874827404681</c:v>
                </c:pt>
                <c:pt idx="4364">
                  <c:v>8964.2300842746063</c:v>
                </c:pt>
                <c:pt idx="4365">
                  <c:v>8515.5330075391576</c:v>
                </c:pt>
                <c:pt idx="4366">
                  <c:v>9651.4328217859111</c:v>
                </c:pt>
                <c:pt idx="4367">
                  <c:v>8271.1470138407276</c:v>
                </c:pt>
                <c:pt idx="4368">
                  <c:v>9122.2950819910293</c:v>
                </c:pt>
                <c:pt idx="4369">
                  <c:v>9532.682071739293</c:v>
                </c:pt>
                <c:pt idx="4370">
                  <c:v>9015.1995769295809</c:v>
                </c:pt>
                <c:pt idx="4371">
                  <c:v>8218.9637601007416</c:v>
                </c:pt>
                <c:pt idx="4372">
                  <c:v>8957.7773578732795</c:v>
                </c:pt>
                <c:pt idx="4373">
                  <c:v>8875.7884824360626</c:v>
                </c:pt>
                <c:pt idx="4374">
                  <c:v>9271.2805048629889</c:v>
                </c:pt>
                <c:pt idx="4375">
                  <c:v>8597.0447982916139</c:v>
                </c:pt>
                <c:pt idx="4376">
                  <c:v>9540.7582319155445</c:v>
                </c:pt>
                <c:pt idx="4377">
                  <c:v>8354.8926070329817</c:v>
                </c:pt>
                <c:pt idx="4378">
                  <c:v>9301.0502786813431</c:v>
                </c:pt>
                <c:pt idx="4379">
                  <c:v>8222.1413386048753</c:v>
                </c:pt>
                <c:pt idx="4380">
                  <c:v>8735.8472804184748</c:v>
                </c:pt>
                <c:pt idx="4381">
                  <c:v>9609.8855538177377</c:v>
                </c:pt>
                <c:pt idx="4382">
                  <c:v>9333.5248000117026</c:v>
                </c:pt>
                <c:pt idx="4383">
                  <c:v>9618.4746886522735</c:v>
                </c:pt>
                <c:pt idx="4384">
                  <c:v>9120.1408678764419</c:v>
                </c:pt>
                <c:pt idx="4385">
                  <c:v>8527.5443507537766</c:v>
                </c:pt>
                <c:pt idx="4386">
                  <c:v>9136.2045517640363</c:v>
                </c:pt>
                <c:pt idx="4387">
                  <c:v>8288.9210093623751</c:v>
                </c:pt>
                <c:pt idx="4388">
                  <c:v>9035.4017171293654</c:v>
                </c:pt>
                <c:pt idx="4389">
                  <c:v>8750.2436950702249</c:v>
                </c:pt>
                <c:pt idx="4390">
                  <c:v>9552.752767471191</c:v>
                </c:pt>
                <c:pt idx="4391">
                  <c:v>9729.1674162537165</c:v>
                </c:pt>
                <c:pt idx="4392">
                  <c:v>9236.1091802060419</c:v>
                </c:pt>
                <c:pt idx="4393">
                  <c:v>9193.8793783241344</c:v>
                </c:pt>
                <c:pt idx="4394">
                  <c:v>9582.2704827340494</c:v>
                </c:pt>
                <c:pt idx="4395">
                  <c:v>8904.236264623094</c:v>
                </c:pt>
                <c:pt idx="4396">
                  <c:v>8840.4226989477647</c:v>
                </c:pt>
                <c:pt idx="4397">
                  <c:v>8450.36422784161</c:v>
                </c:pt>
                <c:pt idx="4398">
                  <c:v>9074.8858454421206</c:v>
                </c:pt>
                <c:pt idx="4399">
                  <c:v>9143.3990476284634</c:v>
                </c:pt>
                <c:pt idx="4400">
                  <c:v>8302.0330510797958</c:v>
                </c:pt>
                <c:pt idx="4401">
                  <c:v>8483.0355017770034</c:v>
                </c:pt>
                <c:pt idx="4402">
                  <c:v>9254.9269305213711</c:v>
                </c:pt>
                <c:pt idx="4403">
                  <c:v>8878.7059007087046</c:v>
                </c:pt>
                <c:pt idx="4404">
                  <c:v>9071.2357799934161</c:v>
                </c:pt>
                <c:pt idx="4405">
                  <c:v>8886.1976964464739</c:v>
                </c:pt>
                <c:pt idx="4406">
                  <c:v>8351.3096257693069</c:v>
                </c:pt>
                <c:pt idx="4407">
                  <c:v>9114.9814752897746</c:v>
                </c:pt>
                <c:pt idx="4408">
                  <c:v>9078.7139680382352</c:v>
                </c:pt>
                <c:pt idx="4409">
                  <c:v>8189.402688831271</c:v>
                </c:pt>
                <c:pt idx="4410">
                  <c:v>8833.8328466929161</c:v>
                </c:pt>
                <c:pt idx="4411">
                  <c:v>8406.7853555867587</c:v>
                </c:pt>
                <c:pt idx="4412">
                  <c:v>9042.5399317931515</c:v>
                </c:pt>
                <c:pt idx="4413">
                  <c:v>8647.3637682050157</c:v>
                </c:pt>
                <c:pt idx="4414">
                  <c:v>8563.268316098709</c:v>
                </c:pt>
                <c:pt idx="4415">
                  <c:v>8196.6808993659324</c:v>
                </c:pt>
                <c:pt idx="4416">
                  <c:v>9492.0380851738337</c:v>
                </c:pt>
                <c:pt idx="4417">
                  <c:v>8412.5932860433877</c:v>
                </c:pt>
                <c:pt idx="4418">
                  <c:v>8753.92279260334</c:v>
                </c:pt>
                <c:pt idx="4419">
                  <c:v>8390.8784928695277</c:v>
                </c:pt>
                <c:pt idx="4420">
                  <c:v>8512.3650488733747</c:v>
                </c:pt>
                <c:pt idx="4421">
                  <c:v>8265.5278721500654</c:v>
                </c:pt>
                <c:pt idx="4422">
                  <c:v>9029.0350682045155</c:v>
                </c:pt>
                <c:pt idx="4423">
                  <c:v>7749.5502029407799</c:v>
                </c:pt>
                <c:pt idx="4424">
                  <c:v>9540.2341288026801</c:v>
                </c:pt>
                <c:pt idx="4425">
                  <c:v>8508.9397264663658</c:v>
                </c:pt>
                <c:pt idx="4426">
                  <c:v>8782.6257838361453</c:v>
                </c:pt>
                <c:pt idx="4427">
                  <c:v>9035.7116375454534</c:v>
                </c:pt>
                <c:pt idx="4428">
                  <c:v>8862.2741866057786</c:v>
                </c:pt>
                <c:pt idx="4429">
                  <c:v>8813.5929874497306</c:v>
                </c:pt>
                <c:pt idx="4430">
                  <c:v>8978.0369884428219</c:v>
                </c:pt>
                <c:pt idx="4431">
                  <c:v>8096.3552987626936</c:v>
                </c:pt>
                <c:pt idx="4432">
                  <c:v>8366.4881128156194</c:v>
                </c:pt>
                <c:pt idx="4433">
                  <c:v>8004.8052350960761</c:v>
                </c:pt>
                <c:pt idx="4434">
                  <c:v>8876.9291442480717</c:v>
                </c:pt>
                <c:pt idx="4435">
                  <c:v>8487.4426286132912</c:v>
                </c:pt>
                <c:pt idx="4436">
                  <c:v>8859.2956340254677</c:v>
                </c:pt>
                <c:pt idx="4437">
                  <c:v>8680.5459911599737</c:v>
                </c:pt>
                <c:pt idx="4438">
                  <c:v>8874.8720454924533</c:v>
                </c:pt>
                <c:pt idx="4439">
                  <c:v>8204.9094611636756</c:v>
                </c:pt>
                <c:pt idx="4440">
                  <c:v>8865.1930443029432</c:v>
                </c:pt>
                <c:pt idx="4441">
                  <c:v>8242.8515922128845</c:v>
                </c:pt>
                <c:pt idx="4442">
                  <c:v>8609.9421089795942</c:v>
                </c:pt>
                <c:pt idx="4443">
                  <c:v>8448.506998591929</c:v>
                </c:pt>
                <c:pt idx="4444">
                  <c:v>8552.8811064882102</c:v>
                </c:pt>
                <c:pt idx="4445">
                  <c:v>8682.7806352313855</c:v>
                </c:pt>
                <c:pt idx="4446">
                  <c:v>9027.9993587091794</c:v>
                </c:pt>
                <c:pt idx="4447">
                  <c:v>8676.6950285637849</c:v>
                </c:pt>
                <c:pt idx="4448">
                  <c:v>9047.067573391414</c:v>
                </c:pt>
                <c:pt idx="4449">
                  <c:v>8035.9450051734466</c:v>
                </c:pt>
                <c:pt idx="4450">
                  <c:v>8568.2677802533381</c:v>
                </c:pt>
                <c:pt idx="4451">
                  <c:v>7773.1474489901839</c:v>
                </c:pt>
                <c:pt idx="4452">
                  <c:v>8809.026992981062</c:v>
                </c:pt>
                <c:pt idx="4453">
                  <c:v>8074.5952496115424</c:v>
                </c:pt>
                <c:pt idx="4454">
                  <c:v>8855.1867082257322</c:v>
                </c:pt>
                <c:pt idx="4455">
                  <c:v>8052.9067091062925</c:v>
                </c:pt>
                <c:pt idx="4456">
                  <c:v>9094.4052899784929</c:v>
                </c:pt>
                <c:pt idx="4457">
                  <c:v>9115.2837088354063</c:v>
                </c:pt>
                <c:pt idx="4458">
                  <c:v>9203.7285198173813</c:v>
                </c:pt>
                <c:pt idx="4459">
                  <c:v>8814.5910382067595</c:v>
                </c:pt>
                <c:pt idx="4460">
                  <c:v>8652.1342005452298</c:v>
                </c:pt>
                <c:pt idx="4461">
                  <c:v>8522.9221097630762</c:v>
                </c:pt>
                <c:pt idx="4462">
                  <c:v>8152.8803581105522</c:v>
                </c:pt>
                <c:pt idx="4463">
                  <c:v>8547.8241393901717</c:v>
                </c:pt>
                <c:pt idx="4464">
                  <c:v>8878.1630552587339</c:v>
                </c:pt>
                <c:pt idx="4465">
                  <c:v>8090.8075739899214</c:v>
                </c:pt>
                <c:pt idx="4466">
                  <c:v>8637.3301897281144</c:v>
                </c:pt>
                <c:pt idx="4467">
                  <c:v>8320.1449875775543</c:v>
                </c:pt>
                <c:pt idx="4468">
                  <c:v>8896.8850636339957</c:v>
                </c:pt>
                <c:pt idx="4469">
                  <c:v>8328.2181335123569</c:v>
                </c:pt>
                <c:pt idx="4470">
                  <c:v>8868.202367506985</c:v>
                </c:pt>
                <c:pt idx="4471">
                  <c:v>8833.1817189929279</c:v>
                </c:pt>
                <c:pt idx="4472">
                  <c:v>8359.3981415853832</c:v>
                </c:pt>
                <c:pt idx="4473">
                  <c:v>7821.0828230936122</c:v>
                </c:pt>
                <c:pt idx="4474">
                  <c:v>8643.3020723592854</c:v>
                </c:pt>
                <c:pt idx="4475">
                  <c:v>7580.8590121319548</c:v>
                </c:pt>
                <c:pt idx="4476">
                  <c:v>8377.1713293985831</c:v>
                </c:pt>
                <c:pt idx="4477">
                  <c:v>7623.4296748645074</c:v>
                </c:pt>
                <c:pt idx="4478">
                  <c:v>8625.626645407061</c:v>
                </c:pt>
                <c:pt idx="4479">
                  <c:v>7785.3065891438155</c:v>
                </c:pt>
                <c:pt idx="4480">
                  <c:v>8119.0751958225519</c:v>
                </c:pt>
                <c:pt idx="4481">
                  <c:v>8275.2195964983875</c:v>
                </c:pt>
                <c:pt idx="4482">
                  <c:v>8083.9698511406714</c:v>
                </c:pt>
                <c:pt idx="4483">
                  <c:v>8046.9946270641212</c:v>
                </c:pt>
                <c:pt idx="4484">
                  <c:v>7840.8823539078894</c:v>
                </c:pt>
                <c:pt idx="4485">
                  <c:v>8005.3321308298655</c:v>
                </c:pt>
                <c:pt idx="4486">
                  <c:v>8556.1389139403291</c:v>
                </c:pt>
                <c:pt idx="4487">
                  <c:v>7965.0923645391103</c:v>
                </c:pt>
                <c:pt idx="4488">
                  <c:v>8093.7668402715826</c:v>
                </c:pt>
                <c:pt idx="4489">
                  <c:v>8753.8709536625011</c:v>
                </c:pt>
                <c:pt idx="4490">
                  <c:v>8117.317505457675</c:v>
                </c:pt>
                <c:pt idx="4491">
                  <c:v>7570.1718666471488</c:v>
                </c:pt>
                <c:pt idx="4492">
                  <c:v>7892.580357595778</c:v>
                </c:pt>
                <c:pt idx="4493">
                  <c:v>7372.1150365539088</c:v>
                </c:pt>
                <c:pt idx="4494">
                  <c:v>7451.894648489957</c:v>
                </c:pt>
                <c:pt idx="4495">
                  <c:v>7353.8932354171757</c:v>
                </c:pt>
                <c:pt idx="4496">
                  <c:v>6962.7741575725659</c:v>
                </c:pt>
                <c:pt idx="4497">
                  <c:v>6539.4510322273482</c:v>
                </c:pt>
                <c:pt idx="4498">
                  <c:v>6975.834814939104</c:v>
                </c:pt>
                <c:pt idx="4499">
                  <c:v>5999.8665338729124</c:v>
                </c:pt>
                <c:pt idx="4500">
                  <c:v>6569.7618387825714</c:v>
                </c:pt>
                <c:pt idx="4501">
                  <c:v>5805.0085090059365</c:v>
                </c:pt>
                <c:pt idx="4502">
                  <c:v>5703.2820796494652</c:v>
                </c:pt>
                <c:pt idx="4503">
                  <c:v>4948.2932581484565</c:v>
                </c:pt>
                <c:pt idx="4504">
                  <c:v>4598.1832963463503</c:v>
                </c:pt>
                <c:pt idx="4505">
                  <c:v>4316.269489049092</c:v>
                </c:pt>
                <c:pt idx="4506">
                  <c:v>4081.6923215882475</c:v>
                </c:pt>
                <c:pt idx="4507">
                  <c:v>3619.9158124415458</c:v>
                </c:pt>
                <c:pt idx="4508">
                  <c:v>3641.6023326627292</c:v>
                </c:pt>
                <c:pt idx="4509">
                  <c:v>3258.0557846257157</c:v>
                </c:pt>
                <c:pt idx="4510">
                  <c:v>3009.6989182760863</c:v>
                </c:pt>
                <c:pt idx="4511">
                  <c:v>2501.0881379430257</c:v>
                </c:pt>
                <c:pt idx="4512">
                  <c:v>2399.7939824843388</c:v>
                </c:pt>
                <c:pt idx="4513">
                  <c:v>2088.0035275735054</c:v>
                </c:pt>
                <c:pt idx="4514">
                  <c:v>1923.3700684881264</c:v>
                </c:pt>
                <c:pt idx="4515">
                  <c:v>1514.7168006195768</c:v>
                </c:pt>
                <c:pt idx="4516">
                  <c:v>1263.7723981154168</c:v>
                </c:pt>
                <c:pt idx="4517">
                  <c:v>1114.293154542416</c:v>
                </c:pt>
                <c:pt idx="4518">
                  <c:v>1083.417748342162</c:v>
                </c:pt>
                <c:pt idx="4519">
                  <c:v>940.4316497616411</c:v>
                </c:pt>
                <c:pt idx="4520">
                  <c:v>881.40736160609981</c:v>
                </c:pt>
                <c:pt idx="4521">
                  <c:v>820.19682272715909</c:v>
                </c:pt>
                <c:pt idx="4522">
                  <c:v>779.1889774788566</c:v>
                </c:pt>
                <c:pt idx="4523">
                  <c:v>738.02046640939295</c:v>
                </c:pt>
                <c:pt idx="4524">
                  <c:v>636.60335748378361</c:v>
                </c:pt>
                <c:pt idx="4525">
                  <c:v>582.99462658545997</c:v>
                </c:pt>
                <c:pt idx="4526">
                  <c:v>557.56378770779656</c:v>
                </c:pt>
                <c:pt idx="4527">
                  <c:v>519.32616738014042</c:v>
                </c:pt>
                <c:pt idx="4528">
                  <c:v>536.15620390031802</c:v>
                </c:pt>
                <c:pt idx="4529">
                  <c:v>470.66083192175751</c:v>
                </c:pt>
                <c:pt idx="4530">
                  <c:v>471.085561599112</c:v>
                </c:pt>
                <c:pt idx="4531">
                  <c:v>433.4836265168787</c:v>
                </c:pt>
                <c:pt idx="4532">
                  <c:v>424.12241572571639</c:v>
                </c:pt>
                <c:pt idx="4533">
                  <c:v>415.2398754838909</c:v>
                </c:pt>
                <c:pt idx="4534">
                  <c:v>384.92061399469793</c:v>
                </c:pt>
                <c:pt idx="4535">
                  <c:v>391.82127728543549</c:v>
                </c:pt>
                <c:pt idx="4536">
                  <c:v>370.90966181803719</c:v>
                </c:pt>
                <c:pt idx="4537">
                  <c:v>413.1643465743968</c:v>
                </c:pt>
                <c:pt idx="4538">
                  <c:v>376.55565116942199</c:v>
                </c:pt>
                <c:pt idx="4539">
                  <c:v>376.03233246113876</c:v>
                </c:pt>
                <c:pt idx="4540">
                  <c:v>364.63004570045371</c:v>
                </c:pt>
                <c:pt idx="4541">
                  <c:v>364.58882063783267</c:v>
                </c:pt>
                <c:pt idx="4542">
                  <c:v>338.45881538273409</c:v>
                </c:pt>
                <c:pt idx="4543">
                  <c:v>349.14281238709646</c:v>
                </c:pt>
                <c:pt idx="4544">
                  <c:v>350.10354624006726</c:v>
                </c:pt>
                <c:pt idx="4545">
                  <c:v>328.33976425177616</c:v>
                </c:pt>
                <c:pt idx="4546">
                  <c:v>333.73274460815634</c:v>
                </c:pt>
                <c:pt idx="4547">
                  <c:v>252.73601492381599</c:v>
                </c:pt>
                <c:pt idx="4548">
                  <c:v>201.92057602501387</c:v>
                </c:pt>
                <c:pt idx="4549">
                  <c:v>162.97993706367157</c:v>
                </c:pt>
                <c:pt idx="4550">
                  <c:v>139.32203297842491</c:v>
                </c:pt>
                <c:pt idx="4551">
                  <c:v>121.4664734479514</c:v>
                </c:pt>
                <c:pt idx="4552">
                  <c:v>119.55707124531621</c:v>
                </c:pt>
                <c:pt idx="4553">
                  <c:v>106.76337918890616</c:v>
                </c:pt>
                <c:pt idx="4554">
                  <c:v>112.94787018252394</c:v>
                </c:pt>
                <c:pt idx="4555">
                  <c:v>112.94093971618318</c:v>
                </c:pt>
                <c:pt idx="4556">
                  <c:v>117.59675225730525</c:v>
                </c:pt>
                <c:pt idx="4557">
                  <c:v>117.03081310728875</c:v>
                </c:pt>
                <c:pt idx="4558">
                  <c:v>126.18875811206178</c:v>
                </c:pt>
                <c:pt idx="4559">
                  <c:v>115.50181127756785</c:v>
                </c:pt>
                <c:pt idx="4560">
                  <c:v>117.17418032128653</c:v>
                </c:pt>
                <c:pt idx="4561">
                  <c:v>114.92925708913882</c:v>
                </c:pt>
                <c:pt idx="4562">
                  <c:v>124.14087153206859</c:v>
                </c:pt>
                <c:pt idx="4563">
                  <c:v>124.66763445310011</c:v>
                </c:pt>
                <c:pt idx="4564">
                  <c:v>126.82567763082761</c:v>
                </c:pt>
                <c:pt idx="4565">
                  <c:v>124.74609828481532</c:v>
                </c:pt>
                <c:pt idx="4566">
                  <c:v>129.14917491181998</c:v>
                </c:pt>
                <c:pt idx="4567">
                  <c:v>126.58357495850885</c:v>
                </c:pt>
                <c:pt idx="4568">
                  <c:v>131.52865002724627</c:v>
                </c:pt>
                <c:pt idx="4569">
                  <c:v>124.55490035658337</c:v>
                </c:pt>
                <c:pt idx="4570">
                  <c:v>139.61407051167512</c:v>
                </c:pt>
                <c:pt idx="4571">
                  <c:v>124.28983404445427</c:v>
                </c:pt>
                <c:pt idx="4572">
                  <c:v>134.34960169968929</c:v>
                </c:pt>
                <c:pt idx="4573">
                  <c:v>136.68173772715988</c:v>
                </c:pt>
                <c:pt idx="4574">
                  <c:v>142.85457076364543</c:v>
                </c:pt>
                <c:pt idx="4575">
                  <c:v>123.32188514268535</c:v>
                </c:pt>
                <c:pt idx="4576">
                  <c:v>143.06636203194091</c:v>
                </c:pt>
                <c:pt idx="4577">
                  <c:v>132.38080624474284</c:v>
                </c:pt>
                <c:pt idx="4578">
                  <c:v>102.91443785336922</c:v>
                </c:pt>
                <c:pt idx="4579">
                  <c:v>88.093505264772929</c:v>
                </c:pt>
                <c:pt idx="4580">
                  <c:v>88.409217673436274</c:v>
                </c:pt>
                <c:pt idx="4581">
                  <c:v>83.186857044688807</c:v>
                </c:pt>
                <c:pt idx="4582">
                  <c:v>85.063883141394342</c:v>
                </c:pt>
                <c:pt idx="4583">
                  <c:v>85.958412255008341</c:v>
                </c:pt>
                <c:pt idx="4584">
                  <c:v>86.797006252882682</c:v>
                </c:pt>
                <c:pt idx="4585">
                  <c:v>84.836033432870948</c:v>
                </c:pt>
                <c:pt idx="4586">
                  <c:v>86.864429926379927</c:v>
                </c:pt>
                <c:pt idx="4587">
                  <c:v>82.061872225673596</c:v>
                </c:pt>
                <c:pt idx="4588">
                  <c:v>88.57263480963492</c:v>
                </c:pt>
                <c:pt idx="4589">
                  <c:v>90.312944227580999</c:v>
                </c:pt>
                <c:pt idx="4590">
                  <c:v>88.755552530707646</c:v>
                </c:pt>
                <c:pt idx="4591">
                  <c:v>84.759516094074016</c:v>
                </c:pt>
                <c:pt idx="4592">
                  <c:v>83.654812183658464</c:v>
                </c:pt>
                <c:pt idx="4593">
                  <c:v>78.612556177662043</c:v>
                </c:pt>
                <c:pt idx="4594">
                  <c:v>81.911495078826349</c:v>
                </c:pt>
                <c:pt idx="4595">
                  <c:v>80.075089538864248</c:v>
                </c:pt>
                <c:pt idx="4596">
                  <c:v>82.044493888098415</c:v>
                </c:pt>
                <c:pt idx="4597">
                  <c:v>84.616422918739048</c:v>
                </c:pt>
                <c:pt idx="4598">
                  <c:v>83.348182540768846</c:v>
                </c:pt>
                <c:pt idx="4599">
                  <c:v>83.004301653946087</c:v>
                </c:pt>
                <c:pt idx="4600">
                  <c:v>85.127368721061046</c:v>
                </c:pt>
                <c:pt idx="4601">
                  <c:v>83.201404800909458</c:v>
                </c:pt>
                <c:pt idx="4602">
                  <c:v>85.185053108688109</c:v>
                </c:pt>
                <c:pt idx="4603">
                  <c:v>90.007073647781198</c:v>
                </c:pt>
                <c:pt idx="4604">
                  <c:v>90.598404535712049</c:v>
                </c:pt>
                <c:pt idx="4605">
                  <c:v>85.536007612653449</c:v>
                </c:pt>
                <c:pt idx="4606">
                  <c:v>87.319623018552321</c:v>
                </c:pt>
                <c:pt idx="4607">
                  <c:v>87.202080210401746</c:v>
                </c:pt>
                <c:pt idx="4608">
                  <c:v>90.595676153296054</c:v>
                </c:pt>
                <c:pt idx="4609">
                  <c:v>90.459645753474405</c:v>
                </c:pt>
                <c:pt idx="4610">
                  <c:v>94.500568868425546</c:v>
                </c:pt>
                <c:pt idx="4611">
                  <c:v>88.829690772904215</c:v>
                </c:pt>
                <c:pt idx="4612">
                  <c:v>98.094940203414225</c:v>
                </c:pt>
                <c:pt idx="4613">
                  <c:v>90.55730182927222</c:v>
                </c:pt>
                <c:pt idx="4614">
                  <c:v>106.37009604849845</c:v>
                </c:pt>
                <c:pt idx="4615">
                  <c:v>103.9684060153033</c:v>
                </c:pt>
                <c:pt idx="4616">
                  <c:v>108.62934205593636</c:v>
                </c:pt>
                <c:pt idx="4617">
                  <c:v>102.14066905606541</c:v>
                </c:pt>
                <c:pt idx="4618">
                  <c:v>108.44374735588964</c:v>
                </c:pt>
                <c:pt idx="4619">
                  <c:v>105.92310914864295</c:v>
                </c:pt>
                <c:pt idx="4620">
                  <c:v>114.93323299349336</c:v>
                </c:pt>
                <c:pt idx="4621">
                  <c:v>119.25575858607176</c:v>
                </c:pt>
                <c:pt idx="4622">
                  <c:v>117.33490837716201</c:v>
                </c:pt>
                <c:pt idx="4623">
                  <c:v>114.84333610541104</c:v>
                </c:pt>
                <c:pt idx="4624">
                  <c:v>124.89226185684488</c:v>
                </c:pt>
                <c:pt idx="4625">
                  <c:v>126.43736698608384</c:v>
                </c:pt>
                <c:pt idx="4626">
                  <c:v>120.10405739973115</c:v>
                </c:pt>
                <c:pt idx="4627">
                  <c:v>131.59121422797352</c:v>
                </c:pt>
                <c:pt idx="4628">
                  <c:v>129.77347788535957</c:v>
                </c:pt>
                <c:pt idx="4629">
                  <c:v>131.82050201408015</c:v>
                </c:pt>
                <c:pt idx="4630">
                  <c:v>124.7737998543285</c:v>
                </c:pt>
                <c:pt idx="4631">
                  <c:v>124.57105271293021</c:v>
                </c:pt>
                <c:pt idx="4632">
                  <c:v>120.75541895182529</c:v>
                </c:pt>
                <c:pt idx="4633">
                  <c:v>125.04157988517518</c:v>
                </c:pt>
                <c:pt idx="4634">
                  <c:v>127.71127844442263</c:v>
                </c:pt>
                <c:pt idx="4635">
                  <c:v>132.70837993600855</c:v>
                </c:pt>
                <c:pt idx="4636">
                  <c:v>138.40059461943687</c:v>
                </c:pt>
                <c:pt idx="4637">
                  <c:v>130.07050451196804</c:v>
                </c:pt>
                <c:pt idx="4638">
                  <c:v>136.13144623211082</c:v>
                </c:pt>
                <c:pt idx="4639">
                  <c:v>132.53125791374609</c:v>
                </c:pt>
                <c:pt idx="4640">
                  <c:v>141.4104750994689</c:v>
                </c:pt>
                <c:pt idx="4641">
                  <c:v>138.64274629529586</c:v>
                </c:pt>
                <c:pt idx="4642">
                  <c:v>144.75203827731968</c:v>
                </c:pt>
                <c:pt idx="4643">
                  <c:v>144.80689133733063</c:v>
                </c:pt>
                <c:pt idx="4644">
                  <c:v>148.64488955727148</c:v>
                </c:pt>
                <c:pt idx="4645">
                  <c:v>137.79986110257707</c:v>
                </c:pt>
                <c:pt idx="4646">
                  <c:v>151.4968907510563</c:v>
                </c:pt>
                <c:pt idx="4647">
                  <c:v>153.99909830158393</c:v>
                </c:pt>
                <c:pt idx="4648">
                  <c:v>157.80305527535734</c:v>
                </c:pt>
                <c:pt idx="4649">
                  <c:v>166.60735754549447</c:v>
                </c:pt>
                <c:pt idx="4650">
                  <c:v>171.16121362807928</c:v>
                </c:pt>
                <c:pt idx="4651">
                  <c:v>166.61585338424868</c:v>
                </c:pt>
                <c:pt idx="4652">
                  <c:v>180.8029579508061</c:v>
                </c:pt>
                <c:pt idx="4653">
                  <c:v>181.25708953735281</c:v>
                </c:pt>
                <c:pt idx="4654">
                  <c:v>183.68792190385432</c:v>
                </c:pt>
                <c:pt idx="4655">
                  <c:v>187.32947974995366</c:v>
                </c:pt>
                <c:pt idx="4656">
                  <c:v>204.37778219266255</c:v>
                </c:pt>
                <c:pt idx="4657">
                  <c:v>195.31627765668765</c:v>
                </c:pt>
                <c:pt idx="4658">
                  <c:v>217.59784416746368</c:v>
                </c:pt>
                <c:pt idx="4659">
                  <c:v>212.55250396535845</c:v>
                </c:pt>
                <c:pt idx="4660">
                  <c:v>215.0319429908225</c:v>
                </c:pt>
                <c:pt idx="4661">
                  <c:v>216.48918667623931</c:v>
                </c:pt>
                <c:pt idx="4662">
                  <c:v>237.31239421584647</c:v>
                </c:pt>
                <c:pt idx="4663">
                  <c:v>230.29040919497015</c:v>
                </c:pt>
                <c:pt idx="4664">
                  <c:v>239.36802929466384</c:v>
                </c:pt>
                <c:pt idx="4665">
                  <c:v>237.94443209547293</c:v>
                </c:pt>
                <c:pt idx="4666">
                  <c:v>276.84727710403598</c:v>
                </c:pt>
                <c:pt idx="4667">
                  <c:v>249.44884033028549</c:v>
                </c:pt>
                <c:pt idx="4668">
                  <c:v>272.74813215293</c:v>
                </c:pt>
                <c:pt idx="4669">
                  <c:v>256.6621725892353</c:v>
                </c:pt>
                <c:pt idx="4670">
                  <c:v>274.43924983316782</c:v>
                </c:pt>
                <c:pt idx="4671">
                  <c:v>290.37901967246108</c:v>
                </c:pt>
                <c:pt idx="4672">
                  <c:v>323.44067886243027</c:v>
                </c:pt>
                <c:pt idx="4673">
                  <c:v>321.23459879205899</c:v>
                </c:pt>
                <c:pt idx="4674">
                  <c:v>343.32646655492181</c:v>
                </c:pt>
                <c:pt idx="4675">
                  <c:v>367.3319515283909</c:v>
                </c:pt>
                <c:pt idx="4676">
                  <c:v>396.43416791522293</c:v>
                </c:pt>
                <c:pt idx="4677">
                  <c:v>405.46132721834391</c:v>
                </c:pt>
                <c:pt idx="4678">
                  <c:v>489.44821469987608</c:v>
                </c:pt>
                <c:pt idx="4679">
                  <c:v>481.02597818016602</c:v>
                </c:pt>
                <c:pt idx="4680">
                  <c:v>466.53296213126646</c:v>
                </c:pt>
                <c:pt idx="4681">
                  <c:v>501.99156097958075</c:v>
                </c:pt>
                <c:pt idx="4682">
                  <c:v>509.19972345468318</c:v>
                </c:pt>
                <c:pt idx="4683">
                  <c:v>494.83293001657842</c:v>
                </c:pt>
                <c:pt idx="4684">
                  <c:v>534.47133082615051</c:v>
                </c:pt>
                <c:pt idx="4685">
                  <c:v>532.39231011957872</c:v>
                </c:pt>
                <c:pt idx="4686">
                  <c:v>585.5843483898874</c:v>
                </c:pt>
                <c:pt idx="4687">
                  <c:v>594.30918573532961</c:v>
                </c:pt>
                <c:pt idx="4688">
                  <c:v>698.95001693317431</c:v>
                </c:pt>
                <c:pt idx="4689">
                  <c:v>812.97139545491939</c:v>
                </c:pt>
                <c:pt idx="4690">
                  <c:v>700.82042232757203</c:v>
                </c:pt>
                <c:pt idx="4691">
                  <c:v>697.69272023341227</c:v>
                </c:pt>
                <c:pt idx="4692">
                  <c:v>701.65869930889994</c:v>
                </c:pt>
                <c:pt idx="4693">
                  <c:v>726.11023140261898</c:v>
                </c:pt>
                <c:pt idx="4694">
                  <c:v>751.98107630698132</c:v>
                </c:pt>
                <c:pt idx="4695">
                  <c:v>753.93678566521839</c:v>
                </c:pt>
                <c:pt idx="4696">
                  <c:v>768.37402962745227</c:v>
                </c:pt>
                <c:pt idx="4697">
                  <c:v>755.76541390995465</c:v>
                </c:pt>
                <c:pt idx="4698">
                  <c:v>848.56046203460494</c:v>
                </c:pt>
                <c:pt idx="4699">
                  <c:v>674.0382667965182</c:v>
                </c:pt>
                <c:pt idx="4700">
                  <c:v>875.92695937348617</c:v>
                </c:pt>
                <c:pt idx="4701">
                  <c:v>888.15025875004221</c:v>
                </c:pt>
                <c:pt idx="4702">
                  <c:v>857.12676200063822</c:v>
                </c:pt>
                <c:pt idx="4703">
                  <c:v>833.45043615828649</c:v>
                </c:pt>
                <c:pt idx="4704">
                  <c:v>936.4598891433352</c:v>
                </c:pt>
                <c:pt idx="4705">
                  <c:v>869.33323459092185</c:v>
                </c:pt>
                <c:pt idx="4706">
                  <c:v>913.20361731866785</c:v>
                </c:pt>
                <c:pt idx="4707">
                  <c:v>855.04935083839132</c:v>
                </c:pt>
                <c:pt idx="4708">
                  <c:v>894.89505517993211</c:v>
                </c:pt>
                <c:pt idx="4709">
                  <c:v>827.16360935690193</c:v>
                </c:pt>
                <c:pt idx="4710">
                  <c:v>993.8572868826775</c:v>
                </c:pt>
                <c:pt idx="4711">
                  <c:v>887.90845618170056</c:v>
                </c:pt>
                <c:pt idx="4712">
                  <c:v>960.04641351799899</c:v>
                </c:pt>
                <c:pt idx="4713">
                  <c:v>872.50578455627601</c:v>
                </c:pt>
                <c:pt idx="4714">
                  <c:v>1022.0994247144348</c:v>
                </c:pt>
                <c:pt idx="4715">
                  <c:v>1037.1633979872545</c:v>
                </c:pt>
                <c:pt idx="4716">
                  <c:v>1012.4865424018752</c:v>
                </c:pt>
                <c:pt idx="4717">
                  <c:v>1011.2569251164963</c:v>
                </c:pt>
                <c:pt idx="4718">
                  <c:v>1048.2916498134389</c:v>
                </c:pt>
                <c:pt idx="4719">
                  <c:v>1120.5202207324273</c:v>
                </c:pt>
                <c:pt idx="4720">
                  <c:v>1061.4261104952136</c:v>
                </c:pt>
                <c:pt idx="4721">
                  <c:v>1062.1773044039869</c:v>
                </c:pt>
                <c:pt idx="4722">
                  <c:v>1111.8759079882368</c:v>
                </c:pt>
                <c:pt idx="4723">
                  <c:v>1100.0794178996111</c:v>
                </c:pt>
                <c:pt idx="4724">
                  <c:v>1076.1393774077369</c:v>
                </c:pt>
                <c:pt idx="4725">
                  <c:v>1050.4872807947854</c:v>
                </c:pt>
                <c:pt idx="4726">
                  <c:v>1157.394968000754</c:v>
                </c:pt>
                <c:pt idx="4727">
                  <c:v>1145.0760907726051</c:v>
                </c:pt>
                <c:pt idx="4728">
                  <c:v>1186.3745672664331</c:v>
                </c:pt>
                <c:pt idx="4729">
                  <c:v>1175.6121113316221</c:v>
                </c:pt>
                <c:pt idx="4730">
                  <c:v>1238.6518334576949</c:v>
                </c:pt>
                <c:pt idx="4731">
                  <c:v>1182.6554670085227</c:v>
                </c:pt>
                <c:pt idx="4732">
                  <c:v>1322.4534137401124</c:v>
                </c:pt>
                <c:pt idx="4733">
                  <c:v>1300.3118798653193</c:v>
                </c:pt>
                <c:pt idx="4734">
                  <c:v>1278.4994428051484</c:v>
                </c:pt>
                <c:pt idx="4735">
                  <c:v>1365.4164417349671</c:v>
                </c:pt>
                <c:pt idx="4736">
                  <c:v>1405.5416713483701</c:v>
                </c:pt>
                <c:pt idx="4737">
                  <c:v>1477.4522006339218</c:v>
                </c:pt>
                <c:pt idx="4738">
                  <c:v>1624.9499730072516</c:v>
                </c:pt>
                <c:pt idx="4739">
                  <c:v>1518.4316946778092</c:v>
                </c:pt>
                <c:pt idx="4740">
                  <c:v>1593.1521086506655</c:v>
                </c:pt>
                <c:pt idx="4741">
                  <c:v>1587.726265982257</c:v>
                </c:pt>
                <c:pt idx="4742">
                  <c:v>1639.0019729393471</c:v>
                </c:pt>
                <c:pt idx="4743">
                  <c:v>1632.428135299167</c:v>
                </c:pt>
                <c:pt idx="4744">
                  <c:v>1775.1319177190919</c:v>
                </c:pt>
                <c:pt idx="4745">
                  <c:v>1721.7533791371766</c:v>
                </c:pt>
                <c:pt idx="4746">
                  <c:v>1771.7035708283966</c:v>
                </c:pt>
                <c:pt idx="4747">
                  <c:v>1885.2463263447946</c:v>
                </c:pt>
                <c:pt idx="4748">
                  <c:v>1993.9345548041811</c:v>
                </c:pt>
                <c:pt idx="4749">
                  <c:v>1981.677181285655</c:v>
                </c:pt>
                <c:pt idx="4750">
                  <c:v>2251.5887892068977</c:v>
                </c:pt>
                <c:pt idx="4751">
                  <c:v>2134.4623888435558</c:v>
                </c:pt>
                <c:pt idx="4752">
                  <c:v>2326.9872724906563</c:v>
                </c:pt>
                <c:pt idx="4753">
                  <c:v>2240.1994959884187</c:v>
                </c:pt>
                <c:pt idx="4754">
                  <c:v>2555.6694091852382</c:v>
                </c:pt>
                <c:pt idx="4755">
                  <c:v>2650.7906246014481</c:v>
                </c:pt>
                <c:pt idx="4756">
                  <c:v>2675.7493912990944</c:v>
                </c:pt>
                <c:pt idx="4757">
                  <c:v>2770.2363197793852</c:v>
                </c:pt>
                <c:pt idx="4758">
                  <c:v>2739.992676038481</c:v>
                </c:pt>
                <c:pt idx="4759">
                  <c:v>2897.4459416731897</c:v>
                </c:pt>
                <c:pt idx="4760">
                  <c:v>2918.5963271025698</c:v>
                </c:pt>
                <c:pt idx="4761">
                  <c:v>2837.7477342952129</c:v>
                </c:pt>
                <c:pt idx="4762">
                  <c:v>3350.8654937055658</c:v>
                </c:pt>
                <c:pt idx="4763">
                  <c:v>3245.4710196329943</c:v>
                </c:pt>
                <c:pt idx="4764">
                  <c:v>3432.6773034198136</c:v>
                </c:pt>
                <c:pt idx="4765">
                  <c:v>3510.99948300406</c:v>
                </c:pt>
                <c:pt idx="4766">
                  <c:v>3872.7460458260066</c:v>
                </c:pt>
                <c:pt idx="4767">
                  <c:v>3498.1517275059518</c:v>
                </c:pt>
                <c:pt idx="4768">
                  <c:v>4073.422878882579</c:v>
                </c:pt>
                <c:pt idx="4769">
                  <c:v>4005.5089272060363</c:v>
                </c:pt>
                <c:pt idx="4770">
                  <c:v>4251.2010221266519</c:v>
                </c:pt>
                <c:pt idx="4771">
                  <c:v>4102.7526436771586</c:v>
                </c:pt>
                <c:pt idx="4772">
                  <c:v>4537.3800021135876</c:v>
                </c:pt>
                <c:pt idx="4773">
                  <c:v>4612.9287990659777</c:v>
                </c:pt>
                <c:pt idx="4774">
                  <c:v>4759.6139706521953</c:v>
                </c:pt>
                <c:pt idx="4775">
                  <c:v>4820.0466797999898</c:v>
                </c:pt>
                <c:pt idx="4776">
                  <c:v>5326.623166127858</c:v>
                </c:pt>
                <c:pt idx="4777">
                  <c:v>5061.3001874251831</c:v>
                </c:pt>
                <c:pt idx="4778">
                  <c:v>4989.0872000563477</c:v>
                </c:pt>
                <c:pt idx="4779">
                  <c:v>5181.3304545174424</c:v>
                </c:pt>
                <c:pt idx="4780">
                  <c:v>5588.7951489219622</c:v>
                </c:pt>
                <c:pt idx="4781">
                  <c:v>5429.6033570060499</c:v>
                </c:pt>
                <c:pt idx="4782">
                  <c:v>6151.1555741096272</c:v>
                </c:pt>
                <c:pt idx="4783">
                  <c:v>5681.2235603379931</c:v>
                </c:pt>
                <c:pt idx="4784">
                  <c:v>5865.0424521195791</c:v>
                </c:pt>
                <c:pt idx="4785">
                  <c:v>6232.3199640687899</c:v>
                </c:pt>
                <c:pt idx="4786">
                  <c:v>6140.3367102276634</c:v>
                </c:pt>
                <c:pt idx="4787">
                  <c:v>5956.3118294859805</c:v>
                </c:pt>
                <c:pt idx="4788">
                  <c:v>5991.5392819566159</c:v>
                </c:pt>
                <c:pt idx="4789">
                  <c:v>5946.1048955484712</c:v>
                </c:pt>
                <c:pt idx="4790">
                  <c:v>6124.8217153865098</c:v>
                </c:pt>
                <c:pt idx="4791">
                  <c:v>6512.4212721016238</c:v>
                </c:pt>
                <c:pt idx="4792">
                  <c:v>6566.9136939125674</c:v>
                </c:pt>
                <c:pt idx="4793">
                  <c:v>6503.1441648887558</c:v>
                </c:pt>
                <c:pt idx="4794">
                  <c:v>6880.9302391423453</c:v>
                </c:pt>
                <c:pt idx="4795">
                  <c:v>6658.5358482900019</c:v>
                </c:pt>
                <c:pt idx="4796">
                  <c:v>7345.4243023484159</c:v>
                </c:pt>
                <c:pt idx="4797">
                  <c:v>6805.5395343675054</c:v>
                </c:pt>
                <c:pt idx="4798">
                  <c:v>7026.8880584882936</c:v>
                </c:pt>
                <c:pt idx="4799">
                  <c:v>7118.7564702634581</c:v>
                </c:pt>
                <c:pt idx="4800">
                  <c:v>6728.7159561481512</c:v>
                </c:pt>
                <c:pt idx="4801">
                  <c:v>6644.1927362099468</c:v>
                </c:pt>
                <c:pt idx="4802">
                  <c:v>7163.1578878721148</c:v>
                </c:pt>
                <c:pt idx="4803">
                  <c:v>6796.1520920992734</c:v>
                </c:pt>
                <c:pt idx="4804">
                  <c:v>7171.5015262340075</c:v>
                </c:pt>
                <c:pt idx="4805">
                  <c:v>7252.6689778006767</c:v>
                </c:pt>
                <c:pt idx="4806">
                  <c:v>7344.5324722415489</c:v>
                </c:pt>
                <c:pt idx="4807">
                  <c:v>7102.5639094889921</c:v>
                </c:pt>
                <c:pt idx="4808">
                  <c:v>7508.7310303150261</c:v>
                </c:pt>
                <c:pt idx="4809">
                  <c:v>7292.7398087794518</c:v>
                </c:pt>
                <c:pt idx="4810">
                  <c:v>8223.4297160122569</c:v>
                </c:pt>
                <c:pt idx="4811">
                  <c:v>7447.2670747802085</c:v>
                </c:pt>
                <c:pt idx="4812">
                  <c:v>8018.0240612046364</c:v>
                </c:pt>
                <c:pt idx="4813">
                  <c:v>7641.2390212032333</c:v>
                </c:pt>
                <c:pt idx="4814">
                  <c:v>8110.1635011737135</c:v>
                </c:pt>
                <c:pt idx="4815">
                  <c:v>7856.645117925661</c:v>
                </c:pt>
                <c:pt idx="4816">
                  <c:v>7912.0215484077307</c:v>
                </c:pt>
                <c:pt idx="4817">
                  <c:v>6716.7405450757597</c:v>
                </c:pt>
                <c:pt idx="4818">
                  <c:v>8276.9781372426769</c:v>
                </c:pt>
                <c:pt idx="4819">
                  <c:v>7308.3209590802644</c:v>
                </c:pt>
                <c:pt idx="4820">
                  <c:v>8069.3886540760332</c:v>
                </c:pt>
                <c:pt idx="4821">
                  <c:v>7451.3690722958727</c:v>
                </c:pt>
                <c:pt idx="4822">
                  <c:v>7882.8213526120062</c:v>
                </c:pt>
                <c:pt idx="4823">
                  <c:v>7616.2778021013455</c:v>
                </c:pt>
                <c:pt idx="4824">
                  <c:v>8225.5059788648523</c:v>
                </c:pt>
                <c:pt idx="4825">
                  <c:v>7599.1274998518275</c:v>
                </c:pt>
                <c:pt idx="4826">
                  <c:v>8427.3773086172605</c:v>
                </c:pt>
                <c:pt idx="4827">
                  <c:v>7609.4677382225</c:v>
                </c:pt>
                <c:pt idx="4828">
                  <c:v>8062.5333586241532</c:v>
                </c:pt>
                <c:pt idx="4829">
                  <c:v>8161.9129448404292</c:v>
                </c:pt>
                <c:pt idx="4830">
                  <c:v>8263.6640869819821</c:v>
                </c:pt>
                <c:pt idx="4831">
                  <c:v>8193.4236132958049</c:v>
                </c:pt>
                <c:pt idx="4832">
                  <c:v>8662.2285981235145</c:v>
                </c:pt>
                <c:pt idx="4833">
                  <c:v>7647.4046949365738</c:v>
                </c:pt>
                <c:pt idx="4834">
                  <c:v>8442.6915084353186</c:v>
                </c:pt>
                <c:pt idx="4835">
                  <c:v>8150.8590314873882</c:v>
                </c:pt>
                <c:pt idx="4836">
                  <c:v>8613.5746993449829</c:v>
                </c:pt>
                <c:pt idx="4837">
                  <c:v>7787.7407852398464</c:v>
                </c:pt>
                <c:pt idx="4838">
                  <c:v>8433.313057021116</c:v>
                </c:pt>
                <c:pt idx="4839">
                  <c:v>8135.488517259213</c:v>
                </c:pt>
                <c:pt idx="4840">
                  <c:v>8789.1491663598608</c:v>
                </c:pt>
                <c:pt idx="4841">
                  <c:v>8292.683205596968</c:v>
                </c:pt>
                <c:pt idx="4842">
                  <c:v>8584.823132860889</c:v>
                </c:pt>
                <c:pt idx="4843">
                  <c:v>8482.6513464362615</c:v>
                </c:pt>
                <c:pt idx="4844">
                  <c:v>8792.5119666380306</c:v>
                </c:pt>
                <c:pt idx="4845">
                  <c:v>8326.3120399195632</c:v>
                </c:pt>
                <c:pt idx="4846">
                  <c:v>8354.8824011121051</c:v>
                </c:pt>
                <c:pt idx="4847">
                  <c:v>8235.5429866028335</c:v>
                </c:pt>
                <c:pt idx="4848">
                  <c:v>8242.1126397557564</c:v>
                </c:pt>
                <c:pt idx="4849">
                  <c:v>8344.1193634074552</c:v>
                </c:pt>
                <c:pt idx="4850">
                  <c:v>8808.857981914216</c:v>
                </c:pt>
                <c:pt idx="4851">
                  <c:v>8155.1215043401062</c:v>
                </c:pt>
                <c:pt idx="4852">
                  <c:v>8590.1853525649221</c:v>
                </c:pt>
                <c:pt idx="4853">
                  <c:v>8133.891812950973</c:v>
                </c:pt>
                <c:pt idx="4854">
                  <c:v>8211.6535163176304</c:v>
                </c:pt>
                <c:pt idx="4855">
                  <c:v>8496.1696617767757</c:v>
                </c:pt>
                <c:pt idx="4856">
                  <c:v>8583.4281711926378</c:v>
                </c:pt>
                <c:pt idx="4857">
                  <c:v>8298.2128675724907</c:v>
                </c:pt>
                <c:pt idx="4858">
                  <c:v>8416.3631377507827</c:v>
                </c:pt>
                <c:pt idx="4859">
                  <c:v>7967.5230212932656</c:v>
                </c:pt>
                <c:pt idx="4860">
                  <c:v>8589.6226840755826</c:v>
                </c:pt>
                <c:pt idx="4861">
                  <c:v>8305.8383842920284</c:v>
                </c:pt>
                <c:pt idx="4862">
                  <c:v>9026.8824253765815</c:v>
                </c:pt>
                <c:pt idx="4863">
                  <c:v>8322.7472053093916</c:v>
                </c:pt>
                <c:pt idx="4864">
                  <c:v>9002.0643317023296</c:v>
                </c:pt>
                <c:pt idx="4865">
                  <c:v>7945.5282972697123</c:v>
                </c:pt>
                <c:pt idx="4866">
                  <c:v>8994.9021117535631</c:v>
                </c:pt>
                <c:pt idx="4867">
                  <c:v>8134.0056440690669</c:v>
                </c:pt>
                <c:pt idx="4868">
                  <c:v>9210.3302617579757</c:v>
                </c:pt>
                <c:pt idx="4869">
                  <c:v>8668.9761625646534</c:v>
                </c:pt>
                <c:pt idx="4870">
                  <c:v>9004.8888726870755</c:v>
                </c:pt>
                <c:pt idx="4871">
                  <c:v>8477.2159172739157</c:v>
                </c:pt>
                <c:pt idx="4872">
                  <c:v>8992.4026385603429</c:v>
                </c:pt>
                <c:pt idx="4873">
                  <c:v>8702.6109810500875</c:v>
                </c:pt>
                <c:pt idx="4874">
                  <c:v>8405.4660432579767</c:v>
                </c:pt>
                <c:pt idx="4875">
                  <c:v>8695.8103124157642</c:v>
                </c:pt>
                <c:pt idx="4876">
                  <c:v>9462.8653616173251</c:v>
                </c:pt>
                <c:pt idx="4877">
                  <c:v>8148.4333466152457</c:v>
                </c:pt>
                <c:pt idx="4878">
                  <c:v>9907.4756151046222</c:v>
                </c:pt>
                <c:pt idx="4879">
                  <c:v>8355.9602741162726</c:v>
                </c:pt>
                <c:pt idx="4880">
                  <c:v>8228.9847100045845</c:v>
                </c:pt>
                <c:pt idx="4881">
                  <c:v>8698.3217963236766</c:v>
                </c:pt>
                <c:pt idx="4882">
                  <c:v>8977.7291097636844</c:v>
                </c:pt>
                <c:pt idx="4883">
                  <c:v>8502.65282497312</c:v>
                </c:pt>
                <c:pt idx="4884">
                  <c:v>8596.3498896221663</c:v>
                </c:pt>
                <c:pt idx="4885">
                  <c:v>8297.3649739128159</c:v>
                </c:pt>
                <c:pt idx="4886">
                  <c:v>8778.6283695097645</c:v>
                </c:pt>
                <c:pt idx="4887">
                  <c:v>8885.2051716969345</c:v>
                </c:pt>
                <c:pt idx="4888">
                  <c:v>9896.2702908015144</c:v>
                </c:pt>
                <c:pt idx="4889">
                  <c:v>8507.4099368023853</c:v>
                </c:pt>
                <c:pt idx="4890">
                  <c:v>9893.8437204000729</c:v>
                </c:pt>
                <c:pt idx="4891">
                  <c:v>8020.1002286667863</c:v>
                </c:pt>
                <c:pt idx="4892">
                  <c:v>9250.2937786591392</c:v>
                </c:pt>
                <c:pt idx="4893">
                  <c:v>8544.4419954972655</c:v>
                </c:pt>
                <c:pt idx="4894">
                  <c:v>9021.0615233288572</c:v>
                </c:pt>
                <c:pt idx="4895">
                  <c:v>8934.3272557721903</c:v>
                </c:pt>
                <c:pt idx="4896">
                  <c:v>8808.5015200110029</c:v>
                </c:pt>
                <c:pt idx="4897">
                  <c:v>8905.1010173822706</c:v>
                </c:pt>
                <c:pt idx="4898">
                  <c:v>9218.0564700097711</c:v>
                </c:pt>
                <c:pt idx="4899">
                  <c:v>9120.532599940876</c:v>
                </c:pt>
                <c:pt idx="4900">
                  <c:v>9403.1117700485665</c:v>
                </c:pt>
                <c:pt idx="4901">
                  <c:v>9156.235242262479</c:v>
                </c:pt>
                <c:pt idx="4902">
                  <c:v>9036.9303766548346</c:v>
                </c:pt>
                <c:pt idx="4903">
                  <c:v>8921.7707028571767</c:v>
                </c:pt>
                <c:pt idx="4904">
                  <c:v>9750.4034351711398</c:v>
                </c:pt>
                <c:pt idx="4905">
                  <c:v>8202.0190853805252</c:v>
                </c:pt>
                <c:pt idx="4906">
                  <c:v>9293.0151792831512</c:v>
                </c:pt>
                <c:pt idx="4907">
                  <c:v>8721.2096440832502</c:v>
                </c:pt>
                <c:pt idx="4908">
                  <c:v>8822.4641843542468</c:v>
                </c:pt>
                <c:pt idx="4909">
                  <c:v>9138.7284712324417</c:v>
                </c:pt>
                <c:pt idx="4910">
                  <c:v>9445.4471434537645</c:v>
                </c:pt>
                <c:pt idx="4911">
                  <c:v>9359.5249366416992</c:v>
                </c:pt>
                <c:pt idx="4912">
                  <c:v>9949.491454515819</c:v>
                </c:pt>
                <c:pt idx="4913">
                  <c:v>9538.6870631774782</c:v>
                </c:pt>
                <c:pt idx="4914">
                  <c:v>9032.7517995928993</c:v>
                </c:pt>
                <c:pt idx="4915">
                  <c:v>8918.5077207787908</c:v>
                </c:pt>
                <c:pt idx="4916">
                  <c:v>9482.5649869722129</c:v>
                </c:pt>
                <c:pt idx="4917">
                  <c:v>8921.0226122817639</c:v>
                </c:pt>
                <c:pt idx="4918">
                  <c:v>9237.4493598436347</c:v>
                </c:pt>
                <c:pt idx="4919">
                  <c:v>9167.2628605453756</c:v>
                </c:pt>
                <c:pt idx="4920">
                  <c:v>9483.4943241435685</c:v>
                </c:pt>
                <c:pt idx="4921">
                  <c:v>8836.8413497836464</c:v>
                </c:pt>
                <c:pt idx="4922">
                  <c:v>9590.2653340325269</c:v>
                </c:pt>
                <c:pt idx="4923">
                  <c:v>9332.2138446274766</c:v>
                </c:pt>
                <c:pt idx="4924">
                  <c:v>9634.206430742739</c:v>
                </c:pt>
                <c:pt idx="4925">
                  <c:v>9244.4666440055007</c:v>
                </c:pt>
                <c:pt idx="4926">
                  <c:v>9590.2653340325269</c:v>
                </c:pt>
                <c:pt idx="4927">
                  <c:v>9036.1946400361558</c:v>
                </c:pt>
                <c:pt idx="4928">
                  <c:v>10330.642504645275</c:v>
                </c:pt>
                <c:pt idx="4929">
                  <c:v>8714.7137005249515</c:v>
                </c:pt>
                <c:pt idx="4930">
                  <c:v>9891.3424650686193</c:v>
                </c:pt>
                <c:pt idx="4931">
                  <c:v>9403.281612601515</c:v>
                </c:pt>
                <c:pt idx="4932">
                  <c:v>9697.4774741524288</c:v>
                </c:pt>
                <c:pt idx="4933">
                  <c:v>9252.326344011999</c:v>
                </c:pt>
                <c:pt idx="4934">
                  <c:v>9312.7457392502292</c:v>
                </c:pt>
                <c:pt idx="4935">
                  <c:v>8342.7788413623912</c:v>
                </c:pt>
                <c:pt idx="4936">
                  <c:v>9741.5156929608056</c:v>
                </c:pt>
                <c:pt idx="4937">
                  <c:v>9160.9154507728326</c:v>
                </c:pt>
                <c:pt idx="4938">
                  <c:v>9983.1324560953035</c:v>
                </c:pt>
                <c:pt idx="4939">
                  <c:v>9164.4226580929117</c:v>
                </c:pt>
                <c:pt idx="4940">
                  <c:v>10000.61299568293</c:v>
                </c:pt>
                <c:pt idx="4941">
                  <c:v>8731.275780495138</c:v>
                </c:pt>
                <c:pt idx="4942">
                  <c:v>9082.256626500126</c:v>
                </c:pt>
                <c:pt idx="4943">
                  <c:v>8553.549876336223</c:v>
                </c:pt>
                <c:pt idx="4944">
                  <c:v>9081.3841232380182</c:v>
                </c:pt>
                <c:pt idx="4945">
                  <c:v>8574.3593817307337</c:v>
                </c:pt>
                <c:pt idx="4946">
                  <c:v>8892.6024674028613</c:v>
                </c:pt>
                <c:pt idx="4947">
                  <c:v>8761.3722447781493</c:v>
                </c:pt>
                <c:pt idx="4948">
                  <c:v>9756.0755216060752</c:v>
                </c:pt>
                <c:pt idx="4949">
                  <c:v>9534.7992915207178</c:v>
                </c:pt>
                <c:pt idx="4950">
                  <c:v>9561.4176305423225</c:v>
                </c:pt>
                <c:pt idx="4951">
                  <c:v>8421.3574541794715</c:v>
                </c:pt>
                <c:pt idx="4952">
                  <c:v>9579.4988257392379</c:v>
                </c:pt>
                <c:pt idx="4953">
                  <c:v>8805.0294343322785</c:v>
                </c:pt>
                <c:pt idx="4954">
                  <c:v>8899.5977236301896</c:v>
                </c:pt>
                <c:pt idx="4955">
                  <c:v>9000.152365509246</c:v>
                </c:pt>
                <c:pt idx="4956">
                  <c:v>9547.4997445892222</c:v>
                </c:pt>
                <c:pt idx="4957">
                  <c:v>9005.4431157962699</c:v>
                </c:pt>
                <c:pt idx="4958">
                  <c:v>9538.0979089376524</c:v>
                </c:pt>
                <c:pt idx="4959">
                  <c:v>9256.7944045160948</c:v>
                </c:pt>
                <c:pt idx="4960">
                  <c:v>9605.6739720368059</c:v>
                </c:pt>
                <c:pt idx="4961">
                  <c:v>8625.4351281291583</c:v>
                </c:pt>
                <c:pt idx="4962">
                  <c:v>9179.557850191648</c:v>
                </c:pt>
                <c:pt idx="4963">
                  <c:v>8704.0671404720943</c:v>
                </c:pt>
                <c:pt idx="4964">
                  <c:v>9906.3570813692713</c:v>
                </c:pt>
                <c:pt idx="4965">
                  <c:v>8882.6044252723077</c:v>
                </c:pt>
                <c:pt idx="4966">
                  <c:v>9181.3236395925924</c:v>
                </c:pt>
                <c:pt idx="4967">
                  <c:v>8611.8688576130062</c:v>
                </c:pt>
                <c:pt idx="4968">
                  <c:v>9174.2571017136834</c:v>
                </c:pt>
                <c:pt idx="4969">
                  <c:v>8642.0687941112665</c:v>
                </c:pt>
                <c:pt idx="4970">
                  <c:v>9424.9896681252212</c:v>
                </c:pt>
                <c:pt idx="4971">
                  <c:v>8068.0903164819356</c:v>
                </c:pt>
                <c:pt idx="4972">
                  <c:v>9502.5246253875994</c:v>
                </c:pt>
                <c:pt idx="4973">
                  <c:v>8896.0041140882986</c:v>
                </c:pt>
                <c:pt idx="4974">
                  <c:v>9722.6328138045483</c:v>
                </c:pt>
                <c:pt idx="4975">
                  <c:v>8480.2742840903938</c:v>
                </c:pt>
                <c:pt idx="4976">
                  <c:v>9775.3203997689743</c:v>
                </c:pt>
                <c:pt idx="4977">
                  <c:v>8583.7973434338892</c:v>
                </c:pt>
                <c:pt idx="4978">
                  <c:v>9597.4332736811357</c:v>
                </c:pt>
                <c:pt idx="4979">
                  <c:v>8777.9005684919102</c:v>
                </c:pt>
                <c:pt idx="4980">
                  <c:v>9370.2192438457514</c:v>
                </c:pt>
                <c:pt idx="4981">
                  <c:v>9066.9024850676997</c:v>
                </c:pt>
                <c:pt idx="4982">
                  <c:v>9094.6685735284609</c:v>
                </c:pt>
                <c:pt idx="4983">
                  <c:v>8399.3741755438405</c:v>
                </c:pt>
                <c:pt idx="4984">
                  <c:v>9082.408318258651</c:v>
                </c:pt>
                <c:pt idx="4985">
                  <c:v>8116.5039662814361</c:v>
                </c:pt>
                <c:pt idx="4986">
                  <c:v>9058.9931919235914</c:v>
                </c:pt>
                <c:pt idx="4987">
                  <c:v>8719.0493511400546</c:v>
                </c:pt>
                <c:pt idx="4988">
                  <c:v>9122.1394262977374</c:v>
                </c:pt>
                <c:pt idx="4989">
                  <c:v>8504.3370280029449</c:v>
                </c:pt>
                <c:pt idx="4990">
                  <c:v>8864.2302772937073</c:v>
                </c:pt>
                <c:pt idx="4991">
                  <c:v>8719.7550103925059</c:v>
                </c:pt>
                <c:pt idx="4992">
                  <c:v>9064.488027152398</c:v>
                </c:pt>
                <c:pt idx="4993">
                  <c:v>8303.030030453132</c:v>
                </c:pt>
                <c:pt idx="4994">
                  <c:v>10016.715459002948</c:v>
                </c:pt>
                <c:pt idx="4995">
                  <c:v>8754.7609941972896</c:v>
                </c:pt>
                <c:pt idx="4996">
                  <c:v>9132.1286541037844</c:v>
                </c:pt>
                <c:pt idx="4997">
                  <c:v>9260.1107502103077</c:v>
                </c:pt>
                <c:pt idx="4998">
                  <c:v>9377.3994298570287</c:v>
                </c:pt>
                <c:pt idx="4999">
                  <c:v>8187.8400618520664</c:v>
                </c:pt>
                <c:pt idx="5000">
                  <c:v>9664.9960960423869</c:v>
                </c:pt>
                <c:pt idx="5001">
                  <c:v>8155.5831772779275</c:v>
                </c:pt>
                <c:pt idx="5002">
                  <c:v>9145.050145186493</c:v>
                </c:pt>
                <c:pt idx="5003">
                  <c:v>8376.1575101884664</c:v>
                </c:pt>
                <c:pt idx="5004">
                  <c:v>8884.2292397113015</c:v>
                </c:pt>
                <c:pt idx="5005">
                  <c:v>8854.3830913656675</c:v>
                </c:pt>
                <c:pt idx="5006">
                  <c:v>8663.1573865131049</c:v>
                </c:pt>
                <c:pt idx="5007">
                  <c:v>8192.7877670943926</c:v>
                </c:pt>
                <c:pt idx="5008">
                  <c:v>9637.580623075979</c:v>
                </c:pt>
                <c:pt idx="5009">
                  <c:v>8482.2437854081054</c:v>
                </c:pt>
                <c:pt idx="5010">
                  <c:v>9035.0388070737736</c:v>
                </c:pt>
                <c:pt idx="5011">
                  <c:v>8445.7888534752401</c:v>
                </c:pt>
                <c:pt idx="5012">
                  <c:v>9221.8159533731032</c:v>
                </c:pt>
                <c:pt idx="5013">
                  <c:v>8744.816906094542</c:v>
                </c:pt>
                <c:pt idx="5014">
                  <c:v>8831.8908732498658</c:v>
                </c:pt>
                <c:pt idx="5015">
                  <c:v>8456.4356358323585</c:v>
                </c:pt>
                <c:pt idx="5016">
                  <c:v>9256.5709568521506</c:v>
                </c:pt>
                <c:pt idx="5017">
                  <c:v>8002.6854980102726</c:v>
                </c:pt>
                <c:pt idx="5018">
                  <c:v>9187.6195098729368</c:v>
                </c:pt>
                <c:pt idx="5019">
                  <c:v>8609.1465195392975</c:v>
                </c:pt>
                <c:pt idx="5020">
                  <c:v>9204.7466648432692</c:v>
                </c:pt>
                <c:pt idx="5021">
                  <c:v>8651.7075825789943</c:v>
                </c:pt>
                <c:pt idx="5022">
                  <c:v>9321.7450246270655</c:v>
                </c:pt>
                <c:pt idx="5023">
                  <c:v>8449.0627948897236</c:v>
                </c:pt>
                <c:pt idx="5024">
                  <c:v>9021.0410952718157</c:v>
                </c:pt>
                <c:pt idx="5025">
                  <c:v>9197.2401870370049</c:v>
                </c:pt>
                <c:pt idx="5026">
                  <c:v>9780.7799805692703</c:v>
                </c:pt>
                <c:pt idx="5027">
                  <c:v>9009.1792877033586</c:v>
                </c:pt>
                <c:pt idx="5028">
                  <c:v>9081.8616617358766</c:v>
                </c:pt>
                <c:pt idx="5029">
                  <c:v>8770.8205751239584</c:v>
                </c:pt>
                <c:pt idx="5030">
                  <c:v>9639.1921403372762</c:v>
                </c:pt>
                <c:pt idx="5031">
                  <c:v>8496.9889553459998</c:v>
                </c:pt>
                <c:pt idx="5032">
                  <c:v>9603.7211966630948</c:v>
                </c:pt>
                <c:pt idx="5033">
                  <c:v>9197.2401870370049</c:v>
                </c:pt>
                <c:pt idx="5034">
                  <c:v>8600.5340449718824</c:v>
                </c:pt>
                <c:pt idx="5035">
                  <c:v>8493.428610635503</c:v>
                </c:pt>
                <c:pt idx="5036">
                  <c:v>9040.2087287020113</c:v>
                </c:pt>
                <c:pt idx="5037">
                  <c:v>8258.0170545057827</c:v>
                </c:pt>
                <c:pt idx="5038">
                  <c:v>9107.1909692823065</c:v>
                </c:pt>
                <c:pt idx="5039">
                  <c:v>8571.6831118270748</c:v>
                </c:pt>
                <c:pt idx="5040">
                  <c:v>9360.0720409496498</c:v>
                </c:pt>
                <c:pt idx="5041">
                  <c:v>8311.009447532384</c:v>
                </c:pt>
                <c:pt idx="5042">
                  <c:v>9181.1349614988958</c:v>
                </c:pt>
                <c:pt idx="5043">
                  <c:v>8533.84413101477</c:v>
                </c:pt>
                <c:pt idx="5044">
                  <c:v>9184.4769699920271</c:v>
                </c:pt>
                <c:pt idx="5045">
                  <c:v>8314.9479111524761</c:v>
                </c:pt>
                <c:pt idx="5046">
                  <c:v>9407.9978147632391</c:v>
                </c:pt>
                <c:pt idx="5047">
                  <c:v>8323.4497860688552</c:v>
                </c:pt>
                <c:pt idx="5048">
                  <c:v>9835.3261205626641</c:v>
                </c:pt>
                <c:pt idx="5049">
                  <c:v>8357.4386315091233</c:v>
                </c:pt>
                <c:pt idx="5050">
                  <c:v>9228.9931481598796</c:v>
                </c:pt>
                <c:pt idx="5051">
                  <c:v>8630.8265380654375</c:v>
                </c:pt>
                <c:pt idx="5052">
                  <c:v>9258.5313824843888</c:v>
                </c:pt>
                <c:pt idx="5053">
                  <c:v>9062.9103434252174</c:v>
                </c:pt>
                <c:pt idx="5054">
                  <c:v>9751.6769802132731</c:v>
                </c:pt>
                <c:pt idx="5055">
                  <c:v>9768.7446916569061</c:v>
                </c:pt>
                <c:pt idx="5056">
                  <c:v>9750.8958737919711</c:v>
                </c:pt>
                <c:pt idx="5057">
                  <c:v>8501.3811397068475</c:v>
                </c:pt>
                <c:pt idx="5058">
                  <c:v>9565.498760516788</c:v>
                </c:pt>
                <c:pt idx="5059">
                  <c:v>8752.8164434737682</c:v>
                </c:pt>
                <c:pt idx="5060">
                  <c:v>9650.2696614964225</c:v>
                </c:pt>
                <c:pt idx="5061">
                  <c:v>8527.2006710720652</c:v>
                </c:pt>
                <c:pt idx="5062">
                  <c:v>9195.2981859744959</c:v>
                </c:pt>
                <c:pt idx="5063">
                  <c:v>9005.0428251175053</c:v>
                </c:pt>
                <c:pt idx="5064">
                  <c:v>9425.8167567843393</c:v>
                </c:pt>
                <c:pt idx="5065">
                  <c:v>8977.7067414666726</c:v>
                </c:pt>
                <c:pt idx="5066">
                  <c:v>9640.9551521465801</c:v>
                </c:pt>
                <c:pt idx="5067">
                  <c:v>8965.149377048474</c:v>
                </c:pt>
                <c:pt idx="5068">
                  <c:v>9564.4628005197901</c:v>
                </c:pt>
                <c:pt idx="5069">
                  <c:v>9546.6210010090745</c:v>
                </c:pt>
                <c:pt idx="5070">
                  <c:v>9287.3615272621464</c:v>
                </c:pt>
                <c:pt idx="5071">
                  <c:v>9562.3339487885569</c:v>
                </c:pt>
                <c:pt idx="5072">
                  <c:v>9516.5420109815223</c:v>
                </c:pt>
                <c:pt idx="5073">
                  <c:v>9435.6974924242641</c:v>
                </c:pt>
                <c:pt idx="5074">
                  <c:v>9316.4376992136949</c:v>
                </c:pt>
                <c:pt idx="5075">
                  <c:v>9002.0772059014016</c:v>
                </c:pt>
                <c:pt idx="5076">
                  <c:v>9564.3113360328134</c:v>
                </c:pt>
                <c:pt idx="5077">
                  <c:v>8017.597148388556</c:v>
                </c:pt>
                <c:pt idx="5078">
                  <c:v>9528.8994817717612</c:v>
                </c:pt>
                <c:pt idx="5079">
                  <c:v>9219.1504340476349</c:v>
                </c:pt>
                <c:pt idx="5080">
                  <c:v>9296.6939401921609</c:v>
                </c:pt>
                <c:pt idx="5081">
                  <c:v>8240.0209712951746</c:v>
                </c:pt>
                <c:pt idx="5082">
                  <c:v>9371.6131904319864</c:v>
                </c:pt>
                <c:pt idx="5083">
                  <c:v>9285.2286945489413</c:v>
                </c:pt>
                <c:pt idx="5084">
                  <c:v>9560.6525679998031</c:v>
                </c:pt>
                <c:pt idx="5085">
                  <c:v>9283.0131864080304</c:v>
                </c:pt>
                <c:pt idx="5086">
                  <c:v>9534.4705150191676</c:v>
                </c:pt>
                <c:pt idx="5087">
                  <c:v>8502.55828688982</c:v>
                </c:pt>
                <c:pt idx="5088">
                  <c:v>9535.3652944253372</c:v>
                </c:pt>
                <c:pt idx="5089">
                  <c:v>9341.7056496042696</c:v>
                </c:pt>
                <c:pt idx="5090">
                  <c:v>9546.9832123180313</c:v>
                </c:pt>
                <c:pt idx="5091">
                  <c:v>9534.7143430691958</c:v>
                </c:pt>
                <c:pt idx="5092">
                  <c:v>9572.509327184036</c:v>
                </c:pt>
                <c:pt idx="5093">
                  <c:v>9011.9704672961234</c:v>
                </c:pt>
                <c:pt idx="5094">
                  <c:v>9559.9600739637244</c:v>
                </c:pt>
                <c:pt idx="5095">
                  <c:v>9215.2724242280074</c:v>
                </c:pt>
                <c:pt idx="5096">
                  <c:v>9441.9191631485573</c:v>
                </c:pt>
                <c:pt idx="5097">
                  <c:v>9015.1290943865133</c:v>
                </c:pt>
                <c:pt idx="5098">
                  <c:v>9536.1605226034681</c:v>
                </c:pt>
                <c:pt idx="5099">
                  <c:v>9063.7738053285011</c:v>
                </c:pt>
                <c:pt idx="5100">
                  <c:v>9511.5507141749204</c:v>
                </c:pt>
                <c:pt idx="5101">
                  <c:v>8810.850199705932</c:v>
                </c:pt>
                <c:pt idx="5102">
                  <c:v>9496.8480873403241</c:v>
                </c:pt>
                <c:pt idx="5103">
                  <c:v>8329.8660651798873</c:v>
                </c:pt>
                <c:pt idx="5104">
                  <c:v>9378.4906522223282</c:v>
                </c:pt>
                <c:pt idx="5105">
                  <c:v>8798.7575469612511</c:v>
                </c:pt>
                <c:pt idx="5106">
                  <c:v>9542.12079854072</c:v>
                </c:pt>
                <c:pt idx="5107">
                  <c:v>8838.6054181916843</c:v>
                </c:pt>
                <c:pt idx="5108">
                  <c:v>9475.8715306011272</c:v>
                </c:pt>
                <c:pt idx="5109">
                  <c:v>9325.2081168587865</c:v>
                </c:pt>
                <c:pt idx="5110">
                  <c:v>9477.8825701981859</c:v>
                </c:pt>
                <c:pt idx="5111">
                  <c:v>8450.6962118789361</c:v>
                </c:pt>
                <c:pt idx="5112">
                  <c:v>9433.5582667067247</c:v>
                </c:pt>
                <c:pt idx="5113">
                  <c:v>9467.6062710575989</c:v>
                </c:pt>
                <c:pt idx="5114">
                  <c:v>9493.0405409783525</c:v>
                </c:pt>
                <c:pt idx="5115">
                  <c:v>8470.7582865261393</c:v>
                </c:pt>
                <c:pt idx="5116">
                  <c:v>9473.1553771397339</c:v>
                </c:pt>
                <c:pt idx="5117">
                  <c:v>8525.3955717695717</c:v>
                </c:pt>
                <c:pt idx="5118">
                  <c:v>8852.0801955376864</c:v>
                </c:pt>
                <c:pt idx="5119">
                  <c:v>8545.9659833169244</c:v>
                </c:pt>
                <c:pt idx="5120">
                  <c:v>9112.3651160705467</c:v>
                </c:pt>
                <c:pt idx="5121">
                  <c:v>8535.4896017821666</c:v>
                </c:pt>
                <c:pt idx="5122">
                  <c:v>9475.8715306011272</c:v>
                </c:pt>
                <c:pt idx="5123">
                  <c:v>9341.3134180374618</c:v>
                </c:pt>
                <c:pt idx="5124">
                  <c:v>9463.2846598203523</c:v>
                </c:pt>
                <c:pt idx="5125">
                  <c:v>8021.7169408881509</c:v>
                </c:pt>
                <c:pt idx="5126">
                  <c:v>9478.7872810846893</c:v>
                </c:pt>
                <c:pt idx="5127">
                  <c:v>8962.2169551128936</c:v>
                </c:pt>
                <c:pt idx="5128">
                  <c:v>9060.1884817984901</c:v>
                </c:pt>
                <c:pt idx="5129">
                  <c:v>9054.9259347481384</c:v>
                </c:pt>
                <c:pt idx="5130">
                  <c:v>9323.1826946414676</c:v>
                </c:pt>
                <c:pt idx="5131">
                  <c:v>9035.7656492064543</c:v>
                </c:pt>
                <c:pt idx="5132">
                  <c:v>9509.9524718710545</c:v>
                </c:pt>
                <c:pt idx="5133">
                  <c:v>9069.7269206910332</c:v>
                </c:pt>
                <c:pt idx="5134">
                  <c:v>9463.0830190029974</c:v>
                </c:pt>
                <c:pt idx="5135">
                  <c:v>8488.9794124001819</c:v>
                </c:pt>
                <c:pt idx="5136">
                  <c:v>9126.5596287087064</c:v>
                </c:pt>
                <c:pt idx="5137">
                  <c:v>8259.6521821757124</c:v>
                </c:pt>
                <c:pt idx="5138">
                  <c:v>8805.4997908211935</c:v>
                </c:pt>
                <c:pt idx="5139">
                  <c:v>8730.8408755831351</c:v>
                </c:pt>
                <c:pt idx="5140">
                  <c:v>9334.5158891482715</c:v>
                </c:pt>
                <c:pt idx="5141">
                  <c:v>8797.6070582126285</c:v>
                </c:pt>
                <c:pt idx="5142">
                  <c:v>9078.034231040363</c:v>
                </c:pt>
                <c:pt idx="5143">
                  <c:v>8267.1096548247078</c:v>
                </c:pt>
                <c:pt idx="5144">
                  <c:v>9464.8975015445722</c:v>
                </c:pt>
                <c:pt idx="5145">
                  <c:v>8568.9824357614307</c:v>
                </c:pt>
                <c:pt idx="5146">
                  <c:v>9377.4783495431038</c:v>
                </c:pt>
                <c:pt idx="5147">
                  <c:v>9463.9903403716235</c:v>
                </c:pt>
                <c:pt idx="5148">
                  <c:v>9473.7590909687951</c:v>
                </c:pt>
                <c:pt idx="5149">
                  <c:v>9337.3577332067598</c:v>
                </c:pt>
                <c:pt idx="5150">
                  <c:v>8290.6778336144907</c:v>
                </c:pt>
                <c:pt idx="5151">
                  <c:v>9031.7333917562519</c:v>
                </c:pt>
                <c:pt idx="5152">
                  <c:v>8754.4388436945083</c:v>
                </c:pt>
                <c:pt idx="5153">
                  <c:v>9497.6493160026766</c:v>
                </c:pt>
                <c:pt idx="5154">
                  <c:v>8770.2059049596664</c:v>
                </c:pt>
                <c:pt idx="5155">
                  <c:v>8765.103446533738</c:v>
                </c:pt>
                <c:pt idx="5156">
                  <c:v>9303.5342413915641</c:v>
                </c:pt>
                <c:pt idx="5157">
                  <c:v>8588.8874254996499</c:v>
                </c:pt>
                <c:pt idx="5158">
                  <c:v>8827.8501190755505</c:v>
                </c:pt>
                <c:pt idx="5159">
                  <c:v>9045.9922354850914</c:v>
                </c:pt>
                <c:pt idx="5160">
                  <c:v>7829.6762762118378</c:v>
                </c:pt>
                <c:pt idx="5161">
                  <c:v>8274.9011878983019</c:v>
                </c:pt>
                <c:pt idx="5162">
                  <c:v>8803.9287039447008</c:v>
                </c:pt>
                <c:pt idx="5163">
                  <c:v>8576.233873872352</c:v>
                </c:pt>
                <c:pt idx="5164">
                  <c:v>8791.9919999946578</c:v>
                </c:pt>
                <c:pt idx="5165">
                  <c:v>8039.7898069789362</c:v>
                </c:pt>
                <c:pt idx="5166">
                  <c:v>7796.0662459973428</c:v>
                </c:pt>
                <c:pt idx="5167">
                  <c:v>8500.2890206670836</c:v>
                </c:pt>
                <c:pt idx="5168">
                  <c:v>8205.0277053113423</c:v>
                </c:pt>
                <c:pt idx="5169">
                  <c:v>8715.9435414392938</c:v>
                </c:pt>
                <c:pt idx="5170">
                  <c:v>8720.6752192032345</c:v>
                </c:pt>
                <c:pt idx="5171">
                  <c:v>8209.1624280241958</c:v>
                </c:pt>
                <c:pt idx="5172">
                  <c:v>8257.061257827967</c:v>
                </c:pt>
                <c:pt idx="5173">
                  <c:v>7789.6887692802738</c:v>
                </c:pt>
                <c:pt idx="5174">
                  <c:v>7859.3721156531819</c:v>
                </c:pt>
                <c:pt idx="5175">
                  <c:v>8316.7867784920654</c:v>
                </c:pt>
                <c:pt idx="5176">
                  <c:v>7807.8265246432566</c:v>
                </c:pt>
                <c:pt idx="5177">
                  <c:v>7397.5747523668679</c:v>
                </c:pt>
                <c:pt idx="5178">
                  <c:v>7647.5424629263671</c:v>
                </c:pt>
                <c:pt idx="5179">
                  <c:v>5885.2105204725058</c:v>
                </c:pt>
                <c:pt idx="5180">
                  <c:v>6969.6263219361426</c:v>
                </c:pt>
                <c:pt idx="5181">
                  <c:v>7188.5060038743841</c:v>
                </c:pt>
                <c:pt idx="5182">
                  <c:v>7582.9785741096921</c:v>
                </c:pt>
                <c:pt idx="5183">
                  <c:v>7556.5300197089337</c:v>
                </c:pt>
                <c:pt idx="5184">
                  <c:v>7570.106165473946</c:v>
                </c:pt>
                <c:pt idx="5185">
                  <c:v>7178.0227121101352</c:v>
                </c:pt>
                <c:pt idx="5186">
                  <c:v>6780.7578771234821</c:v>
                </c:pt>
                <c:pt idx="5187">
                  <c:v>6918.7100008291391</c:v>
                </c:pt>
                <c:pt idx="5188">
                  <c:v>7329.8643695943683</c:v>
                </c:pt>
                <c:pt idx="5189">
                  <c:v>7378.9597994906162</c:v>
                </c:pt>
                <c:pt idx="5190">
                  <c:v>7198.5823434188032</c:v>
                </c:pt>
                <c:pt idx="5191">
                  <c:v>6760.6019485706529</c:v>
                </c:pt>
                <c:pt idx="5192">
                  <c:v>7146.9417875749123</c:v>
                </c:pt>
                <c:pt idx="5193">
                  <c:v>7426.161321817407</c:v>
                </c:pt>
                <c:pt idx="5194">
                  <c:v>6187.5209912094333</c:v>
                </c:pt>
                <c:pt idx="5195">
                  <c:v>7319.7544735716738</c:v>
                </c:pt>
                <c:pt idx="5196">
                  <c:v>6710.9572927804993</c:v>
                </c:pt>
                <c:pt idx="5197">
                  <c:v>7311.5914137267819</c:v>
                </c:pt>
                <c:pt idx="5198">
                  <c:v>6924.7493218879226</c:v>
                </c:pt>
                <c:pt idx="5199">
                  <c:v>6719.3043898658507</c:v>
                </c:pt>
                <c:pt idx="5200">
                  <c:v>6707.5077039836897</c:v>
                </c:pt>
                <c:pt idx="5201">
                  <c:v>7083.9486211522499</c:v>
                </c:pt>
                <c:pt idx="5202">
                  <c:v>6020.6597917409117</c:v>
                </c:pt>
                <c:pt idx="5203">
                  <c:v>7113.5660899953209</c:v>
                </c:pt>
                <c:pt idx="5204">
                  <c:v>6725.5160668533081</c:v>
                </c:pt>
                <c:pt idx="5205">
                  <c:v>6533.4282589358681</c:v>
                </c:pt>
                <c:pt idx="5206">
                  <c:v>6778.5797780799548</c:v>
                </c:pt>
                <c:pt idx="5207">
                  <c:v>6732.1285873758152</c:v>
                </c:pt>
                <c:pt idx="5208">
                  <c:v>6881.809881455436</c:v>
                </c:pt>
                <c:pt idx="5209">
                  <c:v>7274.3291110603168</c:v>
                </c:pt>
                <c:pt idx="5210">
                  <c:v>7569.4965949007437</c:v>
                </c:pt>
                <c:pt idx="5211">
                  <c:v>6575.4077109359259</c:v>
                </c:pt>
                <c:pt idx="5212">
                  <c:v>5280.314769832431</c:v>
                </c:pt>
                <c:pt idx="5213">
                  <c:v>6764.8169332884227</c:v>
                </c:pt>
                <c:pt idx="5214">
                  <c:v>6777.7633186919984</c:v>
                </c:pt>
                <c:pt idx="5215">
                  <c:v>6375.6728485889453</c:v>
                </c:pt>
                <c:pt idx="5216">
                  <c:v>6427.2162502103456</c:v>
                </c:pt>
                <c:pt idx="5217">
                  <c:v>6029.5791746791938</c:v>
                </c:pt>
                <c:pt idx="5218">
                  <c:v>6721.3398875700677</c:v>
                </c:pt>
                <c:pt idx="5219">
                  <c:v>6472.4514645218524</c:v>
                </c:pt>
                <c:pt idx="5220">
                  <c:v>6721.4764769142612</c:v>
                </c:pt>
                <c:pt idx="5221">
                  <c:v>6530.4516623144673</c:v>
                </c:pt>
                <c:pt idx="5222">
                  <c:v>6912.9739647257566</c:v>
                </c:pt>
                <c:pt idx="5223">
                  <c:v>6223.1445366433654</c:v>
                </c:pt>
                <c:pt idx="5224">
                  <c:v>6916.9126391833788</c:v>
                </c:pt>
                <c:pt idx="5225">
                  <c:v>6159.6822330356672</c:v>
                </c:pt>
                <c:pt idx="5226">
                  <c:v>6504.3142799194329</c:v>
                </c:pt>
                <c:pt idx="5227">
                  <c:v>7254.3052373930914</c:v>
                </c:pt>
                <c:pt idx="5228">
                  <c:v>6854.4250240975134</c:v>
                </c:pt>
                <c:pt idx="5229">
                  <c:v>7229.2351314184534</c:v>
                </c:pt>
                <c:pt idx="5230">
                  <c:v>6645.3127427040699</c:v>
                </c:pt>
                <c:pt idx="5231">
                  <c:v>7245.1895356507775</c:v>
                </c:pt>
                <c:pt idx="5232">
                  <c:v>6014.2370611432334</c:v>
                </c:pt>
                <c:pt idx="5233">
                  <c:v>6766.4183541819484</c:v>
                </c:pt>
                <c:pt idx="5234">
                  <c:v>6920.9952621088141</c:v>
                </c:pt>
                <c:pt idx="5235">
                  <c:v>6147.5653140649965</c:v>
                </c:pt>
                <c:pt idx="5236">
                  <c:v>7244.3548046193955</c:v>
                </c:pt>
                <c:pt idx="5237">
                  <c:v>6848.9955420762135</c:v>
                </c:pt>
                <c:pt idx="5238">
                  <c:v>6476.5183060802274</c:v>
                </c:pt>
                <c:pt idx="5239">
                  <c:v>5712.0648703426104</c:v>
                </c:pt>
                <c:pt idx="5240">
                  <c:v>5865.6134743599459</c:v>
                </c:pt>
                <c:pt idx="5241">
                  <c:v>5864.2649553452457</c:v>
                </c:pt>
                <c:pt idx="5242">
                  <c:v>4814.2635470577588</c:v>
                </c:pt>
                <c:pt idx="5243">
                  <c:v>5250.4200584452983</c:v>
                </c:pt>
                <c:pt idx="5244">
                  <c:v>4101.4248384327011</c:v>
                </c:pt>
                <c:pt idx="5245">
                  <c:v>3623.4558301606735</c:v>
                </c:pt>
                <c:pt idx="5246">
                  <c:v>3422.6630793030881</c:v>
                </c:pt>
                <c:pt idx="5247">
                  <c:v>3361.238977671951</c:v>
                </c:pt>
                <c:pt idx="5248">
                  <c:v>2755.2443077359512</c:v>
                </c:pt>
                <c:pt idx="5249">
                  <c:v>2319.0597230940052</c:v>
                </c:pt>
                <c:pt idx="5250">
                  <c:v>1701.850117384819</c:v>
                </c:pt>
                <c:pt idx="5251">
                  <c:v>1593.6596037997363</c:v>
                </c:pt>
                <c:pt idx="5252">
                  <c:v>1239.9756175682219</c:v>
                </c:pt>
                <c:pt idx="5253">
                  <c:v>1209.9645982396471</c:v>
                </c:pt>
                <c:pt idx="5254">
                  <c:v>1163.31899372931</c:v>
                </c:pt>
                <c:pt idx="5255">
                  <c:v>1064.8108535130561</c:v>
                </c:pt>
                <c:pt idx="5256">
                  <c:v>942.26570821036205</c:v>
                </c:pt>
                <c:pt idx="5257">
                  <c:v>1023.4671861525758</c:v>
                </c:pt>
                <c:pt idx="5258">
                  <c:v>1008.1694143588815</c:v>
                </c:pt>
                <c:pt idx="5259">
                  <c:v>863.9987113254673</c:v>
                </c:pt>
                <c:pt idx="5260">
                  <c:v>1001.3961588440413</c:v>
                </c:pt>
                <c:pt idx="5261">
                  <c:v>912.1632405331635</c:v>
                </c:pt>
                <c:pt idx="5262">
                  <c:v>905.79679895804657</c:v>
                </c:pt>
                <c:pt idx="5263">
                  <c:v>899.72502628316067</c:v>
                </c:pt>
                <c:pt idx="5264">
                  <c:v>946.60067926812019</c:v>
                </c:pt>
                <c:pt idx="5265">
                  <c:v>937.83947923847791</c:v>
                </c:pt>
                <c:pt idx="5266">
                  <c:v>925.77241675277344</c:v>
                </c:pt>
                <c:pt idx="5267">
                  <c:v>904.90318804708068</c:v>
                </c:pt>
                <c:pt idx="5268">
                  <c:v>971.48584901414699</c:v>
                </c:pt>
                <c:pt idx="5269">
                  <c:v>909.92645411540605</c:v>
                </c:pt>
                <c:pt idx="5270">
                  <c:v>957.6727978430672</c:v>
                </c:pt>
                <c:pt idx="5271">
                  <c:v>867.5064919613875</c:v>
                </c:pt>
                <c:pt idx="5272">
                  <c:v>709.12327995472253</c:v>
                </c:pt>
                <c:pt idx="5273">
                  <c:v>324.38065488055753</c:v>
                </c:pt>
                <c:pt idx="5274">
                  <c:v>199.15220151391381</c:v>
                </c:pt>
                <c:pt idx="5275">
                  <c:v>143.97500961510738</c:v>
                </c:pt>
                <c:pt idx="5276">
                  <c:v>150.13781679010111</c:v>
                </c:pt>
                <c:pt idx="5277">
                  <c:v>129.99508665187284</c:v>
                </c:pt>
                <c:pt idx="5278">
                  <c:v>135.91149045140978</c:v>
                </c:pt>
                <c:pt idx="5279">
                  <c:v>121.02472447547932</c:v>
                </c:pt>
                <c:pt idx="5280">
                  <c:v>133.76599371905482</c:v>
                </c:pt>
                <c:pt idx="5281">
                  <c:v>141.53486547304573</c:v>
                </c:pt>
                <c:pt idx="5282">
                  <c:v>126.46593061066332</c:v>
                </c:pt>
                <c:pt idx="5283">
                  <c:v>130.54484788104219</c:v>
                </c:pt>
                <c:pt idx="5284">
                  <c:v>137.48134047629298</c:v>
                </c:pt>
                <c:pt idx="5285">
                  <c:v>136.30831571165976</c:v>
                </c:pt>
                <c:pt idx="5286">
                  <c:v>145.5231944266277</c:v>
                </c:pt>
                <c:pt idx="5287">
                  <c:v>135.51227963096645</c:v>
                </c:pt>
                <c:pt idx="5288">
                  <c:v>149.88581124150608</c:v>
                </c:pt>
                <c:pt idx="5289">
                  <c:v>148.77054398468854</c:v>
                </c:pt>
                <c:pt idx="5290">
                  <c:v>156.17586199249058</c:v>
                </c:pt>
                <c:pt idx="5291">
                  <c:v>151.95363935328021</c:v>
                </c:pt>
                <c:pt idx="5292">
                  <c:v>170.22184872870275</c:v>
                </c:pt>
                <c:pt idx="5293">
                  <c:v>189.93519495582132</c:v>
                </c:pt>
                <c:pt idx="5294">
                  <c:v>175.12894628730766</c:v>
                </c:pt>
                <c:pt idx="5295">
                  <c:v>170.34391045446864</c:v>
                </c:pt>
                <c:pt idx="5296">
                  <c:v>174.98948487129221</c:v>
                </c:pt>
                <c:pt idx="5297">
                  <c:v>175.3374480628527</c:v>
                </c:pt>
                <c:pt idx="5298">
                  <c:v>198.51370314852034</c:v>
                </c:pt>
                <c:pt idx="5299">
                  <c:v>193.72842196883479</c:v>
                </c:pt>
                <c:pt idx="5300">
                  <c:v>215.43265045089419</c:v>
                </c:pt>
                <c:pt idx="5301">
                  <c:v>196.26057447763534</c:v>
                </c:pt>
                <c:pt idx="5302">
                  <c:v>217.16321935976958</c:v>
                </c:pt>
                <c:pt idx="5303">
                  <c:v>198.18571024100737</c:v>
                </c:pt>
                <c:pt idx="5304">
                  <c:v>229.3895662157046</c:v>
                </c:pt>
                <c:pt idx="5305">
                  <c:v>213.082872140777</c:v>
                </c:pt>
                <c:pt idx="5306">
                  <c:v>237.0833407916933</c:v>
                </c:pt>
                <c:pt idx="5307">
                  <c:v>234.35269351615011</c:v>
                </c:pt>
                <c:pt idx="5308">
                  <c:v>241.72009090647938</c:v>
                </c:pt>
                <c:pt idx="5309">
                  <c:v>235.14885845792378</c:v>
                </c:pt>
                <c:pt idx="5310">
                  <c:v>257.78996593316185</c:v>
                </c:pt>
                <c:pt idx="5311">
                  <c:v>260.70955589144324</c:v>
                </c:pt>
                <c:pt idx="5312">
                  <c:v>276.0595648076411</c:v>
                </c:pt>
                <c:pt idx="5313">
                  <c:v>278.21692052500111</c:v>
                </c:pt>
                <c:pt idx="5314">
                  <c:v>288.53434838506462</c:v>
                </c:pt>
                <c:pt idx="5315">
                  <c:v>286.58736276155236</c:v>
                </c:pt>
                <c:pt idx="5316">
                  <c:v>328.34504118771804</c:v>
                </c:pt>
                <c:pt idx="5317">
                  <c:v>304.43841075662448</c:v>
                </c:pt>
                <c:pt idx="5318">
                  <c:v>329.88915845219321</c:v>
                </c:pt>
                <c:pt idx="5319">
                  <c:v>348.22447186007821</c:v>
                </c:pt>
                <c:pt idx="5320">
                  <c:v>352.02052374840144</c:v>
                </c:pt>
                <c:pt idx="5321">
                  <c:v>386.34384829487334</c:v>
                </c:pt>
                <c:pt idx="5322">
                  <c:v>391.72994764368241</c:v>
                </c:pt>
                <c:pt idx="5323">
                  <c:v>360.7990735704675</c:v>
                </c:pt>
                <c:pt idx="5324">
                  <c:v>430.59185848404354</c:v>
                </c:pt>
                <c:pt idx="5325">
                  <c:v>410.54586535199809</c:v>
                </c:pt>
                <c:pt idx="5326">
                  <c:v>429.5864192001651</c:v>
                </c:pt>
                <c:pt idx="5327">
                  <c:v>427.93429140574119</c:v>
                </c:pt>
                <c:pt idx="5328">
                  <c:v>464.11482347046621</c:v>
                </c:pt>
                <c:pt idx="5329">
                  <c:v>439.69957480236985</c:v>
                </c:pt>
                <c:pt idx="5330">
                  <c:v>516.63370459557052</c:v>
                </c:pt>
                <c:pt idx="5331">
                  <c:v>511.42107907860509</c:v>
                </c:pt>
                <c:pt idx="5332">
                  <c:v>565.63230078448919</c:v>
                </c:pt>
                <c:pt idx="5333">
                  <c:v>551.25731457919994</c:v>
                </c:pt>
                <c:pt idx="5334">
                  <c:v>624.11184342096567</c:v>
                </c:pt>
                <c:pt idx="5335">
                  <c:v>620.05571348409092</c:v>
                </c:pt>
                <c:pt idx="5336">
                  <c:v>688.68812735562437</c:v>
                </c:pt>
                <c:pt idx="5337">
                  <c:v>669.06125586498069</c:v>
                </c:pt>
                <c:pt idx="5338">
                  <c:v>737.45216784209003</c:v>
                </c:pt>
                <c:pt idx="5339">
                  <c:v>705.35521085933829</c:v>
                </c:pt>
                <c:pt idx="5340">
                  <c:v>864.13827629741797</c:v>
                </c:pt>
                <c:pt idx="5341">
                  <c:v>789.89131149670936</c:v>
                </c:pt>
                <c:pt idx="5342">
                  <c:v>891.18459973288782</c:v>
                </c:pt>
                <c:pt idx="5343">
                  <c:v>846.9626680218314</c:v>
                </c:pt>
                <c:pt idx="5344">
                  <c:v>1009.4139196201087</c:v>
                </c:pt>
                <c:pt idx="5345">
                  <c:v>906.39796705166668</c:v>
                </c:pt>
                <c:pt idx="5346">
                  <c:v>1021.4177472809597</c:v>
                </c:pt>
                <c:pt idx="5347">
                  <c:v>991.83293198837521</c:v>
                </c:pt>
                <c:pt idx="5348">
                  <c:v>1145.3531882047487</c:v>
                </c:pt>
                <c:pt idx="5349">
                  <c:v>1110.0260785517457</c:v>
                </c:pt>
                <c:pt idx="5350">
                  <c:v>1221.8369478210047</c:v>
                </c:pt>
                <c:pt idx="5351">
                  <c:v>1423.8912442718974</c:v>
                </c:pt>
                <c:pt idx="5352">
                  <c:v>1266.2023132622837</c:v>
                </c:pt>
                <c:pt idx="5353">
                  <c:v>1367.05180919081</c:v>
                </c:pt>
                <c:pt idx="5354">
                  <c:v>1364.4373264749181</c:v>
                </c:pt>
                <c:pt idx="5355">
                  <c:v>1449.6671264881843</c:v>
                </c:pt>
                <c:pt idx="5356">
                  <c:v>1640.4195008098418</c:v>
                </c:pt>
                <c:pt idx="5357">
                  <c:v>1697.3659658336935</c:v>
                </c:pt>
                <c:pt idx="5358">
                  <c:v>1838.8636290113977</c:v>
                </c:pt>
                <c:pt idx="5359">
                  <c:v>1819.1054880588647</c:v>
                </c:pt>
                <c:pt idx="5360">
                  <c:v>2103.0369237974096</c:v>
                </c:pt>
                <c:pt idx="5361">
                  <c:v>2055.4901147748878</c:v>
                </c:pt>
                <c:pt idx="5362">
                  <c:v>2384.0167278105732</c:v>
                </c:pt>
                <c:pt idx="5363">
                  <c:v>2361.3453314668218</c:v>
                </c:pt>
                <c:pt idx="5364">
                  <c:v>2496.310641020822</c:v>
                </c:pt>
                <c:pt idx="5365">
                  <c:v>2708.516740956296</c:v>
                </c:pt>
                <c:pt idx="5366">
                  <c:v>2796.4536588424162</c:v>
                </c:pt>
                <c:pt idx="5367">
                  <c:v>2841.0421544919795</c:v>
                </c:pt>
                <c:pt idx="5368">
                  <c:v>3386.3406616065504</c:v>
                </c:pt>
                <c:pt idx="5369">
                  <c:v>3329.9850572532096</c:v>
                </c:pt>
                <c:pt idx="5370">
                  <c:v>3714.4010551371462</c:v>
                </c:pt>
                <c:pt idx="5371">
                  <c:v>3595.7699965033403</c:v>
                </c:pt>
                <c:pt idx="5372">
                  <c:v>3985.1572636885244</c:v>
                </c:pt>
                <c:pt idx="5373">
                  <c:v>3515.5783402683433</c:v>
                </c:pt>
                <c:pt idx="5374">
                  <c:v>3894.7431437245777</c:v>
                </c:pt>
                <c:pt idx="5375">
                  <c:v>4039.0465495032431</c:v>
                </c:pt>
                <c:pt idx="5376">
                  <c:v>4569.7985687401324</c:v>
                </c:pt>
                <c:pt idx="5377">
                  <c:v>4431.6063571905024</c:v>
                </c:pt>
                <c:pt idx="5378">
                  <c:v>4792.9024294023648</c:v>
                </c:pt>
                <c:pt idx="5379">
                  <c:v>4540.3543900420127</c:v>
                </c:pt>
                <c:pt idx="5380">
                  <c:v>4778.3646368751197</c:v>
                </c:pt>
                <c:pt idx="5381">
                  <c:v>4952.6913198512466</c:v>
                </c:pt>
                <c:pt idx="5382">
                  <c:v>5354.4604486942335</c:v>
                </c:pt>
                <c:pt idx="5383">
                  <c:v>4944.1580842586391</c:v>
                </c:pt>
                <c:pt idx="5384">
                  <c:v>5224.1796760623993</c:v>
                </c:pt>
                <c:pt idx="5385">
                  <c:v>5002.1918028416521</c:v>
                </c:pt>
                <c:pt idx="5386">
                  <c:v>6022.8311985932996</c:v>
                </c:pt>
                <c:pt idx="5387">
                  <c:v>5443.8107345621074</c:v>
                </c:pt>
                <c:pt idx="5388">
                  <c:v>5601.5143429197105</c:v>
                </c:pt>
                <c:pt idx="5389">
                  <c:v>5550.2423953517227</c:v>
                </c:pt>
                <c:pt idx="5390">
                  <c:v>5727.4058104815513</c:v>
                </c:pt>
                <c:pt idx="5391">
                  <c:v>5556.0096022590787</c:v>
                </c:pt>
                <c:pt idx="5392">
                  <c:v>5989.968761233602</c:v>
                </c:pt>
                <c:pt idx="5393">
                  <c:v>6218.8940858108635</c:v>
                </c:pt>
                <c:pt idx="5394">
                  <c:v>6581.3793598738994</c:v>
                </c:pt>
                <c:pt idx="5395">
                  <c:v>6081.3904903998846</c:v>
                </c:pt>
                <c:pt idx="5396">
                  <c:v>6737.4283027132324</c:v>
                </c:pt>
                <c:pt idx="5397">
                  <c:v>6512.7354919257205</c:v>
                </c:pt>
                <c:pt idx="5398">
                  <c:v>6886.624631472384</c:v>
                </c:pt>
                <c:pt idx="5399">
                  <c:v>6369.0453847124172</c:v>
                </c:pt>
                <c:pt idx="5400">
                  <c:v>6895.3413657213187</c:v>
                </c:pt>
                <c:pt idx="5401">
                  <c:v>6814.022635018453</c:v>
                </c:pt>
                <c:pt idx="5402">
                  <c:v>7032.156271119713</c:v>
                </c:pt>
                <c:pt idx="5403">
                  <c:v>6955.2859052881113</c:v>
                </c:pt>
                <c:pt idx="5404">
                  <c:v>7498.583936764654</c:v>
                </c:pt>
                <c:pt idx="5405">
                  <c:v>6812.0517849313474</c:v>
                </c:pt>
                <c:pt idx="5406">
                  <c:v>7025.1937715958466</c:v>
                </c:pt>
                <c:pt idx="5407">
                  <c:v>6645.4549198166651</c:v>
                </c:pt>
                <c:pt idx="5408">
                  <c:v>7194.4685201667235</c:v>
                </c:pt>
                <c:pt idx="5409">
                  <c:v>7107.2473298164705</c:v>
                </c:pt>
                <c:pt idx="5410">
                  <c:v>7162.4715747209357</c:v>
                </c:pt>
                <c:pt idx="5411">
                  <c:v>6234.2446180751531</c:v>
                </c:pt>
                <c:pt idx="5412">
                  <c:v>7865.5639202336779</c:v>
                </c:pt>
                <c:pt idx="5413">
                  <c:v>6978.3730843339617</c:v>
                </c:pt>
                <c:pt idx="5414">
                  <c:v>7354.0772759558849</c:v>
                </c:pt>
                <c:pt idx="5415">
                  <c:v>7126.5858369270909</c:v>
                </c:pt>
                <c:pt idx="5416">
                  <c:v>7884.6036884236937</c:v>
                </c:pt>
                <c:pt idx="5417">
                  <c:v>6990.0092880237671</c:v>
                </c:pt>
                <c:pt idx="5418">
                  <c:v>7703.7303076588705</c:v>
                </c:pt>
                <c:pt idx="5419">
                  <c:v>7461.414604735628</c:v>
                </c:pt>
                <c:pt idx="5420">
                  <c:v>7711.4716615128464</c:v>
                </c:pt>
                <c:pt idx="5421">
                  <c:v>7275.3823003117377</c:v>
                </c:pt>
                <c:pt idx="5422">
                  <c:v>7189.7092456646669</c:v>
                </c:pt>
                <c:pt idx="5423">
                  <c:v>7433.4427189264816</c:v>
                </c:pt>
                <c:pt idx="5424">
                  <c:v>7335.8689870266116</c:v>
                </c:pt>
                <c:pt idx="5425">
                  <c:v>7270.3775872117249</c:v>
                </c:pt>
                <c:pt idx="5426">
                  <c:v>8397.6942409098301</c:v>
                </c:pt>
                <c:pt idx="5427">
                  <c:v>7266.2642603609384</c:v>
                </c:pt>
                <c:pt idx="5428">
                  <c:v>7854.7807737912171</c:v>
                </c:pt>
                <c:pt idx="5429">
                  <c:v>6948.860668012413</c:v>
                </c:pt>
                <c:pt idx="5430">
                  <c:v>8401.1704618876065</c:v>
                </c:pt>
                <c:pt idx="5431">
                  <c:v>7595.8770191772855</c:v>
                </c:pt>
                <c:pt idx="5432">
                  <c:v>8033.7710206326865</c:v>
                </c:pt>
                <c:pt idx="5433">
                  <c:v>7925.6122050206632</c:v>
                </c:pt>
                <c:pt idx="5434">
                  <c:v>8229.3799948609703</c:v>
                </c:pt>
                <c:pt idx="5435">
                  <c:v>7771.3668885246707</c:v>
                </c:pt>
                <c:pt idx="5436">
                  <c:v>8018.1470118984334</c:v>
                </c:pt>
                <c:pt idx="5437">
                  <c:v>7431.1822872446337</c:v>
                </c:pt>
                <c:pt idx="5438">
                  <c:v>8407.9397232020001</c:v>
                </c:pt>
                <c:pt idx="5439">
                  <c:v>7498.0437422063187</c:v>
                </c:pt>
                <c:pt idx="5440">
                  <c:v>8423.1412676207237</c:v>
                </c:pt>
                <c:pt idx="5441">
                  <c:v>7789.3221837959572</c:v>
                </c:pt>
                <c:pt idx="5442">
                  <c:v>8400.4046168255973</c:v>
                </c:pt>
                <c:pt idx="5443">
                  <c:v>7792.3872801067846</c:v>
                </c:pt>
                <c:pt idx="5444">
                  <c:v>7670.2844365992578</c:v>
                </c:pt>
                <c:pt idx="5445">
                  <c:v>7761.5294262110638</c:v>
                </c:pt>
                <c:pt idx="5446">
                  <c:v>8020.688727867524</c:v>
                </c:pt>
                <c:pt idx="5447">
                  <c:v>7920.5630428818158</c:v>
                </c:pt>
                <c:pt idx="5448">
                  <c:v>8207.8441868403806</c:v>
                </c:pt>
                <c:pt idx="5449">
                  <c:v>8105.4556429652812</c:v>
                </c:pt>
                <c:pt idx="5450">
                  <c:v>8584.3291506953556</c:v>
                </c:pt>
                <c:pt idx="5451">
                  <c:v>8156.8647898184408</c:v>
                </c:pt>
                <c:pt idx="5452">
                  <c:v>8438.3497232623176</c:v>
                </c:pt>
                <c:pt idx="5453">
                  <c:v>7855.0885338419212</c:v>
                </c:pt>
                <c:pt idx="5454">
                  <c:v>8676.5094921389646</c:v>
                </c:pt>
                <c:pt idx="5455">
                  <c:v>8980.7237551875405</c:v>
                </c:pt>
                <c:pt idx="5456">
                  <c:v>9031.0364972312054</c:v>
                </c:pt>
                <c:pt idx="5457">
                  <c:v>7491.5967073787551</c:v>
                </c:pt>
                <c:pt idx="5458">
                  <c:v>8658.0615967825324</c:v>
                </c:pt>
                <c:pt idx="5459">
                  <c:v>8166.1810675298293</c:v>
                </c:pt>
                <c:pt idx="5460">
                  <c:v>8434.1605253677499</c:v>
                </c:pt>
                <c:pt idx="5461">
                  <c:v>8167.886241324296</c:v>
                </c:pt>
                <c:pt idx="5462">
                  <c:v>8598.3710188467321</c:v>
                </c:pt>
                <c:pt idx="5463">
                  <c:v>8137.9546294565225</c:v>
                </c:pt>
                <c:pt idx="5464">
                  <c:v>8622.6802338685884</c:v>
                </c:pt>
                <c:pt idx="5465">
                  <c:v>7958.6944291557793</c:v>
                </c:pt>
                <c:pt idx="5466">
                  <c:v>8652.9587291592488</c:v>
                </c:pt>
                <c:pt idx="5467">
                  <c:v>8358.0508467467153</c:v>
                </c:pt>
                <c:pt idx="5468">
                  <c:v>9506.8977191761496</c:v>
                </c:pt>
                <c:pt idx="5469">
                  <c:v>8393.4429693169477</c:v>
                </c:pt>
                <c:pt idx="5470">
                  <c:v>9054.7580383417571</c:v>
                </c:pt>
                <c:pt idx="5471">
                  <c:v>8539.7638246961997</c:v>
                </c:pt>
                <c:pt idx="5472">
                  <c:v>8422.2846992584855</c:v>
                </c:pt>
                <c:pt idx="5473">
                  <c:v>8412.9033416926632</c:v>
                </c:pt>
                <c:pt idx="5474">
                  <c:v>8894.1875794456082</c:v>
                </c:pt>
                <c:pt idx="5475">
                  <c:v>7256.2347476385148</c:v>
                </c:pt>
                <c:pt idx="5476">
                  <c:v>8926.1145300692024</c:v>
                </c:pt>
                <c:pt idx="5477">
                  <c:v>8441.1204453704322</c:v>
                </c:pt>
                <c:pt idx="5478">
                  <c:v>8317.9565849521914</c:v>
                </c:pt>
                <c:pt idx="5479">
                  <c:v>8203.3440319776073</c:v>
                </c:pt>
                <c:pt idx="5480">
                  <c:v>9297.2655141648302</c:v>
                </c:pt>
                <c:pt idx="5481">
                  <c:v>8223.7279688275084</c:v>
                </c:pt>
                <c:pt idx="5482">
                  <c:v>8286.204159329387</c:v>
                </c:pt>
                <c:pt idx="5483">
                  <c:v>8228.2912936690445</c:v>
                </c:pt>
                <c:pt idx="5484">
                  <c:v>8903.3889057414253</c:v>
                </c:pt>
                <c:pt idx="5485">
                  <c:v>8042.0462071407128</c:v>
                </c:pt>
                <c:pt idx="5486">
                  <c:v>8922.9621581964784</c:v>
                </c:pt>
                <c:pt idx="5487">
                  <c:v>8222.2102790144691</c:v>
                </c:pt>
                <c:pt idx="5488">
                  <c:v>8924.6596918898595</c:v>
                </c:pt>
                <c:pt idx="5489">
                  <c:v>8417.1497423006476</c:v>
                </c:pt>
                <c:pt idx="5490">
                  <c:v>8900.8416089622369</c:v>
                </c:pt>
                <c:pt idx="5491">
                  <c:v>8221.3410976201048</c:v>
                </c:pt>
                <c:pt idx="5492">
                  <c:v>8690.4117947249979</c:v>
                </c:pt>
                <c:pt idx="5493">
                  <c:v>8613.3276598398461</c:v>
                </c:pt>
                <c:pt idx="5494">
                  <c:v>8899.142820469302</c:v>
                </c:pt>
                <c:pt idx="5495">
                  <c:v>8796.0276600512188</c:v>
                </c:pt>
                <c:pt idx="5496">
                  <c:v>8732.1241033216811</c:v>
                </c:pt>
                <c:pt idx="5497">
                  <c:v>8253.7400991852555</c:v>
                </c:pt>
                <c:pt idx="5498">
                  <c:v>8736.8876030411611</c:v>
                </c:pt>
                <c:pt idx="5499">
                  <c:v>8618.4843877128351</c:v>
                </c:pt>
                <c:pt idx="5500">
                  <c:v>8919.5169937660103</c:v>
                </c:pt>
                <c:pt idx="5501">
                  <c:v>8078.4482534242725</c:v>
                </c:pt>
                <c:pt idx="5502">
                  <c:v>8952.9828157212505</c:v>
                </c:pt>
                <c:pt idx="5503">
                  <c:v>8246.084807032028</c:v>
                </c:pt>
                <c:pt idx="5504">
                  <c:v>8565.1400230065119</c:v>
                </c:pt>
                <c:pt idx="5505">
                  <c:v>8818.305946906903</c:v>
                </c:pt>
                <c:pt idx="5506">
                  <c:v>8706.0976685972091</c:v>
                </c:pt>
                <c:pt idx="5507">
                  <c:v>8417.905759753894</c:v>
                </c:pt>
                <c:pt idx="5508">
                  <c:v>8109.9560929370746</c:v>
                </c:pt>
                <c:pt idx="5509">
                  <c:v>8402.1962431205302</c:v>
                </c:pt>
                <c:pt idx="5510">
                  <c:v>8703.5176765932029</c:v>
                </c:pt>
                <c:pt idx="5511">
                  <c:v>8399.862015086057</c:v>
                </c:pt>
                <c:pt idx="5512">
                  <c:v>8690.5174623685743</c:v>
                </c:pt>
                <c:pt idx="5513">
                  <c:v>8398.0094272440765</c:v>
                </c:pt>
                <c:pt idx="5514">
                  <c:v>9589.5314100909036</c:v>
                </c:pt>
                <c:pt idx="5515">
                  <c:v>8598.2945064544438</c:v>
                </c:pt>
                <c:pt idx="5516">
                  <c:v>8293.8505169943583</c:v>
                </c:pt>
                <c:pt idx="5517">
                  <c:v>7842.059255910136</c:v>
                </c:pt>
                <c:pt idx="5518">
                  <c:v>8704.3755449803029</c:v>
                </c:pt>
                <c:pt idx="5519">
                  <c:v>8808.8693565635713</c:v>
                </c:pt>
                <c:pt idx="5520">
                  <c:v>9341.7242265878376</c:v>
                </c:pt>
                <c:pt idx="5521">
                  <c:v>8801.9962740986794</c:v>
                </c:pt>
                <c:pt idx="5522">
                  <c:v>8719.1896424829793</c:v>
                </c:pt>
                <c:pt idx="5523">
                  <c:v>8238.2231684787621</c:v>
                </c:pt>
                <c:pt idx="5524">
                  <c:v>8731.2627395014442</c:v>
                </c:pt>
                <c:pt idx="5525">
                  <c:v>8509.1534931945498</c:v>
                </c:pt>
                <c:pt idx="5526">
                  <c:v>8776.3746598022608</c:v>
                </c:pt>
                <c:pt idx="5527">
                  <c:v>7227.879456437553</c:v>
                </c:pt>
                <c:pt idx="5528">
                  <c:v>9400.9290547330966</c:v>
                </c:pt>
                <c:pt idx="5529">
                  <c:v>6899.4947182128381</c:v>
                </c:pt>
                <c:pt idx="5530">
                  <c:v>9421.1628640452527</c:v>
                </c:pt>
                <c:pt idx="5531">
                  <c:v>8528.1536461380874</c:v>
                </c:pt>
                <c:pt idx="5532">
                  <c:v>8591.9454625955386</c:v>
                </c:pt>
                <c:pt idx="5533">
                  <c:v>8171.3923166304403</c:v>
                </c:pt>
                <c:pt idx="5534">
                  <c:v>9229.7859158252086</c:v>
                </c:pt>
                <c:pt idx="5535">
                  <c:v>8700.16467767432</c:v>
                </c:pt>
                <c:pt idx="5536">
                  <c:v>9003.756259415346</c:v>
                </c:pt>
                <c:pt idx="5537">
                  <c:v>8911.8605514859501</c:v>
                </c:pt>
                <c:pt idx="5538">
                  <c:v>8988.5635849145856</c:v>
                </c:pt>
                <c:pt idx="5539">
                  <c:v>8702.1272742579877</c:v>
                </c:pt>
                <c:pt idx="5540">
                  <c:v>9076.845191453991</c:v>
                </c:pt>
                <c:pt idx="5541">
                  <c:v>8133.3713829093022</c:v>
                </c:pt>
                <c:pt idx="5542">
                  <c:v>9229.9652868378271</c:v>
                </c:pt>
                <c:pt idx="5543">
                  <c:v>8322.2137736143541</c:v>
                </c:pt>
                <c:pt idx="5544">
                  <c:v>9009.550311315943</c:v>
                </c:pt>
                <c:pt idx="5545">
                  <c:v>8708.6578084760768</c:v>
                </c:pt>
                <c:pt idx="5546">
                  <c:v>8430.2096307139946</c:v>
                </c:pt>
                <c:pt idx="5547">
                  <c:v>9631.2055212190462</c:v>
                </c:pt>
                <c:pt idx="5548">
                  <c:v>8638.9824365162767</c:v>
                </c:pt>
                <c:pt idx="5549">
                  <c:v>8361.0541492508546</c:v>
                </c:pt>
                <c:pt idx="5550">
                  <c:v>9060.1156994342819</c:v>
                </c:pt>
                <c:pt idx="5551">
                  <c:v>8403.4305024114237</c:v>
                </c:pt>
                <c:pt idx="5552">
                  <c:v>8873.330018949353</c:v>
                </c:pt>
                <c:pt idx="5553">
                  <c:v>8764.0163512274648</c:v>
                </c:pt>
                <c:pt idx="5554">
                  <c:v>9314.3928030789066</c:v>
                </c:pt>
                <c:pt idx="5555">
                  <c:v>8954.9093277190386</c:v>
                </c:pt>
                <c:pt idx="5556">
                  <c:v>9305.0506343328416</c:v>
                </c:pt>
                <c:pt idx="5557">
                  <c:v>8983.3558490506057</c:v>
                </c:pt>
                <c:pt idx="5558">
                  <c:v>9128.2014562361765</c:v>
                </c:pt>
                <c:pt idx="5559">
                  <c:v>8767.0237617550556</c:v>
                </c:pt>
                <c:pt idx="5560">
                  <c:v>10067.191176829774</c:v>
                </c:pt>
                <c:pt idx="5561">
                  <c:v>8451.107363052326</c:v>
                </c:pt>
                <c:pt idx="5562">
                  <c:v>9342.8329243436237</c:v>
                </c:pt>
                <c:pt idx="5563">
                  <c:v>9357.5995211619338</c:v>
                </c:pt>
                <c:pt idx="5564">
                  <c:v>9159.8863651192714</c:v>
                </c:pt>
                <c:pt idx="5565">
                  <c:v>9133.4353717736267</c:v>
                </c:pt>
                <c:pt idx="5566">
                  <c:v>8951.4186186018123</c:v>
                </c:pt>
                <c:pt idx="5567">
                  <c:v>9589.9563068389234</c:v>
                </c:pt>
                <c:pt idx="5568">
                  <c:v>9027.9644717140072</c:v>
                </c:pt>
                <c:pt idx="5569">
                  <c:v>8543.8372854042245</c:v>
                </c:pt>
                <c:pt idx="5570">
                  <c:v>9272.7725782824746</c:v>
                </c:pt>
                <c:pt idx="5571">
                  <c:v>8543.3983814818675</c:v>
                </c:pt>
                <c:pt idx="5572">
                  <c:v>9230.3045192510217</c:v>
                </c:pt>
                <c:pt idx="5573">
                  <c:v>7535.2252517525849</c:v>
                </c:pt>
                <c:pt idx="5574">
                  <c:v>9443.2875815208772</c:v>
                </c:pt>
                <c:pt idx="5575">
                  <c:v>8949.5157566124926</c:v>
                </c:pt>
                <c:pt idx="5576">
                  <c:v>9018.7240293789528</c:v>
                </c:pt>
                <c:pt idx="5577">
                  <c:v>8343.3342446893603</c:v>
                </c:pt>
                <c:pt idx="5578">
                  <c:v>9494.8767984054793</c:v>
                </c:pt>
                <c:pt idx="5579">
                  <c:v>8100.4553699054995</c:v>
                </c:pt>
                <c:pt idx="5580">
                  <c:v>9314.735403968245</c:v>
                </c:pt>
                <c:pt idx="5581">
                  <c:v>8509.9453033162954</c:v>
                </c:pt>
                <c:pt idx="5582">
                  <c:v>9269.3690818592222</c:v>
                </c:pt>
                <c:pt idx="5583">
                  <c:v>8700.5006907816023</c:v>
                </c:pt>
                <c:pt idx="5584">
                  <c:v>8553.8098770433553</c:v>
                </c:pt>
                <c:pt idx="5585">
                  <c:v>8503.7125965920459</c:v>
                </c:pt>
                <c:pt idx="5586">
                  <c:v>8547.2998483567808</c:v>
                </c:pt>
                <c:pt idx="5587">
                  <c:v>8901.4404907882581</c:v>
                </c:pt>
                <c:pt idx="5588">
                  <c:v>8776.5545376463342</c:v>
                </c:pt>
                <c:pt idx="5589">
                  <c:v>8517.6590053443615</c:v>
                </c:pt>
                <c:pt idx="5590">
                  <c:v>8561.7625933851232</c:v>
                </c:pt>
                <c:pt idx="5591">
                  <c:v>8552.4388390769036</c:v>
                </c:pt>
                <c:pt idx="5592">
                  <c:v>9755.9614222651453</c:v>
                </c:pt>
                <c:pt idx="5593">
                  <c:v>8589.6403677614817</c:v>
                </c:pt>
                <c:pt idx="5594">
                  <c:v>9098.4595607669635</c:v>
                </c:pt>
                <c:pt idx="5595">
                  <c:v>8014.1076936647896</c:v>
                </c:pt>
                <c:pt idx="5596">
                  <c:v>9404.426262784249</c:v>
                </c:pt>
                <c:pt idx="5597">
                  <c:v>8410.9401571240196</c:v>
                </c:pt>
                <c:pt idx="5598">
                  <c:v>9144.0745843390869</c:v>
                </c:pt>
                <c:pt idx="5599">
                  <c:v>8245.7389984178244</c:v>
                </c:pt>
                <c:pt idx="5600">
                  <c:v>8950.2123227827851</c:v>
                </c:pt>
                <c:pt idx="5601">
                  <c:v>9343.7181795096312</c:v>
                </c:pt>
                <c:pt idx="5602">
                  <c:v>8961.5321664907115</c:v>
                </c:pt>
                <c:pt idx="5603">
                  <c:v>8611.4064756990811</c:v>
                </c:pt>
                <c:pt idx="5604">
                  <c:v>8779.1032312717252</c:v>
                </c:pt>
                <c:pt idx="5605">
                  <c:v>8242.5283920433812</c:v>
                </c:pt>
                <c:pt idx="5606">
                  <c:v>8954.4941500908499</c:v>
                </c:pt>
                <c:pt idx="5607">
                  <c:v>8747.0191933049537</c:v>
                </c:pt>
                <c:pt idx="5608">
                  <c:v>9178.8168513697583</c:v>
                </c:pt>
                <c:pt idx="5609">
                  <c:v>8704.1114218688726</c:v>
                </c:pt>
                <c:pt idx="5610">
                  <c:v>8941.5192173650521</c:v>
                </c:pt>
                <c:pt idx="5611">
                  <c:v>8442.3549881019517</c:v>
                </c:pt>
                <c:pt idx="5612">
                  <c:v>9278.5653216359169</c:v>
                </c:pt>
                <c:pt idx="5613">
                  <c:v>8683.098061124434</c:v>
                </c:pt>
                <c:pt idx="5614">
                  <c:v>8495.4254471781205</c:v>
                </c:pt>
                <c:pt idx="5615">
                  <c:v>8233.085151494126</c:v>
                </c:pt>
                <c:pt idx="5616">
                  <c:v>8759.0983409441196</c:v>
                </c:pt>
                <c:pt idx="5617">
                  <c:v>7453.0167997032531</c:v>
                </c:pt>
                <c:pt idx="5618">
                  <c:v>9017.7150690836552</c:v>
                </c:pt>
                <c:pt idx="5619">
                  <c:v>7700.352348559697</c:v>
                </c:pt>
                <c:pt idx="5620">
                  <c:v>9068.1064688194565</c:v>
                </c:pt>
                <c:pt idx="5621">
                  <c:v>9559.9239788909072</c:v>
                </c:pt>
                <c:pt idx="5622">
                  <c:v>9088.5188621101279</c:v>
                </c:pt>
                <c:pt idx="5623">
                  <c:v>8361.9986747293842</c:v>
                </c:pt>
                <c:pt idx="5624">
                  <c:v>8824.3752861828689</c:v>
                </c:pt>
                <c:pt idx="5625">
                  <c:v>9884.6850329879671</c:v>
                </c:pt>
                <c:pt idx="5626">
                  <c:v>9001.4485459308871</c:v>
                </c:pt>
                <c:pt idx="5627">
                  <c:v>7961.0974852042755</c:v>
                </c:pt>
                <c:pt idx="5628">
                  <c:v>9024.9051079466353</c:v>
                </c:pt>
                <c:pt idx="5629">
                  <c:v>8159.2001748667008</c:v>
                </c:pt>
                <c:pt idx="5630">
                  <c:v>8495.3308430003253</c:v>
                </c:pt>
                <c:pt idx="5631">
                  <c:v>9062.7957755348743</c:v>
                </c:pt>
                <c:pt idx="5632">
                  <c:v>9101.4357385780877</c:v>
                </c:pt>
                <c:pt idx="5633">
                  <c:v>8167.1895588763109</c:v>
                </c:pt>
                <c:pt idx="5634">
                  <c:v>9136.9214792428629</c:v>
                </c:pt>
                <c:pt idx="5635">
                  <c:v>8671.0180917535636</c:v>
                </c:pt>
                <c:pt idx="5636">
                  <c:v>9472.9577772169141</c:v>
                </c:pt>
                <c:pt idx="5637">
                  <c:v>7959.854639837984</c:v>
                </c:pt>
                <c:pt idx="5638">
                  <c:v>8759.9049767548186</c:v>
                </c:pt>
                <c:pt idx="5639">
                  <c:v>8677.0685586411273</c:v>
                </c:pt>
                <c:pt idx="5640">
                  <c:v>9154.494862010717</c:v>
                </c:pt>
                <c:pt idx="5641">
                  <c:v>8809.7935604055001</c:v>
                </c:pt>
                <c:pt idx="5642">
                  <c:v>8641.4800080447421</c:v>
                </c:pt>
                <c:pt idx="5643">
                  <c:v>9067.4854637824174</c:v>
                </c:pt>
                <c:pt idx="5644">
                  <c:v>8631.5011802963418</c:v>
                </c:pt>
                <c:pt idx="5645">
                  <c:v>8423.592199817107</c:v>
                </c:pt>
                <c:pt idx="5646">
                  <c:v>8643.3552203135278</c:v>
                </c:pt>
                <c:pt idx="5647">
                  <c:v>8878.9498912828931</c:v>
                </c:pt>
                <c:pt idx="5648">
                  <c:v>8659.6640271245888</c:v>
                </c:pt>
                <c:pt idx="5649">
                  <c:v>8860.5831452725688</c:v>
                </c:pt>
                <c:pt idx="5650">
                  <c:v>8185.2095341394433</c:v>
                </c:pt>
                <c:pt idx="5651">
                  <c:v>8406.6273744832288</c:v>
                </c:pt>
                <c:pt idx="5652">
                  <c:v>9199.6057662695257</c:v>
                </c:pt>
                <c:pt idx="5653">
                  <c:v>8405.6159151368647</c:v>
                </c:pt>
                <c:pt idx="5654">
                  <c:v>8682.4547549563395</c:v>
                </c:pt>
                <c:pt idx="5655">
                  <c:v>8428.7231474007676</c:v>
                </c:pt>
                <c:pt idx="5656">
                  <c:v>8465.9022974986383</c:v>
                </c:pt>
                <c:pt idx="5657">
                  <c:v>7972.9387134514745</c:v>
                </c:pt>
                <c:pt idx="5658">
                  <c:v>8457.0026013396546</c:v>
                </c:pt>
                <c:pt idx="5659">
                  <c:v>8681.4806307277395</c:v>
                </c:pt>
                <c:pt idx="5660">
                  <c:v>9219.2190116123984</c:v>
                </c:pt>
                <c:pt idx="5661">
                  <c:v>7980.9834331517441</c:v>
                </c:pt>
                <c:pt idx="5662">
                  <c:v>8454.0995596991361</c:v>
                </c:pt>
                <c:pt idx="5663">
                  <c:v>8139.0189992554451</c:v>
                </c:pt>
                <c:pt idx="5664">
                  <c:v>8446.1903338539942</c:v>
                </c:pt>
                <c:pt idx="5665">
                  <c:v>7956.2961487994307</c:v>
                </c:pt>
                <c:pt idx="5666">
                  <c:v>8458.7229405091675</c:v>
                </c:pt>
                <c:pt idx="5667">
                  <c:v>7977.4615931053258</c:v>
                </c:pt>
                <c:pt idx="5668">
                  <c:v>8277.9640060496349</c:v>
                </c:pt>
                <c:pt idx="5669">
                  <c:v>7997.249796349266</c:v>
                </c:pt>
                <c:pt idx="5670">
                  <c:v>8577.5773170437569</c:v>
                </c:pt>
                <c:pt idx="5671">
                  <c:v>7393.1518205850907</c:v>
                </c:pt>
                <c:pt idx="5672">
                  <c:v>7232.179423186989</c:v>
                </c:pt>
                <c:pt idx="5673">
                  <c:v>7010.1084550922051</c:v>
                </c:pt>
                <c:pt idx="5674">
                  <c:v>6989.166311570466</c:v>
                </c:pt>
                <c:pt idx="5675">
                  <c:v>6397.8129702957785</c:v>
                </c:pt>
                <c:pt idx="5676">
                  <c:v>6226.7866327290785</c:v>
                </c:pt>
                <c:pt idx="5677">
                  <c:v>5891.8778405698913</c:v>
                </c:pt>
                <c:pt idx="5678">
                  <c:v>6084.8561260015676</c:v>
                </c:pt>
                <c:pt idx="5679">
                  <c:v>5131.7219002082065</c:v>
                </c:pt>
                <c:pt idx="5680">
                  <c:v>4987.9749688780594</c:v>
                </c:pt>
                <c:pt idx="5681">
                  <c:v>4087.6838091115292</c:v>
                </c:pt>
                <c:pt idx="5682">
                  <c:v>2023.2721937029301</c:v>
                </c:pt>
                <c:pt idx="5683">
                  <c:v>584.58054271154322</c:v>
                </c:pt>
                <c:pt idx="5684">
                  <c:v>341.92238521737846</c:v>
                </c:pt>
                <c:pt idx="5685">
                  <c:v>222.83519606523163</c:v>
                </c:pt>
                <c:pt idx="5686">
                  <c:v>194.45724986656543</c:v>
                </c:pt>
                <c:pt idx="5687">
                  <c:v>160.17818278802369</c:v>
                </c:pt>
                <c:pt idx="5688">
                  <c:v>159.53003163144737</c:v>
                </c:pt>
                <c:pt idx="5689">
                  <c:v>144.73648641334063</c:v>
                </c:pt>
                <c:pt idx="5690">
                  <c:v>141.95362538646327</c:v>
                </c:pt>
                <c:pt idx="5691">
                  <c:v>140.12619493490973</c:v>
                </c:pt>
                <c:pt idx="5692">
                  <c:v>139.22165976920346</c:v>
                </c:pt>
                <c:pt idx="5693">
                  <c:v>129.66143518812592</c:v>
                </c:pt>
                <c:pt idx="5694">
                  <c:v>136.85896717235795</c:v>
                </c:pt>
                <c:pt idx="5695">
                  <c:v>131.17573430962554</c:v>
                </c:pt>
                <c:pt idx="5696">
                  <c:v>136.10751128699425</c:v>
                </c:pt>
                <c:pt idx="5697">
                  <c:v>118.96209452546169</c:v>
                </c:pt>
                <c:pt idx="5698">
                  <c:v>84.81643145486899</c:v>
                </c:pt>
                <c:pt idx="5699">
                  <c:v>83.235405197079018</c:v>
                </c:pt>
                <c:pt idx="5700">
                  <c:v>86.543522738758014</c:v>
                </c:pt>
                <c:pt idx="5701">
                  <c:v>78.878237569396873</c:v>
                </c:pt>
                <c:pt idx="5702">
                  <c:v>83.659331766871006</c:v>
                </c:pt>
                <c:pt idx="5703">
                  <c:v>78.718155876563543</c:v>
                </c:pt>
                <c:pt idx="5704">
                  <c:v>81.595953437110268</c:v>
                </c:pt>
                <c:pt idx="5705">
                  <c:v>84.819801926090221</c:v>
                </c:pt>
                <c:pt idx="5706">
                  <c:v>88.015919593888697</c:v>
                </c:pt>
                <c:pt idx="5707">
                  <c:v>83.351143144724247</c:v>
                </c:pt>
                <c:pt idx="5708">
                  <c:v>84.908180110989903</c:v>
                </c:pt>
                <c:pt idx="5709">
                  <c:v>81.475223713550875</c:v>
                </c:pt>
                <c:pt idx="5710">
                  <c:v>88.023131181199375</c:v>
                </c:pt>
                <c:pt idx="5711">
                  <c:v>86.385318671564875</c:v>
                </c:pt>
                <c:pt idx="5712">
                  <c:v>89.787425719803181</c:v>
                </c:pt>
                <c:pt idx="5713">
                  <c:v>86.341118128301545</c:v>
                </c:pt>
                <c:pt idx="5714">
                  <c:v>91.085470757572963</c:v>
                </c:pt>
                <c:pt idx="5715">
                  <c:v>91.31199204878483</c:v>
                </c:pt>
                <c:pt idx="5716">
                  <c:v>96.637186043379998</c:v>
                </c:pt>
                <c:pt idx="5717">
                  <c:v>87.75501588370912</c:v>
                </c:pt>
                <c:pt idx="5718">
                  <c:v>97.976578243390904</c:v>
                </c:pt>
                <c:pt idx="5719">
                  <c:v>93.086499716257919</c:v>
                </c:pt>
                <c:pt idx="5720">
                  <c:v>102.57799870256096</c:v>
                </c:pt>
                <c:pt idx="5721">
                  <c:v>96.644097419736298</c:v>
                </c:pt>
                <c:pt idx="5722">
                  <c:v>102.16240973873609</c:v>
                </c:pt>
                <c:pt idx="5723">
                  <c:v>100.1151043236916</c:v>
                </c:pt>
                <c:pt idx="5724">
                  <c:v>105.69299414168324</c:v>
                </c:pt>
                <c:pt idx="5725">
                  <c:v>96.516322770215695</c:v>
                </c:pt>
                <c:pt idx="5726">
                  <c:v>109.9632387952519</c:v>
                </c:pt>
                <c:pt idx="5727">
                  <c:v>103.50401824751137</c:v>
                </c:pt>
                <c:pt idx="5728">
                  <c:v>113.77536252771863</c:v>
                </c:pt>
                <c:pt idx="5729">
                  <c:v>107.75481459590685</c:v>
                </c:pt>
                <c:pt idx="5730">
                  <c:v>120.45728482594177</c:v>
                </c:pt>
                <c:pt idx="5731">
                  <c:v>109.7454319208619</c:v>
                </c:pt>
                <c:pt idx="5732">
                  <c:v>122.39655989514513</c:v>
                </c:pt>
                <c:pt idx="5733">
                  <c:v>117.72004947422393</c:v>
                </c:pt>
                <c:pt idx="5734">
                  <c:v>122.34914925119848</c:v>
                </c:pt>
                <c:pt idx="5735">
                  <c:v>117.99074080832412</c:v>
                </c:pt>
                <c:pt idx="5736">
                  <c:v>107.47470990742848</c:v>
                </c:pt>
                <c:pt idx="5737">
                  <c:v>92.114020617226558</c:v>
                </c:pt>
                <c:pt idx="5738">
                  <c:v>84.181126092487403</c:v>
                </c:pt>
                <c:pt idx="5739">
                  <c:v>81.278863585621224</c:v>
                </c:pt>
                <c:pt idx="5740">
                  <c:v>82.923277038298281</c:v>
                </c:pt>
                <c:pt idx="5741">
                  <c:v>81.334717075503917</c:v>
                </c:pt>
                <c:pt idx="5742">
                  <c:v>84.340938871962052</c:v>
                </c:pt>
                <c:pt idx="5743">
                  <c:v>81.126553337857217</c:v>
                </c:pt>
                <c:pt idx="5744">
                  <c:v>85.702404201491518</c:v>
                </c:pt>
                <c:pt idx="5745">
                  <c:v>85.640836027635302</c:v>
                </c:pt>
                <c:pt idx="5746">
                  <c:v>84.381834689157515</c:v>
                </c:pt>
                <c:pt idx="5747">
                  <c:v>82.443894374462928</c:v>
                </c:pt>
                <c:pt idx="5748">
                  <c:v>89.275345974913321</c:v>
                </c:pt>
                <c:pt idx="5749">
                  <c:v>85.662396596075098</c:v>
                </c:pt>
                <c:pt idx="5750">
                  <c:v>87.559257730433799</c:v>
                </c:pt>
                <c:pt idx="5751">
                  <c:v>85.91146471775555</c:v>
                </c:pt>
                <c:pt idx="5752">
                  <c:v>85.874865037134228</c:v>
                </c:pt>
                <c:pt idx="5753">
                  <c:v>85.811656500594154</c:v>
                </c:pt>
                <c:pt idx="5754">
                  <c:v>90.776075331423513</c:v>
                </c:pt>
                <c:pt idx="5755">
                  <c:v>87.450983273233248</c:v>
                </c:pt>
                <c:pt idx="5756">
                  <c:v>94.205612021658709</c:v>
                </c:pt>
                <c:pt idx="5757">
                  <c:v>88.947212189563004</c:v>
                </c:pt>
                <c:pt idx="5758">
                  <c:v>92.433181882887467</c:v>
                </c:pt>
                <c:pt idx="5759">
                  <c:v>94.112942213986742</c:v>
                </c:pt>
                <c:pt idx="5760">
                  <c:v>94.034199930926334</c:v>
                </c:pt>
                <c:pt idx="5761">
                  <c:v>90.680423458415191</c:v>
                </c:pt>
                <c:pt idx="5762">
                  <c:v>99.4702761313482</c:v>
                </c:pt>
                <c:pt idx="5763">
                  <c:v>101.13420724223131</c:v>
                </c:pt>
                <c:pt idx="5764">
                  <c:v>97.681869486876806</c:v>
                </c:pt>
                <c:pt idx="5765">
                  <c:v>94.387416369262525</c:v>
                </c:pt>
                <c:pt idx="5766">
                  <c:v>103.81373816987271</c:v>
                </c:pt>
                <c:pt idx="5767">
                  <c:v>95.943041476873248</c:v>
                </c:pt>
                <c:pt idx="5768">
                  <c:v>105.48461395108384</c:v>
                </c:pt>
                <c:pt idx="5769">
                  <c:v>103.40544942893426</c:v>
                </c:pt>
                <c:pt idx="5770">
                  <c:v>105.42949795937847</c:v>
                </c:pt>
                <c:pt idx="5771">
                  <c:v>106.69622827231017</c:v>
                </c:pt>
                <c:pt idx="5772">
                  <c:v>111.1129395653563</c:v>
                </c:pt>
                <c:pt idx="5773">
                  <c:v>104.9560277336809</c:v>
                </c:pt>
                <c:pt idx="5774">
                  <c:v>109.10330952431757</c:v>
                </c:pt>
                <c:pt idx="5775">
                  <c:v>109.00821508294739</c:v>
                </c:pt>
                <c:pt idx="5776">
                  <c:v>113.09394939388059</c:v>
                </c:pt>
                <c:pt idx="5777">
                  <c:v>111.23827707917012</c:v>
                </c:pt>
                <c:pt idx="5778">
                  <c:v>115.23503756924353</c:v>
                </c:pt>
                <c:pt idx="5779">
                  <c:v>117.29281058889784</c:v>
                </c:pt>
                <c:pt idx="5780">
                  <c:v>118.21813884950909</c:v>
                </c:pt>
                <c:pt idx="5781">
                  <c:v>111.2773459362248</c:v>
                </c:pt>
                <c:pt idx="5782">
                  <c:v>122.38488557191984</c:v>
                </c:pt>
                <c:pt idx="5783">
                  <c:v>117.74976785671547</c:v>
                </c:pt>
                <c:pt idx="5784">
                  <c:v>124.84885215969456</c:v>
                </c:pt>
                <c:pt idx="5785">
                  <c:v>117.72444497647629</c:v>
                </c:pt>
                <c:pt idx="5786">
                  <c:v>124.3551225302655</c:v>
                </c:pt>
                <c:pt idx="5787">
                  <c:v>124.00294350814222</c:v>
                </c:pt>
                <c:pt idx="5788">
                  <c:v>126.66466932882848</c:v>
                </c:pt>
                <c:pt idx="5789">
                  <c:v>117.34524488028879</c:v>
                </c:pt>
                <c:pt idx="5790">
                  <c:v>128.73362912894331</c:v>
                </c:pt>
                <c:pt idx="5791">
                  <c:v>122.00438106952582</c:v>
                </c:pt>
                <c:pt idx="5792">
                  <c:v>131.29344626486647</c:v>
                </c:pt>
                <c:pt idx="5793">
                  <c:v>122.10657990184305</c:v>
                </c:pt>
                <c:pt idx="5794">
                  <c:v>133.25755063436617</c:v>
                </c:pt>
                <c:pt idx="5795">
                  <c:v>132.93676137838645</c:v>
                </c:pt>
                <c:pt idx="5796">
                  <c:v>131.74057080697628</c:v>
                </c:pt>
                <c:pt idx="5797">
                  <c:v>131.64725180727385</c:v>
                </c:pt>
                <c:pt idx="5798">
                  <c:v>133.96277458764513</c:v>
                </c:pt>
                <c:pt idx="5799">
                  <c:v>128.56750158808376</c:v>
                </c:pt>
                <c:pt idx="5800">
                  <c:v>136.24592175304224</c:v>
                </c:pt>
                <c:pt idx="5801">
                  <c:v>130.95665094693354</c:v>
                </c:pt>
                <c:pt idx="5802">
                  <c:v>141.46622837792449</c:v>
                </c:pt>
                <c:pt idx="5803">
                  <c:v>138.55932604214891</c:v>
                </c:pt>
                <c:pt idx="5804">
                  <c:v>136.43796662439729</c:v>
                </c:pt>
                <c:pt idx="5805">
                  <c:v>128.6809118559554</c:v>
                </c:pt>
                <c:pt idx="5806">
                  <c:v>142.04926364305311</c:v>
                </c:pt>
                <c:pt idx="5807">
                  <c:v>137.78838691211541</c:v>
                </c:pt>
                <c:pt idx="5808">
                  <c:v>143.51506086541909</c:v>
                </c:pt>
                <c:pt idx="5809">
                  <c:v>133.45400920651866</c:v>
                </c:pt>
                <c:pt idx="5810">
                  <c:v>136.79342915472586</c:v>
                </c:pt>
                <c:pt idx="5811">
                  <c:v>128.8864645025624</c:v>
                </c:pt>
                <c:pt idx="5812">
                  <c:v>136.46086179927678</c:v>
                </c:pt>
                <c:pt idx="5813">
                  <c:v>133.88680922082386</c:v>
                </c:pt>
                <c:pt idx="5814">
                  <c:v>136.28881576204296</c:v>
                </c:pt>
                <c:pt idx="5815">
                  <c:v>131.34537014015814</c:v>
                </c:pt>
                <c:pt idx="5816">
                  <c:v>134.37401995573575</c:v>
                </c:pt>
                <c:pt idx="5817">
                  <c:v>128.84635693257155</c:v>
                </c:pt>
                <c:pt idx="5818">
                  <c:v>136.40159578899457</c:v>
                </c:pt>
                <c:pt idx="5819">
                  <c:v>130.89105468719194</c:v>
                </c:pt>
                <c:pt idx="5820">
                  <c:v>136.12418874316089</c:v>
                </c:pt>
                <c:pt idx="5821">
                  <c:v>130.98997789798634</c:v>
                </c:pt>
                <c:pt idx="5822">
                  <c:v>138.61833527971007</c:v>
                </c:pt>
                <c:pt idx="5823">
                  <c:v>133.4341975925978</c:v>
                </c:pt>
                <c:pt idx="5824">
                  <c:v>135.87689780166272</c:v>
                </c:pt>
                <c:pt idx="5825">
                  <c:v>135.32025227467716</c:v>
                </c:pt>
                <c:pt idx="5826">
                  <c:v>144.1716558737256</c:v>
                </c:pt>
                <c:pt idx="5827">
                  <c:v>133.39002158243656</c:v>
                </c:pt>
                <c:pt idx="5828">
                  <c:v>136.3726582338499</c:v>
                </c:pt>
                <c:pt idx="5829">
                  <c:v>131.40207570205087</c:v>
                </c:pt>
                <c:pt idx="5830">
                  <c:v>133.71026823435542</c:v>
                </c:pt>
                <c:pt idx="5831">
                  <c:v>131.28449940986104</c:v>
                </c:pt>
                <c:pt idx="5832">
                  <c:v>131.02055894931459</c:v>
                </c:pt>
                <c:pt idx="5833">
                  <c:v>126.35898032245848</c:v>
                </c:pt>
                <c:pt idx="5834">
                  <c:v>124.58010739069628</c:v>
                </c:pt>
                <c:pt idx="5835">
                  <c:v>101.18474386680343</c:v>
                </c:pt>
                <c:pt idx="5836">
                  <c:v>90.320571042117564</c:v>
                </c:pt>
                <c:pt idx="5837">
                  <c:v>82.20363083799208</c:v>
                </c:pt>
                <c:pt idx="5838">
                  <c:v>81.036340456118367</c:v>
                </c:pt>
                <c:pt idx="5839">
                  <c:v>82.040358529080677</c:v>
                </c:pt>
                <c:pt idx="5840">
                  <c:v>80.852550787479629</c:v>
                </c:pt>
                <c:pt idx="5841">
                  <c:v>76.466588881465455</c:v>
                </c:pt>
                <c:pt idx="5842">
                  <c:v>84.095317060157882</c:v>
                </c:pt>
                <c:pt idx="5843">
                  <c:v>76.512311904997773</c:v>
                </c:pt>
                <c:pt idx="5844">
                  <c:v>82.540215249632979</c:v>
                </c:pt>
                <c:pt idx="5845">
                  <c:v>77.916418532156072</c:v>
                </c:pt>
                <c:pt idx="5846">
                  <c:v>85.691299253782958</c:v>
                </c:pt>
                <c:pt idx="5847">
                  <c:v>82.371579931700865</c:v>
                </c:pt>
                <c:pt idx="5848">
                  <c:v>82.536850244501309</c:v>
                </c:pt>
                <c:pt idx="5849">
                  <c:v>81.17127707849653</c:v>
                </c:pt>
                <c:pt idx="5850">
                  <c:v>80.956665040145467</c:v>
                </c:pt>
                <c:pt idx="5851">
                  <c:v>82.50842389924226</c:v>
                </c:pt>
                <c:pt idx="5852">
                  <c:v>84.383102590236831</c:v>
                </c:pt>
                <c:pt idx="5853">
                  <c:v>81.014719452811107</c:v>
                </c:pt>
                <c:pt idx="5854">
                  <c:v>82.820532175708891</c:v>
                </c:pt>
                <c:pt idx="5855">
                  <c:v>84.232550052312931</c:v>
                </c:pt>
                <c:pt idx="5856">
                  <c:v>85.783266002517351</c:v>
                </c:pt>
                <c:pt idx="5857">
                  <c:v>78.176153634928866</c:v>
                </c:pt>
                <c:pt idx="5858">
                  <c:v>87.496457202884386</c:v>
                </c:pt>
                <c:pt idx="5859">
                  <c:v>82.674797562528013</c:v>
                </c:pt>
                <c:pt idx="5860">
                  <c:v>87.378821101366157</c:v>
                </c:pt>
                <c:pt idx="5861">
                  <c:v>87.303467350438993</c:v>
                </c:pt>
                <c:pt idx="5862">
                  <c:v>90.873006441072164</c:v>
                </c:pt>
                <c:pt idx="5863">
                  <c:v>81.46653037901028</c:v>
                </c:pt>
                <c:pt idx="5864">
                  <c:v>87.619459676446226</c:v>
                </c:pt>
                <c:pt idx="5865">
                  <c:v>81.354167420961616</c:v>
                </c:pt>
                <c:pt idx="5866">
                  <c:v>87.437925026086319</c:v>
                </c:pt>
                <c:pt idx="5867">
                  <c:v>90.596341343584172</c:v>
                </c:pt>
                <c:pt idx="5868">
                  <c:v>92.263059305168909</c:v>
                </c:pt>
                <c:pt idx="5869">
                  <c:v>82.742447960799566</c:v>
                </c:pt>
                <c:pt idx="5870">
                  <c:v>81.245464810829745</c:v>
                </c:pt>
                <c:pt idx="5871">
                  <c:v>81.025360649905906</c:v>
                </c:pt>
                <c:pt idx="5872">
                  <c:v>84.210680374147216</c:v>
                </c:pt>
                <c:pt idx="5873">
                  <c:v>78.209612000482622</c:v>
                </c:pt>
                <c:pt idx="5874">
                  <c:v>81.339700173850176</c:v>
                </c:pt>
                <c:pt idx="5875">
                  <c:v>79.48863572661952</c:v>
                </c:pt>
                <c:pt idx="5876">
                  <c:v>79.862784245775757</c:v>
                </c:pt>
                <c:pt idx="5877">
                  <c:v>80.872263771509324</c:v>
                </c:pt>
                <c:pt idx="5878">
                  <c:v>81.222627289659158</c:v>
                </c:pt>
                <c:pt idx="5879">
                  <c:v>76.661606203335324</c:v>
                </c:pt>
                <c:pt idx="5880">
                  <c:v>84.156440844733311</c:v>
                </c:pt>
                <c:pt idx="5881">
                  <c:v>79.418884463973129</c:v>
                </c:pt>
                <c:pt idx="5882">
                  <c:v>78.22497191469715</c:v>
                </c:pt>
                <c:pt idx="5883">
                  <c:v>80.91769963212117</c:v>
                </c:pt>
                <c:pt idx="5884">
                  <c:v>82.866378247923862</c:v>
                </c:pt>
                <c:pt idx="5885">
                  <c:v>84.169525086816549</c:v>
                </c:pt>
                <c:pt idx="5886">
                  <c:v>82.787104395318877</c:v>
                </c:pt>
                <c:pt idx="5887">
                  <c:v>77.030536938691171</c:v>
                </c:pt>
                <c:pt idx="5888">
                  <c:v>86.383465968784463</c:v>
                </c:pt>
                <c:pt idx="5889">
                  <c:v>79.74880493124418</c:v>
                </c:pt>
                <c:pt idx="5890">
                  <c:v>84.56349826578041</c:v>
                </c:pt>
                <c:pt idx="5891">
                  <c:v>85.864702712069445</c:v>
                </c:pt>
                <c:pt idx="5892">
                  <c:v>86.445262282952839</c:v>
                </c:pt>
                <c:pt idx="5893">
                  <c:v>87.585142657483743</c:v>
                </c:pt>
                <c:pt idx="5894">
                  <c:v>89.304626044692</c:v>
                </c:pt>
                <c:pt idx="5895">
                  <c:v>87.975935559735504</c:v>
                </c:pt>
                <c:pt idx="5896">
                  <c:v>91.359771373364197</c:v>
                </c:pt>
                <c:pt idx="5897">
                  <c:v>88.234303180591709</c:v>
                </c:pt>
                <c:pt idx="5898">
                  <c:v>91.375541056329794</c:v>
                </c:pt>
                <c:pt idx="5899">
                  <c:v>93.081005439381144</c:v>
                </c:pt>
                <c:pt idx="5900">
                  <c:v>95.077050512474898</c:v>
                </c:pt>
                <c:pt idx="5901">
                  <c:v>94.350193964823802</c:v>
                </c:pt>
                <c:pt idx="5902">
                  <c:v>94.788425188331075</c:v>
                </c:pt>
                <c:pt idx="5903">
                  <c:v>90.833306917383823</c:v>
                </c:pt>
                <c:pt idx="5904">
                  <c:v>98.163849675158986</c:v>
                </c:pt>
                <c:pt idx="5905">
                  <c:v>92.513770755140712</c:v>
                </c:pt>
                <c:pt idx="5906">
                  <c:v>91.493913648590834</c:v>
                </c:pt>
                <c:pt idx="5907">
                  <c:v>80.12431297513703</c:v>
                </c:pt>
                <c:pt idx="5908">
                  <c:v>92.924910817707769</c:v>
                </c:pt>
                <c:pt idx="5909">
                  <c:v>91.224118366672002</c:v>
                </c:pt>
                <c:pt idx="5910">
                  <c:v>93.387312927620968</c:v>
                </c:pt>
                <c:pt idx="5911">
                  <c:v>82.936102350750502</c:v>
                </c:pt>
                <c:pt idx="5912">
                  <c:v>92.950614355294178</c:v>
                </c:pt>
                <c:pt idx="5913">
                  <c:v>89.229296503300432</c:v>
                </c:pt>
                <c:pt idx="5914">
                  <c:v>96.628879387955863</c:v>
                </c:pt>
                <c:pt idx="5915">
                  <c:v>91.036740081594431</c:v>
                </c:pt>
                <c:pt idx="5916">
                  <c:v>94.915770780875107</c:v>
                </c:pt>
                <c:pt idx="5917">
                  <c:v>94.994829769806131</c:v>
                </c:pt>
                <c:pt idx="5918">
                  <c:v>98.816741658613921</c:v>
                </c:pt>
                <c:pt idx="5919">
                  <c:v>104.32645015808619</c:v>
                </c:pt>
                <c:pt idx="5920">
                  <c:v>98.924386088796837</c:v>
                </c:pt>
                <c:pt idx="5921">
                  <c:v>98.664261244802788</c:v>
                </c:pt>
                <c:pt idx="5922">
                  <c:v>98.945579718249931</c:v>
                </c:pt>
                <c:pt idx="5923">
                  <c:v>93.53667458559741</c:v>
                </c:pt>
                <c:pt idx="5924">
                  <c:v>97.102554301289274</c:v>
                </c:pt>
                <c:pt idx="5925">
                  <c:v>93.492579653448118</c:v>
                </c:pt>
                <c:pt idx="5926">
                  <c:v>91.77249723492541</c:v>
                </c:pt>
                <c:pt idx="5927">
                  <c:v>96.601284652791804</c:v>
                </c:pt>
                <c:pt idx="5928">
                  <c:v>93.68050631698496</c:v>
                </c:pt>
                <c:pt idx="5929">
                  <c:v>90.331170018191727</c:v>
                </c:pt>
                <c:pt idx="5930">
                  <c:v>93.773966112229701</c:v>
                </c:pt>
                <c:pt idx="5931">
                  <c:v>86.667521439195113</c:v>
                </c:pt>
                <c:pt idx="5932">
                  <c:v>95.519896849106999</c:v>
                </c:pt>
                <c:pt idx="5933">
                  <c:v>95.614134041720305</c:v>
                </c:pt>
                <c:pt idx="5934">
                  <c:v>94.00849965067782</c:v>
                </c:pt>
                <c:pt idx="5935">
                  <c:v>93.544273318585979</c:v>
                </c:pt>
                <c:pt idx="5936">
                  <c:v>97.541853889457713</c:v>
                </c:pt>
                <c:pt idx="5937">
                  <c:v>93.264507422485465</c:v>
                </c:pt>
                <c:pt idx="5938">
                  <c:v>95.586813506826005</c:v>
                </c:pt>
                <c:pt idx="5939">
                  <c:v>95.633910643260251</c:v>
                </c:pt>
                <c:pt idx="5940">
                  <c:v>94.179687043095726</c:v>
                </c:pt>
                <c:pt idx="5941">
                  <c:v>93.685073023352786</c:v>
                </c:pt>
                <c:pt idx="5942">
                  <c:v>95.676475594950503</c:v>
                </c:pt>
                <c:pt idx="5943">
                  <c:v>88.367295106231381</c:v>
                </c:pt>
                <c:pt idx="5944">
                  <c:v>95.741928321374459</c:v>
                </c:pt>
                <c:pt idx="5945">
                  <c:v>91.678249516129057</c:v>
                </c:pt>
                <c:pt idx="5946">
                  <c:v>97.284796299927322</c:v>
                </c:pt>
                <c:pt idx="5947">
                  <c:v>98.717474838990938</c:v>
                </c:pt>
                <c:pt idx="5948">
                  <c:v>92.021524646998557</c:v>
                </c:pt>
                <c:pt idx="5949">
                  <c:v>95.207638743808303</c:v>
                </c:pt>
                <c:pt idx="5950">
                  <c:v>95.753853473502986</c:v>
                </c:pt>
                <c:pt idx="5951">
                  <c:v>97.011798406935696</c:v>
                </c:pt>
                <c:pt idx="5952">
                  <c:v>95.857840736059558</c:v>
                </c:pt>
                <c:pt idx="5953">
                  <c:v>97.206178447811794</c:v>
                </c:pt>
                <c:pt idx="5954">
                  <c:v>99.432890759173333</c:v>
                </c:pt>
                <c:pt idx="5955">
                  <c:v>97.156760728719121</c:v>
                </c:pt>
                <c:pt idx="5956">
                  <c:v>101.43629704878144</c:v>
                </c:pt>
                <c:pt idx="5957">
                  <c:v>99.746704479383183</c:v>
                </c:pt>
                <c:pt idx="5958">
                  <c:v>104.09704979896766</c:v>
                </c:pt>
                <c:pt idx="5959">
                  <c:v>102.18633085044631</c:v>
                </c:pt>
                <c:pt idx="5960">
                  <c:v>101.90928419685575</c:v>
                </c:pt>
                <c:pt idx="5961">
                  <c:v>104.22259494779878</c:v>
                </c:pt>
                <c:pt idx="5962">
                  <c:v>110.35861521132207</c:v>
                </c:pt>
                <c:pt idx="5963">
                  <c:v>103.7041434251462</c:v>
                </c:pt>
                <c:pt idx="5964">
                  <c:v>106.29470154566552</c:v>
                </c:pt>
                <c:pt idx="5965">
                  <c:v>109.60997928407744</c:v>
                </c:pt>
                <c:pt idx="5966">
                  <c:v>121.14824137711543</c:v>
                </c:pt>
                <c:pt idx="5967">
                  <c:v>105.54916568258774</c:v>
                </c:pt>
                <c:pt idx="5968">
                  <c:v>114.58053837643763</c:v>
                </c:pt>
                <c:pt idx="5969">
                  <c:v>109.52894784512434</c:v>
                </c:pt>
                <c:pt idx="5970">
                  <c:v>110.54510622019986</c:v>
                </c:pt>
                <c:pt idx="5971">
                  <c:v>125.86392075158776</c:v>
                </c:pt>
                <c:pt idx="5972">
                  <c:v>115.84243545933772</c:v>
                </c:pt>
                <c:pt idx="5973">
                  <c:v>109.52649089010524</c:v>
                </c:pt>
                <c:pt idx="5974">
                  <c:v>113.47407851478003</c:v>
                </c:pt>
                <c:pt idx="5975">
                  <c:v>106.64477345796962</c:v>
                </c:pt>
                <c:pt idx="5976">
                  <c:v>115.33372628338375</c:v>
                </c:pt>
                <c:pt idx="5977">
                  <c:v>116.91536094158674</c:v>
                </c:pt>
                <c:pt idx="5978">
                  <c:v>110.9265952672623</c:v>
                </c:pt>
                <c:pt idx="5979">
                  <c:v>108.79914812234345</c:v>
                </c:pt>
                <c:pt idx="5980">
                  <c:v>100.27188208204278</c:v>
                </c:pt>
                <c:pt idx="5981">
                  <c:v>84.052396258317756</c:v>
                </c:pt>
                <c:pt idx="5982">
                  <c:v>87.675955744945668</c:v>
                </c:pt>
                <c:pt idx="5983">
                  <c:v>90.261755701976256</c:v>
                </c:pt>
                <c:pt idx="5984">
                  <c:v>84.222262178323447</c:v>
                </c:pt>
                <c:pt idx="5985">
                  <c:v>82.309817273127976</c:v>
                </c:pt>
                <c:pt idx="5986">
                  <c:v>85.960775430485867</c:v>
                </c:pt>
                <c:pt idx="5987">
                  <c:v>87.623260315303483</c:v>
                </c:pt>
                <c:pt idx="5988">
                  <c:v>86.152512547246872</c:v>
                </c:pt>
                <c:pt idx="5989">
                  <c:v>92.596716196339429</c:v>
                </c:pt>
                <c:pt idx="5990">
                  <c:v>87.948425328537098</c:v>
                </c:pt>
                <c:pt idx="5991">
                  <c:v>87.620421388998636</c:v>
                </c:pt>
                <c:pt idx="5992">
                  <c:v>87.832417371769267</c:v>
                </c:pt>
                <c:pt idx="5993">
                  <c:v>84.295956757201353</c:v>
                </c:pt>
                <c:pt idx="5994">
                  <c:v>87.84703054507618</c:v>
                </c:pt>
                <c:pt idx="5995">
                  <c:v>92.820534560633462</c:v>
                </c:pt>
                <c:pt idx="5996">
                  <c:v>93.228584431074239</c:v>
                </c:pt>
                <c:pt idx="5997">
                  <c:v>94.701534016463157</c:v>
                </c:pt>
                <c:pt idx="5998">
                  <c:v>87.939959681901016</c:v>
                </c:pt>
                <c:pt idx="5999">
                  <c:v>81.241237725885256</c:v>
                </c:pt>
                <c:pt idx="6000">
                  <c:v>91.507527036879708</c:v>
                </c:pt>
                <c:pt idx="6001">
                  <c:v>96.759943489303694</c:v>
                </c:pt>
                <c:pt idx="6002">
                  <c:v>89.879088169973258</c:v>
                </c:pt>
                <c:pt idx="6003">
                  <c:v>85.945462638833064</c:v>
                </c:pt>
                <c:pt idx="6004">
                  <c:v>97.085999340052496</c:v>
                </c:pt>
                <c:pt idx="6005">
                  <c:v>98.289426281111162</c:v>
                </c:pt>
                <c:pt idx="6006">
                  <c:v>93.51297090263391</c:v>
                </c:pt>
                <c:pt idx="6007">
                  <c:v>99.197677860487786</c:v>
                </c:pt>
                <c:pt idx="6008">
                  <c:v>97.234432737013066</c:v>
                </c:pt>
                <c:pt idx="6009">
                  <c:v>97.09355337750047</c:v>
                </c:pt>
                <c:pt idx="6010">
                  <c:v>99.094742001997318</c:v>
                </c:pt>
                <c:pt idx="6011">
                  <c:v>104.81897834309025</c:v>
                </c:pt>
                <c:pt idx="6012">
                  <c:v>106.80623477110618</c:v>
                </c:pt>
                <c:pt idx="6013">
                  <c:v>95.109426829983221</c:v>
                </c:pt>
                <c:pt idx="6014">
                  <c:v>107.36389718831327</c:v>
                </c:pt>
                <c:pt idx="6015">
                  <c:v>128.82569431491498</c:v>
                </c:pt>
                <c:pt idx="6016">
                  <c:v>111.62682402301697</c:v>
                </c:pt>
                <c:pt idx="6017">
                  <c:v>122.35599544850714</c:v>
                </c:pt>
                <c:pt idx="6018">
                  <c:v>114.36844218257917</c:v>
                </c:pt>
                <c:pt idx="6019">
                  <c:v>117.83440018302629</c:v>
                </c:pt>
                <c:pt idx="6020">
                  <c:v>111.49958506240073</c:v>
                </c:pt>
                <c:pt idx="6021">
                  <c:v>101.23689020007814</c:v>
                </c:pt>
                <c:pt idx="6022">
                  <c:v>99.305453354829083</c:v>
                </c:pt>
                <c:pt idx="6023">
                  <c:v>95.058635322168612</c:v>
                </c:pt>
                <c:pt idx="6024">
                  <c:v>99.484731095422035</c:v>
                </c:pt>
                <c:pt idx="6025">
                  <c:v>99.049613234493904</c:v>
                </c:pt>
                <c:pt idx="6026">
                  <c:v>97.39743700146451</c:v>
                </c:pt>
                <c:pt idx="6027">
                  <c:v>103.52412672638705</c:v>
                </c:pt>
                <c:pt idx="6028">
                  <c:v>103.79571800755645</c:v>
                </c:pt>
                <c:pt idx="6029">
                  <c:v>107.84494681603861</c:v>
                </c:pt>
                <c:pt idx="6030">
                  <c:v>110.11664717420319</c:v>
                </c:pt>
                <c:pt idx="6031">
                  <c:v>105.57157478593301</c:v>
                </c:pt>
                <c:pt idx="6032">
                  <c:v>108.39673645021415</c:v>
                </c:pt>
                <c:pt idx="6033">
                  <c:v>103.69527418629308</c:v>
                </c:pt>
                <c:pt idx="6034">
                  <c:v>117.76445859172276</c:v>
                </c:pt>
                <c:pt idx="6035">
                  <c:v>117.08123122555625</c:v>
                </c:pt>
                <c:pt idx="6036">
                  <c:v>116.04360549968024</c:v>
                </c:pt>
                <c:pt idx="6037">
                  <c:v>120.00232078264727</c:v>
                </c:pt>
                <c:pt idx="6038">
                  <c:v>131.09691417751736</c:v>
                </c:pt>
                <c:pt idx="6039">
                  <c:v>127.86809896706396</c:v>
                </c:pt>
                <c:pt idx="6040">
                  <c:v>131.41340704434469</c:v>
                </c:pt>
                <c:pt idx="6041">
                  <c:v>128.28411607221994</c:v>
                </c:pt>
                <c:pt idx="6042">
                  <c:v>137.13402123601179</c:v>
                </c:pt>
                <c:pt idx="6043">
                  <c:v>139.38238914716669</c:v>
                </c:pt>
                <c:pt idx="6044">
                  <c:v>148.68354480771285</c:v>
                </c:pt>
                <c:pt idx="6045">
                  <c:v>147.65672848824278</c:v>
                </c:pt>
                <c:pt idx="6046">
                  <c:v>154.64825544475403</c:v>
                </c:pt>
                <c:pt idx="6047">
                  <c:v>151.01902075866346</c:v>
                </c:pt>
                <c:pt idx="6048">
                  <c:v>161.48631889199362</c:v>
                </c:pt>
                <c:pt idx="6049">
                  <c:v>164.36218828596236</c:v>
                </c:pt>
                <c:pt idx="6050">
                  <c:v>176.47904228006252</c:v>
                </c:pt>
                <c:pt idx="6051">
                  <c:v>168.44038442027286</c:v>
                </c:pt>
                <c:pt idx="6052">
                  <c:v>184.70724398763647</c:v>
                </c:pt>
                <c:pt idx="6053">
                  <c:v>180.0142911512184</c:v>
                </c:pt>
                <c:pt idx="6054">
                  <c:v>201.618555823371</c:v>
                </c:pt>
                <c:pt idx="6055">
                  <c:v>187.7158376382188</c:v>
                </c:pt>
                <c:pt idx="6056">
                  <c:v>210.32721499431773</c:v>
                </c:pt>
                <c:pt idx="6057">
                  <c:v>192.78271832084039</c:v>
                </c:pt>
                <c:pt idx="6058">
                  <c:v>202.54451742410333</c:v>
                </c:pt>
                <c:pt idx="6059">
                  <c:v>214.57107460393641</c:v>
                </c:pt>
                <c:pt idx="6060">
                  <c:v>233.56251256008306</c:v>
                </c:pt>
                <c:pt idx="6061">
                  <c:v>211.73986612702805</c:v>
                </c:pt>
                <c:pt idx="6062">
                  <c:v>245.97426478023496</c:v>
                </c:pt>
                <c:pt idx="6063">
                  <c:v>243.27395747735648</c:v>
                </c:pt>
                <c:pt idx="6064">
                  <c:v>257.63114799020894</c:v>
                </c:pt>
                <c:pt idx="6065">
                  <c:v>245.6117738121371</c:v>
                </c:pt>
                <c:pt idx="6066">
                  <c:v>268.66251439138779</c:v>
                </c:pt>
                <c:pt idx="6067">
                  <c:v>268.60759639235323</c:v>
                </c:pt>
                <c:pt idx="6068">
                  <c:v>282.68233534903464</c:v>
                </c:pt>
                <c:pt idx="6069">
                  <c:v>286.66978480033725</c:v>
                </c:pt>
                <c:pt idx="6070">
                  <c:v>284.86184064920496</c:v>
                </c:pt>
                <c:pt idx="6071">
                  <c:v>307.41897820447394</c:v>
                </c:pt>
                <c:pt idx="6072">
                  <c:v>331.05934946934372</c:v>
                </c:pt>
                <c:pt idx="6073">
                  <c:v>315.6587093279955</c:v>
                </c:pt>
                <c:pt idx="6074">
                  <c:v>352.05165711879584</c:v>
                </c:pt>
                <c:pt idx="6075">
                  <c:v>350.67898816444841</c:v>
                </c:pt>
                <c:pt idx="6076">
                  <c:v>373.24966716692768</c:v>
                </c:pt>
                <c:pt idx="6077">
                  <c:v>389.62973860887149</c:v>
                </c:pt>
                <c:pt idx="6078">
                  <c:v>424.62626058306955</c:v>
                </c:pt>
                <c:pt idx="6079">
                  <c:v>416.88086479130988</c:v>
                </c:pt>
                <c:pt idx="6080">
                  <c:v>406.64473523132324</c:v>
                </c:pt>
                <c:pt idx="6081">
                  <c:v>431.56890939846215</c:v>
                </c:pt>
                <c:pt idx="6082">
                  <c:v>477.72591994383515</c:v>
                </c:pt>
                <c:pt idx="6083">
                  <c:v>463.35622738763863</c:v>
                </c:pt>
                <c:pt idx="6084">
                  <c:v>512.06527164692613</c:v>
                </c:pt>
                <c:pt idx="6085">
                  <c:v>485.75478484282132</c:v>
                </c:pt>
                <c:pt idx="6086">
                  <c:v>580.27929736073372</c:v>
                </c:pt>
                <c:pt idx="6087">
                  <c:v>541.39454537905442</c:v>
                </c:pt>
                <c:pt idx="6088">
                  <c:v>637.5407364586772</c:v>
                </c:pt>
                <c:pt idx="6089">
                  <c:v>593.96749105369622</c:v>
                </c:pt>
                <c:pt idx="6090">
                  <c:v>640.00730204235913</c:v>
                </c:pt>
                <c:pt idx="6091">
                  <c:v>633.945804853666</c:v>
                </c:pt>
                <c:pt idx="6092">
                  <c:v>687.3039291330374</c:v>
                </c:pt>
                <c:pt idx="6093">
                  <c:v>692.64429195283026</c:v>
                </c:pt>
                <c:pt idx="6094">
                  <c:v>763.62597557748734</c:v>
                </c:pt>
                <c:pt idx="6095">
                  <c:v>713.67810179120568</c:v>
                </c:pt>
                <c:pt idx="6096">
                  <c:v>795.06395096620952</c:v>
                </c:pt>
                <c:pt idx="6097">
                  <c:v>783.87909609311032</c:v>
                </c:pt>
                <c:pt idx="6098">
                  <c:v>930.63790523693149</c:v>
                </c:pt>
                <c:pt idx="6099">
                  <c:v>877.9877025969754</c:v>
                </c:pt>
                <c:pt idx="6100">
                  <c:v>918.71733633284202</c:v>
                </c:pt>
                <c:pt idx="6101">
                  <c:v>901.62160998245224</c:v>
                </c:pt>
                <c:pt idx="6102">
                  <c:v>1014.9293717656999</c:v>
                </c:pt>
                <c:pt idx="6103">
                  <c:v>946.21303670193527</c:v>
                </c:pt>
                <c:pt idx="6104">
                  <c:v>1092.4150877082411</c:v>
                </c:pt>
                <c:pt idx="6105">
                  <c:v>1057.8984471622164</c:v>
                </c:pt>
                <c:pt idx="6106">
                  <c:v>1172.0503214174812</c:v>
                </c:pt>
                <c:pt idx="6107">
                  <c:v>1135.277429868946</c:v>
                </c:pt>
                <c:pt idx="6108">
                  <c:v>1257.5524647981915</c:v>
                </c:pt>
                <c:pt idx="6109">
                  <c:v>1192.4045465417068</c:v>
                </c:pt>
                <c:pt idx="6110">
                  <c:v>1249.6429018640767</c:v>
                </c:pt>
                <c:pt idx="6111">
                  <c:v>1300.4161610076198</c:v>
                </c:pt>
                <c:pt idx="6112">
                  <c:v>1372.909807799311</c:v>
                </c:pt>
                <c:pt idx="6113">
                  <c:v>1359.5274767911612</c:v>
                </c:pt>
                <c:pt idx="6114">
                  <c:v>1576.1232110882581</c:v>
                </c:pt>
                <c:pt idx="6115">
                  <c:v>1439.3720823577044</c:v>
                </c:pt>
                <c:pt idx="6116">
                  <c:v>1594.0061223190266</c:v>
                </c:pt>
                <c:pt idx="6117">
                  <c:v>1645.0050294312882</c:v>
                </c:pt>
                <c:pt idx="6118">
                  <c:v>1630.484606880156</c:v>
                </c:pt>
                <c:pt idx="6119">
                  <c:v>1695.8996206900756</c:v>
                </c:pt>
                <c:pt idx="6120">
                  <c:v>1834.8902976216489</c:v>
                </c:pt>
                <c:pt idx="6121">
                  <c:v>1815.3032251635848</c:v>
                </c:pt>
                <c:pt idx="6122">
                  <c:v>1838.4927236393007</c:v>
                </c:pt>
                <c:pt idx="6123">
                  <c:v>2018.8956628701121</c:v>
                </c:pt>
                <c:pt idx="6124">
                  <c:v>2186.2930690920607</c:v>
                </c:pt>
                <c:pt idx="6125">
                  <c:v>1910.4401231096811</c:v>
                </c:pt>
                <c:pt idx="6126">
                  <c:v>2203.5901278619594</c:v>
                </c:pt>
                <c:pt idx="6127">
                  <c:v>2244.9566440574508</c:v>
                </c:pt>
                <c:pt idx="6128">
                  <c:v>2415.5476333892229</c:v>
                </c:pt>
                <c:pt idx="6129">
                  <c:v>2337.2357482394268</c:v>
                </c:pt>
                <c:pt idx="6130">
                  <c:v>2582.3308389504305</c:v>
                </c:pt>
                <c:pt idx="6131">
                  <c:v>2557.2785010635184</c:v>
                </c:pt>
                <c:pt idx="6132">
                  <c:v>2512.7777708686813</c:v>
                </c:pt>
                <c:pt idx="6133">
                  <c:v>2570.6506325174623</c:v>
                </c:pt>
                <c:pt idx="6134">
                  <c:v>2554.5023044047762</c:v>
                </c:pt>
                <c:pt idx="6135">
                  <c:v>2692.0778351229496</c:v>
                </c:pt>
                <c:pt idx="6136">
                  <c:v>2606.3887098711562</c:v>
                </c:pt>
                <c:pt idx="6137">
                  <c:v>2807.3408493073607</c:v>
                </c:pt>
                <c:pt idx="6138">
                  <c:v>3031.6957088926888</c:v>
                </c:pt>
                <c:pt idx="6139">
                  <c:v>3013.8877102426277</c:v>
                </c:pt>
                <c:pt idx="6140">
                  <c:v>3195.6807416086967</c:v>
                </c:pt>
                <c:pt idx="6141">
                  <c:v>3078.0984442893828</c:v>
                </c:pt>
                <c:pt idx="6142">
                  <c:v>3333.1185257486895</c:v>
                </c:pt>
                <c:pt idx="6143">
                  <c:v>3235.4687149082938</c:v>
                </c:pt>
                <c:pt idx="6144">
                  <c:v>3413.6100719676706</c:v>
                </c:pt>
                <c:pt idx="6145">
                  <c:v>3456.3480003304094</c:v>
                </c:pt>
                <c:pt idx="6146">
                  <c:v>3657.9027468214617</c:v>
                </c:pt>
                <c:pt idx="6147">
                  <c:v>3382.6345840150047</c:v>
                </c:pt>
                <c:pt idx="6148">
                  <c:v>3667.0869590721209</c:v>
                </c:pt>
                <c:pt idx="6149">
                  <c:v>3538.5044737878834</c:v>
                </c:pt>
                <c:pt idx="6150">
                  <c:v>3429.1910121977344</c:v>
                </c:pt>
                <c:pt idx="6151">
                  <c:v>3459.5361821232332</c:v>
                </c:pt>
                <c:pt idx="6152">
                  <c:v>3925.4216093540394</c:v>
                </c:pt>
                <c:pt idx="6153">
                  <c:v>3610.2983214391315</c:v>
                </c:pt>
                <c:pt idx="6154">
                  <c:v>4176.0066008916565</c:v>
                </c:pt>
                <c:pt idx="6155">
                  <c:v>3716.0181209529292</c:v>
                </c:pt>
                <c:pt idx="6156">
                  <c:v>4107.1094676160828</c:v>
                </c:pt>
                <c:pt idx="6157">
                  <c:v>3800.2791445368193</c:v>
                </c:pt>
                <c:pt idx="6158">
                  <c:v>4007.1328290559272</c:v>
                </c:pt>
                <c:pt idx="6159">
                  <c:v>4150.0331852534891</c:v>
                </c:pt>
                <c:pt idx="6160">
                  <c:v>4295.549728904155</c:v>
                </c:pt>
                <c:pt idx="6161">
                  <c:v>4053.5013870564371</c:v>
                </c:pt>
                <c:pt idx="6162">
                  <c:v>4191.3953249194738</c:v>
                </c:pt>
                <c:pt idx="6163">
                  <c:v>4168.1677558837482</c:v>
                </c:pt>
                <c:pt idx="6164">
                  <c:v>4359.190672546948</c:v>
                </c:pt>
                <c:pt idx="6165">
                  <c:v>4238.6548933655286</c:v>
                </c:pt>
                <c:pt idx="6166">
                  <c:v>4776.1552583119683</c:v>
                </c:pt>
                <c:pt idx="6167">
                  <c:v>4532.8605624548154</c:v>
                </c:pt>
                <c:pt idx="6168">
                  <c:v>4790.4497624503174</c:v>
                </c:pt>
                <c:pt idx="6169">
                  <c:v>4333.4904473718971</c:v>
                </c:pt>
                <c:pt idx="6170">
                  <c:v>4801.9381972770971</c:v>
                </c:pt>
                <c:pt idx="6171">
                  <c:v>4642.4464109289029</c:v>
                </c:pt>
                <c:pt idx="6172">
                  <c:v>4682.3858058817768</c:v>
                </c:pt>
                <c:pt idx="6173">
                  <c:v>4860.1928534105973</c:v>
                </c:pt>
                <c:pt idx="6174">
                  <c:v>5243.0845228749786</c:v>
                </c:pt>
                <c:pt idx="6175">
                  <c:v>4757.7455669697301</c:v>
                </c:pt>
                <c:pt idx="6176">
                  <c:v>5027.4675769692876</c:v>
                </c:pt>
                <c:pt idx="6177">
                  <c:v>4852.1178701059052</c:v>
                </c:pt>
                <c:pt idx="6178">
                  <c:v>4698.799098616274</c:v>
                </c:pt>
                <c:pt idx="6179">
                  <c:v>5445.7905315013795</c:v>
                </c:pt>
                <c:pt idx="6180">
                  <c:v>5363.7432317152625</c:v>
                </c:pt>
                <c:pt idx="6181">
                  <c:v>5093.3816220666668</c:v>
                </c:pt>
                <c:pt idx="6182">
                  <c:v>5273.4834308208419</c:v>
                </c:pt>
                <c:pt idx="6183">
                  <c:v>5087.4600670373056</c:v>
                </c:pt>
                <c:pt idx="6184">
                  <c:v>5631.110373667384</c:v>
                </c:pt>
                <c:pt idx="6185">
                  <c:v>5441.3566461592445</c:v>
                </c:pt>
                <c:pt idx="6186">
                  <c:v>5760.2446484367774</c:v>
                </c:pt>
                <c:pt idx="6187">
                  <c:v>5461.3104200941152</c:v>
                </c:pt>
                <c:pt idx="6188">
                  <c:v>5644.7328252571233</c:v>
                </c:pt>
                <c:pt idx="6189">
                  <c:v>5226.6754538604491</c:v>
                </c:pt>
                <c:pt idx="6190">
                  <c:v>5545.0586502796923</c:v>
                </c:pt>
                <c:pt idx="6191">
                  <c:v>5590.7604114428268</c:v>
                </c:pt>
                <c:pt idx="6192">
                  <c:v>6040.4796096418268</c:v>
                </c:pt>
                <c:pt idx="6193">
                  <c:v>5458.7417442813075</c:v>
                </c:pt>
                <c:pt idx="6194">
                  <c:v>5617.3126768580014</c:v>
                </c:pt>
                <c:pt idx="6195">
                  <c:v>5573.2634924866243</c:v>
                </c:pt>
                <c:pt idx="6196">
                  <c:v>5499.5190302721403</c:v>
                </c:pt>
                <c:pt idx="6197">
                  <c:v>5114.8708305769478</c:v>
                </c:pt>
                <c:pt idx="6198">
                  <c:v>6445.4395683294579</c:v>
                </c:pt>
                <c:pt idx="6199">
                  <c:v>5578.127742018075</c:v>
                </c:pt>
                <c:pt idx="6200">
                  <c:v>6016.0468034059959</c:v>
                </c:pt>
                <c:pt idx="6201">
                  <c:v>5451.5610266627864</c:v>
                </c:pt>
                <c:pt idx="6202">
                  <c:v>6015.1728109887126</c:v>
                </c:pt>
                <c:pt idx="6203">
                  <c:v>5575.3000119095313</c:v>
                </c:pt>
                <c:pt idx="6204">
                  <c:v>6012.6805761728892</c:v>
                </c:pt>
                <c:pt idx="6205">
                  <c:v>5973.5549719957016</c:v>
                </c:pt>
                <c:pt idx="6206">
                  <c:v>6012.5502627271526</c:v>
                </c:pt>
                <c:pt idx="6207">
                  <c:v>5585.605998647452</c:v>
                </c:pt>
                <c:pt idx="6208">
                  <c:v>6149.374257253221</c:v>
                </c:pt>
                <c:pt idx="6209">
                  <c:v>5241.9627917833704</c:v>
                </c:pt>
                <c:pt idx="6210">
                  <c:v>6036.0492084868838</c:v>
                </c:pt>
                <c:pt idx="6211">
                  <c:v>5983.1691441403873</c:v>
                </c:pt>
                <c:pt idx="6212">
                  <c:v>6438.9854390776618</c:v>
                </c:pt>
                <c:pt idx="6213">
                  <c:v>5832.7716664743475</c:v>
                </c:pt>
                <c:pt idx="6214">
                  <c:v>6172.3739996518643</c:v>
                </c:pt>
                <c:pt idx="6215">
                  <c:v>5703.0548670271819</c:v>
                </c:pt>
                <c:pt idx="6216">
                  <c:v>6437.3184139706627</c:v>
                </c:pt>
                <c:pt idx="6217">
                  <c:v>5831.0319965577683</c:v>
                </c:pt>
                <c:pt idx="6218">
                  <c:v>6306.1517397175821</c:v>
                </c:pt>
                <c:pt idx="6219">
                  <c:v>6000.3004357671698</c:v>
                </c:pt>
                <c:pt idx="6220">
                  <c:v>6486.9779010338134</c:v>
                </c:pt>
                <c:pt idx="6221">
                  <c:v>6130.6313981458015</c:v>
                </c:pt>
                <c:pt idx="6222">
                  <c:v>6201.8821675378194</c:v>
                </c:pt>
                <c:pt idx="6223">
                  <c:v>5974.4294578192103</c:v>
                </c:pt>
                <c:pt idx="6224">
                  <c:v>6324.5796424699229</c:v>
                </c:pt>
                <c:pt idx="6225">
                  <c:v>6250.0269058884714</c:v>
                </c:pt>
                <c:pt idx="6226">
                  <c:v>6319.9752615570387</c:v>
                </c:pt>
                <c:pt idx="6227">
                  <c:v>6099.9994030080634</c:v>
                </c:pt>
                <c:pt idx="6228">
                  <c:v>6610.0464056847377</c:v>
                </c:pt>
                <c:pt idx="6229">
                  <c:v>6242.1638922755174</c:v>
                </c:pt>
                <c:pt idx="6230">
                  <c:v>6167.6508450805804</c:v>
                </c:pt>
                <c:pt idx="6231">
                  <c:v>6102.83622520258</c:v>
                </c:pt>
                <c:pt idx="6232">
                  <c:v>6766.0057270166581</c:v>
                </c:pt>
                <c:pt idx="6233">
                  <c:v>6227.5771039687015</c:v>
                </c:pt>
                <c:pt idx="6234">
                  <c:v>6302.1136041009722</c:v>
                </c:pt>
                <c:pt idx="6235">
                  <c:v>6238.6285818799788</c:v>
                </c:pt>
                <c:pt idx="6236">
                  <c:v>6758.0039870960209</c:v>
                </c:pt>
                <c:pt idx="6237">
                  <c:v>6387.8117507629995</c:v>
                </c:pt>
                <c:pt idx="6238">
                  <c:v>6327.0141369367684</c:v>
                </c:pt>
                <c:pt idx="6239">
                  <c:v>6266.0844673244574</c:v>
                </c:pt>
                <c:pt idx="6240">
                  <c:v>6631.0206351742036</c:v>
                </c:pt>
                <c:pt idx="6241">
                  <c:v>6238.6285818799788</c:v>
                </c:pt>
                <c:pt idx="6242">
                  <c:v>6605.615407320277</c:v>
                </c:pt>
                <c:pt idx="6243">
                  <c:v>6544.6702704773634</c:v>
                </c:pt>
                <c:pt idx="6244">
                  <c:v>6298.8283522418469</c:v>
                </c:pt>
                <c:pt idx="6245">
                  <c:v>6241.6598448043715</c:v>
                </c:pt>
                <c:pt idx="6246">
                  <c:v>6600.2056437211504</c:v>
                </c:pt>
                <c:pt idx="6247">
                  <c:v>6544.6702704773634</c:v>
                </c:pt>
                <c:pt idx="6248">
                  <c:v>6285.8002144011007</c:v>
                </c:pt>
                <c:pt idx="6249">
                  <c:v>6568.2470515866571</c:v>
                </c:pt>
                <c:pt idx="6250">
                  <c:v>7087.2109922689779</c:v>
                </c:pt>
                <c:pt idx="6251">
                  <c:v>6400.256663642569</c:v>
                </c:pt>
                <c:pt idx="6252">
                  <c:v>7414.597284981116</c:v>
                </c:pt>
                <c:pt idx="6253">
                  <c:v>6555.723208234007</c:v>
                </c:pt>
                <c:pt idx="6254">
                  <c:v>7091.8020247687155</c:v>
                </c:pt>
                <c:pt idx="6255">
                  <c:v>6872.3496523579342</c:v>
                </c:pt>
                <c:pt idx="6256">
                  <c:v>6956.5294027951386</c:v>
                </c:pt>
                <c:pt idx="6257">
                  <c:v>6822.1118555966086</c:v>
                </c:pt>
                <c:pt idx="6258">
                  <c:v>6839.6714733916233</c:v>
                </c:pt>
                <c:pt idx="6259">
                  <c:v>7004.8921694421451</c:v>
                </c:pt>
                <c:pt idx="6260">
                  <c:v>6671.4898123620023</c:v>
                </c:pt>
                <c:pt idx="6261">
                  <c:v>6982.7304651608129</c:v>
                </c:pt>
                <c:pt idx="6262">
                  <c:v>6994.9943593058606</c:v>
                </c:pt>
                <c:pt idx="6263">
                  <c:v>6637.0805493857288</c:v>
                </c:pt>
                <c:pt idx="6264">
                  <c:v>6850.5304854397509</c:v>
                </c:pt>
                <c:pt idx="6265">
                  <c:v>6612.982587370394</c:v>
                </c:pt>
                <c:pt idx="6266">
                  <c:v>6372.2050213980419</c:v>
                </c:pt>
                <c:pt idx="6267">
                  <c:v>6970.079285012067</c:v>
                </c:pt>
                <c:pt idx="6268">
                  <c:v>6827.2351626576146</c:v>
                </c:pt>
                <c:pt idx="6269">
                  <c:v>6598.8295422468755</c:v>
                </c:pt>
                <c:pt idx="6270">
                  <c:v>7008.7071161948279</c:v>
                </c:pt>
                <c:pt idx="6271">
                  <c:v>6769.8525889502889</c:v>
                </c:pt>
                <c:pt idx="6272">
                  <c:v>6993.0992711429935</c:v>
                </c:pt>
                <c:pt idx="6273">
                  <c:v>6597.1623298753657</c:v>
                </c:pt>
                <c:pt idx="6274">
                  <c:v>6673.4702659024133</c:v>
                </c:pt>
                <c:pt idx="6275">
                  <c:v>6581.4853782048622</c:v>
                </c:pt>
                <c:pt idx="6276">
                  <c:v>6489.1704558600104</c:v>
                </c:pt>
                <c:pt idx="6277">
                  <c:v>6576.434984726111</c:v>
                </c:pt>
                <c:pt idx="6278">
                  <c:v>6820.0599918809676</c:v>
                </c:pt>
                <c:pt idx="6279">
                  <c:v>5868.0565592030207</c:v>
                </c:pt>
                <c:pt idx="6280">
                  <c:v>6846.104260445165</c:v>
                </c:pt>
                <c:pt idx="6281">
                  <c:v>6310.1326727182795</c:v>
                </c:pt>
                <c:pt idx="6282">
                  <c:v>7350.464486683999</c:v>
                </c:pt>
                <c:pt idx="6283">
                  <c:v>6450.1714602932889</c:v>
                </c:pt>
                <c:pt idx="6284">
                  <c:v>6643.4520977956372</c:v>
                </c:pt>
                <c:pt idx="6285">
                  <c:v>6434.3313280675902</c:v>
                </c:pt>
                <c:pt idx="6286">
                  <c:v>6677.5063477659533</c:v>
                </c:pt>
                <c:pt idx="6287">
                  <c:v>6280.5184461256658</c:v>
                </c:pt>
                <c:pt idx="6288">
                  <c:v>7346.7489255035935</c:v>
                </c:pt>
                <c:pt idx="6289">
                  <c:v>6596.9634848487394</c:v>
                </c:pt>
                <c:pt idx="6290">
                  <c:v>6689.4931887506382</c:v>
                </c:pt>
                <c:pt idx="6291">
                  <c:v>6286.6919807313825</c:v>
                </c:pt>
                <c:pt idx="6292">
                  <c:v>6692.2881815436795</c:v>
                </c:pt>
                <c:pt idx="6293">
                  <c:v>6282.0456941369866</c:v>
                </c:pt>
                <c:pt idx="6294">
                  <c:v>6827.4477809375667</c:v>
                </c:pt>
                <c:pt idx="6295">
                  <c:v>6287.3092878291891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868864"/>
        <c:axId val="176521216"/>
      </c:scatterChart>
      <c:scatterChart>
        <c:scatterStyle val="lineMarker"/>
        <c:varyColors val="0"/>
        <c:ser>
          <c:idx val="4"/>
          <c:order val="4"/>
          <c:tx>
            <c:strRef>
              <c:f>'precip data'!$G$1</c:f>
              <c:strCache>
                <c:ptCount val="1"/>
                <c:pt idx="0">
                  <c:v>Precipitation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3"/>
            <c:spPr>
              <a:noFill/>
              <a:ln>
                <a:solidFill>
                  <a:srgbClr val="003366"/>
                </a:solidFill>
                <a:prstDash val="solid"/>
              </a:ln>
            </c:spPr>
          </c:marker>
          <c:errBars>
            <c:errDir val="y"/>
            <c:errBarType val="minus"/>
            <c:errValType val="percentage"/>
            <c:noEndCap val="0"/>
            <c:val val="10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'precip data'!$A$2:$A$5998</c:f>
              <c:numCache>
                <c:formatCode>m/d/yy;@</c:formatCode>
                <c:ptCount val="5997"/>
                <c:pt idx="0">
                  <c:v>36892</c:v>
                </c:pt>
                <c:pt idx="1">
                  <c:v>36893</c:v>
                </c:pt>
                <c:pt idx="2">
                  <c:v>36894</c:v>
                </c:pt>
                <c:pt idx="3">
                  <c:v>36895</c:v>
                </c:pt>
                <c:pt idx="4">
                  <c:v>36896</c:v>
                </c:pt>
                <c:pt idx="5">
                  <c:v>36897</c:v>
                </c:pt>
                <c:pt idx="6">
                  <c:v>36898</c:v>
                </c:pt>
                <c:pt idx="7">
                  <c:v>36899</c:v>
                </c:pt>
                <c:pt idx="8">
                  <c:v>36900</c:v>
                </c:pt>
                <c:pt idx="9">
                  <c:v>36901</c:v>
                </c:pt>
                <c:pt idx="10">
                  <c:v>36902</c:v>
                </c:pt>
                <c:pt idx="11">
                  <c:v>36903</c:v>
                </c:pt>
                <c:pt idx="12">
                  <c:v>36904</c:v>
                </c:pt>
                <c:pt idx="13">
                  <c:v>36905</c:v>
                </c:pt>
                <c:pt idx="14">
                  <c:v>36906</c:v>
                </c:pt>
                <c:pt idx="15">
                  <c:v>36907</c:v>
                </c:pt>
                <c:pt idx="16">
                  <c:v>36908</c:v>
                </c:pt>
                <c:pt idx="17">
                  <c:v>36909</c:v>
                </c:pt>
                <c:pt idx="18">
                  <c:v>36910</c:v>
                </c:pt>
                <c:pt idx="19">
                  <c:v>36911</c:v>
                </c:pt>
                <c:pt idx="20">
                  <c:v>36912</c:v>
                </c:pt>
                <c:pt idx="21">
                  <c:v>36913</c:v>
                </c:pt>
                <c:pt idx="22">
                  <c:v>36914</c:v>
                </c:pt>
                <c:pt idx="23">
                  <c:v>36915</c:v>
                </c:pt>
                <c:pt idx="24">
                  <c:v>36916</c:v>
                </c:pt>
                <c:pt idx="25">
                  <c:v>36917</c:v>
                </c:pt>
                <c:pt idx="26">
                  <c:v>36918</c:v>
                </c:pt>
                <c:pt idx="27">
                  <c:v>36919</c:v>
                </c:pt>
                <c:pt idx="28">
                  <c:v>36920</c:v>
                </c:pt>
                <c:pt idx="29">
                  <c:v>36921</c:v>
                </c:pt>
                <c:pt idx="30">
                  <c:v>36922</c:v>
                </c:pt>
                <c:pt idx="31">
                  <c:v>36923</c:v>
                </c:pt>
                <c:pt idx="32">
                  <c:v>36924</c:v>
                </c:pt>
                <c:pt idx="33">
                  <c:v>36925</c:v>
                </c:pt>
                <c:pt idx="34">
                  <c:v>36926</c:v>
                </c:pt>
                <c:pt idx="35">
                  <c:v>36927</c:v>
                </c:pt>
                <c:pt idx="36">
                  <c:v>36928</c:v>
                </c:pt>
                <c:pt idx="37">
                  <c:v>36929</c:v>
                </c:pt>
                <c:pt idx="38">
                  <c:v>36930</c:v>
                </c:pt>
                <c:pt idx="39">
                  <c:v>36931</c:v>
                </c:pt>
                <c:pt idx="40">
                  <c:v>36932</c:v>
                </c:pt>
                <c:pt idx="41">
                  <c:v>36933</c:v>
                </c:pt>
                <c:pt idx="42">
                  <c:v>36934</c:v>
                </c:pt>
                <c:pt idx="43">
                  <c:v>36935</c:v>
                </c:pt>
                <c:pt idx="44">
                  <c:v>36936</c:v>
                </c:pt>
                <c:pt idx="45">
                  <c:v>36937</c:v>
                </c:pt>
                <c:pt idx="46">
                  <c:v>36938</c:v>
                </c:pt>
                <c:pt idx="47">
                  <c:v>36939</c:v>
                </c:pt>
                <c:pt idx="48">
                  <c:v>36940</c:v>
                </c:pt>
                <c:pt idx="49">
                  <c:v>36941</c:v>
                </c:pt>
                <c:pt idx="50">
                  <c:v>36942</c:v>
                </c:pt>
                <c:pt idx="51">
                  <c:v>36943</c:v>
                </c:pt>
                <c:pt idx="52">
                  <c:v>36944</c:v>
                </c:pt>
                <c:pt idx="53">
                  <c:v>36945</c:v>
                </c:pt>
                <c:pt idx="54">
                  <c:v>36946</c:v>
                </c:pt>
                <c:pt idx="55">
                  <c:v>36947</c:v>
                </c:pt>
                <c:pt idx="56">
                  <c:v>36948</c:v>
                </c:pt>
                <c:pt idx="57">
                  <c:v>36949</c:v>
                </c:pt>
                <c:pt idx="58">
                  <c:v>36950</c:v>
                </c:pt>
                <c:pt idx="59">
                  <c:v>36951</c:v>
                </c:pt>
                <c:pt idx="60">
                  <c:v>36952</c:v>
                </c:pt>
                <c:pt idx="61">
                  <c:v>36953</c:v>
                </c:pt>
                <c:pt idx="62">
                  <c:v>36954</c:v>
                </c:pt>
                <c:pt idx="63">
                  <c:v>36955</c:v>
                </c:pt>
                <c:pt idx="64">
                  <c:v>36956</c:v>
                </c:pt>
                <c:pt idx="65">
                  <c:v>36957</c:v>
                </c:pt>
                <c:pt idx="66">
                  <c:v>36958</c:v>
                </c:pt>
                <c:pt idx="67">
                  <c:v>36959</c:v>
                </c:pt>
                <c:pt idx="68">
                  <c:v>36960</c:v>
                </c:pt>
                <c:pt idx="69">
                  <c:v>36961</c:v>
                </c:pt>
                <c:pt idx="70">
                  <c:v>36962</c:v>
                </c:pt>
                <c:pt idx="71">
                  <c:v>36963</c:v>
                </c:pt>
                <c:pt idx="72">
                  <c:v>36964</c:v>
                </c:pt>
                <c:pt idx="73">
                  <c:v>36965</c:v>
                </c:pt>
                <c:pt idx="74">
                  <c:v>36966</c:v>
                </c:pt>
                <c:pt idx="75">
                  <c:v>36967</c:v>
                </c:pt>
                <c:pt idx="76">
                  <c:v>36968</c:v>
                </c:pt>
                <c:pt idx="77">
                  <c:v>36969</c:v>
                </c:pt>
                <c:pt idx="78">
                  <c:v>36970</c:v>
                </c:pt>
                <c:pt idx="79">
                  <c:v>36971</c:v>
                </c:pt>
                <c:pt idx="80">
                  <c:v>36972</c:v>
                </c:pt>
                <c:pt idx="81">
                  <c:v>36973</c:v>
                </c:pt>
                <c:pt idx="82">
                  <c:v>36974</c:v>
                </c:pt>
                <c:pt idx="83">
                  <c:v>36975</c:v>
                </c:pt>
                <c:pt idx="84">
                  <c:v>36976</c:v>
                </c:pt>
                <c:pt idx="85">
                  <c:v>36977</c:v>
                </c:pt>
                <c:pt idx="86">
                  <c:v>36978</c:v>
                </c:pt>
                <c:pt idx="87">
                  <c:v>36979</c:v>
                </c:pt>
                <c:pt idx="88">
                  <c:v>36980</c:v>
                </c:pt>
                <c:pt idx="89">
                  <c:v>36981</c:v>
                </c:pt>
                <c:pt idx="90">
                  <c:v>36982</c:v>
                </c:pt>
                <c:pt idx="91">
                  <c:v>36983</c:v>
                </c:pt>
                <c:pt idx="92">
                  <c:v>36984</c:v>
                </c:pt>
                <c:pt idx="93">
                  <c:v>36985</c:v>
                </c:pt>
                <c:pt idx="94">
                  <c:v>36986</c:v>
                </c:pt>
                <c:pt idx="95">
                  <c:v>36987</c:v>
                </c:pt>
                <c:pt idx="96">
                  <c:v>36988</c:v>
                </c:pt>
                <c:pt idx="97">
                  <c:v>36989</c:v>
                </c:pt>
                <c:pt idx="98">
                  <c:v>36990</c:v>
                </c:pt>
                <c:pt idx="99">
                  <c:v>36991</c:v>
                </c:pt>
                <c:pt idx="100">
                  <c:v>36992</c:v>
                </c:pt>
                <c:pt idx="101">
                  <c:v>36993</c:v>
                </c:pt>
                <c:pt idx="102">
                  <c:v>36994</c:v>
                </c:pt>
                <c:pt idx="103">
                  <c:v>36995</c:v>
                </c:pt>
                <c:pt idx="104">
                  <c:v>36996</c:v>
                </c:pt>
                <c:pt idx="105">
                  <c:v>36997</c:v>
                </c:pt>
                <c:pt idx="106">
                  <c:v>36998</c:v>
                </c:pt>
                <c:pt idx="107">
                  <c:v>36999</c:v>
                </c:pt>
                <c:pt idx="108">
                  <c:v>37000</c:v>
                </c:pt>
                <c:pt idx="109">
                  <c:v>37001</c:v>
                </c:pt>
                <c:pt idx="110">
                  <c:v>37002</c:v>
                </c:pt>
                <c:pt idx="111">
                  <c:v>37003</c:v>
                </c:pt>
                <c:pt idx="112">
                  <c:v>37004</c:v>
                </c:pt>
                <c:pt idx="113">
                  <c:v>37005</c:v>
                </c:pt>
                <c:pt idx="114">
                  <c:v>37006</c:v>
                </c:pt>
                <c:pt idx="115">
                  <c:v>37007</c:v>
                </c:pt>
                <c:pt idx="116">
                  <c:v>37008</c:v>
                </c:pt>
                <c:pt idx="117">
                  <c:v>37009</c:v>
                </c:pt>
                <c:pt idx="118">
                  <c:v>37010</c:v>
                </c:pt>
                <c:pt idx="119">
                  <c:v>37011</c:v>
                </c:pt>
                <c:pt idx="120">
                  <c:v>37012</c:v>
                </c:pt>
                <c:pt idx="121">
                  <c:v>37013</c:v>
                </c:pt>
                <c:pt idx="122">
                  <c:v>37014</c:v>
                </c:pt>
                <c:pt idx="123">
                  <c:v>37015</c:v>
                </c:pt>
                <c:pt idx="124">
                  <c:v>37016</c:v>
                </c:pt>
                <c:pt idx="125">
                  <c:v>37017</c:v>
                </c:pt>
                <c:pt idx="126">
                  <c:v>37018</c:v>
                </c:pt>
                <c:pt idx="127">
                  <c:v>37019</c:v>
                </c:pt>
                <c:pt idx="128">
                  <c:v>37020</c:v>
                </c:pt>
                <c:pt idx="129">
                  <c:v>37021</c:v>
                </c:pt>
                <c:pt idx="130">
                  <c:v>37022</c:v>
                </c:pt>
                <c:pt idx="131">
                  <c:v>37023</c:v>
                </c:pt>
                <c:pt idx="132">
                  <c:v>37024</c:v>
                </c:pt>
                <c:pt idx="133">
                  <c:v>37025</c:v>
                </c:pt>
                <c:pt idx="134">
                  <c:v>37026</c:v>
                </c:pt>
                <c:pt idx="135">
                  <c:v>37027</c:v>
                </c:pt>
                <c:pt idx="136">
                  <c:v>37028</c:v>
                </c:pt>
                <c:pt idx="137">
                  <c:v>37029</c:v>
                </c:pt>
                <c:pt idx="138">
                  <c:v>37030</c:v>
                </c:pt>
                <c:pt idx="139">
                  <c:v>37031</c:v>
                </c:pt>
                <c:pt idx="140">
                  <c:v>37032</c:v>
                </c:pt>
                <c:pt idx="141">
                  <c:v>37033</c:v>
                </c:pt>
                <c:pt idx="142">
                  <c:v>37034</c:v>
                </c:pt>
                <c:pt idx="143">
                  <c:v>37035</c:v>
                </c:pt>
                <c:pt idx="144">
                  <c:v>37036</c:v>
                </c:pt>
                <c:pt idx="145">
                  <c:v>37037</c:v>
                </c:pt>
                <c:pt idx="146">
                  <c:v>37038</c:v>
                </c:pt>
                <c:pt idx="147">
                  <c:v>37039</c:v>
                </c:pt>
                <c:pt idx="148">
                  <c:v>37040</c:v>
                </c:pt>
                <c:pt idx="149">
                  <c:v>37041</c:v>
                </c:pt>
                <c:pt idx="150">
                  <c:v>37042</c:v>
                </c:pt>
                <c:pt idx="151">
                  <c:v>37043</c:v>
                </c:pt>
                <c:pt idx="152">
                  <c:v>37044</c:v>
                </c:pt>
                <c:pt idx="153">
                  <c:v>37045</c:v>
                </c:pt>
                <c:pt idx="154">
                  <c:v>37046</c:v>
                </c:pt>
                <c:pt idx="155">
                  <c:v>37047</c:v>
                </c:pt>
                <c:pt idx="156">
                  <c:v>37048</c:v>
                </c:pt>
                <c:pt idx="157">
                  <c:v>37049</c:v>
                </c:pt>
                <c:pt idx="158">
                  <c:v>37050</c:v>
                </c:pt>
                <c:pt idx="159">
                  <c:v>37051</c:v>
                </c:pt>
                <c:pt idx="160">
                  <c:v>37052</c:v>
                </c:pt>
                <c:pt idx="161">
                  <c:v>37053</c:v>
                </c:pt>
                <c:pt idx="162">
                  <c:v>37054</c:v>
                </c:pt>
                <c:pt idx="163">
                  <c:v>37055</c:v>
                </c:pt>
                <c:pt idx="164">
                  <c:v>37056</c:v>
                </c:pt>
                <c:pt idx="165">
                  <c:v>37057</c:v>
                </c:pt>
                <c:pt idx="166">
                  <c:v>37058</c:v>
                </c:pt>
                <c:pt idx="167">
                  <c:v>37059</c:v>
                </c:pt>
                <c:pt idx="168">
                  <c:v>37060</c:v>
                </c:pt>
                <c:pt idx="169">
                  <c:v>37061</c:v>
                </c:pt>
                <c:pt idx="170">
                  <c:v>37062</c:v>
                </c:pt>
                <c:pt idx="171">
                  <c:v>37063</c:v>
                </c:pt>
                <c:pt idx="172">
                  <c:v>37064</c:v>
                </c:pt>
                <c:pt idx="173">
                  <c:v>37065</c:v>
                </c:pt>
                <c:pt idx="174">
                  <c:v>37066</c:v>
                </c:pt>
                <c:pt idx="175">
                  <c:v>37067</c:v>
                </c:pt>
                <c:pt idx="176">
                  <c:v>37068</c:v>
                </c:pt>
                <c:pt idx="177">
                  <c:v>37069</c:v>
                </c:pt>
                <c:pt idx="178">
                  <c:v>37070</c:v>
                </c:pt>
                <c:pt idx="179">
                  <c:v>37071</c:v>
                </c:pt>
                <c:pt idx="180">
                  <c:v>37072</c:v>
                </c:pt>
                <c:pt idx="181">
                  <c:v>37073</c:v>
                </c:pt>
                <c:pt idx="182">
                  <c:v>37074</c:v>
                </c:pt>
                <c:pt idx="183">
                  <c:v>37075</c:v>
                </c:pt>
                <c:pt idx="184">
                  <c:v>37076</c:v>
                </c:pt>
                <c:pt idx="185">
                  <c:v>37077</c:v>
                </c:pt>
                <c:pt idx="186">
                  <c:v>37078</c:v>
                </c:pt>
                <c:pt idx="187">
                  <c:v>37079</c:v>
                </c:pt>
                <c:pt idx="188">
                  <c:v>37080</c:v>
                </c:pt>
                <c:pt idx="189">
                  <c:v>37081</c:v>
                </c:pt>
                <c:pt idx="190">
                  <c:v>37082</c:v>
                </c:pt>
                <c:pt idx="191">
                  <c:v>37083</c:v>
                </c:pt>
                <c:pt idx="192">
                  <c:v>37084</c:v>
                </c:pt>
                <c:pt idx="193">
                  <c:v>37085</c:v>
                </c:pt>
                <c:pt idx="194">
                  <c:v>37086</c:v>
                </c:pt>
                <c:pt idx="195">
                  <c:v>37087</c:v>
                </c:pt>
                <c:pt idx="196">
                  <c:v>37088</c:v>
                </c:pt>
                <c:pt idx="197">
                  <c:v>37089</c:v>
                </c:pt>
                <c:pt idx="198">
                  <c:v>37090</c:v>
                </c:pt>
                <c:pt idx="199">
                  <c:v>37091</c:v>
                </c:pt>
                <c:pt idx="200">
                  <c:v>37092</c:v>
                </c:pt>
                <c:pt idx="201">
                  <c:v>37093</c:v>
                </c:pt>
                <c:pt idx="202">
                  <c:v>37094</c:v>
                </c:pt>
                <c:pt idx="203">
                  <c:v>37095</c:v>
                </c:pt>
                <c:pt idx="204">
                  <c:v>37096</c:v>
                </c:pt>
                <c:pt idx="205">
                  <c:v>37097</c:v>
                </c:pt>
                <c:pt idx="206">
                  <c:v>37098</c:v>
                </c:pt>
                <c:pt idx="207">
                  <c:v>37099</c:v>
                </c:pt>
                <c:pt idx="208">
                  <c:v>37100</c:v>
                </c:pt>
                <c:pt idx="209">
                  <c:v>37101</c:v>
                </c:pt>
                <c:pt idx="210">
                  <c:v>37102</c:v>
                </c:pt>
                <c:pt idx="211">
                  <c:v>37103</c:v>
                </c:pt>
                <c:pt idx="212">
                  <c:v>37104</c:v>
                </c:pt>
                <c:pt idx="213">
                  <c:v>37105</c:v>
                </c:pt>
                <c:pt idx="214">
                  <c:v>37106</c:v>
                </c:pt>
                <c:pt idx="215">
                  <c:v>37107</c:v>
                </c:pt>
                <c:pt idx="216">
                  <c:v>37108</c:v>
                </c:pt>
                <c:pt idx="217">
                  <c:v>37109</c:v>
                </c:pt>
                <c:pt idx="218">
                  <c:v>37110</c:v>
                </c:pt>
                <c:pt idx="219">
                  <c:v>37111</c:v>
                </c:pt>
                <c:pt idx="220">
                  <c:v>37112</c:v>
                </c:pt>
                <c:pt idx="221">
                  <c:v>37113</c:v>
                </c:pt>
                <c:pt idx="222">
                  <c:v>37114</c:v>
                </c:pt>
                <c:pt idx="223">
                  <c:v>37115</c:v>
                </c:pt>
                <c:pt idx="224">
                  <c:v>37116</c:v>
                </c:pt>
                <c:pt idx="225">
                  <c:v>37117</c:v>
                </c:pt>
                <c:pt idx="226">
                  <c:v>37118</c:v>
                </c:pt>
                <c:pt idx="227">
                  <c:v>37119</c:v>
                </c:pt>
                <c:pt idx="228">
                  <c:v>37120</c:v>
                </c:pt>
                <c:pt idx="229">
                  <c:v>37121</c:v>
                </c:pt>
                <c:pt idx="230">
                  <c:v>37122</c:v>
                </c:pt>
                <c:pt idx="231">
                  <c:v>37123</c:v>
                </c:pt>
                <c:pt idx="232">
                  <c:v>37124</c:v>
                </c:pt>
                <c:pt idx="233">
                  <c:v>37125</c:v>
                </c:pt>
                <c:pt idx="234">
                  <c:v>37126</c:v>
                </c:pt>
                <c:pt idx="235">
                  <c:v>37127</c:v>
                </c:pt>
                <c:pt idx="236">
                  <c:v>37128</c:v>
                </c:pt>
                <c:pt idx="237">
                  <c:v>37129</c:v>
                </c:pt>
                <c:pt idx="238">
                  <c:v>37130</c:v>
                </c:pt>
                <c:pt idx="239">
                  <c:v>37131</c:v>
                </c:pt>
                <c:pt idx="240">
                  <c:v>37132</c:v>
                </c:pt>
                <c:pt idx="241">
                  <c:v>37133</c:v>
                </c:pt>
                <c:pt idx="242">
                  <c:v>37134</c:v>
                </c:pt>
                <c:pt idx="243">
                  <c:v>37135</c:v>
                </c:pt>
                <c:pt idx="244">
                  <c:v>37136</c:v>
                </c:pt>
                <c:pt idx="245">
                  <c:v>37137</c:v>
                </c:pt>
                <c:pt idx="246">
                  <c:v>37138</c:v>
                </c:pt>
                <c:pt idx="247">
                  <c:v>37139</c:v>
                </c:pt>
                <c:pt idx="248">
                  <c:v>37140</c:v>
                </c:pt>
                <c:pt idx="249">
                  <c:v>37141</c:v>
                </c:pt>
                <c:pt idx="250">
                  <c:v>37142</c:v>
                </c:pt>
                <c:pt idx="251">
                  <c:v>37143</c:v>
                </c:pt>
                <c:pt idx="252">
                  <c:v>37144</c:v>
                </c:pt>
                <c:pt idx="253">
                  <c:v>37145</c:v>
                </c:pt>
                <c:pt idx="254">
                  <c:v>37146</c:v>
                </c:pt>
                <c:pt idx="255">
                  <c:v>37147</c:v>
                </c:pt>
                <c:pt idx="256">
                  <c:v>37148</c:v>
                </c:pt>
                <c:pt idx="257">
                  <c:v>37149</c:v>
                </c:pt>
                <c:pt idx="258">
                  <c:v>37150</c:v>
                </c:pt>
                <c:pt idx="259">
                  <c:v>37151</c:v>
                </c:pt>
                <c:pt idx="260">
                  <c:v>37152</c:v>
                </c:pt>
                <c:pt idx="261">
                  <c:v>37153</c:v>
                </c:pt>
                <c:pt idx="262">
                  <c:v>37154</c:v>
                </c:pt>
                <c:pt idx="263">
                  <c:v>37155</c:v>
                </c:pt>
                <c:pt idx="264">
                  <c:v>37156</c:v>
                </c:pt>
                <c:pt idx="265">
                  <c:v>37157</c:v>
                </c:pt>
                <c:pt idx="266">
                  <c:v>37158</c:v>
                </c:pt>
                <c:pt idx="267">
                  <c:v>37159</c:v>
                </c:pt>
                <c:pt idx="268">
                  <c:v>37160</c:v>
                </c:pt>
                <c:pt idx="269">
                  <c:v>37161</c:v>
                </c:pt>
                <c:pt idx="270">
                  <c:v>37162</c:v>
                </c:pt>
                <c:pt idx="271">
                  <c:v>37163</c:v>
                </c:pt>
                <c:pt idx="272">
                  <c:v>37164</c:v>
                </c:pt>
                <c:pt idx="273">
                  <c:v>37165</c:v>
                </c:pt>
                <c:pt idx="274">
                  <c:v>37166</c:v>
                </c:pt>
                <c:pt idx="275">
                  <c:v>37167</c:v>
                </c:pt>
                <c:pt idx="276">
                  <c:v>37168</c:v>
                </c:pt>
                <c:pt idx="277">
                  <c:v>37169</c:v>
                </c:pt>
                <c:pt idx="278">
                  <c:v>37170</c:v>
                </c:pt>
                <c:pt idx="279">
                  <c:v>37171</c:v>
                </c:pt>
                <c:pt idx="280">
                  <c:v>37172</c:v>
                </c:pt>
                <c:pt idx="281">
                  <c:v>37173</c:v>
                </c:pt>
                <c:pt idx="282">
                  <c:v>37174</c:v>
                </c:pt>
                <c:pt idx="283">
                  <c:v>37175</c:v>
                </c:pt>
                <c:pt idx="284">
                  <c:v>37176</c:v>
                </c:pt>
                <c:pt idx="285">
                  <c:v>37177</c:v>
                </c:pt>
                <c:pt idx="286">
                  <c:v>37178</c:v>
                </c:pt>
                <c:pt idx="287">
                  <c:v>37179</c:v>
                </c:pt>
                <c:pt idx="288">
                  <c:v>37180</c:v>
                </c:pt>
                <c:pt idx="289">
                  <c:v>37181</c:v>
                </c:pt>
                <c:pt idx="290">
                  <c:v>37182</c:v>
                </c:pt>
                <c:pt idx="291">
                  <c:v>37183</c:v>
                </c:pt>
                <c:pt idx="292">
                  <c:v>37184</c:v>
                </c:pt>
                <c:pt idx="293">
                  <c:v>37185</c:v>
                </c:pt>
                <c:pt idx="294">
                  <c:v>37186</c:v>
                </c:pt>
                <c:pt idx="295">
                  <c:v>37187</c:v>
                </c:pt>
                <c:pt idx="296">
                  <c:v>37188</c:v>
                </c:pt>
                <c:pt idx="297">
                  <c:v>37189</c:v>
                </c:pt>
                <c:pt idx="298">
                  <c:v>37190</c:v>
                </c:pt>
                <c:pt idx="299">
                  <c:v>37191</c:v>
                </c:pt>
                <c:pt idx="300">
                  <c:v>37192</c:v>
                </c:pt>
                <c:pt idx="301">
                  <c:v>37193</c:v>
                </c:pt>
                <c:pt idx="302">
                  <c:v>37194</c:v>
                </c:pt>
                <c:pt idx="303">
                  <c:v>37195</c:v>
                </c:pt>
                <c:pt idx="304">
                  <c:v>37196</c:v>
                </c:pt>
                <c:pt idx="305">
                  <c:v>37197</c:v>
                </c:pt>
                <c:pt idx="306">
                  <c:v>37198</c:v>
                </c:pt>
                <c:pt idx="307">
                  <c:v>37199</c:v>
                </c:pt>
                <c:pt idx="308">
                  <c:v>37200</c:v>
                </c:pt>
                <c:pt idx="309">
                  <c:v>37201</c:v>
                </c:pt>
                <c:pt idx="310">
                  <c:v>37202</c:v>
                </c:pt>
                <c:pt idx="311">
                  <c:v>37203</c:v>
                </c:pt>
                <c:pt idx="312">
                  <c:v>37204</c:v>
                </c:pt>
                <c:pt idx="313">
                  <c:v>37205</c:v>
                </c:pt>
                <c:pt idx="314">
                  <c:v>37206</c:v>
                </c:pt>
                <c:pt idx="315">
                  <c:v>37207</c:v>
                </c:pt>
                <c:pt idx="316">
                  <c:v>37208</c:v>
                </c:pt>
                <c:pt idx="317">
                  <c:v>37209</c:v>
                </c:pt>
                <c:pt idx="318">
                  <c:v>37210</c:v>
                </c:pt>
                <c:pt idx="319">
                  <c:v>37211</c:v>
                </c:pt>
                <c:pt idx="320">
                  <c:v>37212</c:v>
                </c:pt>
                <c:pt idx="321">
                  <c:v>37213</c:v>
                </c:pt>
                <c:pt idx="322">
                  <c:v>37214</c:v>
                </c:pt>
                <c:pt idx="323">
                  <c:v>37215</c:v>
                </c:pt>
                <c:pt idx="324">
                  <c:v>37216</c:v>
                </c:pt>
                <c:pt idx="325">
                  <c:v>37217</c:v>
                </c:pt>
                <c:pt idx="326">
                  <c:v>37218</c:v>
                </c:pt>
                <c:pt idx="327">
                  <c:v>37219</c:v>
                </c:pt>
                <c:pt idx="328">
                  <c:v>37220</c:v>
                </c:pt>
                <c:pt idx="329">
                  <c:v>37221</c:v>
                </c:pt>
                <c:pt idx="330">
                  <c:v>37222</c:v>
                </c:pt>
                <c:pt idx="331">
                  <c:v>37223</c:v>
                </c:pt>
                <c:pt idx="332">
                  <c:v>37224</c:v>
                </c:pt>
                <c:pt idx="333">
                  <c:v>37225</c:v>
                </c:pt>
                <c:pt idx="334">
                  <c:v>37226</c:v>
                </c:pt>
                <c:pt idx="335">
                  <c:v>37227</c:v>
                </c:pt>
                <c:pt idx="336">
                  <c:v>37228</c:v>
                </c:pt>
                <c:pt idx="337">
                  <c:v>37229</c:v>
                </c:pt>
                <c:pt idx="338">
                  <c:v>37230</c:v>
                </c:pt>
                <c:pt idx="339">
                  <c:v>37231</c:v>
                </c:pt>
                <c:pt idx="340">
                  <c:v>37232</c:v>
                </c:pt>
                <c:pt idx="341">
                  <c:v>37233</c:v>
                </c:pt>
                <c:pt idx="342">
                  <c:v>37234</c:v>
                </c:pt>
                <c:pt idx="343">
                  <c:v>37235</c:v>
                </c:pt>
                <c:pt idx="344">
                  <c:v>37236</c:v>
                </c:pt>
                <c:pt idx="345">
                  <c:v>37237</c:v>
                </c:pt>
                <c:pt idx="346">
                  <c:v>37238</c:v>
                </c:pt>
                <c:pt idx="347">
                  <c:v>37239</c:v>
                </c:pt>
                <c:pt idx="348">
                  <c:v>37240</c:v>
                </c:pt>
                <c:pt idx="349">
                  <c:v>37241</c:v>
                </c:pt>
                <c:pt idx="350">
                  <c:v>37242</c:v>
                </c:pt>
                <c:pt idx="351">
                  <c:v>37243</c:v>
                </c:pt>
                <c:pt idx="352">
                  <c:v>37244</c:v>
                </c:pt>
                <c:pt idx="353">
                  <c:v>37245</c:v>
                </c:pt>
                <c:pt idx="354">
                  <c:v>37246</c:v>
                </c:pt>
                <c:pt idx="355">
                  <c:v>37247</c:v>
                </c:pt>
                <c:pt idx="356">
                  <c:v>37248</c:v>
                </c:pt>
                <c:pt idx="357">
                  <c:v>37249</c:v>
                </c:pt>
                <c:pt idx="358">
                  <c:v>37250</c:v>
                </c:pt>
                <c:pt idx="359">
                  <c:v>37251</c:v>
                </c:pt>
                <c:pt idx="360">
                  <c:v>37252</c:v>
                </c:pt>
                <c:pt idx="361">
                  <c:v>37253</c:v>
                </c:pt>
                <c:pt idx="362">
                  <c:v>37254</c:v>
                </c:pt>
                <c:pt idx="363">
                  <c:v>37255</c:v>
                </c:pt>
                <c:pt idx="364">
                  <c:v>37256</c:v>
                </c:pt>
                <c:pt idx="365">
                  <c:v>37257</c:v>
                </c:pt>
                <c:pt idx="366">
                  <c:v>37258</c:v>
                </c:pt>
                <c:pt idx="367">
                  <c:v>37259</c:v>
                </c:pt>
                <c:pt idx="368">
                  <c:v>37260</c:v>
                </c:pt>
                <c:pt idx="369">
                  <c:v>37261</c:v>
                </c:pt>
                <c:pt idx="370">
                  <c:v>37262</c:v>
                </c:pt>
                <c:pt idx="371">
                  <c:v>37263</c:v>
                </c:pt>
                <c:pt idx="372">
                  <c:v>37264</c:v>
                </c:pt>
                <c:pt idx="373">
                  <c:v>37265</c:v>
                </c:pt>
                <c:pt idx="374">
                  <c:v>37266</c:v>
                </c:pt>
                <c:pt idx="375">
                  <c:v>37267</c:v>
                </c:pt>
                <c:pt idx="376">
                  <c:v>37268</c:v>
                </c:pt>
                <c:pt idx="377">
                  <c:v>37269</c:v>
                </c:pt>
                <c:pt idx="378">
                  <c:v>37270</c:v>
                </c:pt>
                <c:pt idx="379">
                  <c:v>37271</c:v>
                </c:pt>
                <c:pt idx="380">
                  <c:v>37272</c:v>
                </c:pt>
                <c:pt idx="381">
                  <c:v>37273</c:v>
                </c:pt>
                <c:pt idx="382">
                  <c:v>37274</c:v>
                </c:pt>
                <c:pt idx="383">
                  <c:v>37275</c:v>
                </c:pt>
                <c:pt idx="384">
                  <c:v>37276</c:v>
                </c:pt>
                <c:pt idx="385">
                  <c:v>37277</c:v>
                </c:pt>
                <c:pt idx="386">
                  <c:v>37278</c:v>
                </c:pt>
                <c:pt idx="387">
                  <c:v>37279</c:v>
                </c:pt>
                <c:pt idx="388">
                  <c:v>37280</c:v>
                </c:pt>
                <c:pt idx="389">
                  <c:v>37281</c:v>
                </c:pt>
                <c:pt idx="390">
                  <c:v>37282</c:v>
                </c:pt>
                <c:pt idx="391">
                  <c:v>37283</c:v>
                </c:pt>
                <c:pt idx="392">
                  <c:v>37284</c:v>
                </c:pt>
                <c:pt idx="393">
                  <c:v>37285</c:v>
                </c:pt>
                <c:pt idx="394">
                  <c:v>37286</c:v>
                </c:pt>
                <c:pt idx="395">
                  <c:v>37287</c:v>
                </c:pt>
                <c:pt idx="396">
                  <c:v>37288</c:v>
                </c:pt>
                <c:pt idx="397">
                  <c:v>37289</c:v>
                </c:pt>
                <c:pt idx="398">
                  <c:v>37290</c:v>
                </c:pt>
                <c:pt idx="399">
                  <c:v>37291</c:v>
                </c:pt>
                <c:pt idx="400">
                  <c:v>37292</c:v>
                </c:pt>
                <c:pt idx="401">
                  <c:v>37293</c:v>
                </c:pt>
                <c:pt idx="402">
                  <c:v>37294</c:v>
                </c:pt>
                <c:pt idx="403">
                  <c:v>37295</c:v>
                </c:pt>
                <c:pt idx="404">
                  <c:v>37296</c:v>
                </c:pt>
                <c:pt idx="405">
                  <c:v>37297</c:v>
                </c:pt>
                <c:pt idx="406">
                  <c:v>37298</c:v>
                </c:pt>
                <c:pt idx="407">
                  <c:v>37299</c:v>
                </c:pt>
                <c:pt idx="408">
                  <c:v>37300</c:v>
                </c:pt>
                <c:pt idx="409">
                  <c:v>37301</c:v>
                </c:pt>
                <c:pt idx="410">
                  <c:v>37302</c:v>
                </c:pt>
                <c:pt idx="411">
                  <c:v>37303</c:v>
                </c:pt>
                <c:pt idx="412">
                  <c:v>37304</c:v>
                </c:pt>
                <c:pt idx="413">
                  <c:v>37305</c:v>
                </c:pt>
                <c:pt idx="414">
                  <c:v>37306</c:v>
                </c:pt>
                <c:pt idx="415">
                  <c:v>37307</c:v>
                </c:pt>
                <c:pt idx="416">
                  <c:v>37308</c:v>
                </c:pt>
                <c:pt idx="417">
                  <c:v>37309</c:v>
                </c:pt>
                <c:pt idx="418">
                  <c:v>37310</c:v>
                </c:pt>
                <c:pt idx="419">
                  <c:v>37311</c:v>
                </c:pt>
                <c:pt idx="420">
                  <c:v>37312</c:v>
                </c:pt>
                <c:pt idx="421">
                  <c:v>37313</c:v>
                </c:pt>
                <c:pt idx="422">
                  <c:v>37314</c:v>
                </c:pt>
                <c:pt idx="423">
                  <c:v>37315</c:v>
                </c:pt>
                <c:pt idx="424">
                  <c:v>37316</c:v>
                </c:pt>
                <c:pt idx="425">
                  <c:v>37317</c:v>
                </c:pt>
                <c:pt idx="426">
                  <c:v>37318</c:v>
                </c:pt>
                <c:pt idx="427">
                  <c:v>37319</c:v>
                </c:pt>
                <c:pt idx="428">
                  <c:v>37320</c:v>
                </c:pt>
                <c:pt idx="429">
                  <c:v>37321</c:v>
                </c:pt>
                <c:pt idx="430">
                  <c:v>37322</c:v>
                </c:pt>
                <c:pt idx="431">
                  <c:v>37323</c:v>
                </c:pt>
                <c:pt idx="432">
                  <c:v>37324</c:v>
                </c:pt>
                <c:pt idx="433">
                  <c:v>37325</c:v>
                </c:pt>
                <c:pt idx="434">
                  <c:v>37326</c:v>
                </c:pt>
                <c:pt idx="435">
                  <c:v>37327</c:v>
                </c:pt>
                <c:pt idx="436">
                  <c:v>37328</c:v>
                </c:pt>
                <c:pt idx="437">
                  <c:v>37329</c:v>
                </c:pt>
                <c:pt idx="438">
                  <c:v>37330</c:v>
                </c:pt>
                <c:pt idx="439">
                  <c:v>37331</c:v>
                </c:pt>
                <c:pt idx="440">
                  <c:v>37332</c:v>
                </c:pt>
                <c:pt idx="441">
                  <c:v>37333</c:v>
                </c:pt>
                <c:pt idx="442">
                  <c:v>37334</c:v>
                </c:pt>
                <c:pt idx="443">
                  <c:v>37335</c:v>
                </c:pt>
                <c:pt idx="444">
                  <c:v>37336</c:v>
                </c:pt>
                <c:pt idx="445">
                  <c:v>37337</c:v>
                </c:pt>
                <c:pt idx="446">
                  <c:v>37338</c:v>
                </c:pt>
                <c:pt idx="447">
                  <c:v>37339</c:v>
                </c:pt>
                <c:pt idx="448">
                  <c:v>37340</c:v>
                </c:pt>
                <c:pt idx="449">
                  <c:v>37341</c:v>
                </c:pt>
                <c:pt idx="450">
                  <c:v>37342</c:v>
                </c:pt>
                <c:pt idx="451">
                  <c:v>37343</c:v>
                </c:pt>
                <c:pt idx="452">
                  <c:v>37344</c:v>
                </c:pt>
                <c:pt idx="453">
                  <c:v>37345</c:v>
                </c:pt>
                <c:pt idx="454">
                  <c:v>37346</c:v>
                </c:pt>
                <c:pt idx="455">
                  <c:v>37347</c:v>
                </c:pt>
                <c:pt idx="456">
                  <c:v>37348</c:v>
                </c:pt>
                <c:pt idx="457">
                  <c:v>37349</c:v>
                </c:pt>
                <c:pt idx="458">
                  <c:v>37350</c:v>
                </c:pt>
                <c:pt idx="459">
                  <c:v>37351</c:v>
                </c:pt>
                <c:pt idx="460">
                  <c:v>37352</c:v>
                </c:pt>
                <c:pt idx="461">
                  <c:v>37353</c:v>
                </c:pt>
                <c:pt idx="462">
                  <c:v>37354</c:v>
                </c:pt>
                <c:pt idx="463">
                  <c:v>37355</c:v>
                </c:pt>
                <c:pt idx="464">
                  <c:v>37356</c:v>
                </c:pt>
                <c:pt idx="465">
                  <c:v>37357</c:v>
                </c:pt>
                <c:pt idx="466">
                  <c:v>37358</c:v>
                </c:pt>
                <c:pt idx="467">
                  <c:v>37359</c:v>
                </c:pt>
                <c:pt idx="468">
                  <c:v>37360</c:v>
                </c:pt>
                <c:pt idx="469">
                  <c:v>37361</c:v>
                </c:pt>
                <c:pt idx="470">
                  <c:v>37362</c:v>
                </c:pt>
                <c:pt idx="471">
                  <c:v>37363</c:v>
                </c:pt>
                <c:pt idx="472">
                  <c:v>37364</c:v>
                </c:pt>
                <c:pt idx="473">
                  <c:v>37365</c:v>
                </c:pt>
                <c:pt idx="474">
                  <c:v>37366</c:v>
                </c:pt>
                <c:pt idx="475">
                  <c:v>37367</c:v>
                </c:pt>
                <c:pt idx="476">
                  <c:v>37368</c:v>
                </c:pt>
                <c:pt idx="477">
                  <c:v>37369</c:v>
                </c:pt>
                <c:pt idx="478">
                  <c:v>37370</c:v>
                </c:pt>
                <c:pt idx="479">
                  <c:v>37371</c:v>
                </c:pt>
                <c:pt idx="480">
                  <c:v>37372</c:v>
                </c:pt>
                <c:pt idx="481">
                  <c:v>37373</c:v>
                </c:pt>
                <c:pt idx="482">
                  <c:v>37374</c:v>
                </c:pt>
                <c:pt idx="483">
                  <c:v>37375</c:v>
                </c:pt>
                <c:pt idx="484">
                  <c:v>37376</c:v>
                </c:pt>
                <c:pt idx="485">
                  <c:v>37377</c:v>
                </c:pt>
                <c:pt idx="486">
                  <c:v>37378</c:v>
                </c:pt>
                <c:pt idx="487">
                  <c:v>37379</c:v>
                </c:pt>
                <c:pt idx="488">
                  <c:v>37380</c:v>
                </c:pt>
                <c:pt idx="489">
                  <c:v>37381</c:v>
                </c:pt>
                <c:pt idx="490">
                  <c:v>37382</c:v>
                </c:pt>
                <c:pt idx="491">
                  <c:v>37383</c:v>
                </c:pt>
                <c:pt idx="492">
                  <c:v>37384</c:v>
                </c:pt>
                <c:pt idx="493">
                  <c:v>37385</c:v>
                </c:pt>
                <c:pt idx="494">
                  <c:v>37386</c:v>
                </c:pt>
                <c:pt idx="495">
                  <c:v>37387</c:v>
                </c:pt>
                <c:pt idx="496">
                  <c:v>37388</c:v>
                </c:pt>
                <c:pt idx="497">
                  <c:v>37389</c:v>
                </c:pt>
                <c:pt idx="498">
                  <c:v>37390</c:v>
                </c:pt>
                <c:pt idx="499">
                  <c:v>37391</c:v>
                </c:pt>
                <c:pt idx="500">
                  <c:v>37392</c:v>
                </c:pt>
                <c:pt idx="501">
                  <c:v>37393</c:v>
                </c:pt>
                <c:pt idx="502">
                  <c:v>37394</c:v>
                </c:pt>
                <c:pt idx="503">
                  <c:v>37395</c:v>
                </c:pt>
                <c:pt idx="504">
                  <c:v>37396</c:v>
                </c:pt>
                <c:pt idx="505">
                  <c:v>37397</c:v>
                </c:pt>
                <c:pt idx="506">
                  <c:v>37398</c:v>
                </c:pt>
                <c:pt idx="507">
                  <c:v>37399</c:v>
                </c:pt>
                <c:pt idx="508">
                  <c:v>37400</c:v>
                </c:pt>
                <c:pt idx="509">
                  <c:v>37401</c:v>
                </c:pt>
                <c:pt idx="510">
                  <c:v>37402</c:v>
                </c:pt>
                <c:pt idx="511">
                  <c:v>37403</c:v>
                </c:pt>
                <c:pt idx="512">
                  <c:v>37404</c:v>
                </c:pt>
                <c:pt idx="513">
                  <c:v>37405</c:v>
                </c:pt>
                <c:pt idx="514">
                  <c:v>37406</c:v>
                </c:pt>
                <c:pt idx="515">
                  <c:v>37407</c:v>
                </c:pt>
                <c:pt idx="516">
                  <c:v>37408</c:v>
                </c:pt>
                <c:pt idx="517">
                  <c:v>37409</c:v>
                </c:pt>
                <c:pt idx="518">
                  <c:v>37410</c:v>
                </c:pt>
                <c:pt idx="519">
                  <c:v>37411</c:v>
                </c:pt>
                <c:pt idx="520">
                  <c:v>37412</c:v>
                </c:pt>
                <c:pt idx="521">
                  <c:v>37413</c:v>
                </c:pt>
                <c:pt idx="522">
                  <c:v>37414</c:v>
                </c:pt>
                <c:pt idx="523">
                  <c:v>37415</c:v>
                </c:pt>
                <c:pt idx="524">
                  <c:v>37416</c:v>
                </c:pt>
                <c:pt idx="525">
                  <c:v>37417</c:v>
                </c:pt>
                <c:pt idx="526">
                  <c:v>37418</c:v>
                </c:pt>
                <c:pt idx="527">
                  <c:v>37419</c:v>
                </c:pt>
                <c:pt idx="528">
                  <c:v>37420</c:v>
                </c:pt>
                <c:pt idx="529">
                  <c:v>37421</c:v>
                </c:pt>
                <c:pt idx="530">
                  <c:v>37422</c:v>
                </c:pt>
                <c:pt idx="531">
                  <c:v>37423</c:v>
                </c:pt>
                <c:pt idx="532">
                  <c:v>37424</c:v>
                </c:pt>
                <c:pt idx="533">
                  <c:v>37425</c:v>
                </c:pt>
                <c:pt idx="534">
                  <c:v>37426</c:v>
                </c:pt>
                <c:pt idx="535">
                  <c:v>37427</c:v>
                </c:pt>
                <c:pt idx="536">
                  <c:v>37428</c:v>
                </c:pt>
                <c:pt idx="537">
                  <c:v>37429</c:v>
                </c:pt>
                <c:pt idx="538">
                  <c:v>37430</c:v>
                </c:pt>
                <c:pt idx="539">
                  <c:v>37431</c:v>
                </c:pt>
                <c:pt idx="540">
                  <c:v>37432</c:v>
                </c:pt>
                <c:pt idx="541">
                  <c:v>37433</c:v>
                </c:pt>
                <c:pt idx="542">
                  <c:v>37434</c:v>
                </c:pt>
                <c:pt idx="543">
                  <c:v>37435</c:v>
                </c:pt>
                <c:pt idx="544">
                  <c:v>37436</c:v>
                </c:pt>
                <c:pt idx="545">
                  <c:v>37437</c:v>
                </c:pt>
                <c:pt idx="546">
                  <c:v>37438</c:v>
                </c:pt>
                <c:pt idx="547">
                  <c:v>37439</c:v>
                </c:pt>
                <c:pt idx="548">
                  <c:v>37440</c:v>
                </c:pt>
                <c:pt idx="549">
                  <c:v>37441</c:v>
                </c:pt>
                <c:pt idx="550">
                  <c:v>37442</c:v>
                </c:pt>
                <c:pt idx="551">
                  <c:v>37443</c:v>
                </c:pt>
                <c:pt idx="552">
                  <c:v>37444</c:v>
                </c:pt>
                <c:pt idx="553">
                  <c:v>37445</c:v>
                </c:pt>
                <c:pt idx="554">
                  <c:v>37446</c:v>
                </c:pt>
                <c:pt idx="555">
                  <c:v>37447</c:v>
                </c:pt>
                <c:pt idx="556">
                  <c:v>37448</c:v>
                </c:pt>
                <c:pt idx="557">
                  <c:v>37449</c:v>
                </c:pt>
                <c:pt idx="558">
                  <c:v>37450</c:v>
                </c:pt>
                <c:pt idx="559">
                  <c:v>37451</c:v>
                </c:pt>
                <c:pt idx="560">
                  <c:v>37452</c:v>
                </c:pt>
                <c:pt idx="561">
                  <c:v>37453</c:v>
                </c:pt>
                <c:pt idx="562">
                  <c:v>37454</c:v>
                </c:pt>
                <c:pt idx="563">
                  <c:v>37455</c:v>
                </c:pt>
                <c:pt idx="564">
                  <c:v>37456</c:v>
                </c:pt>
                <c:pt idx="565">
                  <c:v>37457</c:v>
                </c:pt>
                <c:pt idx="566">
                  <c:v>37458</c:v>
                </c:pt>
                <c:pt idx="567">
                  <c:v>37459</c:v>
                </c:pt>
                <c:pt idx="568">
                  <c:v>37460</c:v>
                </c:pt>
                <c:pt idx="569">
                  <c:v>37461</c:v>
                </c:pt>
                <c:pt idx="570">
                  <c:v>37462</c:v>
                </c:pt>
                <c:pt idx="571">
                  <c:v>37463</c:v>
                </c:pt>
                <c:pt idx="572">
                  <c:v>37464</c:v>
                </c:pt>
                <c:pt idx="573">
                  <c:v>37465</c:v>
                </c:pt>
                <c:pt idx="574">
                  <c:v>37466</c:v>
                </c:pt>
                <c:pt idx="575">
                  <c:v>37467</c:v>
                </c:pt>
                <c:pt idx="576">
                  <c:v>37468</c:v>
                </c:pt>
                <c:pt idx="577">
                  <c:v>37469</c:v>
                </c:pt>
                <c:pt idx="578">
                  <c:v>37470</c:v>
                </c:pt>
                <c:pt idx="579">
                  <c:v>37471</c:v>
                </c:pt>
                <c:pt idx="580">
                  <c:v>37472</c:v>
                </c:pt>
                <c:pt idx="581">
                  <c:v>37473</c:v>
                </c:pt>
                <c:pt idx="582">
                  <c:v>37474</c:v>
                </c:pt>
                <c:pt idx="583">
                  <c:v>37475</c:v>
                </c:pt>
                <c:pt idx="584">
                  <c:v>37476</c:v>
                </c:pt>
                <c:pt idx="585">
                  <c:v>37477</c:v>
                </c:pt>
                <c:pt idx="586">
                  <c:v>37478</c:v>
                </c:pt>
                <c:pt idx="587">
                  <c:v>37479</c:v>
                </c:pt>
                <c:pt idx="588">
                  <c:v>37480</c:v>
                </c:pt>
                <c:pt idx="589">
                  <c:v>37481</c:v>
                </c:pt>
                <c:pt idx="590">
                  <c:v>37482</c:v>
                </c:pt>
                <c:pt idx="591">
                  <c:v>37483</c:v>
                </c:pt>
                <c:pt idx="592">
                  <c:v>37484</c:v>
                </c:pt>
                <c:pt idx="593">
                  <c:v>37485</c:v>
                </c:pt>
                <c:pt idx="594">
                  <c:v>37486</c:v>
                </c:pt>
                <c:pt idx="595">
                  <c:v>37487</c:v>
                </c:pt>
                <c:pt idx="596">
                  <c:v>37488</c:v>
                </c:pt>
                <c:pt idx="597">
                  <c:v>37489</c:v>
                </c:pt>
                <c:pt idx="598">
                  <c:v>37490</c:v>
                </c:pt>
                <c:pt idx="599">
                  <c:v>37491</c:v>
                </c:pt>
                <c:pt idx="600">
                  <c:v>37492</c:v>
                </c:pt>
                <c:pt idx="601">
                  <c:v>37493</c:v>
                </c:pt>
                <c:pt idx="602">
                  <c:v>37494</c:v>
                </c:pt>
                <c:pt idx="603">
                  <c:v>37495</c:v>
                </c:pt>
                <c:pt idx="604">
                  <c:v>37496</c:v>
                </c:pt>
                <c:pt idx="605">
                  <c:v>37497</c:v>
                </c:pt>
                <c:pt idx="606">
                  <c:v>37498</c:v>
                </c:pt>
                <c:pt idx="607">
                  <c:v>37499</c:v>
                </c:pt>
                <c:pt idx="608">
                  <c:v>37500</c:v>
                </c:pt>
                <c:pt idx="609">
                  <c:v>37501</c:v>
                </c:pt>
                <c:pt idx="610">
                  <c:v>37502</c:v>
                </c:pt>
                <c:pt idx="611">
                  <c:v>37503</c:v>
                </c:pt>
                <c:pt idx="612">
                  <c:v>37504</c:v>
                </c:pt>
                <c:pt idx="613">
                  <c:v>37505</c:v>
                </c:pt>
                <c:pt idx="614">
                  <c:v>37506</c:v>
                </c:pt>
                <c:pt idx="615">
                  <c:v>37507</c:v>
                </c:pt>
                <c:pt idx="616">
                  <c:v>37508</c:v>
                </c:pt>
                <c:pt idx="617">
                  <c:v>37509</c:v>
                </c:pt>
                <c:pt idx="618">
                  <c:v>37510</c:v>
                </c:pt>
                <c:pt idx="619">
                  <c:v>37511</c:v>
                </c:pt>
                <c:pt idx="620">
                  <c:v>37512</c:v>
                </c:pt>
                <c:pt idx="621">
                  <c:v>37513</c:v>
                </c:pt>
                <c:pt idx="622">
                  <c:v>37514</c:v>
                </c:pt>
                <c:pt idx="623">
                  <c:v>37515</c:v>
                </c:pt>
                <c:pt idx="624">
                  <c:v>37516</c:v>
                </c:pt>
                <c:pt idx="625">
                  <c:v>37517</c:v>
                </c:pt>
                <c:pt idx="626">
                  <c:v>37518</c:v>
                </c:pt>
                <c:pt idx="627">
                  <c:v>37519</c:v>
                </c:pt>
                <c:pt idx="628">
                  <c:v>37520</c:v>
                </c:pt>
                <c:pt idx="629">
                  <c:v>37521</c:v>
                </c:pt>
                <c:pt idx="630">
                  <c:v>37522</c:v>
                </c:pt>
                <c:pt idx="631">
                  <c:v>37523</c:v>
                </c:pt>
                <c:pt idx="632">
                  <c:v>37524</c:v>
                </c:pt>
                <c:pt idx="633">
                  <c:v>37525</c:v>
                </c:pt>
                <c:pt idx="634">
                  <c:v>37526</c:v>
                </c:pt>
                <c:pt idx="635">
                  <c:v>37527</c:v>
                </c:pt>
                <c:pt idx="636">
                  <c:v>37528</c:v>
                </c:pt>
                <c:pt idx="637">
                  <c:v>37529</c:v>
                </c:pt>
                <c:pt idx="638">
                  <c:v>37530</c:v>
                </c:pt>
                <c:pt idx="639">
                  <c:v>37531</c:v>
                </c:pt>
                <c:pt idx="640">
                  <c:v>37532</c:v>
                </c:pt>
                <c:pt idx="641">
                  <c:v>37533</c:v>
                </c:pt>
                <c:pt idx="642">
                  <c:v>37534</c:v>
                </c:pt>
                <c:pt idx="643">
                  <c:v>37535</c:v>
                </c:pt>
                <c:pt idx="644">
                  <c:v>37536</c:v>
                </c:pt>
                <c:pt idx="645">
                  <c:v>37537</c:v>
                </c:pt>
                <c:pt idx="646">
                  <c:v>37538</c:v>
                </c:pt>
                <c:pt idx="647">
                  <c:v>37539</c:v>
                </c:pt>
                <c:pt idx="648">
                  <c:v>37540</c:v>
                </c:pt>
                <c:pt idx="649">
                  <c:v>37541</c:v>
                </c:pt>
                <c:pt idx="650">
                  <c:v>37542</c:v>
                </c:pt>
                <c:pt idx="651">
                  <c:v>37543</c:v>
                </c:pt>
                <c:pt idx="652">
                  <c:v>37544</c:v>
                </c:pt>
                <c:pt idx="653">
                  <c:v>37545</c:v>
                </c:pt>
                <c:pt idx="654">
                  <c:v>37546</c:v>
                </c:pt>
                <c:pt idx="655">
                  <c:v>37547</c:v>
                </c:pt>
                <c:pt idx="656">
                  <c:v>37548</c:v>
                </c:pt>
                <c:pt idx="657">
                  <c:v>37549</c:v>
                </c:pt>
                <c:pt idx="658">
                  <c:v>37550</c:v>
                </c:pt>
                <c:pt idx="659">
                  <c:v>37551</c:v>
                </c:pt>
                <c:pt idx="660">
                  <c:v>37552</c:v>
                </c:pt>
                <c:pt idx="661">
                  <c:v>37553</c:v>
                </c:pt>
                <c:pt idx="662">
                  <c:v>37554</c:v>
                </c:pt>
                <c:pt idx="663">
                  <c:v>37555</c:v>
                </c:pt>
                <c:pt idx="664">
                  <c:v>37556</c:v>
                </c:pt>
                <c:pt idx="665">
                  <c:v>37557</c:v>
                </c:pt>
                <c:pt idx="666">
                  <c:v>37558</c:v>
                </c:pt>
                <c:pt idx="667">
                  <c:v>37559</c:v>
                </c:pt>
                <c:pt idx="668">
                  <c:v>37560</c:v>
                </c:pt>
                <c:pt idx="669">
                  <c:v>37561</c:v>
                </c:pt>
                <c:pt idx="670">
                  <c:v>37562</c:v>
                </c:pt>
                <c:pt idx="671">
                  <c:v>37563</c:v>
                </c:pt>
                <c:pt idx="672">
                  <c:v>37564</c:v>
                </c:pt>
                <c:pt idx="673">
                  <c:v>37565</c:v>
                </c:pt>
                <c:pt idx="674">
                  <c:v>37566</c:v>
                </c:pt>
                <c:pt idx="675">
                  <c:v>37567</c:v>
                </c:pt>
                <c:pt idx="676">
                  <c:v>37568</c:v>
                </c:pt>
                <c:pt idx="677">
                  <c:v>37569</c:v>
                </c:pt>
                <c:pt idx="678">
                  <c:v>37570</c:v>
                </c:pt>
                <c:pt idx="679">
                  <c:v>37571</c:v>
                </c:pt>
                <c:pt idx="680">
                  <c:v>37572</c:v>
                </c:pt>
                <c:pt idx="681">
                  <c:v>37573</c:v>
                </c:pt>
                <c:pt idx="682">
                  <c:v>37574</c:v>
                </c:pt>
                <c:pt idx="683">
                  <c:v>37575</c:v>
                </c:pt>
                <c:pt idx="684">
                  <c:v>37576</c:v>
                </c:pt>
                <c:pt idx="685">
                  <c:v>37577</c:v>
                </c:pt>
                <c:pt idx="686">
                  <c:v>37578</c:v>
                </c:pt>
                <c:pt idx="687">
                  <c:v>37579</c:v>
                </c:pt>
                <c:pt idx="688">
                  <c:v>37580</c:v>
                </c:pt>
                <c:pt idx="689">
                  <c:v>37581</c:v>
                </c:pt>
                <c:pt idx="690">
                  <c:v>37582</c:v>
                </c:pt>
                <c:pt idx="691">
                  <c:v>37583</c:v>
                </c:pt>
                <c:pt idx="692">
                  <c:v>37584</c:v>
                </c:pt>
                <c:pt idx="693">
                  <c:v>37585</c:v>
                </c:pt>
                <c:pt idx="694">
                  <c:v>37586</c:v>
                </c:pt>
                <c:pt idx="695">
                  <c:v>37587</c:v>
                </c:pt>
                <c:pt idx="696">
                  <c:v>37588</c:v>
                </c:pt>
                <c:pt idx="697">
                  <c:v>37589</c:v>
                </c:pt>
                <c:pt idx="698">
                  <c:v>37590</c:v>
                </c:pt>
                <c:pt idx="699">
                  <c:v>37591</c:v>
                </c:pt>
                <c:pt idx="700">
                  <c:v>37592</c:v>
                </c:pt>
                <c:pt idx="701">
                  <c:v>37593</c:v>
                </c:pt>
                <c:pt idx="702">
                  <c:v>37594</c:v>
                </c:pt>
                <c:pt idx="703">
                  <c:v>37595</c:v>
                </c:pt>
                <c:pt idx="704">
                  <c:v>37596</c:v>
                </c:pt>
                <c:pt idx="705">
                  <c:v>37597</c:v>
                </c:pt>
                <c:pt idx="706">
                  <c:v>37598</c:v>
                </c:pt>
                <c:pt idx="707">
                  <c:v>37599</c:v>
                </c:pt>
                <c:pt idx="708">
                  <c:v>37600</c:v>
                </c:pt>
                <c:pt idx="709">
                  <c:v>37601</c:v>
                </c:pt>
                <c:pt idx="710">
                  <c:v>37602</c:v>
                </c:pt>
                <c:pt idx="711">
                  <c:v>37603</c:v>
                </c:pt>
                <c:pt idx="712">
                  <c:v>37604</c:v>
                </c:pt>
                <c:pt idx="713">
                  <c:v>37605</c:v>
                </c:pt>
                <c:pt idx="714">
                  <c:v>37606</c:v>
                </c:pt>
                <c:pt idx="715">
                  <c:v>37607</c:v>
                </c:pt>
                <c:pt idx="716">
                  <c:v>37608</c:v>
                </c:pt>
                <c:pt idx="717">
                  <c:v>37609</c:v>
                </c:pt>
                <c:pt idx="718">
                  <c:v>37610</c:v>
                </c:pt>
                <c:pt idx="719">
                  <c:v>37611</c:v>
                </c:pt>
                <c:pt idx="720">
                  <c:v>37612</c:v>
                </c:pt>
                <c:pt idx="721">
                  <c:v>37613</c:v>
                </c:pt>
                <c:pt idx="722">
                  <c:v>37614</c:v>
                </c:pt>
                <c:pt idx="723">
                  <c:v>37615</c:v>
                </c:pt>
                <c:pt idx="724">
                  <c:v>37616</c:v>
                </c:pt>
                <c:pt idx="725">
                  <c:v>37617</c:v>
                </c:pt>
                <c:pt idx="726">
                  <c:v>37618</c:v>
                </c:pt>
                <c:pt idx="727">
                  <c:v>37619</c:v>
                </c:pt>
                <c:pt idx="728">
                  <c:v>37620</c:v>
                </c:pt>
                <c:pt idx="729">
                  <c:v>37621</c:v>
                </c:pt>
                <c:pt idx="730">
                  <c:v>37622</c:v>
                </c:pt>
                <c:pt idx="731">
                  <c:v>37623</c:v>
                </c:pt>
                <c:pt idx="732">
                  <c:v>37624</c:v>
                </c:pt>
                <c:pt idx="733">
                  <c:v>37625</c:v>
                </c:pt>
                <c:pt idx="734">
                  <c:v>37626</c:v>
                </c:pt>
                <c:pt idx="735">
                  <c:v>37627</c:v>
                </c:pt>
                <c:pt idx="736">
                  <c:v>37628</c:v>
                </c:pt>
                <c:pt idx="737">
                  <c:v>37629</c:v>
                </c:pt>
                <c:pt idx="738">
                  <c:v>37630</c:v>
                </c:pt>
                <c:pt idx="739">
                  <c:v>37631</c:v>
                </c:pt>
                <c:pt idx="740">
                  <c:v>37632</c:v>
                </c:pt>
                <c:pt idx="741">
                  <c:v>37633</c:v>
                </c:pt>
                <c:pt idx="742">
                  <c:v>37634</c:v>
                </c:pt>
                <c:pt idx="743">
                  <c:v>37635</c:v>
                </c:pt>
                <c:pt idx="744">
                  <c:v>37636</c:v>
                </c:pt>
                <c:pt idx="745">
                  <c:v>37637</c:v>
                </c:pt>
                <c:pt idx="746">
                  <c:v>37638</c:v>
                </c:pt>
                <c:pt idx="747">
                  <c:v>37639</c:v>
                </c:pt>
                <c:pt idx="748">
                  <c:v>37640</c:v>
                </c:pt>
                <c:pt idx="749">
                  <c:v>37641</c:v>
                </c:pt>
                <c:pt idx="750">
                  <c:v>37642</c:v>
                </c:pt>
                <c:pt idx="751">
                  <c:v>37643</c:v>
                </c:pt>
                <c:pt idx="752">
                  <c:v>37644</c:v>
                </c:pt>
                <c:pt idx="753">
                  <c:v>37645</c:v>
                </c:pt>
                <c:pt idx="754">
                  <c:v>37646</c:v>
                </c:pt>
                <c:pt idx="755">
                  <c:v>37647</c:v>
                </c:pt>
                <c:pt idx="756">
                  <c:v>37648</c:v>
                </c:pt>
                <c:pt idx="757">
                  <c:v>37649</c:v>
                </c:pt>
                <c:pt idx="758">
                  <c:v>37650</c:v>
                </c:pt>
                <c:pt idx="759">
                  <c:v>37651</c:v>
                </c:pt>
                <c:pt idx="760">
                  <c:v>37652</c:v>
                </c:pt>
                <c:pt idx="761">
                  <c:v>37653</c:v>
                </c:pt>
                <c:pt idx="762">
                  <c:v>37654</c:v>
                </c:pt>
                <c:pt idx="763">
                  <c:v>37655</c:v>
                </c:pt>
                <c:pt idx="764">
                  <c:v>37656</c:v>
                </c:pt>
                <c:pt idx="765">
                  <c:v>37657</c:v>
                </c:pt>
                <c:pt idx="766">
                  <c:v>37658</c:v>
                </c:pt>
                <c:pt idx="767">
                  <c:v>37659</c:v>
                </c:pt>
                <c:pt idx="768">
                  <c:v>37660</c:v>
                </c:pt>
                <c:pt idx="769">
                  <c:v>37661</c:v>
                </c:pt>
                <c:pt idx="770">
                  <c:v>37662</c:v>
                </c:pt>
                <c:pt idx="771">
                  <c:v>37663</c:v>
                </c:pt>
                <c:pt idx="772">
                  <c:v>37664</c:v>
                </c:pt>
                <c:pt idx="773">
                  <c:v>37665</c:v>
                </c:pt>
                <c:pt idx="774">
                  <c:v>37666</c:v>
                </c:pt>
                <c:pt idx="775">
                  <c:v>37667</c:v>
                </c:pt>
                <c:pt idx="776">
                  <c:v>37668</c:v>
                </c:pt>
                <c:pt idx="777">
                  <c:v>37669</c:v>
                </c:pt>
                <c:pt idx="778">
                  <c:v>37670</c:v>
                </c:pt>
                <c:pt idx="779">
                  <c:v>37671</c:v>
                </c:pt>
                <c:pt idx="780">
                  <c:v>37672</c:v>
                </c:pt>
                <c:pt idx="781">
                  <c:v>37673</c:v>
                </c:pt>
                <c:pt idx="782">
                  <c:v>37674</c:v>
                </c:pt>
                <c:pt idx="783">
                  <c:v>37675</c:v>
                </c:pt>
                <c:pt idx="784">
                  <c:v>37676</c:v>
                </c:pt>
                <c:pt idx="785">
                  <c:v>37677</c:v>
                </c:pt>
                <c:pt idx="786">
                  <c:v>37678</c:v>
                </c:pt>
                <c:pt idx="787">
                  <c:v>37679</c:v>
                </c:pt>
                <c:pt idx="788">
                  <c:v>37680</c:v>
                </c:pt>
                <c:pt idx="789">
                  <c:v>37681</c:v>
                </c:pt>
                <c:pt idx="790">
                  <c:v>37682</c:v>
                </c:pt>
                <c:pt idx="791">
                  <c:v>37683</c:v>
                </c:pt>
                <c:pt idx="792">
                  <c:v>37684</c:v>
                </c:pt>
                <c:pt idx="793">
                  <c:v>37685</c:v>
                </c:pt>
                <c:pt idx="794">
                  <c:v>37686</c:v>
                </c:pt>
                <c:pt idx="795">
                  <c:v>37687</c:v>
                </c:pt>
                <c:pt idx="796">
                  <c:v>37688</c:v>
                </c:pt>
                <c:pt idx="797">
                  <c:v>37689</c:v>
                </c:pt>
                <c:pt idx="798">
                  <c:v>37690</c:v>
                </c:pt>
                <c:pt idx="799">
                  <c:v>37691</c:v>
                </c:pt>
                <c:pt idx="800">
                  <c:v>37692</c:v>
                </c:pt>
                <c:pt idx="801">
                  <c:v>37693</c:v>
                </c:pt>
                <c:pt idx="802">
                  <c:v>37694</c:v>
                </c:pt>
                <c:pt idx="803">
                  <c:v>37695</c:v>
                </c:pt>
                <c:pt idx="804">
                  <c:v>37696</c:v>
                </c:pt>
                <c:pt idx="805">
                  <c:v>37697</c:v>
                </c:pt>
                <c:pt idx="806">
                  <c:v>37698</c:v>
                </c:pt>
                <c:pt idx="807">
                  <c:v>37699</c:v>
                </c:pt>
                <c:pt idx="808">
                  <c:v>37700</c:v>
                </c:pt>
                <c:pt idx="809">
                  <c:v>37701</c:v>
                </c:pt>
                <c:pt idx="810">
                  <c:v>37702</c:v>
                </c:pt>
                <c:pt idx="811">
                  <c:v>37703</c:v>
                </c:pt>
                <c:pt idx="812">
                  <c:v>37704</c:v>
                </c:pt>
                <c:pt idx="813">
                  <c:v>37705</c:v>
                </c:pt>
                <c:pt idx="814">
                  <c:v>37706</c:v>
                </c:pt>
                <c:pt idx="815">
                  <c:v>37707</c:v>
                </c:pt>
                <c:pt idx="816">
                  <c:v>37708</c:v>
                </c:pt>
                <c:pt idx="817">
                  <c:v>37709</c:v>
                </c:pt>
                <c:pt idx="818">
                  <c:v>37710</c:v>
                </c:pt>
                <c:pt idx="819">
                  <c:v>37711</c:v>
                </c:pt>
                <c:pt idx="820">
                  <c:v>37712</c:v>
                </c:pt>
                <c:pt idx="821">
                  <c:v>37713</c:v>
                </c:pt>
                <c:pt idx="822">
                  <c:v>37714</c:v>
                </c:pt>
                <c:pt idx="823">
                  <c:v>37715</c:v>
                </c:pt>
                <c:pt idx="824">
                  <c:v>37716</c:v>
                </c:pt>
                <c:pt idx="825">
                  <c:v>37717</c:v>
                </c:pt>
                <c:pt idx="826">
                  <c:v>37718</c:v>
                </c:pt>
                <c:pt idx="827">
                  <c:v>37719</c:v>
                </c:pt>
                <c:pt idx="828">
                  <c:v>37720</c:v>
                </c:pt>
                <c:pt idx="829">
                  <c:v>37721</c:v>
                </c:pt>
                <c:pt idx="830">
                  <c:v>37722</c:v>
                </c:pt>
                <c:pt idx="831">
                  <c:v>37723</c:v>
                </c:pt>
                <c:pt idx="832">
                  <c:v>37724</c:v>
                </c:pt>
                <c:pt idx="833">
                  <c:v>37725</c:v>
                </c:pt>
                <c:pt idx="834">
                  <c:v>37726</c:v>
                </c:pt>
                <c:pt idx="835">
                  <c:v>37727</c:v>
                </c:pt>
                <c:pt idx="836">
                  <c:v>37728</c:v>
                </c:pt>
                <c:pt idx="837">
                  <c:v>37729</c:v>
                </c:pt>
                <c:pt idx="838">
                  <c:v>37730</c:v>
                </c:pt>
                <c:pt idx="839">
                  <c:v>37731</c:v>
                </c:pt>
                <c:pt idx="840">
                  <c:v>37732</c:v>
                </c:pt>
                <c:pt idx="841">
                  <c:v>37733</c:v>
                </c:pt>
                <c:pt idx="842">
                  <c:v>37734</c:v>
                </c:pt>
                <c:pt idx="843">
                  <c:v>37735</c:v>
                </c:pt>
                <c:pt idx="844">
                  <c:v>37736</c:v>
                </c:pt>
                <c:pt idx="845">
                  <c:v>37737</c:v>
                </c:pt>
                <c:pt idx="846">
                  <c:v>37738</c:v>
                </c:pt>
                <c:pt idx="847">
                  <c:v>37739</c:v>
                </c:pt>
                <c:pt idx="848">
                  <c:v>37740</c:v>
                </c:pt>
                <c:pt idx="849">
                  <c:v>37741</c:v>
                </c:pt>
                <c:pt idx="850">
                  <c:v>37742</c:v>
                </c:pt>
                <c:pt idx="851">
                  <c:v>37743</c:v>
                </c:pt>
                <c:pt idx="852">
                  <c:v>37744</c:v>
                </c:pt>
                <c:pt idx="853">
                  <c:v>37745</c:v>
                </c:pt>
                <c:pt idx="854">
                  <c:v>37746</c:v>
                </c:pt>
                <c:pt idx="855">
                  <c:v>37747</c:v>
                </c:pt>
                <c:pt idx="856">
                  <c:v>37748</c:v>
                </c:pt>
                <c:pt idx="857">
                  <c:v>37749</c:v>
                </c:pt>
                <c:pt idx="858">
                  <c:v>37750</c:v>
                </c:pt>
                <c:pt idx="859">
                  <c:v>37751</c:v>
                </c:pt>
                <c:pt idx="860">
                  <c:v>37752</c:v>
                </c:pt>
                <c:pt idx="861">
                  <c:v>37753</c:v>
                </c:pt>
                <c:pt idx="862">
                  <c:v>37754</c:v>
                </c:pt>
                <c:pt idx="863">
                  <c:v>37755</c:v>
                </c:pt>
                <c:pt idx="864">
                  <c:v>37756</c:v>
                </c:pt>
                <c:pt idx="865">
                  <c:v>37757</c:v>
                </c:pt>
                <c:pt idx="866">
                  <c:v>37758</c:v>
                </c:pt>
                <c:pt idx="867">
                  <c:v>37759</c:v>
                </c:pt>
                <c:pt idx="868">
                  <c:v>37760</c:v>
                </c:pt>
                <c:pt idx="869">
                  <c:v>37761</c:v>
                </c:pt>
                <c:pt idx="870">
                  <c:v>37762</c:v>
                </c:pt>
                <c:pt idx="871">
                  <c:v>37763</c:v>
                </c:pt>
                <c:pt idx="872">
                  <c:v>37764</c:v>
                </c:pt>
                <c:pt idx="873">
                  <c:v>37765</c:v>
                </c:pt>
                <c:pt idx="874">
                  <c:v>37766</c:v>
                </c:pt>
                <c:pt idx="875">
                  <c:v>37767</c:v>
                </c:pt>
                <c:pt idx="876">
                  <c:v>37768</c:v>
                </c:pt>
                <c:pt idx="877">
                  <c:v>37769</c:v>
                </c:pt>
                <c:pt idx="878">
                  <c:v>37770</c:v>
                </c:pt>
                <c:pt idx="879">
                  <c:v>37771</c:v>
                </c:pt>
                <c:pt idx="880">
                  <c:v>37772</c:v>
                </c:pt>
                <c:pt idx="881">
                  <c:v>37773</c:v>
                </c:pt>
                <c:pt idx="882">
                  <c:v>37774</c:v>
                </c:pt>
                <c:pt idx="883">
                  <c:v>37775</c:v>
                </c:pt>
                <c:pt idx="884">
                  <c:v>37776</c:v>
                </c:pt>
                <c:pt idx="885">
                  <c:v>37777</c:v>
                </c:pt>
                <c:pt idx="886">
                  <c:v>37778</c:v>
                </c:pt>
                <c:pt idx="887">
                  <c:v>37779</c:v>
                </c:pt>
                <c:pt idx="888">
                  <c:v>37780</c:v>
                </c:pt>
                <c:pt idx="889">
                  <c:v>37781</c:v>
                </c:pt>
                <c:pt idx="890">
                  <c:v>37782</c:v>
                </c:pt>
                <c:pt idx="891">
                  <c:v>37783</c:v>
                </c:pt>
                <c:pt idx="892">
                  <c:v>37784</c:v>
                </c:pt>
                <c:pt idx="893">
                  <c:v>37785</c:v>
                </c:pt>
                <c:pt idx="894">
                  <c:v>37786</c:v>
                </c:pt>
                <c:pt idx="895">
                  <c:v>37787</c:v>
                </c:pt>
                <c:pt idx="896">
                  <c:v>37788</c:v>
                </c:pt>
                <c:pt idx="897">
                  <c:v>37789</c:v>
                </c:pt>
                <c:pt idx="898">
                  <c:v>37790</c:v>
                </c:pt>
                <c:pt idx="899">
                  <c:v>37791</c:v>
                </c:pt>
                <c:pt idx="900">
                  <c:v>37792</c:v>
                </c:pt>
                <c:pt idx="901">
                  <c:v>37793</c:v>
                </c:pt>
                <c:pt idx="902">
                  <c:v>37794</c:v>
                </c:pt>
                <c:pt idx="903">
                  <c:v>37795</c:v>
                </c:pt>
                <c:pt idx="904">
                  <c:v>37796</c:v>
                </c:pt>
                <c:pt idx="905">
                  <c:v>37797</c:v>
                </c:pt>
                <c:pt idx="906">
                  <c:v>37798</c:v>
                </c:pt>
                <c:pt idx="907">
                  <c:v>37799</c:v>
                </c:pt>
                <c:pt idx="908">
                  <c:v>37800</c:v>
                </c:pt>
                <c:pt idx="909">
                  <c:v>37801</c:v>
                </c:pt>
                <c:pt idx="910">
                  <c:v>37802</c:v>
                </c:pt>
                <c:pt idx="911">
                  <c:v>37803</c:v>
                </c:pt>
                <c:pt idx="912">
                  <c:v>37804</c:v>
                </c:pt>
                <c:pt idx="913">
                  <c:v>37805</c:v>
                </c:pt>
                <c:pt idx="914">
                  <c:v>37806</c:v>
                </c:pt>
                <c:pt idx="915">
                  <c:v>37807</c:v>
                </c:pt>
                <c:pt idx="916">
                  <c:v>37808</c:v>
                </c:pt>
                <c:pt idx="917">
                  <c:v>37809</c:v>
                </c:pt>
                <c:pt idx="918">
                  <c:v>37810</c:v>
                </c:pt>
                <c:pt idx="919">
                  <c:v>37811</c:v>
                </c:pt>
                <c:pt idx="920">
                  <c:v>37812</c:v>
                </c:pt>
                <c:pt idx="921">
                  <c:v>37813</c:v>
                </c:pt>
                <c:pt idx="922">
                  <c:v>37814</c:v>
                </c:pt>
                <c:pt idx="923">
                  <c:v>37815</c:v>
                </c:pt>
                <c:pt idx="924">
                  <c:v>37816</c:v>
                </c:pt>
                <c:pt idx="925">
                  <c:v>37817</c:v>
                </c:pt>
                <c:pt idx="926">
                  <c:v>37818</c:v>
                </c:pt>
                <c:pt idx="927">
                  <c:v>37819</c:v>
                </c:pt>
                <c:pt idx="928">
                  <c:v>37820</c:v>
                </c:pt>
                <c:pt idx="929">
                  <c:v>37821</c:v>
                </c:pt>
                <c:pt idx="930">
                  <c:v>37822</c:v>
                </c:pt>
                <c:pt idx="931">
                  <c:v>37823</c:v>
                </c:pt>
                <c:pt idx="932">
                  <c:v>37824</c:v>
                </c:pt>
                <c:pt idx="933">
                  <c:v>37825</c:v>
                </c:pt>
                <c:pt idx="934">
                  <c:v>37826</c:v>
                </c:pt>
                <c:pt idx="935">
                  <c:v>37827</c:v>
                </c:pt>
                <c:pt idx="936">
                  <c:v>37828</c:v>
                </c:pt>
                <c:pt idx="937">
                  <c:v>37829</c:v>
                </c:pt>
                <c:pt idx="938">
                  <c:v>37830</c:v>
                </c:pt>
                <c:pt idx="939">
                  <c:v>37831</c:v>
                </c:pt>
                <c:pt idx="940">
                  <c:v>37832</c:v>
                </c:pt>
                <c:pt idx="941">
                  <c:v>37833</c:v>
                </c:pt>
                <c:pt idx="942">
                  <c:v>37834</c:v>
                </c:pt>
                <c:pt idx="943">
                  <c:v>37835</c:v>
                </c:pt>
                <c:pt idx="944">
                  <c:v>37836</c:v>
                </c:pt>
                <c:pt idx="945">
                  <c:v>37837</c:v>
                </c:pt>
                <c:pt idx="946">
                  <c:v>37838</c:v>
                </c:pt>
                <c:pt idx="947">
                  <c:v>37839</c:v>
                </c:pt>
                <c:pt idx="948">
                  <c:v>37840</c:v>
                </c:pt>
                <c:pt idx="949">
                  <c:v>37841</c:v>
                </c:pt>
                <c:pt idx="950">
                  <c:v>37842</c:v>
                </c:pt>
                <c:pt idx="951">
                  <c:v>37843</c:v>
                </c:pt>
                <c:pt idx="952">
                  <c:v>37844</c:v>
                </c:pt>
                <c:pt idx="953">
                  <c:v>37845</c:v>
                </c:pt>
                <c:pt idx="954">
                  <c:v>37846</c:v>
                </c:pt>
                <c:pt idx="955">
                  <c:v>37847</c:v>
                </c:pt>
                <c:pt idx="956">
                  <c:v>37848</c:v>
                </c:pt>
                <c:pt idx="957">
                  <c:v>37849</c:v>
                </c:pt>
                <c:pt idx="958">
                  <c:v>37850</c:v>
                </c:pt>
                <c:pt idx="959">
                  <c:v>37851</c:v>
                </c:pt>
                <c:pt idx="960">
                  <c:v>37852</c:v>
                </c:pt>
                <c:pt idx="961">
                  <c:v>37853</c:v>
                </c:pt>
                <c:pt idx="962">
                  <c:v>37854</c:v>
                </c:pt>
                <c:pt idx="963">
                  <c:v>37855</c:v>
                </c:pt>
                <c:pt idx="964">
                  <c:v>37856</c:v>
                </c:pt>
                <c:pt idx="965">
                  <c:v>37857</c:v>
                </c:pt>
                <c:pt idx="966">
                  <c:v>37858</c:v>
                </c:pt>
                <c:pt idx="967">
                  <c:v>37859</c:v>
                </c:pt>
                <c:pt idx="968">
                  <c:v>37860</c:v>
                </c:pt>
                <c:pt idx="969">
                  <c:v>37861</c:v>
                </c:pt>
                <c:pt idx="970">
                  <c:v>37862</c:v>
                </c:pt>
                <c:pt idx="971">
                  <c:v>37863</c:v>
                </c:pt>
                <c:pt idx="972">
                  <c:v>37864</c:v>
                </c:pt>
                <c:pt idx="973">
                  <c:v>37865</c:v>
                </c:pt>
                <c:pt idx="974">
                  <c:v>37866</c:v>
                </c:pt>
                <c:pt idx="975">
                  <c:v>37867</c:v>
                </c:pt>
                <c:pt idx="976">
                  <c:v>37868</c:v>
                </c:pt>
                <c:pt idx="977">
                  <c:v>37869</c:v>
                </c:pt>
                <c:pt idx="978">
                  <c:v>37870</c:v>
                </c:pt>
                <c:pt idx="979">
                  <c:v>37871</c:v>
                </c:pt>
                <c:pt idx="980">
                  <c:v>37872</c:v>
                </c:pt>
                <c:pt idx="981">
                  <c:v>37873</c:v>
                </c:pt>
                <c:pt idx="982">
                  <c:v>37874</c:v>
                </c:pt>
                <c:pt idx="983">
                  <c:v>37875</c:v>
                </c:pt>
                <c:pt idx="984">
                  <c:v>37876</c:v>
                </c:pt>
                <c:pt idx="985">
                  <c:v>37877</c:v>
                </c:pt>
                <c:pt idx="986">
                  <c:v>37878</c:v>
                </c:pt>
                <c:pt idx="987">
                  <c:v>37879</c:v>
                </c:pt>
                <c:pt idx="988">
                  <c:v>37880</c:v>
                </c:pt>
                <c:pt idx="989">
                  <c:v>37881</c:v>
                </c:pt>
                <c:pt idx="990">
                  <c:v>37882</c:v>
                </c:pt>
                <c:pt idx="991">
                  <c:v>37883</c:v>
                </c:pt>
                <c:pt idx="992">
                  <c:v>37884</c:v>
                </c:pt>
                <c:pt idx="993">
                  <c:v>37885</c:v>
                </c:pt>
                <c:pt idx="994">
                  <c:v>37886</c:v>
                </c:pt>
                <c:pt idx="995">
                  <c:v>37887</c:v>
                </c:pt>
                <c:pt idx="996">
                  <c:v>37888</c:v>
                </c:pt>
                <c:pt idx="997">
                  <c:v>37889</c:v>
                </c:pt>
                <c:pt idx="998">
                  <c:v>37890</c:v>
                </c:pt>
                <c:pt idx="999">
                  <c:v>37891</c:v>
                </c:pt>
                <c:pt idx="1000">
                  <c:v>37892</c:v>
                </c:pt>
                <c:pt idx="1001">
                  <c:v>37893</c:v>
                </c:pt>
                <c:pt idx="1002">
                  <c:v>37894</c:v>
                </c:pt>
                <c:pt idx="1003">
                  <c:v>37895</c:v>
                </c:pt>
                <c:pt idx="1004">
                  <c:v>37896</c:v>
                </c:pt>
                <c:pt idx="1005">
                  <c:v>37897</c:v>
                </c:pt>
                <c:pt idx="1006">
                  <c:v>37898</c:v>
                </c:pt>
                <c:pt idx="1007">
                  <c:v>37899</c:v>
                </c:pt>
                <c:pt idx="1008">
                  <c:v>37900</c:v>
                </c:pt>
                <c:pt idx="1009">
                  <c:v>37901</c:v>
                </c:pt>
                <c:pt idx="1010">
                  <c:v>37902</c:v>
                </c:pt>
                <c:pt idx="1011">
                  <c:v>37903</c:v>
                </c:pt>
                <c:pt idx="1012">
                  <c:v>37904</c:v>
                </c:pt>
                <c:pt idx="1013">
                  <c:v>37905</c:v>
                </c:pt>
                <c:pt idx="1014">
                  <c:v>37906</c:v>
                </c:pt>
                <c:pt idx="1015">
                  <c:v>37907</c:v>
                </c:pt>
                <c:pt idx="1016">
                  <c:v>37908</c:v>
                </c:pt>
                <c:pt idx="1017">
                  <c:v>37909</c:v>
                </c:pt>
                <c:pt idx="1018">
                  <c:v>37910</c:v>
                </c:pt>
                <c:pt idx="1019">
                  <c:v>37911</c:v>
                </c:pt>
                <c:pt idx="1020">
                  <c:v>37912</c:v>
                </c:pt>
                <c:pt idx="1021">
                  <c:v>37913</c:v>
                </c:pt>
                <c:pt idx="1022">
                  <c:v>37914</c:v>
                </c:pt>
                <c:pt idx="1023">
                  <c:v>37915</c:v>
                </c:pt>
                <c:pt idx="1024">
                  <c:v>37916</c:v>
                </c:pt>
                <c:pt idx="1025">
                  <c:v>37917</c:v>
                </c:pt>
                <c:pt idx="1026">
                  <c:v>37918</c:v>
                </c:pt>
                <c:pt idx="1027">
                  <c:v>37919</c:v>
                </c:pt>
                <c:pt idx="1028">
                  <c:v>37920</c:v>
                </c:pt>
                <c:pt idx="1029">
                  <c:v>37921</c:v>
                </c:pt>
                <c:pt idx="1030">
                  <c:v>37922</c:v>
                </c:pt>
                <c:pt idx="1031">
                  <c:v>37923</c:v>
                </c:pt>
                <c:pt idx="1032">
                  <c:v>37924</c:v>
                </c:pt>
                <c:pt idx="1033">
                  <c:v>37925</c:v>
                </c:pt>
                <c:pt idx="1034">
                  <c:v>37926</c:v>
                </c:pt>
                <c:pt idx="1035">
                  <c:v>37927</c:v>
                </c:pt>
                <c:pt idx="1036">
                  <c:v>37928</c:v>
                </c:pt>
                <c:pt idx="1037">
                  <c:v>37929</c:v>
                </c:pt>
                <c:pt idx="1038">
                  <c:v>37930</c:v>
                </c:pt>
                <c:pt idx="1039">
                  <c:v>37931</c:v>
                </c:pt>
                <c:pt idx="1040">
                  <c:v>37932</c:v>
                </c:pt>
                <c:pt idx="1041">
                  <c:v>37933</c:v>
                </c:pt>
                <c:pt idx="1042">
                  <c:v>37934</c:v>
                </c:pt>
                <c:pt idx="1043">
                  <c:v>37935</c:v>
                </c:pt>
                <c:pt idx="1044">
                  <c:v>37936</c:v>
                </c:pt>
                <c:pt idx="1045">
                  <c:v>37937</c:v>
                </c:pt>
                <c:pt idx="1046">
                  <c:v>37938</c:v>
                </c:pt>
                <c:pt idx="1047">
                  <c:v>37939</c:v>
                </c:pt>
                <c:pt idx="1048">
                  <c:v>37940</c:v>
                </c:pt>
                <c:pt idx="1049">
                  <c:v>37941</c:v>
                </c:pt>
                <c:pt idx="1050">
                  <c:v>37942</c:v>
                </c:pt>
                <c:pt idx="1051">
                  <c:v>37943</c:v>
                </c:pt>
                <c:pt idx="1052">
                  <c:v>37944</c:v>
                </c:pt>
                <c:pt idx="1053">
                  <c:v>37945</c:v>
                </c:pt>
                <c:pt idx="1054">
                  <c:v>37946</c:v>
                </c:pt>
                <c:pt idx="1055">
                  <c:v>37947</c:v>
                </c:pt>
                <c:pt idx="1056">
                  <c:v>37948</c:v>
                </c:pt>
                <c:pt idx="1057">
                  <c:v>37949</c:v>
                </c:pt>
                <c:pt idx="1058">
                  <c:v>37950</c:v>
                </c:pt>
                <c:pt idx="1059">
                  <c:v>37951</c:v>
                </c:pt>
                <c:pt idx="1060">
                  <c:v>37952</c:v>
                </c:pt>
                <c:pt idx="1061">
                  <c:v>37953</c:v>
                </c:pt>
                <c:pt idx="1062">
                  <c:v>37954</c:v>
                </c:pt>
                <c:pt idx="1063">
                  <c:v>37955</c:v>
                </c:pt>
                <c:pt idx="1064">
                  <c:v>37956</c:v>
                </c:pt>
                <c:pt idx="1065">
                  <c:v>37957</c:v>
                </c:pt>
                <c:pt idx="1066">
                  <c:v>37958</c:v>
                </c:pt>
                <c:pt idx="1067">
                  <c:v>37959</c:v>
                </c:pt>
                <c:pt idx="1068">
                  <c:v>37960</c:v>
                </c:pt>
                <c:pt idx="1069">
                  <c:v>37961</c:v>
                </c:pt>
                <c:pt idx="1070">
                  <c:v>37962</c:v>
                </c:pt>
                <c:pt idx="1071">
                  <c:v>37963</c:v>
                </c:pt>
                <c:pt idx="1072">
                  <c:v>37964</c:v>
                </c:pt>
                <c:pt idx="1073">
                  <c:v>37965</c:v>
                </c:pt>
                <c:pt idx="1074">
                  <c:v>37966</c:v>
                </c:pt>
                <c:pt idx="1075">
                  <c:v>37967</c:v>
                </c:pt>
                <c:pt idx="1076">
                  <c:v>37968</c:v>
                </c:pt>
                <c:pt idx="1077">
                  <c:v>37969</c:v>
                </c:pt>
                <c:pt idx="1078">
                  <c:v>37970</c:v>
                </c:pt>
                <c:pt idx="1079">
                  <c:v>37971</c:v>
                </c:pt>
                <c:pt idx="1080">
                  <c:v>37972</c:v>
                </c:pt>
                <c:pt idx="1081">
                  <c:v>37973</c:v>
                </c:pt>
                <c:pt idx="1082">
                  <c:v>37974</c:v>
                </c:pt>
                <c:pt idx="1083">
                  <c:v>37975</c:v>
                </c:pt>
                <c:pt idx="1084">
                  <c:v>37976</c:v>
                </c:pt>
                <c:pt idx="1085">
                  <c:v>37977</c:v>
                </c:pt>
                <c:pt idx="1086">
                  <c:v>37978</c:v>
                </c:pt>
                <c:pt idx="1087">
                  <c:v>37979</c:v>
                </c:pt>
                <c:pt idx="1088">
                  <c:v>37980</c:v>
                </c:pt>
                <c:pt idx="1089">
                  <c:v>37981</c:v>
                </c:pt>
                <c:pt idx="1090">
                  <c:v>37982</c:v>
                </c:pt>
                <c:pt idx="1091">
                  <c:v>37983</c:v>
                </c:pt>
                <c:pt idx="1092">
                  <c:v>37984</c:v>
                </c:pt>
                <c:pt idx="1093">
                  <c:v>37985</c:v>
                </c:pt>
                <c:pt idx="1094">
                  <c:v>37986</c:v>
                </c:pt>
                <c:pt idx="1095">
                  <c:v>37987</c:v>
                </c:pt>
                <c:pt idx="1096">
                  <c:v>37988</c:v>
                </c:pt>
                <c:pt idx="1097">
                  <c:v>37989</c:v>
                </c:pt>
                <c:pt idx="1098">
                  <c:v>37990</c:v>
                </c:pt>
                <c:pt idx="1099">
                  <c:v>37991</c:v>
                </c:pt>
                <c:pt idx="1100">
                  <c:v>37992</c:v>
                </c:pt>
                <c:pt idx="1101">
                  <c:v>37993</c:v>
                </c:pt>
                <c:pt idx="1102">
                  <c:v>37994</c:v>
                </c:pt>
                <c:pt idx="1103">
                  <c:v>37995</c:v>
                </c:pt>
                <c:pt idx="1104">
                  <c:v>37996</c:v>
                </c:pt>
                <c:pt idx="1105">
                  <c:v>37997</c:v>
                </c:pt>
                <c:pt idx="1106">
                  <c:v>37998</c:v>
                </c:pt>
                <c:pt idx="1107">
                  <c:v>37999</c:v>
                </c:pt>
                <c:pt idx="1108">
                  <c:v>38000</c:v>
                </c:pt>
                <c:pt idx="1109">
                  <c:v>38001</c:v>
                </c:pt>
                <c:pt idx="1110">
                  <c:v>38002</c:v>
                </c:pt>
                <c:pt idx="1111">
                  <c:v>38003</c:v>
                </c:pt>
                <c:pt idx="1112">
                  <c:v>38004</c:v>
                </c:pt>
                <c:pt idx="1113">
                  <c:v>38005</c:v>
                </c:pt>
                <c:pt idx="1114">
                  <c:v>38006</c:v>
                </c:pt>
                <c:pt idx="1115">
                  <c:v>38007</c:v>
                </c:pt>
                <c:pt idx="1116">
                  <c:v>38008</c:v>
                </c:pt>
                <c:pt idx="1117">
                  <c:v>38009</c:v>
                </c:pt>
                <c:pt idx="1118">
                  <c:v>38010</c:v>
                </c:pt>
                <c:pt idx="1119">
                  <c:v>38011</c:v>
                </c:pt>
                <c:pt idx="1120">
                  <c:v>38012</c:v>
                </c:pt>
                <c:pt idx="1121">
                  <c:v>38013</c:v>
                </c:pt>
                <c:pt idx="1122">
                  <c:v>38014</c:v>
                </c:pt>
                <c:pt idx="1123">
                  <c:v>38015</c:v>
                </c:pt>
                <c:pt idx="1124">
                  <c:v>38016</c:v>
                </c:pt>
                <c:pt idx="1125">
                  <c:v>38017</c:v>
                </c:pt>
                <c:pt idx="1126">
                  <c:v>38018</c:v>
                </c:pt>
                <c:pt idx="1127">
                  <c:v>38019</c:v>
                </c:pt>
                <c:pt idx="1128">
                  <c:v>38020</c:v>
                </c:pt>
                <c:pt idx="1129">
                  <c:v>38021</c:v>
                </c:pt>
                <c:pt idx="1130">
                  <c:v>38022</c:v>
                </c:pt>
                <c:pt idx="1131">
                  <c:v>38023</c:v>
                </c:pt>
                <c:pt idx="1132">
                  <c:v>38024</c:v>
                </c:pt>
                <c:pt idx="1133">
                  <c:v>38025</c:v>
                </c:pt>
                <c:pt idx="1134">
                  <c:v>38026</c:v>
                </c:pt>
                <c:pt idx="1135">
                  <c:v>38027</c:v>
                </c:pt>
                <c:pt idx="1136">
                  <c:v>38028</c:v>
                </c:pt>
                <c:pt idx="1137">
                  <c:v>38029</c:v>
                </c:pt>
                <c:pt idx="1138">
                  <c:v>38030</c:v>
                </c:pt>
                <c:pt idx="1139">
                  <c:v>38031</c:v>
                </c:pt>
                <c:pt idx="1140">
                  <c:v>38032</c:v>
                </c:pt>
                <c:pt idx="1141">
                  <c:v>38033</c:v>
                </c:pt>
                <c:pt idx="1142">
                  <c:v>38034</c:v>
                </c:pt>
                <c:pt idx="1143">
                  <c:v>38035</c:v>
                </c:pt>
                <c:pt idx="1144">
                  <c:v>38036</c:v>
                </c:pt>
                <c:pt idx="1145">
                  <c:v>38037</c:v>
                </c:pt>
                <c:pt idx="1146">
                  <c:v>38038</c:v>
                </c:pt>
                <c:pt idx="1147">
                  <c:v>38039</c:v>
                </c:pt>
                <c:pt idx="1148">
                  <c:v>38040</c:v>
                </c:pt>
                <c:pt idx="1149">
                  <c:v>38041</c:v>
                </c:pt>
                <c:pt idx="1150">
                  <c:v>38042</c:v>
                </c:pt>
                <c:pt idx="1151">
                  <c:v>38043</c:v>
                </c:pt>
                <c:pt idx="1152">
                  <c:v>38044</c:v>
                </c:pt>
                <c:pt idx="1153">
                  <c:v>38045</c:v>
                </c:pt>
                <c:pt idx="1154">
                  <c:v>38046</c:v>
                </c:pt>
                <c:pt idx="1155">
                  <c:v>38047</c:v>
                </c:pt>
                <c:pt idx="1156">
                  <c:v>38048</c:v>
                </c:pt>
                <c:pt idx="1157">
                  <c:v>38049</c:v>
                </c:pt>
                <c:pt idx="1158">
                  <c:v>38050</c:v>
                </c:pt>
                <c:pt idx="1159">
                  <c:v>38051</c:v>
                </c:pt>
                <c:pt idx="1160">
                  <c:v>38052</c:v>
                </c:pt>
                <c:pt idx="1161">
                  <c:v>38053</c:v>
                </c:pt>
                <c:pt idx="1162">
                  <c:v>38054</c:v>
                </c:pt>
                <c:pt idx="1163">
                  <c:v>38055</c:v>
                </c:pt>
                <c:pt idx="1164">
                  <c:v>38056</c:v>
                </c:pt>
                <c:pt idx="1165">
                  <c:v>38057</c:v>
                </c:pt>
                <c:pt idx="1166">
                  <c:v>38058</c:v>
                </c:pt>
                <c:pt idx="1167">
                  <c:v>38059</c:v>
                </c:pt>
                <c:pt idx="1168">
                  <c:v>38060</c:v>
                </c:pt>
                <c:pt idx="1169">
                  <c:v>38061</c:v>
                </c:pt>
                <c:pt idx="1170">
                  <c:v>38062</c:v>
                </c:pt>
                <c:pt idx="1171">
                  <c:v>38063</c:v>
                </c:pt>
                <c:pt idx="1172">
                  <c:v>38064</c:v>
                </c:pt>
                <c:pt idx="1173">
                  <c:v>38065</c:v>
                </c:pt>
                <c:pt idx="1174">
                  <c:v>38066</c:v>
                </c:pt>
                <c:pt idx="1175">
                  <c:v>38067</c:v>
                </c:pt>
                <c:pt idx="1176">
                  <c:v>38068</c:v>
                </c:pt>
                <c:pt idx="1177">
                  <c:v>38069</c:v>
                </c:pt>
                <c:pt idx="1178">
                  <c:v>38070</c:v>
                </c:pt>
                <c:pt idx="1179">
                  <c:v>38071</c:v>
                </c:pt>
                <c:pt idx="1180">
                  <c:v>38072</c:v>
                </c:pt>
                <c:pt idx="1181">
                  <c:v>38073</c:v>
                </c:pt>
                <c:pt idx="1182">
                  <c:v>38074</c:v>
                </c:pt>
                <c:pt idx="1183">
                  <c:v>38075</c:v>
                </c:pt>
                <c:pt idx="1184">
                  <c:v>38076</c:v>
                </c:pt>
                <c:pt idx="1185">
                  <c:v>38077</c:v>
                </c:pt>
                <c:pt idx="1186">
                  <c:v>38078</c:v>
                </c:pt>
                <c:pt idx="1187">
                  <c:v>38079</c:v>
                </c:pt>
                <c:pt idx="1188">
                  <c:v>38080</c:v>
                </c:pt>
                <c:pt idx="1189">
                  <c:v>38081</c:v>
                </c:pt>
                <c:pt idx="1190">
                  <c:v>38082</c:v>
                </c:pt>
                <c:pt idx="1191">
                  <c:v>38083</c:v>
                </c:pt>
                <c:pt idx="1192">
                  <c:v>38084</c:v>
                </c:pt>
                <c:pt idx="1193">
                  <c:v>38085</c:v>
                </c:pt>
                <c:pt idx="1194">
                  <c:v>38086</c:v>
                </c:pt>
                <c:pt idx="1195">
                  <c:v>38087</c:v>
                </c:pt>
                <c:pt idx="1196">
                  <c:v>38088</c:v>
                </c:pt>
                <c:pt idx="1197">
                  <c:v>38089</c:v>
                </c:pt>
                <c:pt idx="1198">
                  <c:v>38090</c:v>
                </c:pt>
                <c:pt idx="1199">
                  <c:v>38091</c:v>
                </c:pt>
                <c:pt idx="1200">
                  <c:v>38092</c:v>
                </c:pt>
                <c:pt idx="1201">
                  <c:v>38093</c:v>
                </c:pt>
                <c:pt idx="1202">
                  <c:v>38094</c:v>
                </c:pt>
                <c:pt idx="1203">
                  <c:v>38095</c:v>
                </c:pt>
                <c:pt idx="1204">
                  <c:v>38096</c:v>
                </c:pt>
                <c:pt idx="1205">
                  <c:v>38097</c:v>
                </c:pt>
                <c:pt idx="1206">
                  <c:v>38098</c:v>
                </c:pt>
                <c:pt idx="1207">
                  <c:v>38099</c:v>
                </c:pt>
                <c:pt idx="1208">
                  <c:v>38100</c:v>
                </c:pt>
                <c:pt idx="1209">
                  <c:v>38101</c:v>
                </c:pt>
                <c:pt idx="1210">
                  <c:v>38102</c:v>
                </c:pt>
                <c:pt idx="1211">
                  <c:v>38103</c:v>
                </c:pt>
                <c:pt idx="1212">
                  <c:v>38104</c:v>
                </c:pt>
                <c:pt idx="1213">
                  <c:v>38105</c:v>
                </c:pt>
                <c:pt idx="1214">
                  <c:v>38106</c:v>
                </c:pt>
                <c:pt idx="1215">
                  <c:v>38107</c:v>
                </c:pt>
                <c:pt idx="1216">
                  <c:v>38108</c:v>
                </c:pt>
                <c:pt idx="1217">
                  <c:v>38109</c:v>
                </c:pt>
                <c:pt idx="1218">
                  <c:v>38110</c:v>
                </c:pt>
                <c:pt idx="1219">
                  <c:v>38111</c:v>
                </c:pt>
                <c:pt idx="1220">
                  <c:v>38112</c:v>
                </c:pt>
                <c:pt idx="1221">
                  <c:v>38113</c:v>
                </c:pt>
                <c:pt idx="1222">
                  <c:v>38114</c:v>
                </c:pt>
                <c:pt idx="1223">
                  <c:v>38115</c:v>
                </c:pt>
                <c:pt idx="1224">
                  <c:v>38116</c:v>
                </c:pt>
                <c:pt idx="1225">
                  <c:v>38117</c:v>
                </c:pt>
                <c:pt idx="1226">
                  <c:v>38118</c:v>
                </c:pt>
                <c:pt idx="1227">
                  <c:v>38119</c:v>
                </c:pt>
                <c:pt idx="1228">
                  <c:v>38120</c:v>
                </c:pt>
                <c:pt idx="1229">
                  <c:v>38121</c:v>
                </c:pt>
                <c:pt idx="1230">
                  <c:v>38122</c:v>
                </c:pt>
                <c:pt idx="1231">
                  <c:v>38123</c:v>
                </c:pt>
                <c:pt idx="1232">
                  <c:v>38124</c:v>
                </c:pt>
                <c:pt idx="1233">
                  <c:v>38125</c:v>
                </c:pt>
                <c:pt idx="1234">
                  <c:v>38126</c:v>
                </c:pt>
                <c:pt idx="1235">
                  <c:v>38127</c:v>
                </c:pt>
                <c:pt idx="1236">
                  <c:v>38128</c:v>
                </c:pt>
                <c:pt idx="1237">
                  <c:v>38129</c:v>
                </c:pt>
                <c:pt idx="1238">
                  <c:v>38130</c:v>
                </c:pt>
                <c:pt idx="1239">
                  <c:v>38131</c:v>
                </c:pt>
                <c:pt idx="1240">
                  <c:v>38132</c:v>
                </c:pt>
                <c:pt idx="1241">
                  <c:v>38133</c:v>
                </c:pt>
                <c:pt idx="1242">
                  <c:v>38134</c:v>
                </c:pt>
                <c:pt idx="1243">
                  <c:v>38135</c:v>
                </c:pt>
                <c:pt idx="1244">
                  <c:v>38136</c:v>
                </c:pt>
                <c:pt idx="1245">
                  <c:v>38137</c:v>
                </c:pt>
                <c:pt idx="1246">
                  <c:v>38138</c:v>
                </c:pt>
                <c:pt idx="1247">
                  <c:v>38139</c:v>
                </c:pt>
                <c:pt idx="1248">
                  <c:v>38140</c:v>
                </c:pt>
                <c:pt idx="1249">
                  <c:v>38141</c:v>
                </c:pt>
                <c:pt idx="1250">
                  <c:v>38142</c:v>
                </c:pt>
                <c:pt idx="1251">
                  <c:v>38143</c:v>
                </c:pt>
                <c:pt idx="1252">
                  <c:v>38144</c:v>
                </c:pt>
                <c:pt idx="1253">
                  <c:v>38145</c:v>
                </c:pt>
                <c:pt idx="1254">
                  <c:v>38146</c:v>
                </c:pt>
                <c:pt idx="1255">
                  <c:v>38147</c:v>
                </c:pt>
                <c:pt idx="1256">
                  <c:v>38148</c:v>
                </c:pt>
                <c:pt idx="1257">
                  <c:v>38149</c:v>
                </c:pt>
                <c:pt idx="1258">
                  <c:v>38150</c:v>
                </c:pt>
                <c:pt idx="1259">
                  <c:v>38151</c:v>
                </c:pt>
                <c:pt idx="1260">
                  <c:v>38152</c:v>
                </c:pt>
                <c:pt idx="1261">
                  <c:v>38153</c:v>
                </c:pt>
                <c:pt idx="1262">
                  <c:v>38154</c:v>
                </c:pt>
                <c:pt idx="1263">
                  <c:v>38155</c:v>
                </c:pt>
                <c:pt idx="1264">
                  <c:v>38156</c:v>
                </c:pt>
                <c:pt idx="1265">
                  <c:v>38157</c:v>
                </c:pt>
                <c:pt idx="1266">
                  <c:v>38158</c:v>
                </c:pt>
                <c:pt idx="1267">
                  <c:v>38159</c:v>
                </c:pt>
                <c:pt idx="1268">
                  <c:v>38160</c:v>
                </c:pt>
                <c:pt idx="1269">
                  <c:v>38161</c:v>
                </c:pt>
                <c:pt idx="1270">
                  <c:v>38162</c:v>
                </c:pt>
                <c:pt idx="1271">
                  <c:v>38163</c:v>
                </c:pt>
                <c:pt idx="1272">
                  <c:v>38164</c:v>
                </c:pt>
                <c:pt idx="1273">
                  <c:v>38165</c:v>
                </c:pt>
                <c:pt idx="1274">
                  <c:v>38166</c:v>
                </c:pt>
                <c:pt idx="1275">
                  <c:v>38167</c:v>
                </c:pt>
                <c:pt idx="1276">
                  <c:v>38168</c:v>
                </c:pt>
                <c:pt idx="1277">
                  <c:v>38169</c:v>
                </c:pt>
                <c:pt idx="1278">
                  <c:v>38170</c:v>
                </c:pt>
                <c:pt idx="1279">
                  <c:v>38171</c:v>
                </c:pt>
                <c:pt idx="1280">
                  <c:v>38172</c:v>
                </c:pt>
                <c:pt idx="1281">
                  <c:v>38173</c:v>
                </c:pt>
                <c:pt idx="1282">
                  <c:v>38174</c:v>
                </c:pt>
                <c:pt idx="1283">
                  <c:v>38175</c:v>
                </c:pt>
                <c:pt idx="1284">
                  <c:v>38176</c:v>
                </c:pt>
                <c:pt idx="1285">
                  <c:v>38177</c:v>
                </c:pt>
                <c:pt idx="1286">
                  <c:v>38178</c:v>
                </c:pt>
                <c:pt idx="1287">
                  <c:v>38179</c:v>
                </c:pt>
                <c:pt idx="1288">
                  <c:v>38180</c:v>
                </c:pt>
                <c:pt idx="1289">
                  <c:v>38181</c:v>
                </c:pt>
                <c:pt idx="1290">
                  <c:v>38182</c:v>
                </c:pt>
                <c:pt idx="1291">
                  <c:v>38183</c:v>
                </c:pt>
                <c:pt idx="1292">
                  <c:v>38184</c:v>
                </c:pt>
                <c:pt idx="1293">
                  <c:v>38185</c:v>
                </c:pt>
                <c:pt idx="1294">
                  <c:v>38186</c:v>
                </c:pt>
                <c:pt idx="1295">
                  <c:v>38187</c:v>
                </c:pt>
                <c:pt idx="1296">
                  <c:v>38188</c:v>
                </c:pt>
                <c:pt idx="1297">
                  <c:v>38189</c:v>
                </c:pt>
                <c:pt idx="1298">
                  <c:v>38190</c:v>
                </c:pt>
                <c:pt idx="1299">
                  <c:v>38191</c:v>
                </c:pt>
                <c:pt idx="1300">
                  <c:v>38192</c:v>
                </c:pt>
                <c:pt idx="1301">
                  <c:v>38193</c:v>
                </c:pt>
                <c:pt idx="1302">
                  <c:v>38194</c:v>
                </c:pt>
                <c:pt idx="1303">
                  <c:v>38195</c:v>
                </c:pt>
                <c:pt idx="1304">
                  <c:v>38196</c:v>
                </c:pt>
                <c:pt idx="1305">
                  <c:v>38197</c:v>
                </c:pt>
                <c:pt idx="1306">
                  <c:v>38198</c:v>
                </c:pt>
                <c:pt idx="1307">
                  <c:v>38199</c:v>
                </c:pt>
                <c:pt idx="1308">
                  <c:v>38200</c:v>
                </c:pt>
                <c:pt idx="1309">
                  <c:v>38201</c:v>
                </c:pt>
                <c:pt idx="1310">
                  <c:v>38202</c:v>
                </c:pt>
                <c:pt idx="1311">
                  <c:v>38203</c:v>
                </c:pt>
                <c:pt idx="1312">
                  <c:v>38204</c:v>
                </c:pt>
                <c:pt idx="1313">
                  <c:v>38205</c:v>
                </c:pt>
                <c:pt idx="1314">
                  <c:v>38206</c:v>
                </c:pt>
                <c:pt idx="1315">
                  <c:v>38207</c:v>
                </c:pt>
                <c:pt idx="1316">
                  <c:v>38208</c:v>
                </c:pt>
                <c:pt idx="1317">
                  <c:v>38209</c:v>
                </c:pt>
                <c:pt idx="1318">
                  <c:v>38210</c:v>
                </c:pt>
                <c:pt idx="1319">
                  <c:v>38211</c:v>
                </c:pt>
                <c:pt idx="1320">
                  <c:v>38212</c:v>
                </c:pt>
                <c:pt idx="1321">
                  <c:v>38213</c:v>
                </c:pt>
                <c:pt idx="1322">
                  <c:v>38214</c:v>
                </c:pt>
                <c:pt idx="1323">
                  <c:v>38215</c:v>
                </c:pt>
                <c:pt idx="1324">
                  <c:v>38216</c:v>
                </c:pt>
                <c:pt idx="1325">
                  <c:v>38217</c:v>
                </c:pt>
                <c:pt idx="1326">
                  <c:v>38218</c:v>
                </c:pt>
                <c:pt idx="1327">
                  <c:v>38219</c:v>
                </c:pt>
                <c:pt idx="1328">
                  <c:v>38220</c:v>
                </c:pt>
                <c:pt idx="1329">
                  <c:v>38221</c:v>
                </c:pt>
                <c:pt idx="1330">
                  <c:v>38222</c:v>
                </c:pt>
                <c:pt idx="1331">
                  <c:v>38223</c:v>
                </c:pt>
                <c:pt idx="1332">
                  <c:v>38224</c:v>
                </c:pt>
                <c:pt idx="1333">
                  <c:v>38225</c:v>
                </c:pt>
                <c:pt idx="1334">
                  <c:v>38226</c:v>
                </c:pt>
                <c:pt idx="1335">
                  <c:v>38227</c:v>
                </c:pt>
                <c:pt idx="1336">
                  <c:v>38228</c:v>
                </c:pt>
                <c:pt idx="1337">
                  <c:v>38229</c:v>
                </c:pt>
                <c:pt idx="1338">
                  <c:v>38230</c:v>
                </c:pt>
                <c:pt idx="1339">
                  <c:v>38231</c:v>
                </c:pt>
                <c:pt idx="1340">
                  <c:v>38232</c:v>
                </c:pt>
                <c:pt idx="1341">
                  <c:v>38233</c:v>
                </c:pt>
                <c:pt idx="1342">
                  <c:v>38234</c:v>
                </c:pt>
                <c:pt idx="1343">
                  <c:v>38235</c:v>
                </c:pt>
                <c:pt idx="1344">
                  <c:v>38236</c:v>
                </c:pt>
                <c:pt idx="1345">
                  <c:v>38237</c:v>
                </c:pt>
                <c:pt idx="1346">
                  <c:v>38238</c:v>
                </c:pt>
                <c:pt idx="1347">
                  <c:v>38239</c:v>
                </c:pt>
                <c:pt idx="1348">
                  <c:v>38240</c:v>
                </c:pt>
                <c:pt idx="1349">
                  <c:v>38241</c:v>
                </c:pt>
                <c:pt idx="1350">
                  <c:v>38242</c:v>
                </c:pt>
                <c:pt idx="1351">
                  <c:v>38243</c:v>
                </c:pt>
                <c:pt idx="1352">
                  <c:v>38244</c:v>
                </c:pt>
                <c:pt idx="1353">
                  <c:v>38245</c:v>
                </c:pt>
                <c:pt idx="1354">
                  <c:v>38246</c:v>
                </c:pt>
                <c:pt idx="1355">
                  <c:v>38247</c:v>
                </c:pt>
                <c:pt idx="1356">
                  <c:v>38248</c:v>
                </c:pt>
                <c:pt idx="1357">
                  <c:v>38249</c:v>
                </c:pt>
                <c:pt idx="1358">
                  <c:v>38250</c:v>
                </c:pt>
                <c:pt idx="1359">
                  <c:v>38251</c:v>
                </c:pt>
                <c:pt idx="1360">
                  <c:v>38252</c:v>
                </c:pt>
                <c:pt idx="1361">
                  <c:v>38253</c:v>
                </c:pt>
                <c:pt idx="1362">
                  <c:v>38254</c:v>
                </c:pt>
                <c:pt idx="1363">
                  <c:v>38255</c:v>
                </c:pt>
                <c:pt idx="1364">
                  <c:v>38256</c:v>
                </c:pt>
                <c:pt idx="1365">
                  <c:v>38257</c:v>
                </c:pt>
                <c:pt idx="1366">
                  <c:v>38258</c:v>
                </c:pt>
                <c:pt idx="1367">
                  <c:v>38259</c:v>
                </c:pt>
                <c:pt idx="1368">
                  <c:v>38260</c:v>
                </c:pt>
                <c:pt idx="1369">
                  <c:v>38261</c:v>
                </c:pt>
                <c:pt idx="1370">
                  <c:v>38262</c:v>
                </c:pt>
                <c:pt idx="1371">
                  <c:v>38263</c:v>
                </c:pt>
                <c:pt idx="1372">
                  <c:v>38264</c:v>
                </c:pt>
                <c:pt idx="1373">
                  <c:v>38265</c:v>
                </c:pt>
                <c:pt idx="1374">
                  <c:v>38266</c:v>
                </c:pt>
                <c:pt idx="1375">
                  <c:v>38267</c:v>
                </c:pt>
                <c:pt idx="1376">
                  <c:v>38268</c:v>
                </c:pt>
                <c:pt idx="1377">
                  <c:v>38269</c:v>
                </c:pt>
                <c:pt idx="1378">
                  <c:v>38270</c:v>
                </c:pt>
                <c:pt idx="1379">
                  <c:v>38271</c:v>
                </c:pt>
                <c:pt idx="1380">
                  <c:v>38272</c:v>
                </c:pt>
                <c:pt idx="1381">
                  <c:v>38273</c:v>
                </c:pt>
                <c:pt idx="1382">
                  <c:v>38274</c:v>
                </c:pt>
                <c:pt idx="1383">
                  <c:v>38275</c:v>
                </c:pt>
                <c:pt idx="1384">
                  <c:v>38276</c:v>
                </c:pt>
                <c:pt idx="1385">
                  <c:v>38277</c:v>
                </c:pt>
                <c:pt idx="1386">
                  <c:v>38278</c:v>
                </c:pt>
                <c:pt idx="1387">
                  <c:v>38279</c:v>
                </c:pt>
                <c:pt idx="1388">
                  <c:v>38280</c:v>
                </c:pt>
                <c:pt idx="1389">
                  <c:v>38281</c:v>
                </c:pt>
                <c:pt idx="1390">
                  <c:v>38282</c:v>
                </c:pt>
                <c:pt idx="1391">
                  <c:v>38283</c:v>
                </c:pt>
                <c:pt idx="1392">
                  <c:v>38284</c:v>
                </c:pt>
                <c:pt idx="1393">
                  <c:v>38285</c:v>
                </c:pt>
                <c:pt idx="1394">
                  <c:v>38286</c:v>
                </c:pt>
                <c:pt idx="1395">
                  <c:v>38287</c:v>
                </c:pt>
                <c:pt idx="1396">
                  <c:v>38288</c:v>
                </c:pt>
                <c:pt idx="1397">
                  <c:v>38289</c:v>
                </c:pt>
                <c:pt idx="1398">
                  <c:v>38290</c:v>
                </c:pt>
                <c:pt idx="1399">
                  <c:v>38291</c:v>
                </c:pt>
                <c:pt idx="1400">
                  <c:v>38292</c:v>
                </c:pt>
                <c:pt idx="1401">
                  <c:v>38293</c:v>
                </c:pt>
                <c:pt idx="1402">
                  <c:v>38294</c:v>
                </c:pt>
                <c:pt idx="1403">
                  <c:v>38295</c:v>
                </c:pt>
                <c:pt idx="1404">
                  <c:v>38296</c:v>
                </c:pt>
                <c:pt idx="1405">
                  <c:v>38297</c:v>
                </c:pt>
                <c:pt idx="1406">
                  <c:v>38298</c:v>
                </c:pt>
                <c:pt idx="1407">
                  <c:v>38299</c:v>
                </c:pt>
                <c:pt idx="1408">
                  <c:v>38300</c:v>
                </c:pt>
                <c:pt idx="1409">
                  <c:v>38301</c:v>
                </c:pt>
                <c:pt idx="1410">
                  <c:v>38302</c:v>
                </c:pt>
                <c:pt idx="1411">
                  <c:v>38303</c:v>
                </c:pt>
                <c:pt idx="1412">
                  <c:v>38304</c:v>
                </c:pt>
                <c:pt idx="1413">
                  <c:v>38305</c:v>
                </c:pt>
                <c:pt idx="1414">
                  <c:v>38306</c:v>
                </c:pt>
                <c:pt idx="1415">
                  <c:v>38307</c:v>
                </c:pt>
                <c:pt idx="1416">
                  <c:v>38308</c:v>
                </c:pt>
                <c:pt idx="1417">
                  <c:v>38309</c:v>
                </c:pt>
                <c:pt idx="1418">
                  <c:v>38310</c:v>
                </c:pt>
                <c:pt idx="1419">
                  <c:v>38311</c:v>
                </c:pt>
                <c:pt idx="1420">
                  <c:v>38312</c:v>
                </c:pt>
                <c:pt idx="1421">
                  <c:v>38313</c:v>
                </c:pt>
                <c:pt idx="1422">
                  <c:v>38314</c:v>
                </c:pt>
                <c:pt idx="1423">
                  <c:v>38315</c:v>
                </c:pt>
                <c:pt idx="1424">
                  <c:v>38316</c:v>
                </c:pt>
                <c:pt idx="1425">
                  <c:v>38317</c:v>
                </c:pt>
                <c:pt idx="1426">
                  <c:v>38318</c:v>
                </c:pt>
                <c:pt idx="1427">
                  <c:v>38319</c:v>
                </c:pt>
                <c:pt idx="1428">
                  <c:v>38320</c:v>
                </c:pt>
                <c:pt idx="1429">
                  <c:v>38321</c:v>
                </c:pt>
                <c:pt idx="1430">
                  <c:v>38322</c:v>
                </c:pt>
                <c:pt idx="1431">
                  <c:v>38323</c:v>
                </c:pt>
                <c:pt idx="1432">
                  <c:v>38324</c:v>
                </c:pt>
                <c:pt idx="1433">
                  <c:v>38325</c:v>
                </c:pt>
                <c:pt idx="1434">
                  <c:v>38326</c:v>
                </c:pt>
                <c:pt idx="1435">
                  <c:v>38327</c:v>
                </c:pt>
                <c:pt idx="1436">
                  <c:v>38328</c:v>
                </c:pt>
                <c:pt idx="1437">
                  <c:v>38329</c:v>
                </c:pt>
                <c:pt idx="1438">
                  <c:v>38330</c:v>
                </c:pt>
                <c:pt idx="1439">
                  <c:v>38331</c:v>
                </c:pt>
                <c:pt idx="1440">
                  <c:v>38332</c:v>
                </c:pt>
                <c:pt idx="1441">
                  <c:v>38333</c:v>
                </c:pt>
                <c:pt idx="1442">
                  <c:v>38334</c:v>
                </c:pt>
                <c:pt idx="1443">
                  <c:v>38335</c:v>
                </c:pt>
                <c:pt idx="1444">
                  <c:v>38336</c:v>
                </c:pt>
                <c:pt idx="1445">
                  <c:v>38337</c:v>
                </c:pt>
                <c:pt idx="1446">
                  <c:v>38338</c:v>
                </c:pt>
                <c:pt idx="1447">
                  <c:v>38339</c:v>
                </c:pt>
                <c:pt idx="1448">
                  <c:v>38340</c:v>
                </c:pt>
                <c:pt idx="1449">
                  <c:v>38341</c:v>
                </c:pt>
                <c:pt idx="1450">
                  <c:v>38342</c:v>
                </c:pt>
                <c:pt idx="1451">
                  <c:v>38343</c:v>
                </c:pt>
                <c:pt idx="1452">
                  <c:v>38344</c:v>
                </c:pt>
                <c:pt idx="1453">
                  <c:v>38345</c:v>
                </c:pt>
                <c:pt idx="1454">
                  <c:v>38346</c:v>
                </c:pt>
                <c:pt idx="1455">
                  <c:v>38347</c:v>
                </c:pt>
                <c:pt idx="1456">
                  <c:v>38348</c:v>
                </c:pt>
                <c:pt idx="1457">
                  <c:v>38349</c:v>
                </c:pt>
                <c:pt idx="1458">
                  <c:v>38350</c:v>
                </c:pt>
                <c:pt idx="1459">
                  <c:v>38351</c:v>
                </c:pt>
                <c:pt idx="1460">
                  <c:v>38352</c:v>
                </c:pt>
                <c:pt idx="1461">
                  <c:v>38353</c:v>
                </c:pt>
                <c:pt idx="1462">
                  <c:v>38354</c:v>
                </c:pt>
                <c:pt idx="1463">
                  <c:v>38355</c:v>
                </c:pt>
                <c:pt idx="1464">
                  <c:v>38356</c:v>
                </c:pt>
                <c:pt idx="1465">
                  <c:v>38357</c:v>
                </c:pt>
                <c:pt idx="1466">
                  <c:v>38358</c:v>
                </c:pt>
                <c:pt idx="1467">
                  <c:v>38359</c:v>
                </c:pt>
                <c:pt idx="1468">
                  <c:v>38360</c:v>
                </c:pt>
                <c:pt idx="1469">
                  <c:v>38361</c:v>
                </c:pt>
                <c:pt idx="1470">
                  <c:v>38362</c:v>
                </c:pt>
                <c:pt idx="1471">
                  <c:v>38363</c:v>
                </c:pt>
                <c:pt idx="1472">
                  <c:v>38364</c:v>
                </c:pt>
                <c:pt idx="1473">
                  <c:v>38365</c:v>
                </c:pt>
                <c:pt idx="1474">
                  <c:v>38366</c:v>
                </c:pt>
                <c:pt idx="1475">
                  <c:v>38367</c:v>
                </c:pt>
                <c:pt idx="1476">
                  <c:v>38368</c:v>
                </c:pt>
                <c:pt idx="1477">
                  <c:v>38369</c:v>
                </c:pt>
                <c:pt idx="1478">
                  <c:v>38370</c:v>
                </c:pt>
                <c:pt idx="1479">
                  <c:v>38371</c:v>
                </c:pt>
                <c:pt idx="1480">
                  <c:v>38372</c:v>
                </c:pt>
                <c:pt idx="1481">
                  <c:v>38373</c:v>
                </c:pt>
                <c:pt idx="1482">
                  <c:v>38374</c:v>
                </c:pt>
                <c:pt idx="1483">
                  <c:v>38375</c:v>
                </c:pt>
                <c:pt idx="1484">
                  <c:v>38376</c:v>
                </c:pt>
                <c:pt idx="1485">
                  <c:v>38377</c:v>
                </c:pt>
                <c:pt idx="1486">
                  <c:v>38378</c:v>
                </c:pt>
                <c:pt idx="1487">
                  <c:v>38379</c:v>
                </c:pt>
                <c:pt idx="1488">
                  <c:v>38380</c:v>
                </c:pt>
                <c:pt idx="1489">
                  <c:v>38381</c:v>
                </c:pt>
                <c:pt idx="1490">
                  <c:v>38382</c:v>
                </c:pt>
                <c:pt idx="1491">
                  <c:v>38383</c:v>
                </c:pt>
                <c:pt idx="1492">
                  <c:v>38384</c:v>
                </c:pt>
                <c:pt idx="1493">
                  <c:v>38385</c:v>
                </c:pt>
                <c:pt idx="1494">
                  <c:v>38386</c:v>
                </c:pt>
                <c:pt idx="1495">
                  <c:v>38387</c:v>
                </c:pt>
                <c:pt idx="1496">
                  <c:v>38388</c:v>
                </c:pt>
                <c:pt idx="1497">
                  <c:v>38389</c:v>
                </c:pt>
                <c:pt idx="1498">
                  <c:v>38390</c:v>
                </c:pt>
                <c:pt idx="1499">
                  <c:v>38391</c:v>
                </c:pt>
                <c:pt idx="1500">
                  <c:v>38392</c:v>
                </c:pt>
                <c:pt idx="1501">
                  <c:v>38393</c:v>
                </c:pt>
                <c:pt idx="1502">
                  <c:v>38394</c:v>
                </c:pt>
                <c:pt idx="1503">
                  <c:v>38395</c:v>
                </c:pt>
                <c:pt idx="1504">
                  <c:v>38396</c:v>
                </c:pt>
                <c:pt idx="1505">
                  <c:v>38397</c:v>
                </c:pt>
                <c:pt idx="1506">
                  <c:v>38398</c:v>
                </c:pt>
                <c:pt idx="1507">
                  <c:v>38399</c:v>
                </c:pt>
                <c:pt idx="1508">
                  <c:v>38400</c:v>
                </c:pt>
                <c:pt idx="1509">
                  <c:v>38401</c:v>
                </c:pt>
                <c:pt idx="1510">
                  <c:v>38402</c:v>
                </c:pt>
                <c:pt idx="1511">
                  <c:v>38403</c:v>
                </c:pt>
                <c:pt idx="1512">
                  <c:v>38404</c:v>
                </c:pt>
                <c:pt idx="1513">
                  <c:v>38405</c:v>
                </c:pt>
                <c:pt idx="1514">
                  <c:v>38406</c:v>
                </c:pt>
                <c:pt idx="1515">
                  <c:v>38407</c:v>
                </c:pt>
                <c:pt idx="1516">
                  <c:v>38408</c:v>
                </c:pt>
                <c:pt idx="1517">
                  <c:v>38409</c:v>
                </c:pt>
                <c:pt idx="1518">
                  <c:v>38410</c:v>
                </c:pt>
                <c:pt idx="1519">
                  <c:v>38411</c:v>
                </c:pt>
                <c:pt idx="1520">
                  <c:v>38412</c:v>
                </c:pt>
                <c:pt idx="1521">
                  <c:v>38413</c:v>
                </c:pt>
                <c:pt idx="1522">
                  <c:v>38414</c:v>
                </c:pt>
                <c:pt idx="1523">
                  <c:v>38415</c:v>
                </c:pt>
                <c:pt idx="1524">
                  <c:v>38416</c:v>
                </c:pt>
                <c:pt idx="1525">
                  <c:v>38417</c:v>
                </c:pt>
                <c:pt idx="1526">
                  <c:v>38418</c:v>
                </c:pt>
                <c:pt idx="1527">
                  <c:v>38419</c:v>
                </c:pt>
                <c:pt idx="1528">
                  <c:v>38420</c:v>
                </c:pt>
                <c:pt idx="1529">
                  <c:v>38421</c:v>
                </c:pt>
                <c:pt idx="1530">
                  <c:v>38422</c:v>
                </c:pt>
                <c:pt idx="1531">
                  <c:v>38423</c:v>
                </c:pt>
                <c:pt idx="1532">
                  <c:v>38424</c:v>
                </c:pt>
                <c:pt idx="1533">
                  <c:v>38425</c:v>
                </c:pt>
                <c:pt idx="1534">
                  <c:v>38426</c:v>
                </c:pt>
                <c:pt idx="1535">
                  <c:v>38427</c:v>
                </c:pt>
                <c:pt idx="1536">
                  <c:v>38428</c:v>
                </c:pt>
                <c:pt idx="1537">
                  <c:v>38429</c:v>
                </c:pt>
                <c:pt idx="1538">
                  <c:v>38430</c:v>
                </c:pt>
                <c:pt idx="1539">
                  <c:v>38431</c:v>
                </c:pt>
                <c:pt idx="1540">
                  <c:v>38432</c:v>
                </c:pt>
                <c:pt idx="1541">
                  <c:v>38433</c:v>
                </c:pt>
                <c:pt idx="1542">
                  <c:v>38434</c:v>
                </c:pt>
                <c:pt idx="1543">
                  <c:v>38435</c:v>
                </c:pt>
                <c:pt idx="1544">
                  <c:v>38436</c:v>
                </c:pt>
                <c:pt idx="1545">
                  <c:v>38437</c:v>
                </c:pt>
                <c:pt idx="1546">
                  <c:v>38438</c:v>
                </c:pt>
                <c:pt idx="1547">
                  <c:v>38439</c:v>
                </c:pt>
                <c:pt idx="1548">
                  <c:v>38440</c:v>
                </c:pt>
                <c:pt idx="1549">
                  <c:v>38441</c:v>
                </c:pt>
                <c:pt idx="1550">
                  <c:v>38442</c:v>
                </c:pt>
                <c:pt idx="1551">
                  <c:v>38443</c:v>
                </c:pt>
                <c:pt idx="1552">
                  <c:v>38444</c:v>
                </c:pt>
                <c:pt idx="1553">
                  <c:v>38445</c:v>
                </c:pt>
                <c:pt idx="1554">
                  <c:v>38446</c:v>
                </c:pt>
                <c:pt idx="1555">
                  <c:v>38447</c:v>
                </c:pt>
                <c:pt idx="1556">
                  <c:v>38448</c:v>
                </c:pt>
                <c:pt idx="1557">
                  <c:v>38449</c:v>
                </c:pt>
                <c:pt idx="1558">
                  <c:v>38450</c:v>
                </c:pt>
                <c:pt idx="1559">
                  <c:v>38451</c:v>
                </c:pt>
                <c:pt idx="1560">
                  <c:v>38452</c:v>
                </c:pt>
                <c:pt idx="1561">
                  <c:v>38453</c:v>
                </c:pt>
                <c:pt idx="1562">
                  <c:v>38454</c:v>
                </c:pt>
                <c:pt idx="1563">
                  <c:v>38455</c:v>
                </c:pt>
                <c:pt idx="1564">
                  <c:v>38456</c:v>
                </c:pt>
                <c:pt idx="1565">
                  <c:v>38457</c:v>
                </c:pt>
                <c:pt idx="1566">
                  <c:v>38458</c:v>
                </c:pt>
                <c:pt idx="1567">
                  <c:v>38459</c:v>
                </c:pt>
                <c:pt idx="1568">
                  <c:v>38460</c:v>
                </c:pt>
                <c:pt idx="1569">
                  <c:v>38461</c:v>
                </c:pt>
                <c:pt idx="1570">
                  <c:v>38462</c:v>
                </c:pt>
                <c:pt idx="1571">
                  <c:v>38463</c:v>
                </c:pt>
                <c:pt idx="1572">
                  <c:v>38464</c:v>
                </c:pt>
                <c:pt idx="1573">
                  <c:v>38465</c:v>
                </c:pt>
                <c:pt idx="1574">
                  <c:v>38466</c:v>
                </c:pt>
                <c:pt idx="1575">
                  <c:v>38467</c:v>
                </c:pt>
                <c:pt idx="1576">
                  <c:v>38468</c:v>
                </c:pt>
                <c:pt idx="1577">
                  <c:v>38469</c:v>
                </c:pt>
                <c:pt idx="1578">
                  <c:v>38470</c:v>
                </c:pt>
                <c:pt idx="1579">
                  <c:v>38471</c:v>
                </c:pt>
                <c:pt idx="1580">
                  <c:v>38472</c:v>
                </c:pt>
                <c:pt idx="1581">
                  <c:v>38473</c:v>
                </c:pt>
                <c:pt idx="1582">
                  <c:v>38474</c:v>
                </c:pt>
                <c:pt idx="1583">
                  <c:v>38475</c:v>
                </c:pt>
                <c:pt idx="1584">
                  <c:v>38476</c:v>
                </c:pt>
                <c:pt idx="1585">
                  <c:v>38477</c:v>
                </c:pt>
                <c:pt idx="1586">
                  <c:v>38478</c:v>
                </c:pt>
                <c:pt idx="1587">
                  <c:v>38479</c:v>
                </c:pt>
                <c:pt idx="1588">
                  <c:v>38480</c:v>
                </c:pt>
                <c:pt idx="1589">
                  <c:v>38481</c:v>
                </c:pt>
                <c:pt idx="1590">
                  <c:v>38482</c:v>
                </c:pt>
                <c:pt idx="1591">
                  <c:v>38483</c:v>
                </c:pt>
                <c:pt idx="1592">
                  <c:v>38484</c:v>
                </c:pt>
                <c:pt idx="1593">
                  <c:v>38485</c:v>
                </c:pt>
                <c:pt idx="1594">
                  <c:v>38486</c:v>
                </c:pt>
                <c:pt idx="1595">
                  <c:v>38487</c:v>
                </c:pt>
                <c:pt idx="1596">
                  <c:v>38488</c:v>
                </c:pt>
                <c:pt idx="1597">
                  <c:v>38489</c:v>
                </c:pt>
                <c:pt idx="1598">
                  <c:v>38490</c:v>
                </c:pt>
                <c:pt idx="1599">
                  <c:v>38491</c:v>
                </c:pt>
                <c:pt idx="1600">
                  <c:v>38492</c:v>
                </c:pt>
                <c:pt idx="1601">
                  <c:v>38493</c:v>
                </c:pt>
                <c:pt idx="1602">
                  <c:v>38494</c:v>
                </c:pt>
                <c:pt idx="1603">
                  <c:v>38495</c:v>
                </c:pt>
                <c:pt idx="1604">
                  <c:v>38496</c:v>
                </c:pt>
                <c:pt idx="1605">
                  <c:v>38497</c:v>
                </c:pt>
                <c:pt idx="1606">
                  <c:v>38498</c:v>
                </c:pt>
                <c:pt idx="1607">
                  <c:v>38499</c:v>
                </c:pt>
                <c:pt idx="1608">
                  <c:v>38500</c:v>
                </c:pt>
                <c:pt idx="1609">
                  <c:v>38501</c:v>
                </c:pt>
                <c:pt idx="1610">
                  <c:v>38502</c:v>
                </c:pt>
                <c:pt idx="1611">
                  <c:v>38503</c:v>
                </c:pt>
                <c:pt idx="1612">
                  <c:v>38504</c:v>
                </c:pt>
                <c:pt idx="1613">
                  <c:v>38505</c:v>
                </c:pt>
                <c:pt idx="1614">
                  <c:v>38506</c:v>
                </c:pt>
                <c:pt idx="1615">
                  <c:v>38507</c:v>
                </c:pt>
                <c:pt idx="1616">
                  <c:v>38508</c:v>
                </c:pt>
                <c:pt idx="1617">
                  <c:v>38509</c:v>
                </c:pt>
                <c:pt idx="1618">
                  <c:v>38510</c:v>
                </c:pt>
                <c:pt idx="1619">
                  <c:v>38511</c:v>
                </c:pt>
                <c:pt idx="1620">
                  <c:v>38512</c:v>
                </c:pt>
                <c:pt idx="1621">
                  <c:v>38513</c:v>
                </c:pt>
                <c:pt idx="1622">
                  <c:v>38514</c:v>
                </c:pt>
                <c:pt idx="1623">
                  <c:v>38515</c:v>
                </c:pt>
                <c:pt idx="1624">
                  <c:v>38516</c:v>
                </c:pt>
                <c:pt idx="1625">
                  <c:v>38517</c:v>
                </c:pt>
                <c:pt idx="1626">
                  <c:v>38518</c:v>
                </c:pt>
                <c:pt idx="1627">
                  <c:v>38519</c:v>
                </c:pt>
                <c:pt idx="1628">
                  <c:v>38520</c:v>
                </c:pt>
                <c:pt idx="1629">
                  <c:v>38521</c:v>
                </c:pt>
                <c:pt idx="1630">
                  <c:v>38522</c:v>
                </c:pt>
                <c:pt idx="1631">
                  <c:v>38523</c:v>
                </c:pt>
                <c:pt idx="1632">
                  <c:v>38524</c:v>
                </c:pt>
                <c:pt idx="1633">
                  <c:v>38525</c:v>
                </c:pt>
                <c:pt idx="1634">
                  <c:v>38526</c:v>
                </c:pt>
                <c:pt idx="1635">
                  <c:v>38527</c:v>
                </c:pt>
                <c:pt idx="1636">
                  <c:v>38528</c:v>
                </c:pt>
                <c:pt idx="1637">
                  <c:v>38529</c:v>
                </c:pt>
                <c:pt idx="1638">
                  <c:v>38530</c:v>
                </c:pt>
                <c:pt idx="1639">
                  <c:v>38531</c:v>
                </c:pt>
                <c:pt idx="1640">
                  <c:v>38532</c:v>
                </c:pt>
                <c:pt idx="1641">
                  <c:v>38533</c:v>
                </c:pt>
                <c:pt idx="1642">
                  <c:v>38534</c:v>
                </c:pt>
                <c:pt idx="1643">
                  <c:v>38535</c:v>
                </c:pt>
                <c:pt idx="1644">
                  <c:v>38536</c:v>
                </c:pt>
                <c:pt idx="1645">
                  <c:v>38537</c:v>
                </c:pt>
                <c:pt idx="1646">
                  <c:v>38538</c:v>
                </c:pt>
                <c:pt idx="1647">
                  <c:v>38539</c:v>
                </c:pt>
                <c:pt idx="1648">
                  <c:v>38540</c:v>
                </c:pt>
                <c:pt idx="1649">
                  <c:v>38541</c:v>
                </c:pt>
                <c:pt idx="1650">
                  <c:v>38542</c:v>
                </c:pt>
                <c:pt idx="1651">
                  <c:v>38543</c:v>
                </c:pt>
                <c:pt idx="1652">
                  <c:v>38544</c:v>
                </c:pt>
                <c:pt idx="1653">
                  <c:v>38545</c:v>
                </c:pt>
                <c:pt idx="1654">
                  <c:v>38546</c:v>
                </c:pt>
                <c:pt idx="1655">
                  <c:v>38547</c:v>
                </c:pt>
                <c:pt idx="1656">
                  <c:v>38548</c:v>
                </c:pt>
                <c:pt idx="1657">
                  <c:v>38549</c:v>
                </c:pt>
                <c:pt idx="1658">
                  <c:v>38550</c:v>
                </c:pt>
                <c:pt idx="1659">
                  <c:v>38551</c:v>
                </c:pt>
                <c:pt idx="1660">
                  <c:v>38552</c:v>
                </c:pt>
                <c:pt idx="1661">
                  <c:v>38553</c:v>
                </c:pt>
                <c:pt idx="1662">
                  <c:v>38554</c:v>
                </c:pt>
                <c:pt idx="1663">
                  <c:v>38555</c:v>
                </c:pt>
                <c:pt idx="1664">
                  <c:v>38556</c:v>
                </c:pt>
                <c:pt idx="1665">
                  <c:v>38557</c:v>
                </c:pt>
                <c:pt idx="1666">
                  <c:v>38558</c:v>
                </c:pt>
                <c:pt idx="1667">
                  <c:v>38559</c:v>
                </c:pt>
                <c:pt idx="1668">
                  <c:v>38560</c:v>
                </c:pt>
                <c:pt idx="1669">
                  <c:v>38561</c:v>
                </c:pt>
                <c:pt idx="1670">
                  <c:v>38562</c:v>
                </c:pt>
                <c:pt idx="1671">
                  <c:v>38563</c:v>
                </c:pt>
                <c:pt idx="1672">
                  <c:v>38564</c:v>
                </c:pt>
                <c:pt idx="1673">
                  <c:v>38565</c:v>
                </c:pt>
                <c:pt idx="1674">
                  <c:v>38566</c:v>
                </c:pt>
                <c:pt idx="1675">
                  <c:v>38567</c:v>
                </c:pt>
                <c:pt idx="1676">
                  <c:v>38568</c:v>
                </c:pt>
                <c:pt idx="1677">
                  <c:v>38569</c:v>
                </c:pt>
                <c:pt idx="1678">
                  <c:v>38570</c:v>
                </c:pt>
                <c:pt idx="1679">
                  <c:v>38571</c:v>
                </c:pt>
                <c:pt idx="1680">
                  <c:v>38572</c:v>
                </c:pt>
                <c:pt idx="1681">
                  <c:v>38573</c:v>
                </c:pt>
                <c:pt idx="1682">
                  <c:v>38574</c:v>
                </c:pt>
                <c:pt idx="1683">
                  <c:v>38575</c:v>
                </c:pt>
                <c:pt idx="1684">
                  <c:v>38576</c:v>
                </c:pt>
                <c:pt idx="1685">
                  <c:v>38577</c:v>
                </c:pt>
                <c:pt idx="1686">
                  <c:v>38578</c:v>
                </c:pt>
                <c:pt idx="1687">
                  <c:v>38579</c:v>
                </c:pt>
                <c:pt idx="1688">
                  <c:v>38580</c:v>
                </c:pt>
                <c:pt idx="1689">
                  <c:v>38581</c:v>
                </c:pt>
                <c:pt idx="1690">
                  <c:v>38582</c:v>
                </c:pt>
                <c:pt idx="1691">
                  <c:v>38583</c:v>
                </c:pt>
                <c:pt idx="1692">
                  <c:v>38584</c:v>
                </c:pt>
                <c:pt idx="1693">
                  <c:v>38585</c:v>
                </c:pt>
                <c:pt idx="1694">
                  <c:v>38586</c:v>
                </c:pt>
                <c:pt idx="1695">
                  <c:v>38587</c:v>
                </c:pt>
                <c:pt idx="1696">
                  <c:v>38588</c:v>
                </c:pt>
                <c:pt idx="1697">
                  <c:v>38589</c:v>
                </c:pt>
                <c:pt idx="1698">
                  <c:v>38590</c:v>
                </c:pt>
                <c:pt idx="1699">
                  <c:v>38591</c:v>
                </c:pt>
                <c:pt idx="1700">
                  <c:v>38592</c:v>
                </c:pt>
                <c:pt idx="1701">
                  <c:v>38593</c:v>
                </c:pt>
                <c:pt idx="1702">
                  <c:v>38594</c:v>
                </c:pt>
                <c:pt idx="1703">
                  <c:v>38595</c:v>
                </c:pt>
                <c:pt idx="1704">
                  <c:v>38596</c:v>
                </c:pt>
                <c:pt idx="1705">
                  <c:v>38597</c:v>
                </c:pt>
                <c:pt idx="1706">
                  <c:v>38598</c:v>
                </c:pt>
                <c:pt idx="1707">
                  <c:v>38599</c:v>
                </c:pt>
                <c:pt idx="1708">
                  <c:v>38600</c:v>
                </c:pt>
                <c:pt idx="1709">
                  <c:v>38601</c:v>
                </c:pt>
                <c:pt idx="1710">
                  <c:v>38602</c:v>
                </c:pt>
                <c:pt idx="1711">
                  <c:v>38603</c:v>
                </c:pt>
                <c:pt idx="1712">
                  <c:v>38604</c:v>
                </c:pt>
                <c:pt idx="1713">
                  <c:v>38605</c:v>
                </c:pt>
                <c:pt idx="1714">
                  <c:v>38606</c:v>
                </c:pt>
                <c:pt idx="1715">
                  <c:v>38607</c:v>
                </c:pt>
                <c:pt idx="1716">
                  <c:v>38608</c:v>
                </c:pt>
                <c:pt idx="1717">
                  <c:v>38609</c:v>
                </c:pt>
                <c:pt idx="1718">
                  <c:v>38610</c:v>
                </c:pt>
                <c:pt idx="1719">
                  <c:v>38611</c:v>
                </c:pt>
                <c:pt idx="1720">
                  <c:v>38612</c:v>
                </c:pt>
                <c:pt idx="1721">
                  <c:v>38613</c:v>
                </c:pt>
                <c:pt idx="1722">
                  <c:v>38614</c:v>
                </c:pt>
                <c:pt idx="1723">
                  <c:v>38615</c:v>
                </c:pt>
                <c:pt idx="1724">
                  <c:v>38616</c:v>
                </c:pt>
                <c:pt idx="1725">
                  <c:v>38617</c:v>
                </c:pt>
                <c:pt idx="1726">
                  <c:v>38618</c:v>
                </c:pt>
                <c:pt idx="1727">
                  <c:v>38619</c:v>
                </c:pt>
                <c:pt idx="1728">
                  <c:v>38620</c:v>
                </c:pt>
                <c:pt idx="1729">
                  <c:v>38621</c:v>
                </c:pt>
                <c:pt idx="1730">
                  <c:v>38622</c:v>
                </c:pt>
                <c:pt idx="1731">
                  <c:v>38623</c:v>
                </c:pt>
                <c:pt idx="1732">
                  <c:v>38624</c:v>
                </c:pt>
                <c:pt idx="1733">
                  <c:v>38625</c:v>
                </c:pt>
                <c:pt idx="1734">
                  <c:v>38626</c:v>
                </c:pt>
                <c:pt idx="1735">
                  <c:v>38627</c:v>
                </c:pt>
                <c:pt idx="1736">
                  <c:v>38628</c:v>
                </c:pt>
                <c:pt idx="1737">
                  <c:v>38629</c:v>
                </c:pt>
                <c:pt idx="1738">
                  <c:v>38630</c:v>
                </c:pt>
                <c:pt idx="1739">
                  <c:v>38631</c:v>
                </c:pt>
                <c:pt idx="1740">
                  <c:v>38632</c:v>
                </c:pt>
                <c:pt idx="1741">
                  <c:v>38633</c:v>
                </c:pt>
                <c:pt idx="1742">
                  <c:v>38634</c:v>
                </c:pt>
                <c:pt idx="1743">
                  <c:v>38635</c:v>
                </c:pt>
                <c:pt idx="1744">
                  <c:v>38636</c:v>
                </c:pt>
                <c:pt idx="1745">
                  <c:v>38637</c:v>
                </c:pt>
                <c:pt idx="1746">
                  <c:v>38638</c:v>
                </c:pt>
                <c:pt idx="1747">
                  <c:v>38639</c:v>
                </c:pt>
                <c:pt idx="1748">
                  <c:v>38640</c:v>
                </c:pt>
                <c:pt idx="1749">
                  <c:v>38641</c:v>
                </c:pt>
                <c:pt idx="1750">
                  <c:v>38642</c:v>
                </c:pt>
                <c:pt idx="1751">
                  <c:v>38643</c:v>
                </c:pt>
                <c:pt idx="1752">
                  <c:v>38644</c:v>
                </c:pt>
                <c:pt idx="1753">
                  <c:v>38645</c:v>
                </c:pt>
                <c:pt idx="1754">
                  <c:v>38646</c:v>
                </c:pt>
                <c:pt idx="1755">
                  <c:v>38647</c:v>
                </c:pt>
                <c:pt idx="1756">
                  <c:v>38648</c:v>
                </c:pt>
                <c:pt idx="1757">
                  <c:v>38649</c:v>
                </c:pt>
                <c:pt idx="1758">
                  <c:v>38650</c:v>
                </c:pt>
                <c:pt idx="1759">
                  <c:v>38651</c:v>
                </c:pt>
                <c:pt idx="1760">
                  <c:v>38652</c:v>
                </c:pt>
                <c:pt idx="1761">
                  <c:v>38653</c:v>
                </c:pt>
                <c:pt idx="1762">
                  <c:v>38654</c:v>
                </c:pt>
                <c:pt idx="1763">
                  <c:v>38655</c:v>
                </c:pt>
                <c:pt idx="1764">
                  <c:v>38656</c:v>
                </c:pt>
                <c:pt idx="1765">
                  <c:v>38657</c:v>
                </c:pt>
                <c:pt idx="1766">
                  <c:v>38658</c:v>
                </c:pt>
                <c:pt idx="1767">
                  <c:v>38659</c:v>
                </c:pt>
                <c:pt idx="1768">
                  <c:v>38660</c:v>
                </c:pt>
                <c:pt idx="1769">
                  <c:v>38661</c:v>
                </c:pt>
                <c:pt idx="1770">
                  <c:v>38662</c:v>
                </c:pt>
                <c:pt idx="1771">
                  <c:v>38663</c:v>
                </c:pt>
                <c:pt idx="1772">
                  <c:v>38664</c:v>
                </c:pt>
                <c:pt idx="1773">
                  <c:v>38665</c:v>
                </c:pt>
                <c:pt idx="1774">
                  <c:v>38666</c:v>
                </c:pt>
                <c:pt idx="1775">
                  <c:v>38667</c:v>
                </c:pt>
                <c:pt idx="1776">
                  <c:v>38668</c:v>
                </c:pt>
                <c:pt idx="1777">
                  <c:v>38669</c:v>
                </c:pt>
                <c:pt idx="1778">
                  <c:v>38670</c:v>
                </c:pt>
                <c:pt idx="1779">
                  <c:v>38671</c:v>
                </c:pt>
                <c:pt idx="1780">
                  <c:v>38672</c:v>
                </c:pt>
                <c:pt idx="1781">
                  <c:v>38673</c:v>
                </c:pt>
                <c:pt idx="1782">
                  <c:v>38674</c:v>
                </c:pt>
                <c:pt idx="1783">
                  <c:v>38675</c:v>
                </c:pt>
                <c:pt idx="1784">
                  <c:v>38676</c:v>
                </c:pt>
                <c:pt idx="1785">
                  <c:v>38677</c:v>
                </c:pt>
                <c:pt idx="1786">
                  <c:v>38678</c:v>
                </c:pt>
                <c:pt idx="1787">
                  <c:v>38679</c:v>
                </c:pt>
                <c:pt idx="1788">
                  <c:v>38680</c:v>
                </c:pt>
                <c:pt idx="1789">
                  <c:v>38681</c:v>
                </c:pt>
                <c:pt idx="1790">
                  <c:v>38682</c:v>
                </c:pt>
                <c:pt idx="1791">
                  <c:v>38683</c:v>
                </c:pt>
                <c:pt idx="1792">
                  <c:v>38684</c:v>
                </c:pt>
                <c:pt idx="1793">
                  <c:v>38685</c:v>
                </c:pt>
                <c:pt idx="1794">
                  <c:v>38686</c:v>
                </c:pt>
                <c:pt idx="1795">
                  <c:v>38687</c:v>
                </c:pt>
                <c:pt idx="1796">
                  <c:v>38688</c:v>
                </c:pt>
                <c:pt idx="1797">
                  <c:v>38689</c:v>
                </c:pt>
                <c:pt idx="1798">
                  <c:v>38690</c:v>
                </c:pt>
                <c:pt idx="1799">
                  <c:v>38691</c:v>
                </c:pt>
                <c:pt idx="1800">
                  <c:v>38692</c:v>
                </c:pt>
                <c:pt idx="1801">
                  <c:v>38693</c:v>
                </c:pt>
                <c:pt idx="1802">
                  <c:v>38694</c:v>
                </c:pt>
                <c:pt idx="1803">
                  <c:v>38695</c:v>
                </c:pt>
                <c:pt idx="1804">
                  <c:v>38696</c:v>
                </c:pt>
                <c:pt idx="1805">
                  <c:v>38697</c:v>
                </c:pt>
                <c:pt idx="1806">
                  <c:v>38698</c:v>
                </c:pt>
                <c:pt idx="1807">
                  <c:v>38699</c:v>
                </c:pt>
                <c:pt idx="1808">
                  <c:v>38700</c:v>
                </c:pt>
                <c:pt idx="1809">
                  <c:v>38701</c:v>
                </c:pt>
                <c:pt idx="1810">
                  <c:v>38702</c:v>
                </c:pt>
                <c:pt idx="1811">
                  <c:v>38703</c:v>
                </c:pt>
                <c:pt idx="1812">
                  <c:v>38704</c:v>
                </c:pt>
                <c:pt idx="1813">
                  <c:v>38705</c:v>
                </c:pt>
                <c:pt idx="1814">
                  <c:v>38706</c:v>
                </c:pt>
                <c:pt idx="1815">
                  <c:v>38707</c:v>
                </c:pt>
                <c:pt idx="1816">
                  <c:v>38708</c:v>
                </c:pt>
                <c:pt idx="1817">
                  <c:v>38709</c:v>
                </c:pt>
                <c:pt idx="1818">
                  <c:v>38710</c:v>
                </c:pt>
                <c:pt idx="1819">
                  <c:v>38711</c:v>
                </c:pt>
                <c:pt idx="1820">
                  <c:v>38712</c:v>
                </c:pt>
                <c:pt idx="1821">
                  <c:v>38713</c:v>
                </c:pt>
                <c:pt idx="1822">
                  <c:v>38714</c:v>
                </c:pt>
                <c:pt idx="1823">
                  <c:v>38715</c:v>
                </c:pt>
                <c:pt idx="1824">
                  <c:v>38716</c:v>
                </c:pt>
                <c:pt idx="1825">
                  <c:v>38717</c:v>
                </c:pt>
                <c:pt idx="1826">
                  <c:v>38718</c:v>
                </c:pt>
                <c:pt idx="1827">
                  <c:v>38719</c:v>
                </c:pt>
                <c:pt idx="1828">
                  <c:v>38720</c:v>
                </c:pt>
                <c:pt idx="1829">
                  <c:v>38721</c:v>
                </c:pt>
                <c:pt idx="1830">
                  <c:v>38722</c:v>
                </c:pt>
                <c:pt idx="1831">
                  <c:v>38723</c:v>
                </c:pt>
                <c:pt idx="1832">
                  <c:v>38724</c:v>
                </c:pt>
                <c:pt idx="1833">
                  <c:v>38725</c:v>
                </c:pt>
                <c:pt idx="1834">
                  <c:v>38726</c:v>
                </c:pt>
                <c:pt idx="1835">
                  <c:v>38727</c:v>
                </c:pt>
                <c:pt idx="1836">
                  <c:v>38728</c:v>
                </c:pt>
                <c:pt idx="1837">
                  <c:v>38729</c:v>
                </c:pt>
                <c:pt idx="1838">
                  <c:v>38730</c:v>
                </c:pt>
                <c:pt idx="1839">
                  <c:v>38731</c:v>
                </c:pt>
                <c:pt idx="1840">
                  <c:v>38732</c:v>
                </c:pt>
                <c:pt idx="1841">
                  <c:v>38733</c:v>
                </c:pt>
                <c:pt idx="1842">
                  <c:v>38734</c:v>
                </c:pt>
                <c:pt idx="1843">
                  <c:v>38735</c:v>
                </c:pt>
                <c:pt idx="1844">
                  <c:v>38736</c:v>
                </c:pt>
                <c:pt idx="1845">
                  <c:v>38737</c:v>
                </c:pt>
                <c:pt idx="1846">
                  <c:v>38738</c:v>
                </c:pt>
                <c:pt idx="1847">
                  <c:v>38739</c:v>
                </c:pt>
                <c:pt idx="1848">
                  <c:v>38740</c:v>
                </c:pt>
                <c:pt idx="1849">
                  <c:v>38741</c:v>
                </c:pt>
                <c:pt idx="1850">
                  <c:v>38742</c:v>
                </c:pt>
                <c:pt idx="1851">
                  <c:v>38743</c:v>
                </c:pt>
                <c:pt idx="1852">
                  <c:v>38744</c:v>
                </c:pt>
                <c:pt idx="1853">
                  <c:v>38745</c:v>
                </c:pt>
                <c:pt idx="1854">
                  <c:v>38746</c:v>
                </c:pt>
                <c:pt idx="1855">
                  <c:v>38747</c:v>
                </c:pt>
                <c:pt idx="1856">
                  <c:v>38748</c:v>
                </c:pt>
                <c:pt idx="1857">
                  <c:v>38749</c:v>
                </c:pt>
                <c:pt idx="1858">
                  <c:v>38750</c:v>
                </c:pt>
                <c:pt idx="1859">
                  <c:v>38751</c:v>
                </c:pt>
                <c:pt idx="1860">
                  <c:v>38752</c:v>
                </c:pt>
                <c:pt idx="1861">
                  <c:v>38753</c:v>
                </c:pt>
                <c:pt idx="1862">
                  <c:v>38754</c:v>
                </c:pt>
                <c:pt idx="1863">
                  <c:v>38755</c:v>
                </c:pt>
                <c:pt idx="1864">
                  <c:v>38756</c:v>
                </c:pt>
                <c:pt idx="1865">
                  <c:v>38757</c:v>
                </c:pt>
                <c:pt idx="1866">
                  <c:v>38758</c:v>
                </c:pt>
                <c:pt idx="1867">
                  <c:v>38759</c:v>
                </c:pt>
                <c:pt idx="1868">
                  <c:v>38760</c:v>
                </c:pt>
                <c:pt idx="1869">
                  <c:v>38761</c:v>
                </c:pt>
                <c:pt idx="1870">
                  <c:v>38762</c:v>
                </c:pt>
                <c:pt idx="1871">
                  <c:v>38763</c:v>
                </c:pt>
                <c:pt idx="1872">
                  <c:v>38764</c:v>
                </c:pt>
                <c:pt idx="1873">
                  <c:v>38765</c:v>
                </c:pt>
                <c:pt idx="1874">
                  <c:v>38766</c:v>
                </c:pt>
                <c:pt idx="1875">
                  <c:v>38767</c:v>
                </c:pt>
                <c:pt idx="1876">
                  <c:v>38768</c:v>
                </c:pt>
                <c:pt idx="1877">
                  <c:v>38769</c:v>
                </c:pt>
                <c:pt idx="1878">
                  <c:v>38770</c:v>
                </c:pt>
                <c:pt idx="1879">
                  <c:v>38771</c:v>
                </c:pt>
                <c:pt idx="1880">
                  <c:v>38772</c:v>
                </c:pt>
                <c:pt idx="1881">
                  <c:v>38773</c:v>
                </c:pt>
                <c:pt idx="1882">
                  <c:v>38774</c:v>
                </c:pt>
                <c:pt idx="1883">
                  <c:v>38775</c:v>
                </c:pt>
                <c:pt idx="1884">
                  <c:v>38776</c:v>
                </c:pt>
                <c:pt idx="1885">
                  <c:v>38777</c:v>
                </c:pt>
                <c:pt idx="1886">
                  <c:v>38778</c:v>
                </c:pt>
                <c:pt idx="1887">
                  <c:v>38779</c:v>
                </c:pt>
                <c:pt idx="1888">
                  <c:v>38780</c:v>
                </c:pt>
                <c:pt idx="1889">
                  <c:v>38781</c:v>
                </c:pt>
                <c:pt idx="1890">
                  <c:v>38782</c:v>
                </c:pt>
                <c:pt idx="1891">
                  <c:v>38783</c:v>
                </c:pt>
                <c:pt idx="1892">
                  <c:v>38784</c:v>
                </c:pt>
                <c:pt idx="1893">
                  <c:v>38785</c:v>
                </c:pt>
                <c:pt idx="1894">
                  <c:v>38786</c:v>
                </c:pt>
                <c:pt idx="1895">
                  <c:v>38787</c:v>
                </c:pt>
                <c:pt idx="1896">
                  <c:v>38788</c:v>
                </c:pt>
                <c:pt idx="1897">
                  <c:v>38789</c:v>
                </c:pt>
                <c:pt idx="1898">
                  <c:v>38790</c:v>
                </c:pt>
                <c:pt idx="1899">
                  <c:v>38791</c:v>
                </c:pt>
                <c:pt idx="1900">
                  <c:v>38792</c:v>
                </c:pt>
                <c:pt idx="1901">
                  <c:v>38793</c:v>
                </c:pt>
                <c:pt idx="1902">
                  <c:v>38794</c:v>
                </c:pt>
                <c:pt idx="1903">
                  <c:v>38795</c:v>
                </c:pt>
                <c:pt idx="1904">
                  <c:v>38796</c:v>
                </c:pt>
                <c:pt idx="1905">
                  <c:v>38797</c:v>
                </c:pt>
                <c:pt idx="1906">
                  <c:v>38798</c:v>
                </c:pt>
                <c:pt idx="1907">
                  <c:v>38799</c:v>
                </c:pt>
                <c:pt idx="1908">
                  <c:v>38800</c:v>
                </c:pt>
                <c:pt idx="1909">
                  <c:v>38801</c:v>
                </c:pt>
                <c:pt idx="1910">
                  <c:v>38802</c:v>
                </c:pt>
                <c:pt idx="1911">
                  <c:v>38803</c:v>
                </c:pt>
                <c:pt idx="1912">
                  <c:v>38804</c:v>
                </c:pt>
                <c:pt idx="1913">
                  <c:v>38805</c:v>
                </c:pt>
                <c:pt idx="1914">
                  <c:v>38806</c:v>
                </c:pt>
                <c:pt idx="1915">
                  <c:v>38807</c:v>
                </c:pt>
                <c:pt idx="1916">
                  <c:v>38808</c:v>
                </c:pt>
                <c:pt idx="1917">
                  <c:v>38809</c:v>
                </c:pt>
                <c:pt idx="1918">
                  <c:v>38810</c:v>
                </c:pt>
                <c:pt idx="1919">
                  <c:v>38811</c:v>
                </c:pt>
                <c:pt idx="1920">
                  <c:v>38812</c:v>
                </c:pt>
                <c:pt idx="1921">
                  <c:v>38813</c:v>
                </c:pt>
                <c:pt idx="1922">
                  <c:v>38814</c:v>
                </c:pt>
                <c:pt idx="1923">
                  <c:v>38815</c:v>
                </c:pt>
                <c:pt idx="1924">
                  <c:v>38816</c:v>
                </c:pt>
                <c:pt idx="1925">
                  <c:v>38817</c:v>
                </c:pt>
                <c:pt idx="1926">
                  <c:v>38818</c:v>
                </c:pt>
                <c:pt idx="1927">
                  <c:v>38819</c:v>
                </c:pt>
                <c:pt idx="1928">
                  <c:v>38820</c:v>
                </c:pt>
                <c:pt idx="1929">
                  <c:v>38821</c:v>
                </c:pt>
                <c:pt idx="1930">
                  <c:v>38822</c:v>
                </c:pt>
                <c:pt idx="1931">
                  <c:v>38823</c:v>
                </c:pt>
                <c:pt idx="1932">
                  <c:v>38824</c:v>
                </c:pt>
                <c:pt idx="1933">
                  <c:v>38825</c:v>
                </c:pt>
                <c:pt idx="1934">
                  <c:v>38826</c:v>
                </c:pt>
                <c:pt idx="1935">
                  <c:v>38827</c:v>
                </c:pt>
                <c:pt idx="1936">
                  <c:v>38828</c:v>
                </c:pt>
                <c:pt idx="1937">
                  <c:v>38829</c:v>
                </c:pt>
                <c:pt idx="1938">
                  <c:v>38830</c:v>
                </c:pt>
                <c:pt idx="1939">
                  <c:v>38831</c:v>
                </c:pt>
                <c:pt idx="1940">
                  <c:v>38832</c:v>
                </c:pt>
                <c:pt idx="1941">
                  <c:v>38833</c:v>
                </c:pt>
                <c:pt idx="1942">
                  <c:v>38834</c:v>
                </c:pt>
                <c:pt idx="1943">
                  <c:v>38835</c:v>
                </c:pt>
                <c:pt idx="1944">
                  <c:v>38836</c:v>
                </c:pt>
                <c:pt idx="1945">
                  <c:v>38837</c:v>
                </c:pt>
                <c:pt idx="1946">
                  <c:v>38838</c:v>
                </c:pt>
                <c:pt idx="1947">
                  <c:v>38839</c:v>
                </c:pt>
                <c:pt idx="1948">
                  <c:v>38840</c:v>
                </c:pt>
                <c:pt idx="1949">
                  <c:v>38841</c:v>
                </c:pt>
                <c:pt idx="1950">
                  <c:v>38842</c:v>
                </c:pt>
                <c:pt idx="1951">
                  <c:v>38843</c:v>
                </c:pt>
                <c:pt idx="1952">
                  <c:v>38844</c:v>
                </c:pt>
                <c:pt idx="1953">
                  <c:v>38845</c:v>
                </c:pt>
                <c:pt idx="1954">
                  <c:v>38846</c:v>
                </c:pt>
                <c:pt idx="1955">
                  <c:v>38847</c:v>
                </c:pt>
                <c:pt idx="1956">
                  <c:v>38848</c:v>
                </c:pt>
                <c:pt idx="1957">
                  <c:v>38849</c:v>
                </c:pt>
                <c:pt idx="1958">
                  <c:v>38850</c:v>
                </c:pt>
                <c:pt idx="1959">
                  <c:v>38851</c:v>
                </c:pt>
                <c:pt idx="1960">
                  <c:v>38852</c:v>
                </c:pt>
                <c:pt idx="1961">
                  <c:v>38853</c:v>
                </c:pt>
                <c:pt idx="1962">
                  <c:v>38854</c:v>
                </c:pt>
                <c:pt idx="1963">
                  <c:v>38855</c:v>
                </c:pt>
                <c:pt idx="1964">
                  <c:v>38856</c:v>
                </c:pt>
                <c:pt idx="1965">
                  <c:v>38857</c:v>
                </c:pt>
                <c:pt idx="1966">
                  <c:v>38858</c:v>
                </c:pt>
                <c:pt idx="1967">
                  <c:v>38859</c:v>
                </c:pt>
                <c:pt idx="1968">
                  <c:v>38860</c:v>
                </c:pt>
                <c:pt idx="1969">
                  <c:v>38861</c:v>
                </c:pt>
                <c:pt idx="1970">
                  <c:v>38862</c:v>
                </c:pt>
                <c:pt idx="1971">
                  <c:v>38863</c:v>
                </c:pt>
                <c:pt idx="1972">
                  <c:v>38864</c:v>
                </c:pt>
                <c:pt idx="1973">
                  <c:v>38865</c:v>
                </c:pt>
                <c:pt idx="1974">
                  <c:v>38866</c:v>
                </c:pt>
                <c:pt idx="1975">
                  <c:v>38867</c:v>
                </c:pt>
                <c:pt idx="1976">
                  <c:v>38868</c:v>
                </c:pt>
                <c:pt idx="1977">
                  <c:v>38869</c:v>
                </c:pt>
                <c:pt idx="1978">
                  <c:v>38870</c:v>
                </c:pt>
                <c:pt idx="1979">
                  <c:v>38871</c:v>
                </c:pt>
                <c:pt idx="1980">
                  <c:v>38872</c:v>
                </c:pt>
                <c:pt idx="1981">
                  <c:v>38873</c:v>
                </c:pt>
                <c:pt idx="1982">
                  <c:v>38874</c:v>
                </c:pt>
                <c:pt idx="1983">
                  <c:v>38875</c:v>
                </c:pt>
                <c:pt idx="1984">
                  <c:v>38876</c:v>
                </c:pt>
                <c:pt idx="1985">
                  <c:v>38877</c:v>
                </c:pt>
                <c:pt idx="1986">
                  <c:v>38878</c:v>
                </c:pt>
                <c:pt idx="1987">
                  <c:v>38879</c:v>
                </c:pt>
                <c:pt idx="1988">
                  <c:v>38880</c:v>
                </c:pt>
                <c:pt idx="1989">
                  <c:v>38881</c:v>
                </c:pt>
                <c:pt idx="1990">
                  <c:v>38882</c:v>
                </c:pt>
                <c:pt idx="1991">
                  <c:v>38883</c:v>
                </c:pt>
                <c:pt idx="1992">
                  <c:v>38884</c:v>
                </c:pt>
                <c:pt idx="1993">
                  <c:v>38885</c:v>
                </c:pt>
                <c:pt idx="1994">
                  <c:v>38886</c:v>
                </c:pt>
                <c:pt idx="1995">
                  <c:v>38887</c:v>
                </c:pt>
                <c:pt idx="1996">
                  <c:v>38888</c:v>
                </c:pt>
                <c:pt idx="1997">
                  <c:v>38889</c:v>
                </c:pt>
                <c:pt idx="1998">
                  <c:v>38890</c:v>
                </c:pt>
                <c:pt idx="1999">
                  <c:v>38891</c:v>
                </c:pt>
                <c:pt idx="2000">
                  <c:v>38892</c:v>
                </c:pt>
                <c:pt idx="2001">
                  <c:v>38893</c:v>
                </c:pt>
                <c:pt idx="2002">
                  <c:v>38894</c:v>
                </c:pt>
                <c:pt idx="2003">
                  <c:v>38895</c:v>
                </c:pt>
                <c:pt idx="2004">
                  <c:v>38896</c:v>
                </c:pt>
                <c:pt idx="2005">
                  <c:v>38897</c:v>
                </c:pt>
                <c:pt idx="2006">
                  <c:v>38898</c:v>
                </c:pt>
                <c:pt idx="2007">
                  <c:v>38899</c:v>
                </c:pt>
                <c:pt idx="2008">
                  <c:v>38900</c:v>
                </c:pt>
                <c:pt idx="2009">
                  <c:v>38901</c:v>
                </c:pt>
                <c:pt idx="2010">
                  <c:v>38902</c:v>
                </c:pt>
                <c:pt idx="2011">
                  <c:v>38903</c:v>
                </c:pt>
                <c:pt idx="2012">
                  <c:v>38904</c:v>
                </c:pt>
                <c:pt idx="2013">
                  <c:v>38905</c:v>
                </c:pt>
                <c:pt idx="2014">
                  <c:v>38906</c:v>
                </c:pt>
                <c:pt idx="2015">
                  <c:v>38907</c:v>
                </c:pt>
                <c:pt idx="2016">
                  <c:v>38908</c:v>
                </c:pt>
                <c:pt idx="2017">
                  <c:v>38909</c:v>
                </c:pt>
                <c:pt idx="2018">
                  <c:v>38910</c:v>
                </c:pt>
                <c:pt idx="2019">
                  <c:v>38911</c:v>
                </c:pt>
                <c:pt idx="2020">
                  <c:v>38912</c:v>
                </c:pt>
                <c:pt idx="2021">
                  <c:v>38913</c:v>
                </c:pt>
                <c:pt idx="2022">
                  <c:v>38914</c:v>
                </c:pt>
                <c:pt idx="2023">
                  <c:v>38915</c:v>
                </c:pt>
                <c:pt idx="2024">
                  <c:v>38916</c:v>
                </c:pt>
                <c:pt idx="2025">
                  <c:v>38917</c:v>
                </c:pt>
                <c:pt idx="2026">
                  <c:v>38918</c:v>
                </c:pt>
                <c:pt idx="2027">
                  <c:v>38919</c:v>
                </c:pt>
                <c:pt idx="2028">
                  <c:v>38920</c:v>
                </c:pt>
                <c:pt idx="2029">
                  <c:v>38921</c:v>
                </c:pt>
                <c:pt idx="2030">
                  <c:v>38922</c:v>
                </c:pt>
                <c:pt idx="2031">
                  <c:v>38923</c:v>
                </c:pt>
                <c:pt idx="2032">
                  <c:v>38924</c:v>
                </c:pt>
                <c:pt idx="2033">
                  <c:v>38925</c:v>
                </c:pt>
                <c:pt idx="2034">
                  <c:v>38926</c:v>
                </c:pt>
                <c:pt idx="2035">
                  <c:v>38927</c:v>
                </c:pt>
                <c:pt idx="2036">
                  <c:v>38928</c:v>
                </c:pt>
                <c:pt idx="2037">
                  <c:v>38929</c:v>
                </c:pt>
                <c:pt idx="2038">
                  <c:v>38930</c:v>
                </c:pt>
                <c:pt idx="2039">
                  <c:v>38931</c:v>
                </c:pt>
                <c:pt idx="2040">
                  <c:v>38932</c:v>
                </c:pt>
                <c:pt idx="2041">
                  <c:v>38933</c:v>
                </c:pt>
                <c:pt idx="2042">
                  <c:v>38934</c:v>
                </c:pt>
                <c:pt idx="2043">
                  <c:v>38935</c:v>
                </c:pt>
                <c:pt idx="2044">
                  <c:v>38936</c:v>
                </c:pt>
                <c:pt idx="2045">
                  <c:v>38937</c:v>
                </c:pt>
                <c:pt idx="2046">
                  <c:v>38938</c:v>
                </c:pt>
                <c:pt idx="2047">
                  <c:v>38939</c:v>
                </c:pt>
                <c:pt idx="2048">
                  <c:v>38940</c:v>
                </c:pt>
                <c:pt idx="2049">
                  <c:v>38941</c:v>
                </c:pt>
                <c:pt idx="2050">
                  <c:v>38942</c:v>
                </c:pt>
                <c:pt idx="2051">
                  <c:v>38943</c:v>
                </c:pt>
                <c:pt idx="2052">
                  <c:v>38944</c:v>
                </c:pt>
                <c:pt idx="2053">
                  <c:v>38945</c:v>
                </c:pt>
                <c:pt idx="2054">
                  <c:v>38946</c:v>
                </c:pt>
                <c:pt idx="2055">
                  <c:v>38947</c:v>
                </c:pt>
                <c:pt idx="2056">
                  <c:v>38948</c:v>
                </c:pt>
                <c:pt idx="2057">
                  <c:v>38949</c:v>
                </c:pt>
                <c:pt idx="2058">
                  <c:v>38950</c:v>
                </c:pt>
                <c:pt idx="2059">
                  <c:v>38951</c:v>
                </c:pt>
                <c:pt idx="2060">
                  <c:v>38952</c:v>
                </c:pt>
                <c:pt idx="2061">
                  <c:v>38953</c:v>
                </c:pt>
                <c:pt idx="2062">
                  <c:v>38954</c:v>
                </c:pt>
                <c:pt idx="2063">
                  <c:v>38955</c:v>
                </c:pt>
                <c:pt idx="2064">
                  <c:v>38956</c:v>
                </c:pt>
                <c:pt idx="2065">
                  <c:v>38957</c:v>
                </c:pt>
                <c:pt idx="2066">
                  <c:v>38958</c:v>
                </c:pt>
                <c:pt idx="2067">
                  <c:v>38959</c:v>
                </c:pt>
                <c:pt idx="2068">
                  <c:v>38960</c:v>
                </c:pt>
                <c:pt idx="2069">
                  <c:v>38961</c:v>
                </c:pt>
                <c:pt idx="2070">
                  <c:v>38962</c:v>
                </c:pt>
                <c:pt idx="2071">
                  <c:v>38963</c:v>
                </c:pt>
                <c:pt idx="2072">
                  <c:v>38964</c:v>
                </c:pt>
                <c:pt idx="2073">
                  <c:v>38965</c:v>
                </c:pt>
                <c:pt idx="2074">
                  <c:v>38966</c:v>
                </c:pt>
                <c:pt idx="2075">
                  <c:v>38967</c:v>
                </c:pt>
                <c:pt idx="2076">
                  <c:v>38968</c:v>
                </c:pt>
                <c:pt idx="2077">
                  <c:v>38969</c:v>
                </c:pt>
                <c:pt idx="2078">
                  <c:v>38970</c:v>
                </c:pt>
                <c:pt idx="2079">
                  <c:v>38971</c:v>
                </c:pt>
                <c:pt idx="2080">
                  <c:v>38972</c:v>
                </c:pt>
                <c:pt idx="2081">
                  <c:v>38973</c:v>
                </c:pt>
                <c:pt idx="2082">
                  <c:v>38974</c:v>
                </c:pt>
                <c:pt idx="2083">
                  <c:v>38975</c:v>
                </c:pt>
                <c:pt idx="2084">
                  <c:v>38976</c:v>
                </c:pt>
                <c:pt idx="2085">
                  <c:v>38977</c:v>
                </c:pt>
                <c:pt idx="2086">
                  <c:v>38978</c:v>
                </c:pt>
                <c:pt idx="2087">
                  <c:v>38979</c:v>
                </c:pt>
                <c:pt idx="2088">
                  <c:v>38980</c:v>
                </c:pt>
                <c:pt idx="2089">
                  <c:v>38981</c:v>
                </c:pt>
                <c:pt idx="2090">
                  <c:v>38982</c:v>
                </c:pt>
                <c:pt idx="2091">
                  <c:v>38983</c:v>
                </c:pt>
                <c:pt idx="2092">
                  <c:v>38984</c:v>
                </c:pt>
                <c:pt idx="2093">
                  <c:v>38985</c:v>
                </c:pt>
                <c:pt idx="2094">
                  <c:v>38986</c:v>
                </c:pt>
                <c:pt idx="2095">
                  <c:v>38987</c:v>
                </c:pt>
                <c:pt idx="2096">
                  <c:v>38988</c:v>
                </c:pt>
                <c:pt idx="2097">
                  <c:v>38989</c:v>
                </c:pt>
                <c:pt idx="2098">
                  <c:v>38990</c:v>
                </c:pt>
                <c:pt idx="2099">
                  <c:v>38991</c:v>
                </c:pt>
                <c:pt idx="2100">
                  <c:v>38992</c:v>
                </c:pt>
                <c:pt idx="2101">
                  <c:v>38993</c:v>
                </c:pt>
                <c:pt idx="2102">
                  <c:v>38994</c:v>
                </c:pt>
                <c:pt idx="2103">
                  <c:v>38995</c:v>
                </c:pt>
                <c:pt idx="2104">
                  <c:v>38996</c:v>
                </c:pt>
                <c:pt idx="2105">
                  <c:v>38997</c:v>
                </c:pt>
                <c:pt idx="2106">
                  <c:v>38998</c:v>
                </c:pt>
                <c:pt idx="2107">
                  <c:v>38999</c:v>
                </c:pt>
                <c:pt idx="2108">
                  <c:v>39000</c:v>
                </c:pt>
                <c:pt idx="2109">
                  <c:v>39001</c:v>
                </c:pt>
                <c:pt idx="2110">
                  <c:v>39002</c:v>
                </c:pt>
                <c:pt idx="2111">
                  <c:v>39003</c:v>
                </c:pt>
                <c:pt idx="2112">
                  <c:v>39004</c:v>
                </c:pt>
                <c:pt idx="2113">
                  <c:v>39005</c:v>
                </c:pt>
                <c:pt idx="2114">
                  <c:v>39006</c:v>
                </c:pt>
                <c:pt idx="2115">
                  <c:v>39007</c:v>
                </c:pt>
                <c:pt idx="2116">
                  <c:v>39008</c:v>
                </c:pt>
                <c:pt idx="2117">
                  <c:v>39009</c:v>
                </c:pt>
                <c:pt idx="2118">
                  <c:v>39010</c:v>
                </c:pt>
                <c:pt idx="2119">
                  <c:v>39011</c:v>
                </c:pt>
                <c:pt idx="2120">
                  <c:v>39012</c:v>
                </c:pt>
                <c:pt idx="2121">
                  <c:v>39013</c:v>
                </c:pt>
                <c:pt idx="2122">
                  <c:v>39014</c:v>
                </c:pt>
                <c:pt idx="2123">
                  <c:v>39015</c:v>
                </c:pt>
                <c:pt idx="2124">
                  <c:v>39016</c:v>
                </c:pt>
                <c:pt idx="2125">
                  <c:v>39017</c:v>
                </c:pt>
                <c:pt idx="2126">
                  <c:v>39018</c:v>
                </c:pt>
                <c:pt idx="2127">
                  <c:v>39019</c:v>
                </c:pt>
                <c:pt idx="2128">
                  <c:v>39020</c:v>
                </c:pt>
                <c:pt idx="2129">
                  <c:v>39021</c:v>
                </c:pt>
                <c:pt idx="2130">
                  <c:v>39022</c:v>
                </c:pt>
                <c:pt idx="2131">
                  <c:v>39023</c:v>
                </c:pt>
                <c:pt idx="2132">
                  <c:v>39024</c:v>
                </c:pt>
                <c:pt idx="2133">
                  <c:v>39025</c:v>
                </c:pt>
                <c:pt idx="2134">
                  <c:v>39026</c:v>
                </c:pt>
                <c:pt idx="2135">
                  <c:v>39027</c:v>
                </c:pt>
                <c:pt idx="2136">
                  <c:v>39028</c:v>
                </c:pt>
                <c:pt idx="2137">
                  <c:v>39029</c:v>
                </c:pt>
                <c:pt idx="2138">
                  <c:v>39030</c:v>
                </c:pt>
                <c:pt idx="2139">
                  <c:v>39031</c:v>
                </c:pt>
                <c:pt idx="2140">
                  <c:v>39032</c:v>
                </c:pt>
                <c:pt idx="2141">
                  <c:v>39033</c:v>
                </c:pt>
                <c:pt idx="2142">
                  <c:v>39034</c:v>
                </c:pt>
                <c:pt idx="2143">
                  <c:v>39035</c:v>
                </c:pt>
                <c:pt idx="2144">
                  <c:v>39036</c:v>
                </c:pt>
                <c:pt idx="2145">
                  <c:v>39037</c:v>
                </c:pt>
                <c:pt idx="2146">
                  <c:v>39038</c:v>
                </c:pt>
                <c:pt idx="2147">
                  <c:v>39039</c:v>
                </c:pt>
                <c:pt idx="2148">
                  <c:v>39040</c:v>
                </c:pt>
                <c:pt idx="2149">
                  <c:v>39041</c:v>
                </c:pt>
                <c:pt idx="2150">
                  <c:v>39042</c:v>
                </c:pt>
                <c:pt idx="2151">
                  <c:v>39043</c:v>
                </c:pt>
                <c:pt idx="2152">
                  <c:v>39044</c:v>
                </c:pt>
                <c:pt idx="2153">
                  <c:v>39045</c:v>
                </c:pt>
                <c:pt idx="2154">
                  <c:v>39046</c:v>
                </c:pt>
                <c:pt idx="2155">
                  <c:v>39047</c:v>
                </c:pt>
                <c:pt idx="2156">
                  <c:v>39048</c:v>
                </c:pt>
                <c:pt idx="2157">
                  <c:v>39049</c:v>
                </c:pt>
                <c:pt idx="2158">
                  <c:v>39050</c:v>
                </c:pt>
                <c:pt idx="2159">
                  <c:v>39051</c:v>
                </c:pt>
                <c:pt idx="2160">
                  <c:v>39052</c:v>
                </c:pt>
                <c:pt idx="2161">
                  <c:v>39053</c:v>
                </c:pt>
                <c:pt idx="2162">
                  <c:v>39054</c:v>
                </c:pt>
                <c:pt idx="2163">
                  <c:v>39055</c:v>
                </c:pt>
                <c:pt idx="2164">
                  <c:v>39056</c:v>
                </c:pt>
                <c:pt idx="2165">
                  <c:v>39057</c:v>
                </c:pt>
                <c:pt idx="2166">
                  <c:v>39058</c:v>
                </c:pt>
                <c:pt idx="2167">
                  <c:v>39059</c:v>
                </c:pt>
                <c:pt idx="2168">
                  <c:v>39060</c:v>
                </c:pt>
                <c:pt idx="2169">
                  <c:v>39061</c:v>
                </c:pt>
                <c:pt idx="2170">
                  <c:v>39062</c:v>
                </c:pt>
                <c:pt idx="2171">
                  <c:v>39063</c:v>
                </c:pt>
                <c:pt idx="2172">
                  <c:v>39064</c:v>
                </c:pt>
                <c:pt idx="2173">
                  <c:v>39065</c:v>
                </c:pt>
                <c:pt idx="2174">
                  <c:v>39066</c:v>
                </c:pt>
                <c:pt idx="2175">
                  <c:v>39067</c:v>
                </c:pt>
                <c:pt idx="2176">
                  <c:v>39068</c:v>
                </c:pt>
                <c:pt idx="2177">
                  <c:v>39069</c:v>
                </c:pt>
                <c:pt idx="2178">
                  <c:v>39070</c:v>
                </c:pt>
                <c:pt idx="2179">
                  <c:v>39071</c:v>
                </c:pt>
                <c:pt idx="2180">
                  <c:v>39072</c:v>
                </c:pt>
                <c:pt idx="2181">
                  <c:v>39073</c:v>
                </c:pt>
                <c:pt idx="2182">
                  <c:v>39074</c:v>
                </c:pt>
                <c:pt idx="2183">
                  <c:v>39075</c:v>
                </c:pt>
                <c:pt idx="2184">
                  <c:v>39076</c:v>
                </c:pt>
                <c:pt idx="2185">
                  <c:v>39077</c:v>
                </c:pt>
                <c:pt idx="2186">
                  <c:v>39078</c:v>
                </c:pt>
                <c:pt idx="2187">
                  <c:v>39079</c:v>
                </c:pt>
                <c:pt idx="2188">
                  <c:v>39080</c:v>
                </c:pt>
                <c:pt idx="2189">
                  <c:v>39081</c:v>
                </c:pt>
                <c:pt idx="2190">
                  <c:v>39082</c:v>
                </c:pt>
                <c:pt idx="2191">
                  <c:v>39083</c:v>
                </c:pt>
                <c:pt idx="2192">
                  <c:v>39084</c:v>
                </c:pt>
                <c:pt idx="2193">
                  <c:v>39085</c:v>
                </c:pt>
                <c:pt idx="2194">
                  <c:v>39086</c:v>
                </c:pt>
                <c:pt idx="2195">
                  <c:v>39087</c:v>
                </c:pt>
                <c:pt idx="2196">
                  <c:v>39088</c:v>
                </c:pt>
                <c:pt idx="2197">
                  <c:v>39089</c:v>
                </c:pt>
                <c:pt idx="2198">
                  <c:v>39090</c:v>
                </c:pt>
                <c:pt idx="2199">
                  <c:v>39091</c:v>
                </c:pt>
                <c:pt idx="2200">
                  <c:v>39092</c:v>
                </c:pt>
                <c:pt idx="2201">
                  <c:v>39093</c:v>
                </c:pt>
                <c:pt idx="2202">
                  <c:v>39094</c:v>
                </c:pt>
                <c:pt idx="2203">
                  <c:v>39095</c:v>
                </c:pt>
                <c:pt idx="2204">
                  <c:v>39096</c:v>
                </c:pt>
                <c:pt idx="2205">
                  <c:v>39097</c:v>
                </c:pt>
                <c:pt idx="2206">
                  <c:v>39098</c:v>
                </c:pt>
                <c:pt idx="2207">
                  <c:v>39099</c:v>
                </c:pt>
                <c:pt idx="2208">
                  <c:v>39100</c:v>
                </c:pt>
                <c:pt idx="2209">
                  <c:v>39101</c:v>
                </c:pt>
                <c:pt idx="2210">
                  <c:v>39102</c:v>
                </c:pt>
                <c:pt idx="2211">
                  <c:v>39103</c:v>
                </c:pt>
                <c:pt idx="2212">
                  <c:v>39104</c:v>
                </c:pt>
                <c:pt idx="2213">
                  <c:v>39105</c:v>
                </c:pt>
                <c:pt idx="2214">
                  <c:v>39106</c:v>
                </c:pt>
                <c:pt idx="2215">
                  <c:v>39107</c:v>
                </c:pt>
                <c:pt idx="2216">
                  <c:v>39108</c:v>
                </c:pt>
                <c:pt idx="2217">
                  <c:v>39109</c:v>
                </c:pt>
                <c:pt idx="2218">
                  <c:v>39110</c:v>
                </c:pt>
                <c:pt idx="2219">
                  <c:v>39111</c:v>
                </c:pt>
                <c:pt idx="2220">
                  <c:v>39112</c:v>
                </c:pt>
                <c:pt idx="2221">
                  <c:v>39113</c:v>
                </c:pt>
                <c:pt idx="2222">
                  <c:v>39114</c:v>
                </c:pt>
                <c:pt idx="2223">
                  <c:v>39115</c:v>
                </c:pt>
                <c:pt idx="2224">
                  <c:v>39116</c:v>
                </c:pt>
                <c:pt idx="2225">
                  <c:v>39117</c:v>
                </c:pt>
                <c:pt idx="2226">
                  <c:v>39118</c:v>
                </c:pt>
                <c:pt idx="2227">
                  <c:v>39119</c:v>
                </c:pt>
                <c:pt idx="2228">
                  <c:v>39120</c:v>
                </c:pt>
                <c:pt idx="2229">
                  <c:v>39121</c:v>
                </c:pt>
                <c:pt idx="2230">
                  <c:v>39122</c:v>
                </c:pt>
                <c:pt idx="2231">
                  <c:v>39123</c:v>
                </c:pt>
                <c:pt idx="2232">
                  <c:v>39124</c:v>
                </c:pt>
                <c:pt idx="2233">
                  <c:v>39125</c:v>
                </c:pt>
                <c:pt idx="2234">
                  <c:v>39126</c:v>
                </c:pt>
                <c:pt idx="2235">
                  <c:v>39127</c:v>
                </c:pt>
                <c:pt idx="2236">
                  <c:v>39128</c:v>
                </c:pt>
                <c:pt idx="2237">
                  <c:v>39129</c:v>
                </c:pt>
                <c:pt idx="2238">
                  <c:v>39130</c:v>
                </c:pt>
                <c:pt idx="2239">
                  <c:v>39131</c:v>
                </c:pt>
                <c:pt idx="2240">
                  <c:v>39132</c:v>
                </c:pt>
                <c:pt idx="2241">
                  <c:v>39133</c:v>
                </c:pt>
                <c:pt idx="2242">
                  <c:v>39134</c:v>
                </c:pt>
                <c:pt idx="2243">
                  <c:v>39135</c:v>
                </c:pt>
                <c:pt idx="2244">
                  <c:v>39136</c:v>
                </c:pt>
                <c:pt idx="2245">
                  <c:v>39137</c:v>
                </c:pt>
                <c:pt idx="2246">
                  <c:v>39138</c:v>
                </c:pt>
                <c:pt idx="2247">
                  <c:v>39139</c:v>
                </c:pt>
                <c:pt idx="2248">
                  <c:v>39140</c:v>
                </c:pt>
                <c:pt idx="2249">
                  <c:v>39141</c:v>
                </c:pt>
                <c:pt idx="2250">
                  <c:v>39142</c:v>
                </c:pt>
                <c:pt idx="2251">
                  <c:v>39143</c:v>
                </c:pt>
                <c:pt idx="2252">
                  <c:v>39144</c:v>
                </c:pt>
                <c:pt idx="2253">
                  <c:v>39145</c:v>
                </c:pt>
                <c:pt idx="2254">
                  <c:v>39146</c:v>
                </c:pt>
                <c:pt idx="2255">
                  <c:v>39147</c:v>
                </c:pt>
                <c:pt idx="2256">
                  <c:v>39148</c:v>
                </c:pt>
                <c:pt idx="2257">
                  <c:v>39149</c:v>
                </c:pt>
                <c:pt idx="2258">
                  <c:v>39150</c:v>
                </c:pt>
                <c:pt idx="2259">
                  <c:v>39151</c:v>
                </c:pt>
                <c:pt idx="2260">
                  <c:v>39152</c:v>
                </c:pt>
                <c:pt idx="2261">
                  <c:v>39153</c:v>
                </c:pt>
                <c:pt idx="2262">
                  <c:v>39154</c:v>
                </c:pt>
                <c:pt idx="2263">
                  <c:v>39155</c:v>
                </c:pt>
                <c:pt idx="2264">
                  <c:v>39156</c:v>
                </c:pt>
                <c:pt idx="2265">
                  <c:v>39157</c:v>
                </c:pt>
                <c:pt idx="2266">
                  <c:v>39158</c:v>
                </c:pt>
                <c:pt idx="2267">
                  <c:v>39159</c:v>
                </c:pt>
                <c:pt idx="2268">
                  <c:v>39160</c:v>
                </c:pt>
                <c:pt idx="2269">
                  <c:v>39161</c:v>
                </c:pt>
                <c:pt idx="2270">
                  <c:v>39162</c:v>
                </c:pt>
                <c:pt idx="2271">
                  <c:v>39163</c:v>
                </c:pt>
                <c:pt idx="2272">
                  <c:v>39164</c:v>
                </c:pt>
                <c:pt idx="2273">
                  <c:v>39165</c:v>
                </c:pt>
                <c:pt idx="2274">
                  <c:v>39166</c:v>
                </c:pt>
                <c:pt idx="2275">
                  <c:v>39167</c:v>
                </c:pt>
                <c:pt idx="2276">
                  <c:v>39168</c:v>
                </c:pt>
                <c:pt idx="2277">
                  <c:v>39169</c:v>
                </c:pt>
                <c:pt idx="2278">
                  <c:v>39170</c:v>
                </c:pt>
                <c:pt idx="2279">
                  <c:v>39171</c:v>
                </c:pt>
                <c:pt idx="2280">
                  <c:v>39172</c:v>
                </c:pt>
                <c:pt idx="2281">
                  <c:v>39173</c:v>
                </c:pt>
                <c:pt idx="2282">
                  <c:v>39174</c:v>
                </c:pt>
                <c:pt idx="2283">
                  <c:v>39175</c:v>
                </c:pt>
                <c:pt idx="2284">
                  <c:v>39176</c:v>
                </c:pt>
                <c:pt idx="2285">
                  <c:v>39177</c:v>
                </c:pt>
                <c:pt idx="2286">
                  <c:v>39178</c:v>
                </c:pt>
                <c:pt idx="2287">
                  <c:v>39179</c:v>
                </c:pt>
                <c:pt idx="2288">
                  <c:v>39180</c:v>
                </c:pt>
                <c:pt idx="2289">
                  <c:v>39181</c:v>
                </c:pt>
                <c:pt idx="2290">
                  <c:v>39182</c:v>
                </c:pt>
                <c:pt idx="2291">
                  <c:v>39183</c:v>
                </c:pt>
                <c:pt idx="2292">
                  <c:v>39184</c:v>
                </c:pt>
                <c:pt idx="2293">
                  <c:v>39185</c:v>
                </c:pt>
                <c:pt idx="2294">
                  <c:v>39186</c:v>
                </c:pt>
                <c:pt idx="2295">
                  <c:v>39187</c:v>
                </c:pt>
                <c:pt idx="2296">
                  <c:v>39188</c:v>
                </c:pt>
                <c:pt idx="2297">
                  <c:v>39189</c:v>
                </c:pt>
                <c:pt idx="2298">
                  <c:v>39190</c:v>
                </c:pt>
                <c:pt idx="2299">
                  <c:v>39191</c:v>
                </c:pt>
                <c:pt idx="2300">
                  <c:v>39192</c:v>
                </c:pt>
                <c:pt idx="2301">
                  <c:v>39193</c:v>
                </c:pt>
                <c:pt idx="2302">
                  <c:v>39194</c:v>
                </c:pt>
                <c:pt idx="2303">
                  <c:v>39195</c:v>
                </c:pt>
                <c:pt idx="2304">
                  <c:v>39196</c:v>
                </c:pt>
                <c:pt idx="2305">
                  <c:v>39197</c:v>
                </c:pt>
                <c:pt idx="2306">
                  <c:v>39198</c:v>
                </c:pt>
                <c:pt idx="2307">
                  <c:v>39199</c:v>
                </c:pt>
                <c:pt idx="2308">
                  <c:v>39200</c:v>
                </c:pt>
                <c:pt idx="2309">
                  <c:v>39201</c:v>
                </c:pt>
                <c:pt idx="2310">
                  <c:v>39202</c:v>
                </c:pt>
                <c:pt idx="2311">
                  <c:v>39203</c:v>
                </c:pt>
                <c:pt idx="2312">
                  <c:v>39204</c:v>
                </c:pt>
                <c:pt idx="2313">
                  <c:v>39205</c:v>
                </c:pt>
                <c:pt idx="2314">
                  <c:v>39206</c:v>
                </c:pt>
                <c:pt idx="2315">
                  <c:v>39207</c:v>
                </c:pt>
                <c:pt idx="2316">
                  <c:v>39208</c:v>
                </c:pt>
                <c:pt idx="2317">
                  <c:v>39209</c:v>
                </c:pt>
                <c:pt idx="2318">
                  <c:v>39210</c:v>
                </c:pt>
                <c:pt idx="2319">
                  <c:v>39211</c:v>
                </c:pt>
                <c:pt idx="2320">
                  <c:v>39212</c:v>
                </c:pt>
                <c:pt idx="2321">
                  <c:v>39213</c:v>
                </c:pt>
                <c:pt idx="2322">
                  <c:v>39214</c:v>
                </c:pt>
                <c:pt idx="2323">
                  <c:v>39215</c:v>
                </c:pt>
                <c:pt idx="2324">
                  <c:v>39216</c:v>
                </c:pt>
                <c:pt idx="2325">
                  <c:v>39217</c:v>
                </c:pt>
                <c:pt idx="2326">
                  <c:v>39218</c:v>
                </c:pt>
                <c:pt idx="2327">
                  <c:v>39219</c:v>
                </c:pt>
                <c:pt idx="2328">
                  <c:v>39220</c:v>
                </c:pt>
                <c:pt idx="2329">
                  <c:v>39221</c:v>
                </c:pt>
                <c:pt idx="2330">
                  <c:v>39222</c:v>
                </c:pt>
                <c:pt idx="2331">
                  <c:v>39223</c:v>
                </c:pt>
                <c:pt idx="2332">
                  <c:v>39224</c:v>
                </c:pt>
                <c:pt idx="2333">
                  <c:v>39225</c:v>
                </c:pt>
                <c:pt idx="2334">
                  <c:v>39226</c:v>
                </c:pt>
                <c:pt idx="2335">
                  <c:v>39227</c:v>
                </c:pt>
                <c:pt idx="2336">
                  <c:v>39228</c:v>
                </c:pt>
                <c:pt idx="2337">
                  <c:v>39229</c:v>
                </c:pt>
                <c:pt idx="2338">
                  <c:v>39230</c:v>
                </c:pt>
                <c:pt idx="2339">
                  <c:v>39231</c:v>
                </c:pt>
                <c:pt idx="2340">
                  <c:v>39232</c:v>
                </c:pt>
                <c:pt idx="2341">
                  <c:v>39233</c:v>
                </c:pt>
                <c:pt idx="2342">
                  <c:v>39234</c:v>
                </c:pt>
                <c:pt idx="2343">
                  <c:v>39235</c:v>
                </c:pt>
                <c:pt idx="2344">
                  <c:v>39236</c:v>
                </c:pt>
                <c:pt idx="2345">
                  <c:v>39237</c:v>
                </c:pt>
                <c:pt idx="2346">
                  <c:v>39238</c:v>
                </c:pt>
                <c:pt idx="2347">
                  <c:v>39239</c:v>
                </c:pt>
                <c:pt idx="2348">
                  <c:v>39240</c:v>
                </c:pt>
                <c:pt idx="2349">
                  <c:v>39241</c:v>
                </c:pt>
                <c:pt idx="2350">
                  <c:v>39242</c:v>
                </c:pt>
                <c:pt idx="2351">
                  <c:v>39243</c:v>
                </c:pt>
                <c:pt idx="2352">
                  <c:v>39244</c:v>
                </c:pt>
                <c:pt idx="2353">
                  <c:v>39245</c:v>
                </c:pt>
                <c:pt idx="2354">
                  <c:v>39246</c:v>
                </c:pt>
                <c:pt idx="2355">
                  <c:v>39247</c:v>
                </c:pt>
                <c:pt idx="2356">
                  <c:v>39248</c:v>
                </c:pt>
                <c:pt idx="2357">
                  <c:v>39249</c:v>
                </c:pt>
                <c:pt idx="2358">
                  <c:v>39250</c:v>
                </c:pt>
                <c:pt idx="2359">
                  <c:v>39251</c:v>
                </c:pt>
                <c:pt idx="2360">
                  <c:v>39252</c:v>
                </c:pt>
                <c:pt idx="2361">
                  <c:v>39253</c:v>
                </c:pt>
                <c:pt idx="2362">
                  <c:v>39254</c:v>
                </c:pt>
                <c:pt idx="2363">
                  <c:v>39255</c:v>
                </c:pt>
                <c:pt idx="2364">
                  <c:v>39256</c:v>
                </c:pt>
                <c:pt idx="2365">
                  <c:v>39257</c:v>
                </c:pt>
                <c:pt idx="2366">
                  <c:v>39258</c:v>
                </c:pt>
                <c:pt idx="2367">
                  <c:v>39259</c:v>
                </c:pt>
                <c:pt idx="2368">
                  <c:v>39260</c:v>
                </c:pt>
                <c:pt idx="2369">
                  <c:v>39261</c:v>
                </c:pt>
                <c:pt idx="2370">
                  <c:v>39262</c:v>
                </c:pt>
                <c:pt idx="2371">
                  <c:v>39263</c:v>
                </c:pt>
                <c:pt idx="2372">
                  <c:v>39264</c:v>
                </c:pt>
                <c:pt idx="2373">
                  <c:v>39265</c:v>
                </c:pt>
                <c:pt idx="2374">
                  <c:v>39266</c:v>
                </c:pt>
                <c:pt idx="2375">
                  <c:v>39267</c:v>
                </c:pt>
                <c:pt idx="2376">
                  <c:v>39268</c:v>
                </c:pt>
                <c:pt idx="2377">
                  <c:v>39269</c:v>
                </c:pt>
                <c:pt idx="2378">
                  <c:v>39270</c:v>
                </c:pt>
                <c:pt idx="2379">
                  <c:v>39271</c:v>
                </c:pt>
                <c:pt idx="2380">
                  <c:v>39272</c:v>
                </c:pt>
                <c:pt idx="2381">
                  <c:v>39273</c:v>
                </c:pt>
                <c:pt idx="2382">
                  <c:v>39274</c:v>
                </c:pt>
                <c:pt idx="2383">
                  <c:v>39275</c:v>
                </c:pt>
                <c:pt idx="2384">
                  <c:v>39276</c:v>
                </c:pt>
                <c:pt idx="2385">
                  <c:v>39277</c:v>
                </c:pt>
                <c:pt idx="2386">
                  <c:v>39278</c:v>
                </c:pt>
                <c:pt idx="2387">
                  <c:v>39279</c:v>
                </c:pt>
                <c:pt idx="2388">
                  <c:v>39280</c:v>
                </c:pt>
                <c:pt idx="2389">
                  <c:v>39281</c:v>
                </c:pt>
                <c:pt idx="2390">
                  <c:v>39282</c:v>
                </c:pt>
                <c:pt idx="2391">
                  <c:v>39283</c:v>
                </c:pt>
                <c:pt idx="2392">
                  <c:v>39284</c:v>
                </c:pt>
                <c:pt idx="2393">
                  <c:v>39285</c:v>
                </c:pt>
                <c:pt idx="2394">
                  <c:v>39286</c:v>
                </c:pt>
                <c:pt idx="2395">
                  <c:v>39287</c:v>
                </c:pt>
                <c:pt idx="2396">
                  <c:v>39288</c:v>
                </c:pt>
                <c:pt idx="2397">
                  <c:v>39289</c:v>
                </c:pt>
                <c:pt idx="2398">
                  <c:v>39290</c:v>
                </c:pt>
                <c:pt idx="2399">
                  <c:v>39291</c:v>
                </c:pt>
                <c:pt idx="2400">
                  <c:v>39292</c:v>
                </c:pt>
                <c:pt idx="2401">
                  <c:v>39293</c:v>
                </c:pt>
                <c:pt idx="2402">
                  <c:v>39294</c:v>
                </c:pt>
                <c:pt idx="2403">
                  <c:v>39295</c:v>
                </c:pt>
                <c:pt idx="2404">
                  <c:v>39296</c:v>
                </c:pt>
                <c:pt idx="2405">
                  <c:v>39297</c:v>
                </c:pt>
                <c:pt idx="2406">
                  <c:v>39298</c:v>
                </c:pt>
                <c:pt idx="2407">
                  <c:v>39299</c:v>
                </c:pt>
                <c:pt idx="2408">
                  <c:v>39300</c:v>
                </c:pt>
                <c:pt idx="2409">
                  <c:v>39301</c:v>
                </c:pt>
                <c:pt idx="2410">
                  <c:v>39302</c:v>
                </c:pt>
                <c:pt idx="2411">
                  <c:v>39303</c:v>
                </c:pt>
                <c:pt idx="2412">
                  <c:v>39304</c:v>
                </c:pt>
                <c:pt idx="2413">
                  <c:v>39305</c:v>
                </c:pt>
                <c:pt idx="2414">
                  <c:v>39306</c:v>
                </c:pt>
                <c:pt idx="2415">
                  <c:v>39307</c:v>
                </c:pt>
                <c:pt idx="2416">
                  <c:v>39308</c:v>
                </c:pt>
                <c:pt idx="2417">
                  <c:v>39309</c:v>
                </c:pt>
                <c:pt idx="2418">
                  <c:v>39310</c:v>
                </c:pt>
                <c:pt idx="2419">
                  <c:v>39311</c:v>
                </c:pt>
                <c:pt idx="2420">
                  <c:v>39312</c:v>
                </c:pt>
                <c:pt idx="2421">
                  <c:v>39313</c:v>
                </c:pt>
                <c:pt idx="2422">
                  <c:v>39314</c:v>
                </c:pt>
                <c:pt idx="2423">
                  <c:v>39315</c:v>
                </c:pt>
                <c:pt idx="2424">
                  <c:v>39316</c:v>
                </c:pt>
                <c:pt idx="2425">
                  <c:v>39317</c:v>
                </c:pt>
                <c:pt idx="2426">
                  <c:v>39318</c:v>
                </c:pt>
                <c:pt idx="2427">
                  <c:v>39319</c:v>
                </c:pt>
                <c:pt idx="2428">
                  <c:v>39320</c:v>
                </c:pt>
                <c:pt idx="2429">
                  <c:v>39321</c:v>
                </c:pt>
                <c:pt idx="2430">
                  <c:v>39322</c:v>
                </c:pt>
                <c:pt idx="2431">
                  <c:v>39323</c:v>
                </c:pt>
                <c:pt idx="2432">
                  <c:v>39324</c:v>
                </c:pt>
                <c:pt idx="2433">
                  <c:v>39325</c:v>
                </c:pt>
                <c:pt idx="2434">
                  <c:v>39326</c:v>
                </c:pt>
                <c:pt idx="2435">
                  <c:v>39327</c:v>
                </c:pt>
                <c:pt idx="2436">
                  <c:v>39328</c:v>
                </c:pt>
                <c:pt idx="2437">
                  <c:v>39329</c:v>
                </c:pt>
                <c:pt idx="2438">
                  <c:v>39330</c:v>
                </c:pt>
                <c:pt idx="2439">
                  <c:v>39331</c:v>
                </c:pt>
                <c:pt idx="2440">
                  <c:v>39332</c:v>
                </c:pt>
                <c:pt idx="2441">
                  <c:v>39333</c:v>
                </c:pt>
                <c:pt idx="2442">
                  <c:v>39334</c:v>
                </c:pt>
                <c:pt idx="2443">
                  <c:v>39335</c:v>
                </c:pt>
                <c:pt idx="2444">
                  <c:v>39336</c:v>
                </c:pt>
                <c:pt idx="2445">
                  <c:v>39337</c:v>
                </c:pt>
                <c:pt idx="2446">
                  <c:v>39338</c:v>
                </c:pt>
                <c:pt idx="2447">
                  <c:v>39339</c:v>
                </c:pt>
                <c:pt idx="2448">
                  <c:v>39340</c:v>
                </c:pt>
                <c:pt idx="2449">
                  <c:v>39341</c:v>
                </c:pt>
                <c:pt idx="2450">
                  <c:v>39342</c:v>
                </c:pt>
                <c:pt idx="2451">
                  <c:v>39343</c:v>
                </c:pt>
                <c:pt idx="2452">
                  <c:v>39344</c:v>
                </c:pt>
                <c:pt idx="2453">
                  <c:v>39345</c:v>
                </c:pt>
                <c:pt idx="2454">
                  <c:v>39346</c:v>
                </c:pt>
                <c:pt idx="2455">
                  <c:v>39347</c:v>
                </c:pt>
                <c:pt idx="2456">
                  <c:v>39348</c:v>
                </c:pt>
                <c:pt idx="2457">
                  <c:v>39349</c:v>
                </c:pt>
                <c:pt idx="2458">
                  <c:v>39350</c:v>
                </c:pt>
                <c:pt idx="2459">
                  <c:v>39351</c:v>
                </c:pt>
                <c:pt idx="2460">
                  <c:v>39352</c:v>
                </c:pt>
                <c:pt idx="2461">
                  <c:v>39353</c:v>
                </c:pt>
                <c:pt idx="2462">
                  <c:v>39354</c:v>
                </c:pt>
                <c:pt idx="2463">
                  <c:v>39355</c:v>
                </c:pt>
                <c:pt idx="2464">
                  <c:v>39356</c:v>
                </c:pt>
                <c:pt idx="2465">
                  <c:v>39357</c:v>
                </c:pt>
                <c:pt idx="2466">
                  <c:v>39358</c:v>
                </c:pt>
                <c:pt idx="2467">
                  <c:v>39359</c:v>
                </c:pt>
                <c:pt idx="2468">
                  <c:v>39360</c:v>
                </c:pt>
                <c:pt idx="2469">
                  <c:v>39361</c:v>
                </c:pt>
                <c:pt idx="2470">
                  <c:v>39362</c:v>
                </c:pt>
                <c:pt idx="2471">
                  <c:v>39363</c:v>
                </c:pt>
                <c:pt idx="2472">
                  <c:v>39364</c:v>
                </c:pt>
                <c:pt idx="2473">
                  <c:v>39365</c:v>
                </c:pt>
                <c:pt idx="2474">
                  <c:v>39366</c:v>
                </c:pt>
                <c:pt idx="2475">
                  <c:v>39367</c:v>
                </c:pt>
                <c:pt idx="2476">
                  <c:v>39368</c:v>
                </c:pt>
                <c:pt idx="2477">
                  <c:v>39369</c:v>
                </c:pt>
                <c:pt idx="2478">
                  <c:v>39370</c:v>
                </c:pt>
                <c:pt idx="2479">
                  <c:v>39371</c:v>
                </c:pt>
                <c:pt idx="2480">
                  <c:v>39372</c:v>
                </c:pt>
                <c:pt idx="2481">
                  <c:v>39373</c:v>
                </c:pt>
                <c:pt idx="2482">
                  <c:v>39374</c:v>
                </c:pt>
                <c:pt idx="2483">
                  <c:v>39375</c:v>
                </c:pt>
                <c:pt idx="2484">
                  <c:v>39376</c:v>
                </c:pt>
                <c:pt idx="2485">
                  <c:v>39377</c:v>
                </c:pt>
                <c:pt idx="2486">
                  <c:v>39378</c:v>
                </c:pt>
                <c:pt idx="2487">
                  <c:v>39379</c:v>
                </c:pt>
                <c:pt idx="2488">
                  <c:v>39380</c:v>
                </c:pt>
                <c:pt idx="2489">
                  <c:v>39381</c:v>
                </c:pt>
                <c:pt idx="2490">
                  <c:v>39382</c:v>
                </c:pt>
                <c:pt idx="2491">
                  <c:v>39383</c:v>
                </c:pt>
                <c:pt idx="2492">
                  <c:v>39384</c:v>
                </c:pt>
                <c:pt idx="2493">
                  <c:v>39385</c:v>
                </c:pt>
                <c:pt idx="2494">
                  <c:v>39386</c:v>
                </c:pt>
                <c:pt idx="2495">
                  <c:v>39387</c:v>
                </c:pt>
                <c:pt idx="2496">
                  <c:v>39388</c:v>
                </c:pt>
                <c:pt idx="2497">
                  <c:v>39389</c:v>
                </c:pt>
                <c:pt idx="2498">
                  <c:v>39390</c:v>
                </c:pt>
                <c:pt idx="2499">
                  <c:v>39391</c:v>
                </c:pt>
                <c:pt idx="2500">
                  <c:v>39392</c:v>
                </c:pt>
                <c:pt idx="2501">
                  <c:v>39393</c:v>
                </c:pt>
                <c:pt idx="2502">
                  <c:v>39394</c:v>
                </c:pt>
                <c:pt idx="2503">
                  <c:v>39395</c:v>
                </c:pt>
                <c:pt idx="2504">
                  <c:v>39396</c:v>
                </c:pt>
                <c:pt idx="2505">
                  <c:v>39397</c:v>
                </c:pt>
                <c:pt idx="2506">
                  <c:v>39398</c:v>
                </c:pt>
                <c:pt idx="2507">
                  <c:v>39399</c:v>
                </c:pt>
                <c:pt idx="2508">
                  <c:v>39400</c:v>
                </c:pt>
                <c:pt idx="2509">
                  <c:v>39401</c:v>
                </c:pt>
                <c:pt idx="2510">
                  <c:v>39402</c:v>
                </c:pt>
                <c:pt idx="2511">
                  <c:v>39403</c:v>
                </c:pt>
                <c:pt idx="2512">
                  <c:v>39404</c:v>
                </c:pt>
                <c:pt idx="2513">
                  <c:v>39405</c:v>
                </c:pt>
                <c:pt idx="2514">
                  <c:v>39406</c:v>
                </c:pt>
                <c:pt idx="2515">
                  <c:v>39407</c:v>
                </c:pt>
                <c:pt idx="2516">
                  <c:v>39408</c:v>
                </c:pt>
                <c:pt idx="2517">
                  <c:v>39409</c:v>
                </c:pt>
                <c:pt idx="2518">
                  <c:v>39410</c:v>
                </c:pt>
                <c:pt idx="2519">
                  <c:v>39411</c:v>
                </c:pt>
                <c:pt idx="2520">
                  <c:v>39412</c:v>
                </c:pt>
                <c:pt idx="2521">
                  <c:v>39413</c:v>
                </c:pt>
                <c:pt idx="2522">
                  <c:v>39414</c:v>
                </c:pt>
                <c:pt idx="2523">
                  <c:v>39415</c:v>
                </c:pt>
                <c:pt idx="2524">
                  <c:v>39416</c:v>
                </c:pt>
                <c:pt idx="2525">
                  <c:v>39417</c:v>
                </c:pt>
                <c:pt idx="2526">
                  <c:v>39418</c:v>
                </c:pt>
                <c:pt idx="2527">
                  <c:v>39419</c:v>
                </c:pt>
                <c:pt idx="2528">
                  <c:v>39420</c:v>
                </c:pt>
                <c:pt idx="2529">
                  <c:v>39421</c:v>
                </c:pt>
                <c:pt idx="2530">
                  <c:v>39422</c:v>
                </c:pt>
                <c:pt idx="2531">
                  <c:v>39423</c:v>
                </c:pt>
                <c:pt idx="2532">
                  <c:v>39424</c:v>
                </c:pt>
                <c:pt idx="2533">
                  <c:v>39425</c:v>
                </c:pt>
                <c:pt idx="2534">
                  <c:v>39426</c:v>
                </c:pt>
                <c:pt idx="2535">
                  <c:v>39427</c:v>
                </c:pt>
                <c:pt idx="2536">
                  <c:v>39428</c:v>
                </c:pt>
                <c:pt idx="2537">
                  <c:v>39429</c:v>
                </c:pt>
                <c:pt idx="2538">
                  <c:v>39430</c:v>
                </c:pt>
                <c:pt idx="2539">
                  <c:v>39431</c:v>
                </c:pt>
                <c:pt idx="2540">
                  <c:v>39432</c:v>
                </c:pt>
                <c:pt idx="2541">
                  <c:v>39433</c:v>
                </c:pt>
                <c:pt idx="2542">
                  <c:v>39434</c:v>
                </c:pt>
                <c:pt idx="2543">
                  <c:v>39435</c:v>
                </c:pt>
                <c:pt idx="2544">
                  <c:v>39436</c:v>
                </c:pt>
                <c:pt idx="2545">
                  <c:v>39437</c:v>
                </c:pt>
                <c:pt idx="2546">
                  <c:v>39438</c:v>
                </c:pt>
                <c:pt idx="2547">
                  <c:v>39439</c:v>
                </c:pt>
                <c:pt idx="2548">
                  <c:v>39440</c:v>
                </c:pt>
                <c:pt idx="2549">
                  <c:v>39441</c:v>
                </c:pt>
                <c:pt idx="2550">
                  <c:v>39442</c:v>
                </c:pt>
                <c:pt idx="2551">
                  <c:v>39443</c:v>
                </c:pt>
                <c:pt idx="2552">
                  <c:v>39444</c:v>
                </c:pt>
                <c:pt idx="2553">
                  <c:v>39445</c:v>
                </c:pt>
                <c:pt idx="2554">
                  <c:v>39446</c:v>
                </c:pt>
                <c:pt idx="2555">
                  <c:v>39447</c:v>
                </c:pt>
                <c:pt idx="2556">
                  <c:v>39448</c:v>
                </c:pt>
                <c:pt idx="2557">
                  <c:v>39449</c:v>
                </c:pt>
                <c:pt idx="2558">
                  <c:v>39450</c:v>
                </c:pt>
                <c:pt idx="2559">
                  <c:v>39451</c:v>
                </c:pt>
                <c:pt idx="2560">
                  <c:v>39452</c:v>
                </c:pt>
                <c:pt idx="2561">
                  <c:v>39453</c:v>
                </c:pt>
                <c:pt idx="2562">
                  <c:v>39454</c:v>
                </c:pt>
                <c:pt idx="2563">
                  <c:v>39455</c:v>
                </c:pt>
                <c:pt idx="2564">
                  <c:v>39456</c:v>
                </c:pt>
                <c:pt idx="2565">
                  <c:v>39457</c:v>
                </c:pt>
                <c:pt idx="2566">
                  <c:v>39458</c:v>
                </c:pt>
                <c:pt idx="2567">
                  <c:v>39459</c:v>
                </c:pt>
                <c:pt idx="2568">
                  <c:v>39460</c:v>
                </c:pt>
                <c:pt idx="2569">
                  <c:v>39461</c:v>
                </c:pt>
                <c:pt idx="2570">
                  <c:v>39462</c:v>
                </c:pt>
                <c:pt idx="2571">
                  <c:v>39463</c:v>
                </c:pt>
                <c:pt idx="2572">
                  <c:v>39464</c:v>
                </c:pt>
                <c:pt idx="2573">
                  <c:v>39465</c:v>
                </c:pt>
                <c:pt idx="2574">
                  <c:v>39466</c:v>
                </c:pt>
                <c:pt idx="2575">
                  <c:v>39467</c:v>
                </c:pt>
                <c:pt idx="2576">
                  <c:v>39468</c:v>
                </c:pt>
                <c:pt idx="2577">
                  <c:v>39469</c:v>
                </c:pt>
                <c:pt idx="2578">
                  <c:v>39470</c:v>
                </c:pt>
                <c:pt idx="2579">
                  <c:v>39471</c:v>
                </c:pt>
                <c:pt idx="2580">
                  <c:v>39472</c:v>
                </c:pt>
                <c:pt idx="2581">
                  <c:v>39473</c:v>
                </c:pt>
                <c:pt idx="2582">
                  <c:v>39474</c:v>
                </c:pt>
                <c:pt idx="2583">
                  <c:v>39475</c:v>
                </c:pt>
                <c:pt idx="2584">
                  <c:v>39476</c:v>
                </c:pt>
                <c:pt idx="2585">
                  <c:v>39477</c:v>
                </c:pt>
                <c:pt idx="2586">
                  <c:v>39478</c:v>
                </c:pt>
                <c:pt idx="2587">
                  <c:v>39479</c:v>
                </c:pt>
                <c:pt idx="2588">
                  <c:v>39480</c:v>
                </c:pt>
                <c:pt idx="2589">
                  <c:v>39481</c:v>
                </c:pt>
                <c:pt idx="2590">
                  <c:v>39482</c:v>
                </c:pt>
                <c:pt idx="2591">
                  <c:v>39483</c:v>
                </c:pt>
                <c:pt idx="2592">
                  <c:v>39484</c:v>
                </c:pt>
                <c:pt idx="2593">
                  <c:v>39485</c:v>
                </c:pt>
                <c:pt idx="2594">
                  <c:v>39486</c:v>
                </c:pt>
                <c:pt idx="2595">
                  <c:v>39487</c:v>
                </c:pt>
                <c:pt idx="2596">
                  <c:v>39488</c:v>
                </c:pt>
                <c:pt idx="2597">
                  <c:v>39489</c:v>
                </c:pt>
                <c:pt idx="2598">
                  <c:v>39490</c:v>
                </c:pt>
                <c:pt idx="2599">
                  <c:v>39491</c:v>
                </c:pt>
                <c:pt idx="2600">
                  <c:v>39492</c:v>
                </c:pt>
                <c:pt idx="2601">
                  <c:v>39493</c:v>
                </c:pt>
                <c:pt idx="2602">
                  <c:v>39494</c:v>
                </c:pt>
                <c:pt idx="2603">
                  <c:v>39495</c:v>
                </c:pt>
                <c:pt idx="2604">
                  <c:v>39496</c:v>
                </c:pt>
                <c:pt idx="2605">
                  <c:v>39497</c:v>
                </c:pt>
                <c:pt idx="2606">
                  <c:v>39498</c:v>
                </c:pt>
                <c:pt idx="2607">
                  <c:v>39499</c:v>
                </c:pt>
                <c:pt idx="2608">
                  <c:v>39500</c:v>
                </c:pt>
                <c:pt idx="2609">
                  <c:v>39501</c:v>
                </c:pt>
                <c:pt idx="2610">
                  <c:v>39502</c:v>
                </c:pt>
                <c:pt idx="2611">
                  <c:v>39503</c:v>
                </c:pt>
                <c:pt idx="2612">
                  <c:v>39504</c:v>
                </c:pt>
                <c:pt idx="2613">
                  <c:v>39505</c:v>
                </c:pt>
                <c:pt idx="2614">
                  <c:v>39506</c:v>
                </c:pt>
                <c:pt idx="2615">
                  <c:v>39507</c:v>
                </c:pt>
                <c:pt idx="2616">
                  <c:v>39508</c:v>
                </c:pt>
                <c:pt idx="2617">
                  <c:v>39509</c:v>
                </c:pt>
                <c:pt idx="2618">
                  <c:v>39510</c:v>
                </c:pt>
                <c:pt idx="2619">
                  <c:v>39511</c:v>
                </c:pt>
                <c:pt idx="2620">
                  <c:v>39512</c:v>
                </c:pt>
                <c:pt idx="2621">
                  <c:v>39513</c:v>
                </c:pt>
                <c:pt idx="2622">
                  <c:v>39514</c:v>
                </c:pt>
                <c:pt idx="2623">
                  <c:v>39515</c:v>
                </c:pt>
                <c:pt idx="2624">
                  <c:v>39516</c:v>
                </c:pt>
                <c:pt idx="2625">
                  <c:v>39517</c:v>
                </c:pt>
                <c:pt idx="2626">
                  <c:v>39518</c:v>
                </c:pt>
                <c:pt idx="2627">
                  <c:v>39519</c:v>
                </c:pt>
                <c:pt idx="2628">
                  <c:v>39520</c:v>
                </c:pt>
                <c:pt idx="2629">
                  <c:v>39521</c:v>
                </c:pt>
                <c:pt idx="2630">
                  <c:v>39522</c:v>
                </c:pt>
                <c:pt idx="2631">
                  <c:v>39523</c:v>
                </c:pt>
                <c:pt idx="2632">
                  <c:v>39524</c:v>
                </c:pt>
                <c:pt idx="2633">
                  <c:v>39525</c:v>
                </c:pt>
                <c:pt idx="2634">
                  <c:v>39526</c:v>
                </c:pt>
                <c:pt idx="2635">
                  <c:v>39527</c:v>
                </c:pt>
                <c:pt idx="2636">
                  <c:v>39528</c:v>
                </c:pt>
                <c:pt idx="2637">
                  <c:v>39529</c:v>
                </c:pt>
                <c:pt idx="2638">
                  <c:v>39530</c:v>
                </c:pt>
                <c:pt idx="2639">
                  <c:v>39531</c:v>
                </c:pt>
                <c:pt idx="2640">
                  <c:v>39532</c:v>
                </c:pt>
                <c:pt idx="2641">
                  <c:v>39533</c:v>
                </c:pt>
                <c:pt idx="2642">
                  <c:v>39534</c:v>
                </c:pt>
                <c:pt idx="2643">
                  <c:v>39535</c:v>
                </c:pt>
                <c:pt idx="2644">
                  <c:v>39536</c:v>
                </c:pt>
                <c:pt idx="2645">
                  <c:v>39537</c:v>
                </c:pt>
                <c:pt idx="2646">
                  <c:v>39538</c:v>
                </c:pt>
                <c:pt idx="2647">
                  <c:v>39539</c:v>
                </c:pt>
                <c:pt idx="2648">
                  <c:v>39540</c:v>
                </c:pt>
                <c:pt idx="2649">
                  <c:v>39541</c:v>
                </c:pt>
                <c:pt idx="2650">
                  <c:v>39542</c:v>
                </c:pt>
                <c:pt idx="2651">
                  <c:v>39543</c:v>
                </c:pt>
                <c:pt idx="2652">
                  <c:v>39544</c:v>
                </c:pt>
                <c:pt idx="2653">
                  <c:v>39545</c:v>
                </c:pt>
                <c:pt idx="2654">
                  <c:v>39546</c:v>
                </c:pt>
                <c:pt idx="2655">
                  <c:v>39547</c:v>
                </c:pt>
                <c:pt idx="2656">
                  <c:v>39548</c:v>
                </c:pt>
                <c:pt idx="2657">
                  <c:v>39549</c:v>
                </c:pt>
                <c:pt idx="2658">
                  <c:v>39550</c:v>
                </c:pt>
                <c:pt idx="2659">
                  <c:v>39551</c:v>
                </c:pt>
                <c:pt idx="2660">
                  <c:v>39552</c:v>
                </c:pt>
                <c:pt idx="2661">
                  <c:v>39553</c:v>
                </c:pt>
                <c:pt idx="2662">
                  <c:v>39554</c:v>
                </c:pt>
                <c:pt idx="2663">
                  <c:v>39555</c:v>
                </c:pt>
                <c:pt idx="2664">
                  <c:v>39556</c:v>
                </c:pt>
                <c:pt idx="2665">
                  <c:v>39557</c:v>
                </c:pt>
                <c:pt idx="2666">
                  <c:v>39558</c:v>
                </c:pt>
                <c:pt idx="2667">
                  <c:v>39559</c:v>
                </c:pt>
                <c:pt idx="2668">
                  <c:v>39560</c:v>
                </c:pt>
                <c:pt idx="2669">
                  <c:v>39561</c:v>
                </c:pt>
                <c:pt idx="2670">
                  <c:v>39562</c:v>
                </c:pt>
                <c:pt idx="2671">
                  <c:v>39563</c:v>
                </c:pt>
                <c:pt idx="2672">
                  <c:v>39564</c:v>
                </c:pt>
                <c:pt idx="2673">
                  <c:v>39565</c:v>
                </c:pt>
                <c:pt idx="2674">
                  <c:v>39566</c:v>
                </c:pt>
                <c:pt idx="2675">
                  <c:v>39567</c:v>
                </c:pt>
                <c:pt idx="2676">
                  <c:v>39568</c:v>
                </c:pt>
                <c:pt idx="2677">
                  <c:v>39569</c:v>
                </c:pt>
                <c:pt idx="2678">
                  <c:v>39570</c:v>
                </c:pt>
                <c:pt idx="2679">
                  <c:v>39571</c:v>
                </c:pt>
                <c:pt idx="2680">
                  <c:v>39572</c:v>
                </c:pt>
                <c:pt idx="2681">
                  <c:v>39573</c:v>
                </c:pt>
                <c:pt idx="2682">
                  <c:v>39574</c:v>
                </c:pt>
                <c:pt idx="2683">
                  <c:v>39575</c:v>
                </c:pt>
                <c:pt idx="2684">
                  <c:v>39576</c:v>
                </c:pt>
                <c:pt idx="2685">
                  <c:v>39577</c:v>
                </c:pt>
                <c:pt idx="2686">
                  <c:v>39578</c:v>
                </c:pt>
                <c:pt idx="2687">
                  <c:v>39579</c:v>
                </c:pt>
                <c:pt idx="2688">
                  <c:v>39580</c:v>
                </c:pt>
                <c:pt idx="2689">
                  <c:v>39581</c:v>
                </c:pt>
                <c:pt idx="2690">
                  <c:v>39582</c:v>
                </c:pt>
                <c:pt idx="2691">
                  <c:v>39583</c:v>
                </c:pt>
                <c:pt idx="2692">
                  <c:v>39584</c:v>
                </c:pt>
                <c:pt idx="2693">
                  <c:v>39585</c:v>
                </c:pt>
                <c:pt idx="2694">
                  <c:v>39586</c:v>
                </c:pt>
                <c:pt idx="2695">
                  <c:v>39587</c:v>
                </c:pt>
                <c:pt idx="2696">
                  <c:v>39588</c:v>
                </c:pt>
                <c:pt idx="2697">
                  <c:v>39589</c:v>
                </c:pt>
                <c:pt idx="2698">
                  <c:v>39590</c:v>
                </c:pt>
                <c:pt idx="2699">
                  <c:v>39591</c:v>
                </c:pt>
                <c:pt idx="2700">
                  <c:v>39592</c:v>
                </c:pt>
                <c:pt idx="2701">
                  <c:v>39593</c:v>
                </c:pt>
                <c:pt idx="2702">
                  <c:v>39594</c:v>
                </c:pt>
                <c:pt idx="2703">
                  <c:v>39595</c:v>
                </c:pt>
                <c:pt idx="2704">
                  <c:v>39596</c:v>
                </c:pt>
                <c:pt idx="2705">
                  <c:v>39597</c:v>
                </c:pt>
                <c:pt idx="2706">
                  <c:v>39598</c:v>
                </c:pt>
                <c:pt idx="2707">
                  <c:v>39599</c:v>
                </c:pt>
                <c:pt idx="2708">
                  <c:v>39600</c:v>
                </c:pt>
                <c:pt idx="2709">
                  <c:v>39601</c:v>
                </c:pt>
                <c:pt idx="2710">
                  <c:v>39602</c:v>
                </c:pt>
                <c:pt idx="2711">
                  <c:v>39603</c:v>
                </c:pt>
                <c:pt idx="2712">
                  <c:v>39604</c:v>
                </c:pt>
                <c:pt idx="2713">
                  <c:v>39605</c:v>
                </c:pt>
                <c:pt idx="2714">
                  <c:v>39606</c:v>
                </c:pt>
                <c:pt idx="2715">
                  <c:v>39607</c:v>
                </c:pt>
                <c:pt idx="2716">
                  <c:v>39608</c:v>
                </c:pt>
                <c:pt idx="2717">
                  <c:v>39609</c:v>
                </c:pt>
                <c:pt idx="2718">
                  <c:v>39610</c:v>
                </c:pt>
                <c:pt idx="2719">
                  <c:v>39611</c:v>
                </c:pt>
                <c:pt idx="2720">
                  <c:v>39612</c:v>
                </c:pt>
                <c:pt idx="2721">
                  <c:v>39613</c:v>
                </c:pt>
                <c:pt idx="2722">
                  <c:v>39614</c:v>
                </c:pt>
                <c:pt idx="2723">
                  <c:v>39615</c:v>
                </c:pt>
                <c:pt idx="2724">
                  <c:v>39616</c:v>
                </c:pt>
                <c:pt idx="2725">
                  <c:v>39617</c:v>
                </c:pt>
                <c:pt idx="2726">
                  <c:v>39618</c:v>
                </c:pt>
                <c:pt idx="2727">
                  <c:v>39619</c:v>
                </c:pt>
                <c:pt idx="2728">
                  <c:v>39620</c:v>
                </c:pt>
                <c:pt idx="2729">
                  <c:v>39621</c:v>
                </c:pt>
                <c:pt idx="2730">
                  <c:v>39622</c:v>
                </c:pt>
                <c:pt idx="2731">
                  <c:v>39623</c:v>
                </c:pt>
                <c:pt idx="2732">
                  <c:v>39624</c:v>
                </c:pt>
                <c:pt idx="2733">
                  <c:v>39625</c:v>
                </c:pt>
                <c:pt idx="2734">
                  <c:v>39626</c:v>
                </c:pt>
                <c:pt idx="2735">
                  <c:v>39627</c:v>
                </c:pt>
                <c:pt idx="2736">
                  <c:v>39628</c:v>
                </c:pt>
                <c:pt idx="2737">
                  <c:v>39629</c:v>
                </c:pt>
                <c:pt idx="2738">
                  <c:v>39630</c:v>
                </c:pt>
                <c:pt idx="2739">
                  <c:v>39631</c:v>
                </c:pt>
                <c:pt idx="2740">
                  <c:v>39632</c:v>
                </c:pt>
                <c:pt idx="2741">
                  <c:v>39633</c:v>
                </c:pt>
                <c:pt idx="2742">
                  <c:v>39634</c:v>
                </c:pt>
                <c:pt idx="2743">
                  <c:v>39635</c:v>
                </c:pt>
                <c:pt idx="2744">
                  <c:v>39636</c:v>
                </c:pt>
                <c:pt idx="2745">
                  <c:v>39637</c:v>
                </c:pt>
                <c:pt idx="2746">
                  <c:v>39638</c:v>
                </c:pt>
                <c:pt idx="2747">
                  <c:v>39639</c:v>
                </c:pt>
                <c:pt idx="2748">
                  <c:v>39640</c:v>
                </c:pt>
                <c:pt idx="2749">
                  <c:v>39641</c:v>
                </c:pt>
                <c:pt idx="2750">
                  <c:v>39642</c:v>
                </c:pt>
                <c:pt idx="2751">
                  <c:v>39643</c:v>
                </c:pt>
                <c:pt idx="2752">
                  <c:v>39644</c:v>
                </c:pt>
                <c:pt idx="2753">
                  <c:v>39645</c:v>
                </c:pt>
                <c:pt idx="2754">
                  <c:v>39646</c:v>
                </c:pt>
                <c:pt idx="2755">
                  <c:v>39647</c:v>
                </c:pt>
                <c:pt idx="2756">
                  <c:v>39648</c:v>
                </c:pt>
                <c:pt idx="2757">
                  <c:v>39649</c:v>
                </c:pt>
                <c:pt idx="2758">
                  <c:v>39650</c:v>
                </c:pt>
                <c:pt idx="2759">
                  <c:v>39651</c:v>
                </c:pt>
                <c:pt idx="2760">
                  <c:v>39652</c:v>
                </c:pt>
                <c:pt idx="2761">
                  <c:v>39653</c:v>
                </c:pt>
                <c:pt idx="2762">
                  <c:v>39654</c:v>
                </c:pt>
                <c:pt idx="2763">
                  <c:v>39655</c:v>
                </c:pt>
                <c:pt idx="2764">
                  <c:v>39656</c:v>
                </c:pt>
                <c:pt idx="2765">
                  <c:v>39657</c:v>
                </c:pt>
                <c:pt idx="2766">
                  <c:v>39658</c:v>
                </c:pt>
                <c:pt idx="2767">
                  <c:v>39659</c:v>
                </c:pt>
                <c:pt idx="2768">
                  <c:v>39660</c:v>
                </c:pt>
                <c:pt idx="2769">
                  <c:v>39661</c:v>
                </c:pt>
                <c:pt idx="2770">
                  <c:v>39662</c:v>
                </c:pt>
                <c:pt idx="2771">
                  <c:v>39663</c:v>
                </c:pt>
                <c:pt idx="2772">
                  <c:v>39664</c:v>
                </c:pt>
                <c:pt idx="2773">
                  <c:v>39665</c:v>
                </c:pt>
                <c:pt idx="2774">
                  <c:v>39666</c:v>
                </c:pt>
                <c:pt idx="2775">
                  <c:v>39667</c:v>
                </c:pt>
                <c:pt idx="2776">
                  <c:v>39668</c:v>
                </c:pt>
                <c:pt idx="2777">
                  <c:v>39669</c:v>
                </c:pt>
                <c:pt idx="2778">
                  <c:v>39670</c:v>
                </c:pt>
                <c:pt idx="2779">
                  <c:v>39671</c:v>
                </c:pt>
                <c:pt idx="2780">
                  <c:v>39672</c:v>
                </c:pt>
                <c:pt idx="2781">
                  <c:v>39673</c:v>
                </c:pt>
                <c:pt idx="2782">
                  <c:v>39674</c:v>
                </c:pt>
                <c:pt idx="2783">
                  <c:v>39675</c:v>
                </c:pt>
                <c:pt idx="2784">
                  <c:v>39676</c:v>
                </c:pt>
                <c:pt idx="2785">
                  <c:v>39677</c:v>
                </c:pt>
                <c:pt idx="2786">
                  <c:v>39678</c:v>
                </c:pt>
                <c:pt idx="2787">
                  <c:v>39679</c:v>
                </c:pt>
                <c:pt idx="2788">
                  <c:v>39680</c:v>
                </c:pt>
                <c:pt idx="2789">
                  <c:v>39681</c:v>
                </c:pt>
                <c:pt idx="2790">
                  <c:v>39682</c:v>
                </c:pt>
                <c:pt idx="2791">
                  <c:v>39683</c:v>
                </c:pt>
                <c:pt idx="2792">
                  <c:v>39684</c:v>
                </c:pt>
                <c:pt idx="2793">
                  <c:v>39685</c:v>
                </c:pt>
                <c:pt idx="2794">
                  <c:v>39686</c:v>
                </c:pt>
                <c:pt idx="2795">
                  <c:v>39687</c:v>
                </c:pt>
                <c:pt idx="2796">
                  <c:v>39688</c:v>
                </c:pt>
                <c:pt idx="2797">
                  <c:v>39689</c:v>
                </c:pt>
                <c:pt idx="2798">
                  <c:v>39690</c:v>
                </c:pt>
                <c:pt idx="2799">
                  <c:v>39691</c:v>
                </c:pt>
                <c:pt idx="2800">
                  <c:v>39692</c:v>
                </c:pt>
                <c:pt idx="2801">
                  <c:v>39693</c:v>
                </c:pt>
                <c:pt idx="2802">
                  <c:v>39694</c:v>
                </c:pt>
                <c:pt idx="2803">
                  <c:v>39695</c:v>
                </c:pt>
                <c:pt idx="2804">
                  <c:v>39696</c:v>
                </c:pt>
                <c:pt idx="2805">
                  <c:v>39697</c:v>
                </c:pt>
                <c:pt idx="2806">
                  <c:v>39698</c:v>
                </c:pt>
                <c:pt idx="2807">
                  <c:v>39699</c:v>
                </c:pt>
                <c:pt idx="2808">
                  <c:v>39700</c:v>
                </c:pt>
                <c:pt idx="2809">
                  <c:v>39701</c:v>
                </c:pt>
                <c:pt idx="2810">
                  <c:v>39702</c:v>
                </c:pt>
                <c:pt idx="2811">
                  <c:v>39703</c:v>
                </c:pt>
                <c:pt idx="2812">
                  <c:v>39704</c:v>
                </c:pt>
                <c:pt idx="2813">
                  <c:v>39705</c:v>
                </c:pt>
                <c:pt idx="2814">
                  <c:v>39706</c:v>
                </c:pt>
                <c:pt idx="2815">
                  <c:v>39707</c:v>
                </c:pt>
                <c:pt idx="2816">
                  <c:v>39708</c:v>
                </c:pt>
                <c:pt idx="2817">
                  <c:v>39709</c:v>
                </c:pt>
                <c:pt idx="2818">
                  <c:v>39710</c:v>
                </c:pt>
                <c:pt idx="2819">
                  <c:v>39711</c:v>
                </c:pt>
                <c:pt idx="2820">
                  <c:v>39712</c:v>
                </c:pt>
                <c:pt idx="2821">
                  <c:v>39713</c:v>
                </c:pt>
                <c:pt idx="2822">
                  <c:v>39714</c:v>
                </c:pt>
                <c:pt idx="2823">
                  <c:v>39715</c:v>
                </c:pt>
                <c:pt idx="2824">
                  <c:v>39716</c:v>
                </c:pt>
                <c:pt idx="2825">
                  <c:v>39717</c:v>
                </c:pt>
                <c:pt idx="2826">
                  <c:v>39718</c:v>
                </c:pt>
                <c:pt idx="2827">
                  <c:v>39719</c:v>
                </c:pt>
                <c:pt idx="2828">
                  <c:v>39720</c:v>
                </c:pt>
                <c:pt idx="2829">
                  <c:v>39721</c:v>
                </c:pt>
                <c:pt idx="2830">
                  <c:v>39722</c:v>
                </c:pt>
                <c:pt idx="2831">
                  <c:v>39723</c:v>
                </c:pt>
                <c:pt idx="2832">
                  <c:v>39724</c:v>
                </c:pt>
                <c:pt idx="2833">
                  <c:v>39725</c:v>
                </c:pt>
                <c:pt idx="2834">
                  <c:v>39726</c:v>
                </c:pt>
                <c:pt idx="2835">
                  <c:v>39727</c:v>
                </c:pt>
                <c:pt idx="2836">
                  <c:v>39728</c:v>
                </c:pt>
                <c:pt idx="2837">
                  <c:v>39729</c:v>
                </c:pt>
                <c:pt idx="2838">
                  <c:v>39730</c:v>
                </c:pt>
                <c:pt idx="2839">
                  <c:v>39731</c:v>
                </c:pt>
                <c:pt idx="2840">
                  <c:v>39732</c:v>
                </c:pt>
                <c:pt idx="2841">
                  <c:v>39733</c:v>
                </c:pt>
                <c:pt idx="2842">
                  <c:v>39734</c:v>
                </c:pt>
                <c:pt idx="2843">
                  <c:v>39735</c:v>
                </c:pt>
                <c:pt idx="2844">
                  <c:v>39736</c:v>
                </c:pt>
                <c:pt idx="2845">
                  <c:v>39737</c:v>
                </c:pt>
                <c:pt idx="2846">
                  <c:v>39738</c:v>
                </c:pt>
                <c:pt idx="2847">
                  <c:v>39739</c:v>
                </c:pt>
                <c:pt idx="2848">
                  <c:v>39740</c:v>
                </c:pt>
                <c:pt idx="2849">
                  <c:v>39741</c:v>
                </c:pt>
                <c:pt idx="2850">
                  <c:v>39742</c:v>
                </c:pt>
                <c:pt idx="2851">
                  <c:v>39743</c:v>
                </c:pt>
                <c:pt idx="2852">
                  <c:v>39744</c:v>
                </c:pt>
                <c:pt idx="2853">
                  <c:v>39745</c:v>
                </c:pt>
                <c:pt idx="2854">
                  <c:v>39746</c:v>
                </c:pt>
                <c:pt idx="2855">
                  <c:v>39747</c:v>
                </c:pt>
                <c:pt idx="2856">
                  <c:v>39748</c:v>
                </c:pt>
                <c:pt idx="2857">
                  <c:v>39749</c:v>
                </c:pt>
                <c:pt idx="2858">
                  <c:v>39750</c:v>
                </c:pt>
                <c:pt idx="2859">
                  <c:v>39751</c:v>
                </c:pt>
                <c:pt idx="2860">
                  <c:v>39752</c:v>
                </c:pt>
                <c:pt idx="2861">
                  <c:v>39753</c:v>
                </c:pt>
                <c:pt idx="2862">
                  <c:v>39754</c:v>
                </c:pt>
                <c:pt idx="2863">
                  <c:v>39755</c:v>
                </c:pt>
                <c:pt idx="2864">
                  <c:v>39756</c:v>
                </c:pt>
                <c:pt idx="2865">
                  <c:v>39757</c:v>
                </c:pt>
                <c:pt idx="2866">
                  <c:v>39758</c:v>
                </c:pt>
                <c:pt idx="2867">
                  <c:v>39759</c:v>
                </c:pt>
                <c:pt idx="2868">
                  <c:v>39760</c:v>
                </c:pt>
                <c:pt idx="2869">
                  <c:v>39761</c:v>
                </c:pt>
                <c:pt idx="2870">
                  <c:v>39762</c:v>
                </c:pt>
                <c:pt idx="2871">
                  <c:v>39763</c:v>
                </c:pt>
                <c:pt idx="2872">
                  <c:v>39764</c:v>
                </c:pt>
                <c:pt idx="2873">
                  <c:v>39765</c:v>
                </c:pt>
                <c:pt idx="2874">
                  <c:v>39766</c:v>
                </c:pt>
                <c:pt idx="2875">
                  <c:v>39767</c:v>
                </c:pt>
                <c:pt idx="2876">
                  <c:v>39768</c:v>
                </c:pt>
                <c:pt idx="2877">
                  <c:v>39769</c:v>
                </c:pt>
                <c:pt idx="2878">
                  <c:v>39770</c:v>
                </c:pt>
                <c:pt idx="2879">
                  <c:v>39771</c:v>
                </c:pt>
                <c:pt idx="2880">
                  <c:v>39772</c:v>
                </c:pt>
                <c:pt idx="2881">
                  <c:v>39773</c:v>
                </c:pt>
                <c:pt idx="2882">
                  <c:v>39774</c:v>
                </c:pt>
                <c:pt idx="2883">
                  <c:v>39775</c:v>
                </c:pt>
                <c:pt idx="2884">
                  <c:v>39776</c:v>
                </c:pt>
                <c:pt idx="2885">
                  <c:v>39777</c:v>
                </c:pt>
                <c:pt idx="2886">
                  <c:v>39778</c:v>
                </c:pt>
                <c:pt idx="2887">
                  <c:v>39779</c:v>
                </c:pt>
                <c:pt idx="2888">
                  <c:v>39780</c:v>
                </c:pt>
                <c:pt idx="2889">
                  <c:v>39781</c:v>
                </c:pt>
                <c:pt idx="2890">
                  <c:v>39782</c:v>
                </c:pt>
                <c:pt idx="2891">
                  <c:v>39783</c:v>
                </c:pt>
                <c:pt idx="2892">
                  <c:v>39784</c:v>
                </c:pt>
                <c:pt idx="2893">
                  <c:v>39785</c:v>
                </c:pt>
                <c:pt idx="2894">
                  <c:v>39786</c:v>
                </c:pt>
                <c:pt idx="2895">
                  <c:v>39787</c:v>
                </c:pt>
                <c:pt idx="2896">
                  <c:v>39788</c:v>
                </c:pt>
                <c:pt idx="2897">
                  <c:v>39789</c:v>
                </c:pt>
                <c:pt idx="2898">
                  <c:v>39790</c:v>
                </c:pt>
                <c:pt idx="2899">
                  <c:v>39791</c:v>
                </c:pt>
                <c:pt idx="2900">
                  <c:v>39792</c:v>
                </c:pt>
                <c:pt idx="2901">
                  <c:v>39793</c:v>
                </c:pt>
                <c:pt idx="2902">
                  <c:v>39794</c:v>
                </c:pt>
                <c:pt idx="2903">
                  <c:v>39795</c:v>
                </c:pt>
                <c:pt idx="2904">
                  <c:v>39796</c:v>
                </c:pt>
                <c:pt idx="2905">
                  <c:v>39797</c:v>
                </c:pt>
                <c:pt idx="2906">
                  <c:v>39798</c:v>
                </c:pt>
                <c:pt idx="2907">
                  <c:v>39799</c:v>
                </c:pt>
                <c:pt idx="2908">
                  <c:v>39800</c:v>
                </c:pt>
                <c:pt idx="2909">
                  <c:v>39801</c:v>
                </c:pt>
                <c:pt idx="2910">
                  <c:v>39802</c:v>
                </c:pt>
                <c:pt idx="2911">
                  <c:v>39803</c:v>
                </c:pt>
                <c:pt idx="2912">
                  <c:v>39804</c:v>
                </c:pt>
                <c:pt idx="2913">
                  <c:v>39805</c:v>
                </c:pt>
                <c:pt idx="2914">
                  <c:v>39806</c:v>
                </c:pt>
                <c:pt idx="2915">
                  <c:v>39807</c:v>
                </c:pt>
                <c:pt idx="2916">
                  <c:v>39808</c:v>
                </c:pt>
                <c:pt idx="2917">
                  <c:v>39809</c:v>
                </c:pt>
                <c:pt idx="2918">
                  <c:v>39810</c:v>
                </c:pt>
                <c:pt idx="2919">
                  <c:v>39811</c:v>
                </c:pt>
                <c:pt idx="2920">
                  <c:v>39812</c:v>
                </c:pt>
                <c:pt idx="2921">
                  <c:v>39813</c:v>
                </c:pt>
                <c:pt idx="2922">
                  <c:v>39814</c:v>
                </c:pt>
                <c:pt idx="2923">
                  <c:v>39815</c:v>
                </c:pt>
                <c:pt idx="2924">
                  <c:v>39816</c:v>
                </c:pt>
                <c:pt idx="2925">
                  <c:v>39817</c:v>
                </c:pt>
                <c:pt idx="2926">
                  <c:v>39818</c:v>
                </c:pt>
                <c:pt idx="2927">
                  <c:v>39819</c:v>
                </c:pt>
                <c:pt idx="2928">
                  <c:v>39820</c:v>
                </c:pt>
                <c:pt idx="2929">
                  <c:v>39821</c:v>
                </c:pt>
                <c:pt idx="2930">
                  <c:v>39822</c:v>
                </c:pt>
                <c:pt idx="2931">
                  <c:v>39823</c:v>
                </c:pt>
                <c:pt idx="2932">
                  <c:v>39824</c:v>
                </c:pt>
                <c:pt idx="2933">
                  <c:v>39825</c:v>
                </c:pt>
                <c:pt idx="2934">
                  <c:v>39826</c:v>
                </c:pt>
                <c:pt idx="2935">
                  <c:v>39827</c:v>
                </c:pt>
                <c:pt idx="2936">
                  <c:v>39828</c:v>
                </c:pt>
                <c:pt idx="2937">
                  <c:v>39829</c:v>
                </c:pt>
                <c:pt idx="2938">
                  <c:v>39830</c:v>
                </c:pt>
                <c:pt idx="2939">
                  <c:v>39831</c:v>
                </c:pt>
                <c:pt idx="2940">
                  <c:v>39832</c:v>
                </c:pt>
                <c:pt idx="2941">
                  <c:v>39833</c:v>
                </c:pt>
                <c:pt idx="2942">
                  <c:v>39834</c:v>
                </c:pt>
                <c:pt idx="2943">
                  <c:v>39835</c:v>
                </c:pt>
                <c:pt idx="2944">
                  <c:v>39836</c:v>
                </c:pt>
                <c:pt idx="2945">
                  <c:v>39837</c:v>
                </c:pt>
                <c:pt idx="2946">
                  <c:v>39838</c:v>
                </c:pt>
                <c:pt idx="2947">
                  <c:v>39839</c:v>
                </c:pt>
                <c:pt idx="2948">
                  <c:v>39840</c:v>
                </c:pt>
                <c:pt idx="2949">
                  <c:v>39841</c:v>
                </c:pt>
                <c:pt idx="2950">
                  <c:v>39842</c:v>
                </c:pt>
                <c:pt idx="2951">
                  <c:v>39843</c:v>
                </c:pt>
                <c:pt idx="2952">
                  <c:v>39844</c:v>
                </c:pt>
                <c:pt idx="2953">
                  <c:v>39845</c:v>
                </c:pt>
                <c:pt idx="2954">
                  <c:v>39846</c:v>
                </c:pt>
                <c:pt idx="2955">
                  <c:v>39847</c:v>
                </c:pt>
                <c:pt idx="2956">
                  <c:v>39848</c:v>
                </c:pt>
                <c:pt idx="2957">
                  <c:v>39849</c:v>
                </c:pt>
                <c:pt idx="2958">
                  <c:v>39850</c:v>
                </c:pt>
                <c:pt idx="2959">
                  <c:v>39851</c:v>
                </c:pt>
                <c:pt idx="2960">
                  <c:v>39852</c:v>
                </c:pt>
                <c:pt idx="2961">
                  <c:v>39853</c:v>
                </c:pt>
                <c:pt idx="2962">
                  <c:v>39854</c:v>
                </c:pt>
                <c:pt idx="2963">
                  <c:v>39855</c:v>
                </c:pt>
                <c:pt idx="2964">
                  <c:v>39856</c:v>
                </c:pt>
                <c:pt idx="2965">
                  <c:v>39857</c:v>
                </c:pt>
                <c:pt idx="2966">
                  <c:v>39858</c:v>
                </c:pt>
                <c:pt idx="2967">
                  <c:v>39859</c:v>
                </c:pt>
                <c:pt idx="2968">
                  <c:v>39860</c:v>
                </c:pt>
                <c:pt idx="2969">
                  <c:v>39861</c:v>
                </c:pt>
                <c:pt idx="2970">
                  <c:v>39862</c:v>
                </c:pt>
                <c:pt idx="2971">
                  <c:v>39863</c:v>
                </c:pt>
                <c:pt idx="2972">
                  <c:v>39864</c:v>
                </c:pt>
                <c:pt idx="2973">
                  <c:v>39865</c:v>
                </c:pt>
                <c:pt idx="2974">
                  <c:v>39866</c:v>
                </c:pt>
                <c:pt idx="2975">
                  <c:v>39867</c:v>
                </c:pt>
                <c:pt idx="2976">
                  <c:v>39868</c:v>
                </c:pt>
                <c:pt idx="2977">
                  <c:v>39869</c:v>
                </c:pt>
                <c:pt idx="2978">
                  <c:v>39870</c:v>
                </c:pt>
                <c:pt idx="2979">
                  <c:v>39871</c:v>
                </c:pt>
                <c:pt idx="2980">
                  <c:v>39872</c:v>
                </c:pt>
                <c:pt idx="2981">
                  <c:v>39873</c:v>
                </c:pt>
                <c:pt idx="2982">
                  <c:v>39874</c:v>
                </c:pt>
                <c:pt idx="2983">
                  <c:v>39875</c:v>
                </c:pt>
                <c:pt idx="2984">
                  <c:v>39876</c:v>
                </c:pt>
                <c:pt idx="2985">
                  <c:v>39877</c:v>
                </c:pt>
                <c:pt idx="2986">
                  <c:v>39878</c:v>
                </c:pt>
                <c:pt idx="2987">
                  <c:v>39879</c:v>
                </c:pt>
                <c:pt idx="2988">
                  <c:v>39880</c:v>
                </c:pt>
                <c:pt idx="2989">
                  <c:v>39881</c:v>
                </c:pt>
                <c:pt idx="2990">
                  <c:v>39882</c:v>
                </c:pt>
                <c:pt idx="2991">
                  <c:v>39883</c:v>
                </c:pt>
                <c:pt idx="2992">
                  <c:v>39884</c:v>
                </c:pt>
                <c:pt idx="2993">
                  <c:v>39885</c:v>
                </c:pt>
                <c:pt idx="2994">
                  <c:v>39886</c:v>
                </c:pt>
                <c:pt idx="2995">
                  <c:v>39887</c:v>
                </c:pt>
                <c:pt idx="2996">
                  <c:v>39888</c:v>
                </c:pt>
                <c:pt idx="2997">
                  <c:v>39889</c:v>
                </c:pt>
                <c:pt idx="2998">
                  <c:v>39890</c:v>
                </c:pt>
                <c:pt idx="2999">
                  <c:v>39891</c:v>
                </c:pt>
                <c:pt idx="3000">
                  <c:v>39892</c:v>
                </c:pt>
                <c:pt idx="3001">
                  <c:v>39893</c:v>
                </c:pt>
                <c:pt idx="3002">
                  <c:v>39894</c:v>
                </c:pt>
                <c:pt idx="3003">
                  <c:v>39895</c:v>
                </c:pt>
                <c:pt idx="3004">
                  <c:v>39896</c:v>
                </c:pt>
                <c:pt idx="3005">
                  <c:v>39897</c:v>
                </c:pt>
                <c:pt idx="3006">
                  <c:v>39898</c:v>
                </c:pt>
                <c:pt idx="3007">
                  <c:v>39899</c:v>
                </c:pt>
                <c:pt idx="3008">
                  <c:v>39900</c:v>
                </c:pt>
                <c:pt idx="3009">
                  <c:v>39901</c:v>
                </c:pt>
                <c:pt idx="3010">
                  <c:v>39902</c:v>
                </c:pt>
                <c:pt idx="3011">
                  <c:v>39903</c:v>
                </c:pt>
                <c:pt idx="3012">
                  <c:v>39904</c:v>
                </c:pt>
                <c:pt idx="3013">
                  <c:v>39905</c:v>
                </c:pt>
                <c:pt idx="3014">
                  <c:v>39906</c:v>
                </c:pt>
                <c:pt idx="3015">
                  <c:v>39907</c:v>
                </c:pt>
                <c:pt idx="3016">
                  <c:v>39908</c:v>
                </c:pt>
                <c:pt idx="3017">
                  <c:v>39909</c:v>
                </c:pt>
                <c:pt idx="3018">
                  <c:v>39910</c:v>
                </c:pt>
                <c:pt idx="3019">
                  <c:v>39911</c:v>
                </c:pt>
                <c:pt idx="3020">
                  <c:v>39912</c:v>
                </c:pt>
                <c:pt idx="3021">
                  <c:v>39913</c:v>
                </c:pt>
                <c:pt idx="3022">
                  <c:v>39914</c:v>
                </c:pt>
                <c:pt idx="3023">
                  <c:v>39915</c:v>
                </c:pt>
                <c:pt idx="3024">
                  <c:v>39916</c:v>
                </c:pt>
                <c:pt idx="3025">
                  <c:v>39917</c:v>
                </c:pt>
                <c:pt idx="3026">
                  <c:v>39918</c:v>
                </c:pt>
                <c:pt idx="3027">
                  <c:v>39919</c:v>
                </c:pt>
                <c:pt idx="3028">
                  <c:v>39920</c:v>
                </c:pt>
                <c:pt idx="3029">
                  <c:v>39921</c:v>
                </c:pt>
                <c:pt idx="3030">
                  <c:v>39922</c:v>
                </c:pt>
                <c:pt idx="3031">
                  <c:v>39923</c:v>
                </c:pt>
                <c:pt idx="3032">
                  <c:v>39924</c:v>
                </c:pt>
                <c:pt idx="3033">
                  <c:v>39925</c:v>
                </c:pt>
                <c:pt idx="3034">
                  <c:v>39926</c:v>
                </c:pt>
                <c:pt idx="3035">
                  <c:v>39927</c:v>
                </c:pt>
                <c:pt idx="3036">
                  <c:v>39928</c:v>
                </c:pt>
                <c:pt idx="3037">
                  <c:v>39929</c:v>
                </c:pt>
                <c:pt idx="3038">
                  <c:v>39930</c:v>
                </c:pt>
                <c:pt idx="3039">
                  <c:v>39931</c:v>
                </c:pt>
                <c:pt idx="3040">
                  <c:v>39932</c:v>
                </c:pt>
                <c:pt idx="3041">
                  <c:v>39933</c:v>
                </c:pt>
                <c:pt idx="3042">
                  <c:v>39934</c:v>
                </c:pt>
                <c:pt idx="3043">
                  <c:v>39935</c:v>
                </c:pt>
                <c:pt idx="3044">
                  <c:v>39936</c:v>
                </c:pt>
                <c:pt idx="3045">
                  <c:v>39937</c:v>
                </c:pt>
                <c:pt idx="3046">
                  <c:v>39938</c:v>
                </c:pt>
                <c:pt idx="3047">
                  <c:v>39939</c:v>
                </c:pt>
                <c:pt idx="3048">
                  <c:v>39940</c:v>
                </c:pt>
                <c:pt idx="3049">
                  <c:v>39941</c:v>
                </c:pt>
                <c:pt idx="3050">
                  <c:v>39942</c:v>
                </c:pt>
                <c:pt idx="3051">
                  <c:v>39943</c:v>
                </c:pt>
                <c:pt idx="3052">
                  <c:v>39944</c:v>
                </c:pt>
                <c:pt idx="3053">
                  <c:v>39945</c:v>
                </c:pt>
                <c:pt idx="3054">
                  <c:v>39946</c:v>
                </c:pt>
                <c:pt idx="3055">
                  <c:v>39947</c:v>
                </c:pt>
                <c:pt idx="3056">
                  <c:v>39948</c:v>
                </c:pt>
                <c:pt idx="3057">
                  <c:v>39949</c:v>
                </c:pt>
                <c:pt idx="3058">
                  <c:v>39950</c:v>
                </c:pt>
                <c:pt idx="3059">
                  <c:v>39951</c:v>
                </c:pt>
                <c:pt idx="3060">
                  <c:v>39952</c:v>
                </c:pt>
                <c:pt idx="3061">
                  <c:v>39953</c:v>
                </c:pt>
                <c:pt idx="3062">
                  <c:v>39954</c:v>
                </c:pt>
                <c:pt idx="3063">
                  <c:v>39955</c:v>
                </c:pt>
                <c:pt idx="3064">
                  <c:v>39956</c:v>
                </c:pt>
                <c:pt idx="3065">
                  <c:v>39957</c:v>
                </c:pt>
                <c:pt idx="3066">
                  <c:v>39958</c:v>
                </c:pt>
                <c:pt idx="3067">
                  <c:v>39959</c:v>
                </c:pt>
                <c:pt idx="3068">
                  <c:v>39960</c:v>
                </c:pt>
                <c:pt idx="3069">
                  <c:v>39961</c:v>
                </c:pt>
                <c:pt idx="3070">
                  <c:v>39962</c:v>
                </c:pt>
                <c:pt idx="3071">
                  <c:v>39963</c:v>
                </c:pt>
                <c:pt idx="3072">
                  <c:v>39964</c:v>
                </c:pt>
                <c:pt idx="3073">
                  <c:v>39965</c:v>
                </c:pt>
                <c:pt idx="3074">
                  <c:v>39966</c:v>
                </c:pt>
                <c:pt idx="3075">
                  <c:v>39967</c:v>
                </c:pt>
                <c:pt idx="3076">
                  <c:v>39968</c:v>
                </c:pt>
                <c:pt idx="3077">
                  <c:v>39969</c:v>
                </c:pt>
                <c:pt idx="3078">
                  <c:v>39970</c:v>
                </c:pt>
                <c:pt idx="3079">
                  <c:v>39971</c:v>
                </c:pt>
                <c:pt idx="3080">
                  <c:v>39972</c:v>
                </c:pt>
                <c:pt idx="3081">
                  <c:v>39973</c:v>
                </c:pt>
                <c:pt idx="3082">
                  <c:v>39974</c:v>
                </c:pt>
                <c:pt idx="3083">
                  <c:v>39975</c:v>
                </c:pt>
                <c:pt idx="3084">
                  <c:v>39976</c:v>
                </c:pt>
                <c:pt idx="3085">
                  <c:v>39977</c:v>
                </c:pt>
                <c:pt idx="3086">
                  <c:v>39978</c:v>
                </c:pt>
                <c:pt idx="3087">
                  <c:v>39979</c:v>
                </c:pt>
                <c:pt idx="3088">
                  <c:v>39980</c:v>
                </c:pt>
                <c:pt idx="3089">
                  <c:v>39981</c:v>
                </c:pt>
                <c:pt idx="3090">
                  <c:v>39982</c:v>
                </c:pt>
                <c:pt idx="3091">
                  <c:v>39983</c:v>
                </c:pt>
                <c:pt idx="3092">
                  <c:v>39984</c:v>
                </c:pt>
                <c:pt idx="3093">
                  <c:v>39985</c:v>
                </c:pt>
                <c:pt idx="3094">
                  <c:v>39986</c:v>
                </c:pt>
                <c:pt idx="3095">
                  <c:v>39987</c:v>
                </c:pt>
                <c:pt idx="3096">
                  <c:v>39988</c:v>
                </c:pt>
                <c:pt idx="3097">
                  <c:v>39989</c:v>
                </c:pt>
                <c:pt idx="3098">
                  <c:v>39990</c:v>
                </c:pt>
                <c:pt idx="3099">
                  <c:v>39991</c:v>
                </c:pt>
                <c:pt idx="3100">
                  <c:v>39992</c:v>
                </c:pt>
                <c:pt idx="3101">
                  <c:v>39993</c:v>
                </c:pt>
                <c:pt idx="3102">
                  <c:v>39994</c:v>
                </c:pt>
                <c:pt idx="3103">
                  <c:v>39995</c:v>
                </c:pt>
                <c:pt idx="3104">
                  <c:v>39996</c:v>
                </c:pt>
                <c:pt idx="3105">
                  <c:v>39997</c:v>
                </c:pt>
                <c:pt idx="3106">
                  <c:v>39998</c:v>
                </c:pt>
                <c:pt idx="3107">
                  <c:v>39999</c:v>
                </c:pt>
                <c:pt idx="3108">
                  <c:v>40000</c:v>
                </c:pt>
                <c:pt idx="3109">
                  <c:v>40001</c:v>
                </c:pt>
                <c:pt idx="3110">
                  <c:v>40002</c:v>
                </c:pt>
                <c:pt idx="3111">
                  <c:v>40003</c:v>
                </c:pt>
                <c:pt idx="3112">
                  <c:v>40004</c:v>
                </c:pt>
                <c:pt idx="3113">
                  <c:v>40005</c:v>
                </c:pt>
                <c:pt idx="3114">
                  <c:v>40006</c:v>
                </c:pt>
                <c:pt idx="3115">
                  <c:v>40007</c:v>
                </c:pt>
                <c:pt idx="3116">
                  <c:v>40008</c:v>
                </c:pt>
                <c:pt idx="3117">
                  <c:v>40009</c:v>
                </c:pt>
                <c:pt idx="3118">
                  <c:v>40010</c:v>
                </c:pt>
                <c:pt idx="3119">
                  <c:v>40011</c:v>
                </c:pt>
                <c:pt idx="3120">
                  <c:v>40012</c:v>
                </c:pt>
                <c:pt idx="3121">
                  <c:v>40013</c:v>
                </c:pt>
                <c:pt idx="3122">
                  <c:v>40014</c:v>
                </c:pt>
                <c:pt idx="3123">
                  <c:v>40015</c:v>
                </c:pt>
                <c:pt idx="3124">
                  <c:v>40016</c:v>
                </c:pt>
                <c:pt idx="3125">
                  <c:v>40017</c:v>
                </c:pt>
                <c:pt idx="3126">
                  <c:v>40018</c:v>
                </c:pt>
                <c:pt idx="3127">
                  <c:v>40019</c:v>
                </c:pt>
                <c:pt idx="3128">
                  <c:v>40020</c:v>
                </c:pt>
                <c:pt idx="3129">
                  <c:v>40021</c:v>
                </c:pt>
                <c:pt idx="3130">
                  <c:v>40022</c:v>
                </c:pt>
                <c:pt idx="3131">
                  <c:v>40023</c:v>
                </c:pt>
                <c:pt idx="3132">
                  <c:v>40024</c:v>
                </c:pt>
                <c:pt idx="3133">
                  <c:v>40025</c:v>
                </c:pt>
                <c:pt idx="3134">
                  <c:v>40026</c:v>
                </c:pt>
                <c:pt idx="3135">
                  <c:v>40027</c:v>
                </c:pt>
                <c:pt idx="3136">
                  <c:v>40028</c:v>
                </c:pt>
                <c:pt idx="3137">
                  <c:v>40029</c:v>
                </c:pt>
                <c:pt idx="3138">
                  <c:v>40030</c:v>
                </c:pt>
                <c:pt idx="3139">
                  <c:v>40031</c:v>
                </c:pt>
                <c:pt idx="3140">
                  <c:v>40032</c:v>
                </c:pt>
                <c:pt idx="3141">
                  <c:v>40033</c:v>
                </c:pt>
                <c:pt idx="3142">
                  <c:v>40034</c:v>
                </c:pt>
                <c:pt idx="3143">
                  <c:v>40035</c:v>
                </c:pt>
                <c:pt idx="3144">
                  <c:v>40036</c:v>
                </c:pt>
                <c:pt idx="3145">
                  <c:v>40037</c:v>
                </c:pt>
                <c:pt idx="3146">
                  <c:v>40038</c:v>
                </c:pt>
                <c:pt idx="3147">
                  <c:v>40039</c:v>
                </c:pt>
                <c:pt idx="3148">
                  <c:v>40040</c:v>
                </c:pt>
                <c:pt idx="3149">
                  <c:v>40041</c:v>
                </c:pt>
                <c:pt idx="3150">
                  <c:v>40042</c:v>
                </c:pt>
                <c:pt idx="3151">
                  <c:v>40043</c:v>
                </c:pt>
                <c:pt idx="3152">
                  <c:v>40044</c:v>
                </c:pt>
                <c:pt idx="3153">
                  <c:v>40045</c:v>
                </c:pt>
                <c:pt idx="3154">
                  <c:v>40046</c:v>
                </c:pt>
                <c:pt idx="3155">
                  <c:v>40047</c:v>
                </c:pt>
                <c:pt idx="3156">
                  <c:v>40048</c:v>
                </c:pt>
                <c:pt idx="3157">
                  <c:v>40049</c:v>
                </c:pt>
                <c:pt idx="3158">
                  <c:v>40050</c:v>
                </c:pt>
                <c:pt idx="3159">
                  <c:v>40051</c:v>
                </c:pt>
                <c:pt idx="3160">
                  <c:v>40052</c:v>
                </c:pt>
                <c:pt idx="3161">
                  <c:v>40053</c:v>
                </c:pt>
                <c:pt idx="3162">
                  <c:v>40054</c:v>
                </c:pt>
                <c:pt idx="3163">
                  <c:v>40055</c:v>
                </c:pt>
                <c:pt idx="3164">
                  <c:v>40056</c:v>
                </c:pt>
                <c:pt idx="3165">
                  <c:v>40057</c:v>
                </c:pt>
                <c:pt idx="3166">
                  <c:v>40058</c:v>
                </c:pt>
                <c:pt idx="3167">
                  <c:v>40059</c:v>
                </c:pt>
                <c:pt idx="3168">
                  <c:v>40060</c:v>
                </c:pt>
                <c:pt idx="3169">
                  <c:v>40061</c:v>
                </c:pt>
                <c:pt idx="3170">
                  <c:v>40062</c:v>
                </c:pt>
                <c:pt idx="3171">
                  <c:v>40063</c:v>
                </c:pt>
                <c:pt idx="3172">
                  <c:v>40064</c:v>
                </c:pt>
                <c:pt idx="3173">
                  <c:v>40065</c:v>
                </c:pt>
                <c:pt idx="3174">
                  <c:v>40066</c:v>
                </c:pt>
                <c:pt idx="3175">
                  <c:v>40067</c:v>
                </c:pt>
                <c:pt idx="3176">
                  <c:v>40068</c:v>
                </c:pt>
                <c:pt idx="3177">
                  <c:v>40069</c:v>
                </c:pt>
                <c:pt idx="3178">
                  <c:v>40070</c:v>
                </c:pt>
                <c:pt idx="3179">
                  <c:v>40071</c:v>
                </c:pt>
                <c:pt idx="3180">
                  <c:v>40072</c:v>
                </c:pt>
                <c:pt idx="3181">
                  <c:v>40073</c:v>
                </c:pt>
                <c:pt idx="3182">
                  <c:v>40074</c:v>
                </c:pt>
                <c:pt idx="3183">
                  <c:v>40075</c:v>
                </c:pt>
                <c:pt idx="3184">
                  <c:v>40076</c:v>
                </c:pt>
                <c:pt idx="3185">
                  <c:v>40077</c:v>
                </c:pt>
                <c:pt idx="3186">
                  <c:v>40078</c:v>
                </c:pt>
                <c:pt idx="3187">
                  <c:v>40079</c:v>
                </c:pt>
                <c:pt idx="3188">
                  <c:v>40080</c:v>
                </c:pt>
                <c:pt idx="3189">
                  <c:v>40081</c:v>
                </c:pt>
                <c:pt idx="3190">
                  <c:v>40082</c:v>
                </c:pt>
                <c:pt idx="3191">
                  <c:v>40083</c:v>
                </c:pt>
                <c:pt idx="3192">
                  <c:v>40084</c:v>
                </c:pt>
                <c:pt idx="3193">
                  <c:v>40085</c:v>
                </c:pt>
                <c:pt idx="3194">
                  <c:v>40086</c:v>
                </c:pt>
                <c:pt idx="3195">
                  <c:v>40087</c:v>
                </c:pt>
                <c:pt idx="3196">
                  <c:v>40088</c:v>
                </c:pt>
                <c:pt idx="3197">
                  <c:v>40089</c:v>
                </c:pt>
                <c:pt idx="3198">
                  <c:v>40090</c:v>
                </c:pt>
                <c:pt idx="3199">
                  <c:v>40091</c:v>
                </c:pt>
                <c:pt idx="3200">
                  <c:v>40092</c:v>
                </c:pt>
                <c:pt idx="3201">
                  <c:v>40093</c:v>
                </c:pt>
                <c:pt idx="3202">
                  <c:v>40094</c:v>
                </c:pt>
                <c:pt idx="3203">
                  <c:v>40095</c:v>
                </c:pt>
                <c:pt idx="3204">
                  <c:v>40096</c:v>
                </c:pt>
                <c:pt idx="3205">
                  <c:v>40097</c:v>
                </c:pt>
                <c:pt idx="3206">
                  <c:v>40098</c:v>
                </c:pt>
                <c:pt idx="3207">
                  <c:v>40099</c:v>
                </c:pt>
                <c:pt idx="3208">
                  <c:v>40100</c:v>
                </c:pt>
                <c:pt idx="3209">
                  <c:v>40101</c:v>
                </c:pt>
                <c:pt idx="3210">
                  <c:v>40102</c:v>
                </c:pt>
                <c:pt idx="3211">
                  <c:v>40103</c:v>
                </c:pt>
                <c:pt idx="3212">
                  <c:v>40104</c:v>
                </c:pt>
                <c:pt idx="3213">
                  <c:v>40105</c:v>
                </c:pt>
                <c:pt idx="3214">
                  <c:v>40106</c:v>
                </c:pt>
                <c:pt idx="3215">
                  <c:v>40107</c:v>
                </c:pt>
                <c:pt idx="3216">
                  <c:v>40108</c:v>
                </c:pt>
                <c:pt idx="3217">
                  <c:v>40109</c:v>
                </c:pt>
                <c:pt idx="3218">
                  <c:v>40110</c:v>
                </c:pt>
                <c:pt idx="3219">
                  <c:v>40111</c:v>
                </c:pt>
                <c:pt idx="3220">
                  <c:v>40112</c:v>
                </c:pt>
                <c:pt idx="3221">
                  <c:v>40113</c:v>
                </c:pt>
                <c:pt idx="3222">
                  <c:v>40114</c:v>
                </c:pt>
                <c:pt idx="3223">
                  <c:v>40115</c:v>
                </c:pt>
                <c:pt idx="3224">
                  <c:v>40116</c:v>
                </c:pt>
                <c:pt idx="3225">
                  <c:v>40117</c:v>
                </c:pt>
                <c:pt idx="3226">
                  <c:v>40118</c:v>
                </c:pt>
                <c:pt idx="3227">
                  <c:v>40119</c:v>
                </c:pt>
                <c:pt idx="3228">
                  <c:v>40120</c:v>
                </c:pt>
                <c:pt idx="3229">
                  <c:v>40121</c:v>
                </c:pt>
                <c:pt idx="3230">
                  <c:v>40122</c:v>
                </c:pt>
                <c:pt idx="3231">
                  <c:v>40123</c:v>
                </c:pt>
                <c:pt idx="3232">
                  <c:v>40124</c:v>
                </c:pt>
                <c:pt idx="3233">
                  <c:v>40125</c:v>
                </c:pt>
                <c:pt idx="3234">
                  <c:v>40126</c:v>
                </c:pt>
                <c:pt idx="3235">
                  <c:v>40127</c:v>
                </c:pt>
                <c:pt idx="3236">
                  <c:v>40128</c:v>
                </c:pt>
                <c:pt idx="3237">
                  <c:v>40129</c:v>
                </c:pt>
                <c:pt idx="3238">
                  <c:v>40130</c:v>
                </c:pt>
                <c:pt idx="3239">
                  <c:v>40131</c:v>
                </c:pt>
                <c:pt idx="3240">
                  <c:v>40132</c:v>
                </c:pt>
                <c:pt idx="3241">
                  <c:v>40133</c:v>
                </c:pt>
                <c:pt idx="3242">
                  <c:v>40134</c:v>
                </c:pt>
                <c:pt idx="3243">
                  <c:v>40135</c:v>
                </c:pt>
                <c:pt idx="3244">
                  <c:v>40136</c:v>
                </c:pt>
                <c:pt idx="3245">
                  <c:v>40137</c:v>
                </c:pt>
                <c:pt idx="3246">
                  <c:v>40138</c:v>
                </c:pt>
                <c:pt idx="3247">
                  <c:v>40139</c:v>
                </c:pt>
                <c:pt idx="3248">
                  <c:v>40140</c:v>
                </c:pt>
                <c:pt idx="3249">
                  <c:v>40141</c:v>
                </c:pt>
                <c:pt idx="3250">
                  <c:v>40142</c:v>
                </c:pt>
                <c:pt idx="3251">
                  <c:v>40143</c:v>
                </c:pt>
                <c:pt idx="3252">
                  <c:v>40144</c:v>
                </c:pt>
                <c:pt idx="3253">
                  <c:v>40145</c:v>
                </c:pt>
                <c:pt idx="3254">
                  <c:v>40146</c:v>
                </c:pt>
                <c:pt idx="3255">
                  <c:v>40147</c:v>
                </c:pt>
                <c:pt idx="3256">
                  <c:v>40148</c:v>
                </c:pt>
                <c:pt idx="3257">
                  <c:v>40149</c:v>
                </c:pt>
                <c:pt idx="3258">
                  <c:v>40150</c:v>
                </c:pt>
                <c:pt idx="3259">
                  <c:v>40151</c:v>
                </c:pt>
                <c:pt idx="3260">
                  <c:v>40152</c:v>
                </c:pt>
                <c:pt idx="3261">
                  <c:v>40153</c:v>
                </c:pt>
                <c:pt idx="3262">
                  <c:v>40154</c:v>
                </c:pt>
                <c:pt idx="3263">
                  <c:v>40155</c:v>
                </c:pt>
                <c:pt idx="3264">
                  <c:v>40156</c:v>
                </c:pt>
                <c:pt idx="3265">
                  <c:v>40157</c:v>
                </c:pt>
                <c:pt idx="3266">
                  <c:v>40158</c:v>
                </c:pt>
                <c:pt idx="3267">
                  <c:v>40159</c:v>
                </c:pt>
                <c:pt idx="3268">
                  <c:v>40160</c:v>
                </c:pt>
                <c:pt idx="3269">
                  <c:v>40161</c:v>
                </c:pt>
                <c:pt idx="3270">
                  <c:v>40162</c:v>
                </c:pt>
                <c:pt idx="3271">
                  <c:v>40163</c:v>
                </c:pt>
                <c:pt idx="3272">
                  <c:v>40164</c:v>
                </c:pt>
                <c:pt idx="3273">
                  <c:v>40165</c:v>
                </c:pt>
                <c:pt idx="3274">
                  <c:v>40166</c:v>
                </c:pt>
                <c:pt idx="3275">
                  <c:v>40167</c:v>
                </c:pt>
                <c:pt idx="3276">
                  <c:v>40168</c:v>
                </c:pt>
                <c:pt idx="3277">
                  <c:v>40169</c:v>
                </c:pt>
                <c:pt idx="3278">
                  <c:v>40170</c:v>
                </c:pt>
                <c:pt idx="3279">
                  <c:v>40171</c:v>
                </c:pt>
                <c:pt idx="3280">
                  <c:v>40172</c:v>
                </c:pt>
                <c:pt idx="3281">
                  <c:v>40173</c:v>
                </c:pt>
                <c:pt idx="3282">
                  <c:v>40174</c:v>
                </c:pt>
                <c:pt idx="3283">
                  <c:v>40175</c:v>
                </c:pt>
                <c:pt idx="3284">
                  <c:v>40176</c:v>
                </c:pt>
                <c:pt idx="3285">
                  <c:v>40177</c:v>
                </c:pt>
                <c:pt idx="3286">
                  <c:v>40178</c:v>
                </c:pt>
                <c:pt idx="3287">
                  <c:v>40179</c:v>
                </c:pt>
                <c:pt idx="3288">
                  <c:v>40180</c:v>
                </c:pt>
                <c:pt idx="3289">
                  <c:v>40181</c:v>
                </c:pt>
                <c:pt idx="3290">
                  <c:v>40182</c:v>
                </c:pt>
                <c:pt idx="3291">
                  <c:v>40183</c:v>
                </c:pt>
                <c:pt idx="3292">
                  <c:v>40184</c:v>
                </c:pt>
                <c:pt idx="3293">
                  <c:v>40185</c:v>
                </c:pt>
                <c:pt idx="3294">
                  <c:v>40186</c:v>
                </c:pt>
                <c:pt idx="3295">
                  <c:v>40187</c:v>
                </c:pt>
                <c:pt idx="3296">
                  <c:v>40188</c:v>
                </c:pt>
                <c:pt idx="3297">
                  <c:v>40189</c:v>
                </c:pt>
                <c:pt idx="3298">
                  <c:v>40190</c:v>
                </c:pt>
                <c:pt idx="3299">
                  <c:v>40191</c:v>
                </c:pt>
                <c:pt idx="3300">
                  <c:v>40192</c:v>
                </c:pt>
                <c:pt idx="3301">
                  <c:v>40193</c:v>
                </c:pt>
                <c:pt idx="3302">
                  <c:v>40194</c:v>
                </c:pt>
                <c:pt idx="3303">
                  <c:v>40195</c:v>
                </c:pt>
                <c:pt idx="3304">
                  <c:v>40196</c:v>
                </c:pt>
                <c:pt idx="3305">
                  <c:v>40197</c:v>
                </c:pt>
                <c:pt idx="3306">
                  <c:v>40198</c:v>
                </c:pt>
                <c:pt idx="3307">
                  <c:v>40199</c:v>
                </c:pt>
                <c:pt idx="3308">
                  <c:v>40200</c:v>
                </c:pt>
                <c:pt idx="3309">
                  <c:v>40201</c:v>
                </c:pt>
                <c:pt idx="3310">
                  <c:v>40202</c:v>
                </c:pt>
                <c:pt idx="3311">
                  <c:v>40203</c:v>
                </c:pt>
                <c:pt idx="3312">
                  <c:v>40204</c:v>
                </c:pt>
                <c:pt idx="3313">
                  <c:v>40205</c:v>
                </c:pt>
                <c:pt idx="3314">
                  <c:v>40206</c:v>
                </c:pt>
                <c:pt idx="3315">
                  <c:v>40207</c:v>
                </c:pt>
                <c:pt idx="3316">
                  <c:v>40208</c:v>
                </c:pt>
                <c:pt idx="3317">
                  <c:v>40209</c:v>
                </c:pt>
                <c:pt idx="3318">
                  <c:v>40210</c:v>
                </c:pt>
                <c:pt idx="3319">
                  <c:v>40211</c:v>
                </c:pt>
                <c:pt idx="3320">
                  <c:v>40212</c:v>
                </c:pt>
                <c:pt idx="3321">
                  <c:v>40213</c:v>
                </c:pt>
                <c:pt idx="3322">
                  <c:v>40214</c:v>
                </c:pt>
                <c:pt idx="3323">
                  <c:v>40215</c:v>
                </c:pt>
                <c:pt idx="3324">
                  <c:v>40216</c:v>
                </c:pt>
                <c:pt idx="3325">
                  <c:v>40217</c:v>
                </c:pt>
                <c:pt idx="3326">
                  <c:v>40218</c:v>
                </c:pt>
                <c:pt idx="3327">
                  <c:v>40219</c:v>
                </c:pt>
                <c:pt idx="3328">
                  <c:v>40220</c:v>
                </c:pt>
                <c:pt idx="3329">
                  <c:v>40221</c:v>
                </c:pt>
                <c:pt idx="3330">
                  <c:v>40222</c:v>
                </c:pt>
                <c:pt idx="3331">
                  <c:v>40223</c:v>
                </c:pt>
                <c:pt idx="3332">
                  <c:v>40224</c:v>
                </c:pt>
                <c:pt idx="3333">
                  <c:v>40225</c:v>
                </c:pt>
                <c:pt idx="3334">
                  <c:v>40226</c:v>
                </c:pt>
                <c:pt idx="3335">
                  <c:v>40227</c:v>
                </c:pt>
                <c:pt idx="3336">
                  <c:v>40228</c:v>
                </c:pt>
                <c:pt idx="3337">
                  <c:v>40229</c:v>
                </c:pt>
                <c:pt idx="3338">
                  <c:v>40230</c:v>
                </c:pt>
                <c:pt idx="3339">
                  <c:v>40231</c:v>
                </c:pt>
                <c:pt idx="3340">
                  <c:v>40232</c:v>
                </c:pt>
                <c:pt idx="3341">
                  <c:v>40233</c:v>
                </c:pt>
                <c:pt idx="3342">
                  <c:v>40234</c:v>
                </c:pt>
                <c:pt idx="3343">
                  <c:v>40235</c:v>
                </c:pt>
                <c:pt idx="3344">
                  <c:v>40236</c:v>
                </c:pt>
                <c:pt idx="3345">
                  <c:v>40237</c:v>
                </c:pt>
                <c:pt idx="3346">
                  <c:v>40238</c:v>
                </c:pt>
                <c:pt idx="3347">
                  <c:v>40239</c:v>
                </c:pt>
                <c:pt idx="3348">
                  <c:v>40240</c:v>
                </c:pt>
                <c:pt idx="3349">
                  <c:v>40241</c:v>
                </c:pt>
                <c:pt idx="3350">
                  <c:v>40242</c:v>
                </c:pt>
                <c:pt idx="3351">
                  <c:v>40243</c:v>
                </c:pt>
                <c:pt idx="3352">
                  <c:v>40244</c:v>
                </c:pt>
                <c:pt idx="3353">
                  <c:v>40245</c:v>
                </c:pt>
                <c:pt idx="3354">
                  <c:v>40246</c:v>
                </c:pt>
                <c:pt idx="3355">
                  <c:v>40247</c:v>
                </c:pt>
                <c:pt idx="3356">
                  <c:v>40248</c:v>
                </c:pt>
                <c:pt idx="3357">
                  <c:v>40249</c:v>
                </c:pt>
                <c:pt idx="3358">
                  <c:v>40250</c:v>
                </c:pt>
                <c:pt idx="3359">
                  <c:v>40251</c:v>
                </c:pt>
                <c:pt idx="3360">
                  <c:v>40252</c:v>
                </c:pt>
                <c:pt idx="3361">
                  <c:v>40253</c:v>
                </c:pt>
                <c:pt idx="3362">
                  <c:v>40254</c:v>
                </c:pt>
                <c:pt idx="3363">
                  <c:v>40255</c:v>
                </c:pt>
                <c:pt idx="3364">
                  <c:v>40256</c:v>
                </c:pt>
                <c:pt idx="3365">
                  <c:v>40257</c:v>
                </c:pt>
                <c:pt idx="3366">
                  <c:v>40258</c:v>
                </c:pt>
                <c:pt idx="3367">
                  <c:v>40259</c:v>
                </c:pt>
                <c:pt idx="3368">
                  <c:v>40260</c:v>
                </c:pt>
                <c:pt idx="3369">
                  <c:v>40261</c:v>
                </c:pt>
                <c:pt idx="3370">
                  <c:v>40262</c:v>
                </c:pt>
                <c:pt idx="3371">
                  <c:v>40263</c:v>
                </c:pt>
                <c:pt idx="3372">
                  <c:v>40264</c:v>
                </c:pt>
                <c:pt idx="3373">
                  <c:v>40265</c:v>
                </c:pt>
                <c:pt idx="3374">
                  <c:v>40266</c:v>
                </c:pt>
                <c:pt idx="3375">
                  <c:v>40267</c:v>
                </c:pt>
                <c:pt idx="3376">
                  <c:v>40268</c:v>
                </c:pt>
                <c:pt idx="3377">
                  <c:v>40269</c:v>
                </c:pt>
                <c:pt idx="3378">
                  <c:v>40270</c:v>
                </c:pt>
                <c:pt idx="3379">
                  <c:v>40271</c:v>
                </c:pt>
                <c:pt idx="3380">
                  <c:v>40272</c:v>
                </c:pt>
                <c:pt idx="3381">
                  <c:v>40273</c:v>
                </c:pt>
                <c:pt idx="3382">
                  <c:v>40274</c:v>
                </c:pt>
                <c:pt idx="3383">
                  <c:v>40275</c:v>
                </c:pt>
                <c:pt idx="3384">
                  <c:v>40276</c:v>
                </c:pt>
                <c:pt idx="3385">
                  <c:v>40277</c:v>
                </c:pt>
                <c:pt idx="3386">
                  <c:v>40278</c:v>
                </c:pt>
                <c:pt idx="3387">
                  <c:v>40279</c:v>
                </c:pt>
                <c:pt idx="3388">
                  <c:v>40280</c:v>
                </c:pt>
                <c:pt idx="3389">
                  <c:v>40281</c:v>
                </c:pt>
                <c:pt idx="3390">
                  <c:v>40282</c:v>
                </c:pt>
                <c:pt idx="3391">
                  <c:v>40283</c:v>
                </c:pt>
                <c:pt idx="3392">
                  <c:v>40284</c:v>
                </c:pt>
                <c:pt idx="3393">
                  <c:v>40285</c:v>
                </c:pt>
                <c:pt idx="3394">
                  <c:v>40286</c:v>
                </c:pt>
                <c:pt idx="3395">
                  <c:v>40287</c:v>
                </c:pt>
                <c:pt idx="3396">
                  <c:v>40288</c:v>
                </c:pt>
                <c:pt idx="3397">
                  <c:v>40289</c:v>
                </c:pt>
                <c:pt idx="3398">
                  <c:v>40290</c:v>
                </c:pt>
                <c:pt idx="3399">
                  <c:v>40291</c:v>
                </c:pt>
                <c:pt idx="3400">
                  <c:v>40292</c:v>
                </c:pt>
                <c:pt idx="3401">
                  <c:v>40293</c:v>
                </c:pt>
                <c:pt idx="3402">
                  <c:v>40294</c:v>
                </c:pt>
                <c:pt idx="3403">
                  <c:v>40295</c:v>
                </c:pt>
                <c:pt idx="3404">
                  <c:v>40296</c:v>
                </c:pt>
                <c:pt idx="3405">
                  <c:v>40297</c:v>
                </c:pt>
                <c:pt idx="3406">
                  <c:v>40298</c:v>
                </c:pt>
                <c:pt idx="3407">
                  <c:v>40299</c:v>
                </c:pt>
                <c:pt idx="3408">
                  <c:v>40300</c:v>
                </c:pt>
                <c:pt idx="3409">
                  <c:v>40301</c:v>
                </c:pt>
                <c:pt idx="3410">
                  <c:v>40302</c:v>
                </c:pt>
                <c:pt idx="3411">
                  <c:v>40303</c:v>
                </c:pt>
                <c:pt idx="3412">
                  <c:v>40304</c:v>
                </c:pt>
                <c:pt idx="3413">
                  <c:v>40305</c:v>
                </c:pt>
                <c:pt idx="3414">
                  <c:v>40306</c:v>
                </c:pt>
                <c:pt idx="3415">
                  <c:v>40307</c:v>
                </c:pt>
                <c:pt idx="3416">
                  <c:v>40308</c:v>
                </c:pt>
                <c:pt idx="3417">
                  <c:v>40309</c:v>
                </c:pt>
                <c:pt idx="3418">
                  <c:v>40310</c:v>
                </c:pt>
                <c:pt idx="3419">
                  <c:v>40311</c:v>
                </c:pt>
                <c:pt idx="3420">
                  <c:v>40312</c:v>
                </c:pt>
                <c:pt idx="3421">
                  <c:v>40313</c:v>
                </c:pt>
                <c:pt idx="3422">
                  <c:v>40314</c:v>
                </c:pt>
                <c:pt idx="3423">
                  <c:v>40315</c:v>
                </c:pt>
                <c:pt idx="3424">
                  <c:v>40316</c:v>
                </c:pt>
                <c:pt idx="3425">
                  <c:v>40317</c:v>
                </c:pt>
                <c:pt idx="3426">
                  <c:v>40318</c:v>
                </c:pt>
                <c:pt idx="3427">
                  <c:v>40319</c:v>
                </c:pt>
                <c:pt idx="3428">
                  <c:v>40320</c:v>
                </c:pt>
                <c:pt idx="3429">
                  <c:v>40321</c:v>
                </c:pt>
                <c:pt idx="3430">
                  <c:v>40322</c:v>
                </c:pt>
                <c:pt idx="3431">
                  <c:v>40323</c:v>
                </c:pt>
                <c:pt idx="3432">
                  <c:v>40324</c:v>
                </c:pt>
                <c:pt idx="3433">
                  <c:v>40325</c:v>
                </c:pt>
                <c:pt idx="3434">
                  <c:v>40326</c:v>
                </c:pt>
                <c:pt idx="3435">
                  <c:v>40327</c:v>
                </c:pt>
                <c:pt idx="3436">
                  <c:v>40328</c:v>
                </c:pt>
                <c:pt idx="3437">
                  <c:v>40329</c:v>
                </c:pt>
                <c:pt idx="3438">
                  <c:v>40330</c:v>
                </c:pt>
                <c:pt idx="3439">
                  <c:v>40331</c:v>
                </c:pt>
                <c:pt idx="3440">
                  <c:v>40332</c:v>
                </c:pt>
                <c:pt idx="3441">
                  <c:v>40333</c:v>
                </c:pt>
                <c:pt idx="3442">
                  <c:v>40334</c:v>
                </c:pt>
                <c:pt idx="3443">
                  <c:v>40335</c:v>
                </c:pt>
                <c:pt idx="3444">
                  <c:v>40336</c:v>
                </c:pt>
                <c:pt idx="3445">
                  <c:v>40337</c:v>
                </c:pt>
                <c:pt idx="3446">
                  <c:v>40338</c:v>
                </c:pt>
                <c:pt idx="3447">
                  <c:v>40339</c:v>
                </c:pt>
                <c:pt idx="3448">
                  <c:v>40340</c:v>
                </c:pt>
                <c:pt idx="3449">
                  <c:v>40341</c:v>
                </c:pt>
                <c:pt idx="3450">
                  <c:v>40342</c:v>
                </c:pt>
                <c:pt idx="3451">
                  <c:v>40343</c:v>
                </c:pt>
                <c:pt idx="3452">
                  <c:v>40344</c:v>
                </c:pt>
                <c:pt idx="3453">
                  <c:v>40345</c:v>
                </c:pt>
                <c:pt idx="3454">
                  <c:v>40346</c:v>
                </c:pt>
                <c:pt idx="3455">
                  <c:v>40347</c:v>
                </c:pt>
                <c:pt idx="3456">
                  <c:v>40348</c:v>
                </c:pt>
                <c:pt idx="3457">
                  <c:v>40349</c:v>
                </c:pt>
                <c:pt idx="3458">
                  <c:v>40350</c:v>
                </c:pt>
                <c:pt idx="3459">
                  <c:v>40351</c:v>
                </c:pt>
                <c:pt idx="3460">
                  <c:v>40352</c:v>
                </c:pt>
                <c:pt idx="3461">
                  <c:v>40353</c:v>
                </c:pt>
                <c:pt idx="3462">
                  <c:v>40354</c:v>
                </c:pt>
                <c:pt idx="3463">
                  <c:v>40355</c:v>
                </c:pt>
                <c:pt idx="3464">
                  <c:v>40356</c:v>
                </c:pt>
                <c:pt idx="3465">
                  <c:v>40357</c:v>
                </c:pt>
                <c:pt idx="3466">
                  <c:v>40358</c:v>
                </c:pt>
                <c:pt idx="3467">
                  <c:v>40359</c:v>
                </c:pt>
                <c:pt idx="3468">
                  <c:v>40360</c:v>
                </c:pt>
                <c:pt idx="3469">
                  <c:v>40361</c:v>
                </c:pt>
                <c:pt idx="3470">
                  <c:v>40362</c:v>
                </c:pt>
                <c:pt idx="3471">
                  <c:v>40363</c:v>
                </c:pt>
                <c:pt idx="3472">
                  <c:v>40364</c:v>
                </c:pt>
                <c:pt idx="3473">
                  <c:v>40365</c:v>
                </c:pt>
                <c:pt idx="3474">
                  <c:v>40366</c:v>
                </c:pt>
                <c:pt idx="3475">
                  <c:v>40367</c:v>
                </c:pt>
                <c:pt idx="3476">
                  <c:v>40368</c:v>
                </c:pt>
                <c:pt idx="3477">
                  <c:v>40369</c:v>
                </c:pt>
                <c:pt idx="3478">
                  <c:v>40370</c:v>
                </c:pt>
                <c:pt idx="3479">
                  <c:v>40371</c:v>
                </c:pt>
                <c:pt idx="3480">
                  <c:v>40372</c:v>
                </c:pt>
                <c:pt idx="3481">
                  <c:v>40373</c:v>
                </c:pt>
                <c:pt idx="3482">
                  <c:v>40374</c:v>
                </c:pt>
                <c:pt idx="3483">
                  <c:v>40375</c:v>
                </c:pt>
                <c:pt idx="3484">
                  <c:v>40376</c:v>
                </c:pt>
                <c:pt idx="3485">
                  <c:v>40377</c:v>
                </c:pt>
                <c:pt idx="3486">
                  <c:v>40378</c:v>
                </c:pt>
                <c:pt idx="3487">
                  <c:v>40379</c:v>
                </c:pt>
                <c:pt idx="3488">
                  <c:v>40380</c:v>
                </c:pt>
                <c:pt idx="3489">
                  <c:v>40381</c:v>
                </c:pt>
                <c:pt idx="3490">
                  <c:v>40382</c:v>
                </c:pt>
                <c:pt idx="3491">
                  <c:v>40383</c:v>
                </c:pt>
                <c:pt idx="3492">
                  <c:v>40384</c:v>
                </c:pt>
                <c:pt idx="3493">
                  <c:v>40385</c:v>
                </c:pt>
                <c:pt idx="3494">
                  <c:v>40386</c:v>
                </c:pt>
                <c:pt idx="3495">
                  <c:v>40387</c:v>
                </c:pt>
                <c:pt idx="3496">
                  <c:v>40388</c:v>
                </c:pt>
                <c:pt idx="3497">
                  <c:v>40389</c:v>
                </c:pt>
                <c:pt idx="3498">
                  <c:v>40390</c:v>
                </c:pt>
                <c:pt idx="3499">
                  <c:v>40391</c:v>
                </c:pt>
                <c:pt idx="3500">
                  <c:v>40392</c:v>
                </c:pt>
                <c:pt idx="3501">
                  <c:v>40393</c:v>
                </c:pt>
                <c:pt idx="3502">
                  <c:v>40394</c:v>
                </c:pt>
                <c:pt idx="3503">
                  <c:v>40395</c:v>
                </c:pt>
                <c:pt idx="3504">
                  <c:v>40396</c:v>
                </c:pt>
                <c:pt idx="3505">
                  <c:v>40397</c:v>
                </c:pt>
                <c:pt idx="3506">
                  <c:v>40398</c:v>
                </c:pt>
                <c:pt idx="3507">
                  <c:v>40399</c:v>
                </c:pt>
                <c:pt idx="3508">
                  <c:v>40400</c:v>
                </c:pt>
                <c:pt idx="3509">
                  <c:v>40401</c:v>
                </c:pt>
                <c:pt idx="3510">
                  <c:v>40402</c:v>
                </c:pt>
                <c:pt idx="3511">
                  <c:v>40403</c:v>
                </c:pt>
                <c:pt idx="3512">
                  <c:v>40404</c:v>
                </c:pt>
                <c:pt idx="3513">
                  <c:v>40405</c:v>
                </c:pt>
                <c:pt idx="3514">
                  <c:v>40406</c:v>
                </c:pt>
                <c:pt idx="3515">
                  <c:v>40407</c:v>
                </c:pt>
                <c:pt idx="3516">
                  <c:v>40408</c:v>
                </c:pt>
                <c:pt idx="3517">
                  <c:v>40409</c:v>
                </c:pt>
                <c:pt idx="3518">
                  <c:v>40410</c:v>
                </c:pt>
                <c:pt idx="3519">
                  <c:v>40411</c:v>
                </c:pt>
                <c:pt idx="3520">
                  <c:v>40412</c:v>
                </c:pt>
                <c:pt idx="3521">
                  <c:v>40413</c:v>
                </c:pt>
                <c:pt idx="3522">
                  <c:v>40414</c:v>
                </c:pt>
                <c:pt idx="3523">
                  <c:v>40415</c:v>
                </c:pt>
                <c:pt idx="3524">
                  <c:v>40416</c:v>
                </c:pt>
                <c:pt idx="3525">
                  <c:v>40417</c:v>
                </c:pt>
                <c:pt idx="3526">
                  <c:v>40418</c:v>
                </c:pt>
                <c:pt idx="3527">
                  <c:v>40419</c:v>
                </c:pt>
                <c:pt idx="3528">
                  <c:v>40420</c:v>
                </c:pt>
                <c:pt idx="3529">
                  <c:v>40421</c:v>
                </c:pt>
                <c:pt idx="3530">
                  <c:v>40422</c:v>
                </c:pt>
                <c:pt idx="3531">
                  <c:v>40423</c:v>
                </c:pt>
                <c:pt idx="3532">
                  <c:v>40424</c:v>
                </c:pt>
                <c:pt idx="3533">
                  <c:v>40425</c:v>
                </c:pt>
                <c:pt idx="3534">
                  <c:v>40426</c:v>
                </c:pt>
                <c:pt idx="3535">
                  <c:v>40427</c:v>
                </c:pt>
                <c:pt idx="3536">
                  <c:v>40428</c:v>
                </c:pt>
                <c:pt idx="3537">
                  <c:v>40429</c:v>
                </c:pt>
                <c:pt idx="3538">
                  <c:v>40430</c:v>
                </c:pt>
                <c:pt idx="3539">
                  <c:v>40431</c:v>
                </c:pt>
                <c:pt idx="3540">
                  <c:v>40432</c:v>
                </c:pt>
                <c:pt idx="3541">
                  <c:v>40433</c:v>
                </c:pt>
                <c:pt idx="3542">
                  <c:v>40434</c:v>
                </c:pt>
                <c:pt idx="3543">
                  <c:v>40435</c:v>
                </c:pt>
                <c:pt idx="3544">
                  <c:v>40436</c:v>
                </c:pt>
                <c:pt idx="3545">
                  <c:v>40437</c:v>
                </c:pt>
                <c:pt idx="3546">
                  <c:v>40438</c:v>
                </c:pt>
                <c:pt idx="3547">
                  <c:v>40439</c:v>
                </c:pt>
                <c:pt idx="3548">
                  <c:v>40440</c:v>
                </c:pt>
                <c:pt idx="3549">
                  <c:v>40441</c:v>
                </c:pt>
                <c:pt idx="3550">
                  <c:v>40442</c:v>
                </c:pt>
                <c:pt idx="3551">
                  <c:v>40443</c:v>
                </c:pt>
                <c:pt idx="3552">
                  <c:v>40444</c:v>
                </c:pt>
                <c:pt idx="3553">
                  <c:v>40445</c:v>
                </c:pt>
                <c:pt idx="3554">
                  <c:v>40446</c:v>
                </c:pt>
                <c:pt idx="3555">
                  <c:v>40447</c:v>
                </c:pt>
                <c:pt idx="3556">
                  <c:v>40448</c:v>
                </c:pt>
                <c:pt idx="3557">
                  <c:v>40449</c:v>
                </c:pt>
                <c:pt idx="3558">
                  <c:v>40450</c:v>
                </c:pt>
                <c:pt idx="3559">
                  <c:v>40451</c:v>
                </c:pt>
                <c:pt idx="3560">
                  <c:v>40452</c:v>
                </c:pt>
                <c:pt idx="3561">
                  <c:v>40453</c:v>
                </c:pt>
                <c:pt idx="3562">
                  <c:v>40454</c:v>
                </c:pt>
                <c:pt idx="3563">
                  <c:v>40455</c:v>
                </c:pt>
                <c:pt idx="3564">
                  <c:v>40456</c:v>
                </c:pt>
                <c:pt idx="3565">
                  <c:v>40457</c:v>
                </c:pt>
                <c:pt idx="3566">
                  <c:v>40458</c:v>
                </c:pt>
                <c:pt idx="3567">
                  <c:v>40459</c:v>
                </c:pt>
                <c:pt idx="3568">
                  <c:v>40460</c:v>
                </c:pt>
                <c:pt idx="3569">
                  <c:v>40461</c:v>
                </c:pt>
                <c:pt idx="3570">
                  <c:v>40462</c:v>
                </c:pt>
                <c:pt idx="3571">
                  <c:v>40463</c:v>
                </c:pt>
                <c:pt idx="3572">
                  <c:v>40464</c:v>
                </c:pt>
                <c:pt idx="3573">
                  <c:v>40465</c:v>
                </c:pt>
                <c:pt idx="3574">
                  <c:v>40466</c:v>
                </c:pt>
                <c:pt idx="3575">
                  <c:v>40467</c:v>
                </c:pt>
                <c:pt idx="3576">
                  <c:v>40468</c:v>
                </c:pt>
                <c:pt idx="3577">
                  <c:v>40469</c:v>
                </c:pt>
                <c:pt idx="3578">
                  <c:v>40470</c:v>
                </c:pt>
                <c:pt idx="3579">
                  <c:v>40471</c:v>
                </c:pt>
                <c:pt idx="3580">
                  <c:v>40472</c:v>
                </c:pt>
                <c:pt idx="3581">
                  <c:v>40473</c:v>
                </c:pt>
                <c:pt idx="3582">
                  <c:v>40474</c:v>
                </c:pt>
                <c:pt idx="3583">
                  <c:v>40475</c:v>
                </c:pt>
                <c:pt idx="3584">
                  <c:v>40476</c:v>
                </c:pt>
                <c:pt idx="3585">
                  <c:v>40477</c:v>
                </c:pt>
                <c:pt idx="3586">
                  <c:v>40478</c:v>
                </c:pt>
                <c:pt idx="3587">
                  <c:v>40479</c:v>
                </c:pt>
                <c:pt idx="3588">
                  <c:v>40480</c:v>
                </c:pt>
                <c:pt idx="3589">
                  <c:v>40481</c:v>
                </c:pt>
                <c:pt idx="3590">
                  <c:v>40482</c:v>
                </c:pt>
                <c:pt idx="3591">
                  <c:v>40483</c:v>
                </c:pt>
                <c:pt idx="3592">
                  <c:v>40484</c:v>
                </c:pt>
                <c:pt idx="3593">
                  <c:v>40485</c:v>
                </c:pt>
                <c:pt idx="3594">
                  <c:v>40486</c:v>
                </c:pt>
                <c:pt idx="3595">
                  <c:v>40487</c:v>
                </c:pt>
                <c:pt idx="3596">
                  <c:v>40488</c:v>
                </c:pt>
                <c:pt idx="3597">
                  <c:v>40489</c:v>
                </c:pt>
                <c:pt idx="3598">
                  <c:v>40490</c:v>
                </c:pt>
                <c:pt idx="3599">
                  <c:v>40491</c:v>
                </c:pt>
                <c:pt idx="3600">
                  <c:v>40492</c:v>
                </c:pt>
                <c:pt idx="3601">
                  <c:v>40493</c:v>
                </c:pt>
                <c:pt idx="3602">
                  <c:v>40494</c:v>
                </c:pt>
                <c:pt idx="3603">
                  <c:v>40495</c:v>
                </c:pt>
                <c:pt idx="3604">
                  <c:v>40496</c:v>
                </c:pt>
                <c:pt idx="3605">
                  <c:v>40497</c:v>
                </c:pt>
                <c:pt idx="3606">
                  <c:v>40498</c:v>
                </c:pt>
                <c:pt idx="3607">
                  <c:v>40499</c:v>
                </c:pt>
                <c:pt idx="3608">
                  <c:v>40500</c:v>
                </c:pt>
                <c:pt idx="3609">
                  <c:v>40501</c:v>
                </c:pt>
                <c:pt idx="3610">
                  <c:v>40502</c:v>
                </c:pt>
                <c:pt idx="3611">
                  <c:v>40503</c:v>
                </c:pt>
                <c:pt idx="3612">
                  <c:v>40504</c:v>
                </c:pt>
                <c:pt idx="3613">
                  <c:v>40505</c:v>
                </c:pt>
                <c:pt idx="3614">
                  <c:v>40506</c:v>
                </c:pt>
                <c:pt idx="3615">
                  <c:v>40507</c:v>
                </c:pt>
                <c:pt idx="3616">
                  <c:v>40508</c:v>
                </c:pt>
                <c:pt idx="3617">
                  <c:v>40509</c:v>
                </c:pt>
                <c:pt idx="3618">
                  <c:v>40510</c:v>
                </c:pt>
                <c:pt idx="3619">
                  <c:v>40511</c:v>
                </c:pt>
                <c:pt idx="3620">
                  <c:v>40512</c:v>
                </c:pt>
                <c:pt idx="3621">
                  <c:v>40513</c:v>
                </c:pt>
                <c:pt idx="3622">
                  <c:v>40514</c:v>
                </c:pt>
                <c:pt idx="3623">
                  <c:v>40515</c:v>
                </c:pt>
                <c:pt idx="3624">
                  <c:v>40516</c:v>
                </c:pt>
                <c:pt idx="3625">
                  <c:v>40517</c:v>
                </c:pt>
                <c:pt idx="3626">
                  <c:v>40518</c:v>
                </c:pt>
                <c:pt idx="3627">
                  <c:v>40519</c:v>
                </c:pt>
                <c:pt idx="3628">
                  <c:v>40520</c:v>
                </c:pt>
                <c:pt idx="3629">
                  <c:v>40521</c:v>
                </c:pt>
                <c:pt idx="3630">
                  <c:v>40522</c:v>
                </c:pt>
                <c:pt idx="3631">
                  <c:v>40523</c:v>
                </c:pt>
                <c:pt idx="3632">
                  <c:v>40524</c:v>
                </c:pt>
                <c:pt idx="3633">
                  <c:v>40525</c:v>
                </c:pt>
                <c:pt idx="3634">
                  <c:v>40526</c:v>
                </c:pt>
                <c:pt idx="3635">
                  <c:v>40527</c:v>
                </c:pt>
                <c:pt idx="3636">
                  <c:v>40528</c:v>
                </c:pt>
                <c:pt idx="3637">
                  <c:v>40529</c:v>
                </c:pt>
                <c:pt idx="3638">
                  <c:v>40530</c:v>
                </c:pt>
                <c:pt idx="3639">
                  <c:v>40531</c:v>
                </c:pt>
                <c:pt idx="3640">
                  <c:v>40532</c:v>
                </c:pt>
                <c:pt idx="3641">
                  <c:v>40533</c:v>
                </c:pt>
                <c:pt idx="3642">
                  <c:v>40534</c:v>
                </c:pt>
                <c:pt idx="3643">
                  <c:v>40535</c:v>
                </c:pt>
                <c:pt idx="3644">
                  <c:v>40536</c:v>
                </c:pt>
                <c:pt idx="3645">
                  <c:v>40537</c:v>
                </c:pt>
                <c:pt idx="3646">
                  <c:v>40538</c:v>
                </c:pt>
                <c:pt idx="3647">
                  <c:v>40539</c:v>
                </c:pt>
                <c:pt idx="3648">
                  <c:v>40540</c:v>
                </c:pt>
                <c:pt idx="3649">
                  <c:v>40541</c:v>
                </c:pt>
                <c:pt idx="3650">
                  <c:v>40542</c:v>
                </c:pt>
                <c:pt idx="3651">
                  <c:v>40543</c:v>
                </c:pt>
                <c:pt idx="3652">
                  <c:v>40544</c:v>
                </c:pt>
                <c:pt idx="3653">
                  <c:v>40545</c:v>
                </c:pt>
                <c:pt idx="3654">
                  <c:v>40546</c:v>
                </c:pt>
                <c:pt idx="3655">
                  <c:v>40547</c:v>
                </c:pt>
                <c:pt idx="3656">
                  <c:v>40548</c:v>
                </c:pt>
                <c:pt idx="3657">
                  <c:v>40549</c:v>
                </c:pt>
                <c:pt idx="3658">
                  <c:v>40550</c:v>
                </c:pt>
                <c:pt idx="3659">
                  <c:v>40551</c:v>
                </c:pt>
                <c:pt idx="3660">
                  <c:v>40552</c:v>
                </c:pt>
                <c:pt idx="3661">
                  <c:v>40553</c:v>
                </c:pt>
                <c:pt idx="3662">
                  <c:v>40554</c:v>
                </c:pt>
                <c:pt idx="3663">
                  <c:v>40555</c:v>
                </c:pt>
                <c:pt idx="3664">
                  <c:v>40556</c:v>
                </c:pt>
                <c:pt idx="3665">
                  <c:v>40557</c:v>
                </c:pt>
                <c:pt idx="3666">
                  <c:v>40558</c:v>
                </c:pt>
                <c:pt idx="3667">
                  <c:v>40559</c:v>
                </c:pt>
                <c:pt idx="3668">
                  <c:v>40560</c:v>
                </c:pt>
                <c:pt idx="3669">
                  <c:v>40561</c:v>
                </c:pt>
                <c:pt idx="3670">
                  <c:v>40562</c:v>
                </c:pt>
                <c:pt idx="3671">
                  <c:v>40563</c:v>
                </c:pt>
                <c:pt idx="3672">
                  <c:v>40564</c:v>
                </c:pt>
                <c:pt idx="3673">
                  <c:v>40565</c:v>
                </c:pt>
                <c:pt idx="3674">
                  <c:v>40566</c:v>
                </c:pt>
                <c:pt idx="3675">
                  <c:v>40567</c:v>
                </c:pt>
                <c:pt idx="3676">
                  <c:v>40568</c:v>
                </c:pt>
                <c:pt idx="3677">
                  <c:v>40569</c:v>
                </c:pt>
                <c:pt idx="3678">
                  <c:v>40570</c:v>
                </c:pt>
                <c:pt idx="3679">
                  <c:v>40571</c:v>
                </c:pt>
                <c:pt idx="3680">
                  <c:v>40572</c:v>
                </c:pt>
                <c:pt idx="3681">
                  <c:v>40573</c:v>
                </c:pt>
                <c:pt idx="3682">
                  <c:v>40574</c:v>
                </c:pt>
                <c:pt idx="3683">
                  <c:v>40575</c:v>
                </c:pt>
                <c:pt idx="3684">
                  <c:v>40576</c:v>
                </c:pt>
                <c:pt idx="3685">
                  <c:v>40577</c:v>
                </c:pt>
                <c:pt idx="3686">
                  <c:v>40578</c:v>
                </c:pt>
                <c:pt idx="3687">
                  <c:v>40579</c:v>
                </c:pt>
                <c:pt idx="3688">
                  <c:v>40580</c:v>
                </c:pt>
                <c:pt idx="3689">
                  <c:v>40581</c:v>
                </c:pt>
                <c:pt idx="3690">
                  <c:v>40582</c:v>
                </c:pt>
                <c:pt idx="3691">
                  <c:v>40583</c:v>
                </c:pt>
                <c:pt idx="3692">
                  <c:v>40584</c:v>
                </c:pt>
                <c:pt idx="3693">
                  <c:v>40585</c:v>
                </c:pt>
                <c:pt idx="3694">
                  <c:v>40586</c:v>
                </c:pt>
                <c:pt idx="3695">
                  <c:v>40587</c:v>
                </c:pt>
                <c:pt idx="3696">
                  <c:v>40588</c:v>
                </c:pt>
                <c:pt idx="3697">
                  <c:v>40589</c:v>
                </c:pt>
                <c:pt idx="3698">
                  <c:v>40590</c:v>
                </c:pt>
                <c:pt idx="3699">
                  <c:v>40591</c:v>
                </c:pt>
                <c:pt idx="3700">
                  <c:v>40592</c:v>
                </c:pt>
                <c:pt idx="3701">
                  <c:v>40593</c:v>
                </c:pt>
                <c:pt idx="3702">
                  <c:v>40594</c:v>
                </c:pt>
                <c:pt idx="3703">
                  <c:v>40595</c:v>
                </c:pt>
                <c:pt idx="3704">
                  <c:v>40596</c:v>
                </c:pt>
                <c:pt idx="3705">
                  <c:v>40597</c:v>
                </c:pt>
                <c:pt idx="3706">
                  <c:v>40598</c:v>
                </c:pt>
                <c:pt idx="3707">
                  <c:v>40599</c:v>
                </c:pt>
                <c:pt idx="3708">
                  <c:v>40600</c:v>
                </c:pt>
                <c:pt idx="3709">
                  <c:v>40601</c:v>
                </c:pt>
                <c:pt idx="3710">
                  <c:v>40602</c:v>
                </c:pt>
                <c:pt idx="3711">
                  <c:v>40603</c:v>
                </c:pt>
                <c:pt idx="3712">
                  <c:v>40604</c:v>
                </c:pt>
                <c:pt idx="3713">
                  <c:v>40605</c:v>
                </c:pt>
                <c:pt idx="3714">
                  <c:v>40606</c:v>
                </c:pt>
                <c:pt idx="3715">
                  <c:v>40607</c:v>
                </c:pt>
                <c:pt idx="3716">
                  <c:v>40608</c:v>
                </c:pt>
                <c:pt idx="3717">
                  <c:v>40609</c:v>
                </c:pt>
                <c:pt idx="3718">
                  <c:v>40610</c:v>
                </c:pt>
                <c:pt idx="3719">
                  <c:v>40611</c:v>
                </c:pt>
                <c:pt idx="3720">
                  <c:v>40612</c:v>
                </c:pt>
                <c:pt idx="3721">
                  <c:v>40613</c:v>
                </c:pt>
                <c:pt idx="3722">
                  <c:v>40614</c:v>
                </c:pt>
                <c:pt idx="3723">
                  <c:v>40615</c:v>
                </c:pt>
                <c:pt idx="3724">
                  <c:v>40616</c:v>
                </c:pt>
                <c:pt idx="3725">
                  <c:v>40617</c:v>
                </c:pt>
                <c:pt idx="3726">
                  <c:v>40618</c:v>
                </c:pt>
                <c:pt idx="3727">
                  <c:v>40619</c:v>
                </c:pt>
                <c:pt idx="3728">
                  <c:v>40620</c:v>
                </c:pt>
                <c:pt idx="3729">
                  <c:v>40621</c:v>
                </c:pt>
                <c:pt idx="3730">
                  <c:v>40622</c:v>
                </c:pt>
                <c:pt idx="3731">
                  <c:v>40623</c:v>
                </c:pt>
                <c:pt idx="3732">
                  <c:v>40624</c:v>
                </c:pt>
                <c:pt idx="3733">
                  <c:v>40625</c:v>
                </c:pt>
                <c:pt idx="3734">
                  <c:v>40626</c:v>
                </c:pt>
                <c:pt idx="3735">
                  <c:v>40627</c:v>
                </c:pt>
                <c:pt idx="3736">
                  <c:v>40628</c:v>
                </c:pt>
                <c:pt idx="3737">
                  <c:v>40629</c:v>
                </c:pt>
                <c:pt idx="3738">
                  <c:v>40630</c:v>
                </c:pt>
                <c:pt idx="3739">
                  <c:v>40631</c:v>
                </c:pt>
                <c:pt idx="3740">
                  <c:v>40632</c:v>
                </c:pt>
                <c:pt idx="3741">
                  <c:v>40633</c:v>
                </c:pt>
                <c:pt idx="3742">
                  <c:v>40634</c:v>
                </c:pt>
                <c:pt idx="3743">
                  <c:v>40635</c:v>
                </c:pt>
                <c:pt idx="3744">
                  <c:v>40636</c:v>
                </c:pt>
                <c:pt idx="3745">
                  <c:v>40637</c:v>
                </c:pt>
                <c:pt idx="3746">
                  <c:v>40638</c:v>
                </c:pt>
                <c:pt idx="3747">
                  <c:v>40639</c:v>
                </c:pt>
                <c:pt idx="3748">
                  <c:v>40640</c:v>
                </c:pt>
                <c:pt idx="3749">
                  <c:v>40641</c:v>
                </c:pt>
                <c:pt idx="3750">
                  <c:v>40642</c:v>
                </c:pt>
                <c:pt idx="3751">
                  <c:v>40643</c:v>
                </c:pt>
                <c:pt idx="3752">
                  <c:v>40644</c:v>
                </c:pt>
                <c:pt idx="3753">
                  <c:v>40645</c:v>
                </c:pt>
                <c:pt idx="3754">
                  <c:v>40646</c:v>
                </c:pt>
                <c:pt idx="3755">
                  <c:v>40647</c:v>
                </c:pt>
                <c:pt idx="3756">
                  <c:v>40648</c:v>
                </c:pt>
                <c:pt idx="3757">
                  <c:v>40649</c:v>
                </c:pt>
                <c:pt idx="3758">
                  <c:v>40650</c:v>
                </c:pt>
                <c:pt idx="3759">
                  <c:v>40651</c:v>
                </c:pt>
                <c:pt idx="3760">
                  <c:v>40652</c:v>
                </c:pt>
                <c:pt idx="3761">
                  <c:v>40653</c:v>
                </c:pt>
                <c:pt idx="3762">
                  <c:v>40654</c:v>
                </c:pt>
                <c:pt idx="3763">
                  <c:v>40655</c:v>
                </c:pt>
                <c:pt idx="3764">
                  <c:v>40656</c:v>
                </c:pt>
                <c:pt idx="3765">
                  <c:v>40657</c:v>
                </c:pt>
                <c:pt idx="3766">
                  <c:v>40658</c:v>
                </c:pt>
                <c:pt idx="3767">
                  <c:v>40659</c:v>
                </c:pt>
                <c:pt idx="3768">
                  <c:v>40660</c:v>
                </c:pt>
                <c:pt idx="3769">
                  <c:v>40661</c:v>
                </c:pt>
                <c:pt idx="3770">
                  <c:v>40662</c:v>
                </c:pt>
                <c:pt idx="3771">
                  <c:v>40663</c:v>
                </c:pt>
                <c:pt idx="3772">
                  <c:v>40664</c:v>
                </c:pt>
                <c:pt idx="3773">
                  <c:v>40665</c:v>
                </c:pt>
                <c:pt idx="3774">
                  <c:v>40666</c:v>
                </c:pt>
                <c:pt idx="3775">
                  <c:v>40667</c:v>
                </c:pt>
                <c:pt idx="3776">
                  <c:v>40668</c:v>
                </c:pt>
                <c:pt idx="3777">
                  <c:v>40669</c:v>
                </c:pt>
                <c:pt idx="3778">
                  <c:v>40670</c:v>
                </c:pt>
                <c:pt idx="3779">
                  <c:v>40671</c:v>
                </c:pt>
                <c:pt idx="3780">
                  <c:v>40672</c:v>
                </c:pt>
                <c:pt idx="3781">
                  <c:v>40673</c:v>
                </c:pt>
                <c:pt idx="3782">
                  <c:v>40674</c:v>
                </c:pt>
                <c:pt idx="3783">
                  <c:v>40675</c:v>
                </c:pt>
                <c:pt idx="3784">
                  <c:v>40676</c:v>
                </c:pt>
                <c:pt idx="3785">
                  <c:v>40677</c:v>
                </c:pt>
                <c:pt idx="3786">
                  <c:v>40678</c:v>
                </c:pt>
                <c:pt idx="3787">
                  <c:v>40679</c:v>
                </c:pt>
                <c:pt idx="3788">
                  <c:v>40680</c:v>
                </c:pt>
                <c:pt idx="3789">
                  <c:v>40681</c:v>
                </c:pt>
                <c:pt idx="3790">
                  <c:v>40682</c:v>
                </c:pt>
                <c:pt idx="3791">
                  <c:v>40683</c:v>
                </c:pt>
                <c:pt idx="3792">
                  <c:v>40684</c:v>
                </c:pt>
                <c:pt idx="3793">
                  <c:v>40685</c:v>
                </c:pt>
                <c:pt idx="3794">
                  <c:v>40686</c:v>
                </c:pt>
                <c:pt idx="3795">
                  <c:v>40687</c:v>
                </c:pt>
                <c:pt idx="3796">
                  <c:v>40688</c:v>
                </c:pt>
                <c:pt idx="3797">
                  <c:v>40689</c:v>
                </c:pt>
                <c:pt idx="3798">
                  <c:v>40690</c:v>
                </c:pt>
                <c:pt idx="3799">
                  <c:v>40691</c:v>
                </c:pt>
                <c:pt idx="3800">
                  <c:v>40692</c:v>
                </c:pt>
                <c:pt idx="3801">
                  <c:v>40693</c:v>
                </c:pt>
                <c:pt idx="3802">
                  <c:v>40694</c:v>
                </c:pt>
                <c:pt idx="3803">
                  <c:v>40695</c:v>
                </c:pt>
                <c:pt idx="3804">
                  <c:v>40696</c:v>
                </c:pt>
                <c:pt idx="3805">
                  <c:v>40697</c:v>
                </c:pt>
                <c:pt idx="3806">
                  <c:v>40698</c:v>
                </c:pt>
                <c:pt idx="3807">
                  <c:v>40699</c:v>
                </c:pt>
                <c:pt idx="3808">
                  <c:v>40700</c:v>
                </c:pt>
                <c:pt idx="3809">
                  <c:v>40701</c:v>
                </c:pt>
                <c:pt idx="3810">
                  <c:v>40702</c:v>
                </c:pt>
                <c:pt idx="3811">
                  <c:v>40703</c:v>
                </c:pt>
                <c:pt idx="3812">
                  <c:v>40704</c:v>
                </c:pt>
                <c:pt idx="3813">
                  <c:v>40705</c:v>
                </c:pt>
                <c:pt idx="3814">
                  <c:v>40706</c:v>
                </c:pt>
                <c:pt idx="3815">
                  <c:v>40707</c:v>
                </c:pt>
                <c:pt idx="3816">
                  <c:v>40708</c:v>
                </c:pt>
                <c:pt idx="3817">
                  <c:v>40709</c:v>
                </c:pt>
                <c:pt idx="3818">
                  <c:v>40710</c:v>
                </c:pt>
                <c:pt idx="3819">
                  <c:v>40711</c:v>
                </c:pt>
                <c:pt idx="3820">
                  <c:v>40712</c:v>
                </c:pt>
                <c:pt idx="3821">
                  <c:v>40713</c:v>
                </c:pt>
                <c:pt idx="3822">
                  <c:v>40714</c:v>
                </c:pt>
                <c:pt idx="3823">
                  <c:v>40715</c:v>
                </c:pt>
                <c:pt idx="3824">
                  <c:v>40716</c:v>
                </c:pt>
                <c:pt idx="3825">
                  <c:v>40717</c:v>
                </c:pt>
                <c:pt idx="3826">
                  <c:v>40718</c:v>
                </c:pt>
                <c:pt idx="3827">
                  <c:v>40719</c:v>
                </c:pt>
                <c:pt idx="3828">
                  <c:v>40720</c:v>
                </c:pt>
                <c:pt idx="3829">
                  <c:v>40721</c:v>
                </c:pt>
                <c:pt idx="3830">
                  <c:v>40722</c:v>
                </c:pt>
                <c:pt idx="3831">
                  <c:v>40723</c:v>
                </c:pt>
                <c:pt idx="3832">
                  <c:v>40724</c:v>
                </c:pt>
                <c:pt idx="3833">
                  <c:v>40725</c:v>
                </c:pt>
                <c:pt idx="3834">
                  <c:v>40726</c:v>
                </c:pt>
                <c:pt idx="3835">
                  <c:v>40727</c:v>
                </c:pt>
                <c:pt idx="3836">
                  <c:v>40728</c:v>
                </c:pt>
                <c:pt idx="3837">
                  <c:v>40729</c:v>
                </c:pt>
                <c:pt idx="3838">
                  <c:v>40730</c:v>
                </c:pt>
                <c:pt idx="3839">
                  <c:v>40731</c:v>
                </c:pt>
                <c:pt idx="3840">
                  <c:v>40732</c:v>
                </c:pt>
                <c:pt idx="3841">
                  <c:v>40733</c:v>
                </c:pt>
                <c:pt idx="3842">
                  <c:v>40734</c:v>
                </c:pt>
                <c:pt idx="3843">
                  <c:v>40735</c:v>
                </c:pt>
                <c:pt idx="3844">
                  <c:v>40736</c:v>
                </c:pt>
                <c:pt idx="3845">
                  <c:v>40737</c:v>
                </c:pt>
                <c:pt idx="3846">
                  <c:v>40738</c:v>
                </c:pt>
                <c:pt idx="3847">
                  <c:v>40739</c:v>
                </c:pt>
                <c:pt idx="3848">
                  <c:v>40740</c:v>
                </c:pt>
                <c:pt idx="3849">
                  <c:v>40741</c:v>
                </c:pt>
                <c:pt idx="3850">
                  <c:v>40742</c:v>
                </c:pt>
                <c:pt idx="3851">
                  <c:v>40743</c:v>
                </c:pt>
                <c:pt idx="3852">
                  <c:v>40744</c:v>
                </c:pt>
                <c:pt idx="3853">
                  <c:v>40745</c:v>
                </c:pt>
                <c:pt idx="3854">
                  <c:v>40746</c:v>
                </c:pt>
                <c:pt idx="3855">
                  <c:v>40747</c:v>
                </c:pt>
                <c:pt idx="3856">
                  <c:v>40748</c:v>
                </c:pt>
                <c:pt idx="3857">
                  <c:v>40749</c:v>
                </c:pt>
                <c:pt idx="3858">
                  <c:v>40750</c:v>
                </c:pt>
                <c:pt idx="3859">
                  <c:v>40751</c:v>
                </c:pt>
                <c:pt idx="3860">
                  <c:v>40752</c:v>
                </c:pt>
                <c:pt idx="3861">
                  <c:v>40753</c:v>
                </c:pt>
                <c:pt idx="3862">
                  <c:v>40754</c:v>
                </c:pt>
                <c:pt idx="3863">
                  <c:v>40755</c:v>
                </c:pt>
                <c:pt idx="3864">
                  <c:v>40756</c:v>
                </c:pt>
                <c:pt idx="3865">
                  <c:v>40757</c:v>
                </c:pt>
                <c:pt idx="3866">
                  <c:v>40758</c:v>
                </c:pt>
                <c:pt idx="3867">
                  <c:v>40759</c:v>
                </c:pt>
                <c:pt idx="3868">
                  <c:v>40760</c:v>
                </c:pt>
                <c:pt idx="3869">
                  <c:v>40761</c:v>
                </c:pt>
                <c:pt idx="3870">
                  <c:v>40762</c:v>
                </c:pt>
                <c:pt idx="3871">
                  <c:v>40763</c:v>
                </c:pt>
                <c:pt idx="3872">
                  <c:v>40764</c:v>
                </c:pt>
                <c:pt idx="3873">
                  <c:v>40765</c:v>
                </c:pt>
                <c:pt idx="3874">
                  <c:v>40766</c:v>
                </c:pt>
                <c:pt idx="3875">
                  <c:v>40767</c:v>
                </c:pt>
                <c:pt idx="3876">
                  <c:v>40768</c:v>
                </c:pt>
                <c:pt idx="3877">
                  <c:v>40769</c:v>
                </c:pt>
                <c:pt idx="3878">
                  <c:v>40770</c:v>
                </c:pt>
                <c:pt idx="3879">
                  <c:v>40771</c:v>
                </c:pt>
                <c:pt idx="3880">
                  <c:v>40772</c:v>
                </c:pt>
                <c:pt idx="3881">
                  <c:v>40773</c:v>
                </c:pt>
                <c:pt idx="3882">
                  <c:v>40774</c:v>
                </c:pt>
                <c:pt idx="3883">
                  <c:v>40775</c:v>
                </c:pt>
                <c:pt idx="3884">
                  <c:v>40776</c:v>
                </c:pt>
                <c:pt idx="3885">
                  <c:v>40777</c:v>
                </c:pt>
                <c:pt idx="3886">
                  <c:v>40778</c:v>
                </c:pt>
                <c:pt idx="3887">
                  <c:v>40779</c:v>
                </c:pt>
                <c:pt idx="3888">
                  <c:v>40780</c:v>
                </c:pt>
                <c:pt idx="3889">
                  <c:v>40781</c:v>
                </c:pt>
                <c:pt idx="3890">
                  <c:v>40782</c:v>
                </c:pt>
                <c:pt idx="3891">
                  <c:v>40783</c:v>
                </c:pt>
                <c:pt idx="3892">
                  <c:v>40784</c:v>
                </c:pt>
                <c:pt idx="3893">
                  <c:v>40785</c:v>
                </c:pt>
                <c:pt idx="3894">
                  <c:v>40786</c:v>
                </c:pt>
                <c:pt idx="3895">
                  <c:v>40787</c:v>
                </c:pt>
                <c:pt idx="3896">
                  <c:v>40788</c:v>
                </c:pt>
                <c:pt idx="3897">
                  <c:v>40789</c:v>
                </c:pt>
                <c:pt idx="3898">
                  <c:v>40790</c:v>
                </c:pt>
                <c:pt idx="3899">
                  <c:v>40791</c:v>
                </c:pt>
                <c:pt idx="3900">
                  <c:v>40792</c:v>
                </c:pt>
                <c:pt idx="3901">
                  <c:v>40793</c:v>
                </c:pt>
                <c:pt idx="3902">
                  <c:v>40794</c:v>
                </c:pt>
                <c:pt idx="3903">
                  <c:v>40795</c:v>
                </c:pt>
                <c:pt idx="3904">
                  <c:v>40796</c:v>
                </c:pt>
                <c:pt idx="3905">
                  <c:v>40797</c:v>
                </c:pt>
                <c:pt idx="3906">
                  <c:v>40798</c:v>
                </c:pt>
                <c:pt idx="3907">
                  <c:v>40799</c:v>
                </c:pt>
                <c:pt idx="3908">
                  <c:v>40800</c:v>
                </c:pt>
                <c:pt idx="3909">
                  <c:v>40801</c:v>
                </c:pt>
                <c:pt idx="3910">
                  <c:v>40802</c:v>
                </c:pt>
                <c:pt idx="3911">
                  <c:v>40803</c:v>
                </c:pt>
                <c:pt idx="3912">
                  <c:v>40804</c:v>
                </c:pt>
                <c:pt idx="3913">
                  <c:v>40805</c:v>
                </c:pt>
                <c:pt idx="3914">
                  <c:v>40806</c:v>
                </c:pt>
                <c:pt idx="3915">
                  <c:v>40807</c:v>
                </c:pt>
                <c:pt idx="3916">
                  <c:v>40808</c:v>
                </c:pt>
                <c:pt idx="3917">
                  <c:v>40809</c:v>
                </c:pt>
                <c:pt idx="3918">
                  <c:v>40810</c:v>
                </c:pt>
                <c:pt idx="3919">
                  <c:v>40811</c:v>
                </c:pt>
                <c:pt idx="3920">
                  <c:v>40812</c:v>
                </c:pt>
                <c:pt idx="3921">
                  <c:v>40813</c:v>
                </c:pt>
                <c:pt idx="3922">
                  <c:v>40814</c:v>
                </c:pt>
                <c:pt idx="3923">
                  <c:v>40815</c:v>
                </c:pt>
                <c:pt idx="3924">
                  <c:v>40816</c:v>
                </c:pt>
                <c:pt idx="3925">
                  <c:v>40817</c:v>
                </c:pt>
                <c:pt idx="3926">
                  <c:v>40818</c:v>
                </c:pt>
                <c:pt idx="3927">
                  <c:v>40819</c:v>
                </c:pt>
                <c:pt idx="3928">
                  <c:v>40820</c:v>
                </c:pt>
                <c:pt idx="3929">
                  <c:v>40821</c:v>
                </c:pt>
                <c:pt idx="3930">
                  <c:v>40822</c:v>
                </c:pt>
                <c:pt idx="3931">
                  <c:v>40823</c:v>
                </c:pt>
                <c:pt idx="3932">
                  <c:v>40824</c:v>
                </c:pt>
                <c:pt idx="3933">
                  <c:v>40825</c:v>
                </c:pt>
                <c:pt idx="3934">
                  <c:v>40826</c:v>
                </c:pt>
                <c:pt idx="3935">
                  <c:v>40827</c:v>
                </c:pt>
                <c:pt idx="3936">
                  <c:v>40828</c:v>
                </c:pt>
                <c:pt idx="3937">
                  <c:v>40829</c:v>
                </c:pt>
                <c:pt idx="3938">
                  <c:v>40830</c:v>
                </c:pt>
                <c:pt idx="3939">
                  <c:v>40831</c:v>
                </c:pt>
                <c:pt idx="3940">
                  <c:v>40832</c:v>
                </c:pt>
                <c:pt idx="3941">
                  <c:v>40833</c:v>
                </c:pt>
                <c:pt idx="3942">
                  <c:v>40834</c:v>
                </c:pt>
                <c:pt idx="3943">
                  <c:v>40835</c:v>
                </c:pt>
                <c:pt idx="3944">
                  <c:v>40836</c:v>
                </c:pt>
                <c:pt idx="3945">
                  <c:v>40837</c:v>
                </c:pt>
                <c:pt idx="3946">
                  <c:v>40838</c:v>
                </c:pt>
                <c:pt idx="3947">
                  <c:v>40839</c:v>
                </c:pt>
                <c:pt idx="3948">
                  <c:v>40840</c:v>
                </c:pt>
                <c:pt idx="3949">
                  <c:v>40841</c:v>
                </c:pt>
                <c:pt idx="3950">
                  <c:v>40842</c:v>
                </c:pt>
              </c:numCache>
            </c:numRef>
          </c:xVal>
          <c:yVal>
            <c:numRef>
              <c:f>'precip data'!$D$2:$D$5998</c:f>
              <c:numCache>
                <c:formatCode>General</c:formatCode>
                <c:ptCount val="59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5.0799999999999998E-2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2.5399999999999999E-2</c:v>
                </c:pt>
                <c:pt idx="48">
                  <c:v>0</c:v>
                </c:pt>
                <c:pt idx="49">
                  <c:v>2.5399999999999999E-2</c:v>
                </c:pt>
                <c:pt idx="50">
                  <c:v>2.5399999999999999E-2</c:v>
                </c:pt>
                <c:pt idx="51">
                  <c:v>0</c:v>
                </c:pt>
                <c:pt idx="52">
                  <c:v>5.0799999999999998E-2</c:v>
                </c:pt>
                <c:pt idx="53">
                  <c:v>0</c:v>
                </c:pt>
                <c:pt idx="54">
                  <c:v>2.5399999999999999E-2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2.5399999999999999E-2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2.5399999999999999E-2</c:v>
                </c:pt>
                <c:pt idx="96">
                  <c:v>0.71120000000000005</c:v>
                </c:pt>
                <c:pt idx="97">
                  <c:v>0.50800000000000001</c:v>
                </c:pt>
                <c:pt idx="98">
                  <c:v>0.20319999999999999</c:v>
                </c:pt>
                <c:pt idx="99">
                  <c:v>0</c:v>
                </c:pt>
                <c:pt idx="100">
                  <c:v>0.20319999999999999</c:v>
                </c:pt>
                <c:pt idx="101">
                  <c:v>0.35560000000000003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0.17780000000000001</c:v>
                </c:pt>
                <c:pt idx="109">
                  <c:v>2.5399999999999999E-2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5.0799999999999998E-2</c:v>
                </c:pt>
                <c:pt idx="133">
                  <c:v>0</c:v>
                </c:pt>
                <c:pt idx="134">
                  <c:v>5.0799999999999998E-2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5.0799999999999998E-2</c:v>
                </c:pt>
                <c:pt idx="185">
                  <c:v>0.33019999999999999</c:v>
                </c:pt>
                <c:pt idx="186">
                  <c:v>0</c:v>
                </c:pt>
                <c:pt idx="187">
                  <c:v>0.55879999999999996</c:v>
                </c:pt>
                <c:pt idx="188">
                  <c:v>0</c:v>
                </c:pt>
                <c:pt idx="189">
                  <c:v>0</c:v>
                </c:pt>
                <c:pt idx="190">
                  <c:v>2.5399999999999999E-2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0.55879999999999996</c:v>
                </c:pt>
                <c:pt idx="255">
                  <c:v>7.619999999999999E-2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0.127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0.58419999999999994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0.30479999999999996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1.3715999999999999</c:v>
                </c:pt>
                <c:pt idx="334">
                  <c:v>0.27939999999999998</c:v>
                </c:pt>
                <c:pt idx="335">
                  <c:v>1.0921999999999998</c:v>
                </c:pt>
                <c:pt idx="336">
                  <c:v>0.1016</c:v>
                </c:pt>
                <c:pt idx="337">
                  <c:v>0.15239999999999998</c:v>
                </c:pt>
                <c:pt idx="338">
                  <c:v>0.81279999999999997</c:v>
                </c:pt>
                <c:pt idx="339">
                  <c:v>2.5399999999999999E-2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0.1016</c:v>
                </c:pt>
                <c:pt idx="344">
                  <c:v>2.5399999999999999E-2</c:v>
                </c:pt>
                <c:pt idx="345">
                  <c:v>0</c:v>
                </c:pt>
                <c:pt idx="346">
                  <c:v>0.63500000000000001</c:v>
                </c:pt>
                <c:pt idx="347">
                  <c:v>0.96519999999999995</c:v>
                </c:pt>
                <c:pt idx="348">
                  <c:v>0</c:v>
                </c:pt>
                <c:pt idx="349">
                  <c:v>0</c:v>
                </c:pt>
                <c:pt idx="350">
                  <c:v>0.43180000000000007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0.22859999999999997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0.20319999999999999</c:v>
                </c:pt>
                <c:pt idx="360">
                  <c:v>0</c:v>
                </c:pt>
                <c:pt idx="361">
                  <c:v>0</c:v>
                </c:pt>
                <c:pt idx="362">
                  <c:v>0.45719999999999994</c:v>
                </c:pt>
                <c:pt idx="363">
                  <c:v>0</c:v>
                </c:pt>
                <c:pt idx="364">
                  <c:v>0.66039999999999999</c:v>
                </c:pt>
                <c:pt idx="365">
                  <c:v>0</c:v>
                </c:pt>
                <c:pt idx="366">
                  <c:v>0.254</c:v>
                </c:pt>
                <c:pt idx="367">
                  <c:v>0.7619999999999999</c:v>
                </c:pt>
                <c:pt idx="368">
                  <c:v>0</c:v>
                </c:pt>
                <c:pt idx="369">
                  <c:v>0.127</c:v>
                </c:pt>
                <c:pt idx="370">
                  <c:v>0.17780000000000001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5.0799999999999998E-2</c:v>
                </c:pt>
                <c:pt idx="385">
                  <c:v>0.254</c:v>
                </c:pt>
                <c:pt idx="386">
                  <c:v>0.33019999999999999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5.0799999999999998E-2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0.20319999999999999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1.4224000000000001</c:v>
                </c:pt>
                <c:pt idx="415">
                  <c:v>1.0413999999999999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0.20319999999999999</c:v>
                </c:pt>
                <c:pt idx="430">
                  <c:v>0.254</c:v>
                </c:pt>
                <c:pt idx="431">
                  <c:v>0</c:v>
                </c:pt>
                <c:pt idx="432">
                  <c:v>0</c:v>
                </c:pt>
                <c:pt idx="433">
                  <c:v>0.22859999999999997</c:v>
                </c:pt>
                <c:pt idx="434">
                  <c:v>0</c:v>
                </c:pt>
                <c:pt idx="435">
                  <c:v>0</c:v>
                </c:pt>
                <c:pt idx="436">
                  <c:v>2.5399999999999999E-2</c:v>
                </c:pt>
                <c:pt idx="437">
                  <c:v>0</c:v>
                </c:pt>
                <c:pt idx="438">
                  <c:v>0</c:v>
                </c:pt>
                <c:pt idx="439">
                  <c:v>0.68579999999999997</c:v>
                </c:pt>
                <c:pt idx="440">
                  <c:v>0.17780000000000001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0.22859999999999997</c:v>
                </c:pt>
                <c:pt idx="447">
                  <c:v>1.0413999999999999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5.0799999999999998E-2</c:v>
                </c:pt>
                <c:pt idx="464">
                  <c:v>0.15239999999999998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0.48259999999999997</c:v>
                </c:pt>
                <c:pt idx="471">
                  <c:v>0.27939999999999998</c:v>
                </c:pt>
                <c:pt idx="472">
                  <c:v>0.22859999999999997</c:v>
                </c:pt>
                <c:pt idx="473">
                  <c:v>0.20319999999999999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0.73659999999999992</c:v>
                </c:pt>
                <c:pt idx="481">
                  <c:v>0.17780000000000001</c:v>
                </c:pt>
                <c:pt idx="482">
                  <c:v>7.619999999999999E-2</c:v>
                </c:pt>
                <c:pt idx="483">
                  <c:v>0.17780000000000001</c:v>
                </c:pt>
                <c:pt idx="484">
                  <c:v>0.50800000000000001</c:v>
                </c:pt>
                <c:pt idx="485">
                  <c:v>1.7779999999999998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0.22859999999999997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2.5399999999999999E-2</c:v>
                </c:pt>
                <c:pt idx="503">
                  <c:v>0</c:v>
                </c:pt>
                <c:pt idx="504">
                  <c:v>0.60959999999999992</c:v>
                </c:pt>
                <c:pt idx="505">
                  <c:v>0.8889999999999999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1.016</c:v>
                </c:pt>
                <c:pt idx="517">
                  <c:v>0.127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5.0799999999999998E-2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0.15239999999999998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7.619999999999999E-2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0.22859999999999997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5.0799999999999998E-2</c:v>
                </c:pt>
                <c:pt idx="710">
                  <c:v>0</c:v>
                </c:pt>
                <c:pt idx="711">
                  <c:v>0.30479999999999996</c:v>
                </c:pt>
                <c:pt idx="712">
                  <c:v>0</c:v>
                </c:pt>
                <c:pt idx="713">
                  <c:v>0.1016</c:v>
                </c:pt>
                <c:pt idx="714">
                  <c:v>0.15239999999999998</c:v>
                </c:pt>
                <c:pt idx="715">
                  <c:v>5.0799999999999998E-2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1.2191999999999998</c:v>
                </c:pt>
                <c:pt idx="720">
                  <c:v>0</c:v>
                </c:pt>
                <c:pt idx="721">
                  <c:v>0</c:v>
                </c:pt>
                <c:pt idx="722">
                  <c:v>0.17780000000000001</c:v>
                </c:pt>
                <c:pt idx="723">
                  <c:v>0</c:v>
                </c:pt>
                <c:pt idx="724">
                  <c:v>0.1016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0.53339999999999999</c:v>
                </c:pt>
                <c:pt idx="729">
                  <c:v>0.15239999999999998</c:v>
                </c:pt>
                <c:pt idx="730">
                  <c:v>0</c:v>
                </c:pt>
                <c:pt idx="731">
                  <c:v>5.0799999999999998E-2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0.127</c:v>
                </c:pt>
                <c:pt idx="739">
                  <c:v>0.53339999999999999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2.5399999999999999E-2</c:v>
                </c:pt>
                <c:pt idx="751">
                  <c:v>0</c:v>
                </c:pt>
                <c:pt idx="752">
                  <c:v>0.53339999999999999</c:v>
                </c:pt>
                <c:pt idx="753">
                  <c:v>0.27939999999999998</c:v>
                </c:pt>
                <c:pt idx="754">
                  <c:v>7.619999999999999E-2</c:v>
                </c:pt>
                <c:pt idx="755">
                  <c:v>0</c:v>
                </c:pt>
                <c:pt idx="756">
                  <c:v>1.1175999999999999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2.5399999999999999E-2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0.33019999999999999</c:v>
                </c:pt>
                <c:pt idx="774">
                  <c:v>0</c:v>
                </c:pt>
                <c:pt idx="775">
                  <c:v>0</c:v>
                </c:pt>
                <c:pt idx="776">
                  <c:v>0.45719999999999994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5.0799999999999998E-2</c:v>
                </c:pt>
                <c:pt idx="783">
                  <c:v>0</c:v>
                </c:pt>
                <c:pt idx="784">
                  <c:v>0.40639999999999998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5.0799999999999998E-2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0.78739999999999999</c:v>
                </c:pt>
                <c:pt idx="804">
                  <c:v>0</c:v>
                </c:pt>
                <c:pt idx="805">
                  <c:v>2.5399999999999999E-2</c:v>
                </c:pt>
                <c:pt idx="806">
                  <c:v>0</c:v>
                </c:pt>
                <c:pt idx="807">
                  <c:v>0</c:v>
                </c:pt>
                <c:pt idx="808">
                  <c:v>2.5399999999999999E-2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0.68579999999999997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0.38099999999999995</c:v>
                </c:pt>
                <c:pt idx="821">
                  <c:v>0.17780000000000001</c:v>
                </c:pt>
                <c:pt idx="822">
                  <c:v>0</c:v>
                </c:pt>
                <c:pt idx="823">
                  <c:v>0.127</c:v>
                </c:pt>
                <c:pt idx="824">
                  <c:v>0.1016</c:v>
                </c:pt>
                <c:pt idx="825">
                  <c:v>0.20319999999999999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1.016</c:v>
                </c:pt>
                <c:pt idx="833">
                  <c:v>0.45719999999999994</c:v>
                </c:pt>
                <c:pt idx="834">
                  <c:v>0</c:v>
                </c:pt>
                <c:pt idx="835">
                  <c:v>0.81279999999999997</c:v>
                </c:pt>
                <c:pt idx="836">
                  <c:v>1.8541999999999998</c:v>
                </c:pt>
                <c:pt idx="837">
                  <c:v>0.20319999999999999</c:v>
                </c:pt>
                <c:pt idx="838">
                  <c:v>0</c:v>
                </c:pt>
                <c:pt idx="839">
                  <c:v>0</c:v>
                </c:pt>
                <c:pt idx="840">
                  <c:v>0.7619999999999999</c:v>
                </c:pt>
                <c:pt idx="841">
                  <c:v>0.22859999999999997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5.0799999999999998E-2</c:v>
                </c:pt>
                <c:pt idx="846">
                  <c:v>0.30479999999999996</c:v>
                </c:pt>
                <c:pt idx="847">
                  <c:v>0.91439999999999988</c:v>
                </c:pt>
                <c:pt idx="848">
                  <c:v>0.127</c:v>
                </c:pt>
                <c:pt idx="849">
                  <c:v>5.0799999999999998E-2</c:v>
                </c:pt>
                <c:pt idx="850">
                  <c:v>0</c:v>
                </c:pt>
                <c:pt idx="851">
                  <c:v>0.71120000000000005</c:v>
                </c:pt>
                <c:pt idx="852">
                  <c:v>0.53339999999999999</c:v>
                </c:pt>
                <c:pt idx="853">
                  <c:v>0.91439999999999988</c:v>
                </c:pt>
                <c:pt idx="854">
                  <c:v>0</c:v>
                </c:pt>
                <c:pt idx="855">
                  <c:v>0</c:v>
                </c:pt>
                <c:pt idx="856">
                  <c:v>0.38099999999999995</c:v>
                </c:pt>
                <c:pt idx="857">
                  <c:v>1.9303999999999999</c:v>
                </c:pt>
                <c:pt idx="858">
                  <c:v>0.71120000000000005</c:v>
                </c:pt>
                <c:pt idx="859">
                  <c:v>0.60959999999999992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2.5399999999999999E-2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0.17780000000000001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1.5239999999999998</c:v>
                </c:pt>
                <c:pt idx="935">
                  <c:v>0.35560000000000003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0.127</c:v>
                </c:pt>
                <c:pt idx="943">
                  <c:v>1.4477999999999998</c:v>
                </c:pt>
                <c:pt idx="944">
                  <c:v>0</c:v>
                </c:pt>
                <c:pt idx="945">
                  <c:v>2.5399999999999999E-2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2.5399999999999999E-2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0.15239999999999998</c:v>
                </c:pt>
                <c:pt idx="1004">
                  <c:v>2.5399999999999999E-2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0.66039999999999999</c:v>
                </c:pt>
                <c:pt idx="1033">
                  <c:v>2.5399999999999999E-2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2.5399999999999999E-2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1.4477999999999998</c:v>
                </c:pt>
                <c:pt idx="1043">
                  <c:v>0.15239999999999998</c:v>
                </c:pt>
                <c:pt idx="1044">
                  <c:v>0</c:v>
                </c:pt>
                <c:pt idx="1045">
                  <c:v>0</c:v>
                </c:pt>
                <c:pt idx="1046">
                  <c:v>0.27939999999999998</c:v>
                </c:pt>
                <c:pt idx="1047">
                  <c:v>0</c:v>
                </c:pt>
                <c:pt idx="1048">
                  <c:v>0.7619999999999999</c:v>
                </c:pt>
                <c:pt idx="1049">
                  <c:v>0.127</c:v>
                </c:pt>
                <c:pt idx="1050">
                  <c:v>2.5399999999999999E-2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7.619999999999999E-2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0.20319999999999999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0.27939999999999998</c:v>
                </c:pt>
                <c:pt idx="1069">
                  <c:v>0</c:v>
                </c:pt>
                <c:pt idx="1070">
                  <c:v>0.58419999999999994</c:v>
                </c:pt>
                <c:pt idx="1071">
                  <c:v>0</c:v>
                </c:pt>
                <c:pt idx="1072">
                  <c:v>0</c:v>
                </c:pt>
                <c:pt idx="1073">
                  <c:v>0.40639999999999998</c:v>
                </c:pt>
                <c:pt idx="1074">
                  <c:v>0.35560000000000003</c:v>
                </c:pt>
                <c:pt idx="1075">
                  <c:v>1.1938</c:v>
                </c:pt>
                <c:pt idx="1076">
                  <c:v>0.45719999999999994</c:v>
                </c:pt>
                <c:pt idx="1077">
                  <c:v>2.5399999999999999E-2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1.8287999999999998</c:v>
                </c:pt>
                <c:pt idx="1088">
                  <c:v>0.40639999999999998</c:v>
                </c:pt>
                <c:pt idx="1089">
                  <c:v>0.17780000000000001</c:v>
                </c:pt>
                <c:pt idx="1090">
                  <c:v>2.5399999999999999E-2</c:v>
                </c:pt>
                <c:pt idx="1091">
                  <c:v>0.15239999999999998</c:v>
                </c:pt>
                <c:pt idx="1092">
                  <c:v>1.5748</c:v>
                </c:pt>
                <c:pt idx="1093">
                  <c:v>0.81279999999999997</c:v>
                </c:pt>
                <c:pt idx="1094">
                  <c:v>0.35560000000000003</c:v>
                </c:pt>
                <c:pt idx="1095">
                  <c:v>0.43180000000000007</c:v>
                </c:pt>
                <c:pt idx="1096">
                  <c:v>0.63500000000000001</c:v>
                </c:pt>
                <c:pt idx="1097">
                  <c:v>7.619999999999999E-2</c:v>
                </c:pt>
                <c:pt idx="1098">
                  <c:v>2.5399999999999999E-2</c:v>
                </c:pt>
                <c:pt idx="1099">
                  <c:v>0</c:v>
                </c:pt>
                <c:pt idx="1100">
                  <c:v>0</c:v>
                </c:pt>
                <c:pt idx="1101">
                  <c:v>0.55879999999999996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0.1016</c:v>
                </c:pt>
                <c:pt idx="1119">
                  <c:v>0</c:v>
                </c:pt>
                <c:pt idx="1120">
                  <c:v>0</c:v>
                </c:pt>
                <c:pt idx="1121">
                  <c:v>1.0921999999999998</c:v>
                </c:pt>
                <c:pt idx="1122">
                  <c:v>0.127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0.38099999999999995</c:v>
                </c:pt>
                <c:pt idx="1128">
                  <c:v>0.30479999999999996</c:v>
                </c:pt>
                <c:pt idx="1129">
                  <c:v>7.619999999999999E-2</c:v>
                </c:pt>
                <c:pt idx="1130">
                  <c:v>0</c:v>
                </c:pt>
                <c:pt idx="1131">
                  <c:v>0</c:v>
                </c:pt>
                <c:pt idx="1132">
                  <c:v>0.86360000000000015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0.30479999999999996</c:v>
                </c:pt>
                <c:pt idx="1142">
                  <c:v>0</c:v>
                </c:pt>
                <c:pt idx="1143">
                  <c:v>2.5399999999999999E-2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2.5399999999999999E-2</c:v>
                </c:pt>
                <c:pt idx="1150">
                  <c:v>0.27939999999999998</c:v>
                </c:pt>
                <c:pt idx="1151">
                  <c:v>0.99060000000000004</c:v>
                </c:pt>
                <c:pt idx="1152">
                  <c:v>1.4731999999999998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0.15239999999999998</c:v>
                </c:pt>
                <c:pt idx="1158">
                  <c:v>0.30479999999999996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0.43180000000000007</c:v>
                </c:pt>
                <c:pt idx="1191">
                  <c:v>0.71120000000000005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0.17780000000000001</c:v>
                </c:pt>
                <c:pt idx="1202">
                  <c:v>0.58419999999999994</c:v>
                </c:pt>
                <c:pt idx="1203">
                  <c:v>0</c:v>
                </c:pt>
                <c:pt idx="1204">
                  <c:v>0.7619999999999999</c:v>
                </c:pt>
                <c:pt idx="1205">
                  <c:v>2.5399999999999999E-2</c:v>
                </c:pt>
                <c:pt idx="1206">
                  <c:v>0.83819999999999995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2.5399999999999999E-2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1.3208</c:v>
                </c:pt>
                <c:pt idx="1226">
                  <c:v>7.619999999999999E-2</c:v>
                </c:pt>
                <c:pt idx="1227">
                  <c:v>2.5399999999999999E-2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0.254</c:v>
                </c:pt>
                <c:pt idx="1237">
                  <c:v>0</c:v>
                </c:pt>
                <c:pt idx="1238">
                  <c:v>0.22859999999999997</c:v>
                </c:pt>
                <c:pt idx="1239">
                  <c:v>0</c:v>
                </c:pt>
                <c:pt idx="1240">
                  <c:v>0</c:v>
                </c:pt>
                <c:pt idx="1241">
                  <c:v>0.15239999999999998</c:v>
                </c:pt>
                <c:pt idx="1242">
                  <c:v>0.20319999999999999</c:v>
                </c:pt>
                <c:pt idx="1243">
                  <c:v>0.99060000000000004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2.5399999999999999E-2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2.5399999999999999E-2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5.0799999999999998E-2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0.30479999999999996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0.15239999999999998</c:v>
                </c:pt>
                <c:pt idx="1307">
                  <c:v>0</c:v>
                </c:pt>
                <c:pt idx="1308">
                  <c:v>0</c:v>
                </c:pt>
                <c:pt idx="1309">
                  <c:v>7.619999999999999E-2</c:v>
                </c:pt>
                <c:pt idx="1310">
                  <c:v>0</c:v>
                </c:pt>
                <c:pt idx="1311">
                  <c:v>0</c:v>
                </c:pt>
                <c:pt idx="1312">
                  <c:v>0.20319999999999999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0.30479999999999996</c:v>
                </c:pt>
                <c:pt idx="1323">
                  <c:v>0.66039999999999999</c:v>
                </c:pt>
                <c:pt idx="1324">
                  <c:v>0.93979999999999997</c:v>
                </c:pt>
                <c:pt idx="1325">
                  <c:v>0</c:v>
                </c:pt>
                <c:pt idx="1326">
                  <c:v>2.5399999999999999E-2</c:v>
                </c:pt>
                <c:pt idx="1327">
                  <c:v>0.58419999999999994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0.45719999999999994</c:v>
                </c:pt>
                <c:pt idx="1357">
                  <c:v>1.7018</c:v>
                </c:pt>
                <c:pt idx="1358">
                  <c:v>0.60959999999999992</c:v>
                </c:pt>
                <c:pt idx="1359">
                  <c:v>0</c:v>
                </c:pt>
                <c:pt idx="1360">
                  <c:v>0.33019999999999999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0.53339999999999999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0.50800000000000001</c:v>
                </c:pt>
                <c:pt idx="1386">
                  <c:v>0</c:v>
                </c:pt>
                <c:pt idx="1387">
                  <c:v>1.6001999999999998</c:v>
                </c:pt>
                <c:pt idx="1388">
                  <c:v>0.38099999999999995</c:v>
                </c:pt>
                <c:pt idx="1389">
                  <c:v>0</c:v>
                </c:pt>
                <c:pt idx="1390">
                  <c:v>0</c:v>
                </c:pt>
                <c:pt idx="1391">
                  <c:v>1.0668</c:v>
                </c:pt>
                <c:pt idx="1392">
                  <c:v>0</c:v>
                </c:pt>
                <c:pt idx="1393">
                  <c:v>0.15239999999999998</c:v>
                </c:pt>
                <c:pt idx="1394">
                  <c:v>0.33019999999999999</c:v>
                </c:pt>
                <c:pt idx="1395">
                  <c:v>0.60959999999999992</c:v>
                </c:pt>
                <c:pt idx="1396">
                  <c:v>0</c:v>
                </c:pt>
                <c:pt idx="1397">
                  <c:v>0</c:v>
                </c:pt>
                <c:pt idx="1398">
                  <c:v>7.619999999999999E-2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0.1016</c:v>
                </c:pt>
                <c:pt idx="1408">
                  <c:v>0.22859999999999997</c:v>
                </c:pt>
                <c:pt idx="1409">
                  <c:v>2.5399999999999999E-2</c:v>
                </c:pt>
                <c:pt idx="1410">
                  <c:v>0.53339999999999999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1.3715999999999999</c:v>
                </c:pt>
                <c:pt idx="1425">
                  <c:v>0</c:v>
                </c:pt>
                <c:pt idx="1426">
                  <c:v>0.8889999999999999</c:v>
                </c:pt>
                <c:pt idx="1427">
                  <c:v>0</c:v>
                </c:pt>
                <c:pt idx="1428">
                  <c:v>2.5399999999999999E-2</c:v>
                </c:pt>
                <c:pt idx="1429">
                  <c:v>2.5399999999999999E-2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0.55879999999999996</c:v>
                </c:pt>
                <c:pt idx="1437">
                  <c:v>0.96519999999999995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0.81279999999999997</c:v>
                </c:pt>
                <c:pt idx="1459">
                  <c:v>0.58419999999999994</c:v>
                </c:pt>
                <c:pt idx="1460">
                  <c:v>1.1683999999999999</c:v>
                </c:pt>
                <c:pt idx="1461">
                  <c:v>0.43180000000000007</c:v>
                </c:pt>
                <c:pt idx="1462">
                  <c:v>0</c:v>
                </c:pt>
                <c:pt idx="1463">
                  <c:v>0</c:v>
                </c:pt>
                <c:pt idx="1464">
                  <c:v>5.0799999999999998E-2</c:v>
                </c:pt>
                <c:pt idx="1465">
                  <c:v>0.15239999999999998</c:v>
                </c:pt>
                <c:pt idx="1466">
                  <c:v>0.15239999999999998</c:v>
                </c:pt>
                <c:pt idx="1467">
                  <c:v>5.0799999999999998E-2</c:v>
                </c:pt>
                <c:pt idx="1468">
                  <c:v>1.6763999999999999</c:v>
                </c:pt>
                <c:pt idx="1469">
                  <c:v>1.3208</c:v>
                </c:pt>
                <c:pt idx="1470">
                  <c:v>0.20319999999999999</c:v>
                </c:pt>
                <c:pt idx="1471">
                  <c:v>1.143</c:v>
                </c:pt>
                <c:pt idx="1472">
                  <c:v>0.20319999999999999</c:v>
                </c:pt>
                <c:pt idx="1473">
                  <c:v>0.27939999999999998</c:v>
                </c:pt>
                <c:pt idx="1474">
                  <c:v>0</c:v>
                </c:pt>
                <c:pt idx="1475">
                  <c:v>0</c:v>
                </c:pt>
                <c:pt idx="1476">
                  <c:v>7.619999999999999E-2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5.0799999999999998E-2</c:v>
                </c:pt>
                <c:pt idx="1487">
                  <c:v>0</c:v>
                </c:pt>
                <c:pt idx="1488">
                  <c:v>0.27939999999999998</c:v>
                </c:pt>
                <c:pt idx="1489">
                  <c:v>5.0799999999999998E-2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0.60959999999999992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7.619999999999999E-2</c:v>
                </c:pt>
                <c:pt idx="1503">
                  <c:v>0</c:v>
                </c:pt>
                <c:pt idx="1504">
                  <c:v>0</c:v>
                </c:pt>
                <c:pt idx="1505">
                  <c:v>0.38099999999999995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7.619999999999999E-2</c:v>
                </c:pt>
                <c:pt idx="1510">
                  <c:v>1.3715999999999999</c:v>
                </c:pt>
                <c:pt idx="1511">
                  <c:v>0.22859999999999997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5.0799999999999998E-2</c:v>
                </c:pt>
                <c:pt idx="1520">
                  <c:v>0</c:v>
                </c:pt>
                <c:pt idx="1521">
                  <c:v>0.55879999999999996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1.0921999999999998</c:v>
                </c:pt>
                <c:pt idx="1539">
                  <c:v>0.1016</c:v>
                </c:pt>
                <c:pt idx="1540">
                  <c:v>0</c:v>
                </c:pt>
                <c:pt idx="1541">
                  <c:v>1.9303999999999999</c:v>
                </c:pt>
                <c:pt idx="1542">
                  <c:v>1.6509999999999998</c:v>
                </c:pt>
                <c:pt idx="1543">
                  <c:v>0.127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0.17780000000000001</c:v>
                </c:pt>
                <c:pt idx="1548">
                  <c:v>0.73659999999999992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0.22859999999999997</c:v>
                </c:pt>
                <c:pt idx="1558">
                  <c:v>0.53339999999999999</c:v>
                </c:pt>
                <c:pt idx="1559">
                  <c:v>2.5399999999999999E-2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2.5399999999999999E-2</c:v>
                </c:pt>
                <c:pt idx="1569">
                  <c:v>0.27939999999999998</c:v>
                </c:pt>
                <c:pt idx="1570">
                  <c:v>0.68579999999999997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1.3462000000000001</c:v>
                </c:pt>
                <c:pt idx="1575">
                  <c:v>0.35560000000000003</c:v>
                </c:pt>
                <c:pt idx="1576">
                  <c:v>0</c:v>
                </c:pt>
                <c:pt idx="1577">
                  <c:v>0.33019999999999999</c:v>
                </c:pt>
                <c:pt idx="1578">
                  <c:v>0.20319999999999999</c:v>
                </c:pt>
                <c:pt idx="1579">
                  <c:v>0.127</c:v>
                </c:pt>
                <c:pt idx="1580">
                  <c:v>0</c:v>
                </c:pt>
                <c:pt idx="1581">
                  <c:v>2.5399999999999999E-2</c:v>
                </c:pt>
                <c:pt idx="1582">
                  <c:v>0.27939999999999998</c:v>
                </c:pt>
                <c:pt idx="1583">
                  <c:v>0</c:v>
                </c:pt>
                <c:pt idx="1584">
                  <c:v>0</c:v>
                </c:pt>
                <c:pt idx="1585">
                  <c:v>0.78739999999999999</c:v>
                </c:pt>
                <c:pt idx="1586">
                  <c:v>0.1016</c:v>
                </c:pt>
                <c:pt idx="1587">
                  <c:v>0.78739999999999999</c:v>
                </c:pt>
                <c:pt idx="1588">
                  <c:v>0.48259999999999997</c:v>
                </c:pt>
                <c:pt idx="1589">
                  <c:v>1.27</c:v>
                </c:pt>
                <c:pt idx="1590">
                  <c:v>0.20319999999999999</c:v>
                </c:pt>
                <c:pt idx="1591">
                  <c:v>1.4731999999999998</c:v>
                </c:pt>
                <c:pt idx="1592">
                  <c:v>0.45719999999999994</c:v>
                </c:pt>
                <c:pt idx="1593">
                  <c:v>0</c:v>
                </c:pt>
                <c:pt idx="1594">
                  <c:v>0</c:v>
                </c:pt>
                <c:pt idx="1595">
                  <c:v>5.0799999999999998E-2</c:v>
                </c:pt>
                <c:pt idx="1596">
                  <c:v>5.2831999999999999</c:v>
                </c:pt>
                <c:pt idx="1597">
                  <c:v>0</c:v>
                </c:pt>
                <c:pt idx="1598">
                  <c:v>2.5399999999999999E-2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0.86360000000000015</c:v>
                </c:pt>
                <c:pt idx="1610">
                  <c:v>0.38099999999999995</c:v>
                </c:pt>
                <c:pt idx="1611">
                  <c:v>0.127</c:v>
                </c:pt>
                <c:pt idx="1612">
                  <c:v>5.0799999999999998E-2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0.27939999999999998</c:v>
                </c:pt>
                <c:pt idx="1618">
                  <c:v>0.254</c:v>
                </c:pt>
                <c:pt idx="1619">
                  <c:v>0</c:v>
                </c:pt>
                <c:pt idx="1620">
                  <c:v>0</c:v>
                </c:pt>
                <c:pt idx="1621">
                  <c:v>5.0799999999999998E-2</c:v>
                </c:pt>
                <c:pt idx="1622">
                  <c:v>0.45719999999999994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0.86360000000000015</c:v>
                </c:pt>
                <c:pt idx="1638">
                  <c:v>7.619999999999999E-2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0.20319999999999999</c:v>
                </c:pt>
                <c:pt idx="1647">
                  <c:v>0.127</c:v>
                </c:pt>
                <c:pt idx="1648">
                  <c:v>0.22859999999999997</c:v>
                </c:pt>
                <c:pt idx="1649">
                  <c:v>0.15239999999999998</c:v>
                </c:pt>
                <c:pt idx="1650">
                  <c:v>5.0799999999999998E-2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2.5399999999999999E-2</c:v>
                </c:pt>
                <c:pt idx="1655">
                  <c:v>2.5399999999999999E-2</c:v>
                </c:pt>
                <c:pt idx="1656">
                  <c:v>0</c:v>
                </c:pt>
                <c:pt idx="1657">
                  <c:v>5.0799999999999998E-2</c:v>
                </c:pt>
                <c:pt idx="1658">
                  <c:v>0</c:v>
                </c:pt>
                <c:pt idx="1659">
                  <c:v>0.254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0.22859999999999997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2.5399999999999999E-2</c:v>
                </c:pt>
                <c:pt idx="1670">
                  <c:v>7.619999999999999E-2</c:v>
                </c:pt>
                <c:pt idx="1671">
                  <c:v>7.619999999999999E-2</c:v>
                </c:pt>
                <c:pt idx="1672">
                  <c:v>0.17780000000000001</c:v>
                </c:pt>
                <c:pt idx="1673">
                  <c:v>2.5399999999999999E-2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2.5399999999999999E-2</c:v>
                </c:pt>
                <c:pt idx="1687">
                  <c:v>0.20319999999999999</c:v>
                </c:pt>
                <c:pt idx="1688">
                  <c:v>0</c:v>
                </c:pt>
                <c:pt idx="1689">
                  <c:v>7.619999999999999E-2</c:v>
                </c:pt>
                <c:pt idx="1690">
                  <c:v>0.17780000000000001</c:v>
                </c:pt>
                <c:pt idx="1691">
                  <c:v>0.20319999999999999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0.1016</c:v>
                </c:pt>
                <c:pt idx="1713">
                  <c:v>7.619999999999999E-2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0.1016</c:v>
                </c:pt>
                <c:pt idx="1724">
                  <c:v>0.15239999999999998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5.0799999999999998E-2</c:v>
                </c:pt>
                <c:pt idx="1730">
                  <c:v>0.35560000000000003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0.27939999999999998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0.33019999999999999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0.63500000000000001</c:v>
                </c:pt>
                <c:pt idx="1761">
                  <c:v>0.40639999999999998</c:v>
                </c:pt>
                <c:pt idx="1762">
                  <c:v>0.73659999999999992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2.5399999999999999E-2</c:v>
                </c:pt>
                <c:pt idx="1768">
                  <c:v>0.20319999999999999</c:v>
                </c:pt>
                <c:pt idx="1769">
                  <c:v>2.5399999999999999E-2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0.60959999999999992</c:v>
                </c:pt>
                <c:pt idx="1790">
                  <c:v>0.15239999999999998</c:v>
                </c:pt>
                <c:pt idx="1791">
                  <c:v>2.5399999999999999E-2</c:v>
                </c:pt>
                <c:pt idx="1792">
                  <c:v>5.0799999999999998E-2</c:v>
                </c:pt>
                <c:pt idx="1793">
                  <c:v>1.7779999999999998</c:v>
                </c:pt>
                <c:pt idx="1794">
                  <c:v>2.5399999999999999E-2</c:v>
                </c:pt>
                <c:pt idx="1795">
                  <c:v>0.27939999999999998</c:v>
                </c:pt>
                <c:pt idx="1796">
                  <c:v>0.20319999999999999</c:v>
                </c:pt>
                <c:pt idx="1797">
                  <c:v>7.619999999999999E-2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0.8889999999999999</c:v>
                </c:pt>
                <c:pt idx="1813">
                  <c:v>0.71120000000000005</c:v>
                </c:pt>
                <c:pt idx="1814">
                  <c:v>0</c:v>
                </c:pt>
                <c:pt idx="1815">
                  <c:v>0.1016</c:v>
                </c:pt>
                <c:pt idx="1816">
                  <c:v>0.86360000000000015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1.7272000000000003</c:v>
                </c:pt>
                <c:pt idx="1821">
                  <c:v>1.016</c:v>
                </c:pt>
                <c:pt idx="1822">
                  <c:v>0.58419999999999994</c:v>
                </c:pt>
                <c:pt idx="1823">
                  <c:v>0.27939999999999998</c:v>
                </c:pt>
                <c:pt idx="1824">
                  <c:v>1.0921999999999998</c:v>
                </c:pt>
                <c:pt idx="1825">
                  <c:v>2.9971999999999999</c:v>
                </c:pt>
                <c:pt idx="1826">
                  <c:v>0</c:v>
                </c:pt>
                <c:pt idx="1827">
                  <c:v>1.6509999999999998</c:v>
                </c:pt>
                <c:pt idx="1828">
                  <c:v>0.1016</c:v>
                </c:pt>
                <c:pt idx="1829">
                  <c:v>5.0799999999999998E-2</c:v>
                </c:pt>
                <c:pt idx="1830">
                  <c:v>0</c:v>
                </c:pt>
                <c:pt idx="1831">
                  <c:v>0</c:v>
                </c:pt>
                <c:pt idx="1832">
                  <c:v>5.0799999999999998E-2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0.60959999999999992</c:v>
                </c:pt>
                <c:pt idx="1837">
                  <c:v>0</c:v>
                </c:pt>
                <c:pt idx="1838">
                  <c:v>0</c:v>
                </c:pt>
                <c:pt idx="1839">
                  <c:v>0.38099999999999995</c:v>
                </c:pt>
                <c:pt idx="1840">
                  <c:v>2.5399999999999999E-2</c:v>
                </c:pt>
                <c:pt idx="1841">
                  <c:v>0.15239999999999998</c:v>
                </c:pt>
                <c:pt idx="1842">
                  <c:v>0</c:v>
                </c:pt>
                <c:pt idx="1843">
                  <c:v>0.40639999999999998</c:v>
                </c:pt>
                <c:pt idx="1844">
                  <c:v>0</c:v>
                </c:pt>
                <c:pt idx="1845">
                  <c:v>7.619999999999999E-2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0.20319999999999999</c:v>
                </c:pt>
                <c:pt idx="1853">
                  <c:v>0.40639999999999998</c:v>
                </c:pt>
                <c:pt idx="1854">
                  <c:v>0.30479999999999996</c:v>
                </c:pt>
                <c:pt idx="1855">
                  <c:v>0.86360000000000015</c:v>
                </c:pt>
                <c:pt idx="1856">
                  <c:v>0.20319999999999999</c:v>
                </c:pt>
                <c:pt idx="1857">
                  <c:v>0.86360000000000015</c:v>
                </c:pt>
                <c:pt idx="1858">
                  <c:v>0.86360000000000015</c:v>
                </c:pt>
                <c:pt idx="1859">
                  <c:v>0</c:v>
                </c:pt>
                <c:pt idx="1860">
                  <c:v>0.22859999999999997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0.127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0.55879999999999996</c:v>
                </c:pt>
                <c:pt idx="1885">
                  <c:v>0</c:v>
                </c:pt>
                <c:pt idx="1886">
                  <c:v>0</c:v>
                </c:pt>
                <c:pt idx="1887">
                  <c:v>5.0799999999999998E-2</c:v>
                </c:pt>
                <c:pt idx="1888">
                  <c:v>0</c:v>
                </c:pt>
                <c:pt idx="1889">
                  <c:v>0</c:v>
                </c:pt>
                <c:pt idx="1890">
                  <c:v>0.43180000000000007</c:v>
                </c:pt>
                <c:pt idx="1891">
                  <c:v>0.22859999999999997</c:v>
                </c:pt>
                <c:pt idx="1892">
                  <c:v>0</c:v>
                </c:pt>
                <c:pt idx="1893">
                  <c:v>0.27939999999999998</c:v>
                </c:pt>
                <c:pt idx="1894">
                  <c:v>2.5399999999999999E-2</c:v>
                </c:pt>
                <c:pt idx="1895">
                  <c:v>0</c:v>
                </c:pt>
                <c:pt idx="1896">
                  <c:v>0.20319999999999999</c:v>
                </c:pt>
                <c:pt idx="1897">
                  <c:v>0</c:v>
                </c:pt>
                <c:pt idx="1898">
                  <c:v>0.27939999999999998</c:v>
                </c:pt>
                <c:pt idx="1899">
                  <c:v>0.35560000000000003</c:v>
                </c:pt>
                <c:pt idx="1900">
                  <c:v>0</c:v>
                </c:pt>
                <c:pt idx="1901">
                  <c:v>0.27939999999999998</c:v>
                </c:pt>
                <c:pt idx="1902">
                  <c:v>2.5399999999999999E-2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0.35560000000000003</c:v>
                </c:pt>
                <c:pt idx="1910">
                  <c:v>0</c:v>
                </c:pt>
                <c:pt idx="1911">
                  <c:v>0.91439999999999988</c:v>
                </c:pt>
                <c:pt idx="1912">
                  <c:v>0.7619999999999999</c:v>
                </c:pt>
                <c:pt idx="1913">
                  <c:v>0.55879999999999996</c:v>
                </c:pt>
                <c:pt idx="1914">
                  <c:v>0</c:v>
                </c:pt>
                <c:pt idx="1915">
                  <c:v>1.4224000000000001</c:v>
                </c:pt>
                <c:pt idx="1916">
                  <c:v>0.17780000000000001</c:v>
                </c:pt>
                <c:pt idx="1917">
                  <c:v>0</c:v>
                </c:pt>
                <c:pt idx="1918">
                  <c:v>0.17780000000000001</c:v>
                </c:pt>
                <c:pt idx="1919">
                  <c:v>1.8033999999999999</c:v>
                </c:pt>
                <c:pt idx="1920">
                  <c:v>3.5559999999999996</c:v>
                </c:pt>
                <c:pt idx="1921">
                  <c:v>1.1683999999999999</c:v>
                </c:pt>
                <c:pt idx="1922">
                  <c:v>0</c:v>
                </c:pt>
                <c:pt idx="1923">
                  <c:v>0</c:v>
                </c:pt>
                <c:pt idx="1924">
                  <c:v>0.58419999999999994</c:v>
                </c:pt>
                <c:pt idx="1925">
                  <c:v>0.127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2.5399999999999999E-2</c:v>
                </c:pt>
                <c:pt idx="1930">
                  <c:v>0</c:v>
                </c:pt>
                <c:pt idx="1931">
                  <c:v>0.81279999999999997</c:v>
                </c:pt>
                <c:pt idx="1932">
                  <c:v>1.2445999999999999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0.15239999999999998</c:v>
                </c:pt>
                <c:pt idx="1939">
                  <c:v>0.73659999999999992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0.17780000000000001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2.5399999999999999E-2</c:v>
                </c:pt>
                <c:pt idx="1961">
                  <c:v>0</c:v>
                </c:pt>
                <c:pt idx="1962">
                  <c:v>0</c:v>
                </c:pt>
                <c:pt idx="1963">
                  <c:v>7.619999999999999E-2</c:v>
                </c:pt>
                <c:pt idx="1964">
                  <c:v>0.127</c:v>
                </c:pt>
                <c:pt idx="1965">
                  <c:v>7.619999999999999E-2</c:v>
                </c:pt>
                <c:pt idx="1966">
                  <c:v>0.53339999999999999</c:v>
                </c:pt>
                <c:pt idx="1967">
                  <c:v>0.68579999999999997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0.55879999999999996</c:v>
                </c:pt>
                <c:pt idx="1973">
                  <c:v>5.0799999999999998E-2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0.43180000000000007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0.15239999999999998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5.0799999999999998E-2</c:v>
                </c:pt>
                <c:pt idx="2006">
                  <c:v>0.15239999999999998</c:v>
                </c:pt>
                <c:pt idx="2007">
                  <c:v>5.0799999999999998E-2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0.1016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0.17780000000000001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2.5399999999999999E-2</c:v>
                </c:pt>
                <c:pt idx="2029">
                  <c:v>0</c:v>
                </c:pt>
                <c:pt idx="2030">
                  <c:v>1.6001999999999998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2.5399999999999999E-2</c:v>
                </c:pt>
                <c:pt idx="2073">
                  <c:v>0</c:v>
                </c:pt>
                <c:pt idx="2074">
                  <c:v>0</c:v>
                </c:pt>
                <c:pt idx="2075">
                  <c:v>7.619999999999999E-2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0.22859999999999997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2.5399999999999999E-2</c:v>
                </c:pt>
                <c:pt idx="2105">
                  <c:v>0.22859999999999997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0.53339999999999999</c:v>
                </c:pt>
                <c:pt idx="2114">
                  <c:v>1.5748</c:v>
                </c:pt>
                <c:pt idx="2115">
                  <c:v>7.619999999999999E-2</c:v>
                </c:pt>
                <c:pt idx="2116">
                  <c:v>0</c:v>
                </c:pt>
                <c:pt idx="2117">
                  <c:v>0.22859999999999997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0.254</c:v>
                </c:pt>
                <c:pt idx="2132">
                  <c:v>0.22859999999999997</c:v>
                </c:pt>
                <c:pt idx="2133">
                  <c:v>2.5399999999999999E-2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0.38099999999999995</c:v>
                </c:pt>
                <c:pt idx="2138">
                  <c:v>0</c:v>
                </c:pt>
                <c:pt idx="2139">
                  <c:v>0</c:v>
                </c:pt>
                <c:pt idx="2140">
                  <c:v>0.1016</c:v>
                </c:pt>
                <c:pt idx="2141">
                  <c:v>0</c:v>
                </c:pt>
                <c:pt idx="2142">
                  <c:v>1.0413999999999999</c:v>
                </c:pt>
                <c:pt idx="2143">
                  <c:v>0.40639999999999998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5.0799999999999998E-2</c:v>
                </c:pt>
                <c:pt idx="2153">
                  <c:v>0</c:v>
                </c:pt>
                <c:pt idx="2154">
                  <c:v>0</c:v>
                </c:pt>
                <c:pt idx="2155">
                  <c:v>0.30479999999999996</c:v>
                </c:pt>
                <c:pt idx="2156">
                  <c:v>0.20319999999999999</c:v>
                </c:pt>
                <c:pt idx="2157">
                  <c:v>0</c:v>
                </c:pt>
                <c:pt idx="2158">
                  <c:v>0</c:v>
                </c:pt>
                <c:pt idx="2159">
                  <c:v>0.15239999999999998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2.5399999999999999E-2</c:v>
                </c:pt>
                <c:pt idx="2169">
                  <c:v>0.63500000000000001</c:v>
                </c:pt>
                <c:pt idx="2170">
                  <c:v>2.5399999999999999E-2</c:v>
                </c:pt>
                <c:pt idx="2171">
                  <c:v>0.1016</c:v>
                </c:pt>
                <c:pt idx="2172">
                  <c:v>0.17780000000000001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0.71120000000000005</c:v>
                </c:pt>
                <c:pt idx="2181">
                  <c:v>0.96519999999999995</c:v>
                </c:pt>
                <c:pt idx="2182">
                  <c:v>0.127</c:v>
                </c:pt>
                <c:pt idx="2183">
                  <c:v>0.20319999999999999</c:v>
                </c:pt>
                <c:pt idx="2184">
                  <c:v>0</c:v>
                </c:pt>
                <c:pt idx="2185">
                  <c:v>0</c:v>
                </c:pt>
                <c:pt idx="2186">
                  <c:v>7.619999999999999E-2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0.66039999999999999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2.5399999999999999E-2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0.63500000000000001</c:v>
                </c:pt>
                <c:pt idx="2231">
                  <c:v>0.60959999999999992</c:v>
                </c:pt>
                <c:pt idx="2232">
                  <c:v>0.20319999999999999</c:v>
                </c:pt>
                <c:pt idx="2233">
                  <c:v>2.5399999999999999E-2</c:v>
                </c:pt>
                <c:pt idx="2234">
                  <c:v>0</c:v>
                </c:pt>
                <c:pt idx="2235">
                  <c:v>0</c:v>
                </c:pt>
                <c:pt idx="2236">
                  <c:v>1.1175999999999999</c:v>
                </c:pt>
                <c:pt idx="2237">
                  <c:v>2.5399999999999999E-2</c:v>
                </c:pt>
                <c:pt idx="2238">
                  <c:v>0</c:v>
                </c:pt>
                <c:pt idx="2239">
                  <c:v>0.43180000000000007</c:v>
                </c:pt>
                <c:pt idx="2240">
                  <c:v>0.127</c:v>
                </c:pt>
                <c:pt idx="2241">
                  <c:v>0</c:v>
                </c:pt>
                <c:pt idx="2242">
                  <c:v>0</c:v>
                </c:pt>
                <c:pt idx="2243">
                  <c:v>0.127</c:v>
                </c:pt>
                <c:pt idx="2244">
                  <c:v>0.40639999999999998</c:v>
                </c:pt>
                <c:pt idx="2245">
                  <c:v>0</c:v>
                </c:pt>
                <c:pt idx="2246">
                  <c:v>0.48259999999999997</c:v>
                </c:pt>
                <c:pt idx="2247">
                  <c:v>0.22859999999999997</c:v>
                </c:pt>
                <c:pt idx="2248">
                  <c:v>0.30479999999999996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0.7619999999999999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0.127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7.619999999999999E-2</c:v>
                </c:pt>
                <c:pt idx="2276">
                  <c:v>0.71120000000000005</c:v>
                </c:pt>
                <c:pt idx="2277">
                  <c:v>0.40639999999999998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0.254</c:v>
                </c:pt>
                <c:pt idx="2291">
                  <c:v>0</c:v>
                </c:pt>
                <c:pt idx="2292">
                  <c:v>0.33019999999999999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0.30479999999999996</c:v>
                </c:pt>
                <c:pt idx="2299">
                  <c:v>0.33019999999999999</c:v>
                </c:pt>
                <c:pt idx="2300">
                  <c:v>0.35560000000000003</c:v>
                </c:pt>
                <c:pt idx="2301">
                  <c:v>0.15239999999999998</c:v>
                </c:pt>
                <c:pt idx="2302">
                  <c:v>1.8287999999999998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0.40639999999999998</c:v>
                </c:pt>
                <c:pt idx="2313">
                  <c:v>0.22859999999999997</c:v>
                </c:pt>
                <c:pt idx="2314">
                  <c:v>0.40639999999999998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0.86360000000000015</c:v>
                </c:pt>
                <c:pt idx="2347">
                  <c:v>0.45719999999999994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0.8889999999999999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0.7619999999999999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0.99060000000000004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0.1016</c:v>
                </c:pt>
                <c:pt idx="2462">
                  <c:v>0</c:v>
                </c:pt>
                <c:pt idx="2463">
                  <c:v>0</c:v>
                </c:pt>
                <c:pt idx="2464">
                  <c:v>0.48259999999999997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5.0799999999999998E-2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0.20319999999999999</c:v>
                </c:pt>
                <c:pt idx="2481">
                  <c:v>0</c:v>
                </c:pt>
                <c:pt idx="2482">
                  <c:v>0</c:v>
                </c:pt>
                <c:pt idx="2483">
                  <c:v>0.63500000000000001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0.27939999999999998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0.7619999999999999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5.0799999999999998E-2</c:v>
                </c:pt>
                <c:pt idx="2505">
                  <c:v>0.99060000000000004</c:v>
                </c:pt>
                <c:pt idx="2506">
                  <c:v>0</c:v>
                </c:pt>
                <c:pt idx="2507">
                  <c:v>2.5399999999999999E-2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0.27939999999999998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0.68579999999999997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0.45719999999999994</c:v>
                </c:pt>
                <c:pt idx="2543">
                  <c:v>0.30479999999999996</c:v>
                </c:pt>
                <c:pt idx="2544">
                  <c:v>0.73659999999999992</c:v>
                </c:pt>
                <c:pt idx="2545">
                  <c:v>0</c:v>
                </c:pt>
                <c:pt idx="2546">
                  <c:v>0.17780000000000001</c:v>
                </c:pt>
                <c:pt idx="2547">
                  <c:v>0.17780000000000001</c:v>
                </c:pt>
                <c:pt idx="2548">
                  <c:v>5.0799999999999998E-2</c:v>
                </c:pt>
                <c:pt idx="2549">
                  <c:v>0</c:v>
                </c:pt>
                <c:pt idx="2550">
                  <c:v>2.5399999999999999E-2</c:v>
                </c:pt>
                <c:pt idx="2551">
                  <c:v>0</c:v>
                </c:pt>
                <c:pt idx="2552">
                  <c:v>0.20319999999999999</c:v>
                </c:pt>
                <c:pt idx="2553">
                  <c:v>0.55879999999999996</c:v>
                </c:pt>
                <c:pt idx="2554">
                  <c:v>0.15239999999999998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0.30479999999999996</c:v>
                </c:pt>
                <c:pt idx="2560">
                  <c:v>0.40639999999999998</c:v>
                </c:pt>
                <c:pt idx="2561">
                  <c:v>0.43180000000000007</c:v>
                </c:pt>
                <c:pt idx="2562">
                  <c:v>5.0799999999999998E-2</c:v>
                </c:pt>
                <c:pt idx="2563">
                  <c:v>0.91439999999999988</c:v>
                </c:pt>
                <c:pt idx="2564">
                  <c:v>5.0799999999999998E-2</c:v>
                </c:pt>
                <c:pt idx="2565">
                  <c:v>0</c:v>
                </c:pt>
                <c:pt idx="2566">
                  <c:v>0</c:v>
                </c:pt>
                <c:pt idx="2567">
                  <c:v>0.1016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0.1016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0.20319999999999999</c:v>
                </c:pt>
                <c:pt idx="2584">
                  <c:v>0.27939999999999998</c:v>
                </c:pt>
                <c:pt idx="2585">
                  <c:v>0.15239999999999998</c:v>
                </c:pt>
                <c:pt idx="2586">
                  <c:v>0.127</c:v>
                </c:pt>
                <c:pt idx="2587">
                  <c:v>0.7619999999999999</c:v>
                </c:pt>
                <c:pt idx="2588">
                  <c:v>0.50800000000000001</c:v>
                </c:pt>
                <c:pt idx="2589">
                  <c:v>0.73659999999999992</c:v>
                </c:pt>
                <c:pt idx="2590">
                  <c:v>0</c:v>
                </c:pt>
                <c:pt idx="2591">
                  <c:v>0.254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2.5399999999999999E-2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5.0799999999999998E-2</c:v>
                </c:pt>
                <c:pt idx="2607">
                  <c:v>2.5399999999999999E-2</c:v>
                </c:pt>
                <c:pt idx="2608">
                  <c:v>0.22859999999999997</c:v>
                </c:pt>
                <c:pt idx="2609">
                  <c:v>0</c:v>
                </c:pt>
                <c:pt idx="2610">
                  <c:v>0.91439999999999988</c:v>
                </c:pt>
                <c:pt idx="2611">
                  <c:v>2.5399999999999999E-2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2.5399999999999999E-2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0.17780000000000001</c:v>
                </c:pt>
                <c:pt idx="2624">
                  <c:v>0</c:v>
                </c:pt>
                <c:pt idx="2625">
                  <c:v>0</c:v>
                </c:pt>
                <c:pt idx="2626">
                  <c:v>0.7619999999999999</c:v>
                </c:pt>
                <c:pt idx="2627">
                  <c:v>0</c:v>
                </c:pt>
                <c:pt idx="2628">
                  <c:v>0.20319999999999999</c:v>
                </c:pt>
                <c:pt idx="2629">
                  <c:v>5.0799999999999998E-2</c:v>
                </c:pt>
                <c:pt idx="2630">
                  <c:v>0.43180000000000007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0.127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2.5399999999999999E-2</c:v>
                </c:pt>
                <c:pt idx="2645">
                  <c:v>0.27939999999999998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0.17780000000000001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0.68579999999999997</c:v>
                </c:pt>
                <c:pt idx="2667">
                  <c:v>0</c:v>
                </c:pt>
                <c:pt idx="2668">
                  <c:v>0.30479999999999996</c:v>
                </c:pt>
                <c:pt idx="2669">
                  <c:v>0.48259999999999997</c:v>
                </c:pt>
                <c:pt idx="2670">
                  <c:v>0.127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5.0799999999999998E-2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2.5399999999999999E-2</c:v>
                </c:pt>
                <c:pt idx="2684">
                  <c:v>0</c:v>
                </c:pt>
                <c:pt idx="2685">
                  <c:v>7.619999999999999E-2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0.1016</c:v>
                </c:pt>
                <c:pt idx="2697">
                  <c:v>2.5399999999999999E-2</c:v>
                </c:pt>
                <c:pt idx="2698">
                  <c:v>0.22859999999999997</c:v>
                </c:pt>
                <c:pt idx="2699">
                  <c:v>0.30479999999999996</c:v>
                </c:pt>
                <c:pt idx="2700">
                  <c:v>0</c:v>
                </c:pt>
                <c:pt idx="2701">
                  <c:v>0.30479999999999996</c:v>
                </c:pt>
                <c:pt idx="2702">
                  <c:v>0.40639999999999998</c:v>
                </c:pt>
                <c:pt idx="2703">
                  <c:v>0.50800000000000001</c:v>
                </c:pt>
                <c:pt idx="2704">
                  <c:v>0</c:v>
                </c:pt>
                <c:pt idx="2705">
                  <c:v>0.127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7.619999999999999E-2</c:v>
                </c:pt>
                <c:pt idx="2710">
                  <c:v>0</c:v>
                </c:pt>
                <c:pt idx="2711">
                  <c:v>0</c:v>
                </c:pt>
                <c:pt idx="2712">
                  <c:v>0.7619999999999999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0.40639999999999998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7.619999999999999E-2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0.7619999999999999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0.1016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0.127</c:v>
                </c:pt>
                <c:pt idx="2830">
                  <c:v>0</c:v>
                </c:pt>
                <c:pt idx="2831">
                  <c:v>0.254</c:v>
                </c:pt>
                <c:pt idx="2832">
                  <c:v>0.1016</c:v>
                </c:pt>
                <c:pt idx="2833">
                  <c:v>0.66039999999999999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2.5399999999999999E-2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0.71120000000000005</c:v>
                </c:pt>
                <c:pt idx="2862">
                  <c:v>1.4477999999999998</c:v>
                </c:pt>
                <c:pt idx="2863">
                  <c:v>0</c:v>
                </c:pt>
                <c:pt idx="2864">
                  <c:v>0.91439999999999988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0.38099999999999995</c:v>
                </c:pt>
                <c:pt idx="2872">
                  <c:v>0.254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7.619999999999999E-2</c:v>
                </c:pt>
                <c:pt idx="2904">
                  <c:v>2.5399999999999999E-2</c:v>
                </c:pt>
                <c:pt idx="2905">
                  <c:v>0.1016</c:v>
                </c:pt>
                <c:pt idx="2906">
                  <c:v>5.0799999999999998E-2</c:v>
                </c:pt>
                <c:pt idx="2907">
                  <c:v>0</c:v>
                </c:pt>
                <c:pt idx="2908">
                  <c:v>0</c:v>
                </c:pt>
                <c:pt idx="2909">
                  <c:v>7.619999999999999E-2</c:v>
                </c:pt>
                <c:pt idx="2910">
                  <c:v>0</c:v>
                </c:pt>
                <c:pt idx="2911">
                  <c:v>0.20319999999999999</c:v>
                </c:pt>
                <c:pt idx="2912">
                  <c:v>1.016</c:v>
                </c:pt>
                <c:pt idx="2913">
                  <c:v>0</c:v>
                </c:pt>
                <c:pt idx="2914">
                  <c:v>7.619999999999999E-2</c:v>
                </c:pt>
                <c:pt idx="2915">
                  <c:v>0.20319999999999999</c:v>
                </c:pt>
                <c:pt idx="2916">
                  <c:v>0</c:v>
                </c:pt>
                <c:pt idx="2917">
                  <c:v>0.58419999999999994</c:v>
                </c:pt>
                <c:pt idx="2918">
                  <c:v>0.93979999999999997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0.35560000000000003</c:v>
                </c:pt>
                <c:pt idx="2924">
                  <c:v>0</c:v>
                </c:pt>
                <c:pt idx="2925">
                  <c:v>0</c:v>
                </c:pt>
                <c:pt idx="2926">
                  <c:v>0.40639999999999998</c:v>
                </c:pt>
                <c:pt idx="2927">
                  <c:v>0.43180000000000007</c:v>
                </c:pt>
                <c:pt idx="2928">
                  <c:v>0</c:v>
                </c:pt>
                <c:pt idx="2929">
                  <c:v>2.5399999999999999E-2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0.63500000000000001</c:v>
                </c:pt>
                <c:pt idx="2944">
                  <c:v>0</c:v>
                </c:pt>
                <c:pt idx="2945">
                  <c:v>1.0413999999999999</c:v>
                </c:pt>
                <c:pt idx="2946">
                  <c:v>0.40639999999999998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0.33019999999999999</c:v>
                </c:pt>
                <c:pt idx="2958">
                  <c:v>2.5399999999999999E-2</c:v>
                </c:pt>
                <c:pt idx="2959">
                  <c:v>0</c:v>
                </c:pt>
                <c:pt idx="2960">
                  <c:v>0</c:v>
                </c:pt>
                <c:pt idx="2961">
                  <c:v>0.53339999999999999</c:v>
                </c:pt>
                <c:pt idx="2962">
                  <c:v>0.17780000000000001</c:v>
                </c:pt>
                <c:pt idx="2963">
                  <c:v>0.17780000000000001</c:v>
                </c:pt>
                <c:pt idx="2964">
                  <c:v>0</c:v>
                </c:pt>
                <c:pt idx="2965">
                  <c:v>0.127</c:v>
                </c:pt>
                <c:pt idx="2966">
                  <c:v>0.15239999999999998</c:v>
                </c:pt>
                <c:pt idx="2967">
                  <c:v>0</c:v>
                </c:pt>
                <c:pt idx="2968">
                  <c:v>0.17780000000000001</c:v>
                </c:pt>
                <c:pt idx="2969">
                  <c:v>0.66039999999999999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0.60959999999999992</c:v>
                </c:pt>
                <c:pt idx="2985">
                  <c:v>0</c:v>
                </c:pt>
                <c:pt idx="2986">
                  <c:v>0.30479999999999996</c:v>
                </c:pt>
                <c:pt idx="2987">
                  <c:v>0</c:v>
                </c:pt>
                <c:pt idx="2988">
                  <c:v>0</c:v>
                </c:pt>
                <c:pt idx="2989">
                  <c:v>2.5399999999999999E-2</c:v>
                </c:pt>
                <c:pt idx="2990">
                  <c:v>0.78739999999999999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2.5399999999999999E-2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1.6255999999999999</c:v>
                </c:pt>
                <c:pt idx="3003">
                  <c:v>0.53339999999999999</c:v>
                </c:pt>
                <c:pt idx="3004">
                  <c:v>0</c:v>
                </c:pt>
                <c:pt idx="3005">
                  <c:v>2.5399999999999999E-2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0.35560000000000003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0.17780000000000001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1.9303999999999999</c:v>
                </c:pt>
                <c:pt idx="3020">
                  <c:v>0</c:v>
                </c:pt>
                <c:pt idx="3021">
                  <c:v>1.3462000000000001</c:v>
                </c:pt>
                <c:pt idx="3022">
                  <c:v>5.0799999999999998E-2</c:v>
                </c:pt>
                <c:pt idx="3023">
                  <c:v>0</c:v>
                </c:pt>
                <c:pt idx="3024">
                  <c:v>0</c:v>
                </c:pt>
                <c:pt idx="3025">
                  <c:v>0.33019999999999999</c:v>
                </c:pt>
                <c:pt idx="3026">
                  <c:v>0.48259999999999997</c:v>
                </c:pt>
                <c:pt idx="3027">
                  <c:v>2.5399999999999999E-2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0.27939999999999998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0.17780000000000001</c:v>
                </c:pt>
                <c:pt idx="3043">
                  <c:v>1.3462000000000001</c:v>
                </c:pt>
                <c:pt idx="3044">
                  <c:v>0.22859999999999997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0.7619999999999999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0.73659999999999992</c:v>
                </c:pt>
                <c:pt idx="3073">
                  <c:v>0.22859999999999997</c:v>
                </c:pt>
                <c:pt idx="3074">
                  <c:v>1.2445999999999999</c:v>
                </c:pt>
                <c:pt idx="3075">
                  <c:v>2.5399999999999999E-2</c:v>
                </c:pt>
                <c:pt idx="3076">
                  <c:v>0</c:v>
                </c:pt>
                <c:pt idx="3077">
                  <c:v>1.5748</c:v>
                </c:pt>
                <c:pt idx="3078">
                  <c:v>5.0799999999999998E-2</c:v>
                </c:pt>
                <c:pt idx="3079">
                  <c:v>0.27939999999999998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0.45719999999999994</c:v>
                </c:pt>
                <c:pt idx="3084">
                  <c:v>0.17780000000000001</c:v>
                </c:pt>
                <c:pt idx="3085">
                  <c:v>1.3208</c:v>
                </c:pt>
                <c:pt idx="3086">
                  <c:v>0.17780000000000001</c:v>
                </c:pt>
                <c:pt idx="3087">
                  <c:v>0</c:v>
                </c:pt>
                <c:pt idx="3088">
                  <c:v>0.40639999999999998</c:v>
                </c:pt>
                <c:pt idx="3089">
                  <c:v>0.1016</c:v>
                </c:pt>
                <c:pt idx="3090">
                  <c:v>2.5399999999999999E-2</c:v>
                </c:pt>
                <c:pt idx="3091">
                  <c:v>0.81279999999999997</c:v>
                </c:pt>
                <c:pt idx="3092">
                  <c:v>0.60959999999999992</c:v>
                </c:pt>
                <c:pt idx="3093">
                  <c:v>0.45719999999999994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2.5399999999999999E-2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0.1016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5.0799999999999998E-2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0.8889999999999999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0.27939999999999998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0.7619999999999999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0.35560000000000003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0.86360000000000015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0.83819999999999995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0.53339999999999999</c:v>
                </c:pt>
                <c:pt idx="3213">
                  <c:v>1.7779999999999998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0.22859999999999997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0.127</c:v>
                </c:pt>
                <c:pt idx="3222">
                  <c:v>0</c:v>
                </c:pt>
                <c:pt idx="3223">
                  <c:v>7.619999999999999E-2</c:v>
                </c:pt>
                <c:pt idx="3224">
                  <c:v>7.619999999999999E-2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2.5399999999999999E-2</c:v>
                </c:pt>
                <c:pt idx="3238">
                  <c:v>0</c:v>
                </c:pt>
                <c:pt idx="3239">
                  <c:v>7.619999999999999E-2</c:v>
                </c:pt>
                <c:pt idx="3240">
                  <c:v>0</c:v>
                </c:pt>
                <c:pt idx="3241">
                  <c:v>0.60959999999999992</c:v>
                </c:pt>
                <c:pt idx="3242">
                  <c:v>0.48259999999999997</c:v>
                </c:pt>
                <c:pt idx="3243">
                  <c:v>0</c:v>
                </c:pt>
                <c:pt idx="3244">
                  <c:v>0</c:v>
                </c:pt>
                <c:pt idx="3245">
                  <c:v>5.0799999999999998E-2</c:v>
                </c:pt>
                <c:pt idx="3246">
                  <c:v>0</c:v>
                </c:pt>
                <c:pt idx="3247">
                  <c:v>7.619999999999999E-2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2.5399999999999999E-2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0.1016</c:v>
                </c:pt>
                <c:pt idx="3262">
                  <c:v>0.127</c:v>
                </c:pt>
                <c:pt idx="3263">
                  <c:v>0</c:v>
                </c:pt>
                <c:pt idx="3264">
                  <c:v>5.0799999999999998E-2</c:v>
                </c:pt>
                <c:pt idx="3265">
                  <c:v>0</c:v>
                </c:pt>
                <c:pt idx="3266">
                  <c:v>0.45719999999999994</c:v>
                </c:pt>
                <c:pt idx="3267">
                  <c:v>0.63500000000000001</c:v>
                </c:pt>
                <c:pt idx="3268">
                  <c:v>0.93979999999999997</c:v>
                </c:pt>
                <c:pt idx="3269">
                  <c:v>0</c:v>
                </c:pt>
                <c:pt idx="3270">
                  <c:v>0.1016</c:v>
                </c:pt>
                <c:pt idx="3271">
                  <c:v>2.5399999999999999E-2</c:v>
                </c:pt>
                <c:pt idx="3272">
                  <c:v>0</c:v>
                </c:pt>
                <c:pt idx="3273">
                  <c:v>5.0799999999999998E-2</c:v>
                </c:pt>
                <c:pt idx="3274">
                  <c:v>0</c:v>
                </c:pt>
                <c:pt idx="3275">
                  <c:v>0</c:v>
                </c:pt>
                <c:pt idx="3276">
                  <c:v>2.5399999999999999E-2</c:v>
                </c:pt>
                <c:pt idx="3277">
                  <c:v>0.60959999999999992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0.17780000000000001</c:v>
                </c:pt>
                <c:pt idx="3285">
                  <c:v>0.35560000000000003</c:v>
                </c:pt>
                <c:pt idx="3286">
                  <c:v>0.53339999999999999</c:v>
                </c:pt>
                <c:pt idx="3287">
                  <c:v>0.127</c:v>
                </c:pt>
                <c:pt idx="3288">
                  <c:v>0.40639999999999998</c:v>
                </c:pt>
                <c:pt idx="3289">
                  <c:v>0</c:v>
                </c:pt>
                <c:pt idx="3290">
                  <c:v>2.5399999999999999E-2</c:v>
                </c:pt>
                <c:pt idx="3291">
                  <c:v>7.619999999999999E-2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5.0799999999999998E-2</c:v>
                </c:pt>
                <c:pt idx="3299">
                  <c:v>0.35560000000000003</c:v>
                </c:pt>
                <c:pt idx="3300">
                  <c:v>0</c:v>
                </c:pt>
                <c:pt idx="3301">
                  <c:v>2.5399999999999999E-2</c:v>
                </c:pt>
                <c:pt idx="3302">
                  <c:v>5.0799999999999998E-2</c:v>
                </c:pt>
                <c:pt idx="3303">
                  <c:v>7.619999999999999E-2</c:v>
                </c:pt>
                <c:pt idx="3304">
                  <c:v>0.1016</c:v>
                </c:pt>
                <c:pt idx="3305">
                  <c:v>0.1016</c:v>
                </c:pt>
                <c:pt idx="3306">
                  <c:v>0</c:v>
                </c:pt>
                <c:pt idx="3307">
                  <c:v>5.0799999999999998E-2</c:v>
                </c:pt>
                <c:pt idx="3308">
                  <c:v>0.96519999999999995</c:v>
                </c:pt>
                <c:pt idx="3309">
                  <c:v>0</c:v>
                </c:pt>
                <c:pt idx="3310">
                  <c:v>5.0799999999999998E-2</c:v>
                </c:pt>
                <c:pt idx="3311">
                  <c:v>0.35560000000000003</c:v>
                </c:pt>
                <c:pt idx="3312">
                  <c:v>0.254</c:v>
                </c:pt>
                <c:pt idx="3313">
                  <c:v>0</c:v>
                </c:pt>
                <c:pt idx="3314">
                  <c:v>5.0799999999999998E-2</c:v>
                </c:pt>
                <c:pt idx="3315">
                  <c:v>5.0799999999999998E-2</c:v>
                </c:pt>
                <c:pt idx="3316">
                  <c:v>0.68579999999999997</c:v>
                </c:pt>
                <c:pt idx="3317">
                  <c:v>2.5399999999999999E-2</c:v>
                </c:pt>
                <c:pt idx="3318">
                  <c:v>0</c:v>
                </c:pt>
                <c:pt idx="3319">
                  <c:v>7.619999999999999E-2</c:v>
                </c:pt>
                <c:pt idx="3320">
                  <c:v>0.1016</c:v>
                </c:pt>
                <c:pt idx="3321">
                  <c:v>0</c:v>
                </c:pt>
                <c:pt idx="3322">
                  <c:v>0.17780000000000001</c:v>
                </c:pt>
                <c:pt idx="3323">
                  <c:v>7.619999999999999E-2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2.5399999999999999E-2</c:v>
                </c:pt>
                <c:pt idx="3329">
                  <c:v>0</c:v>
                </c:pt>
                <c:pt idx="3330">
                  <c:v>5.0799999999999998E-2</c:v>
                </c:pt>
                <c:pt idx="3331">
                  <c:v>0</c:v>
                </c:pt>
                <c:pt idx="3332">
                  <c:v>5.0799999999999998E-2</c:v>
                </c:pt>
                <c:pt idx="3333">
                  <c:v>0.1016</c:v>
                </c:pt>
                <c:pt idx="3334">
                  <c:v>0.1016</c:v>
                </c:pt>
                <c:pt idx="3335">
                  <c:v>7.619999999999999E-2</c:v>
                </c:pt>
                <c:pt idx="3336">
                  <c:v>0</c:v>
                </c:pt>
                <c:pt idx="3337">
                  <c:v>2.5399999999999999E-2</c:v>
                </c:pt>
                <c:pt idx="3338">
                  <c:v>0</c:v>
                </c:pt>
                <c:pt idx="3339">
                  <c:v>2.5399999999999999E-2</c:v>
                </c:pt>
                <c:pt idx="3340">
                  <c:v>5.0799999999999998E-2</c:v>
                </c:pt>
                <c:pt idx="3341">
                  <c:v>1.1938</c:v>
                </c:pt>
                <c:pt idx="3342">
                  <c:v>0</c:v>
                </c:pt>
                <c:pt idx="3343">
                  <c:v>0</c:v>
                </c:pt>
                <c:pt idx="3344">
                  <c:v>5.0799999999999998E-2</c:v>
                </c:pt>
                <c:pt idx="3345">
                  <c:v>0</c:v>
                </c:pt>
                <c:pt idx="3346">
                  <c:v>2.5399999999999999E-2</c:v>
                </c:pt>
                <c:pt idx="3347">
                  <c:v>0.17780000000000001</c:v>
                </c:pt>
                <c:pt idx="3348">
                  <c:v>0.15239999999999998</c:v>
                </c:pt>
                <c:pt idx="3349">
                  <c:v>0.22859999999999997</c:v>
                </c:pt>
                <c:pt idx="3350">
                  <c:v>7.619999999999999E-2</c:v>
                </c:pt>
                <c:pt idx="3351">
                  <c:v>0</c:v>
                </c:pt>
                <c:pt idx="3352">
                  <c:v>2.5399999999999999E-2</c:v>
                </c:pt>
                <c:pt idx="3353">
                  <c:v>2.5399999999999999E-2</c:v>
                </c:pt>
                <c:pt idx="3354">
                  <c:v>0.1016</c:v>
                </c:pt>
                <c:pt idx="3355">
                  <c:v>0.1016</c:v>
                </c:pt>
                <c:pt idx="3356">
                  <c:v>0</c:v>
                </c:pt>
                <c:pt idx="3357">
                  <c:v>0</c:v>
                </c:pt>
                <c:pt idx="3358">
                  <c:v>0.53339999999999999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5.0799999999999998E-2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7.619999999999999E-2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2.5399999999999999E-2</c:v>
                </c:pt>
                <c:pt idx="3376">
                  <c:v>5.0799999999999998E-2</c:v>
                </c:pt>
                <c:pt idx="3377">
                  <c:v>5.0799999999999998E-2</c:v>
                </c:pt>
                <c:pt idx="3378">
                  <c:v>0.7619999999999999</c:v>
                </c:pt>
                <c:pt idx="3379">
                  <c:v>0.127</c:v>
                </c:pt>
                <c:pt idx="3380">
                  <c:v>7.619999999999999E-2</c:v>
                </c:pt>
                <c:pt idx="3381">
                  <c:v>0.48259999999999997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0.78739999999999999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5.0799999999999998E-2</c:v>
                </c:pt>
                <c:pt idx="3396">
                  <c:v>0.45719999999999994</c:v>
                </c:pt>
                <c:pt idx="3397">
                  <c:v>2.5399999999999999E-2</c:v>
                </c:pt>
                <c:pt idx="3398">
                  <c:v>3.1749999999999998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7.619999999999999E-2</c:v>
                </c:pt>
                <c:pt idx="3404">
                  <c:v>2.5399999999999999E-2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0.63500000000000001</c:v>
                </c:pt>
                <c:pt idx="3418">
                  <c:v>5.0799999999999998E-2</c:v>
                </c:pt>
                <c:pt idx="3419">
                  <c:v>0</c:v>
                </c:pt>
                <c:pt idx="3420">
                  <c:v>0</c:v>
                </c:pt>
                <c:pt idx="3421">
                  <c:v>5.0799999999999998E-2</c:v>
                </c:pt>
                <c:pt idx="3422">
                  <c:v>0</c:v>
                </c:pt>
                <c:pt idx="3423">
                  <c:v>0.66039999999999999</c:v>
                </c:pt>
                <c:pt idx="3424">
                  <c:v>0.45719999999999994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2.5399999999999999E-2</c:v>
                </c:pt>
                <c:pt idx="3433">
                  <c:v>0.22859999999999997</c:v>
                </c:pt>
                <c:pt idx="3434">
                  <c:v>3.2003999999999997</c:v>
                </c:pt>
                <c:pt idx="3435">
                  <c:v>0.254</c:v>
                </c:pt>
                <c:pt idx="3436">
                  <c:v>0</c:v>
                </c:pt>
                <c:pt idx="3437">
                  <c:v>7.619999999999999E-2</c:v>
                </c:pt>
                <c:pt idx="3438">
                  <c:v>0.35560000000000003</c:v>
                </c:pt>
                <c:pt idx="3439">
                  <c:v>0</c:v>
                </c:pt>
                <c:pt idx="3440">
                  <c:v>0</c:v>
                </c:pt>
                <c:pt idx="3441">
                  <c:v>0.127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0.30479999999999996</c:v>
                </c:pt>
                <c:pt idx="3451">
                  <c:v>0</c:v>
                </c:pt>
                <c:pt idx="3452">
                  <c:v>0.8889999999999999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5.0799999999999998E-2</c:v>
                </c:pt>
                <c:pt idx="3460">
                  <c:v>0</c:v>
                </c:pt>
                <c:pt idx="3461">
                  <c:v>0</c:v>
                </c:pt>
                <c:pt idx="3462">
                  <c:v>0.86360000000000015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0.30479999999999996</c:v>
                </c:pt>
                <c:pt idx="3492">
                  <c:v>5.0799999999999998E-2</c:v>
                </c:pt>
                <c:pt idx="3493">
                  <c:v>0.15239999999999998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5.0799999999999998E-2</c:v>
                </c:pt>
                <c:pt idx="3506">
                  <c:v>0</c:v>
                </c:pt>
                <c:pt idx="3507">
                  <c:v>2.5399999999999999E-2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7.619999999999999E-2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5.0799999999999998E-2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2.5399999999999999E-2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0.78739999999999999</c:v>
                </c:pt>
                <c:pt idx="3538">
                  <c:v>1.397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0.7619999999999999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5.0799999999999998E-2</c:v>
                </c:pt>
                <c:pt idx="3563">
                  <c:v>0.30479999999999996</c:v>
                </c:pt>
                <c:pt idx="3564">
                  <c:v>0.20319999999999999</c:v>
                </c:pt>
                <c:pt idx="3565">
                  <c:v>0.30479999999999996</c:v>
                </c:pt>
                <c:pt idx="3566">
                  <c:v>0</c:v>
                </c:pt>
                <c:pt idx="3567">
                  <c:v>0.254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2.5399999999999999E-2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0.254</c:v>
                </c:pt>
                <c:pt idx="3583">
                  <c:v>4.9529999999999994</c:v>
                </c:pt>
                <c:pt idx="3584">
                  <c:v>7.619999999999999E-2</c:v>
                </c:pt>
                <c:pt idx="3585">
                  <c:v>0.17780000000000001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0.43179999999999996</c:v>
                </c:pt>
                <c:pt idx="3599">
                  <c:v>0.17780000000000001</c:v>
                </c:pt>
                <c:pt idx="3600">
                  <c:v>0.58419999999999994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0.22859999999999997</c:v>
                </c:pt>
                <c:pt idx="3605">
                  <c:v>2.5399999999999999E-2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0.22859999999999997</c:v>
                </c:pt>
                <c:pt idx="3610">
                  <c:v>0.68579999999999997</c:v>
                </c:pt>
                <c:pt idx="3611">
                  <c:v>0.22859999999999997</c:v>
                </c:pt>
                <c:pt idx="3612">
                  <c:v>7.619999999999999E-2</c:v>
                </c:pt>
                <c:pt idx="3613">
                  <c:v>7.619999999999999E-2</c:v>
                </c:pt>
                <c:pt idx="3614">
                  <c:v>0</c:v>
                </c:pt>
                <c:pt idx="3615">
                  <c:v>0</c:v>
                </c:pt>
                <c:pt idx="3616">
                  <c:v>7.619999999999999E-2</c:v>
                </c:pt>
                <c:pt idx="3617">
                  <c:v>0.78739999999999999</c:v>
                </c:pt>
                <c:pt idx="3618">
                  <c:v>0</c:v>
                </c:pt>
                <c:pt idx="3619">
                  <c:v>0</c:v>
                </c:pt>
                <c:pt idx="3620">
                  <c:v>0.15240000000000001</c:v>
                </c:pt>
                <c:pt idx="3621">
                  <c:v>0.254</c:v>
                </c:pt>
                <c:pt idx="3622">
                  <c:v>0</c:v>
                </c:pt>
                <c:pt idx="3623">
                  <c:v>0.17780000000000001</c:v>
                </c:pt>
                <c:pt idx="3624">
                  <c:v>0.66039999999999999</c:v>
                </c:pt>
                <c:pt idx="3625">
                  <c:v>0</c:v>
                </c:pt>
                <c:pt idx="3626">
                  <c:v>0.55879999999999996</c:v>
                </c:pt>
                <c:pt idx="3627">
                  <c:v>0.7619999999999999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0.127</c:v>
                </c:pt>
                <c:pt idx="3635">
                  <c:v>0.15239999999999998</c:v>
                </c:pt>
                <c:pt idx="3636">
                  <c:v>0</c:v>
                </c:pt>
                <c:pt idx="3637">
                  <c:v>0.38099999999999995</c:v>
                </c:pt>
                <c:pt idx="3638">
                  <c:v>0.35559999999999997</c:v>
                </c:pt>
                <c:pt idx="3639">
                  <c:v>0.71120000000000005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2.5399999999999999E-2</c:v>
                </c:pt>
                <c:pt idx="3644">
                  <c:v>0</c:v>
                </c:pt>
                <c:pt idx="3645">
                  <c:v>0</c:v>
                </c:pt>
                <c:pt idx="3646">
                  <c:v>0.55879999999999996</c:v>
                </c:pt>
                <c:pt idx="3647">
                  <c:v>0</c:v>
                </c:pt>
                <c:pt idx="3648">
                  <c:v>0.91439999999999988</c:v>
                </c:pt>
                <c:pt idx="3649">
                  <c:v>2.2098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5.0799999999999998E-2</c:v>
                </c:pt>
                <c:pt idx="3664">
                  <c:v>0.30479999999999996</c:v>
                </c:pt>
                <c:pt idx="3665">
                  <c:v>0</c:v>
                </c:pt>
                <c:pt idx="3666">
                  <c:v>0.20319999999999999</c:v>
                </c:pt>
                <c:pt idx="3667">
                  <c:v>0.35560000000000003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2.5399999999999999E-2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0.22859999999999997</c:v>
                </c:pt>
                <c:pt idx="3699">
                  <c:v>0.15239999999999998</c:v>
                </c:pt>
                <c:pt idx="3700">
                  <c:v>0</c:v>
                </c:pt>
                <c:pt idx="3701">
                  <c:v>7.619999999999999E-2</c:v>
                </c:pt>
                <c:pt idx="3702">
                  <c:v>2.5399999999999999E-2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0.50800000000000001</c:v>
                </c:pt>
                <c:pt idx="3708">
                  <c:v>7.619999999999999E-2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0.7619999999999999</c:v>
                </c:pt>
                <c:pt idx="3713">
                  <c:v>0.25399999999999995</c:v>
                </c:pt>
                <c:pt idx="3714">
                  <c:v>0</c:v>
                </c:pt>
                <c:pt idx="3715">
                  <c:v>0</c:v>
                </c:pt>
                <c:pt idx="3716">
                  <c:v>0.81279999999999997</c:v>
                </c:pt>
                <c:pt idx="3717">
                  <c:v>0.81280000000000019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5.0799999999999998E-2</c:v>
                </c:pt>
                <c:pt idx="3723">
                  <c:v>5.0799999999999998E-2</c:v>
                </c:pt>
                <c:pt idx="3724">
                  <c:v>0.38100000000000006</c:v>
                </c:pt>
                <c:pt idx="3725">
                  <c:v>5.0799999999999998E-2</c:v>
                </c:pt>
                <c:pt idx="3726">
                  <c:v>0.50800000000000012</c:v>
                </c:pt>
                <c:pt idx="3727">
                  <c:v>0.17780000000000001</c:v>
                </c:pt>
                <c:pt idx="3728">
                  <c:v>0.127</c:v>
                </c:pt>
                <c:pt idx="3729">
                  <c:v>0.17780000000000001</c:v>
                </c:pt>
                <c:pt idx="3730">
                  <c:v>0.17780000000000001</c:v>
                </c:pt>
                <c:pt idx="3731">
                  <c:v>0.66039999999999999</c:v>
                </c:pt>
                <c:pt idx="3732">
                  <c:v>2.5399999999999999E-2</c:v>
                </c:pt>
                <c:pt idx="3733">
                  <c:v>0.60960000000000003</c:v>
                </c:pt>
                <c:pt idx="3734">
                  <c:v>0.96520000000000028</c:v>
                </c:pt>
                <c:pt idx="3735">
                  <c:v>0.35560000000000003</c:v>
                </c:pt>
                <c:pt idx="3736">
                  <c:v>0.33019999999999999</c:v>
                </c:pt>
                <c:pt idx="3737">
                  <c:v>0.15239999999999998</c:v>
                </c:pt>
                <c:pt idx="3738">
                  <c:v>0.1016</c:v>
                </c:pt>
                <c:pt idx="3739">
                  <c:v>0.30480000000000002</c:v>
                </c:pt>
                <c:pt idx="3740">
                  <c:v>0</c:v>
                </c:pt>
                <c:pt idx="3741">
                  <c:v>2.5399999999999999E-2</c:v>
                </c:pt>
                <c:pt idx="3742">
                  <c:v>5.0799999999999998E-2</c:v>
                </c:pt>
                <c:pt idx="3743">
                  <c:v>7.619999999999999E-2</c:v>
                </c:pt>
                <c:pt idx="3744">
                  <c:v>0.127</c:v>
                </c:pt>
                <c:pt idx="3745">
                  <c:v>7.619999999999999E-2</c:v>
                </c:pt>
                <c:pt idx="3746">
                  <c:v>0.15240000000000001</c:v>
                </c:pt>
                <c:pt idx="3747">
                  <c:v>0</c:v>
                </c:pt>
                <c:pt idx="3748">
                  <c:v>0.4572</c:v>
                </c:pt>
                <c:pt idx="3749">
                  <c:v>0.20319999999999999</c:v>
                </c:pt>
                <c:pt idx="3750">
                  <c:v>5.0799999999999998E-2</c:v>
                </c:pt>
                <c:pt idx="3751">
                  <c:v>0</c:v>
                </c:pt>
                <c:pt idx="3752">
                  <c:v>2.5399999999999999E-2</c:v>
                </c:pt>
                <c:pt idx="3753">
                  <c:v>0</c:v>
                </c:pt>
                <c:pt idx="3754">
                  <c:v>0</c:v>
                </c:pt>
                <c:pt idx="3755">
                  <c:v>5.0799999999999998E-2</c:v>
                </c:pt>
                <c:pt idx="3756">
                  <c:v>5.0799999999999998E-2</c:v>
                </c:pt>
                <c:pt idx="3757">
                  <c:v>0</c:v>
                </c:pt>
                <c:pt idx="3758">
                  <c:v>0.50800000000000001</c:v>
                </c:pt>
                <c:pt idx="3759">
                  <c:v>1.0921999999999998</c:v>
                </c:pt>
                <c:pt idx="3760">
                  <c:v>0</c:v>
                </c:pt>
                <c:pt idx="3761">
                  <c:v>0</c:v>
                </c:pt>
                <c:pt idx="3762">
                  <c:v>0.254</c:v>
                </c:pt>
                <c:pt idx="3763">
                  <c:v>0</c:v>
                </c:pt>
                <c:pt idx="3764">
                  <c:v>0</c:v>
                </c:pt>
                <c:pt idx="3765">
                  <c:v>0.40639999999999998</c:v>
                </c:pt>
                <c:pt idx="3766">
                  <c:v>0.38099999999999995</c:v>
                </c:pt>
                <c:pt idx="3767">
                  <c:v>2.5399999999999999E-2</c:v>
                </c:pt>
                <c:pt idx="3768">
                  <c:v>0</c:v>
                </c:pt>
                <c:pt idx="3769">
                  <c:v>0.127</c:v>
                </c:pt>
                <c:pt idx="3770">
                  <c:v>0.20319999999999996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1.5240000000000002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0.15239999999999998</c:v>
                </c:pt>
                <c:pt idx="3785">
                  <c:v>0</c:v>
                </c:pt>
                <c:pt idx="3786">
                  <c:v>0.7619999999999999</c:v>
                </c:pt>
                <c:pt idx="3787">
                  <c:v>0</c:v>
                </c:pt>
                <c:pt idx="3788">
                  <c:v>0.86360000000000015</c:v>
                </c:pt>
                <c:pt idx="3789">
                  <c:v>7.619999999999999E-2</c:v>
                </c:pt>
                <c:pt idx="3790">
                  <c:v>0.91439999999999988</c:v>
                </c:pt>
                <c:pt idx="3791">
                  <c:v>0</c:v>
                </c:pt>
                <c:pt idx="3792">
                  <c:v>0.38099999999999995</c:v>
                </c:pt>
                <c:pt idx="3793">
                  <c:v>7.619999999999999E-2</c:v>
                </c:pt>
                <c:pt idx="3794">
                  <c:v>0.73659999999999992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0.127</c:v>
                </c:pt>
                <c:pt idx="3803">
                  <c:v>0.30480000000000002</c:v>
                </c:pt>
                <c:pt idx="3804">
                  <c:v>0.53339999999999999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2.0320000000000009</c:v>
                </c:pt>
                <c:pt idx="3809">
                  <c:v>2.5399999999999999E-2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0.5334000000000001</c:v>
                </c:pt>
                <c:pt idx="3821">
                  <c:v>0.17779999999999999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0.27939999999999998</c:v>
                </c:pt>
                <c:pt idx="3840">
                  <c:v>0</c:v>
                </c:pt>
                <c:pt idx="3841">
                  <c:v>0</c:v>
                </c:pt>
                <c:pt idx="3842">
                  <c:v>0.22859999999999997</c:v>
                </c:pt>
                <c:pt idx="3843">
                  <c:v>7.619999999999999E-2</c:v>
                </c:pt>
                <c:pt idx="3844">
                  <c:v>0.48259999999999997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7.619999999999999E-2</c:v>
                </c:pt>
                <c:pt idx="3862">
                  <c:v>2.5399999999999999E-2</c:v>
                </c:pt>
                <c:pt idx="3863">
                  <c:v>1.6001999999999996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2.5399999999999999E-2</c:v>
                </c:pt>
                <c:pt idx="3908">
                  <c:v>2.5399999999999999E-2</c:v>
                </c:pt>
                <c:pt idx="3909">
                  <c:v>0</c:v>
                </c:pt>
                <c:pt idx="3910">
                  <c:v>0.48259999999999997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2.5399999999999999E-2</c:v>
                </c:pt>
                <c:pt idx="3919">
                  <c:v>0</c:v>
                </c:pt>
                <c:pt idx="3920">
                  <c:v>0</c:v>
                </c:pt>
                <c:pt idx="3921">
                  <c:v>0.91439999999999988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2.5399999999999999E-2</c:v>
                </c:pt>
                <c:pt idx="3929">
                  <c:v>2.032</c:v>
                </c:pt>
                <c:pt idx="3930">
                  <c:v>0.33019999999999999</c:v>
                </c:pt>
                <c:pt idx="3931">
                  <c:v>0.38100000000000006</c:v>
                </c:pt>
                <c:pt idx="3932">
                  <c:v>0</c:v>
                </c:pt>
                <c:pt idx="3933">
                  <c:v>0</c:v>
                </c:pt>
                <c:pt idx="3934">
                  <c:v>0.27939999999999998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2.5399999999999999E-2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523136"/>
        <c:axId val="176540672"/>
      </c:scatterChart>
      <c:valAx>
        <c:axId val="166868864"/>
        <c:scaling>
          <c:orientation val="minMax"/>
          <c:max val="40918"/>
          <c:min val="36892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Date</a:t>
                </a:r>
              </a:p>
            </c:rich>
          </c:tx>
          <c:layout>
            <c:manualLayout>
              <c:xMode val="edge"/>
              <c:yMode val="edge"/>
              <c:x val="0.47749646678780538"/>
              <c:y val="0.87835329177602794"/>
            </c:manualLayout>
          </c:layout>
          <c:overlay val="0"/>
          <c:spPr>
            <a:noFill/>
            <a:ln w="25400">
              <a:noFill/>
            </a:ln>
          </c:spPr>
        </c:title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521216"/>
        <c:crosses val="autoZero"/>
        <c:crossBetween val="midCat"/>
        <c:majorUnit val="183"/>
        <c:minorUnit val="60.833300000000001"/>
      </c:valAx>
      <c:valAx>
        <c:axId val="176521216"/>
        <c:scaling>
          <c:logBase val="10"/>
          <c:orientation val="minMax"/>
          <c:max val="100000"/>
          <c:min val="1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ysDash"/>
            </a:ln>
          </c:spPr>
        </c:majorGridlines>
        <c:minorGridlines>
          <c:spPr>
            <a:ln w="3175">
              <a:solidFill>
                <a:srgbClr val="C0C0C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Matric Potential (-cm)</a:t>
                </a:r>
              </a:p>
            </c:rich>
          </c:tx>
          <c:layout>
            <c:manualLayout>
              <c:xMode val="edge"/>
              <c:yMode val="edge"/>
              <c:x val="7.6860825089171544E-3"/>
              <c:y val="0.29438566272965877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6868864"/>
        <c:crossesAt val="36771"/>
        <c:crossBetween val="midCat"/>
      </c:valAx>
      <c:valAx>
        <c:axId val="176523136"/>
        <c:scaling>
          <c:orientation val="minMax"/>
        </c:scaling>
        <c:delete val="1"/>
        <c:axPos val="b"/>
        <c:numFmt formatCode="m/d/yy;@" sourceLinked="1"/>
        <c:majorTickMark val="out"/>
        <c:minorTickMark val="none"/>
        <c:tickLblPos val="nextTo"/>
        <c:crossAx val="176540672"/>
        <c:crosses val="autoZero"/>
        <c:crossBetween val="midCat"/>
      </c:valAx>
      <c:valAx>
        <c:axId val="176540672"/>
        <c:scaling>
          <c:orientation val="minMax"/>
          <c:max val="10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/>
                  <a:t>Daily Precipitation (cm)</a:t>
                </a:r>
              </a:p>
            </c:rich>
          </c:tx>
          <c:layout>
            <c:manualLayout>
              <c:xMode val="edge"/>
              <c:yMode val="edge"/>
              <c:x val="0.95366495053502931"/>
              <c:y val="0.208418361767279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523136"/>
        <c:crosses val="max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1.3332828588734096E-2"/>
          <c:y val="0.93627077865266839"/>
          <c:w val="0.97125462682549302"/>
          <c:h val="4.616989282589677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CC"/>
    </a:solidFill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47541557305337"/>
          <c:y val="4.801645888013998E-2"/>
          <c:w val="0.80664025169930686"/>
          <c:h val="0.77061242344706915"/>
        </c:manualLayout>
      </c:layout>
      <c:scatterChart>
        <c:scatterStyle val="lineMarker"/>
        <c:varyColors val="0"/>
        <c:ser>
          <c:idx val="1"/>
          <c:order val="0"/>
          <c:tx>
            <c:v>Measured</c:v>
          </c:tx>
          <c:spPr>
            <a:ln w="3175">
              <a:solidFill>
                <a:srgbClr val="FF00FF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'C:\Users\Jason\Documents\Barrick-GoldStrike\1105 - 2010 and 2011 AA Pad and Bazza Monitoring\Data\AA Pad\Draindown\[draindown pre and Mea Pete rev baseflow 1-10-12.xlsx]data'!$E$2:$E$250</c:f>
              <c:numCache>
                <c:formatCode>General</c:formatCode>
                <c:ptCount val="249"/>
                <c:pt idx="0">
                  <c:v>37117</c:v>
                </c:pt>
                <c:pt idx="1">
                  <c:v>37133</c:v>
                </c:pt>
                <c:pt idx="2">
                  <c:v>37151</c:v>
                </c:pt>
                <c:pt idx="3">
                  <c:v>37161</c:v>
                </c:pt>
                <c:pt idx="4">
                  <c:v>37179</c:v>
                </c:pt>
                <c:pt idx="5">
                  <c:v>37197</c:v>
                </c:pt>
                <c:pt idx="6">
                  <c:v>37208</c:v>
                </c:pt>
                <c:pt idx="7">
                  <c:v>37221</c:v>
                </c:pt>
                <c:pt idx="8">
                  <c:v>37229</c:v>
                </c:pt>
                <c:pt idx="9">
                  <c:v>37251</c:v>
                </c:pt>
                <c:pt idx="10">
                  <c:v>37267</c:v>
                </c:pt>
                <c:pt idx="11">
                  <c:v>37284</c:v>
                </c:pt>
                <c:pt idx="12">
                  <c:v>37294</c:v>
                </c:pt>
                <c:pt idx="13">
                  <c:v>37305</c:v>
                </c:pt>
                <c:pt idx="14">
                  <c:v>37322</c:v>
                </c:pt>
                <c:pt idx="15">
                  <c:v>37336</c:v>
                </c:pt>
                <c:pt idx="16">
                  <c:v>37349</c:v>
                </c:pt>
                <c:pt idx="17">
                  <c:v>37363</c:v>
                </c:pt>
                <c:pt idx="18">
                  <c:v>37386</c:v>
                </c:pt>
                <c:pt idx="19">
                  <c:v>37396</c:v>
                </c:pt>
                <c:pt idx="20">
                  <c:v>37410</c:v>
                </c:pt>
                <c:pt idx="21">
                  <c:v>37431</c:v>
                </c:pt>
                <c:pt idx="22">
                  <c:v>37454</c:v>
                </c:pt>
                <c:pt idx="23">
                  <c:v>37467</c:v>
                </c:pt>
                <c:pt idx="24">
                  <c:v>37483</c:v>
                </c:pt>
                <c:pt idx="25">
                  <c:v>37519</c:v>
                </c:pt>
                <c:pt idx="26">
                  <c:v>37529</c:v>
                </c:pt>
                <c:pt idx="27">
                  <c:v>37546</c:v>
                </c:pt>
                <c:pt idx="28">
                  <c:v>37551</c:v>
                </c:pt>
                <c:pt idx="29">
                  <c:v>37565</c:v>
                </c:pt>
                <c:pt idx="30">
                  <c:v>37582</c:v>
                </c:pt>
                <c:pt idx="31">
                  <c:v>37609</c:v>
                </c:pt>
                <c:pt idx="32">
                  <c:v>37620</c:v>
                </c:pt>
                <c:pt idx="33">
                  <c:v>37641</c:v>
                </c:pt>
                <c:pt idx="34">
                  <c:v>37651</c:v>
                </c:pt>
                <c:pt idx="35">
                  <c:v>37670</c:v>
                </c:pt>
                <c:pt idx="36">
                  <c:v>37679</c:v>
                </c:pt>
                <c:pt idx="37">
                  <c:v>37692</c:v>
                </c:pt>
                <c:pt idx="38">
                  <c:v>37704</c:v>
                </c:pt>
                <c:pt idx="39">
                  <c:v>37726</c:v>
                </c:pt>
                <c:pt idx="40">
                  <c:v>37740</c:v>
                </c:pt>
                <c:pt idx="41">
                  <c:v>37756</c:v>
                </c:pt>
                <c:pt idx="42">
                  <c:v>37763</c:v>
                </c:pt>
                <c:pt idx="43">
                  <c:v>37784</c:v>
                </c:pt>
                <c:pt idx="44">
                  <c:v>37798</c:v>
                </c:pt>
                <c:pt idx="45">
                  <c:v>37819</c:v>
                </c:pt>
                <c:pt idx="46">
                  <c:v>37831</c:v>
                </c:pt>
                <c:pt idx="47">
                  <c:v>37847</c:v>
                </c:pt>
                <c:pt idx="48">
                  <c:v>37859</c:v>
                </c:pt>
                <c:pt idx="49">
                  <c:v>37875</c:v>
                </c:pt>
                <c:pt idx="50">
                  <c:v>37888</c:v>
                </c:pt>
                <c:pt idx="51">
                  <c:v>37903</c:v>
                </c:pt>
                <c:pt idx="52">
                  <c:v>37915</c:v>
                </c:pt>
                <c:pt idx="53">
                  <c:v>37931</c:v>
                </c:pt>
                <c:pt idx="54">
                  <c:v>37943</c:v>
                </c:pt>
                <c:pt idx="55">
                  <c:v>37958</c:v>
                </c:pt>
                <c:pt idx="56">
                  <c:v>37988</c:v>
                </c:pt>
                <c:pt idx="57">
                  <c:v>38007</c:v>
                </c:pt>
                <c:pt idx="58">
                  <c:v>38015</c:v>
                </c:pt>
                <c:pt idx="59">
                  <c:v>38035</c:v>
                </c:pt>
                <c:pt idx="60">
                  <c:v>38042</c:v>
                </c:pt>
                <c:pt idx="61">
                  <c:v>38049</c:v>
                </c:pt>
                <c:pt idx="62">
                  <c:v>38097</c:v>
                </c:pt>
                <c:pt idx="63">
                  <c:v>38112</c:v>
                </c:pt>
                <c:pt idx="64">
                  <c:v>38124</c:v>
                </c:pt>
                <c:pt idx="65">
                  <c:v>38155</c:v>
                </c:pt>
                <c:pt idx="66">
                  <c:v>38168</c:v>
                </c:pt>
                <c:pt idx="67">
                  <c:v>38181</c:v>
                </c:pt>
                <c:pt idx="68">
                  <c:v>38190</c:v>
                </c:pt>
                <c:pt idx="69">
                  <c:v>38204</c:v>
                </c:pt>
                <c:pt idx="70">
                  <c:v>38218</c:v>
                </c:pt>
                <c:pt idx="71">
                  <c:v>38280</c:v>
                </c:pt>
                <c:pt idx="72">
                  <c:v>38288</c:v>
                </c:pt>
                <c:pt idx="73">
                  <c:v>38321</c:v>
                </c:pt>
                <c:pt idx="74">
                  <c:v>38337</c:v>
                </c:pt>
                <c:pt idx="75">
                  <c:v>38342</c:v>
                </c:pt>
                <c:pt idx="76">
                  <c:v>38377</c:v>
                </c:pt>
                <c:pt idx="77">
                  <c:v>38383</c:v>
                </c:pt>
                <c:pt idx="78">
                  <c:v>38392</c:v>
                </c:pt>
                <c:pt idx="79">
                  <c:v>38411</c:v>
                </c:pt>
                <c:pt idx="80">
                  <c:v>38428</c:v>
                </c:pt>
                <c:pt idx="81">
                  <c:v>38440</c:v>
                </c:pt>
                <c:pt idx="82">
                  <c:v>38446</c:v>
                </c:pt>
                <c:pt idx="83">
                  <c:v>38469</c:v>
                </c:pt>
                <c:pt idx="84">
                  <c:v>38475</c:v>
                </c:pt>
                <c:pt idx="85">
                  <c:v>38503</c:v>
                </c:pt>
                <c:pt idx="86">
                  <c:v>38524</c:v>
                </c:pt>
                <c:pt idx="87">
                  <c:v>38533</c:v>
                </c:pt>
                <c:pt idx="88">
                  <c:v>38540</c:v>
                </c:pt>
                <c:pt idx="89">
                  <c:v>38547</c:v>
                </c:pt>
                <c:pt idx="90">
                  <c:v>38554</c:v>
                </c:pt>
                <c:pt idx="91">
                  <c:v>38562</c:v>
                </c:pt>
                <c:pt idx="92">
                  <c:v>38579</c:v>
                </c:pt>
                <c:pt idx="93">
                  <c:v>38587</c:v>
                </c:pt>
                <c:pt idx="94">
                  <c:v>38615</c:v>
                </c:pt>
                <c:pt idx="95">
                  <c:v>38625</c:v>
                </c:pt>
                <c:pt idx="96">
                  <c:v>38632</c:v>
                </c:pt>
                <c:pt idx="97">
                  <c:v>38643</c:v>
                </c:pt>
                <c:pt idx="98">
                  <c:v>38664</c:v>
                </c:pt>
                <c:pt idx="99">
                  <c:v>38686</c:v>
                </c:pt>
                <c:pt idx="100">
                  <c:v>38694</c:v>
                </c:pt>
                <c:pt idx="101">
                  <c:v>38714</c:v>
                </c:pt>
                <c:pt idx="102">
                  <c:v>39070</c:v>
                </c:pt>
                <c:pt idx="103">
                  <c:v>39107</c:v>
                </c:pt>
                <c:pt idx="104">
                  <c:v>39129</c:v>
                </c:pt>
                <c:pt idx="105">
                  <c:v>39133</c:v>
                </c:pt>
                <c:pt idx="106">
                  <c:v>39189</c:v>
                </c:pt>
                <c:pt idx="107">
                  <c:v>39241</c:v>
                </c:pt>
                <c:pt idx="108">
                  <c:v>39254</c:v>
                </c:pt>
                <c:pt idx="109">
                  <c:v>39262</c:v>
                </c:pt>
                <c:pt idx="110">
                  <c:v>39311</c:v>
                </c:pt>
                <c:pt idx="111">
                  <c:v>39338</c:v>
                </c:pt>
                <c:pt idx="112">
                  <c:v>39378</c:v>
                </c:pt>
                <c:pt idx="113">
                  <c:v>39407</c:v>
                </c:pt>
                <c:pt idx="114">
                  <c:v>39478</c:v>
                </c:pt>
                <c:pt idx="115">
                  <c:v>39507</c:v>
                </c:pt>
                <c:pt idx="116">
                  <c:v>39512</c:v>
                </c:pt>
                <c:pt idx="117">
                  <c:v>39553</c:v>
                </c:pt>
                <c:pt idx="118">
                  <c:v>39605</c:v>
                </c:pt>
                <c:pt idx="119">
                  <c:v>39645</c:v>
                </c:pt>
                <c:pt idx="120">
                  <c:v>39674</c:v>
                </c:pt>
                <c:pt idx="121">
                  <c:v>39715</c:v>
                </c:pt>
                <c:pt idx="122">
                  <c:v>39744</c:v>
                </c:pt>
                <c:pt idx="123">
                  <c:v>39776</c:v>
                </c:pt>
                <c:pt idx="124">
                  <c:v>39793</c:v>
                </c:pt>
                <c:pt idx="125">
                  <c:v>39841</c:v>
                </c:pt>
                <c:pt idx="126">
                  <c:v>39862</c:v>
                </c:pt>
                <c:pt idx="127">
                  <c:v>39898</c:v>
                </c:pt>
                <c:pt idx="128">
                  <c:v>39930</c:v>
                </c:pt>
                <c:pt idx="129">
                  <c:v>39947</c:v>
                </c:pt>
                <c:pt idx="130">
                  <c:v>39981</c:v>
                </c:pt>
                <c:pt idx="131">
                  <c:v>40023</c:v>
                </c:pt>
                <c:pt idx="132">
                  <c:v>40052</c:v>
                </c:pt>
                <c:pt idx="133">
                  <c:v>40108</c:v>
                </c:pt>
                <c:pt idx="134">
                  <c:v>40122</c:v>
                </c:pt>
                <c:pt idx="135">
                  <c:v>40240</c:v>
                </c:pt>
                <c:pt idx="136">
                  <c:v>40297</c:v>
                </c:pt>
                <c:pt idx="137">
                  <c:v>40346</c:v>
                </c:pt>
                <c:pt idx="138">
                  <c:v>40407</c:v>
                </c:pt>
                <c:pt idx="139">
                  <c:v>40443</c:v>
                </c:pt>
                <c:pt idx="140">
                  <c:v>40498</c:v>
                </c:pt>
                <c:pt idx="141">
                  <c:v>40610</c:v>
                </c:pt>
                <c:pt idx="142">
                  <c:v>40686</c:v>
                </c:pt>
                <c:pt idx="143">
                  <c:v>40700</c:v>
                </c:pt>
                <c:pt idx="144">
                  <c:v>40714</c:v>
                </c:pt>
                <c:pt idx="145">
                  <c:v>40744</c:v>
                </c:pt>
                <c:pt idx="146">
                  <c:v>40759</c:v>
                </c:pt>
                <c:pt idx="147">
                  <c:v>40862</c:v>
                </c:pt>
              </c:numCache>
            </c:numRef>
          </c:xVal>
          <c:yVal>
            <c:numRef>
              <c:f>'C:\Users\Jason\Documents\Barrick-GoldStrike\1105 - 2010 and 2011 AA Pad and Bazza Monitoring\Data\AA Pad\Draindown\[draindown pre and Mea Pete rev baseflow 1-10-12.xlsx]data'!$F$2:$F$250</c:f>
              <c:numCache>
                <c:formatCode>General</c:formatCode>
                <c:ptCount val="249"/>
                <c:pt idx="0">
                  <c:v>30.38</c:v>
                </c:pt>
                <c:pt idx="1">
                  <c:v>29.43</c:v>
                </c:pt>
                <c:pt idx="2">
                  <c:v>29.66</c:v>
                </c:pt>
                <c:pt idx="3">
                  <c:v>29.47</c:v>
                </c:pt>
                <c:pt idx="4">
                  <c:v>29.73</c:v>
                </c:pt>
                <c:pt idx="5">
                  <c:v>29.21</c:v>
                </c:pt>
                <c:pt idx="6">
                  <c:v>28.52</c:v>
                </c:pt>
                <c:pt idx="7">
                  <c:v>27.75</c:v>
                </c:pt>
                <c:pt idx="8">
                  <c:v>27.6</c:v>
                </c:pt>
                <c:pt idx="9">
                  <c:v>27.55</c:v>
                </c:pt>
                <c:pt idx="10">
                  <c:v>28.7</c:v>
                </c:pt>
                <c:pt idx="11">
                  <c:v>24.02</c:v>
                </c:pt>
                <c:pt idx="12">
                  <c:v>27.86</c:v>
                </c:pt>
                <c:pt idx="13">
                  <c:v>27.3</c:v>
                </c:pt>
                <c:pt idx="14">
                  <c:v>29.1</c:v>
                </c:pt>
                <c:pt idx="15">
                  <c:v>26.82</c:v>
                </c:pt>
                <c:pt idx="16">
                  <c:v>27.15</c:v>
                </c:pt>
                <c:pt idx="17">
                  <c:v>27.08</c:v>
                </c:pt>
                <c:pt idx="18">
                  <c:v>26.24</c:v>
                </c:pt>
                <c:pt idx="19">
                  <c:v>26.07</c:v>
                </c:pt>
                <c:pt idx="20">
                  <c:v>24.71</c:v>
                </c:pt>
                <c:pt idx="21">
                  <c:v>25.38</c:v>
                </c:pt>
                <c:pt idx="22">
                  <c:v>23.88</c:v>
                </c:pt>
                <c:pt idx="23">
                  <c:v>24.54</c:v>
                </c:pt>
                <c:pt idx="24">
                  <c:v>23.35</c:v>
                </c:pt>
                <c:pt idx="25">
                  <c:v>22.48</c:v>
                </c:pt>
                <c:pt idx="26">
                  <c:v>23.56</c:v>
                </c:pt>
                <c:pt idx="27">
                  <c:v>22.45</c:v>
                </c:pt>
                <c:pt idx="28">
                  <c:v>22.41</c:v>
                </c:pt>
                <c:pt idx="29">
                  <c:v>21.3</c:v>
                </c:pt>
                <c:pt idx="30">
                  <c:v>21.33</c:v>
                </c:pt>
                <c:pt idx="31">
                  <c:v>21.24</c:v>
                </c:pt>
                <c:pt idx="32">
                  <c:v>22.31</c:v>
                </c:pt>
                <c:pt idx="33">
                  <c:v>21.16</c:v>
                </c:pt>
                <c:pt idx="34">
                  <c:v>22.22</c:v>
                </c:pt>
                <c:pt idx="35">
                  <c:v>21.1</c:v>
                </c:pt>
                <c:pt idx="36">
                  <c:v>22.11</c:v>
                </c:pt>
                <c:pt idx="37">
                  <c:v>21.1</c:v>
                </c:pt>
                <c:pt idx="38">
                  <c:v>21.05</c:v>
                </c:pt>
                <c:pt idx="39">
                  <c:v>21.03</c:v>
                </c:pt>
                <c:pt idx="40">
                  <c:v>21.03</c:v>
                </c:pt>
                <c:pt idx="41">
                  <c:v>21.05</c:v>
                </c:pt>
                <c:pt idx="42">
                  <c:v>20.14</c:v>
                </c:pt>
                <c:pt idx="43">
                  <c:v>20.95</c:v>
                </c:pt>
                <c:pt idx="44">
                  <c:v>19.91</c:v>
                </c:pt>
                <c:pt idx="45">
                  <c:v>19.809814791357656</c:v>
                </c:pt>
                <c:pt idx="46">
                  <c:v>19.299148418178532</c:v>
                </c:pt>
                <c:pt idx="47">
                  <c:v>19.286341362017893</c:v>
                </c:pt>
                <c:pt idx="48">
                  <c:v>19.682621847518298</c:v>
                </c:pt>
                <c:pt idx="49">
                  <c:v>19.266341362017894</c:v>
                </c:pt>
                <c:pt idx="50">
                  <c:v>19.199148418178535</c:v>
                </c:pt>
                <c:pt idx="51">
                  <c:v>19.306657128321508</c:v>
                </c:pt>
                <c:pt idx="52">
                  <c:v>19.380727249696612</c:v>
                </c:pt>
                <c:pt idx="53">
                  <c:v>19.400727249696612</c:v>
                </c:pt>
                <c:pt idx="54">
                  <c:v>19.62918325875043</c:v>
                </c:pt>
                <c:pt idx="55">
                  <c:v>19.783884912732759</c:v>
                </c:pt>
                <c:pt idx="56">
                  <c:v>19.750130557661272</c:v>
                </c:pt>
                <c:pt idx="57">
                  <c:v>19.770130557661272</c:v>
                </c:pt>
                <c:pt idx="58">
                  <c:v>19.696376202589789</c:v>
                </c:pt>
                <c:pt idx="59">
                  <c:v>20.669183258750429</c:v>
                </c:pt>
                <c:pt idx="60">
                  <c:v>20.589183258750431</c:v>
                </c:pt>
                <c:pt idx="61">
                  <c:v>20.220727249696612</c:v>
                </c:pt>
                <c:pt idx="62">
                  <c:v>18.28</c:v>
                </c:pt>
                <c:pt idx="63">
                  <c:v>19.75</c:v>
                </c:pt>
                <c:pt idx="64">
                  <c:v>20.5</c:v>
                </c:pt>
                <c:pt idx="65">
                  <c:v>18.34</c:v>
                </c:pt>
                <c:pt idx="66">
                  <c:v>18.34</c:v>
                </c:pt>
                <c:pt idx="67">
                  <c:v>17.41</c:v>
                </c:pt>
                <c:pt idx="68">
                  <c:v>17.41</c:v>
                </c:pt>
                <c:pt idx="69">
                  <c:v>17.41</c:v>
                </c:pt>
                <c:pt idx="70">
                  <c:v>17.41</c:v>
                </c:pt>
                <c:pt idx="71">
                  <c:v>18.12</c:v>
                </c:pt>
                <c:pt idx="72">
                  <c:v>17.41</c:v>
                </c:pt>
                <c:pt idx="73">
                  <c:v>16.760000000000002</c:v>
                </c:pt>
                <c:pt idx="74">
                  <c:v>15.09</c:v>
                </c:pt>
                <c:pt idx="75">
                  <c:v>15.09</c:v>
                </c:pt>
                <c:pt idx="76">
                  <c:v>16.98</c:v>
                </c:pt>
                <c:pt idx="77">
                  <c:v>18.34</c:v>
                </c:pt>
                <c:pt idx="78">
                  <c:v>16.98</c:v>
                </c:pt>
                <c:pt idx="79">
                  <c:v>17.260000000000002</c:v>
                </c:pt>
                <c:pt idx="80">
                  <c:v>17.260000000000002</c:v>
                </c:pt>
                <c:pt idx="81">
                  <c:v>18.62</c:v>
                </c:pt>
                <c:pt idx="82">
                  <c:v>17.91</c:v>
                </c:pt>
                <c:pt idx="83">
                  <c:v>17.63</c:v>
                </c:pt>
                <c:pt idx="84">
                  <c:v>17.260000000000002</c:v>
                </c:pt>
                <c:pt idx="85">
                  <c:v>26.64</c:v>
                </c:pt>
                <c:pt idx="86">
                  <c:v>20.64</c:v>
                </c:pt>
                <c:pt idx="87">
                  <c:v>19.399999999999999</c:v>
                </c:pt>
                <c:pt idx="88">
                  <c:v>19.399999999999999</c:v>
                </c:pt>
                <c:pt idx="89">
                  <c:v>19.399999999999999</c:v>
                </c:pt>
                <c:pt idx="90">
                  <c:v>18.62</c:v>
                </c:pt>
                <c:pt idx="91">
                  <c:v>17.91</c:v>
                </c:pt>
                <c:pt idx="92">
                  <c:v>16.98</c:v>
                </c:pt>
                <c:pt idx="93">
                  <c:v>16.38</c:v>
                </c:pt>
                <c:pt idx="94">
                  <c:v>15.83</c:v>
                </c:pt>
                <c:pt idx="95">
                  <c:v>15.31</c:v>
                </c:pt>
                <c:pt idx="96">
                  <c:v>15.31</c:v>
                </c:pt>
                <c:pt idx="97">
                  <c:v>15.31</c:v>
                </c:pt>
                <c:pt idx="98">
                  <c:v>15.31</c:v>
                </c:pt>
                <c:pt idx="99">
                  <c:v>14.62</c:v>
                </c:pt>
                <c:pt idx="100">
                  <c:v>14.62</c:v>
                </c:pt>
                <c:pt idx="101">
                  <c:v>14.62</c:v>
                </c:pt>
                <c:pt idx="102">
                  <c:v>17.22</c:v>
                </c:pt>
                <c:pt idx="103">
                  <c:v>18</c:v>
                </c:pt>
                <c:pt idx="104">
                  <c:v>18.12</c:v>
                </c:pt>
                <c:pt idx="105">
                  <c:v>18.02</c:v>
                </c:pt>
                <c:pt idx="106">
                  <c:v>16.13</c:v>
                </c:pt>
                <c:pt idx="107">
                  <c:v>15.75</c:v>
                </c:pt>
                <c:pt idx="108">
                  <c:v>14.4</c:v>
                </c:pt>
                <c:pt idx="109">
                  <c:v>15.32</c:v>
                </c:pt>
                <c:pt idx="110">
                  <c:v>14.53</c:v>
                </c:pt>
                <c:pt idx="111">
                  <c:v>13.86</c:v>
                </c:pt>
                <c:pt idx="112">
                  <c:v>13.33</c:v>
                </c:pt>
                <c:pt idx="113">
                  <c:v>13.73</c:v>
                </c:pt>
                <c:pt idx="114">
                  <c:v>13.51</c:v>
                </c:pt>
                <c:pt idx="115">
                  <c:v>15.53</c:v>
                </c:pt>
                <c:pt idx="116">
                  <c:v>14.66</c:v>
                </c:pt>
                <c:pt idx="117">
                  <c:v>13.03</c:v>
                </c:pt>
                <c:pt idx="118">
                  <c:v>13.02</c:v>
                </c:pt>
                <c:pt idx="119">
                  <c:v>11.57</c:v>
                </c:pt>
                <c:pt idx="120">
                  <c:v>11.55</c:v>
                </c:pt>
                <c:pt idx="121">
                  <c:v>11.78</c:v>
                </c:pt>
                <c:pt idx="122">
                  <c:v>11.17</c:v>
                </c:pt>
                <c:pt idx="123">
                  <c:v>11.24</c:v>
                </c:pt>
                <c:pt idx="124">
                  <c:v>11.79</c:v>
                </c:pt>
                <c:pt idx="125">
                  <c:v>12.12</c:v>
                </c:pt>
                <c:pt idx="126">
                  <c:v>11.01</c:v>
                </c:pt>
                <c:pt idx="127">
                  <c:v>11.4</c:v>
                </c:pt>
                <c:pt idx="128">
                  <c:v>11.74</c:v>
                </c:pt>
                <c:pt idx="129">
                  <c:v>11.27</c:v>
                </c:pt>
                <c:pt idx="130">
                  <c:v>11.16</c:v>
                </c:pt>
                <c:pt idx="131">
                  <c:v>10.39</c:v>
                </c:pt>
                <c:pt idx="132">
                  <c:v>9.8199999999999985</c:v>
                </c:pt>
                <c:pt idx="133">
                  <c:v>9.8000000000000007</c:v>
                </c:pt>
                <c:pt idx="134">
                  <c:v>9.74</c:v>
                </c:pt>
                <c:pt idx="135">
                  <c:v>9.1199999999999992</c:v>
                </c:pt>
                <c:pt idx="136">
                  <c:v>9.07</c:v>
                </c:pt>
                <c:pt idx="137">
                  <c:v>9.08</c:v>
                </c:pt>
                <c:pt idx="138">
                  <c:v>8.39</c:v>
                </c:pt>
                <c:pt idx="139">
                  <c:v>8.43</c:v>
                </c:pt>
                <c:pt idx="140">
                  <c:v>9.2100000000000009</c:v>
                </c:pt>
                <c:pt idx="141">
                  <c:v>9.75</c:v>
                </c:pt>
                <c:pt idx="142">
                  <c:v>9.73</c:v>
                </c:pt>
                <c:pt idx="143">
                  <c:v>10.18</c:v>
                </c:pt>
                <c:pt idx="144">
                  <c:v>10.02</c:v>
                </c:pt>
                <c:pt idx="145">
                  <c:v>9.42</c:v>
                </c:pt>
                <c:pt idx="146">
                  <c:v>9.27</c:v>
                </c:pt>
                <c:pt idx="147">
                  <c:v>8.32</c:v>
                </c:pt>
              </c:numCache>
            </c:numRef>
          </c:yVal>
          <c:smooth val="0"/>
        </c:ser>
        <c:ser>
          <c:idx val="2"/>
          <c:order val="2"/>
          <c:tx>
            <c:v>Estimated Baseflow</c:v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'C:\Users\Jason\Documents\Barrick-GoldStrike\1105 - 2010 and 2011 AA Pad and Bazza Monitoring\Data\AA Pad\Draindown\[draindown pre and Mea Pete rev baseflow 1-10-12.xlsx]data'!$E$2:$E$250</c:f>
              <c:numCache>
                <c:formatCode>General</c:formatCode>
                <c:ptCount val="249"/>
                <c:pt idx="0">
                  <c:v>37117</c:v>
                </c:pt>
                <c:pt idx="1">
                  <c:v>37133</c:v>
                </c:pt>
                <c:pt idx="2">
                  <c:v>37151</c:v>
                </c:pt>
                <c:pt idx="3">
                  <c:v>37161</c:v>
                </c:pt>
                <c:pt idx="4">
                  <c:v>37179</c:v>
                </c:pt>
                <c:pt idx="5">
                  <c:v>37197</c:v>
                </c:pt>
                <c:pt idx="6">
                  <c:v>37208</c:v>
                </c:pt>
                <c:pt idx="7">
                  <c:v>37221</c:v>
                </c:pt>
                <c:pt idx="8">
                  <c:v>37229</c:v>
                </c:pt>
                <c:pt idx="9">
                  <c:v>37251</c:v>
                </c:pt>
                <c:pt idx="10">
                  <c:v>37267</c:v>
                </c:pt>
                <c:pt idx="11">
                  <c:v>37284</c:v>
                </c:pt>
                <c:pt idx="12">
                  <c:v>37294</c:v>
                </c:pt>
                <c:pt idx="13">
                  <c:v>37305</c:v>
                </c:pt>
                <c:pt idx="14">
                  <c:v>37322</c:v>
                </c:pt>
                <c:pt idx="15">
                  <c:v>37336</c:v>
                </c:pt>
                <c:pt idx="16">
                  <c:v>37349</c:v>
                </c:pt>
                <c:pt idx="17">
                  <c:v>37363</c:v>
                </c:pt>
                <c:pt idx="18">
                  <c:v>37386</c:v>
                </c:pt>
                <c:pt idx="19">
                  <c:v>37396</c:v>
                </c:pt>
                <c:pt idx="20">
                  <c:v>37410</c:v>
                </c:pt>
                <c:pt idx="21">
                  <c:v>37431</c:v>
                </c:pt>
                <c:pt idx="22">
                  <c:v>37454</c:v>
                </c:pt>
                <c:pt idx="23">
                  <c:v>37467</c:v>
                </c:pt>
                <c:pt idx="24">
                  <c:v>37483</c:v>
                </c:pt>
                <c:pt idx="25">
                  <c:v>37519</c:v>
                </c:pt>
                <c:pt idx="26">
                  <c:v>37529</c:v>
                </c:pt>
                <c:pt idx="27">
                  <c:v>37546</c:v>
                </c:pt>
                <c:pt idx="28">
                  <c:v>37551</c:v>
                </c:pt>
                <c:pt idx="29">
                  <c:v>37565</c:v>
                </c:pt>
                <c:pt idx="30">
                  <c:v>37582</c:v>
                </c:pt>
                <c:pt idx="31">
                  <c:v>37609</c:v>
                </c:pt>
                <c:pt idx="32">
                  <c:v>37620</c:v>
                </c:pt>
                <c:pt idx="33">
                  <c:v>37641</c:v>
                </c:pt>
                <c:pt idx="34">
                  <c:v>37651</c:v>
                </c:pt>
                <c:pt idx="35">
                  <c:v>37670</c:v>
                </c:pt>
                <c:pt idx="36">
                  <c:v>37679</c:v>
                </c:pt>
                <c:pt idx="37">
                  <c:v>37692</c:v>
                </c:pt>
                <c:pt idx="38">
                  <c:v>37704</c:v>
                </c:pt>
                <c:pt idx="39">
                  <c:v>37726</c:v>
                </c:pt>
                <c:pt idx="40">
                  <c:v>37740</c:v>
                </c:pt>
                <c:pt idx="41">
                  <c:v>37756</c:v>
                </c:pt>
                <c:pt idx="42">
                  <c:v>37763</c:v>
                </c:pt>
                <c:pt idx="43">
                  <c:v>37784</c:v>
                </c:pt>
                <c:pt idx="44">
                  <c:v>37798</c:v>
                </c:pt>
                <c:pt idx="45">
                  <c:v>37819</c:v>
                </c:pt>
                <c:pt idx="46">
                  <c:v>37831</c:v>
                </c:pt>
                <c:pt idx="47">
                  <c:v>37847</c:v>
                </c:pt>
                <c:pt idx="48">
                  <c:v>37859</c:v>
                </c:pt>
                <c:pt idx="49">
                  <c:v>37875</c:v>
                </c:pt>
                <c:pt idx="50">
                  <c:v>37888</c:v>
                </c:pt>
                <c:pt idx="51">
                  <c:v>37903</c:v>
                </c:pt>
                <c:pt idx="52">
                  <c:v>37915</c:v>
                </c:pt>
                <c:pt idx="53">
                  <c:v>37931</c:v>
                </c:pt>
                <c:pt idx="54">
                  <c:v>37943</c:v>
                </c:pt>
                <c:pt idx="55">
                  <c:v>37958</c:v>
                </c:pt>
                <c:pt idx="56">
                  <c:v>37988</c:v>
                </c:pt>
                <c:pt idx="57">
                  <c:v>38007</c:v>
                </c:pt>
                <c:pt idx="58">
                  <c:v>38015</c:v>
                </c:pt>
                <c:pt idx="59">
                  <c:v>38035</c:v>
                </c:pt>
                <c:pt idx="60">
                  <c:v>38042</c:v>
                </c:pt>
                <c:pt idx="61">
                  <c:v>38049</c:v>
                </c:pt>
                <c:pt idx="62">
                  <c:v>38097</c:v>
                </c:pt>
                <c:pt idx="63">
                  <c:v>38112</c:v>
                </c:pt>
                <c:pt idx="64">
                  <c:v>38124</c:v>
                </c:pt>
                <c:pt idx="65">
                  <c:v>38155</c:v>
                </c:pt>
                <c:pt idx="66">
                  <c:v>38168</c:v>
                </c:pt>
                <c:pt idx="67">
                  <c:v>38181</c:v>
                </c:pt>
                <c:pt idx="68">
                  <c:v>38190</c:v>
                </c:pt>
                <c:pt idx="69">
                  <c:v>38204</c:v>
                </c:pt>
                <c:pt idx="70">
                  <c:v>38218</c:v>
                </c:pt>
                <c:pt idx="71">
                  <c:v>38280</c:v>
                </c:pt>
                <c:pt idx="72">
                  <c:v>38288</c:v>
                </c:pt>
                <c:pt idx="73">
                  <c:v>38321</c:v>
                </c:pt>
                <c:pt idx="74">
                  <c:v>38337</c:v>
                </c:pt>
                <c:pt idx="75">
                  <c:v>38342</c:v>
                </c:pt>
                <c:pt idx="76">
                  <c:v>38377</c:v>
                </c:pt>
                <c:pt idx="77">
                  <c:v>38383</c:v>
                </c:pt>
                <c:pt idx="78">
                  <c:v>38392</c:v>
                </c:pt>
                <c:pt idx="79">
                  <c:v>38411</c:v>
                </c:pt>
                <c:pt idx="80">
                  <c:v>38428</c:v>
                </c:pt>
                <c:pt idx="81">
                  <c:v>38440</c:v>
                </c:pt>
                <c:pt idx="82">
                  <c:v>38446</c:v>
                </c:pt>
                <c:pt idx="83">
                  <c:v>38469</c:v>
                </c:pt>
                <c:pt idx="84">
                  <c:v>38475</c:v>
                </c:pt>
                <c:pt idx="85">
                  <c:v>38503</c:v>
                </c:pt>
                <c:pt idx="86">
                  <c:v>38524</c:v>
                </c:pt>
                <c:pt idx="87">
                  <c:v>38533</c:v>
                </c:pt>
                <c:pt idx="88">
                  <c:v>38540</c:v>
                </c:pt>
                <c:pt idx="89">
                  <c:v>38547</c:v>
                </c:pt>
                <c:pt idx="90">
                  <c:v>38554</c:v>
                </c:pt>
                <c:pt idx="91">
                  <c:v>38562</c:v>
                </c:pt>
                <c:pt idx="92">
                  <c:v>38579</c:v>
                </c:pt>
                <c:pt idx="93">
                  <c:v>38587</c:v>
                </c:pt>
                <c:pt idx="94">
                  <c:v>38615</c:v>
                </c:pt>
                <c:pt idx="95">
                  <c:v>38625</c:v>
                </c:pt>
                <c:pt idx="96">
                  <c:v>38632</c:v>
                </c:pt>
                <c:pt idx="97">
                  <c:v>38643</c:v>
                </c:pt>
                <c:pt idx="98">
                  <c:v>38664</c:v>
                </c:pt>
                <c:pt idx="99">
                  <c:v>38686</c:v>
                </c:pt>
                <c:pt idx="100">
                  <c:v>38694</c:v>
                </c:pt>
                <c:pt idx="101">
                  <c:v>38714</c:v>
                </c:pt>
                <c:pt idx="102">
                  <c:v>39070</c:v>
                </c:pt>
                <c:pt idx="103">
                  <c:v>39107</c:v>
                </c:pt>
                <c:pt idx="104">
                  <c:v>39129</c:v>
                </c:pt>
                <c:pt idx="105">
                  <c:v>39133</c:v>
                </c:pt>
                <c:pt idx="106">
                  <c:v>39189</c:v>
                </c:pt>
                <c:pt idx="107">
                  <c:v>39241</c:v>
                </c:pt>
                <c:pt idx="108">
                  <c:v>39254</c:v>
                </c:pt>
                <c:pt idx="109">
                  <c:v>39262</c:v>
                </c:pt>
                <c:pt idx="110">
                  <c:v>39311</c:v>
                </c:pt>
                <c:pt idx="111">
                  <c:v>39338</c:v>
                </c:pt>
                <c:pt idx="112">
                  <c:v>39378</c:v>
                </c:pt>
                <c:pt idx="113">
                  <c:v>39407</c:v>
                </c:pt>
                <c:pt idx="114">
                  <c:v>39478</c:v>
                </c:pt>
                <c:pt idx="115">
                  <c:v>39507</c:v>
                </c:pt>
                <c:pt idx="116">
                  <c:v>39512</c:v>
                </c:pt>
                <c:pt idx="117">
                  <c:v>39553</c:v>
                </c:pt>
                <c:pt idx="118">
                  <c:v>39605</c:v>
                </c:pt>
                <c:pt idx="119">
                  <c:v>39645</c:v>
                </c:pt>
                <c:pt idx="120">
                  <c:v>39674</c:v>
                </c:pt>
                <c:pt idx="121">
                  <c:v>39715</c:v>
                </c:pt>
                <c:pt idx="122">
                  <c:v>39744</c:v>
                </c:pt>
                <c:pt idx="123">
                  <c:v>39776</c:v>
                </c:pt>
                <c:pt idx="124">
                  <c:v>39793</c:v>
                </c:pt>
                <c:pt idx="125">
                  <c:v>39841</c:v>
                </c:pt>
                <c:pt idx="126">
                  <c:v>39862</c:v>
                </c:pt>
                <c:pt idx="127">
                  <c:v>39898</c:v>
                </c:pt>
                <c:pt idx="128">
                  <c:v>39930</c:v>
                </c:pt>
                <c:pt idx="129">
                  <c:v>39947</c:v>
                </c:pt>
                <c:pt idx="130">
                  <c:v>39981</c:v>
                </c:pt>
                <c:pt idx="131">
                  <c:v>40023</c:v>
                </c:pt>
                <c:pt idx="132">
                  <c:v>40052</c:v>
                </c:pt>
                <c:pt idx="133">
                  <c:v>40108</c:v>
                </c:pt>
                <c:pt idx="134">
                  <c:v>40122</c:v>
                </c:pt>
                <c:pt idx="135">
                  <c:v>40240</c:v>
                </c:pt>
                <c:pt idx="136">
                  <c:v>40297</c:v>
                </c:pt>
                <c:pt idx="137">
                  <c:v>40346</c:v>
                </c:pt>
                <c:pt idx="138">
                  <c:v>40407</c:v>
                </c:pt>
                <c:pt idx="139">
                  <c:v>40443</c:v>
                </c:pt>
                <c:pt idx="140">
                  <c:v>40498</c:v>
                </c:pt>
                <c:pt idx="141">
                  <c:v>40610</c:v>
                </c:pt>
                <c:pt idx="142">
                  <c:v>40686</c:v>
                </c:pt>
                <c:pt idx="143">
                  <c:v>40700</c:v>
                </c:pt>
                <c:pt idx="144">
                  <c:v>40714</c:v>
                </c:pt>
                <c:pt idx="145">
                  <c:v>40744</c:v>
                </c:pt>
                <c:pt idx="146">
                  <c:v>40759</c:v>
                </c:pt>
                <c:pt idx="147">
                  <c:v>40862</c:v>
                </c:pt>
              </c:numCache>
            </c:numRef>
          </c:xVal>
          <c:yVal>
            <c:numRef>
              <c:f>'C:\Users\Jason\Documents\Barrick-GoldStrike\1105 - 2010 and 2011 AA Pad and Bazza Monitoring\Data\AA Pad\Draindown\[draindown pre and Mea Pete rev baseflow 1-10-12.xlsx]data'!$I$2:$I$250</c:f>
              <c:numCache>
                <c:formatCode>General</c:formatCode>
                <c:ptCount val="249"/>
                <c:pt idx="27">
                  <c:v>20.971595967941532</c:v>
                </c:pt>
                <c:pt idx="28">
                  <c:v>20.936550214174279</c:v>
                </c:pt>
                <c:pt idx="29">
                  <c:v>20.838758041125978</c:v>
                </c:pt>
                <c:pt idx="30">
                  <c:v>20.720672875246258</c:v>
                </c:pt>
                <c:pt idx="31">
                  <c:v>20.534608098542211</c:v>
                </c:pt>
                <c:pt idx="32">
                  <c:v>20.459321772474507</c:v>
                </c:pt>
                <c:pt idx="33">
                  <c:v>20.31641952864295</c:v>
                </c:pt>
                <c:pt idx="34">
                  <c:v>20.248749914528023</c:v>
                </c:pt>
                <c:pt idx="35">
                  <c:v>20.120847090633806</c:v>
                </c:pt>
                <c:pt idx="36">
                  <c:v>20.060566216643714</c:v>
                </c:pt>
                <c:pt idx="37">
                  <c:v>19.973837802172216</c:v>
                </c:pt>
                <c:pt idx="38">
                  <c:v>19.894140024246177</c:v>
                </c:pt>
                <c:pt idx="39">
                  <c:v>19.74891768542378</c:v>
                </c:pt>
                <c:pt idx="40">
                  <c:v>19.657099626644637</c:v>
                </c:pt>
                <c:pt idx="41">
                  <c:v>19.552728685068985</c:v>
                </c:pt>
                <c:pt idx="42">
                  <c:v>19.507254669327022</c:v>
                </c:pt>
                <c:pt idx="43">
                  <c:v>19.371516344301863</c:v>
                </c:pt>
                <c:pt idx="44">
                  <c:v>19.281590830543298</c:v>
                </c:pt>
                <c:pt idx="45">
                  <c:v>19.147546522768462</c:v>
                </c:pt>
                <c:pt idx="46">
                  <c:v>19.071401746697568</c:v>
                </c:pt>
                <c:pt idx="47">
                  <c:v>18.970383494275683</c:v>
                </c:pt>
                <c:pt idx="48">
                  <c:v>18.894998941552249</c:v>
                </c:pt>
                <c:pt idx="49">
                  <c:v>18.79498887621952</c:v>
                </c:pt>
                <c:pt idx="50">
                  <c:v>18.714151488354268</c:v>
                </c:pt>
                <c:pt idx="51">
                  <c:v>18.62134372882074</c:v>
                </c:pt>
                <c:pt idx="52">
                  <c:v>18.54745528472251</c:v>
                </c:pt>
                <c:pt idx="53">
                  <c:v>18.449429328918029</c:v>
                </c:pt>
                <c:pt idx="54">
                  <c:v>18.376276955286553</c:v>
                </c:pt>
                <c:pt idx="55">
                  <c:v>18.285276539178184</c:v>
                </c:pt>
                <c:pt idx="56">
                  <c:v>18.104731897130598</c:v>
                </c:pt>
                <c:pt idx="57">
                  <c:v>17.991383009347956</c:v>
                </c:pt>
                <c:pt idx="58">
                  <c:v>17.943886576752863</c:v>
                </c:pt>
                <c:pt idx="59">
                  <c:v>17.825736716127174</c:v>
                </c:pt>
                <c:pt idx="60">
                  <c:v>17.784582912523792</c:v>
                </c:pt>
                <c:pt idx="61">
                  <c:v>17.743531665301038</c:v>
                </c:pt>
                <c:pt idx="62">
                  <c:v>17.46477841139232</c:v>
                </c:pt>
                <c:pt idx="63">
                  <c:v>17.378640464064027</c:v>
                </c:pt>
                <c:pt idx="64">
                  <c:v>17.310060341591331</c:v>
                </c:pt>
                <c:pt idx="65">
                  <c:v>17.134243688518946</c:v>
                </c:pt>
                <c:pt idx="66">
                  <c:v>17.061088736349419</c:v>
                </c:pt>
                <c:pt idx="67">
                  <c:v>16.98827087344274</c:v>
                </c:pt>
                <c:pt idx="68">
                  <c:v>16.938055096449428</c:v>
                </c:pt>
                <c:pt idx="69">
                  <c:v>16.860259912506905</c:v>
                </c:pt>
                <c:pt idx="70">
                  <c:v>16.782850342831942</c:v>
                </c:pt>
                <c:pt idx="71">
                  <c:v>16.444619186253984</c:v>
                </c:pt>
                <c:pt idx="72">
                  <c:v>16.401515308504976</c:v>
                </c:pt>
                <c:pt idx="73">
                  <c:v>16.224996810239706</c:v>
                </c:pt>
                <c:pt idx="74">
                  <c:v>16.140151322959653</c:v>
                </c:pt>
                <c:pt idx="75">
                  <c:v>16.113735438055752</c:v>
                </c:pt>
                <c:pt idx="76">
                  <c:v>15.930126054142233</c:v>
                </c:pt>
                <c:pt idx="77">
                  <c:v>15.898877579050302</c:v>
                </c:pt>
                <c:pt idx="78">
                  <c:v>15.852128882296258</c:v>
                </c:pt>
                <c:pt idx="79">
                  <c:v>15.753923808339696</c:v>
                </c:pt>
                <c:pt idx="80">
                  <c:v>15.666612731887829</c:v>
                </c:pt>
                <c:pt idx="81">
                  <c:v>15.605295980065153</c:v>
                </c:pt>
                <c:pt idx="82">
                  <c:v>15.574734806737995</c:v>
                </c:pt>
                <c:pt idx="83">
                  <c:v>15.458180860277638</c:v>
                </c:pt>
                <c:pt idx="84">
                  <c:v>15.427930592296551</c:v>
                </c:pt>
                <c:pt idx="85">
                  <c:v>15.287605240046251</c:v>
                </c:pt>
                <c:pt idx="86">
                  <c:v>15.183265648834698</c:v>
                </c:pt>
                <c:pt idx="87">
                  <c:v>15.138784263898996</c:v>
                </c:pt>
                <c:pt idx="88">
                  <c:v>15.104284899727109</c:v>
                </c:pt>
                <c:pt idx="89">
                  <c:v>15.069870399345838</c:v>
                </c:pt>
                <c:pt idx="90">
                  <c:v>15.035540538647682</c:v>
                </c:pt>
                <c:pt idx="91">
                  <c:v>14.996409765919418</c:v>
                </c:pt>
                <c:pt idx="92">
                  <c:v>14.913621447662646</c:v>
                </c:pt>
                <c:pt idx="93">
                  <c:v>14.874833092282641</c:v>
                </c:pt>
                <c:pt idx="94">
                  <c:v>14.739929229291667</c:v>
                </c:pt>
                <c:pt idx="95">
                  <c:v>14.692069883732213</c:v>
                </c:pt>
                <c:pt idx="96">
                  <c:v>14.658668175366163</c:v>
                </c:pt>
                <c:pt idx="97">
                  <c:v>14.606345302752288</c:v>
                </c:pt>
                <c:pt idx="98">
                  <c:v>14.507015224421895</c:v>
                </c:pt>
                <c:pt idx="99">
                  <c:v>14.403736811548658</c:v>
                </c:pt>
                <c:pt idx="100">
                  <c:v>14.36637806860902</c:v>
                </c:pt>
                <c:pt idx="101">
                  <c:v>14.273438104670584</c:v>
                </c:pt>
                <c:pt idx="102">
                  <c:v>12.723248378606845</c:v>
                </c:pt>
                <c:pt idx="103">
                  <c:v>12.572878341114695</c:v>
                </c:pt>
                <c:pt idx="104">
                  <c:v>12.48437953125317</c:v>
                </c:pt>
                <c:pt idx="105">
                  <c:v>12.468361214267174</c:v>
                </c:pt>
                <c:pt idx="106">
                  <c:v>12.246419438123095</c:v>
                </c:pt>
                <c:pt idx="107">
                  <c:v>12.044146202765189</c:v>
                </c:pt>
                <c:pt idx="108">
                  <c:v>11.994143447062642</c:v>
                </c:pt>
                <c:pt idx="109">
                  <c:v>11.963483949698778</c:v>
                </c:pt>
                <c:pt idx="110">
                  <c:v>11.77753109824889</c:v>
                </c:pt>
                <c:pt idx="111">
                  <c:v>11.676402679014982</c:v>
                </c:pt>
                <c:pt idx="112">
                  <c:v>11.52830208472075</c:v>
                </c:pt>
                <c:pt idx="113">
                  <c:v>11.422197739033987</c:v>
                </c:pt>
                <c:pt idx="114">
                  <c:v>11.166849370583694</c:v>
                </c:pt>
                <c:pt idx="115">
                  <c:v>11.064330815983464</c:v>
                </c:pt>
                <c:pt idx="116">
                  <c:v>11.046758129727055</c:v>
                </c:pt>
                <c:pt idx="117">
                  <c:v>10.903793515114467</c:v>
                </c:pt>
                <c:pt idx="118">
                  <c:v>10.725339025021114</c:v>
                </c:pt>
                <c:pt idx="119">
                  <c:v>10.590212331583571</c:v>
                </c:pt>
                <c:pt idx="120">
                  <c:v>10.49339518105046</c:v>
                </c:pt>
                <c:pt idx="121">
                  <c:v>10.358142711399791</c:v>
                </c:pt>
                <c:pt idx="122">
                  <c:v>10.263613254504985</c:v>
                </c:pt>
                <c:pt idx="123">
                  <c:v>10.160384585562261</c:v>
                </c:pt>
                <c:pt idx="124">
                  <c:v>10.106000739169918</c:v>
                </c:pt>
                <c:pt idx="125">
                  <c:v>9.9541356383593467</c:v>
                </c:pt>
                <c:pt idx="126">
                  <c:v>9.8884710216136078</c:v>
                </c:pt>
                <c:pt idx="127">
                  <c:v>9.7769885797493199</c:v>
                </c:pt>
                <c:pt idx="128">
                  <c:v>9.6790317471381027</c:v>
                </c:pt>
                <c:pt idx="129">
                  <c:v>9.6274235922541163</c:v>
                </c:pt>
                <c:pt idx="130">
                  <c:v>9.5250963130683601</c:v>
                </c:pt>
                <c:pt idx="131">
                  <c:v>9.4003102187439431</c:v>
                </c:pt>
                <c:pt idx="132">
                  <c:v>9.3151789908728091</c:v>
                </c:pt>
                <c:pt idx="133">
                  <c:v>9.1531338155841251</c:v>
                </c:pt>
                <c:pt idx="134">
                  <c:v>9.1130997957916087</c:v>
                </c:pt>
                <c:pt idx="135">
                  <c:v>8.7830857224196457</c:v>
                </c:pt>
                <c:pt idx="136">
                  <c:v>8.6283140881331288</c:v>
                </c:pt>
                <c:pt idx="137">
                  <c:v>8.4976173146962051</c:v>
                </c:pt>
                <c:pt idx="138">
                  <c:v>8.3378918661089649</c:v>
                </c:pt>
                <c:pt idx="139">
                  <c:v>8.2451508528888446</c:v>
                </c:pt>
                <c:pt idx="140">
                  <c:v>8.1056068526210545</c:v>
                </c:pt>
                <c:pt idx="141">
                  <c:v>7.8292633658189867</c:v>
                </c:pt>
                <c:pt idx="142">
                  <c:v>7.6475463212493127</c:v>
                </c:pt>
                <c:pt idx="143">
                  <c:v>7.614571526408163</c:v>
                </c:pt>
                <c:pt idx="144">
                  <c:v>7.5817501801995482</c:v>
                </c:pt>
                <c:pt idx="145">
                  <c:v>7.5119318800458155</c:v>
                </c:pt>
                <c:pt idx="146">
                  <c:v>7.4772833009486206</c:v>
                </c:pt>
                <c:pt idx="147">
                  <c:v>7.2439731173962176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99104"/>
        <c:axId val="183601024"/>
      </c:scatterChart>
      <c:scatterChart>
        <c:scatterStyle val="lineMarker"/>
        <c:varyColors val="0"/>
        <c:ser>
          <c:idx val="3"/>
          <c:order val="1"/>
          <c:tx>
            <c:v>Monthly Precipitation</c:v>
          </c:tx>
          <c:spPr>
            <a:ln w="28575">
              <a:noFill/>
            </a:ln>
          </c:spPr>
          <c:marker>
            <c:symbol val="star"/>
            <c:size val="4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errBars>
            <c:errDir val="y"/>
            <c:errBarType val="minus"/>
            <c:errValType val="percentage"/>
            <c:noEndCap val="0"/>
            <c:val val="100"/>
            <c:spPr>
              <a:ln w="12700">
                <a:solidFill>
                  <a:srgbClr val="0000FF"/>
                </a:solidFill>
                <a:prstDash val="solid"/>
              </a:ln>
            </c:spPr>
          </c:errBars>
          <c:xVal>
            <c:numRef>
              <c:f>'C:\Users\Jason\Documents\Barrick-GoldStrike\1105 - 2010 and 2011 AA Pad and Bazza Monitoring\Data\AA Pad\Draindown\[draindown pre and Mea Pete rev baseflow 1-10-12.xlsx]data'!$O$4:$O$5000</c:f>
              <c:numCache>
                <c:formatCode>General</c:formatCode>
                <c:ptCount val="4997"/>
                <c:pt idx="1">
                  <c:v>36893</c:v>
                </c:pt>
                <c:pt idx="2">
                  <c:v>36894</c:v>
                </c:pt>
                <c:pt idx="3">
                  <c:v>36895</c:v>
                </c:pt>
                <c:pt idx="4">
                  <c:v>36896</c:v>
                </c:pt>
                <c:pt idx="5">
                  <c:v>36897</c:v>
                </c:pt>
                <c:pt idx="6">
                  <c:v>36898</c:v>
                </c:pt>
                <c:pt idx="7">
                  <c:v>36899</c:v>
                </c:pt>
                <c:pt idx="8">
                  <c:v>36900</c:v>
                </c:pt>
                <c:pt idx="9">
                  <c:v>36901</c:v>
                </c:pt>
                <c:pt idx="10">
                  <c:v>36902</c:v>
                </c:pt>
                <c:pt idx="11">
                  <c:v>36903</c:v>
                </c:pt>
                <c:pt idx="12">
                  <c:v>36904</c:v>
                </c:pt>
                <c:pt idx="13">
                  <c:v>36905</c:v>
                </c:pt>
                <c:pt idx="14">
                  <c:v>36906</c:v>
                </c:pt>
                <c:pt idx="15">
                  <c:v>36907</c:v>
                </c:pt>
                <c:pt idx="16">
                  <c:v>36908</c:v>
                </c:pt>
                <c:pt idx="17">
                  <c:v>36909</c:v>
                </c:pt>
                <c:pt idx="18">
                  <c:v>36910</c:v>
                </c:pt>
                <c:pt idx="19">
                  <c:v>36911</c:v>
                </c:pt>
                <c:pt idx="20">
                  <c:v>36912</c:v>
                </c:pt>
                <c:pt idx="21">
                  <c:v>36913</c:v>
                </c:pt>
                <c:pt idx="22">
                  <c:v>36914</c:v>
                </c:pt>
                <c:pt idx="23">
                  <c:v>36915</c:v>
                </c:pt>
                <c:pt idx="24">
                  <c:v>36916</c:v>
                </c:pt>
                <c:pt idx="25">
                  <c:v>36917</c:v>
                </c:pt>
                <c:pt idx="26">
                  <c:v>36918</c:v>
                </c:pt>
                <c:pt idx="27">
                  <c:v>36919</c:v>
                </c:pt>
                <c:pt idx="28">
                  <c:v>36920</c:v>
                </c:pt>
                <c:pt idx="29">
                  <c:v>36921</c:v>
                </c:pt>
                <c:pt idx="30">
                  <c:v>36922</c:v>
                </c:pt>
                <c:pt idx="31">
                  <c:v>36923</c:v>
                </c:pt>
                <c:pt idx="32">
                  <c:v>36924</c:v>
                </c:pt>
                <c:pt idx="33">
                  <c:v>36925</c:v>
                </c:pt>
                <c:pt idx="34">
                  <c:v>36926</c:v>
                </c:pt>
                <c:pt idx="35">
                  <c:v>36927</c:v>
                </c:pt>
                <c:pt idx="36">
                  <c:v>36928</c:v>
                </c:pt>
                <c:pt idx="37">
                  <c:v>36929</c:v>
                </c:pt>
                <c:pt idx="38">
                  <c:v>36930</c:v>
                </c:pt>
                <c:pt idx="39">
                  <c:v>36931</c:v>
                </c:pt>
                <c:pt idx="40">
                  <c:v>36932</c:v>
                </c:pt>
                <c:pt idx="41">
                  <c:v>36933</c:v>
                </c:pt>
                <c:pt idx="42">
                  <c:v>36934</c:v>
                </c:pt>
                <c:pt idx="43">
                  <c:v>36935</c:v>
                </c:pt>
                <c:pt idx="44">
                  <c:v>36936</c:v>
                </c:pt>
                <c:pt idx="45">
                  <c:v>36937</c:v>
                </c:pt>
                <c:pt idx="46">
                  <c:v>36938</c:v>
                </c:pt>
                <c:pt idx="47">
                  <c:v>36939</c:v>
                </c:pt>
                <c:pt idx="48">
                  <c:v>36940</c:v>
                </c:pt>
                <c:pt idx="49">
                  <c:v>36941</c:v>
                </c:pt>
                <c:pt idx="50">
                  <c:v>36942</c:v>
                </c:pt>
                <c:pt idx="51">
                  <c:v>36943</c:v>
                </c:pt>
                <c:pt idx="52">
                  <c:v>36944</c:v>
                </c:pt>
                <c:pt idx="53">
                  <c:v>36945</c:v>
                </c:pt>
                <c:pt idx="54">
                  <c:v>36946</c:v>
                </c:pt>
                <c:pt idx="55">
                  <c:v>36947</c:v>
                </c:pt>
                <c:pt idx="56">
                  <c:v>36948</c:v>
                </c:pt>
                <c:pt idx="57">
                  <c:v>36949</c:v>
                </c:pt>
                <c:pt idx="58">
                  <c:v>36950</c:v>
                </c:pt>
                <c:pt idx="59">
                  <c:v>36951</c:v>
                </c:pt>
                <c:pt idx="60">
                  <c:v>36952</c:v>
                </c:pt>
                <c:pt idx="61">
                  <c:v>36953</c:v>
                </c:pt>
                <c:pt idx="62">
                  <c:v>36954</c:v>
                </c:pt>
                <c:pt idx="63">
                  <c:v>36955</c:v>
                </c:pt>
                <c:pt idx="64">
                  <c:v>36956</c:v>
                </c:pt>
                <c:pt idx="65">
                  <c:v>36957</c:v>
                </c:pt>
                <c:pt idx="66">
                  <c:v>36958</c:v>
                </c:pt>
                <c:pt idx="67">
                  <c:v>36959</c:v>
                </c:pt>
                <c:pt idx="68">
                  <c:v>36960</c:v>
                </c:pt>
                <c:pt idx="69">
                  <c:v>36961</c:v>
                </c:pt>
                <c:pt idx="70">
                  <c:v>36962</c:v>
                </c:pt>
                <c:pt idx="71">
                  <c:v>36963</c:v>
                </c:pt>
                <c:pt idx="72">
                  <c:v>36964</c:v>
                </c:pt>
                <c:pt idx="73">
                  <c:v>36965</c:v>
                </c:pt>
                <c:pt idx="74">
                  <c:v>36966</c:v>
                </c:pt>
                <c:pt idx="75">
                  <c:v>36967</c:v>
                </c:pt>
                <c:pt idx="76">
                  <c:v>36968</c:v>
                </c:pt>
                <c:pt idx="77">
                  <c:v>36969</c:v>
                </c:pt>
                <c:pt idx="78">
                  <c:v>36970</c:v>
                </c:pt>
                <c:pt idx="79">
                  <c:v>36971</c:v>
                </c:pt>
                <c:pt idx="80">
                  <c:v>36972</c:v>
                </c:pt>
                <c:pt idx="81">
                  <c:v>36973</c:v>
                </c:pt>
                <c:pt idx="82">
                  <c:v>36974</c:v>
                </c:pt>
                <c:pt idx="83">
                  <c:v>36975</c:v>
                </c:pt>
                <c:pt idx="84">
                  <c:v>36976</c:v>
                </c:pt>
                <c:pt idx="85">
                  <c:v>36977</c:v>
                </c:pt>
                <c:pt idx="86">
                  <c:v>36978</c:v>
                </c:pt>
                <c:pt idx="87">
                  <c:v>36979</c:v>
                </c:pt>
                <c:pt idx="88">
                  <c:v>36980</c:v>
                </c:pt>
                <c:pt idx="89">
                  <c:v>36981</c:v>
                </c:pt>
                <c:pt idx="90">
                  <c:v>36982</c:v>
                </c:pt>
                <c:pt idx="91">
                  <c:v>36983</c:v>
                </c:pt>
                <c:pt idx="92">
                  <c:v>36984</c:v>
                </c:pt>
                <c:pt idx="93">
                  <c:v>36985</c:v>
                </c:pt>
                <c:pt idx="94">
                  <c:v>36986</c:v>
                </c:pt>
                <c:pt idx="95">
                  <c:v>36987</c:v>
                </c:pt>
                <c:pt idx="96">
                  <c:v>36988</c:v>
                </c:pt>
                <c:pt idx="97">
                  <c:v>36989</c:v>
                </c:pt>
                <c:pt idx="98">
                  <c:v>36990</c:v>
                </c:pt>
                <c:pt idx="99">
                  <c:v>36991</c:v>
                </c:pt>
                <c:pt idx="100">
                  <c:v>36992</c:v>
                </c:pt>
                <c:pt idx="101">
                  <c:v>36993</c:v>
                </c:pt>
                <c:pt idx="102">
                  <c:v>36994</c:v>
                </c:pt>
                <c:pt idx="103">
                  <c:v>36995</c:v>
                </c:pt>
                <c:pt idx="104">
                  <c:v>36996</c:v>
                </c:pt>
                <c:pt idx="105">
                  <c:v>36997</c:v>
                </c:pt>
                <c:pt idx="106">
                  <c:v>36998</c:v>
                </c:pt>
                <c:pt idx="107">
                  <c:v>36999</c:v>
                </c:pt>
                <c:pt idx="108">
                  <c:v>37000</c:v>
                </c:pt>
                <c:pt idx="109">
                  <c:v>37001</c:v>
                </c:pt>
                <c:pt idx="110">
                  <c:v>37002</c:v>
                </c:pt>
                <c:pt idx="111">
                  <c:v>37003</c:v>
                </c:pt>
                <c:pt idx="112">
                  <c:v>37004</c:v>
                </c:pt>
                <c:pt idx="113">
                  <c:v>37005</c:v>
                </c:pt>
                <c:pt idx="114">
                  <c:v>37006</c:v>
                </c:pt>
                <c:pt idx="115">
                  <c:v>37007</c:v>
                </c:pt>
                <c:pt idx="116">
                  <c:v>37008</c:v>
                </c:pt>
                <c:pt idx="117">
                  <c:v>37009</c:v>
                </c:pt>
                <c:pt idx="118">
                  <c:v>37010</c:v>
                </c:pt>
                <c:pt idx="119">
                  <c:v>37011</c:v>
                </c:pt>
                <c:pt idx="120">
                  <c:v>37012</c:v>
                </c:pt>
                <c:pt idx="121">
                  <c:v>37013</c:v>
                </c:pt>
                <c:pt idx="122">
                  <c:v>37014</c:v>
                </c:pt>
                <c:pt idx="123">
                  <c:v>37015</c:v>
                </c:pt>
                <c:pt idx="124">
                  <c:v>37016</c:v>
                </c:pt>
                <c:pt idx="125">
                  <c:v>37017</c:v>
                </c:pt>
                <c:pt idx="126">
                  <c:v>37018</c:v>
                </c:pt>
                <c:pt idx="127">
                  <c:v>37019</c:v>
                </c:pt>
                <c:pt idx="128">
                  <c:v>37020</c:v>
                </c:pt>
                <c:pt idx="129">
                  <c:v>37021</c:v>
                </c:pt>
                <c:pt idx="130">
                  <c:v>37022</c:v>
                </c:pt>
                <c:pt idx="131">
                  <c:v>37023</c:v>
                </c:pt>
                <c:pt idx="132">
                  <c:v>37024</c:v>
                </c:pt>
                <c:pt idx="133">
                  <c:v>37025</c:v>
                </c:pt>
                <c:pt idx="134">
                  <c:v>37026</c:v>
                </c:pt>
                <c:pt idx="135">
                  <c:v>37027</c:v>
                </c:pt>
                <c:pt idx="136">
                  <c:v>37028</c:v>
                </c:pt>
                <c:pt idx="137">
                  <c:v>37029</c:v>
                </c:pt>
                <c:pt idx="138">
                  <c:v>37030</c:v>
                </c:pt>
                <c:pt idx="139">
                  <c:v>37031</c:v>
                </c:pt>
                <c:pt idx="140">
                  <c:v>37032</c:v>
                </c:pt>
                <c:pt idx="141">
                  <c:v>37033</c:v>
                </c:pt>
                <c:pt idx="142">
                  <c:v>37034</c:v>
                </c:pt>
                <c:pt idx="143">
                  <c:v>37035</c:v>
                </c:pt>
                <c:pt idx="144">
                  <c:v>37036</c:v>
                </c:pt>
                <c:pt idx="145">
                  <c:v>37037</c:v>
                </c:pt>
                <c:pt idx="146">
                  <c:v>37038</c:v>
                </c:pt>
                <c:pt idx="147">
                  <c:v>37039</c:v>
                </c:pt>
                <c:pt idx="148">
                  <c:v>37040</c:v>
                </c:pt>
                <c:pt idx="149">
                  <c:v>37041</c:v>
                </c:pt>
                <c:pt idx="150">
                  <c:v>37042</c:v>
                </c:pt>
                <c:pt idx="151">
                  <c:v>37043</c:v>
                </c:pt>
                <c:pt idx="152">
                  <c:v>37044</c:v>
                </c:pt>
                <c:pt idx="153">
                  <c:v>37045</c:v>
                </c:pt>
                <c:pt idx="154">
                  <c:v>37046</c:v>
                </c:pt>
                <c:pt idx="155">
                  <c:v>37047</c:v>
                </c:pt>
                <c:pt idx="156">
                  <c:v>37048</c:v>
                </c:pt>
                <c:pt idx="157">
                  <c:v>37049</c:v>
                </c:pt>
                <c:pt idx="158">
                  <c:v>37050</c:v>
                </c:pt>
                <c:pt idx="159">
                  <c:v>37051</c:v>
                </c:pt>
                <c:pt idx="160">
                  <c:v>37052</c:v>
                </c:pt>
                <c:pt idx="161">
                  <c:v>37053</c:v>
                </c:pt>
                <c:pt idx="162">
                  <c:v>37054</c:v>
                </c:pt>
                <c:pt idx="163">
                  <c:v>37055</c:v>
                </c:pt>
                <c:pt idx="164">
                  <c:v>37056</c:v>
                </c:pt>
                <c:pt idx="165">
                  <c:v>37057</c:v>
                </c:pt>
                <c:pt idx="166">
                  <c:v>37058</c:v>
                </c:pt>
                <c:pt idx="167">
                  <c:v>37059</c:v>
                </c:pt>
                <c:pt idx="168">
                  <c:v>37060</c:v>
                </c:pt>
                <c:pt idx="169">
                  <c:v>37061</c:v>
                </c:pt>
                <c:pt idx="170">
                  <c:v>37062</c:v>
                </c:pt>
                <c:pt idx="171">
                  <c:v>37063</c:v>
                </c:pt>
                <c:pt idx="172">
                  <c:v>37064</c:v>
                </c:pt>
                <c:pt idx="173">
                  <c:v>37065</c:v>
                </c:pt>
                <c:pt idx="174">
                  <c:v>37066</c:v>
                </c:pt>
                <c:pt idx="175">
                  <c:v>37067</c:v>
                </c:pt>
                <c:pt idx="176">
                  <c:v>37068</c:v>
                </c:pt>
                <c:pt idx="177">
                  <c:v>37069</c:v>
                </c:pt>
                <c:pt idx="178">
                  <c:v>37070</c:v>
                </c:pt>
                <c:pt idx="179">
                  <c:v>37071</c:v>
                </c:pt>
                <c:pt idx="180">
                  <c:v>37072</c:v>
                </c:pt>
                <c:pt idx="181">
                  <c:v>37073</c:v>
                </c:pt>
                <c:pt idx="182">
                  <c:v>37074</c:v>
                </c:pt>
                <c:pt idx="183">
                  <c:v>37075</c:v>
                </c:pt>
                <c:pt idx="184">
                  <c:v>37076</c:v>
                </c:pt>
                <c:pt idx="185">
                  <c:v>37077</c:v>
                </c:pt>
                <c:pt idx="186">
                  <c:v>37078</c:v>
                </c:pt>
                <c:pt idx="187">
                  <c:v>37079</c:v>
                </c:pt>
                <c:pt idx="188">
                  <c:v>37080</c:v>
                </c:pt>
                <c:pt idx="189">
                  <c:v>37081</c:v>
                </c:pt>
                <c:pt idx="190">
                  <c:v>37082</c:v>
                </c:pt>
                <c:pt idx="191">
                  <c:v>37083</c:v>
                </c:pt>
                <c:pt idx="192">
                  <c:v>37084</c:v>
                </c:pt>
                <c:pt idx="193">
                  <c:v>37085</c:v>
                </c:pt>
                <c:pt idx="194">
                  <c:v>37086</c:v>
                </c:pt>
                <c:pt idx="195">
                  <c:v>37087</c:v>
                </c:pt>
                <c:pt idx="196">
                  <c:v>37088</c:v>
                </c:pt>
                <c:pt idx="197">
                  <c:v>37089</c:v>
                </c:pt>
                <c:pt idx="198">
                  <c:v>37090</c:v>
                </c:pt>
                <c:pt idx="199">
                  <c:v>37091</c:v>
                </c:pt>
                <c:pt idx="200">
                  <c:v>37092</c:v>
                </c:pt>
                <c:pt idx="201">
                  <c:v>37093</c:v>
                </c:pt>
                <c:pt idx="202">
                  <c:v>37094</c:v>
                </c:pt>
                <c:pt idx="203">
                  <c:v>37095</c:v>
                </c:pt>
                <c:pt idx="204">
                  <c:v>37096</c:v>
                </c:pt>
                <c:pt idx="205">
                  <c:v>37097</c:v>
                </c:pt>
                <c:pt idx="206">
                  <c:v>37098</c:v>
                </c:pt>
                <c:pt idx="207">
                  <c:v>37099</c:v>
                </c:pt>
                <c:pt idx="208">
                  <c:v>37100</c:v>
                </c:pt>
                <c:pt idx="209">
                  <c:v>37101</c:v>
                </c:pt>
                <c:pt idx="210">
                  <c:v>37102</c:v>
                </c:pt>
                <c:pt idx="211">
                  <c:v>37103</c:v>
                </c:pt>
                <c:pt idx="212">
                  <c:v>37104</c:v>
                </c:pt>
                <c:pt idx="213">
                  <c:v>37105</c:v>
                </c:pt>
                <c:pt idx="214">
                  <c:v>37106</c:v>
                </c:pt>
                <c:pt idx="215">
                  <c:v>37107</c:v>
                </c:pt>
                <c:pt idx="216">
                  <c:v>37108</c:v>
                </c:pt>
                <c:pt idx="217">
                  <c:v>37109</c:v>
                </c:pt>
                <c:pt idx="218">
                  <c:v>37110</c:v>
                </c:pt>
                <c:pt idx="219">
                  <c:v>37111</c:v>
                </c:pt>
                <c:pt idx="220">
                  <c:v>37112</c:v>
                </c:pt>
                <c:pt idx="221">
                  <c:v>37113</c:v>
                </c:pt>
                <c:pt idx="222">
                  <c:v>37114</c:v>
                </c:pt>
                <c:pt idx="223">
                  <c:v>37115</c:v>
                </c:pt>
                <c:pt idx="224">
                  <c:v>37116</c:v>
                </c:pt>
                <c:pt idx="225">
                  <c:v>37117</c:v>
                </c:pt>
                <c:pt idx="226">
                  <c:v>37118</c:v>
                </c:pt>
                <c:pt idx="227">
                  <c:v>37119</c:v>
                </c:pt>
                <c:pt idx="228">
                  <c:v>37120</c:v>
                </c:pt>
                <c:pt idx="229">
                  <c:v>37121</c:v>
                </c:pt>
                <c:pt idx="230">
                  <c:v>37122</c:v>
                </c:pt>
                <c:pt idx="231">
                  <c:v>37123</c:v>
                </c:pt>
                <c:pt idx="232">
                  <c:v>37124</c:v>
                </c:pt>
                <c:pt idx="233">
                  <c:v>37125</c:v>
                </c:pt>
                <c:pt idx="234">
                  <c:v>37126</c:v>
                </c:pt>
                <c:pt idx="235">
                  <c:v>37127</c:v>
                </c:pt>
                <c:pt idx="236">
                  <c:v>37128</c:v>
                </c:pt>
                <c:pt idx="237">
                  <c:v>37129</c:v>
                </c:pt>
                <c:pt idx="238">
                  <c:v>37130</c:v>
                </c:pt>
                <c:pt idx="239">
                  <c:v>37131</c:v>
                </c:pt>
                <c:pt idx="240">
                  <c:v>37132</c:v>
                </c:pt>
                <c:pt idx="241">
                  <c:v>37133</c:v>
                </c:pt>
                <c:pt idx="242">
                  <c:v>37134</c:v>
                </c:pt>
                <c:pt idx="243">
                  <c:v>37135</c:v>
                </c:pt>
                <c:pt idx="244">
                  <c:v>37136</c:v>
                </c:pt>
                <c:pt idx="245">
                  <c:v>37137</c:v>
                </c:pt>
                <c:pt idx="246">
                  <c:v>37138</c:v>
                </c:pt>
                <c:pt idx="247">
                  <c:v>37139</c:v>
                </c:pt>
                <c:pt idx="248">
                  <c:v>37140</c:v>
                </c:pt>
                <c:pt idx="249">
                  <c:v>37141</c:v>
                </c:pt>
                <c:pt idx="250">
                  <c:v>37142</c:v>
                </c:pt>
                <c:pt idx="251">
                  <c:v>37143</c:v>
                </c:pt>
                <c:pt idx="252">
                  <c:v>37144</c:v>
                </c:pt>
                <c:pt idx="253">
                  <c:v>37145</c:v>
                </c:pt>
                <c:pt idx="254">
                  <c:v>37146</c:v>
                </c:pt>
                <c:pt idx="255">
                  <c:v>37147</c:v>
                </c:pt>
                <c:pt idx="256">
                  <c:v>37148</c:v>
                </c:pt>
                <c:pt idx="257">
                  <c:v>37149</c:v>
                </c:pt>
                <c:pt idx="258">
                  <c:v>37150</c:v>
                </c:pt>
                <c:pt idx="259">
                  <c:v>37151</c:v>
                </c:pt>
                <c:pt idx="260">
                  <c:v>37152</c:v>
                </c:pt>
                <c:pt idx="261">
                  <c:v>37153</c:v>
                </c:pt>
                <c:pt idx="262">
                  <c:v>37154</c:v>
                </c:pt>
                <c:pt idx="263">
                  <c:v>37155</c:v>
                </c:pt>
                <c:pt idx="264">
                  <c:v>37156</c:v>
                </c:pt>
                <c:pt idx="265">
                  <c:v>37157</c:v>
                </c:pt>
                <c:pt idx="266">
                  <c:v>37158</c:v>
                </c:pt>
                <c:pt idx="267">
                  <c:v>37159</c:v>
                </c:pt>
                <c:pt idx="268">
                  <c:v>37160</c:v>
                </c:pt>
                <c:pt idx="269">
                  <c:v>37161</c:v>
                </c:pt>
                <c:pt idx="270">
                  <c:v>37162</c:v>
                </c:pt>
                <c:pt idx="271">
                  <c:v>37163</c:v>
                </c:pt>
                <c:pt idx="272">
                  <c:v>37164</c:v>
                </c:pt>
                <c:pt idx="273">
                  <c:v>37165</c:v>
                </c:pt>
                <c:pt idx="274">
                  <c:v>37166</c:v>
                </c:pt>
                <c:pt idx="275">
                  <c:v>37167</c:v>
                </c:pt>
                <c:pt idx="276">
                  <c:v>37168</c:v>
                </c:pt>
                <c:pt idx="277">
                  <c:v>37169</c:v>
                </c:pt>
                <c:pt idx="278">
                  <c:v>37170</c:v>
                </c:pt>
                <c:pt idx="279">
                  <c:v>37171</c:v>
                </c:pt>
                <c:pt idx="280">
                  <c:v>37172</c:v>
                </c:pt>
                <c:pt idx="281">
                  <c:v>37173</c:v>
                </c:pt>
                <c:pt idx="282">
                  <c:v>37174</c:v>
                </c:pt>
                <c:pt idx="283">
                  <c:v>37175</c:v>
                </c:pt>
                <c:pt idx="284">
                  <c:v>37176</c:v>
                </c:pt>
                <c:pt idx="285">
                  <c:v>37177</c:v>
                </c:pt>
                <c:pt idx="286">
                  <c:v>37178</c:v>
                </c:pt>
                <c:pt idx="287">
                  <c:v>37179</c:v>
                </c:pt>
                <c:pt idx="288">
                  <c:v>37180</c:v>
                </c:pt>
                <c:pt idx="289">
                  <c:v>37181</c:v>
                </c:pt>
                <c:pt idx="290">
                  <c:v>37182</c:v>
                </c:pt>
                <c:pt idx="291">
                  <c:v>37183</c:v>
                </c:pt>
                <c:pt idx="292">
                  <c:v>37184</c:v>
                </c:pt>
                <c:pt idx="293">
                  <c:v>37185</c:v>
                </c:pt>
                <c:pt idx="294">
                  <c:v>37186</c:v>
                </c:pt>
                <c:pt idx="295">
                  <c:v>37187</c:v>
                </c:pt>
                <c:pt idx="296">
                  <c:v>37188</c:v>
                </c:pt>
                <c:pt idx="297">
                  <c:v>37189</c:v>
                </c:pt>
                <c:pt idx="298">
                  <c:v>37190</c:v>
                </c:pt>
                <c:pt idx="299">
                  <c:v>37191</c:v>
                </c:pt>
                <c:pt idx="300">
                  <c:v>37192</c:v>
                </c:pt>
                <c:pt idx="301">
                  <c:v>37193</c:v>
                </c:pt>
                <c:pt idx="302">
                  <c:v>37194</c:v>
                </c:pt>
                <c:pt idx="303">
                  <c:v>37195</c:v>
                </c:pt>
                <c:pt idx="304">
                  <c:v>37196</c:v>
                </c:pt>
                <c:pt idx="305">
                  <c:v>37197</c:v>
                </c:pt>
                <c:pt idx="306">
                  <c:v>37198</c:v>
                </c:pt>
                <c:pt idx="307">
                  <c:v>37199</c:v>
                </c:pt>
                <c:pt idx="308">
                  <c:v>37200</c:v>
                </c:pt>
                <c:pt idx="309">
                  <c:v>37201</c:v>
                </c:pt>
                <c:pt idx="310">
                  <c:v>37202</c:v>
                </c:pt>
                <c:pt idx="311">
                  <c:v>37203</c:v>
                </c:pt>
                <c:pt idx="312">
                  <c:v>37204</c:v>
                </c:pt>
                <c:pt idx="313">
                  <c:v>37205</c:v>
                </c:pt>
                <c:pt idx="314">
                  <c:v>37206</c:v>
                </c:pt>
                <c:pt idx="315">
                  <c:v>37207</c:v>
                </c:pt>
                <c:pt idx="316">
                  <c:v>37208</c:v>
                </c:pt>
                <c:pt idx="317">
                  <c:v>37209</c:v>
                </c:pt>
                <c:pt idx="318">
                  <c:v>37210</c:v>
                </c:pt>
                <c:pt idx="319">
                  <c:v>37211</c:v>
                </c:pt>
                <c:pt idx="320">
                  <c:v>37212</c:v>
                </c:pt>
                <c:pt idx="321">
                  <c:v>37213</c:v>
                </c:pt>
                <c:pt idx="322">
                  <c:v>37214</c:v>
                </c:pt>
                <c:pt idx="323">
                  <c:v>37215</c:v>
                </c:pt>
                <c:pt idx="324">
                  <c:v>37216</c:v>
                </c:pt>
                <c:pt idx="325">
                  <c:v>37217</c:v>
                </c:pt>
                <c:pt idx="326">
                  <c:v>37218</c:v>
                </c:pt>
                <c:pt idx="327">
                  <c:v>37219</c:v>
                </c:pt>
                <c:pt idx="328">
                  <c:v>37220</c:v>
                </c:pt>
                <c:pt idx="329">
                  <c:v>37221</c:v>
                </c:pt>
                <c:pt idx="330">
                  <c:v>37222</c:v>
                </c:pt>
                <c:pt idx="331">
                  <c:v>37223</c:v>
                </c:pt>
                <c:pt idx="332">
                  <c:v>37224</c:v>
                </c:pt>
                <c:pt idx="333">
                  <c:v>37225</c:v>
                </c:pt>
                <c:pt idx="334">
                  <c:v>37226</c:v>
                </c:pt>
                <c:pt idx="335">
                  <c:v>37227</c:v>
                </c:pt>
                <c:pt idx="336">
                  <c:v>37228</c:v>
                </c:pt>
                <c:pt idx="337">
                  <c:v>37229</c:v>
                </c:pt>
                <c:pt idx="338">
                  <c:v>37230</c:v>
                </c:pt>
                <c:pt idx="339">
                  <c:v>37231</c:v>
                </c:pt>
                <c:pt idx="340">
                  <c:v>37232</c:v>
                </c:pt>
                <c:pt idx="341">
                  <c:v>37233</c:v>
                </c:pt>
                <c:pt idx="342">
                  <c:v>37234</c:v>
                </c:pt>
                <c:pt idx="343">
                  <c:v>37235</c:v>
                </c:pt>
                <c:pt idx="344">
                  <c:v>37236</c:v>
                </c:pt>
                <c:pt idx="345">
                  <c:v>37237</c:v>
                </c:pt>
                <c:pt idx="346">
                  <c:v>37238</c:v>
                </c:pt>
                <c:pt idx="347">
                  <c:v>37239</c:v>
                </c:pt>
                <c:pt idx="348">
                  <c:v>37240</c:v>
                </c:pt>
                <c:pt idx="349">
                  <c:v>37241</c:v>
                </c:pt>
                <c:pt idx="350">
                  <c:v>37242</c:v>
                </c:pt>
                <c:pt idx="351">
                  <c:v>37243</c:v>
                </c:pt>
                <c:pt idx="352">
                  <c:v>37244</c:v>
                </c:pt>
                <c:pt idx="353">
                  <c:v>37245</c:v>
                </c:pt>
                <c:pt idx="354">
                  <c:v>37246</c:v>
                </c:pt>
                <c:pt idx="355">
                  <c:v>37247</c:v>
                </c:pt>
                <c:pt idx="356">
                  <c:v>37248</c:v>
                </c:pt>
                <c:pt idx="357">
                  <c:v>37249</c:v>
                </c:pt>
                <c:pt idx="358">
                  <c:v>37250</c:v>
                </c:pt>
                <c:pt idx="359">
                  <c:v>37251</c:v>
                </c:pt>
                <c:pt idx="360">
                  <c:v>37252</c:v>
                </c:pt>
                <c:pt idx="361">
                  <c:v>37253</c:v>
                </c:pt>
                <c:pt idx="362">
                  <c:v>37254</c:v>
                </c:pt>
                <c:pt idx="363">
                  <c:v>37255</c:v>
                </c:pt>
                <c:pt idx="364">
                  <c:v>37256</c:v>
                </c:pt>
                <c:pt idx="365">
                  <c:v>37257</c:v>
                </c:pt>
                <c:pt idx="366">
                  <c:v>37258</c:v>
                </c:pt>
                <c:pt idx="367">
                  <c:v>37259</c:v>
                </c:pt>
                <c:pt idx="368">
                  <c:v>37260</c:v>
                </c:pt>
                <c:pt idx="369">
                  <c:v>37261</c:v>
                </c:pt>
                <c:pt idx="370">
                  <c:v>37262</c:v>
                </c:pt>
                <c:pt idx="371">
                  <c:v>37263</c:v>
                </c:pt>
                <c:pt idx="372">
                  <c:v>37264</c:v>
                </c:pt>
                <c:pt idx="373">
                  <c:v>37265</c:v>
                </c:pt>
                <c:pt idx="374">
                  <c:v>37266</c:v>
                </c:pt>
                <c:pt idx="375">
                  <c:v>37267</c:v>
                </c:pt>
                <c:pt idx="376">
                  <c:v>37268</c:v>
                </c:pt>
                <c:pt idx="377">
                  <c:v>37269</c:v>
                </c:pt>
                <c:pt idx="378">
                  <c:v>37270</c:v>
                </c:pt>
                <c:pt idx="379">
                  <c:v>37271</c:v>
                </c:pt>
                <c:pt idx="380">
                  <c:v>37272</c:v>
                </c:pt>
                <c:pt idx="381">
                  <c:v>37273</c:v>
                </c:pt>
                <c:pt idx="382">
                  <c:v>37274</c:v>
                </c:pt>
                <c:pt idx="383">
                  <c:v>37275</c:v>
                </c:pt>
                <c:pt idx="384">
                  <c:v>37276</c:v>
                </c:pt>
                <c:pt idx="385">
                  <c:v>37277</c:v>
                </c:pt>
                <c:pt idx="386">
                  <c:v>37278</c:v>
                </c:pt>
                <c:pt idx="387">
                  <c:v>37279</c:v>
                </c:pt>
                <c:pt idx="388">
                  <c:v>37280</c:v>
                </c:pt>
                <c:pt idx="389">
                  <c:v>37281</c:v>
                </c:pt>
                <c:pt idx="390">
                  <c:v>37282</c:v>
                </c:pt>
                <c:pt idx="391">
                  <c:v>37283</c:v>
                </c:pt>
                <c:pt idx="392">
                  <c:v>37284</c:v>
                </c:pt>
                <c:pt idx="393">
                  <c:v>37285</c:v>
                </c:pt>
                <c:pt idx="394">
                  <c:v>37286</c:v>
                </c:pt>
                <c:pt idx="395">
                  <c:v>37287</c:v>
                </c:pt>
                <c:pt idx="396">
                  <c:v>37288</c:v>
                </c:pt>
                <c:pt idx="397">
                  <c:v>37289</c:v>
                </c:pt>
                <c:pt idx="398">
                  <c:v>37290</c:v>
                </c:pt>
                <c:pt idx="399">
                  <c:v>37291</c:v>
                </c:pt>
                <c:pt idx="400">
                  <c:v>37292</c:v>
                </c:pt>
                <c:pt idx="401">
                  <c:v>37293</c:v>
                </c:pt>
                <c:pt idx="402">
                  <c:v>37294</c:v>
                </c:pt>
                <c:pt idx="403">
                  <c:v>37295</c:v>
                </c:pt>
                <c:pt idx="404">
                  <c:v>37296</c:v>
                </c:pt>
                <c:pt idx="405">
                  <c:v>37297</c:v>
                </c:pt>
                <c:pt idx="406">
                  <c:v>37298</c:v>
                </c:pt>
                <c:pt idx="407">
                  <c:v>37299</c:v>
                </c:pt>
                <c:pt idx="408">
                  <c:v>37300</c:v>
                </c:pt>
                <c:pt idx="409">
                  <c:v>37301</c:v>
                </c:pt>
                <c:pt idx="410">
                  <c:v>37302</c:v>
                </c:pt>
                <c:pt idx="411">
                  <c:v>37303</c:v>
                </c:pt>
                <c:pt idx="412">
                  <c:v>37304</c:v>
                </c:pt>
                <c:pt idx="413">
                  <c:v>37305</c:v>
                </c:pt>
                <c:pt idx="414">
                  <c:v>37306</c:v>
                </c:pt>
                <c:pt idx="415">
                  <c:v>37307</c:v>
                </c:pt>
                <c:pt idx="416">
                  <c:v>37308</c:v>
                </c:pt>
                <c:pt idx="417">
                  <c:v>37309</c:v>
                </c:pt>
                <c:pt idx="418">
                  <c:v>37310</c:v>
                </c:pt>
                <c:pt idx="419">
                  <c:v>37311</c:v>
                </c:pt>
                <c:pt idx="420">
                  <c:v>37312</c:v>
                </c:pt>
                <c:pt idx="421">
                  <c:v>37313</c:v>
                </c:pt>
                <c:pt idx="422">
                  <c:v>37314</c:v>
                </c:pt>
                <c:pt idx="423">
                  <c:v>37315</c:v>
                </c:pt>
                <c:pt idx="424">
                  <c:v>37316</c:v>
                </c:pt>
                <c:pt idx="425">
                  <c:v>37317</c:v>
                </c:pt>
                <c:pt idx="426">
                  <c:v>37318</c:v>
                </c:pt>
                <c:pt idx="427">
                  <c:v>37319</c:v>
                </c:pt>
                <c:pt idx="428">
                  <c:v>37320</c:v>
                </c:pt>
                <c:pt idx="429">
                  <c:v>37321</c:v>
                </c:pt>
                <c:pt idx="430">
                  <c:v>37322</c:v>
                </c:pt>
                <c:pt idx="431">
                  <c:v>37323</c:v>
                </c:pt>
                <c:pt idx="432">
                  <c:v>37324</c:v>
                </c:pt>
                <c:pt idx="433">
                  <c:v>37325</c:v>
                </c:pt>
                <c:pt idx="434">
                  <c:v>37326</c:v>
                </c:pt>
                <c:pt idx="435">
                  <c:v>37327</c:v>
                </c:pt>
                <c:pt idx="436">
                  <c:v>37328</c:v>
                </c:pt>
                <c:pt idx="437">
                  <c:v>37329</c:v>
                </c:pt>
                <c:pt idx="438">
                  <c:v>37330</c:v>
                </c:pt>
                <c:pt idx="439">
                  <c:v>37331</c:v>
                </c:pt>
                <c:pt idx="440">
                  <c:v>37332</c:v>
                </c:pt>
                <c:pt idx="441">
                  <c:v>37333</c:v>
                </c:pt>
                <c:pt idx="442">
                  <c:v>37334</c:v>
                </c:pt>
                <c:pt idx="443">
                  <c:v>37335</c:v>
                </c:pt>
                <c:pt idx="444">
                  <c:v>37336</c:v>
                </c:pt>
                <c:pt idx="445">
                  <c:v>37337</c:v>
                </c:pt>
                <c:pt idx="446">
                  <c:v>37338</c:v>
                </c:pt>
                <c:pt idx="447">
                  <c:v>37339</c:v>
                </c:pt>
                <c:pt idx="448">
                  <c:v>37340</c:v>
                </c:pt>
                <c:pt idx="449">
                  <c:v>37341</c:v>
                </c:pt>
                <c:pt idx="450">
                  <c:v>37342</c:v>
                </c:pt>
                <c:pt idx="451">
                  <c:v>37343</c:v>
                </c:pt>
                <c:pt idx="452">
                  <c:v>37344</c:v>
                </c:pt>
                <c:pt idx="453">
                  <c:v>37345</c:v>
                </c:pt>
                <c:pt idx="454">
                  <c:v>37346</c:v>
                </c:pt>
                <c:pt idx="455">
                  <c:v>37347</c:v>
                </c:pt>
                <c:pt idx="456">
                  <c:v>37348</c:v>
                </c:pt>
                <c:pt idx="457">
                  <c:v>37349</c:v>
                </c:pt>
                <c:pt idx="458">
                  <c:v>37350</c:v>
                </c:pt>
                <c:pt idx="459">
                  <c:v>37351</c:v>
                </c:pt>
                <c:pt idx="460">
                  <c:v>37352</c:v>
                </c:pt>
                <c:pt idx="461">
                  <c:v>37353</c:v>
                </c:pt>
                <c:pt idx="462">
                  <c:v>37354</c:v>
                </c:pt>
                <c:pt idx="463">
                  <c:v>37355</c:v>
                </c:pt>
                <c:pt idx="464">
                  <c:v>37356</c:v>
                </c:pt>
                <c:pt idx="465">
                  <c:v>37357</c:v>
                </c:pt>
                <c:pt idx="466">
                  <c:v>37358</c:v>
                </c:pt>
                <c:pt idx="467">
                  <c:v>37359</c:v>
                </c:pt>
                <c:pt idx="468">
                  <c:v>37360</c:v>
                </c:pt>
                <c:pt idx="469">
                  <c:v>37361</c:v>
                </c:pt>
                <c:pt idx="470">
                  <c:v>37362</c:v>
                </c:pt>
                <c:pt idx="471">
                  <c:v>37363</c:v>
                </c:pt>
                <c:pt idx="472">
                  <c:v>37364</c:v>
                </c:pt>
                <c:pt idx="473">
                  <c:v>37365</c:v>
                </c:pt>
                <c:pt idx="474">
                  <c:v>37366</c:v>
                </c:pt>
                <c:pt idx="475">
                  <c:v>37367</c:v>
                </c:pt>
                <c:pt idx="476">
                  <c:v>37368</c:v>
                </c:pt>
                <c:pt idx="477">
                  <c:v>37369</c:v>
                </c:pt>
                <c:pt idx="478">
                  <c:v>37370</c:v>
                </c:pt>
                <c:pt idx="479">
                  <c:v>37371</c:v>
                </c:pt>
                <c:pt idx="480">
                  <c:v>37372</c:v>
                </c:pt>
                <c:pt idx="481">
                  <c:v>37373</c:v>
                </c:pt>
                <c:pt idx="482">
                  <c:v>37374</c:v>
                </c:pt>
                <c:pt idx="483">
                  <c:v>37375</c:v>
                </c:pt>
                <c:pt idx="484">
                  <c:v>37376</c:v>
                </c:pt>
                <c:pt idx="485">
                  <c:v>37377</c:v>
                </c:pt>
                <c:pt idx="486">
                  <c:v>37378</c:v>
                </c:pt>
                <c:pt idx="487">
                  <c:v>37379</c:v>
                </c:pt>
                <c:pt idx="488">
                  <c:v>37380</c:v>
                </c:pt>
                <c:pt idx="489">
                  <c:v>37381</c:v>
                </c:pt>
                <c:pt idx="490">
                  <c:v>37382</c:v>
                </c:pt>
                <c:pt idx="491">
                  <c:v>37383</c:v>
                </c:pt>
                <c:pt idx="492">
                  <c:v>37384</c:v>
                </c:pt>
                <c:pt idx="493">
                  <c:v>37385</c:v>
                </c:pt>
                <c:pt idx="494">
                  <c:v>37386</c:v>
                </c:pt>
                <c:pt idx="495">
                  <c:v>37387</c:v>
                </c:pt>
                <c:pt idx="496">
                  <c:v>37388</c:v>
                </c:pt>
                <c:pt idx="497">
                  <c:v>37389</c:v>
                </c:pt>
                <c:pt idx="498">
                  <c:v>37390</c:v>
                </c:pt>
                <c:pt idx="499">
                  <c:v>37391</c:v>
                </c:pt>
                <c:pt idx="500">
                  <c:v>37392</c:v>
                </c:pt>
                <c:pt idx="501">
                  <c:v>37393</c:v>
                </c:pt>
                <c:pt idx="502">
                  <c:v>37394</c:v>
                </c:pt>
                <c:pt idx="503">
                  <c:v>37395</c:v>
                </c:pt>
                <c:pt idx="504">
                  <c:v>37396</c:v>
                </c:pt>
                <c:pt idx="505">
                  <c:v>37397</c:v>
                </c:pt>
                <c:pt idx="506">
                  <c:v>37398</c:v>
                </c:pt>
                <c:pt idx="507">
                  <c:v>37399</c:v>
                </c:pt>
                <c:pt idx="508">
                  <c:v>37400</c:v>
                </c:pt>
                <c:pt idx="509">
                  <c:v>37401</c:v>
                </c:pt>
                <c:pt idx="510">
                  <c:v>37402</c:v>
                </c:pt>
                <c:pt idx="511">
                  <c:v>37403</c:v>
                </c:pt>
                <c:pt idx="512">
                  <c:v>37404</c:v>
                </c:pt>
                <c:pt idx="513">
                  <c:v>37405</c:v>
                </c:pt>
                <c:pt idx="514">
                  <c:v>37406</c:v>
                </c:pt>
                <c:pt idx="515">
                  <c:v>37407</c:v>
                </c:pt>
                <c:pt idx="516">
                  <c:v>37408</c:v>
                </c:pt>
                <c:pt idx="517">
                  <c:v>37409</c:v>
                </c:pt>
                <c:pt idx="518">
                  <c:v>37410</c:v>
                </c:pt>
                <c:pt idx="519">
                  <c:v>37411</c:v>
                </c:pt>
                <c:pt idx="520">
                  <c:v>37412</c:v>
                </c:pt>
                <c:pt idx="521">
                  <c:v>37413</c:v>
                </c:pt>
                <c:pt idx="522">
                  <c:v>37414</c:v>
                </c:pt>
                <c:pt idx="523">
                  <c:v>37415</c:v>
                </c:pt>
                <c:pt idx="524">
                  <c:v>37416</c:v>
                </c:pt>
                <c:pt idx="525">
                  <c:v>37417</c:v>
                </c:pt>
                <c:pt idx="526">
                  <c:v>37418</c:v>
                </c:pt>
                <c:pt idx="527">
                  <c:v>37419</c:v>
                </c:pt>
                <c:pt idx="528">
                  <c:v>37420</c:v>
                </c:pt>
                <c:pt idx="529">
                  <c:v>37421</c:v>
                </c:pt>
                <c:pt idx="530">
                  <c:v>37422</c:v>
                </c:pt>
                <c:pt idx="531">
                  <c:v>37423</c:v>
                </c:pt>
                <c:pt idx="532">
                  <c:v>37424</c:v>
                </c:pt>
                <c:pt idx="533">
                  <c:v>37425</c:v>
                </c:pt>
                <c:pt idx="534">
                  <c:v>37426</c:v>
                </c:pt>
                <c:pt idx="535">
                  <c:v>37427</c:v>
                </c:pt>
                <c:pt idx="536">
                  <c:v>37428</c:v>
                </c:pt>
                <c:pt idx="537">
                  <c:v>37429</c:v>
                </c:pt>
                <c:pt idx="538">
                  <c:v>37430</c:v>
                </c:pt>
                <c:pt idx="539">
                  <c:v>37431</c:v>
                </c:pt>
                <c:pt idx="540">
                  <c:v>37432</c:v>
                </c:pt>
                <c:pt idx="541">
                  <c:v>37433</c:v>
                </c:pt>
                <c:pt idx="542">
                  <c:v>37434</c:v>
                </c:pt>
                <c:pt idx="543">
                  <c:v>37435</c:v>
                </c:pt>
                <c:pt idx="544">
                  <c:v>37436</c:v>
                </c:pt>
                <c:pt idx="545">
                  <c:v>37437</c:v>
                </c:pt>
                <c:pt idx="546">
                  <c:v>37438</c:v>
                </c:pt>
                <c:pt idx="547">
                  <c:v>37439</c:v>
                </c:pt>
                <c:pt idx="548">
                  <c:v>37440</c:v>
                </c:pt>
                <c:pt idx="549">
                  <c:v>37441</c:v>
                </c:pt>
                <c:pt idx="550">
                  <c:v>37442</c:v>
                </c:pt>
                <c:pt idx="551">
                  <c:v>37443</c:v>
                </c:pt>
                <c:pt idx="552">
                  <c:v>37444</c:v>
                </c:pt>
                <c:pt idx="553">
                  <c:v>37445</c:v>
                </c:pt>
                <c:pt idx="554">
                  <c:v>37446</c:v>
                </c:pt>
                <c:pt idx="555">
                  <c:v>37447</c:v>
                </c:pt>
                <c:pt idx="556">
                  <c:v>37448</c:v>
                </c:pt>
                <c:pt idx="557">
                  <c:v>37449</c:v>
                </c:pt>
                <c:pt idx="558">
                  <c:v>37450</c:v>
                </c:pt>
                <c:pt idx="559">
                  <c:v>37451</c:v>
                </c:pt>
                <c:pt idx="560">
                  <c:v>37452</c:v>
                </c:pt>
                <c:pt idx="561">
                  <c:v>37453</c:v>
                </c:pt>
                <c:pt idx="562">
                  <c:v>37454</c:v>
                </c:pt>
                <c:pt idx="563">
                  <c:v>37455</c:v>
                </c:pt>
                <c:pt idx="564">
                  <c:v>37456</c:v>
                </c:pt>
                <c:pt idx="565">
                  <c:v>37457</c:v>
                </c:pt>
                <c:pt idx="566">
                  <c:v>37458</c:v>
                </c:pt>
                <c:pt idx="567">
                  <c:v>37459</c:v>
                </c:pt>
                <c:pt idx="568">
                  <c:v>37460</c:v>
                </c:pt>
                <c:pt idx="569">
                  <c:v>37461</c:v>
                </c:pt>
                <c:pt idx="570">
                  <c:v>37462</c:v>
                </c:pt>
                <c:pt idx="571">
                  <c:v>37463</c:v>
                </c:pt>
                <c:pt idx="572">
                  <c:v>37464</c:v>
                </c:pt>
                <c:pt idx="573">
                  <c:v>37465</c:v>
                </c:pt>
                <c:pt idx="574">
                  <c:v>37466</c:v>
                </c:pt>
                <c:pt idx="575">
                  <c:v>37467</c:v>
                </c:pt>
                <c:pt idx="576">
                  <c:v>37468</c:v>
                </c:pt>
                <c:pt idx="577">
                  <c:v>37469</c:v>
                </c:pt>
                <c:pt idx="578">
                  <c:v>37470</c:v>
                </c:pt>
                <c:pt idx="579">
                  <c:v>37471</c:v>
                </c:pt>
                <c:pt idx="580">
                  <c:v>37472</c:v>
                </c:pt>
                <c:pt idx="581">
                  <c:v>37473</c:v>
                </c:pt>
                <c:pt idx="582">
                  <c:v>37474</c:v>
                </c:pt>
                <c:pt idx="583">
                  <c:v>37475</c:v>
                </c:pt>
                <c:pt idx="584">
                  <c:v>37476</c:v>
                </c:pt>
                <c:pt idx="585">
                  <c:v>37477</c:v>
                </c:pt>
                <c:pt idx="586">
                  <c:v>37478</c:v>
                </c:pt>
                <c:pt idx="587">
                  <c:v>37479</c:v>
                </c:pt>
                <c:pt idx="588">
                  <c:v>37480</c:v>
                </c:pt>
                <c:pt idx="589">
                  <c:v>37481</c:v>
                </c:pt>
                <c:pt idx="590">
                  <c:v>37482</c:v>
                </c:pt>
                <c:pt idx="591">
                  <c:v>37483</c:v>
                </c:pt>
                <c:pt idx="592">
                  <c:v>37484</c:v>
                </c:pt>
                <c:pt idx="593">
                  <c:v>37485</c:v>
                </c:pt>
                <c:pt idx="594">
                  <c:v>37486</c:v>
                </c:pt>
                <c:pt idx="595">
                  <c:v>37487</c:v>
                </c:pt>
                <c:pt idx="596">
                  <c:v>37488</c:v>
                </c:pt>
                <c:pt idx="597">
                  <c:v>37489</c:v>
                </c:pt>
                <c:pt idx="598">
                  <c:v>37490</c:v>
                </c:pt>
                <c:pt idx="599">
                  <c:v>37491</c:v>
                </c:pt>
                <c:pt idx="600">
                  <c:v>37492</c:v>
                </c:pt>
                <c:pt idx="601">
                  <c:v>37493</c:v>
                </c:pt>
                <c:pt idx="602">
                  <c:v>37494</c:v>
                </c:pt>
                <c:pt idx="603">
                  <c:v>37495</c:v>
                </c:pt>
                <c:pt idx="604">
                  <c:v>37496</c:v>
                </c:pt>
                <c:pt idx="605">
                  <c:v>37497</c:v>
                </c:pt>
                <c:pt idx="606">
                  <c:v>37498</c:v>
                </c:pt>
                <c:pt idx="607">
                  <c:v>37499</c:v>
                </c:pt>
                <c:pt idx="608">
                  <c:v>37500</c:v>
                </c:pt>
                <c:pt idx="609">
                  <c:v>37501</c:v>
                </c:pt>
                <c:pt idx="610">
                  <c:v>37502</c:v>
                </c:pt>
                <c:pt idx="611">
                  <c:v>37503</c:v>
                </c:pt>
                <c:pt idx="612">
                  <c:v>37504</c:v>
                </c:pt>
                <c:pt idx="613">
                  <c:v>37505</c:v>
                </c:pt>
                <c:pt idx="614">
                  <c:v>37506</c:v>
                </c:pt>
                <c:pt idx="615">
                  <c:v>37507</c:v>
                </c:pt>
                <c:pt idx="616">
                  <c:v>37508</c:v>
                </c:pt>
                <c:pt idx="617">
                  <c:v>37509</c:v>
                </c:pt>
                <c:pt idx="618">
                  <c:v>37510</c:v>
                </c:pt>
                <c:pt idx="619">
                  <c:v>37511</c:v>
                </c:pt>
                <c:pt idx="620">
                  <c:v>37512</c:v>
                </c:pt>
                <c:pt idx="621">
                  <c:v>37513</c:v>
                </c:pt>
                <c:pt idx="622">
                  <c:v>37514</c:v>
                </c:pt>
                <c:pt idx="623">
                  <c:v>37515</c:v>
                </c:pt>
                <c:pt idx="624">
                  <c:v>37516</c:v>
                </c:pt>
                <c:pt idx="625">
                  <c:v>37517</c:v>
                </c:pt>
                <c:pt idx="626">
                  <c:v>37518</c:v>
                </c:pt>
                <c:pt idx="627">
                  <c:v>37519</c:v>
                </c:pt>
                <c:pt idx="628">
                  <c:v>37520</c:v>
                </c:pt>
                <c:pt idx="629">
                  <c:v>37521</c:v>
                </c:pt>
                <c:pt idx="630">
                  <c:v>37522</c:v>
                </c:pt>
                <c:pt idx="631">
                  <c:v>37523</c:v>
                </c:pt>
                <c:pt idx="632">
                  <c:v>37524</c:v>
                </c:pt>
                <c:pt idx="633">
                  <c:v>37525</c:v>
                </c:pt>
                <c:pt idx="634">
                  <c:v>37526</c:v>
                </c:pt>
                <c:pt idx="635">
                  <c:v>37527</c:v>
                </c:pt>
                <c:pt idx="636">
                  <c:v>37528</c:v>
                </c:pt>
                <c:pt idx="637">
                  <c:v>37529</c:v>
                </c:pt>
                <c:pt idx="638">
                  <c:v>37530</c:v>
                </c:pt>
                <c:pt idx="639">
                  <c:v>37531</c:v>
                </c:pt>
                <c:pt idx="640">
                  <c:v>37532</c:v>
                </c:pt>
                <c:pt idx="641">
                  <c:v>37533</c:v>
                </c:pt>
                <c:pt idx="642">
                  <c:v>37534</c:v>
                </c:pt>
                <c:pt idx="643">
                  <c:v>37535</c:v>
                </c:pt>
                <c:pt idx="644">
                  <c:v>37536</c:v>
                </c:pt>
                <c:pt idx="645">
                  <c:v>37537</c:v>
                </c:pt>
                <c:pt idx="646">
                  <c:v>37538</c:v>
                </c:pt>
                <c:pt idx="647">
                  <c:v>37539</c:v>
                </c:pt>
                <c:pt idx="648">
                  <c:v>37540</c:v>
                </c:pt>
                <c:pt idx="649">
                  <c:v>37541</c:v>
                </c:pt>
                <c:pt idx="650">
                  <c:v>37542</c:v>
                </c:pt>
                <c:pt idx="651">
                  <c:v>37543</c:v>
                </c:pt>
                <c:pt idx="652">
                  <c:v>37544</c:v>
                </c:pt>
                <c:pt idx="653">
                  <c:v>37545</c:v>
                </c:pt>
                <c:pt idx="654">
                  <c:v>37546</c:v>
                </c:pt>
                <c:pt idx="655">
                  <c:v>37547</c:v>
                </c:pt>
                <c:pt idx="656">
                  <c:v>37548</c:v>
                </c:pt>
                <c:pt idx="657">
                  <c:v>37549</c:v>
                </c:pt>
                <c:pt idx="658">
                  <c:v>37550</c:v>
                </c:pt>
                <c:pt idx="659">
                  <c:v>37551</c:v>
                </c:pt>
                <c:pt idx="660">
                  <c:v>37552</c:v>
                </c:pt>
                <c:pt idx="661">
                  <c:v>37553</c:v>
                </c:pt>
                <c:pt idx="662">
                  <c:v>37554</c:v>
                </c:pt>
                <c:pt idx="663">
                  <c:v>37555</c:v>
                </c:pt>
                <c:pt idx="664">
                  <c:v>37556</c:v>
                </c:pt>
                <c:pt idx="665">
                  <c:v>37557</c:v>
                </c:pt>
                <c:pt idx="666">
                  <c:v>37558</c:v>
                </c:pt>
                <c:pt idx="667">
                  <c:v>37559</c:v>
                </c:pt>
                <c:pt idx="668">
                  <c:v>37560</c:v>
                </c:pt>
                <c:pt idx="669">
                  <c:v>37561</c:v>
                </c:pt>
                <c:pt idx="670">
                  <c:v>37562</c:v>
                </c:pt>
                <c:pt idx="671">
                  <c:v>37563</c:v>
                </c:pt>
                <c:pt idx="672">
                  <c:v>37564</c:v>
                </c:pt>
                <c:pt idx="673">
                  <c:v>37565</c:v>
                </c:pt>
                <c:pt idx="674">
                  <c:v>37566</c:v>
                </c:pt>
                <c:pt idx="675">
                  <c:v>37567</c:v>
                </c:pt>
                <c:pt idx="676">
                  <c:v>37568</c:v>
                </c:pt>
                <c:pt idx="677">
                  <c:v>37569</c:v>
                </c:pt>
                <c:pt idx="678">
                  <c:v>37570</c:v>
                </c:pt>
                <c:pt idx="679">
                  <c:v>37571</c:v>
                </c:pt>
                <c:pt idx="680">
                  <c:v>37572</c:v>
                </c:pt>
                <c:pt idx="681">
                  <c:v>37573</c:v>
                </c:pt>
                <c:pt idx="682">
                  <c:v>37574</c:v>
                </c:pt>
                <c:pt idx="683">
                  <c:v>37575</c:v>
                </c:pt>
                <c:pt idx="684">
                  <c:v>37576</c:v>
                </c:pt>
                <c:pt idx="685">
                  <c:v>37577</c:v>
                </c:pt>
                <c:pt idx="686">
                  <c:v>37578</c:v>
                </c:pt>
                <c:pt idx="687">
                  <c:v>37579</c:v>
                </c:pt>
                <c:pt idx="688">
                  <c:v>37580</c:v>
                </c:pt>
                <c:pt idx="689">
                  <c:v>37581</c:v>
                </c:pt>
                <c:pt idx="690">
                  <c:v>37582</c:v>
                </c:pt>
                <c:pt idx="691">
                  <c:v>37583</c:v>
                </c:pt>
                <c:pt idx="692">
                  <c:v>37584</c:v>
                </c:pt>
                <c:pt idx="693">
                  <c:v>37585</c:v>
                </c:pt>
                <c:pt idx="694">
                  <c:v>37586</c:v>
                </c:pt>
                <c:pt idx="695">
                  <c:v>37587</c:v>
                </c:pt>
                <c:pt idx="696">
                  <c:v>37588</c:v>
                </c:pt>
                <c:pt idx="697">
                  <c:v>37589</c:v>
                </c:pt>
                <c:pt idx="698">
                  <c:v>37590</c:v>
                </c:pt>
                <c:pt idx="699">
                  <c:v>37591</c:v>
                </c:pt>
                <c:pt idx="700">
                  <c:v>37592</c:v>
                </c:pt>
                <c:pt idx="701">
                  <c:v>37593</c:v>
                </c:pt>
                <c:pt idx="702">
                  <c:v>37594</c:v>
                </c:pt>
                <c:pt idx="703">
                  <c:v>37595</c:v>
                </c:pt>
                <c:pt idx="704">
                  <c:v>37596</c:v>
                </c:pt>
                <c:pt idx="705">
                  <c:v>37597</c:v>
                </c:pt>
                <c:pt idx="706">
                  <c:v>37598</c:v>
                </c:pt>
                <c:pt idx="707">
                  <c:v>37599</c:v>
                </c:pt>
                <c:pt idx="708">
                  <c:v>37600</c:v>
                </c:pt>
                <c:pt idx="709">
                  <c:v>37601</c:v>
                </c:pt>
                <c:pt idx="710">
                  <c:v>37602</c:v>
                </c:pt>
                <c:pt idx="711">
                  <c:v>37603</c:v>
                </c:pt>
                <c:pt idx="712">
                  <c:v>37604</c:v>
                </c:pt>
                <c:pt idx="713">
                  <c:v>37605</c:v>
                </c:pt>
                <c:pt idx="714">
                  <c:v>37606</c:v>
                </c:pt>
                <c:pt idx="715">
                  <c:v>37607</c:v>
                </c:pt>
                <c:pt idx="716">
                  <c:v>37608</c:v>
                </c:pt>
                <c:pt idx="717">
                  <c:v>37609</c:v>
                </c:pt>
                <c:pt idx="718">
                  <c:v>37610</c:v>
                </c:pt>
                <c:pt idx="719">
                  <c:v>37611</c:v>
                </c:pt>
                <c:pt idx="720">
                  <c:v>37612</c:v>
                </c:pt>
                <c:pt idx="721">
                  <c:v>37613</c:v>
                </c:pt>
                <c:pt idx="722">
                  <c:v>37614</c:v>
                </c:pt>
                <c:pt idx="723">
                  <c:v>37615</c:v>
                </c:pt>
                <c:pt idx="724">
                  <c:v>37616</c:v>
                </c:pt>
                <c:pt idx="725">
                  <c:v>37617</c:v>
                </c:pt>
                <c:pt idx="726">
                  <c:v>37618</c:v>
                </c:pt>
                <c:pt idx="727">
                  <c:v>37619</c:v>
                </c:pt>
                <c:pt idx="728">
                  <c:v>37620</c:v>
                </c:pt>
                <c:pt idx="729">
                  <c:v>37621</c:v>
                </c:pt>
                <c:pt idx="730">
                  <c:v>37622</c:v>
                </c:pt>
                <c:pt idx="731">
                  <c:v>37623</c:v>
                </c:pt>
                <c:pt idx="732">
                  <c:v>37624</c:v>
                </c:pt>
                <c:pt idx="733">
                  <c:v>37625</c:v>
                </c:pt>
                <c:pt idx="734">
                  <c:v>37626</c:v>
                </c:pt>
                <c:pt idx="735">
                  <c:v>37627</c:v>
                </c:pt>
                <c:pt idx="736">
                  <c:v>37628</c:v>
                </c:pt>
                <c:pt idx="737">
                  <c:v>37629</c:v>
                </c:pt>
                <c:pt idx="738">
                  <c:v>37630</c:v>
                </c:pt>
                <c:pt idx="739">
                  <c:v>37631</c:v>
                </c:pt>
                <c:pt idx="740">
                  <c:v>37632</c:v>
                </c:pt>
                <c:pt idx="741">
                  <c:v>37633</c:v>
                </c:pt>
                <c:pt idx="742">
                  <c:v>37634</c:v>
                </c:pt>
                <c:pt idx="743">
                  <c:v>37635</c:v>
                </c:pt>
                <c:pt idx="744">
                  <c:v>37636</c:v>
                </c:pt>
                <c:pt idx="745">
                  <c:v>37637</c:v>
                </c:pt>
                <c:pt idx="746">
                  <c:v>37638</c:v>
                </c:pt>
                <c:pt idx="747">
                  <c:v>37639</c:v>
                </c:pt>
                <c:pt idx="748">
                  <c:v>37640</c:v>
                </c:pt>
                <c:pt idx="749">
                  <c:v>37641</c:v>
                </c:pt>
                <c:pt idx="750">
                  <c:v>37642</c:v>
                </c:pt>
                <c:pt idx="751">
                  <c:v>37643</c:v>
                </c:pt>
                <c:pt idx="752">
                  <c:v>37644</c:v>
                </c:pt>
                <c:pt idx="753">
                  <c:v>37645</c:v>
                </c:pt>
                <c:pt idx="754">
                  <c:v>37646</c:v>
                </c:pt>
                <c:pt idx="755">
                  <c:v>37647</c:v>
                </c:pt>
                <c:pt idx="756">
                  <c:v>37648</c:v>
                </c:pt>
                <c:pt idx="757">
                  <c:v>37649</c:v>
                </c:pt>
                <c:pt idx="758">
                  <c:v>37650</c:v>
                </c:pt>
                <c:pt idx="759">
                  <c:v>37651</c:v>
                </c:pt>
                <c:pt idx="760">
                  <c:v>37652</c:v>
                </c:pt>
                <c:pt idx="761">
                  <c:v>37653</c:v>
                </c:pt>
                <c:pt idx="762">
                  <c:v>37654</c:v>
                </c:pt>
                <c:pt idx="763">
                  <c:v>37655</c:v>
                </c:pt>
                <c:pt idx="764">
                  <c:v>37656</c:v>
                </c:pt>
                <c:pt idx="765">
                  <c:v>37657</c:v>
                </c:pt>
                <c:pt idx="766">
                  <c:v>37658</c:v>
                </c:pt>
                <c:pt idx="767">
                  <c:v>37659</c:v>
                </c:pt>
                <c:pt idx="768">
                  <c:v>37660</c:v>
                </c:pt>
                <c:pt idx="769">
                  <c:v>37661</c:v>
                </c:pt>
                <c:pt idx="770">
                  <c:v>37662</c:v>
                </c:pt>
                <c:pt idx="771">
                  <c:v>37663</c:v>
                </c:pt>
                <c:pt idx="772">
                  <c:v>37664</c:v>
                </c:pt>
                <c:pt idx="773">
                  <c:v>37665</c:v>
                </c:pt>
                <c:pt idx="774">
                  <c:v>37666</c:v>
                </c:pt>
                <c:pt idx="775">
                  <c:v>37667</c:v>
                </c:pt>
                <c:pt idx="776">
                  <c:v>37668</c:v>
                </c:pt>
                <c:pt idx="777">
                  <c:v>37669</c:v>
                </c:pt>
                <c:pt idx="778">
                  <c:v>37670</c:v>
                </c:pt>
                <c:pt idx="779">
                  <c:v>37671</c:v>
                </c:pt>
                <c:pt idx="780">
                  <c:v>37672</c:v>
                </c:pt>
                <c:pt idx="781">
                  <c:v>37673</c:v>
                </c:pt>
                <c:pt idx="782">
                  <c:v>37674</c:v>
                </c:pt>
                <c:pt idx="783">
                  <c:v>37675</c:v>
                </c:pt>
                <c:pt idx="784">
                  <c:v>37676</c:v>
                </c:pt>
                <c:pt idx="785">
                  <c:v>37677</c:v>
                </c:pt>
                <c:pt idx="786">
                  <c:v>37678</c:v>
                </c:pt>
                <c:pt idx="787">
                  <c:v>37679</c:v>
                </c:pt>
                <c:pt idx="788">
                  <c:v>37680</c:v>
                </c:pt>
                <c:pt idx="789">
                  <c:v>37681</c:v>
                </c:pt>
                <c:pt idx="790">
                  <c:v>37682</c:v>
                </c:pt>
                <c:pt idx="791">
                  <c:v>37683</c:v>
                </c:pt>
                <c:pt idx="792">
                  <c:v>37684</c:v>
                </c:pt>
                <c:pt idx="793">
                  <c:v>37685</c:v>
                </c:pt>
                <c:pt idx="794">
                  <c:v>37686</c:v>
                </c:pt>
                <c:pt idx="795">
                  <c:v>37687</c:v>
                </c:pt>
                <c:pt idx="796">
                  <c:v>37688</c:v>
                </c:pt>
                <c:pt idx="797">
                  <c:v>37689</c:v>
                </c:pt>
                <c:pt idx="798">
                  <c:v>37690</c:v>
                </c:pt>
                <c:pt idx="799">
                  <c:v>37691</c:v>
                </c:pt>
                <c:pt idx="800">
                  <c:v>37692</c:v>
                </c:pt>
                <c:pt idx="801">
                  <c:v>37693</c:v>
                </c:pt>
                <c:pt idx="802">
                  <c:v>37694</c:v>
                </c:pt>
                <c:pt idx="803">
                  <c:v>37695</c:v>
                </c:pt>
                <c:pt idx="804">
                  <c:v>37696</c:v>
                </c:pt>
                <c:pt idx="805">
                  <c:v>37697</c:v>
                </c:pt>
                <c:pt idx="806">
                  <c:v>37698</c:v>
                </c:pt>
                <c:pt idx="807">
                  <c:v>37699</c:v>
                </c:pt>
                <c:pt idx="808">
                  <c:v>37700</c:v>
                </c:pt>
                <c:pt idx="809">
                  <c:v>37701</c:v>
                </c:pt>
                <c:pt idx="810">
                  <c:v>37702</c:v>
                </c:pt>
                <c:pt idx="811">
                  <c:v>37703</c:v>
                </c:pt>
                <c:pt idx="812">
                  <c:v>37704</c:v>
                </c:pt>
                <c:pt idx="813">
                  <c:v>37705</c:v>
                </c:pt>
                <c:pt idx="814">
                  <c:v>37706</c:v>
                </c:pt>
                <c:pt idx="815">
                  <c:v>37707</c:v>
                </c:pt>
                <c:pt idx="816">
                  <c:v>37708</c:v>
                </c:pt>
                <c:pt idx="817">
                  <c:v>37709</c:v>
                </c:pt>
                <c:pt idx="818">
                  <c:v>37710</c:v>
                </c:pt>
                <c:pt idx="819">
                  <c:v>37711</c:v>
                </c:pt>
                <c:pt idx="820">
                  <c:v>37712</c:v>
                </c:pt>
                <c:pt idx="821">
                  <c:v>37713</c:v>
                </c:pt>
                <c:pt idx="822">
                  <c:v>37714</c:v>
                </c:pt>
                <c:pt idx="823">
                  <c:v>37715</c:v>
                </c:pt>
                <c:pt idx="824">
                  <c:v>37716</c:v>
                </c:pt>
                <c:pt idx="825">
                  <c:v>37717</c:v>
                </c:pt>
                <c:pt idx="826">
                  <c:v>37718</c:v>
                </c:pt>
                <c:pt idx="827">
                  <c:v>37719</c:v>
                </c:pt>
                <c:pt idx="828">
                  <c:v>37720</c:v>
                </c:pt>
                <c:pt idx="829">
                  <c:v>37721</c:v>
                </c:pt>
                <c:pt idx="830">
                  <c:v>37722</c:v>
                </c:pt>
                <c:pt idx="831">
                  <c:v>37723</c:v>
                </c:pt>
                <c:pt idx="832">
                  <c:v>37724</c:v>
                </c:pt>
                <c:pt idx="833">
                  <c:v>37725</c:v>
                </c:pt>
                <c:pt idx="834">
                  <c:v>37726</c:v>
                </c:pt>
                <c:pt idx="835">
                  <c:v>37727</c:v>
                </c:pt>
                <c:pt idx="836">
                  <c:v>37728</c:v>
                </c:pt>
                <c:pt idx="837">
                  <c:v>37729</c:v>
                </c:pt>
                <c:pt idx="838">
                  <c:v>37730</c:v>
                </c:pt>
                <c:pt idx="839">
                  <c:v>37731</c:v>
                </c:pt>
                <c:pt idx="840">
                  <c:v>37732</c:v>
                </c:pt>
                <c:pt idx="841">
                  <c:v>37733</c:v>
                </c:pt>
                <c:pt idx="842">
                  <c:v>37734</c:v>
                </c:pt>
                <c:pt idx="843">
                  <c:v>37735</c:v>
                </c:pt>
                <c:pt idx="844">
                  <c:v>37736</c:v>
                </c:pt>
                <c:pt idx="845">
                  <c:v>37737</c:v>
                </c:pt>
                <c:pt idx="846">
                  <c:v>37738</c:v>
                </c:pt>
                <c:pt idx="847">
                  <c:v>37739</c:v>
                </c:pt>
                <c:pt idx="848">
                  <c:v>37740</c:v>
                </c:pt>
                <c:pt idx="849">
                  <c:v>37741</c:v>
                </c:pt>
                <c:pt idx="850">
                  <c:v>37742</c:v>
                </c:pt>
                <c:pt idx="851">
                  <c:v>37743</c:v>
                </c:pt>
                <c:pt idx="852">
                  <c:v>37744</c:v>
                </c:pt>
                <c:pt idx="853">
                  <c:v>37745</c:v>
                </c:pt>
                <c:pt idx="854">
                  <c:v>37746</c:v>
                </c:pt>
                <c:pt idx="855">
                  <c:v>37747</c:v>
                </c:pt>
                <c:pt idx="856">
                  <c:v>37748</c:v>
                </c:pt>
                <c:pt idx="857">
                  <c:v>37749</c:v>
                </c:pt>
                <c:pt idx="858">
                  <c:v>37750</c:v>
                </c:pt>
                <c:pt idx="859">
                  <c:v>37751</c:v>
                </c:pt>
                <c:pt idx="860">
                  <c:v>37752</c:v>
                </c:pt>
                <c:pt idx="861">
                  <c:v>37753</c:v>
                </c:pt>
                <c:pt idx="862">
                  <c:v>37754</c:v>
                </c:pt>
                <c:pt idx="863">
                  <c:v>37755</c:v>
                </c:pt>
                <c:pt idx="864">
                  <c:v>37756</c:v>
                </c:pt>
                <c:pt idx="865">
                  <c:v>37757</c:v>
                </c:pt>
                <c:pt idx="866">
                  <c:v>37758</c:v>
                </c:pt>
                <c:pt idx="867">
                  <c:v>37759</c:v>
                </c:pt>
                <c:pt idx="868">
                  <c:v>37760</c:v>
                </c:pt>
                <c:pt idx="869">
                  <c:v>37761</c:v>
                </c:pt>
                <c:pt idx="870">
                  <c:v>37762</c:v>
                </c:pt>
                <c:pt idx="871">
                  <c:v>37763</c:v>
                </c:pt>
                <c:pt idx="872">
                  <c:v>37764</c:v>
                </c:pt>
                <c:pt idx="873">
                  <c:v>37765</c:v>
                </c:pt>
                <c:pt idx="874">
                  <c:v>37766</c:v>
                </c:pt>
                <c:pt idx="875">
                  <c:v>37767</c:v>
                </c:pt>
                <c:pt idx="876">
                  <c:v>37768</c:v>
                </c:pt>
                <c:pt idx="877">
                  <c:v>37769</c:v>
                </c:pt>
                <c:pt idx="878">
                  <c:v>37770</c:v>
                </c:pt>
                <c:pt idx="879">
                  <c:v>37771</c:v>
                </c:pt>
                <c:pt idx="880">
                  <c:v>37772</c:v>
                </c:pt>
                <c:pt idx="881">
                  <c:v>37773</c:v>
                </c:pt>
                <c:pt idx="882">
                  <c:v>37774</c:v>
                </c:pt>
                <c:pt idx="883">
                  <c:v>37775</c:v>
                </c:pt>
                <c:pt idx="884">
                  <c:v>37776</c:v>
                </c:pt>
                <c:pt idx="885">
                  <c:v>37777</c:v>
                </c:pt>
                <c:pt idx="886">
                  <c:v>37778</c:v>
                </c:pt>
                <c:pt idx="887">
                  <c:v>37779</c:v>
                </c:pt>
                <c:pt idx="888">
                  <c:v>37780</c:v>
                </c:pt>
                <c:pt idx="889">
                  <c:v>37781</c:v>
                </c:pt>
                <c:pt idx="890">
                  <c:v>37782</c:v>
                </c:pt>
                <c:pt idx="891">
                  <c:v>37783</c:v>
                </c:pt>
                <c:pt idx="892">
                  <c:v>37784</c:v>
                </c:pt>
                <c:pt idx="893">
                  <c:v>37785</c:v>
                </c:pt>
                <c:pt idx="894">
                  <c:v>37786</c:v>
                </c:pt>
                <c:pt idx="895">
                  <c:v>37787</c:v>
                </c:pt>
                <c:pt idx="896">
                  <c:v>37788</c:v>
                </c:pt>
                <c:pt idx="897">
                  <c:v>37789</c:v>
                </c:pt>
                <c:pt idx="898">
                  <c:v>37790</c:v>
                </c:pt>
                <c:pt idx="899">
                  <c:v>37791</c:v>
                </c:pt>
                <c:pt idx="900">
                  <c:v>37792</c:v>
                </c:pt>
                <c:pt idx="901">
                  <c:v>37793</c:v>
                </c:pt>
                <c:pt idx="902">
                  <c:v>37794</c:v>
                </c:pt>
                <c:pt idx="903">
                  <c:v>37795</c:v>
                </c:pt>
                <c:pt idx="904">
                  <c:v>37796</c:v>
                </c:pt>
                <c:pt idx="905">
                  <c:v>37797</c:v>
                </c:pt>
                <c:pt idx="906">
                  <c:v>37798</c:v>
                </c:pt>
                <c:pt idx="907">
                  <c:v>37799</c:v>
                </c:pt>
                <c:pt idx="908">
                  <c:v>37800</c:v>
                </c:pt>
                <c:pt idx="909">
                  <c:v>37801</c:v>
                </c:pt>
                <c:pt idx="910">
                  <c:v>37802</c:v>
                </c:pt>
                <c:pt idx="911">
                  <c:v>37803</c:v>
                </c:pt>
                <c:pt idx="912">
                  <c:v>37804</c:v>
                </c:pt>
                <c:pt idx="913">
                  <c:v>37805</c:v>
                </c:pt>
                <c:pt idx="914">
                  <c:v>37806</c:v>
                </c:pt>
                <c:pt idx="915">
                  <c:v>37807</c:v>
                </c:pt>
                <c:pt idx="916">
                  <c:v>37808</c:v>
                </c:pt>
                <c:pt idx="917">
                  <c:v>37809</c:v>
                </c:pt>
                <c:pt idx="918">
                  <c:v>37810</c:v>
                </c:pt>
                <c:pt idx="919">
                  <c:v>37811</c:v>
                </c:pt>
                <c:pt idx="920">
                  <c:v>37812</c:v>
                </c:pt>
                <c:pt idx="921">
                  <c:v>37813</c:v>
                </c:pt>
                <c:pt idx="922">
                  <c:v>37814</c:v>
                </c:pt>
                <c:pt idx="923">
                  <c:v>37815</c:v>
                </c:pt>
                <c:pt idx="924">
                  <c:v>37816</c:v>
                </c:pt>
                <c:pt idx="925">
                  <c:v>37817</c:v>
                </c:pt>
                <c:pt idx="926">
                  <c:v>37818</c:v>
                </c:pt>
                <c:pt idx="927">
                  <c:v>37819</c:v>
                </c:pt>
                <c:pt idx="928">
                  <c:v>37820</c:v>
                </c:pt>
                <c:pt idx="929">
                  <c:v>37821</c:v>
                </c:pt>
                <c:pt idx="930">
                  <c:v>37822</c:v>
                </c:pt>
                <c:pt idx="931">
                  <c:v>37823</c:v>
                </c:pt>
                <c:pt idx="932">
                  <c:v>37824</c:v>
                </c:pt>
                <c:pt idx="933">
                  <c:v>37825</c:v>
                </c:pt>
                <c:pt idx="934">
                  <c:v>37826</c:v>
                </c:pt>
                <c:pt idx="935">
                  <c:v>37827</c:v>
                </c:pt>
                <c:pt idx="936">
                  <c:v>37828</c:v>
                </c:pt>
                <c:pt idx="937">
                  <c:v>37829</c:v>
                </c:pt>
                <c:pt idx="938">
                  <c:v>37830</c:v>
                </c:pt>
                <c:pt idx="939">
                  <c:v>37831</c:v>
                </c:pt>
                <c:pt idx="940">
                  <c:v>37832</c:v>
                </c:pt>
                <c:pt idx="941">
                  <c:v>37833</c:v>
                </c:pt>
                <c:pt idx="942">
                  <c:v>37834</c:v>
                </c:pt>
                <c:pt idx="943">
                  <c:v>37835</c:v>
                </c:pt>
                <c:pt idx="944">
                  <c:v>37836</c:v>
                </c:pt>
                <c:pt idx="945">
                  <c:v>37837</c:v>
                </c:pt>
                <c:pt idx="946">
                  <c:v>37838</c:v>
                </c:pt>
                <c:pt idx="947">
                  <c:v>37839</c:v>
                </c:pt>
                <c:pt idx="948">
                  <c:v>37840</c:v>
                </c:pt>
                <c:pt idx="949">
                  <c:v>37841</c:v>
                </c:pt>
                <c:pt idx="950">
                  <c:v>37842</c:v>
                </c:pt>
                <c:pt idx="951">
                  <c:v>37843</c:v>
                </c:pt>
                <c:pt idx="952">
                  <c:v>37844</c:v>
                </c:pt>
                <c:pt idx="953">
                  <c:v>37845</c:v>
                </c:pt>
                <c:pt idx="954">
                  <c:v>37846</c:v>
                </c:pt>
                <c:pt idx="955">
                  <c:v>37847</c:v>
                </c:pt>
                <c:pt idx="956">
                  <c:v>37848</c:v>
                </c:pt>
                <c:pt idx="957">
                  <c:v>37849</c:v>
                </c:pt>
                <c:pt idx="958">
                  <c:v>37850</c:v>
                </c:pt>
                <c:pt idx="959">
                  <c:v>37851</c:v>
                </c:pt>
                <c:pt idx="960">
                  <c:v>37852</c:v>
                </c:pt>
                <c:pt idx="961">
                  <c:v>37853</c:v>
                </c:pt>
                <c:pt idx="962">
                  <c:v>37854</c:v>
                </c:pt>
                <c:pt idx="963">
                  <c:v>37855</c:v>
                </c:pt>
                <c:pt idx="964">
                  <c:v>37856</c:v>
                </c:pt>
                <c:pt idx="965">
                  <c:v>37857</c:v>
                </c:pt>
                <c:pt idx="966">
                  <c:v>37858</c:v>
                </c:pt>
                <c:pt idx="967">
                  <c:v>37859</c:v>
                </c:pt>
                <c:pt idx="968">
                  <c:v>37860</c:v>
                </c:pt>
                <c:pt idx="969">
                  <c:v>37861</c:v>
                </c:pt>
                <c:pt idx="970">
                  <c:v>37862</c:v>
                </c:pt>
                <c:pt idx="971">
                  <c:v>37863</c:v>
                </c:pt>
                <c:pt idx="972">
                  <c:v>37864</c:v>
                </c:pt>
                <c:pt idx="973">
                  <c:v>37865</c:v>
                </c:pt>
                <c:pt idx="974">
                  <c:v>37866</c:v>
                </c:pt>
                <c:pt idx="975">
                  <c:v>37867</c:v>
                </c:pt>
                <c:pt idx="976">
                  <c:v>37868</c:v>
                </c:pt>
                <c:pt idx="977">
                  <c:v>37869</c:v>
                </c:pt>
                <c:pt idx="978">
                  <c:v>37870</c:v>
                </c:pt>
                <c:pt idx="979">
                  <c:v>37871</c:v>
                </c:pt>
                <c:pt idx="980">
                  <c:v>37872</c:v>
                </c:pt>
                <c:pt idx="981">
                  <c:v>37873</c:v>
                </c:pt>
                <c:pt idx="982">
                  <c:v>37874</c:v>
                </c:pt>
                <c:pt idx="983">
                  <c:v>37875</c:v>
                </c:pt>
                <c:pt idx="984">
                  <c:v>37876</c:v>
                </c:pt>
                <c:pt idx="985">
                  <c:v>37877</c:v>
                </c:pt>
                <c:pt idx="986">
                  <c:v>37878</c:v>
                </c:pt>
                <c:pt idx="987">
                  <c:v>37879</c:v>
                </c:pt>
                <c:pt idx="988">
                  <c:v>37880</c:v>
                </c:pt>
                <c:pt idx="989">
                  <c:v>37881</c:v>
                </c:pt>
                <c:pt idx="990">
                  <c:v>37882</c:v>
                </c:pt>
                <c:pt idx="991">
                  <c:v>37883</c:v>
                </c:pt>
                <c:pt idx="992">
                  <c:v>37884</c:v>
                </c:pt>
                <c:pt idx="993">
                  <c:v>37885</c:v>
                </c:pt>
                <c:pt idx="994">
                  <c:v>37886</c:v>
                </c:pt>
                <c:pt idx="995">
                  <c:v>37887</c:v>
                </c:pt>
                <c:pt idx="996">
                  <c:v>37888</c:v>
                </c:pt>
                <c:pt idx="997">
                  <c:v>37889</c:v>
                </c:pt>
                <c:pt idx="998">
                  <c:v>37890</c:v>
                </c:pt>
                <c:pt idx="999">
                  <c:v>37891</c:v>
                </c:pt>
                <c:pt idx="1000">
                  <c:v>37892</c:v>
                </c:pt>
                <c:pt idx="1001">
                  <c:v>37893</c:v>
                </c:pt>
                <c:pt idx="1002">
                  <c:v>37894</c:v>
                </c:pt>
                <c:pt idx="1003">
                  <c:v>37895</c:v>
                </c:pt>
                <c:pt idx="1004">
                  <c:v>37896</c:v>
                </c:pt>
                <c:pt idx="1005">
                  <c:v>37897</c:v>
                </c:pt>
                <c:pt idx="1006">
                  <c:v>37898</c:v>
                </c:pt>
                <c:pt idx="1007">
                  <c:v>37899</c:v>
                </c:pt>
                <c:pt idx="1008">
                  <c:v>37900</c:v>
                </c:pt>
                <c:pt idx="1009">
                  <c:v>37901</c:v>
                </c:pt>
                <c:pt idx="1010">
                  <c:v>37902</c:v>
                </c:pt>
                <c:pt idx="1011">
                  <c:v>37903</c:v>
                </c:pt>
                <c:pt idx="1012">
                  <c:v>37904</c:v>
                </c:pt>
                <c:pt idx="1013">
                  <c:v>37905</c:v>
                </c:pt>
                <c:pt idx="1014">
                  <c:v>37906</c:v>
                </c:pt>
                <c:pt idx="1015">
                  <c:v>37907</c:v>
                </c:pt>
                <c:pt idx="1016">
                  <c:v>37908</c:v>
                </c:pt>
                <c:pt idx="1017">
                  <c:v>37909</c:v>
                </c:pt>
                <c:pt idx="1018">
                  <c:v>37910</c:v>
                </c:pt>
                <c:pt idx="1019">
                  <c:v>37911</c:v>
                </c:pt>
                <c:pt idx="1020">
                  <c:v>37912</c:v>
                </c:pt>
                <c:pt idx="1021">
                  <c:v>37913</c:v>
                </c:pt>
                <c:pt idx="1022">
                  <c:v>37914</c:v>
                </c:pt>
                <c:pt idx="1023">
                  <c:v>37915</c:v>
                </c:pt>
                <c:pt idx="1024">
                  <c:v>37916</c:v>
                </c:pt>
                <c:pt idx="1025">
                  <c:v>37917</c:v>
                </c:pt>
                <c:pt idx="1026">
                  <c:v>37918</c:v>
                </c:pt>
                <c:pt idx="1027">
                  <c:v>37919</c:v>
                </c:pt>
                <c:pt idx="1028">
                  <c:v>37920</c:v>
                </c:pt>
                <c:pt idx="1029">
                  <c:v>37921</c:v>
                </c:pt>
                <c:pt idx="1030">
                  <c:v>37922</c:v>
                </c:pt>
                <c:pt idx="1031">
                  <c:v>37923</c:v>
                </c:pt>
                <c:pt idx="1032">
                  <c:v>37924</c:v>
                </c:pt>
                <c:pt idx="1033">
                  <c:v>37925</c:v>
                </c:pt>
                <c:pt idx="1034">
                  <c:v>37926</c:v>
                </c:pt>
                <c:pt idx="1035">
                  <c:v>37927</c:v>
                </c:pt>
                <c:pt idx="1036">
                  <c:v>37928</c:v>
                </c:pt>
                <c:pt idx="1037">
                  <c:v>37929</c:v>
                </c:pt>
                <c:pt idx="1038">
                  <c:v>37930</c:v>
                </c:pt>
                <c:pt idx="1039">
                  <c:v>37931</c:v>
                </c:pt>
                <c:pt idx="1040">
                  <c:v>37932</c:v>
                </c:pt>
                <c:pt idx="1041">
                  <c:v>37933</c:v>
                </c:pt>
                <c:pt idx="1042">
                  <c:v>37934</c:v>
                </c:pt>
                <c:pt idx="1043">
                  <c:v>37935</c:v>
                </c:pt>
                <c:pt idx="1044">
                  <c:v>37936</c:v>
                </c:pt>
                <c:pt idx="1045">
                  <c:v>37937</c:v>
                </c:pt>
                <c:pt idx="1046">
                  <c:v>37938</c:v>
                </c:pt>
                <c:pt idx="1047">
                  <c:v>37939</c:v>
                </c:pt>
                <c:pt idx="1048">
                  <c:v>37940</c:v>
                </c:pt>
                <c:pt idx="1049">
                  <c:v>37941</c:v>
                </c:pt>
                <c:pt idx="1050">
                  <c:v>37942</c:v>
                </c:pt>
                <c:pt idx="1051">
                  <c:v>37943</c:v>
                </c:pt>
                <c:pt idx="1052">
                  <c:v>37944</c:v>
                </c:pt>
                <c:pt idx="1053">
                  <c:v>37945</c:v>
                </c:pt>
                <c:pt idx="1054">
                  <c:v>37946</c:v>
                </c:pt>
                <c:pt idx="1055">
                  <c:v>37947</c:v>
                </c:pt>
                <c:pt idx="1056">
                  <c:v>37948</c:v>
                </c:pt>
                <c:pt idx="1057">
                  <c:v>37949</c:v>
                </c:pt>
                <c:pt idx="1058">
                  <c:v>37950</c:v>
                </c:pt>
                <c:pt idx="1059">
                  <c:v>37951</c:v>
                </c:pt>
                <c:pt idx="1060">
                  <c:v>37952</c:v>
                </c:pt>
                <c:pt idx="1061">
                  <c:v>37953</c:v>
                </c:pt>
                <c:pt idx="1062">
                  <c:v>37954</c:v>
                </c:pt>
                <c:pt idx="1063">
                  <c:v>37955</c:v>
                </c:pt>
                <c:pt idx="1064">
                  <c:v>37956</c:v>
                </c:pt>
                <c:pt idx="1065">
                  <c:v>37957</c:v>
                </c:pt>
                <c:pt idx="1066">
                  <c:v>37958</c:v>
                </c:pt>
                <c:pt idx="1067">
                  <c:v>37959</c:v>
                </c:pt>
                <c:pt idx="1068">
                  <c:v>37960</c:v>
                </c:pt>
                <c:pt idx="1069">
                  <c:v>37961</c:v>
                </c:pt>
                <c:pt idx="1070">
                  <c:v>37962</c:v>
                </c:pt>
                <c:pt idx="1071">
                  <c:v>37963</c:v>
                </c:pt>
                <c:pt idx="1072">
                  <c:v>37964</c:v>
                </c:pt>
                <c:pt idx="1073">
                  <c:v>37965</c:v>
                </c:pt>
                <c:pt idx="1074">
                  <c:v>37966</c:v>
                </c:pt>
                <c:pt idx="1075">
                  <c:v>37967</c:v>
                </c:pt>
                <c:pt idx="1076">
                  <c:v>37968</c:v>
                </c:pt>
                <c:pt idx="1077">
                  <c:v>37969</c:v>
                </c:pt>
                <c:pt idx="1078">
                  <c:v>37970</c:v>
                </c:pt>
                <c:pt idx="1079">
                  <c:v>37971</c:v>
                </c:pt>
                <c:pt idx="1080">
                  <c:v>37972</c:v>
                </c:pt>
                <c:pt idx="1081">
                  <c:v>37973</c:v>
                </c:pt>
                <c:pt idx="1082">
                  <c:v>37974</c:v>
                </c:pt>
                <c:pt idx="1083">
                  <c:v>37975</c:v>
                </c:pt>
                <c:pt idx="1084">
                  <c:v>37976</c:v>
                </c:pt>
                <c:pt idx="1085">
                  <c:v>37977</c:v>
                </c:pt>
                <c:pt idx="1086">
                  <c:v>37978</c:v>
                </c:pt>
                <c:pt idx="1087">
                  <c:v>37979</c:v>
                </c:pt>
                <c:pt idx="1088">
                  <c:v>37980</c:v>
                </c:pt>
                <c:pt idx="1089">
                  <c:v>37981</c:v>
                </c:pt>
                <c:pt idx="1090">
                  <c:v>37982</c:v>
                </c:pt>
                <c:pt idx="1091">
                  <c:v>37983</c:v>
                </c:pt>
                <c:pt idx="1092">
                  <c:v>37984</c:v>
                </c:pt>
                <c:pt idx="1093">
                  <c:v>37985</c:v>
                </c:pt>
                <c:pt idx="1094">
                  <c:v>37986</c:v>
                </c:pt>
                <c:pt idx="1095">
                  <c:v>37987</c:v>
                </c:pt>
                <c:pt idx="1096">
                  <c:v>37988</c:v>
                </c:pt>
                <c:pt idx="1097">
                  <c:v>37989</c:v>
                </c:pt>
                <c:pt idx="1098">
                  <c:v>37990</c:v>
                </c:pt>
                <c:pt idx="1099">
                  <c:v>37991</c:v>
                </c:pt>
                <c:pt idx="1100">
                  <c:v>37992</c:v>
                </c:pt>
                <c:pt idx="1101">
                  <c:v>37993</c:v>
                </c:pt>
                <c:pt idx="1102">
                  <c:v>37994</c:v>
                </c:pt>
                <c:pt idx="1103">
                  <c:v>37995</c:v>
                </c:pt>
                <c:pt idx="1104">
                  <c:v>37996</c:v>
                </c:pt>
                <c:pt idx="1105">
                  <c:v>37997</c:v>
                </c:pt>
                <c:pt idx="1106">
                  <c:v>37998</c:v>
                </c:pt>
                <c:pt idx="1107">
                  <c:v>37999</c:v>
                </c:pt>
                <c:pt idx="1108">
                  <c:v>38000</c:v>
                </c:pt>
                <c:pt idx="1109">
                  <c:v>38001</c:v>
                </c:pt>
                <c:pt idx="1110">
                  <c:v>38002</c:v>
                </c:pt>
                <c:pt idx="1111">
                  <c:v>38003</c:v>
                </c:pt>
                <c:pt idx="1112">
                  <c:v>38004</c:v>
                </c:pt>
                <c:pt idx="1113">
                  <c:v>38005</c:v>
                </c:pt>
                <c:pt idx="1114">
                  <c:v>38006</c:v>
                </c:pt>
                <c:pt idx="1115">
                  <c:v>38007</c:v>
                </c:pt>
                <c:pt idx="1116">
                  <c:v>38008</c:v>
                </c:pt>
                <c:pt idx="1117">
                  <c:v>38009</c:v>
                </c:pt>
                <c:pt idx="1118">
                  <c:v>38010</c:v>
                </c:pt>
                <c:pt idx="1119">
                  <c:v>38011</c:v>
                </c:pt>
                <c:pt idx="1120">
                  <c:v>38012</c:v>
                </c:pt>
                <c:pt idx="1121">
                  <c:v>38013</c:v>
                </c:pt>
                <c:pt idx="1122">
                  <c:v>38014</c:v>
                </c:pt>
                <c:pt idx="1123">
                  <c:v>38015</c:v>
                </c:pt>
                <c:pt idx="1124">
                  <c:v>38016</c:v>
                </c:pt>
                <c:pt idx="1125">
                  <c:v>38017</c:v>
                </c:pt>
                <c:pt idx="1126">
                  <c:v>38018</c:v>
                </c:pt>
                <c:pt idx="1127">
                  <c:v>38019</c:v>
                </c:pt>
                <c:pt idx="1128">
                  <c:v>38020</c:v>
                </c:pt>
                <c:pt idx="1129">
                  <c:v>38021</c:v>
                </c:pt>
                <c:pt idx="1130">
                  <c:v>38022</c:v>
                </c:pt>
                <c:pt idx="1131">
                  <c:v>38023</c:v>
                </c:pt>
                <c:pt idx="1132">
                  <c:v>38024</c:v>
                </c:pt>
                <c:pt idx="1133">
                  <c:v>38025</c:v>
                </c:pt>
                <c:pt idx="1134">
                  <c:v>38026</c:v>
                </c:pt>
                <c:pt idx="1135">
                  <c:v>38027</c:v>
                </c:pt>
                <c:pt idx="1136">
                  <c:v>38028</c:v>
                </c:pt>
                <c:pt idx="1137">
                  <c:v>38029</c:v>
                </c:pt>
                <c:pt idx="1138">
                  <c:v>38030</c:v>
                </c:pt>
                <c:pt idx="1139">
                  <c:v>38031</c:v>
                </c:pt>
                <c:pt idx="1140">
                  <c:v>38032</c:v>
                </c:pt>
                <c:pt idx="1141">
                  <c:v>38033</c:v>
                </c:pt>
                <c:pt idx="1142">
                  <c:v>38034</c:v>
                </c:pt>
                <c:pt idx="1143">
                  <c:v>38035</c:v>
                </c:pt>
                <c:pt idx="1144">
                  <c:v>38036</c:v>
                </c:pt>
                <c:pt idx="1145">
                  <c:v>38037</c:v>
                </c:pt>
                <c:pt idx="1146">
                  <c:v>38038</c:v>
                </c:pt>
                <c:pt idx="1147">
                  <c:v>38039</c:v>
                </c:pt>
                <c:pt idx="1148">
                  <c:v>38040</c:v>
                </c:pt>
                <c:pt idx="1149">
                  <c:v>38041</c:v>
                </c:pt>
                <c:pt idx="1150">
                  <c:v>38042</c:v>
                </c:pt>
                <c:pt idx="1151">
                  <c:v>38043</c:v>
                </c:pt>
                <c:pt idx="1152">
                  <c:v>38044</c:v>
                </c:pt>
                <c:pt idx="1153">
                  <c:v>38045</c:v>
                </c:pt>
                <c:pt idx="1154">
                  <c:v>38046</c:v>
                </c:pt>
                <c:pt idx="1155">
                  <c:v>38047</c:v>
                </c:pt>
                <c:pt idx="1156">
                  <c:v>38048</c:v>
                </c:pt>
                <c:pt idx="1157">
                  <c:v>38049</c:v>
                </c:pt>
                <c:pt idx="1158">
                  <c:v>38050</c:v>
                </c:pt>
                <c:pt idx="1159">
                  <c:v>38051</c:v>
                </c:pt>
                <c:pt idx="1160">
                  <c:v>38052</c:v>
                </c:pt>
                <c:pt idx="1161">
                  <c:v>38053</c:v>
                </c:pt>
                <c:pt idx="1162">
                  <c:v>38054</c:v>
                </c:pt>
                <c:pt idx="1163">
                  <c:v>38055</c:v>
                </c:pt>
                <c:pt idx="1164">
                  <c:v>38056</c:v>
                </c:pt>
                <c:pt idx="1165">
                  <c:v>38057</c:v>
                </c:pt>
                <c:pt idx="1166">
                  <c:v>38058</c:v>
                </c:pt>
                <c:pt idx="1167">
                  <c:v>38059</c:v>
                </c:pt>
                <c:pt idx="1168">
                  <c:v>38060</c:v>
                </c:pt>
                <c:pt idx="1169">
                  <c:v>38061</c:v>
                </c:pt>
                <c:pt idx="1170">
                  <c:v>38062</c:v>
                </c:pt>
                <c:pt idx="1171">
                  <c:v>38063</c:v>
                </c:pt>
                <c:pt idx="1172">
                  <c:v>38064</c:v>
                </c:pt>
                <c:pt idx="1173">
                  <c:v>38065</c:v>
                </c:pt>
                <c:pt idx="1174">
                  <c:v>38066</c:v>
                </c:pt>
                <c:pt idx="1175">
                  <c:v>38067</c:v>
                </c:pt>
                <c:pt idx="1176">
                  <c:v>38068</c:v>
                </c:pt>
                <c:pt idx="1177">
                  <c:v>38069</c:v>
                </c:pt>
                <c:pt idx="1178">
                  <c:v>38070</c:v>
                </c:pt>
                <c:pt idx="1179">
                  <c:v>38071</c:v>
                </c:pt>
                <c:pt idx="1180">
                  <c:v>38072</c:v>
                </c:pt>
                <c:pt idx="1181">
                  <c:v>38073</c:v>
                </c:pt>
                <c:pt idx="1182">
                  <c:v>38074</c:v>
                </c:pt>
                <c:pt idx="1183">
                  <c:v>38075</c:v>
                </c:pt>
                <c:pt idx="1184">
                  <c:v>38076</c:v>
                </c:pt>
                <c:pt idx="1185">
                  <c:v>38077</c:v>
                </c:pt>
                <c:pt idx="1186">
                  <c:v>38078</c:v>
                </c:pt>
                <c:pt idx="1187">
                  <c:v>38079</c:v>
                </c:pt>
                <c:pt idx="1188">
                  <c:v>38080</c:v>
                </c:pt>
                <c:pt idx="1189">
                  <c:v>38081</c:v>
                </c:pt>
                <c:pt idx="1190">
                  <c:v>38082</c:v>
                </c:pt>
                <c:pt idx="1191">
                  <c:v>38083</c:v>
                </c:pt>
                <c:pt idx="1192">
                  <c:v>38084</c:v>
                </c:pt>
                <c:pt idx="1193">
                  <c:v>38085</c:v>
                </c:pt>
                <c:pt idx="1194">
                  <c:v>38086</c:v>
                </c:pt>
                <c:pt idx="1195">
                  <c:v>38087</c:v>
                </c:pt>
                <c:pt idx="1196">
                  <c:v>38088</c:v>
                </c:pt>
                <c:pt idx="1197">
                  <c:v>38089</c:v>
                </c:pt>
                <c:pt idx="1198">
                  <c:v>38090</c:v>
                </c:pt>
                <c:pt idx="1199">
                  <c:v>38091</c:v>
                </c:pt>
                <c:pt idx="1200">
                  <c:v>38092</c:v>
                </c:pt>
                <c:pt idx="1201">
                  <c:v>38093</c:v>
                </c:pt>
                <c:pt idx="1202">
                  <c:v>38094</c:v>
                </c:pt>
                <c:pt idx="1203">
                  <c:v>38095</c:v>
                </c:pt>
                <c:pt idx="1204">
                  <c:v>38096</c:v>
                </c:pt>
                <c:pt idx="1205">
                  <c:v>38097</c:v>
                </c:pt>
                <c:pt idx="1206">
                  <c:v>38098</c:v>
                </c:pt>
                <c:pt idx="1207">
                  <c:v>38099</c:v>
                </c:pt>
                <c:pt idx="1208">
                  <c:v>38100</c:v>
                </c:pt>
                <c:pt idx="1209">
                  <c:v>38101</c:v>
                </c:pt>
                <c:pt idx="1210">
                  <c:v>38102</c:v>
                </c:pt>
                <c:pt idx="1211">
                  <c:v>38103</c:v>
                </c:pt>
                <c:pt idx="1212">
                  <c:v>38104</c:v>
                </c:pt>
                <c:pt idx="1213">
                  <c:v>38105</c:v>
                </c:pt>
                <c:pt idx="1214">
                  <c:v>38106</c:v>
                </c:pt>
                <c:pt idx="1215">
                  <c:v>38107</c:v>
                </c:pt>
                <c:pt idx="1216">
                  <c:v>38108</c:v>
                </c:pt>
                <c:pt idx="1217">
                  <c:v>38109</c:v>
                </c:pt>
                <c:pt idx="1218">
                  <c:v>38110</c:v>
                </c:pt>
                <c:pt idx="1219">
                  <c:v>38111</c:v>
                </c:pt>
                <c:pt idx="1220">
                  <c:v>38112</c:v>
                </c:pt>
                <c:pt idx="1221">
                  <c:v>38113</c:v>
                </c:pt>
                <c:pt idx="1222">
                  <c:v>38114</c:v>
                </c:pt>
                <c:pt idx="1223">
                  <c:v>38115</c:v>
                </c:pt>
                <c:pt idx="1224">
                  <c:v>38116</c:v>
                </c:pt>
                <c:pt idx="1225">
                  <c:v>38117</c:v>
                </c:pt>
                <c:pt idx="1226">
                  <c:v>38118</c:v>
                </c:pt>
                <c:pt idx="1227">
                  <c:v>38119</c:v>
                </c:pt>
                <c:pt idx="1228">
                  <c:v>38120</c:v>
                </c:pt>
                <c:pt idx="1229">
                  <c:v>38121</c:v>
                </c:pt>
                <c:pt idx="1230">
                  <c:v>38122</c:v>
                </c:pt>
                <c:pt idx="1231">
                  <c:v>38123</c:v>
                </c:pt>
                <c:pt idx="1232">
                  <c:v>38124</c:v>
                </c:pt>
                <c:pt idx="1233">
                  <c:v>38125</c:v>
                </c:pt>
                <c:pt idx="1234">
                  <c:v>38126</c:v>
                </c:pt>
                <c:pt idx="1235">
                  <c:v>38127</c:v>
                </c:pt>
                <c:pt idx="1236">
                  <c:v>38128</c:v>
                </c:pt>
                <c:pt idx="1237">
                  <c:v>38129</c:v>
                </c:pt>
                <c:pt idx="1238">
                  <c:v>38130</c:v>
                </c:pt>
                <c:pt idx="1239">
                  <c:v>38131</c:v>
                </c:pt>
                <c:pt idx="1240">
                  <c:v>38132</c:v>
                </c:pt>
                <c:pt idx="1241">
                  <c:v>38133</c:v>
                </c:pt>
                <c:pt idx="1242">
                  <c:v>38134</c:v>
                </c:pt>
                <c:pt idx="1243">
                  <c:v>38135</c:v>
                </c:pt>
                <c:pt idx="1244">
                  <c:v>38136</c:v>
                </c:pt>
                <c:pt idx="1245">
                  <c:v>38137</c:v>
                </c:pt>
                <c:pt idx="1246">
                  <c:v>38138</c:v>
                </c:pt>
                <c:pt idx="1247">
                  <c:v>38139</c:v>
                </c:pt>
                <c:pt idx="1248">
                  <c:v>38140</c:v>
                </c:pt>
                <c:pt idx="1249">
                  <c:v>38141</c:v>
                </c:pt>
                <c:pt idx="1250">
                  <c:v>38142</c:v>
                </c:pt>
                <c:pt idx="1251">
                  <c:v>38143</c:v>
                </c:pt>
                <c:pt idx="1252">
                  <c:v>38144</c:v>
                </c:pt>
                <c:pt idx="1253">
                  <c:v>38145</c:v>
                </c:pt>
                <c:pt idx="1254">
                  <c:v>38146</c:v>
                </c:pt>
                <c:pt idx="1255">
                  <c:v>38147</c:v>
                </c:pt>
                <c:pt idx="1256">
                  <c:v>38148</c:v>
                </c:pt>
                <c:pt idx="1257">
                  <c:v>38149</c:v>
                </c:pt>
                <c:pt idx="1258">
                  <c:v>38150</c:v>
                </c:pt>
                <c:pt idx="1259">
                  <c:v>38151</c:v>
                </c:pt>
                <c:pt idx="1260">
                  <c:v>38152</c:v>
                </c:pt>
                <c:pt idx="1261">
                  <c:v>38153</c:v>
                </c:pt>
                <c:pt idx="1262">
                  <c:v>38154</c:v>
                </c:pt>
                <c:pt idx="1263">
                  <c:v>38155</c:v>
                </c:pt>
                <c:pt idx="1264">
                  <c:v>38156</c:v>
                </c:pt>
                <c:pt idx="1265">
                  <c:v>38157</c:v>
                </c:pt>
                <c:pt idx="1266">
                  <c:v>38158</c:v>
                </c:pt>
                <c:pt idx="1267">
                  <c:v>38159</c:v>
                </c:pt>
                <c:pt idx="1268">
                  <c:v>38160</c:v>
                </c:pt>
                <c:pt idx="1269">
                  <c:v>38161</c:v>
                </c:pt>
                <c:pt idx="1270">
                  <c:v>38162</c:v>
                </c:pt>
                <c:pt idx="1271">
                  <c:v>38163</c:v>
                </c:pt>
                <c:pt idx="1272">
                  <c:v>38164</c:v>
                </c:pt>
                <c:pt idx="1273">
                  <c:v>38165</c:v>
                </c:pt>
                <c:pt idx="1274">
                  <c:v>38166</c:v>
                </c:pt>
                <c:pt idx="1275">
                  <c:v>38167</c:v>
                </c:pt>
                <c:pt idx="1276">
                  <c:v>38168</c:v>
                </c:pt>
                <c:pt idx="1277">
                  <c:v>38169</c:v>
                </c:pt>
                <c:pt idx="1278">
                  <c:v>38170</c:v>
                </c:pt>
                <c:pt idx="1279">
                  <c:v>38171</c:v>
                </c:pt>
                <c:pt idx="1280">
                  <c:v>38172</c:v>
                </c:pt>
                <c:pt idx="1281">
                  <c:v>38173</c:v>
                </c:pt>
                <c:pt idx="1282">
                  <c:v>38174</c:v>
                </c:pt>
                <c:pt idx="1283">
                  <c:v>38175</c:v>
                </c:pt>
                <c:pt idx="1284">
                  <c:v>38176</c:v>
                </c:pt>
                <c:pt idx="1285">
                  <c:v>38177</c:v>
                </c:pt>
                <c:pt idx="1286">
                  <c:v>38178</c:v>
                </c:pt>
                <c:pt idx="1287">
                  <c:v>38179</c:v>
                </c:pt>
                <c:pt idx="1288">
                  <c:v>38180</c:v>
                </c:pt>
                <c:pt idx="1289">
                  <c:v>38181</c:v>
                </c:pt>
                <c:pt idx="1290">
                  <c:v>38182</c:v>
                </c:pt>
                <c:pt idx="1291">
                  <c:v>38183</c:v>
                </c:pt>
                <c:pt idx="1292">
                  <c:v>38184</c:v>
                </c:pt>
                <c:pt idx="1293">
                  <c:v>38185</c:v>
                </c:pt>
                <c:pt idx="1294">
                  <c:v>38186</c:v>
                </c:pt>
                <c:pt idx="1295">
                  <c:v>38187</c:v>
                </c:pt>
                <c:pt idx="1296">
                  <c:v>38188</c:v>
                </c:pt>
                <c:pt idx="1297">
                  <c:v>38189</c:v>
                </c:pt>
                <c:pt idx="1298">
                  <c:v>38190</c:v>
                </c:pt>
                <c:pt idx="1299">
                  <c:v>38191</c:v>
                </c:pt>
                <c:pt idx="1300">
                  <c:v>38192</c:v>
                </c:pt>
                <c:pt idx="1301">
                  <c:v>38193</c:v>
                </c:pt>
                <c:pt idx="1302">
                  <c:v>38194</c:v>
                </c:pt>
                <c:pt idx="1303">
                  <c:v>38195</c:v>
                </c:pt>
                <c:pt idx="1304">
                  <c:v>38196</c:v>
                </c:pt>
                <c:pt idx="1305">
                  <c:v>38197</c:v>
                </c:pt>
                <c:pt idx="1306">
                  <c:v>38198</c:v>
                </c:pt>
                <c:pt idx="1307">
                  <c:v>38199</c:v>
                </c:pt>
                <c:pt idx="1308">
                  <c:v>38200</c:v>
                </c:pt>
                <c:pt idx="1309">
                  <c:v>38201</c:v>
                </c:pt>
                <c:pt idx="1310">
                  <c:v>38202</c:v>
                </c:pt>
                <c:pt idx="1311">
                  <c:v>38203</c:v>
                </c:pt>
                <c:pt idx="1312">
                  <c:v>38204</c:v>
                </c:pt>
                <c:pt idx="1313">
                  <c:v>38205</c:v>
                </c:pt>
                <c:pt idx="1314">
                  <c:v>38206</c:v>
                </c:pt>
                <c:pt idx="1315">
                  <c:v>38207</c:v>
                </c:pt>
                <c:pt idx="1316">
                  <c:v>38208</c:v>
                </c:pt>
                <c:pt idx="1317">
                  <c:v>38209</c:v>
                </c:pt>
                <c:pt idx="1318">
                  <c:v>38210</c:v>
                </c:pt>
                <c:pt idx="1319">
                  <c:v>38211</c:v>
                </c:pt>
                <c:pt idx="1320">
                  <c:v>38212</c:v>
                </c:pt>
                <c:pt idx="1321">
                  <c:v>38213</c:v>
                </c:pt>
                <c:pt idx="1322">
                  <c:v>38214</c:v>
                </c:pt>
                <c:pt idx="1323">
                  <c:v>38215</c:v>
                </c:pt>
                <c:pt idx="1324">
                  <c:v>38216</c:v>
                </c:pt>
                <c:pt idx="1325">
                  <c:v>38217</c:v>
                </c:pt>
                <c:pt idx="1326">
                  <c:v>38218</c:v>
                </c:pt>
                <c:pt idx="1327">
                  <c:v>38219</c:v>
                </c:pt>
                <c:pt idx="1328">
                  <c:v>38220</c:v>
                </c:pt>
                <c:pt idx="1329">
                  <c:v>38221</c:v>
                </c:pt>
                <c:pt idx="1330">
                  <c:v>38222</c:v>
                </c:pt>
                <c:pt idx="1331">
                  <c:v>38223</c:v>
                </c:pt>
                <c:pt idx="1332">
                  <c:v>38224</c:v>
                </c:pt>
                <c:pt idx="1333">
                  <c:v>38225</c:v>
                </c:pt>
                <c:pt idx="1334">
                  <c:v>38226</c:v>
                </c:pt>
                <c:pt idx="1335">
                  <c:v>38227</c:v>
                </c:pt>
                <c:pt idx="1336">
                  <c:v>38228</c:v>
                </c:pt>
                <c:pt idx="1337">
                  <c:v>38229</c:v>
                </c:pt>
                <c:pt idx="1338">
                  <c:v>38230</c:v>
                </c:pt>
                <c:pt idx="1339">
                  <c:v>38231</c:v>
                </c:pt>
                <c:pt idx="1340">
                  <c:v>38232</c:v>
                </c:pt>
                <c:pt idx="1341">
                  <c:v>38233</c:v>
                </c:pt>
                <c:pt idx="1342">
                  <c:v>38234</c:v>
                </c:pt>
                <c:pt idx="1343">
                  <c:v>38235</c:v>
                </c:pt>
                <c:pt idx="1344">
                  <c:v>38236</c:v>
                </c:pt>
                <c:pt idx="1345">
                  <c:v>38237</c:v>
                </c:pt>
                <c:pt idx="1346">
                  <c:v>38238</c:v>
                </c:pt>
                <c:pt idx="1347">
                  <c:v>38239</c:v>
                </c:pt>
                <c:pt idx="1348">
                  <c:v>38240</c:v>
                </c:pt>
                <c:pt idx="1349">
                  <c:v>38241</c:v>
                </c:pt>
                <c:pt idx="1350">
                  <c:v>38242</c:v>
                </c:pt>
                <c:pt idx="1351">
                  <c:v>38243</c:v>
                </c:pt>
                <c:pt idx="1352">
                  <c:v>38244</c:v>
                </c:pt>
                <c:pt idx="1353">
                  <c:v>38245</c:v>
                </c:pt>
                <c:pt idx="1354">
                  <c:v>38246</c:v>
                </c:pt>
                <c:pt idx="1355">
                  <c:v>38247</c:v>
                </c:pt>
                <c:pt idx="1356">
                  <c:v>38248</c:v>
                </c:pt>
                <c:pt idx="1357">
                  <c:v>38249</c:v>
                </c:pt>
                <c:pt idx="1358">
                  <c:v>38250</c:v>
                </c:pt>
                <c:pt idx="1359">
                  <c:v>38251</c:v>
                </c:pt>
                <c:pt idx="1360">
                  <c:v>38252</c:v>
                </c:pt>
                <c:pt idx="1361">
                  <c:v>38253</c:v>
                </c:pt>
                <c:pt idx="1362">
                  <c:v>38254</c:v>
                </c:pt>
                <c:pt idx="1363">
                  <c:v>38255</c:v>
                </c:pt>
                <c:pt idx="1364">
                  <c:v>38256</c:v>
                </c:pt>
                <c:pt idx="1365">
                  <c:v>38257</c:v>
                </c:pt>
                <c:pt idx="1366">
                  <c:v>38258</c:v>
                </c:pt>
                <c:pt idx="1367">
                  <c:v>38259</c:v>
                </c:pt>
                <c:pt idx="1368">
                  <c:v>38260</c:v>
                </c:pt>
                <c:pt idx="1369">
                  <c:v>38261</c:v>
                </c:pt>
                <c:pt idx="1370">
                  <c:v>38262</c:v>
                </c:pt>
                <c:pt idx="1371">
                  <c:v>38263</c:v>
                </c:pt>
                <c:pt idx="1372">
                  <c:v>38264</c:v>
                </c:pt>
                <c:pt idx="1373">
                  <c:v>38265</c:v>
                </c:pt>
                <c:pt idx="1374">
                  <c:v>38266</c:v>
                </c:pt>
                <c:pt idx="1375">
                  <c:v>38267</c:v>
                </c:pt>
                <c:pt idx="1376">
                  <c:v>38268</c:v>
                </c:pt>
                <c:pt idx="1377">
                  <c:v>38269</c:v>
                </c:pt>
                <c:pt idx="1378">
                  <c:v>38270</c:v>
                </c:pt>
                <c:pt idx="1379">
                  <c:v>38271</c:v>
                </c:pt>
                <c:pt idx="1380">
                  <c:v>38272</c:v>
                </c:pt>
                <c:pt idx="1381">
                  <c:v>38273</c:v>
                </c:pt>
                <c:pt idx="1382">
                  <c:v>38274</c:v>
                </c:pt>
                <c:pt idx="1383">
                  <c:v>38275</c:v>
                </c:pt>
                <c:pt idx="1384">
                  <c:v>38276</c:v>
                </c:pt>
                <c:pt idx="1385">
                  <c:v>38277</c:v>
                </c:pt>
                <c:pt idx="1386">
                  <c:v>38278</c:v>
                </c:pt>
                <c:pt idx="1387">
                  <c:v>38279</c:v>
                </c:pt>
                <c:pt idx="1388">
                  <c:v>38280</c:v>
                </c:pt>
                <c:pt idx="1389">
                  <c:v>38281</c:v>
                </c:pt>
                <c:pt idx="1390">
                  <c:v>38282</c:v>
                </c:pt>
                <c:pt idx="1391">
                  <c:v>38283</c:v>
                </c:pt>
                <c:pt idx="1392">
                  <c:v>38284</c:v>
                </c:pt>
                <c:pt idx="1393">
                  <c:v>38285</c:v>
                </c:pt>
                <c:pt idx="1394">
                  <c:v>38286</c:v>
                </c:pt>
                <c:pt idx="1395">
                  <c:v>38287</c:v>
                </c:pt>
                <c:pt idx="1396">
                  <c:v>38288</c:v>
                </c:pt>
                <c:pt idx="1397">
                  <c:v>38289</c:v>
                </c:pt>
                <c:pt idx="1398">
                  <c:v>38290</c:v>
                </c:pt>
                <c:pt idx="1399">
                  <c:v>38291</c:v>
                </c:pt>
                <c:pt idx="1400">
                  <c:v>38292</c:v>
                </c:pt>
                <c:pt idx="1401">
                  <c:v>38293</c:v>
                </c:pt>
                <c:pt idx="1402">
                  <c:v>38294</c:v>
                </c:pt>
                <c:pt idx="1403">
                  <c:v>38295</c:v>
                </c:pt>
                <c:pt idx="1404">
                  <c:v>38296</c:v>
                </c:pt>
                <c:pt idx="1405">
                  <c:v>38297</c:v>
                </c:pt>
                <c:pt idx="1406">
                  <c:v>38298</c:v>
                </c:pt>
                <c:pt idx="1407">
                  <c:v>38299</c:v>
                </c:pt>
                <c:pt idx="1408">
                  <c:v>38300</c:v>
                </c:pt>
                <c:pt idx="1409">
                  <c:v>38301</c:v>
                </c:pt>
                <c:pt idx="1410">
                  <c:v>38302</c:v>
                </c:pt>
                <c:pt idx="1411">
                  <c:v>38303</c:v>
                </c:pt>
                <c:pt idx="1412">
                  <c:v>38304</c:v>
                </c:pt>
                <c:pt idx="1413">
                  <c:v>38305</c:v>
                </c:pt>
                <c:pt idx="1414">
                  <c:v>38306</c:v>
                </c:pt>
                <c:pt idx="1415">
                  <c:v>38307</c:v>
                </c:pt>
                <c:pt idx="1416">
                  <c:v>38308</c:v>
                </c:pt>
                <c:pt idx="1417">
                  <c:v>38309</c:v>
                </c:pt>
                <c:pt idx="1418">
                  <c:v>38310</c:v>
                </c:pt>
                <c:pt idx="1419">
                  <c:v>38311</c:v>
                </c:pt>
                <c:pt idx="1420">
                  <c:v>38312</c:v>
                </c:pt>
                <c:pt idx="1421">
                  <c:v>38313</c:v>
                </c:pt>
                <c:pt idx="1422">
                  <c:v>38314</c:v>
                </c:pt>
                <c:pt idx="1423">
                  <c:v>38315</c:v>
                </c:pt>
                <c:pt idx="1424">
                  <c:v>38316</c:v>
                </c:pt>
                <c:pt idx="1425">
                  <c:v>38317</c:v>
                </c:pt>
                <c:pt idx="1426">
                  <c:v>38318</c:v>
                </c:pt>
                <c:pt idx="1427">
                  <c:v>38319</c:v>
                </c:pt>
                <c:pt idx="1428">
                  <c:v>38320</c:v>
                </c:pt>
                <c:pt idx="1429">
                  <c:v>38321</c:v>
                </c:pt>
                <c:pt idx="1430">
                  <c:v>38322</c:v>
                </c:pt>
                <c:pt idx="1431">
                  <c:v>38323</c:v>
                </c:pt>
                <c:pt idx="1432">
                  <c:v>38324</c:v>
                </c:pt>
                <c:pt idx="1433">
                  <c:v>38325</c:v>
                </c:pt>
                <c:pt idx="1434">
                  <c:v>38326</c:v>
                </c:pt>
                <c:pt idx="1435">
                  <c:v>38327</c:v>
                </c:pt>
                <c:pt idx="1436">
                  <c:v>38328</c:v>
                </c:pt>
                <c:pt idx="1437">
                  <c:v>38329</c:v>
                </c:pt>
                <c:pt idx="1438">
                  <c:v>38330</c:v>
                </c:pt>
                <c:pt idx="1439">
                  <c:v>38331</c:v>
                </c:pt>
                <c:pt idx="1440">
                  <c:v>38332</c:v>
                </c:pt>
                <c:pt idx="1441">
                  <c:v>38333</c:v>
                </c:pt>
                <c:pt idx="1442">
                  <c:v>38334</c:v>
                </c:pt>
                <c:pt idx="1443">
                  <c:v>38335</c:v>
                </c:pt>
                <c:pt idx="1444">
                  <c:v>38336</c:v>
                </c:pt>
                <c:pt idx="1445">
                  <c:v>38337</c:v>
                </c:pt>
                <c:pt idx="1446">
                  <c:v>38338</c:v>
                </c:pt>
                <c:pt idx="1447">
                  <c:v>38339</c:v>
                </c:pt>
                <c:pt idx="1448">
                  <c:v>38340</c:v>
                </c:pt>
                <c:pt idx="1449">
                  <c:v>38341</c:v>
                </c:pt>
                <c:pt idx="1450">
                  <c:v>38342</c:v>
                </c:pt>
                <c:pt idx="1451">
                  <c:v>38343</c:v>
                </c:pt>
                <c:pt idx="1452">
                  <c:v>38344</c:v>
                </c:pt>
                <c:pt idx="1453">
                  <c:v>38345</c:v>
                </c:pt>
                <c:pt idx="1454">
                  <c:v>38346</c:v>
                </c:pt>
                <c:pt idx="1455">
                  <c:v>38347</c:v>
                </c:pt>
                <c:pt idx="1456">
                  <c:v>38348</c:v>
                </c:pt>
                <c:pt idx="1457">
                  <c:v>38349</c:v>
                </c:pt>
                <c:pt idx="1458">
                  <c:v>38350</c:v>
                </c:pt>
                <c:pt idx="1459">
                  <c:v>38351</c:v>
                </c:pt>
                <c:pt idx="1460">
                  <c:v>38352</c:v>
                </c:pt>
                <c:pt idx="1461">
                  <c:v>38353</c:v>
                </c:pt>
                <c:pt idx="1462">
                  <c:v>38354</c:v>
                </c:pt>
                <c:pt idx="1463">
                  <c:v>38355</c:v>
                </c:pt>
                <c:pt idx="1464">
                  <c:v>38356</c:v>
                </c:pt>
                <c:pt idx="1465">
                  <c:v>38357</c:v>
                </c:pt>
                <c:pt idx="1466">
                  <c:v>38358</c:v>
                </c:pt>
                <c:pt idx="1467">
                  <c:v>38359</c:v>
                </c:pt>
                <c:pt idx="1468">
                  <c:v>38360</c:v>
                </c:pt>
                <c:pt idx="1469">
                  <c:v>38361</c:v>
                </c:pt>
                <c:pt idx="1470">
                  <c:v>38362</c:v>
                </c:pt>
                <c:pt idx="1471">
                  <c:v>38363</c:v>
                </c:pt>
                <c:pt idx="1472">
                  <c:v>38364</c:v>
                </c:pt>
                <c:pt idx="1473">
                  <c:v>38365</c:v>
                </c:pt>
                <c:pt idx="1474">
                  <c:v>38366</c:v>
                </c:pt>
                <c:pt idx="1475">
                  <c:v>38367</c:v>
                </c:pt>
                <c:pt idx="1476">
                  <c:v>38368</c:v>
                </c:pt>
                <c:pt idx="1477">
                  <c:v>38369</c:v>
                </c:pt>
                <c:pt idx="1478">
                  <c:v>38370</c:v>
                </c:pt>
                <c:pt idx="1479">
                  <c:v>38371</c:v>
                </c:pt>
                <c:pt idx="1480">
                  <c:v>38372</c:v>
                </c:pt>
                <c:pt idx="1481">
                  <c:v>38373</c:v>
                </c:pt>
                <c:pt idx="1482">
                  <c:v>38374</c:v>
                </c:pt>
                <c:pt idx="1483">
                  <c:v>38375</c:v>
                </c:pt>
                <c:pt idx="1484">
                  <c:v>38376</c:v>
                </c:pt>
                <c:pt idx="1485">
                  <c:v>38377</c:v>
                </c:pt>
                <c:pt idx="1486">
                  <c:v>38378</c:v>
                </c:pt>
                <c:pt idx="1487">
                  <c:v>38379</c:v>
                </c:pt>
                <c:pt idx="1488">
                  <c:v>38380</c:v>
                </c:pt>
                <c:pt idx="1489">
                  <c:v>38381</c:v>
                </c:pt>
                <c:pt idx="1490">
                  <c:v>38382</c:v>
                </c:pt>
                <c:pt idx="1491">
                  <c:v>38383</c:v>
                </c:pt>
                <c:pt idx="1492">
                  <c:v>38384</c:v>
                </c:pt>
                <c:pt idx="1493">
                  <c:v>38385</c:v>
                </c:pt>
                <c:pt idx="1494">
                  <c:v>38386</c:v>
                </c:pt>
                <c:pt idx="1495">
                  <c:v>38387</c:v>
                </c:pt>
                <c:pt idx="1496">
                  <c:v>38388</c:v>
                </c:pt>
                <c:pt idx="1497">
                  <c:v>38389</c:v>
                </c:pt>
                <c:pt idx="1498">
                  <c:v>38390</c:v>
                </c:pt>
                <c:pt idx="1499">
                  <c:v>38391</c:v>
                </c:pt>
                <c:pt idx="1500">
                  <c:v>38392</c:v>
                </c:pt>
                <c:pt idx="1501">
                  <c:v>38393</c:v>
                </c:pt>
                <c:pt idx="1502">
                  <c:v>38394</c:v>
                </c:pt>
                <c:pt idx="1503">
                  <c:v>38395</c:v>
                </c:pt>
                <c:pt idx="1504">
                  <c:v>38396</c:v>
                </c:pt>
                <c:pt idx="1505">
                  <c:v>38397</c:v>
                </c:pt>
                <c:pt idx="1506">
                  <c:v>38398</c:v>
                </c:pt>
                <c:pt idx="1507">
                  <c:v>38399</c:v>
                </c:pt>
                <c:pt idx="1508">
                  <c:v>38400</c:v>
                </c:pt>
                <c:pt idx="1509">
                  <c:v>38401</c:v>
                </c:pt>
                <c:pt idx="1510">
                  <c:v>38402</c:v>
                </c:pt>
                <c:pt idx="1511">
                  <c:v>38403</c:v>
                </c:pt>
                <c:pt idx="1512">
                  <c:v>38404</c:v>
                </c:pt>
                <c:pt idx="1513">
                  <c:v>38405</c:v>
                </c:pt>
                <c:pt idx="1514">
                  <c:v>38406</c:v>
                </c:pt>
                <c:pt idx="1515">
                  <c:v>38407</c:v>
                </c:pt>
                <c:pt idx="1516">
                  <c:v>38408</c:v>
                </c:pt>
                <c:pt idx="1517">
                  <c:v>38409</c:v>
                </c:pt>
                <c:pt idx="1518">
                  <c:v>38410</c:v>
                </c:pt>
                <c:pt idx="1519">
                  <c:v>38411</c:v>
                </c:pt>
                <c:pt idx="1520">
                  <c:v>38412</c:v>
                </c:pt>
                <c:pt idx="1521">
                  <c:v>38413</c:v>
                </c:pt>
                <c:pt idx="1522">
                  <c:v>38414</c:v>
                </c:pt>
                <c:pt idx="1523">
                  <c:v>38415</c:v>
                </c:pt>
                <c:pt idx="1524">
                  <c:v>38416</c:v>
                </c:pt>
                <c:pt idx="1525">
                  <c:v>38417</c:v>
                </c:pt>
                <c:pt idx="1526">
                  <c:v>38418</c:v>
                </c:pt>
                <c:pt idx="1527">
                  <c:v>38419</c:v>
                </c:pt>
                <c:pt idx="1528">
                  <c:v>38420</c:v>
                </c:pt>
                <c:pt idx="1529">
                  <c:v>38421</c:v>
                </c:pt>
                <c:pt idx="1530">
                  <c:v>38422</c:v>
                </c:pt>
                <c:pt idx="1531">
                  <c:v>38423</c:v>
                </c:pt>
                <c:pt idx="1532">
                  <c:v>38424</c:v>
                </c:pt>
                <c:pt idx="1533">
                  <c:v>38425</c:v>
                </c:pt>
                <c:pt idx="1534">
                  <c:v>38426</c:v>
                </c:pt>
                <c:pt idx="1535">
                  <c:v>38427</c:v>
                </c:pt>
                <c:pt idx="1536">
                  <c:v>38428</c:v>
                </c:pt>
                <c:pt idx="1537">
                  <c:v>38429</c:v>
                </c:pt>
                <c:pt idx="1538">
                  <c:v>38430</c:v>
                </c:pt>
                <c:pt idx="1539">
                  <c:v>38431</c:v>
                </c:pt>
                <c:pt idx="1540">
                  <c:v>38432</c:v>
                </c:pt>
                <c:pt idx="1541">
                  <c:v>38433</c:v>
                </c:pt>
                <c:pt idx="1542">
                  <c:v>38434</c:v>
                </c:pt>
                <c:pt idx="1543">
                  <c:v>38435</c:v>
                </c:pt>
                <c:pt idx="1544">
                  <c:v>38436</c:v>
                </c:pt>
                <c:pt idx="1545">
                  <c:v>38437</c:v>
                </c:pt>
                <c:pt idx="1546">
                  <c:v>38438</c:v>
                </c:pt>
                <c:pt idx="1547">
                  <c:v>38439</c:v>
                </c:pt>
                <c:pt idx="1548">
                  <c:v>38440</c:v>
                </c:pt>
                <c:pt idx="1549">
                  <c:v>38441</c:v>
                </c:pt>
                <c:pt idx="1550">
                  <c:v>38442</c:v>
                </c:pt>
                <c:pt idx="1551">
                  <c:v>38443</c:v>
                </c:pt>
                <c:pt idx="1552">
                  <c:v>38444</c:v>
                </c:pt>
                <c:pt idx="1553">
                  <c:v>38445</c:v>
                </c:pt>
                <c:pt idx="1554">
                  <c:v>38446</c:v>
                </c:pt>
                <c:pt idx="1555">
                  <c:v>38447</c:v>
                </c:pt>
                <c:pt idx="1556">
                  <c:v>38448</c:v>
                </c:pt>
                <c:pt idx="1557">
                  <c:v>38449</c:v>
                </c:pt>
                <c:pt idx="1558">
                  <c:v>38450</c:v>
                </c:pt>
                <c:pt idx="1559">
                  <c:v>38451</c:v>
                </c:pt>
                <c:pt idx="1560">
                  <c:v>38452</c:v>
                </c:pt>
                <c:pt idx="1561">
                  <c:v>38453</c:v>
                </c:pt>
                <c:pt idx="1562">
                  <c:v>38454</c:v>
                </c:pt>
                <c:pt idx="1563">
                  <c:v>38455</c:v>
                </c:pt>
                <c:pt idx="1564">
                  <c:v>38456</c:v>
                </c:pt>
                <c:pt idx="1565">
                  <c:v>38457</c:v>
                </c:pt>
                <c:pt idx="1566">
                  <c:v>38458</c:v>
                </c:pt>
                <c:pt idx="1567">
                  <c:v>38459</c:v>
                </c:pt>
                <c:pt idx="1568">
                  <c:v>38460</c:v>
                </c:pt>
                <c:pt idx="1569">
                  <c:v>38461</c:v>
                </c:pt>
                <c:pt idx="1570">
                  <c:v>38462</c:v>
                </c:pt>
                <c:pt idx="1571">
                  <c:v>38463</c:v>
                </c:pt>
                <c:pt idx="1572">
                  <c:v>38464</c:v>
                </c:pt>
                <c:pt idx="1573">
                  <c:v>38465</c:v>
                </c:pt>
                <c:pt idx="1574">
                  <c:v>38466</c:v>
                </c:pt>
                <c:pt idx="1575">
                  <c:v>38467</c:v>
                </c:pt>
                <c:pt idx="1576">
                  <c:v>38468</c:v>
                </c:pt>
                <c:pt idx="1577">
                  <c:v>38469</c:v>
                </c:pt>
                <c:pt idx="1578">
                  <c:v>38470</c:v>
                </c:pt>
                <c:pt idx="1579">
                  <c:v>38471</c:v>
                </c:pt>
                <c:pt idx="1580">
                  <c:v>38472</c:v>
                </c:pt>
                <c:pt idx="1581">
                  <c:v>38473</c:v>
                </c:pt>
                <c:pt idx="1582">
                  <c:v>38474</c:v>
                </c:pt>
                <c:pt idx="1583">
                  <c:v>38475</c:v>
                </c:pt>
                <c:pt idx="1584">
                  <c:v>38476</c:v>
                </c:pt>
                <c:pt idx="1585">
                  <c:v>38477</c:v>
                </c:pt>
                <c:pt idx="1586">
                  <c:v>38478</c:v>
                </c:pt>
                <c:pt idx="1587">
                  <c:v>38479</c:v>
                </c:pt>
                <c:pt idx="1588">
                  <c:v>38480</c:v>
                </c:pt>
                <c:pt idx="1589">
                  <c:v>38481</c:v>
                </c:pt>
                <c:pt idx="1590">
                  <c:v>38482</c:v>
                </c:pt>
                <c:pt idx="1591">
                  <c:v>38483</c:v>
                </c:pt>
                <c:pt idx="1592">
                  <c:v>38484</c:v>
                </c:pt>
                <c:pt idx="1593">
                  <c:v>38485</c:v>
                </c:pt>
                <c:pt idx="1594">
                  <c:v>38486</c:v>
                </c:pt>
                <c:pt idx="1595">
                  <c:v>38487</c:v>
                </c:pt>
                <c:pt idx="1596">
                  <c:v>38488</c:v>
                </c:pt>
                <c:pt idx="1597">
                  <c:v>38489</c:v>
                </c:pt>
                <c:pt idx="1598">
                  <c:v>38490</c:v>
                </c:pt>
                <c:pt idx="1599">
                  <c:v>38491</c:v>
                </c:pt>
                <c:pt idx="1600">
                  <c:v>38492</c:v>
                </c:pt>
                <c:pt idx="1601">
                  <c:v>38493</c:v>
                </c:pt>
                <c:pt idx="1602">
                  <c:v>38494</c:v>
                </c:pt>
                <c:pt idx="1603">
                  <c:v>38495</c:v>
                </c:pt>
                <c:pt idx="1604">
                  <c:v>38496</c:v>
                </c:pt>
                <c:pt idx="1605">
                  <c:v>38497</c:v>
                </c:pt>
                <c:pt idx="1606">
                  <c:v>38498</c:v>
                </c:pt>
                <c:pt idx="1607">
                  <c:v>38499</c:v>
                </c:pt>
                <c:pt idx="1608">
                  <c:v>38500</c:v>
                </c:pt>
                <c:pt idx="1609">
                  <c:v>38501</c:v>
                </c:pt>
                <c:pt idx="1610">
                  <c:v>38502</c:v>
                </c:pt>
                <c:pt idx="1611">
                  <c:v>38503</c:v>
                </c:pt>
                <c:pt idx="1612">
                  <c:v>38504</c:v>
                </c:pt>
                <c:pt idx="1613">
                  <c:v>38505</c:v>
                </c:pt>
                <c:pt idx="1614">
                  <c:v>38506</c:v>
                </c:pt>
                <c:pt idx="1615">
                  <c:v>38507</c:v>
                </c:pt>
                <c:pt idx="1616">
                  <c:v>38508</c:v>
                </c:pt>
                <c:pt idx="1617">
                  <c:v>38509</c:v>
                </c:pt>
                <c:pt idx="1618">
                  <c:v>38510</c:v>
                </c:pt>
                <c:pt idx="1619">
                  <c:v>38511</c:v>
                </c:pt>
                <c:pt idx="1620">
                  <c:v>38512</c:v>
                </c:pt>
                <c:pt idx="1621">
                  <c:v>38513</c:v>
                </c:pt>
                <c:pt idx="1622">
                  <c:v>38514</c:v>
                </c:pt>
                <c:pt idx="1623">
                  <c:v>38515</c:v>
                </c:pt>
                <c:pt idx="1624">
                  <c:v>38516</c:v>
                </c:pt>
                <c:pt idx="1625">
                  <c:v>38517</c:v>
                </c:pt>
                <c:pt idx="1626">
                  <c:v>38518</c:v>
                </c:pt>
                <c:pt idx="1627">
                  <c:v>38519</c:v>
                </c:pt>
                <c:pt idx="1628">
                  <c:v>38520</c:v>
                </c:pt>
                <c:pt idx="1629">
                  <c:v>38521</c:v>
                </c:pt>
                <c:pt idx="1630">
                  <c:v>38522</c:v>
                </c:pt>
                <c:pt idx="1631">
                  <c:v>38523</c:v>
                </c:pt>
                <c:pt idx="1632">
                  <c:v>38524</c:v>
                </c:pt>
                <c:pt idx="1633">
                  <c:v>38525</c:v>
                </c:pt>
                <c:pt idx="1634">
                  <c:v>38526</c:v>
                </c:pt>
                <c:pt idx="1635">
                  <c:v>38527</c:v>
                </c:pt>
                <c:pt idx="1636">
                  <c:v>38528</c:v>
                </c:pt>
                <c:pt idx="1637">
                  <c:v>38529</c:v>
                </c:pt>
                <c:pt idx="1638">
                  <c:v>38530</c:v>
                </c:pt>
                <c:pt idx="1639">
                  <c:v>38531</c:v>
                </c:pt>
                <c:pt idx="1640">
                  <c:v>38532</c:v>
                </c:pt>
                <c:pt idx="1641">
                  <c:v>38533</c:v>
                </c:pt>
                <c:pt idx="1642">
                  <c:v>38534</c:v>
                </c:pt>
                <c:pt idx="1643">
                  <c:v>38535</c:v>
                </c:pt>
                <c:pt idx="1644">
                  <c:v>38536</c:v>
                </c:pt>
                <c:pt idx="1645">
                  <c:v>38537</c:v>
                </c:pt>
                <c:pt idx="1646">
                  <c:v>38538</c:v>
                </c:pt>
                <c:pt idx="1647">
                  <c:v>38539</c:v>
                </c:pt>
                <c:pt idx="1648">
                  <c:v>38540</c:v>
                </c:pt>
                <c:pt idx="1649">
                  <c:v>38541</c:v>
                </c:pt>
                <c:pt idx="1650">
                  <c:v>38542</c:v>
                </c:pt>
                <c:pt idx="1651">
                  <c:v>38543</c:v>
                </c:pt>
                <c:pt idx="1652">
                  <c:v>38544</c:v>
                </c:pt>
                <c:pt idx="1653">
                  <c:v>38545</c:v>
                </c:pt>
                <c:pt idx="1654">
                  <c:v>38546</c:v>
                </c:pt>
                <c:pt idx="1655">
                  <c:v>38547</c:v>
                </c:pt>
                <c:pt idx="1656">
                  <c:v>38548</c:v>
                </c:pt>
                <c:pt idx="1657">
                  <c:v>38549</c:v>
                </c:pt>
                <c:pt idx="1658">
                  <c:v>38550</c:v>
                </c:pt>
                <c:pt idx="1659">
                  <c:v>38551</c:v>
                </c:pt>
                <c:pt idx="1660">
                  <c:v>38552</c:v>
                </c:pt>
                <c:pt idx="1661">
                  <c:v>38553</c:v>
                </c:pt>
                <c:pt idx="1662">
                  <c:v>38554</c:v>
                </c:pt>
                <c:pt idx="1663">
                  <c:v>38555</c:v>
                </c:pt>
                <c:pt idx="1664">
                  <c:v>38556</c:v>
                </c:pt>
                <c:pt idx="1665">
                  <c:v>38557</c:v>
                </c:pt>
                <c:pt idx="1666">
                  <c:v>38558</c:v>
                </c:pt>
                <c:pt idx="1667">
                  <c:v>38559</c:v>
                </c:pt>
                <c:pt idx="1668">
                  <c:v>38560</c:v>
                </c:pt>
                <c:pt idx="1669">
                  <c:v>38561</c:v>
                </c:pt>
                <c:pt idx="1670">
                  <c:v>38562</c:v>
                </c:pt>
                <c:pt idx="1671">
                  <c:v>38563</c:v>
                </c:pt>
                <c:pt idx="1672">
                  <c:v>38564</c:v>
                </c:pt>
                <c:pt idx="1673">
                  <c:v>38565</c:v>
                </c:pt>
                <c:pt idx="1674">
                  <c:v>38566</c:v>
                </c:pt>
                <c:pt idx="1675">
                  <c:v>38567</c:v>
                </c:pt>
                <c:pt idx="1676">
                  <c:v>38568</c:v>
                </c:pt>
                <c:pt idx="1677">
                  <c:v>38569</c:v>
                </c:pt>
                <c:pt idx="1678">
                  <c:v>38570</c:v>
                </c:pt>
                <c:pt idx="1679">
                  <c:v>38571</c:v>
                </c:pt>
                <c:pt idx="1680">
                  <c:v>38572</c:v>
                </c:pt>
                <c:pt idx="1681">
                  <c:v>38573</c:v>
                </c:pt>
                <c:pt idx="1682">
                  <c:v>38574</c:v>
                </c:pt>
                <c:pt idx="1683">
                  <c:v>38575</c:v>
                </c:pt>
                <c:pt idx="1684">
                  <c:v>38576</c:v>
                </c:pt>
                <c:pt idx="1685">
                  <c:v>38577</c:v>
                </c:pt>
                <c:pt idx="1686">
                  <c:v>38578</c:v>
                </c:pt>
                <c:pt idx="1687">
                  <c:v>38579</c:v>
                </c:pt>
                <c:pt idx="1688">
                  <c:v>38580</c:v>
                </c:pt>
                <c:pt idx="1689">
                  <c:v>38581</c:v>
                </c:pt>
                <c:pt idx="1690">
                  <c:v>38582</c:v>
                </c:pt>
                <c:pt idx="1691">
                  <c:v>38583</c:v>
                </c:pt>
                <c:pt idx="1692">
                  <c:v>38584</c:v>
                </c:pt>
                <c:pt idx="1693">
                  <c:v>38585</c:v>
                </c:pt>
                <c:pt idx="1694">
                  <c:v>38586</c:v>
                </c:pt>
                <c:pt idx="1695">
                  <c:v>38587</c:v>
                </c:pt>
                <c:pt idx="1696">
                  <c:v>38588</c:v>
                </c:pt>
                <c:pt idx="1697">
                  <c:v>38589</c:v>
                </c:pt>
                <c:pt idx="1698">
                  <c:v>38590</c:v>
                </c:pt>
                <c:pt idx="1699">
                  <c:v>38591</c:v>
                </c:pt>
                <c:pt idx="1700">
                  <c:v>38592</c:v>
                </c:pt>
                <c:pt idx="1701">
                  <c:v>38593</c:v>
                </c:pt>
                <c:pt idx="1702">
                  <c:v>38594</c:v>
                </c:pt>
                <c:pt idx="1703">
                  <c:v>38595</c:v>
                </c:pt>
                <c:pt idx="1704">
                  <c:v>38596</c:v>
                </c:pt>
                <c:pt idx="1705">
                  <c:v>38597</c:v>
                </c:pt>
                <c:pt idx="1706">
                  <c:v>38598</c:v>
                </c:pt>
                <c:pt idx="1707">
                  <c:v>38599</c:v>
                </c:pt>
                <c:pt idx="1708">
                  <c:v>38600</c:v>
                </c:pt>
                <c:pt idx="1709">
                  <c:v>38601</c:v>
                </c:pt>
                <c:pt idx="1710">
                  <c:v>38602</c:v>
                </c:pt>
                <c:pt idx="1711">
                  <c:v>38603</c:v>
                </c:pt>
                <c:pt idx="1712">
                  <c:v>38604</c:v>
                </c:pt>
                <c:pt idx="1713">
                  <c:v>38605</c:v>
                </c:pt>
                <c:pt idx="1714">
                  <c:v>38606</c:v>
                </c:pt>
                <c:pt idx="1715">
                  <c:v>38607</c:v>
                </c:pt>
                <c:pt idx="1716">
                  <c:v>38608</c:v>
                </c:pt>
                <c:pt idx="1717">
                  <c:v>38609</c:v>
                </c:pt>
                <c:pt idx="1718">
                  <c:v>38610</c:v>
                </c:pt>
                <c:pt idx="1719">
                  <c:v>38611</c:v>
                </c:pt>
                <c:pt idx="1720">
                  <c:v>38612</c:v>
                </c:pt>
                <c:pt idx="1721">
                  <c:v>38613</c:v>
                </c:pt>
                <c:pt idx="1722">
                  <c:v>38614</c:v>
                </c:pt>
                <c:pt idx="1723">
                  <c:v>38615</c:v>
                </c:pt>
                <c:pt idx="1724">
                  <c:v>38616</c:v>
                </c:pt>
                <c:pt idx="1725">
                  <c:v>38617</c:v>
                </c:pt>
                <c:pt idx="1726">
                  <c:v>38618</c:v>
                </c:pt>
                <c:pt idx="1727">
                  <c:v>38619</c:v>
                </c:pt>
                <c:pt idx="1728">
                  <c:v>38620</c:v>
                </c:pt>
                <c:pt idx="1729">
                  <c:v>38621</c:v>
                </c:pt>
                <c:pt idx="1730">
                  <c:v>38622</c:v>
                </c:pt>
                <c:pt idx="1731">
                  <c:v>38623</c:v>
                </c:pt>
                <c:pt idx="1732">
                  <c:v>38624</c:v>
                </c:pt>
                <c:pt idx="1733">
                  <c:v>38625</c:v>
                </c:pt>
                <c:pt idx="1734">
                  <c:v>38626</c:v>
                </c:pt>
                <c:pt idx="1735">
                  <c:v>38627</c:v>
                </c:pt>
                <c:pt idx="1736">
                  <c:v>38628</c:v>
                </c:pt>
                <c:pt idx="1737">
                  <c:v>38629</c:v>
                </c:pt>
                <c:pt idx="1738">
                  <c:v>38630</c:v>
                </c:pt>
                <c:pt idx="1739">
                  <c:v>38631</c:v>
                </c:pt>
                <c:pt idx="1740">
                  <c:v>38632</c:v>
                </c:pt>
                <c:pt idx="1741">
                  <c:v>38633</c:v>
                </c:pt>
                <c:pt idx="1742">
                  <c:v>38634</c:v>
                </c:pt>
                <c:pt idx="1743">
                  <c:v>38635</c:v>
                </c:pt>
                <c:pt idx="1744">
                  <c:v>38636</c:v>
                </c:pt>
                <c:pt idx="1745">
                  <c:v>38637</c:v>
                </c:pt>
                <c:pt idx="1746">
                  <c:v>38638</c:v>
                </c:pt>
                <c:pt idx="1747">
                  <c:v>38639</c:v>
                </c:pt>
                <c:pt idx="1748">
                  <c:v>38640</c:v>
                </c:pt>
                <c:pt idx="1749">
                  <c:v>38641</c:v>
                </c:pt>
                <c:pt idx="1750">
                  <c:v>38642</c:v>
                </c:pt>
                <c:pt idx="1751">
                  <c:v>38643</c:v>
                </c:pt>
                <c:pt idx="1752">
                  <c:v>38644</c:v>
                </c:pt>
                <c:pt idx="1753">
                  <c:v>38645</c:v>
                </c:pt>
                <c:pt idx="1754">
                  <c:v>38646</c:v>
                </c:pt>
                <c:pt idx="1755">
                  <c:v>38647</c:v>
                </c:pt>
                <c:pt idx="1756">
                  <c:v>38648</c:v>
                </c:pt>
                <c:pt idx="1757">
                  <c:v>38649</c:v>
                </c:pt>
                <c:pt idx="1758">
                  <c:v>38650</c:v>
                </c:pt>
                <c:pt idx="1759">
                  <c:v>38651</c:v>
                </c:pt>
                <c:pt idx="1760">
                  <c:v>38652</c:v>
                </c:pt>
                <c:pt idx="1761">
                  <c:v>38653</c:v>
                </c:pt>
                <c:pt idx="1762">
                  <c:v>38654</c:v>
                </c:pt>
                <c:pt idx="1763">
                  <c:v>38655</c:v>
                </c:pt>
                <c:pt idx="1764">
                  <c:v>38656</c:v>
                </c:pt>
                <c:pt idx="1765">
                  <c:v>38657</c:v>
                </c:pt>
                <c:pt idx="1766">
                  <c:v>38658</c:v>
                </c:pt>
                <c:pt idx="1767">
                  <c:v>38659</c:v>
                </c:pt>
                <c:pt idx="1768">
                  <c:v>38660</c:v>
                </c:pt>
                <c:pt idx="1769">
                  <c:v>38661</c:v>
                </c:pt>
                <c:pt idx="1770">
                  <c:v>38662</c:v>
                </c:pt>
                <c:pt idx="1771">
                  <c:v>38663</c:v>
                </c:pt>
                <c:pt idx="1772">
                  <c:v>38664</c:v>
                </c:pt>
                <c:pt idx="1773">
                  <c:v>38665</c:v>
                </c:pt>
                <c:pt idx="1774">
                  <c:v>38666</c:v>
                </c:pt>
                <c:pt idx="1775">
                  <c:v>38667</c:v>
                </c:pt>
                <c:pt idx="1776">
                  <c:v>38668</c:v>
                </c:pt>
                <c:pt idx="1777">
                  <c:v>38669</c:v>
                </c:pt>
                <c:pt idx="1778">
                  <c:v>38670</c:v>
                </c:pt>
                <c:pt idx="1779">
                  <c:v>38671</c:v>
                </c:pt>
                <c:pt idx="1780">
                  <c:v>38672</c:v>
                </c:pt>
                <c:pt idx="1781">
                  <c:v>38673</c:v>
                </c:pt>
                <c:pt idx="1782">
                  <c:v>38674</c:v>
                </c:pt>
                <c:pt idx="1783">
                  <c:v>38675</c:v>
                </c:pt>
                <c:pt idx="1784">
                  <c:v>38676</c:v>
                </c:pt>
                <c:pt idx="1785">
                  <c:v>38677</c:v>
                </c:pt>
                <c:pt idx="1786">
                  <c:v>38678</c:v>
                </c:pt>
                <c:pt idx="1787">
                  <c:v>38679</c:v>
                </c:pt>
                <c:pt idx="1788">
                  <c:v>38680</c:v>
                </c:pt>
                <c:pt idx="1789">
                  <c:v>38681</c:v>
                </c:pt>
                <c:pt idx="1790">
                  <c:v>38682</c:v>
                </c:pt>
                <c:pt idx="1791">
                  <c:v>38683</c:v>
                </c:pt>
                <c:pt idx="1792">
                  <c:v>38684</c:v>
                </c:pt>
                <c:pt idx="1793">
                  <c:v>38685</c:v>
                </c:pt>
                <c:pt idx="1794">
                  <c:v>38686</c:v>
                </c:pt>
                <c:pt idx="1795">
                  <c:v>38687</c:v>
                </c:pt>
                <c:pt idx="1796">
                  <c:v>38688</c:v>
                </c:pt>
                <c:pt idx="1797">
                  <c:v>38689</c:v>
                </c:pt>
                <c:pt idx="1798">
                  <c:v>38690</c:v>
                </c:pt>
                <c:pt idx="1799">
                  <c:v>38691</c:v>
                </c:pt>
                <c:pt idx="1800">
                  <c:v>38692</c:v>
                </c:pt>
                <c:pt idx="1801">
                  <c:v>38693</c:v>
                </c:pt>
                <c:pt idx="1802">
                  <c:v>38694</c:v>
                </c:pt>
                <c:pt idx="1803">
                  <c:v>38695</c:v>
                </c:pt>
                <c:pt idx="1804">
                  <c:v>38696</c:v>
                </c:pt>
                <c:pt idx="1805">
                  <c:v>38697</c:v>
                </c:pt>
                <c:pt idx="1806">
                  <c:v>38698</c:v>
                </c:pt>
                <c:pt idx="1807">
                  <c:v>38699</c:v>
                </c:pt>
                <c:pt idx="1808">
                  <c:v>38700</c:v>
                </c:pt>
                <c:pt idx="1809">
                  <c:v>38701</c:v>
                </c:pt>
                <c:pt idx="1810">
                  <c:v>38702</c:v>
                </c:pt>
                <c:pt idx="1811">
                  <c:v>38703</c:v>
                </c:pt>
                <c:pt idx="1812">
                  <c:v>38704</c:v>
                </c:pt>
                <c:pt idx="1813">
                  <c:v>38705</c:v>
                </c:pt>
                <c:pt idx="1814">
                  <c:v>38706</c:v>
                </c:pt>
                <c:pt idx="1815">
                  <c:v>38707</c:v>
                </c:pt>
                <c:pt idx="1816">
                  <c:v>38708</c:v>
                </c:pt>
                <c:pt idx="1817">
                  <c:v>38709</c:v>
                </c:pt>
                <c:pt idx="1818">
                  <c:v>38710</c:v>
                </c:pt>
                <c:pt idx="1819">
                  <c:v>38711</c:v>
                </c:pt>
                <c:pt idx="1820">
                  <c:v>38712</c:v>
                </c:pt>
                <c:pt idx="1821">
                  <c:v>38713</c:v>
                </c:pt>
                <c:pt idx="1822">
                  <c:v>38714</c:v>
                </c:pt>
                <c:pt idx="1823">
                  <c:v>38715</c:v>
                </c:pt>
                <c:pt idx="1824">
                  <c:v>38716</c:v>
                </c:pt>
                <c:pt idx="1825">
                  <c:v>38717</c:v>
                </c:pt>
                <c:pt idx="1826">
                  <c:v>38718</c:v>
                </c:pt>
                <c:pt idx="1827">
                  <c:v>38719</c:v>
                </c:pt>
                <c:pt idx="1828">
                  <c:v>38720</c:v>
                </c:pt>
                <c:pt idx="1829">
                  <c:v>38721</c:v>
                </c:pt>
                <c:pt idx="1830">
                  <c:v>38722</c:v>
                </c:pt>
                <c:pt idx="1831">
                  <c:v>38723</c:v>
                </c:pt>
                <c:pt idx="1832">
                  <c:v>38724</c:v>
                </c:pt>
                <c:pt idx="1833">
                  <c:v>38725</c:v>
                </c:pt>
                <c:pt idx="1834">
                  <c:v>38726</c:v>
                </c:pt>
                <c:pt idx="1835">
                  <c:v>38727</c:v>
                </c:pt>
                <c:pt idx="1836">
                  <c:v>38728</c:v>
                </c:pt>
                <c:pt idx="1837">
                  <c:v>38729</c:v>
                </c:pt>
                <c:pt idx="1838">
                  <c:v>38730</c:v>
                </c:pt>
                <c:pt idx="1839">
                  <c:v>38731</c:v>
                </c:pt>
                <c:pt idx="1840">
                  <c:v>38732</c:v>
                </c:pt>
                <c:pt idx="1841">
                  <c:v>38733</c:v>
                </c:pt>
                <c:pt idx="1842">
                  <c:v>38734</c:v>
                </c:pt>
                <c:pt idx="1843">
                  <c:v>38735</c:v>
                </c:pt>
                <c:pt idx="1844">
                  <c:v>38736</c:v>
                </c:pt>
                <c:pt idx="1845">
                  <c:v>38737</c:v>
                </c:pt>
                <c:pt idx="1846">
                  <c:v>38738</c:v>
                </c:pt>
                <c:pt idx="1847">
                  <c:v>38739</c:v>
                </c:pt>
                <c:pt idx="1848">
                  <c:v>38740</c:v>
                </c:pt>
                <c:pt idx="1849">
                  <c:v>38741</c:v>
                </c:pt>
                <c:pt idx="1850">
                  <c:v>38742</c:v>
                </c:pt>
                <c:pt idx="1851">
                  <c:v>38743</c:v>
                </c:pt>
                <c:pt idx="1852">
                  <c:v>38744</c:v>
                </c:pt>
                <c:pt idx="1853">
                  <c:v>38745</c:v>
                </c:pt>
                <c:pt idx="1854">
                  <c:v>38746</c:v>
                </c:pt>
                <c:pt idx="1855">
                  <c:v>38747</c:v>
                </c:pt>
                <c:pt idx="1856">
                  <c:v>38748</c:v>
                </c:pt>
                <c:pt idx="1857">
                  <c:v>38749</c:v>
                </c:pt>
                <c:pt idx="1858">
                  <c:v>38750</c:v>
                </c:pt>
                <c:pt idx="1859">
                  <c:v>38751</c:v>
                </c:pt>
                <c:pt idx="1860">
                  <c:v>38752</c:v>
                </c:pt>
                <c:pt idx="1861">
                  <c:v>38753</c:v>
                </c:pt>
                <c:pt idx="1862">
                  <c:v>38754</c:v>
                </c:pt>
                <c:pt idx="1863">
                  <c:v>38755</c:v>
                </c:pt>
                <c:pt idx="1864">
                  <c:v>38756</c:v>
                </c:pt>
                <c:pt idx="1865">
                  <c:v>38757</c:v>
                </c:pt>
                <c:pt idx="1866">
                  <c:v>38758</c:v>
                </c:pt>
                <c:pt idx="1867">
                  <c:v>38759</c:v>
                </c:pt>
                <c:pt idx="1868">
                  <c:v>38760</c:v>
                </c:pt>
                <c:pt idx="1869">
                  <c:v>38761</c:v>
                </c:pt>
                <c:pt idx="1870">
                  <c:v>38762</c:v>
                </c:pt>
                <c:pt idx="1871">
                  <c:v>38763</c:v>
                </c:pt>
                <c:pt idx="1872">
                  <c:v>38764</c:v>
                </c:pt>
                <c:pt idx="1873">
                  <c:v>38765</c:v>
                </c:pt>
                <c:pt idx="1874">
                  <c:v>38766</c:v>
                </c:pt>
                <c:pt idx="1875">
                  <c:v>38767</c:v>
                </c:pt>
                <c:pt idx="1876">
                  <c:v>38768</c:v>
                </c:pt>
                <c:pt idx="1877">
                  <c:v>38769</c:v>
                </c:pt>
                <c:pt idx="1878">
                  <c:v>38770</c:v>
                </c:pt>
                <c:pt idx="1879">
                  <c:v>38771</c:v>
                </c:pt>
                <c:pt idx="1880">
                  <c:v>38772</c:v>
                </c:pt>
                <c:pt idx="1881">
                  <c:v>38773</c:v>
                </c:pt>
                <c:pt idx="1882">
                  <c:v>38774</c:v>
                </c:pt>
                <c:pt idx="1883">
                  <c:v>38775</c:v>
                </c:pt>
                <c:pt idx="1884">
                  <c:v>38776</c:v>
                </c:pt>
                <c:pt idx="1885">
                  <c:v>38777</c:v>
                </c:pt>
                <c:pt idx="1886">
                  <c:v>38778</c:v>
                </c:pt>
                <c:pt idx="1887">
                  <c:v>38779</c:v>
                </c:pt>
                <c:pt idx="1888">
                  <c:v>38780</c:v>
                </c:pt>
                <c:pt idx="1889">
                  <c:v>38781</c:v>
                </c:pt>
                <c:pt idx="1890">
                  <c:v>38782</c:v>
                </c:pt>
                <c:pt idx="1891">
                  <c:v>38783</c:v>
                </c:pt>
                <c:pt idx="1892">
                  <c:v>38784</c:v>
                </c:pt>
                <c:pt idx="1893">
                  <c:v>38785</c:v>
                </c:pt>
                <c:pt idx="1894">
                  <c:v>38786</c:v>
                </c:pt>
                <c:pt idx="1895">
                  <c:v>38787</c:v>
                </c:pt>
                <c:pt idx="1896">
                  <c:v>38788</c:v>
                </c:pt>
                <c:pt idx="1897">
                  <c:v>38789</c:v>
                </c:pt>
                <c:pt idx="1898">
                  <c:v>38790</c:v>
                </c:pt>
                <c:pt idx="1899">
                  <c:v>38791</c:v>
                </c:pt>
                <c:pt idx="1900">
                  <c:v>38792</c:v>
                </c:pt>
                <c:pt idx="1901">
                  <c:v>38793</c:v>
                </c:pt>
                <c:pt idx="1902">
                  <c:v>38794</c:v>
                </c:pt>
                <c:pt idx="1903">
                  <c:v>38795</c:v>
                </c:pt>
                <c:pt idx="1904">
                  <c:v>38796</c:v>
                </c:pt>
                <c:pt idx="1905">
                  <c:v>38797</c:v>
                </c:pt>
                <c:pt idx="1906">
                  <c:v>38798</c:v>
                </c:pt>
                <c:pt idx="1907">
                  <c:v>38799</c:v>
                </c:pt>
                <c:pt idx="1908">
                  <c:v>38800</c:v>
                </c:pt>
                <c:pt idx="1909">
                  <c:v>38801</c:v>
                </c:pt>
                <c:pt idx="1910">
                  <c:v>38802</c:v>
                </c:pt>
                <c:pt idx="1911">
                  <c:v>38803</c:v>
                </c:pt>
                <c:pt idx="1912">
                  <c:v>38804</c:v>
                </c:pt>
                <c:pt idx="1913">
                  <c:v>38805</c:v>
                </c:pt>
                <c:pt idx="1914">
                  <c:v>38806</c:v>
                </c:pt>
                <c:pt idx="1915">
                  <c:v>38807</c:v>
                </c:pt>
                <c:pt idx="1916">
                  <c:v>38808</c:v>
                </c:pt>
                <c:pt idx="1917">
                  <c:v>38809</c:v>
                </c:pt>
                <c:pt idx="1918">
                  <c:v>38810</c:v>
                </c:pt>
                <c:pt idx="1919">
                  <c:v>38811</c:v>
                </c:pt>
                <c:pt idx="1920">
                  <c:v>38812</c:v>
                </c:pt>
                <c:pt idx="1921">
                  <c:v>38813</c:v>
                </c:pt>
                <c:pt idx="1922">
                  <c:v>38814</c:v>
                </c:pt>
                <c:pt idx="1923">
                  <c:v>38815</c:v>
                </c:pt>
                <c:pt idx="1924">
                  <c:v>38816</c:v>
                </c:pt>
                <c:pt idx="1925">
                  <c:v>38817</c:v>
                </c:pt>
                <c:pt idx="1926">
                  <c:v>38818</c:v>
                </c:pt>
                <c:pt idx="1927">
                  <c:v>38819</c:v>
                </c:pt>
                <c:pt idx="1928">
                  <c:v>38820</c:v>
                </c:pt>
                <c:pt idx="1929">
                  <c:v>38821</c:v>
                </c:pt>
                <c:pt idx="1930">
                  <c:v>38822</c:v>
                </c:pt>
                <c:pt idx="1931">
                  <c:v>38823</c:v>
                </c:pt>
                <c:pt idx="1932">
                  <c:v>38824</c:v>
                </c:pt>
                <c:pt idx="1933">
                  <c:v>38825</c:v>
                </c:pt>
                <c:pt idx="1934">
                  <c:v>38826</c:v>
                </c:pt>
                <c:pt idx="1935">
                  <c:v>38827</c:v>
                </c:pt>
                <c:pt idx="1936">
                  <c:v>38828</c:v>
                </c:pt>
                <c:pt idx="1937">
                  <c:v>38829</c:v>
                </c:pt>
                <c:pt idx="1938">
                  <c:v>38830</c:v>
                </c:pt>
                <c:pt idx="1939">
                  <c:v>38831</c:v>
                </c:pt>
                <c:pt idx="1940">
                  <c:v>38832</c:v>
                </c:pt>
                <c:pt idx="1941">
                  <c:v>38833</c:v>
                </c:pt>
                <c:pt idx="1942">
                  <c:v>38834</c:v>
                </c:pt>
                <c:pt idx="1943">
                  <c:v>38835</c:v>
                </c:pt>
                <c:pt idx="1944">
                  <c:v>38836</c:v>
                </c:pt>
                <c:pt idx="1945">
                  <c:v>38837</c:v>
                </c:pt>
                <c:pt idx="1946">
                  <c:v>38838</c:v>
                </c:pt>
                <c:pt idx="1947">
                  <c:v>38839</c:v>
                </c:pt>
                <c:pt idx="1948">
                  <c:v>38840</c:v>
                </c:pt>
                <c:pt idx="1949">
                  <c:v>38841</c:v>
                </c:pt>
                <c:pt idx="1950">
                  <c:v>38842</c:v>
                </c:pt>
                <c:pt idx="1951">
                  <c:v>38843</c:v>
                </c:pt>
                <c:pt idx="1952">
                  <c:v>38844</c:v>
                </c:pt>
                <c:pt idx="1953">
                  <c:v>38845</c:v>
                </c:pt>
                <c:pt idx="1954">
                  <c:v>38846</c:v>
                </c:pt>
                <c:pt idx="1955">
                  <c:v>38847</c:v>
                </c:pt>
                <c:pt idx="1956">
                  <c:v>38848</c:v>
                </c:pt>
                <c:pt idx="1957">
                  <c:v>38849</c:v>
                </c:pt>
                <c:pt idx="1958">
                  <c:v>38850</c:v>
                </c:pt>
                <c:pt idx="1959">
                  <c:v>38851</c:v>
                </c:pt>
                <c:pt idx="1960">
                  <c:v>38852</c:v>
                </c:pt>
                <c:pt idx="1961">
                  <c:v>38853</c:v>
                </c:pt>
                <c:pt idx="1962">
                  <c:v>38854</c:v>
                </c:pt>
                <c:pt idx="1963">
                  <c:v>38855</c:v>
                </c:pt>
                <c:pt idx="1964">
                  <c:v>38856</c:v>
                </c:pt>
                <c:pt idx="1965">
                  <c:v>38857</c:v>
                </c:pt>
                <c:pt idx="1966">
                  <c:v>38858</c:v>
                </c:pt>
                <c:pt idx="1967">
                  <c:v>38859</c:v>
                </c:pt>
                <c:pt idx="1968">
                  <c:v>38860</c:v>
                </c:pt>
                <c:pt idx="1969">
                  <c:v>38861</c:v>
                </c:pt>
                <c:pt idx="1970">
                  <c:v>38862</c:v>
                </c:pt>
                <c:pt idx="1971">
                  <c:v>38863</c:v>
                </c:pt>
                <c:pt idx="1972">
                  <c:v>38864</c:v>
                </c:pt>
                <c:pt idx="1973">
                  <c:v>38865</c:v>
                </c:pt>
                <c:pt idx="1974">
                  <c:v>38866</c:v>
                </c:pt>
                <c:pt idx="1975">
                  <c:v>38867</c:v>
                </c:pt>
                <c:pt idx="1976">
                  <c:v>38868</c:v>
                </c:pt>
                <c:pt idx="1977">
                  <c:v>38869</c:v>
                </c:pt>
                <c:pt idx="1978">
                  <c:v>38870</c:v>
                </c:pt>
                <c:pt idx="1979">
                  <c:v>38871</c:v>
                </c:pt>
                <c:pt idx="1980">
                  <c:v>38872</c:v>
                </c:pt>
                <c:pt idx="1981">
                  <c:v>38873</c:v>
                </c:pt>
                <c:pt idx="1982">
                  <c:v>38874</c:v>
                </c:pt>
                <c:pt idx="1983">
                  <c:v>38875</c:v>
                </c:pt>
                <c:pt idx="1984">
                  <c:v>38876</c:v>
                </c:pt>
                <c:pt idx="1985">
                  <c:v>38877</c:v>
                </c:pt>
                <c:pt idx="1986">
                  <c:v>38878</c:v>
                </c:pt>
                <c:pt idx="1987">
                  <c:v>38879</c:v>
                </c:pt>
                <c:pt idx="1988">
                  <c:v>38880</c:v>
                </c:pt>
                <c:pt idx="1989">
                  <c:v>38881</c:v>
                </c:pt>
                <c:pt idx="1990">
                  <c:v>38882</c:v>
                </c:pt>
                <c:pt idx="1991">
                  <c:v>38883</c:v>
                </c:pt>
                <c:pt idx="1992">
                  <c:v>38884</c:v>
                </c:pt>
                <c:pt idx="1993">
                  <c:v>38885</c:v>
                </c:pt>
                <c:pt idx="1994">
                  <c:v>38886</c:v>
                </c:pt>
                <c:pt idx="1995">
                  <c:v>38887</c:v>
                </c:pt>
                <c:pt idx="1996">
                  <c:v>38888</c:v>
                </c:pt>
                <c:pt idx="1997">
                  <c:v>38889</c:v>
                </c:pt>
                <c:pt idx="1998">
                  <c:v>38890</c:v>
                </c:pt>
                <c:pt idx="1999">
                  <c:v>38891</c:v>
                </c:pt>
                <c:pt idx="2000">
                  <c:v>38892</c:v>
                </c:pt>
                <c:pt idx="2001">
                  <c:v>38893</c:v>
                </c:pt>
                <c:pt idx="2002">
                  <c:v>38894</c:v>
                </c:pt>
                <c:pt idx="2003">
                  <c:v>38895</c:v>
                </c:pt>
                <c:pt idx="2004">
                  <c:v>38896</c:v>
                </c:pt>
                <c:pt idx="2005">
                  <c:v>38897</c:v>
                </c:pt>
                <c:pt idx="2006">
                  <c:v>38898</c:v>
                </c:pt>
                <c:pt idx="2007">
                  <c:v>38899</c:v>
                </c:pt>
                <c:pt idx="2008">
                  <c:v>38900</c:v>
                </c:pt>
                <c:pt idx="2009">
                  <c:v>38901</c:v>
                </c:pt>
                <c:pt idx="2010">
                  <c:v>38902</c:v>
                </c:pt>
                <c:pt idx="2011">
                  <c:v>38903</c:v>
                </c:pt>
                <c:pt idx="2012">
                  <c:v>38904</c:v>
                </c:pt>
                <c:pt idx="2013">
                  <c:v>38905</c:v>
                </c:pt>
                <c:pt idx="2014">
                  <c:v>38906</c:v>
                </c:pt>
                <c:pt idx="2015">
                  <c:v>38907</c:v>
                </c:pt>
                <c:pt idx="2016">
                  <c:v>38908</c:v>
                </c:pt>
                <c:pt idx="2017">
                  <c:v>38909</c:v>
                </c:pt>
                <c:pt idx="2018">
                  <c:v>38910</c:v>
                </c:pt>
                <c:pt idx="2019">
                  <c:v>38911</c:v>
                </c:pt>
                <c:pt idx="2020">
                  <c:v>38912</c:v>
                </c:pt>
                <c:pt idx="2021">
                  <c:v>38913</c:v>
                </c:pt>
                <c:pt idx="2022">
                  <c:v>38914</c:v>
                </c:pt>
                <c:pt idx="2023">
                  <c:v>38915</c:v>
                </c:pt>
                <c:pt idx="2024">
                  <c:v>38916</c:v>
                </c:pt>
                <c:pt idx="2025">
                  <c:v>38917</c:v>
                </c:pt>
                <c:pt idx="2026">
                  <c:v>38918</c:v>
                </c:pt>
                <c:pt idx="2027">
                  <c:v>38919</c:v>
                </c:pt>
                <c:pt idx="2028">
                  <c:v>38920</c:v>
                </c:pt>
                <c:pt idx="2029">
                  <c:v>38921</c:v>
                </c:pt>
                <c:pt idx="2030">
                  <c:v>38922</c:v>
                </c:pt>
                <c:pt idx="2031">
                  <c:v>38923</c:v>
                </c:pt>
                <c:pt idx="2032">
                  <c:v>38924</c:v>
                </c:pt>
                <c:pt idx="2033">
                  <c:v>38925</c:v>
                </c:pt>
                <c:pt idx="2034">
                  <c:v>38926</c:v>
                </c:pt>
                <c:pt idx="2035">
                  <c:v>38927</c:v>
                </c:pt>
                <c:pt idx="2036">
                  <c:v>38928</c:v>
                </c:pt>
                <c:pt idx="2037">
                  <c:v>38929</c:v>
                </c:pt>
                <c:pt idx="2038">
                  <c:v>38930</c:v>
                </c:pt>
                <c:pt idx="2039">
                  <c:v>38931</c:v>
                </c:pt>
                <c:pt idx="2040">
                  <c:v>38932</c:v>
                </c:pt>
                <c:pt idx="2041">
                  <c:v>38933</c:v>
                </c:pt>
                <c:pt idx="2042">
                  <c:v>38934</c:v>
                </c:pt>
                <c:pt idx="2043">
                  <c:v>38935</c:v>
                </c:pt>
                <c:pt idx="2044">
                  <c:v>38936</c:v>
                </c:pt>
                <c:pt idx="2045">
                  <c:v>38937</c:v>
                </c:pt>
                <c:pt idx="2046">
                  <c:v>38938</c:v>
                </c:pt>
                <c:pt idx="2047">
                  <c:v>38939</c:v>
                </c:pt>
                <c:pt idx="2048">
                  <c:v>38940</c:v>
                </c:pt>
                <c:pt idx="2049">
                  <c:v>38941</c:v>
                </c:pt>
                <c:pt idx="2050">
                  <c:v>38942</c:v>
                </c:pt>
                <c:pt idx="2051">
                  <c:v>38943</c:v>
                </c:pt>
                <c:pt idx="2052">
                  <c:v>38944</c:v>
                </c:pt>
                <c:pt idx="2053">
                  <c:v>38945</c:v>
                </c:pt>
                <c:pt idx="2054">
                  <c:v>38946</c:v>
                </c:pt>
                <c:pt idx="2055">
                  <c:v>38947</c:v>
                </c:pt>
                <c:pt idx="2056">
                  <c:v>38948</c:v>
                </c:pt>
                <c:pt idx="2057">
                  <c:v>38949</c:v>
                </c:pt>
                <c:pt idx="2058">
                  <c:v>38950</c:v>
                </c:pt>
                <c:pt idx="2059">
                  <c:v>38951</c:v>
                </c:pt>
                <c:pt idx="2060">
                  <c:v>38952</c:v>
                </c:pt>
                <c:pt idx="2061">
                  <c:v>38953</c:v>
                </c:pt>
                <c:pt idx="2062">
                  <c:v>38954</c:v>
                </c:pt>
                <c:pt idx="2063">
                  <c:v>38955</c:v>
                </c:pt>
                <c:pt idx="2064">
                  <c:v>38956</c:v>
                </c:pt>
                <c:pt idx="2065">
                  <c:v>38957</c:v>
                </c:pt>
                <c:pt idx="2066">
                  <c:v>38958</c:v>
                </c:pt>
                <c:pt idx="2067">
                  <c:v>38959</c:v>
                </c:pt>
                <c:pt idx="2068">
                  <c:v>38960</c:v>
                </c:pt>
                <c:pt idx="2069">
                  <c:v>38961</c:v>
                </c:pt>
                <c:pt idx="2070">
                  <c:v>38962</c:v>
                </c:pt>
                <c:pt idx="2071">
                  <c:v>38963</c:v>
                </c:pt>
                <c:pt idx="2072">
                  <c:v>38964</c:v>
                </c:pt>
                <c:pt idx="2073">
                  <c:v>38965</c:v>
                </c:pt>
                <c:pt idx="2074">
                  <c:v>38966</c:v>
                </c:pt>
                <c:pt idx="2075">
                  <c:v>38967</c:v>
                </c:pt>
                <c:pt idx="2076">
                  <c:v>38968</c:v>
                </c:pt>
                <c:pt idx="2077">
                  <c:v>38969</c:v>
                </c:pt>
                <c:pt idx="2078">
                  <c:v>38970</c:v>
                </c:pt>
                <c:pt idx="2079">
                  <c:v>38971</c:v>
                </c:pt>
                <c:pt idx="2080">
                  <c:v>38972</c:v>
                </c:pt>
                <c:pt idx="2081">
                  <c:v>38973</c:v>
                </c:pt>
                <c:pt idx="2082">
                  <c:v>38974</c:v>
                </c:pt>
                <c:pt idx="2083">
                  <c:v>38975</c:v>
                </c:pt>
                <c:pt idx="2084">
                  <c:v>38976</c:v>
                </c:pt>
                <c:pt idx="2085">
                  <c:v>38977</c:v>
                </c:pt>
                <c:pt idx="2086">
                  <c:v>38978</c:v>
                </c:pt>
                <c:pt idx="2087">
                  <c:v>38979</c:v>
                </c:pt>
                <c:pt idx="2088">
                  <c:v>38980</c:v>
                </c:pt>
                <c:pt idx="2089">
                  <c:v>38981</c:v>
                </c:pt>
                <c:pt idx="2090">
                  <c:v>38982</c:v>
                </c:pt>
                <c:pt idx="2091">
                  <c:v>38983</c:v>
                </c:pt>
                <c:pt idx="2092">
                  <c:v>38984</c:v>
                </c:pt>
                <c:pt idx="2093">
                  <c:v>38985</c:v>
                </c:pt>
                <c:pt idx="2094">
                  <c:v>38986</c:v>
                </c:pt>
                <c:pt idx="2095">
                  <c:v>38987</c:v>
                </c:pt>
                <c:pt idx="2096">
                  <c:v>38988</c:v>
                </c:pt>
                <c:pt idx="2097">
                  <c:v>38989</c:v>
                </c:pt>
                <c:pt idx="2098">
                  <c:v>38990</c:v>
                </c:pt>
                <c:pt idx="2099">
                  <c:v>38991</c:v>
                </c:pt>
                <c:pt idx="2100">
                  <c:v>38992</c:v>
                </c:pt>
                <c:pt idx="2101">
                  <c:v>38993</c:v>
                </c:pt>
                <c:pt idx="2102">
                  <c:v>38994</c:v>
                </c:pt>
                <c:pt idx="2103">
                  <c:v>38995</c:v>
                </c:pt>
                <c:pt idx="2104">
                  <c:v>38996</c:v>
                </c:pt>
                <c:pt idx="2105">
                  <c:v>38997</c:v>
                </c:pt>
                <c:pt idx="2106">
                  <c:v>38998</c:v>
                </c:pt>
                <c:pt idx="2107">
                  <c:v>38999</c:v>
                </c:pt>
                <c:pt idx="2108">
                  <c:v>39000</c:v>
                </c:pt>
                <c:pt idx="2109">
                  <c:v>39001</c:v>
                </c:pt>
                <c:pt idx="2110">
                  <c:v>39002</c:v>
                </c:pt>
                <c:pt idx="2111">
                  <c:v>39003</c:v>
                </c:pt>
                <c:pt idx="2112">
                  <c:v>39004</c:v>
                </c:pt>
                <c:pt idx="2113">
                  <c:v>39005</c:v>
                </c:pt>
                <c:pt idx="2114">
                  <c:v>39006</c:v>
                </c:pt>
                <c:pt idx="2115">
                  <c:v>39007</c:v>
                </c:pt>
                <c:pt idx="2116">
                  <c:v>39008</c:v>
                </c:pt>
                <c:pt idx="2117">
                  <c:v>39009</c:v>
                </c:pt>
                <c:pt idx="2118">
                  <c:v>39010</c:v>
                </c:pt>
                <c:pt idx="2119">
                  <c:v>39011</c:v>
                </c:pt>
                <c:pt idx="2120">
                  <c:v>39012</c:v>
                </c:pt>
                <c:pt idx="2121">
                  <c:v>39013</c:v>
                </c:pt>
                <c:pt idx="2122">
                  <c:v>39014</c:v>
                </c:pt>
                <c:pt idx="2123">
                  <c:v>39015</c:v>
                </c:pt>
                <c:pt idx="2124">
                  <c:v>39016</c:v>
                </c:pt>
                <c:pt idx="2125">
                  <c:v>39017</c:v>
                </c:pt>
                <c:pt idx="2126">
                  <c:v>39018</c:v>
                </c:pt>
                <c:pt idx="2127">
                  <c:v>39019</c:v>
                </c:pt>
                <c:pt idx="2128">
                  <c:v>39020</c:v>
                </c:pt>
                <c:pt idx="2129">
                  <c:v>39021</c:v>
                </c:pt>
                <c:pt idx="2130">
                  <c:v>39022</c:v>
                </c:pt>
                <c:pt idx="2131">
                  <c:v>39023</c:v>
                </c:pt>
                <c:pt idx="2132">
                  <c:v>39024</c:v>
                </c:pt>
                <c:pt idx="2133">
                  <c:v>39025</c:v>
                </c:pt>
                <c:pt idx="2134">
                  <c:v>39026</c:v>
                </c:pt>
                <c:pt idx="2135">
                  <c:v>39027</c:v>
                </c:pt>
                <c:pt idx="2136">
                  <c:v>39028</c:v>
                </c:pt>
                <c:pt idx="2137">
                  <c:v>39029</c:v>
                </c:pt>
                <c:pt idx="2138">
                  <c:v>39030</c:v>
                </c:pt>
                <c:pt idx="2139">
                  <c:v>39031</c:v>
                </c:pt>
                <c:pt idx="2140">
                  <c:v>39032</c:v>
                </c:pt>
                <c:pt idx="2141">
                  <c:v>39033</c:v>
                </c:pt>
                <c:pt idx="2142">
                  <c:v>39034</c:v>
                </c:pt>
                <c:pt idx="2143">
                  <c:v>39035</c:v>
                </c:pt>
                <c:pt idx="2144">
                  <c:v>39036</c:v>
                </c:pt>
                <c:pt idx="2145">
                  <c:v>39037</c:v>
                </c:pt>
                <c:pt idx="2146">
                  <c:v>39038</c:v>
                </c:pt>
                <c:pt idx="2147">
                  <c:v>39039</c:v>
                </c:pt>
                <c:pt idx="2148">
                  <c:v>39040</c:v>
                </c:pt>
                <c:pt idx="2149">
                  <c:v>39041</c:v>
                </c:pt>
                <c:pt idx="2150">
                  <c:v>39042</c:v>
                </c:pt>
                <c:pt idx="2151">
                  <c:v>39043</c:v>
                </c:pt>
                <c:pt idx="2152">
                  <c:v>39044</c:v>
                </c:pt>
                <c:pt idx="2153">
                  <c:v>39045</c:v>
                </c:pt>
                <c:pt idx="2154">
                  <c:v>39046</c:v>
                </c:pt>
                <c:pt idx="2155">
                  <c:v>39047</c:v>
                </c:pt>
                <c:pt idx="2156">
                  <c:v>39048</c:v>
                </c:pt>
                <c:pt idx="2157">
                  <c:v>39049</c:v>
                </c:pt>
                <c:pt idx="2158">
                  <c:v>39050</c:v>
                </c:pt>
                <c:pt idx="2159">
                  <c:v>39051</c:v>
                </c:pt>
                <c:pt idx="2160">
                  <c:v>39052</c:v>
                </c:pt>
                <c:pt idx="2161">
                  <c:v>39053</c:v>
                </c:pt>
                <c:pt idx="2162">
                  <c:v>39054</c:v>
                </c:pt>
                <c:pt idx="2163">
                  <c:v>39055</c:v>
                </c:pt>
                <c:pt idx="2164">
                  <c:v>39056</c:v>
                </c:pt>
                <c:pt idx="2165">
                  <c:v>39057</c:v>
                </c:pt>
                <c:pt idx="2166">
                  <c:v>39058</c:v>
                </c:pt>
                <c:pt idx="2167">
                  <c:v>39059</c:v>
                </c:pt>
                <c:pt idx="2168">
                  <c:v>39060</c:v>
                </c:pt>
                <c:pt idx="2169">
                  <c:v>39061</c:v>
                </c:pt>
                <c:pt idx="2170">
                  <c:v>39062</c:v>
                </c:pt>
                <c:pt idx="2171">
                  <c:v>39063</c:v>
                </c:pt>
                <c:pt idx="2172">
                  <c:v>39064</c:v>
                </c:pt>
                <c:pt idx="2173">
                  <c:v>39065</c:v>
                </c:pt>
                <c:pt idx="2174">
                  <c:v>39066</c:v>
                </c:pt>
                <c:pt idx="2175">
                  <c:v>39067</c:v>
                </c:pt>
                <c:pt idx="2176">
                  <c:v>39068</c:v>
                </c:pt>
                <c:pt idx="2177">
                  <c:v>39069</c:v>
                </c:pt>
                <c:pt idx="2178">
                  <c:v>39070</c:v>
                </c:pt>
                <c:pt idx="2179">
                  <c:v>39071</c:v>
                </c:pt>
                <c:pt idx="2180">
                  <c:v>39072</c:v>
                </c:pt>
                <c:pt idx="2181">
                  <c:v>39073</c:v>
                </c:pt>
                <c:pt idx="2182">
                  <c:v>39074</c:v>
                </c:pt>
                <c:pt idx="2183">
                  <c:v>39075</c:v>
                </c:pt>
                <c:pt idx="2184">
                  <c:v>39076</c:v>
                </c:pt>
                <c:pt idx="2185">
                  <c:v>39077</c:v>
                </c:pt>
                <c:pt idx="2186">
                  <c:v>39078</c:v>
                </c:pt>
                <c:pt idx="2187">
                  <c:v>39079</c:v>
                </c:pt>
                <c:pt idx="2188">
                  <c:v>39080</c:v>
                </c:pt>
                <c:pt idx="2189">
                  <c:v>39081</c:v>
                </c:pt>
                <c:pt idx="2190">
                  <c:v>39082</c:v>
                </c:pt>
                <c:pt idx="2191">
                  <c:v>39083</c:v>
                </c:pt>
                <c:pt idx="2192">
                  <c:v>39084</c:v>
                </c:pt>
                <c:pt idx="2193">
                  <c:v>39085</c:v>
                </c:pt>
                <c:pt idx="2194">
                  <c:v>39086</c:v>
                </c:pt>
                <c:pt idx="2195">
                  <c:v>39087</c:v>
                </c:pt>
                <c:pt idx="2196">
                  <c:v>39088</c:v>
                </c:pt>
                <c:pt idx="2197">
                  <c:v>39089</c:v>
                </c:pt>
                <c:pt idx="2198">
                  <c:v>39090</c:v>
                </c:pt>
                <c:pt idx="2199">
                  <c:v>39091</c:v>
                </c:pt>
                <c:pt idx="2200">
                  <c:v>39092</c:v>
                </c:pt>
                <c:pt idx="2201">
                  <c:v>39093</c:v>
                </c:pt>
                <c:pt idx="2202">
                  <c:v>39094</c:v>
                </c:pt>
                <c:pt idx="2203">
                  <c:v>39095</c:v>
                </c:pt>
                <c:pt idx="2204">
                  <c:v>39096</c:v>
                </c:pt>
                <c:pt idx="2205">
                  <c:v>39097</c:v>
                </c:pt>
                <c:pt idx="2206">
                  <c:v>39098</c:v>
                </c:pt>
                <c:pt idx="2207">
                  <c:v>39099</c:v>
                </c:pt>
                <c:pt idx="2208">
                  <c:v>39100</c:v>
                </c:pt>
                <c:pt idx="2209">
                  <c:v>39101</c:v>
                </c:pt>
                <c:pt idx="2210">
                  <c:v>39102</c:v>
                </c:pt>
                <c:pt idx="2211">
                  <c:v>39103</c:v>
                </c:pt>
                <c:pt idx="2212">
                  <c:v>39104</c:v>
                </c:pt>
                <c:pt idx="2213">
                  <c:v>39105</c:v>
                </c:pt>
                <c:pt idx="2214">
                  <c:v>39106</c:v>
                </c:pt>
                <c:pt idx="2215">
                  <c:v>39107</c:v>
                </c:pt>
                <c:pt idx="2216">
                  <c:v>39108</c:v>
                </c:pt>
                <c:pt idx="2217">
                  <c:v>39109</c:v>
                </c:pt>
                <c:pt idx="2218">
                  <c:v>39110</c:v>
                </c:pt>
                <c:pt idx="2219">
                  <c:v>39111</c:v>
                </c:pt>
                <c:pt idx="2220">
                  <c:v>39112</c:v>
                </c:pt>
                <c:pt idx="2221">
                  <c:v>39113</c:v>
                </c:pt>
                <c:pt idx="2222">
                  <c:v>39114</c:v>
                </c:pt>
                <c:pt idx="2223">
                  <c:v>39115</c:v>
                </c:pt>
                <c:pt idx="2224">
                  <c:v>39116</c:v>
                </c:pt>
                <c:pt idx="2225">
                  <c:v>39117</c:v>
                </c:pt>
                <c:pt idx="2226">
                  <c:v>39118</c:v>
                </c:pt>
                <c:pt idx="2227">
                  <c:v>39119</c:v>
                </c:pt>
                <c:pt idx="2228">
                  <c:v>39120</c:v>
                </c:pt>
                <c:pt idx="2229">
                  <c:v>39121</c:v>
                </c:pt>
                <c:pt idx="2230">
                  <c:v>39122</c:v>
                </c:pt>
                <c:pt idx="2231">
                  <c:v>39123</c:v>
                </c:pt>
                <c:pt idx="2232">
                  <c:v>39124</c:v>
                </c:pt>
                <c:pt idx="2233">
                  <c:v>39125</c:v>
                </c:pt>
                <c:pt idx="2234">
                  <c:v>39126</c:v>
                </c:pt>
                <c:pt idx="2235">
                  <c:v>39127</c:v>
                </c:pt>
                <c:pt idx="2236">
                  <c:v>39128</c:v>
                </c:pt>
                <c:pt idx="2237">
                  <c:v>39129</c:v>
                </c:pt>
                <c:pt idx="2238">
                  <c:v>39130</c:v>
                </c:pt>
                <c:pt idx="2239">
                  <c:v>39131</c:v>
                </c:pt>
                <c:pt idx="2240">
                  <c:v>39132</c:v>
                </c:pt>
                <c:pt idx="2241">
                  <c:v>39133</c:v>
                </c:pt>
                <c:pt idx="2242">
                  <c:v>39134</c:v>
                </c:pt>
                <c:pt idx="2243">
                  <c:v>39135</c:v>
                </c:pt>
                <c:pt idx="2244">
                  <c:v>39136</c:v>
                </c:pt>
                <c:pt idx="2245">
                  <c:v>39137</c:v>
                </c:pt>
                <c:pt idx="2246">
                  <c:v>39138</c:v>
                </c:pt>
                <c:pt idx="2247">
                  <c:v>39139</c:v>
                </c:pt>
                <c:pt idx="2248">
                  <c:v>39140</c:v>
                </c:pt>
                <c:pt idx="2249">
                  <c:v>39141</c:v>
                </c:pt>
                <c:pt idx="2250">
                  <c:v>39142</c:v>
                </c:pt>
                <c:pt idx="2251">
                  <c:v>39143</c:v>
                </c:pt>
                <c:pt idx="2252">
                  <c:v>39144</c:v>
                </c:pt>
                <c:pt idx="2253">
                  <c:v>39145</c:v>
                </c:pt>
                <c:pt idx="2254">
                  <c:v>39146</c:v>
                </c:pt>
                <c:pt idx="2255">
                  <c:v>39147</c:v>
                </c:pt>
                <c:pt idx="2256">
                  <c:v>39148</c:v>
                </c:pt>
                <c:pt idx="2257">
                  <c:v>39149</c:v>
                </c:pt>
                <c:pt idx="2258">
                  <c:v>39150</c:v>
                </c:pt>
                <c:pt idx="2259">
                  <c:v>39151</c:v>
                </c:pt>
                <c:pt idx="2260">
                  <c:v>39152</c:v>
                </c:pt>
                <c:pt idx="2261">
                  <c:v>39153</c:v>
                </c:pt>
                <c:pt idx="2262">
                  <c:v>39154</c:v>
                </c:pt>
                <c:pt idx="2263">
                  <c:v>39155</c:v>
                </c:pt>
                <c:pt idx="2264">
                  <c:v>39156</c:v>
                </c:pt>
                <c:pt idx="2265">
                  <c:v>39157</c:v>
                </c:pt>
                <c:pt idx="2266">
                  <c:v>39158</c:v>
                </c:pt>
                <c:pt idx="2267">
                  <c:v>39159</c:v>
                </c:pt>
                <c:pt idx="2268">
                  <c:v>39160</c:v>
                </c:pt>
                <c:pt idx="2269">
                  <c:v>39161</c:v>
                </c:pt>
                <c:pt idx="2270">
                  <c:v>39162</c:v>
                </c:pt>
                <c:pt idx="2271">
                  <c:v>39163</c:v>
                </c:pt>
                <c:pt idx="2272">
                  <c:v>39164</c:v>
                </c:pt>
                <c:pt idx="2273">
                  <c:v>39165</c:v>
                </c:pt>
                <c:pt idx="2274">
                  <c:v>39166</c:v>
                </c:pt>
                <c:pt idx="2275">
                  <c:v>39167</c:v>
                </c:pt>
                <c:pt idx="2276">
                  <c:v>39168</c:v>
                </c:pt>
                <c:pt idx="2277">
                  <c:v>39169</c:v>
                </c:pt>
                <c:pt idx="2278">
                  <c:v>39170</c:v>
                </c:pt>
                <c:pt idx="2279">
                  <c:v>39171</c:v>
                </c:pt>
                <c:pt idx="2280">
                  <c:v>39172</c:v>
                </c:pt>
                <c:pt idx="2281">
                  <c:v>39173</c:v>
                </c:pt>
                <c:pt idx="2282">
                  <c:v>39174</c:v>
                </c:pt>
                <c:pt idx="2283">
                  <c:v>39175</c:v>
                </c:pt>
                <c:pt idx="2284">
                  <c:v>39176</c:v>
                </c:pt>
                <c:pt idx="2285">
                  <c:v>39177</c:v>
                </c:pt>
                <c:pt idx="2286">
                  <c:v>39178</c:v>
                </c:pt>
                <c:pt idx="2287">
                  <c:v>39179</c:v>
                </c:pt>
                <c:pt idx="2288">
                  <c:v>39180</c:v>
                </c:pt>
                <c:pt idx="2289">
                  <c:v>39181</c:v>
                </c:pt>
                <c:pt idx="2290">
                  <c:v>39182</c:v>
                </c:pt>
                <c:pt idx="2291">
                  <c:v>39183</c:v>
                </c:pt>
                <c:pt idx="2292">
                  <c:v>39184</c:v>
                </c:pt>
                <c:pt idx="2293">
                  <c:v>39185</c:v>
                </c:pt>
                <c:pt idx="2294">
                  <c:v>39186</c:v>
                </c:pt>
                <c:pt idx="2295">
                  <c:v>39187</c:v>
                </c:pt>
                <c:pt idx="2296">
                  <c:v>39188</c:v>
                </c:pt>
                <c:pt idx="2297">
                  <c:v>39189</c:v>
                </c:pt>
                <c:pt idx="2298">
                  <c:v>39190</c:v>
                </c:pt>
                <c:pt idx="2299">
                  <c:v>39191</c:v>
                </c:pt>
                <c:pt idx="2300">
                  <c:v>39192</c:v>
                </c:pt>
                <c:pt idx="2301">
                  <c:v>39193</c:v>
                </c:pt>
                <c:pt idx="2302">
                  <c:v>39194</c:v>
                </c:pt>
                <c:pt idx="2303">
                  <c:v>39195</c:v>
                </c:pt>
                <c:pt idx="2304">
                  <c:v>39196</c:v>
                </c:pt>
                <c:pt idx="2305">
                  <c:v>39197</c:v>
                </c:pt>
                <c:pt idx="2306">
                  <c:v>39198</c:v>
                </c:pt>
                <c:pt idx="2307">
                  <c:v>39199</c:v>
                </c:pt>
                <c:pt idx="2308">
                  <c:v>39200</c:v>
                </c:pt>
                <c:pt idx="2309">
                  <c:v>39201</c:v>
                </c:pt>
                <c:pt idx="2310">
                  <c:v>39202</c:v>
                </c:pt>
                <c:pt idx="2311">
                  <c:v>39203</c:v>
                </c:pt>
                <c:pt idx="2312">
                  <c:v>39204</c:v>
                </c:pt>
                <c:pt idx="2313">
                  <c:v>39205</c:v>
                </c:pt>
                <c:pt idx="2314">
                  <c:v>39206</c:v>
                </c:pt>
                <c:pt idx="2315">
                  <c:v>39207</c:v>
                </c:pt>
                <c:pt idx="2316">
                  <c:v>39208</c:v>
                </c:pt>
                <c:pt idx="2317">
                  <c:v>39209</c:v>
                </c:pt>
                <c:pt idx="2318">
                  <c:v>39210</c:v>
                </c:pt>
                <c:pt idx="2319">
                  <c:v>39211</c:v>
                </c:pt>
                <c:pt idx="2320">
                  <c:v>39212</c:v>
                </c:pt>
                <c:pt idx="2321">
                  <c:v>39213</c:v>
                </c:pt>
                <c:pt idx="2322">
                  <c:v>39214</c:v>
                </c:pt>
                <c:pt idx="2323">
                  <c:v>39215</c:v>
                </c:pt>
                <c:pt idx="2324">
                  <c:v>39216</c:v>
                </c:pt>
                <c:pt idx="2325">
                  <c:v>39217</c:v>
                </c:pt>
                <c:pt idx="2326">
                  <c:v>39218</c:v>
                </c:pt>
                <c:pt idx="2327">
                  <c:v>39219</c:v>
                </c:pt>
                <c:pt idx="2328">
                  <c:v>39220</c:v>
                </c:pt>
                <c:pt idx="2329">
                  <c:v>39221</c:v>
                </c:pt>
                <c:pt idx="2330">
                  <c:v>39222</c:v>
                </c:pt>
                <c:pt idx="2331">
                  <c:v>39223</c:v>
                </c:pt>
                <c:pt idx="2332">
                  <c:v>39224</c:v>
                </c:pt>
                <c:pt idx="2333">
                  <c:v>39225</c:v>
                </c:pt>
                <c:pt idx="2334">
                  <c:v>39226</c:v>
                </c:pt>
                <c:pt idx="2335">
                  <c:v>39227</c:v>
                </c:pt>
                <c:pt idx="2336">
                  <c:v>39228</c:v>
                </c:pt>
                <c:pt idx="2337">
                  <c:v>39229</c:v>
                </c:pt>
                <c:pt idx="2338">
                  <c:v>39230</c:v>
                </c:pt>
                <c:pt idx="2339">
                  <c:v>39231</c:v>
                </c:pt>
                <c:pt idx="2340">
                  <c:v>39232</c:v>
                </c:pt>
                <c:pt idx="2341">
                  <c:v>39233</c:v>
                </c:pt>
                <c:pt idx="2342">
                  <c:v>39234</c:v>
                </c:pt>
                <c:pt idx="2343">
                  <c:v>39235</c:v>
                </c:pt>
                <c:pt idx="2344">
                  <c:v>39236</c:v>
                </c:pt>
                <c:pt idx="2345">
                  <c:v>39237</c:v>
                </c:pt>
                <c:pt idx="2346">
                  <c:v>39238</c:v>
                </c:pt>
                <c:pt idx="2347">
                  <c:v>39239</c:v>
                </c:pt>
                <c:pt idx="2348">
                  <c:v>39240</c:v>
                </c:pt>
                <c:pt idx="2349">
                  <c:v>39241</c:v>
                </c:pt>
                <c:pt idx="2350">
                  <c:v>39242</c:v>
                </c:pt>
                <c:pt idx="2351">
                  <c:v>39243</c:v>
                </c:pt>
                <c:pt idx="2352">
                  <c:v>39244</c:v>
                </c:pt>
                <c:pt idx="2353">
                  <c:v>39245</c:v>
                </c:pt>
                <c:pt idx="2354">
                  <c:v>39246</c:v>
                </c:pt>
                <c:pt idx="2355">
                  <c:v>39247</c:v>
                </c:pt>
                <c:pt idx="2356">
                  <c:v>39248</c:v>
                </c:pt>
                <c:pt idx="2357">
                  <c:v>39249</c:v>
                </c:pt>
                <c:pt idx="2358">
                  <c:v>39250</c:v>
                </c:pt>
                <c:pt idx="2359">
                  <c:v>39251</c:v>
                </c:pt>
                <c:pt idx="2360">
                  <c:v>39252</c:v>
                </c:pt>
                <c:pt idx="2361">
                  <c:v>39253</c:v>
                </c:pt>
                <c:pt idx="2362">
                  <c:v>39254</c:v>
                </c:pt>
                <c:pt idx="2363">
                  <c:v>39255</c:v>
                </c:pt>
                <c:pt idx="2364">
                  <c:v>39256</c:v>
                </c:pt>
                <c:pt idx="2365">
                  <c:v>39257</c:v>
                </c:pt>
                <c:pt idx="2366">
                  <c:v>39258</c:v>
                </c:pt>
                <c:pt idx="2367">
                  <c:v>39259</c:v>
                </c:pt>
                <c:pt idx="2368">
                  <c:v>39260</c:v>
                </c:pt>
                <c:pt idx="2369">
                  <c:v>39261</c:v>
                </c:pt>
                <c:pt idx="2370">
                  <c:v>39262</c:v>
                </c:pt>
                <c:pt idx="2371">
                  <c:v>39263</c:v>
                </c:pt>
                <c:pt idx="2372">
                  <c:v>39264</c:v>
                </c:pt>
                <c:pt idx="2373">
                  <c:v>39265</c:v>
                </c:pt>
                <c:pt idx="2374">
                  <c:v>39266</c:v>
                </c:pt>
                <c:pt idx="2375">
                  <c:v>39267</c:v>
                </c:pt>
                <c:pt idx="2376">
                  <c:v>39268</c:v>
                </c:pt>
                <c:pt idx="2377">
                  <c:v>39269</c:v>
                </c:pt>
                <c:pt idx="2378">
                  <c:v>39270</c:v>
                </c:pt>
                <c:pt idx="2379">
                  <c:v>39271</c:v>
                </c:pt>
                <c:pt idx="2380">
                  <c:v>39272</c:v>
                </c:pt>
                <c:pt idx="2381">
                  <c:v>39273</c:v>
                </c:pt>
                <c:pt idx="2382">
                  <c:v>39274</c:v>
                </c:pt>
                <c:pt idx="2383">
                  <c:v>39275</c:v>
                </c:pt>
                <c:pt idx="2384">
                  <c:v>39276</c:v>
                </c:pt>
                <c:pt idx="2385">
                  <c:v>39277</c:v>
                </c:pt>
                <c:pt idx="2386">
                  <c:v>39278</c:v>
                </c:pt>
                <c:pt idx="2387">
                  <c:v>39279</c:v>
                </c:pt>
                <c:pt idx="2388">
                  <c:v>39280</c:v>
                </c:pt>
                <c:pt idx="2389">
                  <c:v>39281</c:v>
                </c:pt>
                <c:pt idx="2390">
                  <c:v>39282</c:v>
                </c:pt>
                <c:pt idx="2391">
                  <c:v>39283</c:v>
                </c:pt>
                <c:pt idx="2392">
                  <c:v>39284</c:v>
                </c:pt>
                <c:pt idx="2393">
                  <c:v>39285</c:v>
                </c:pt>
                <c:pt idx="2394">
                  <c:v>39286</c:v>
                </c:pt>
                <c:pt idx="2395">
                  <c:v>39287</c:v>
                </c:pt>
                <c:pt idx="2396">
                  <c:v>39288</c:v>
                </c:pt>
                <c:pt idx="2397">
                  <c:v>39289</c:v>
                </c:pt>
                <c:pt idx="2398">
                  <c:v>39290</c:v>
                </c:pt>
                <c:pt idx="2399">
                  <c:v>39291</c:v>
                </c:pt>
                <c:pt idx="2400">
                  <c:v>39292</c:v>
                </c:pt>
                <c:pt idx="2401">
                  <c:v>39293</c:v>
                </c:pt>
                <c:pt idx="2402">
                  <c:v>39294</c:v>
                </c:pt>
                <c:pt idx="2403">
                  <c:v>39295</c:v>
                </c:pt>
                <c:pt idx="2404">
                  <c:v>39296</c:v>
                </c:pt>
                <c:pt idx="2405">
                  <c:v>39297</c:v>
                </c:pt>
                <c:pt idx="2406">
                  <c:v>39298</c:v>
                </c:pt>
                <c:pt idx="2407">
                  <c:v>39299</c:v>
                </c:pt>
                <c:pt idx="2408">
                  <c:v>39300</c:v>
                </c:pt>
                <c:pt idx="2409">
                  <c:v>39301</c:v>
                </c:pt>
                <c:pt idx="2410">
                  <c:v>39302</c:v>
                </c:pt>
                <c:pt idx="2411">
                  <c:v>39303</c:v>
                </c:pt>
                <c:pt idx="2412">
                  <c:v>39304</c:v>
                </c:pt>
                <c:pt idx="2413">
                  <c:v>39305</c:v>
                </c:pt>
                <c:pt idx="2414">
                  <c:v>39306</c:v>
                </c:pt>
                <c:pt idx="2415">
                  <c:v>39307</c:v>
                </c:pt>
                <c:pt idx="2416">
                  <c:v>39308</c:v>
                </c:pt>
                <c:pt idx="2417">
                  <c:v>39309</c:v>
                </c:pt>
                <c:pt idx="2418">
                  <c:v>39310</c:v>
                </c:pt>
                <c:pt idx="2419">
                  <c:v>39311</c:v>
                </c:pt>
                <c:pt idx="2420">
                  <c:v>39312</c:v>
                </c:pt>
                <c:pt idx="2421">
                  <c:v>39313</c:v>
                </c:pt>
                <c:pt idx="2422">
                  <c:v>39314</c:v>
                </c:pt>
                <c:pt idx="2423">
                  <c:v>39315</c:v>
                </c:pt>
                <c:pt idx="2424">
                  <c:v>39316</c:v>
                </c:pt>
                <c:pt idx="2425">
                  <c:v>39317</c:v>
                </c:pt>
                <c:pt idx="2426">
                  <c:v>39318</c:v>
                </c:pt>
                <c:pt idx="2427">
                  <c:v>39319</c:v>
                </c:pt>
                <c:pt idx="2428">
                  <c:v>39320</c:v>
                </c:pt>
                <c:pt idx="2429">
                  <c:v>39321</c:v>
                </c:pt>
                <c:pt idx="2430">
                  <c:v>39322</c:v>
                </c:pt>
                <c:pt idx="2431">
                  <c:v>39323</c:v>
                </c:pt>
                <c:pt idx="2432">
                  <c:v>39324</c:v>
                </c:pt>
                <c:pt idx="2433">
                  <c:v>39325</c:v>
                </c:pt>
                <c:pt idx="2434">
                  <c:v>39326</c:v>
                </c:pt>
                <c:pt idx="2435">
                  <c:v>39327</c:v>
                </c:pt>
                <c:pt idx="2436">
                  <c:v>39328</c:v>
                </c:pt>
                <c:pt idx="2437">
                  <c:v>39329</c:v>
                </c:pt>
                <c:pt idx="2438">
                  <c:v>39330</c:v>
                </c:pt>
                <c:pt idx="2439">
                  <c:v>39331</c:v>
                </c:pt>
                <c:pt idx="2440">
                  <c:v>39332</c:v>
                </c:pt>
                <c:pt idx="2441">
                  <c:v>39333</c:v>
                </c:pt>
                <c:pt idx="2442">
                  <c:v>39334</c:v>
                </c:pt>
                <c:pt idx="2443">
                  <c:v>39335</c:v>
                </c:pt>
                <c:pt idx="2444">
                  <c:v>39336</c:v>
                </c:pt>
                <c:pt idx="2445">
                  <c:v>39337</c:v>
                </c:pt>
                <c:pt idx="2446">
                  <c:v>39338</c:v>
                </c:pt>
                <c:pt idx="2447">
                  <c:v>39339</c:v>
                </c:pt>
                <c:pt idx="2448">
                  <c:v>39340</c:v>
                </c:pt>
                <c:pt idx="2449">
                  <c:v>39341</c:v>
                </c:pt>
                <c:pt idx="2450">
                  <c:v>39342</c:v>
                </c:pt>
                <c:pt idx="2451">
                  <c:v>39343</c:v>
                </c:pt>
                <c:pt idx="2452">
                  <c:v>39344</c:v>
                </c:pt>
                <c:pt idx="2453">
                  <c:v>39345</c:v>
                </c:pt>
                <c:pt idx="2454">
                  <c:v>39346</c:v>
                </c:pt>
                <c:pt idx="2455">
                  <c:v>39347</c:v>
                </c:pt>
                <c:pt idx="2456">
                  <c:v>39348</c:v>
                </c:pt>
                <c:pt idx="2457">
                  <c:v>39349</c:v>
                </c:pt>
                <c:pt idx="2458">
                  <c:v>39350</c:v>
                </c:pt>
                <c:pt idx="2459">
                  <c:v>39351</c:v>
                </c:pt>
                <c:pt idx="2460">
                  <c:v>39352</c:v>
                </c:pt>
                <c:pt idx="2461">
                  <c:v>39353</c:v>
                </c:pt>
                <c:pt idx="2462">
                  <c:v>39354</c:v>
                </c:pt>
                <c:pt idx="2463">
                  <c:v>39355</c:v>
                </c:pt>
                <c:pt idx="2464">
                  <c:v>39356</c:v>
                </c:pt>
                <c:pt idx="2465">
                  <c:v>39357</c:v>
                </c:pt>
                <c:pt idx="2466">
                  <c:v>39358</c:v>
                </c:pt>
                <c:pt idx="2467">
                  <c:v>39359</c:v>
                </c:pt>
                <c:pt idx="2468">
                  <c:v>39360</c:v>
                </c:pt>
                <c:pt idx="2469">
                  <c:v>39361</c:v>
                </c:pt>
                <c:pt idx="2470">
                  <c:v>39362</c:v>
                </c:pt>
                <c:pt idx="2471">
                  <c:v>39363</c:v>
                </c:pt>
                <c:pt idx="2472">
                  <c:v>39364</c:v>
                </c:pt>
                <c:pt idx="2473">
                  <c:v>39365</c:v>
                </c:pt>
                <c:pt idx="2474">
                  <c:v>39366</c:v>
                </c:pt>
                <c:pt idx="2475">
                  <c:v>39367</c:v>
                </c:pt>
                <c:pt idx="2476">
                  <c:v>39368</c:v>
                </c:pt>
                <c:pt idx="2477">
                  <c:v>39369</c:v>
                </c:pt>
                <c:pt idx="2478">
                  <c:v>39370</c:v>
                </c:pt>
                <c:pt idx="2479">
                  <c:v>39371</c:v>
                </c:pt>
                <c:pt idx="2480">
                  <c:v>39372</c:v>
                </c:pt>
                <c:pt idx="2481">
                  <c:v>39373</c:v>
                </c:pt>
                <c:pt idx="2482">
                  <c:v>39374</c:v>
                </c:pt>
                <c:pt idx="2483">
                  <c:v>39375</c:v>
                </c:pt>
                <c:pt idx="2484">
                  <c:v>39376</c:v>
                </c:pt>
                <c:pt idx="2485">
                  <c:v>39377</c:v>
                </c:pt>
                <c:pt idx="2486">
                  <c:v>39378</c:v>
                </c:pt>
                <c:pt idx="2487">
                  <c:v>39379</c:v>
                </c:pt>
                <c:pt idx="2488">
                  <c:v>39380</c:v>
                </c:pt>
                <c:pt idx="2489">
                  <c:v>39381</c:v>
                </c:pt>
                <c:pt idx="2490">
                  <c:v>39382</c:v>
                </c:pt>
                <c:pt idx="2491">
                  <c:v>39383</c:v>
                </c:pt>
                <c:pt idx="2492">
                  <c:v>39384</c:v>
                </c:pt>
                <c:pt idx="2493">
                  <c:v>39385</c:v>
                </c:pt>
                <c:pt idx="2494">
                  <c:v>39386</c:v>
                </c:pt>
                <c:pt idx="2495">
                  <c:v>39387</c:v>
                </c:pt>
                <c:pt idx="2496">
                  <c:v>39388</c:v>
                </c:pt>
                <c:pt idx="2497">
                  <c:v>39389</c:v>
                </c:pt>
                <c:pt idx="2498">
                  <c:v>39390</c:v>
                </c:pt>
                <c:pt idx="2499">
                  <c:v>39391</c:v>
                </c:pt>
                <c:pt idx="2500">
                  <c:v>39392</c:v>
                </c:pt>
                <c:pt idx="2501">
                  <c:v>39393</c:v>
                </c:pt>
                <c:pt idx="2502">
                  <c:v>39394</c:v>
                </c:pt>
                <c:pt idx="2503">
                  <c:v>39395</c:v>
                </c:pt>
                <c:pt idx="2504">
                  <c:v>39396</c:v>
                </c:pt>
                <c:pt idx="2505">
                  <c:v>39397</c:v>
                </c:pt>
                <c:pt idx="2506">
                  <c:v>39398</c:v>
                </c:pt>
                <c:pt idx="2507">
                  <c:v>39399</c:v>
                </c:pt>
                <c:pt idx="2508">
                  <c:v>39400</c:v>
                </c:pt>
                <c:pt idx="2509">
                  <c:v>39401</c:v>
                </c:pt>
                <c:pt idx="2510">
                  <c:v>39402</c:v>
                </c:pt>
                <c:pt idx="2511">
                  <c:v>39403</c:v>
                </c:pt>
                <c:pt idx="2512">
                  <c:v>39404</c:v>
                </c:pt>
                <c:pt idx="2513">
                  <c:v>39405</c:v>
                </c:pt>
                <c:pt idx="2514">
                  <c:v>39406</c:v>
                </c:pt>
                <c:pt idx="2515">
                  <c:v>39407</c:v>
                </c:pt>
                <c:pt idx="2516">
                  <c:v>39408</c:v>
                </c:pt>
                <c:pt idx="2517">
                  <c:v>39409</c:v>
                </c:pt>
                <c:pt idx="2518">
                  <c:v>39410</c:v>
                </c:pt>
                <c:pt idx="2519">
                  <c:v>39411</c:v>
                </c:pt>
                <c:pt idx="2520">
                  <c:v>39412</c:v>
                </c:pt>
                <c:pt idx="2521">
                  <c:v>39413</c:v>
                </c:pt>
                <c:pt idx="2522">
                  <c:v>39414</c:v>
                </c:pt>
                <c:pt idx="2523">
                  <c:v>39415</c:v>
                </c:pt>
                <c:pt idx="2524">
                  <c:v>39416</c:v>
                </c:pt>
                <c:pt idx="2525">
                  <c:v>39417</c:v>
                </c:pt>
                <c:pt idx="2526">
                  <c:v>39418</c:v>
                </c:pt>
                <c:pt idx="2527">
                  <c:v>39419</c:v>
                </c:pt>
                <c:pt idx="2528">
                  <c:v>39420</c:v>
                </c:pt>
                <c:pt idx="2529">
                  <c:v>39421</c:v>
                </c:pt>
                <c:pt idx="2530">
                  <c:v>39422</c:v>
                </c:pt>
                <c:pt idx="2531">
                  <c:v>39423</c:v>
                </c:pt>
                <c:pt idx="2532">
                  <c:v>39424</c:v>
                </c:pt>
                <c:pt idx="2533">
                  <c:v>39425</c:v>
                </c:pt>
                <c:pt idx="2534">
                  <c:v>39426</c:v>
                </c:pt>
                <c:pt idx="2535">
                  <c:v>39427</c:v>
                </c:pt>
                <c:pt idx="2536">
                  <c:v>39428</c:v>
                </c:pt>
                <c:pt idx="2537">
                  <c:v>39429</c:v>
                </c:pt>
                <c:pt idx="2538">
                  <c:v>39430</c:v>
                </c:pt>
                <c:pt idx="2539">
                  <c:v>39431</c:v>
                </c:pt>
                <c:pt idx="2540">
                  <c:v>39432</c:v>
                </c:pt>
                <c:pt idx="2541">
                  <c:v>39433</c:v>
                </c:pt>
                <c:pt idx="2542">
                  <c:v>39434</c:v>
                </c:pt>
                <c:pt idx="2543">
                  <c:v>39435</c:v>
                </c:pt>
                <c:pt idx="2544">
                  <c:v>39436</c:v>
                </c:pt>
                <c:pt idx="2545">
                  <c:v>39437</c:v>
                </c:pt>
                <c:pt idx="2546">
                  <c:v>39438</c:v>
                </c:pt>
                <c:pt idx="2547">
                  <c:v>39439</c:v>
                </c:pt>
                <c:pt idx="2548">
                  <c:v>39440</c:v>
                </c:pt>
                <c:pt idx="2549">
                  <c:v>39441</c:v>
                </c:pt>
                <c:pt idx="2550">
                  <c:v>39442</c:v>
                </c:pt>
                <c:pt idx="2551">
                  <c:v>39443</c:v>
                </c:pt>
                <c:pt idx="2552">
                  <c:v>39444</c:v>
                </c:pt>
                <c:pt idx="2553">
                  <c:v>39445</c:v>
                </c:pt>
                <c:pt idx="2554">
                  <c:v>39446</c:v>
                </c:pt>
                <c:pt idx="2555">
                  <c:v>39447</c:v>
                </c:pt>
                <c:pt idx="2556">
                  <c:v>39448</c:v>
                </c:pt>
                <c:pt idx="2557">
                  <c:v>39449</c:v>
                </c:pt>
                <c:pt idx="2558">
                  <c:v>39450</c:v>
                </c:pt>
                <c:pt idx="2559">
                  <c:v>39451</c:v>
                </c:pt>
                <c:pt idx="2560">
                  <c:v>39452</c:v>
                </c:pt>
                <c:pt idx="2561">
                  <c:v>39453</c:v>
                </c:pt>
                <c:pt idx="2562">
                  <c:v>39454</c:v>
                </c:pt>
                <c:pt idx="2563">
                  <c:v>39455</c:v>
                </c:pt>
                <c:pt idx="2564">
                  <c:v>39456</c:v>
                </c:pt>
                <c:pt idx="2565">
                  <c:v>39457</c:v>
                </c:pt>
                <c:pt idx="2566">
                  <c:v>39458</c:v>
                </c:pt>
                <c:pt idx="2567">
                  <c:v>39459</c:v>
                </c:pt>
                <c:pt idx="2568">
                  <c:v>39460</c:v>
                </c:pt>
                <c:pt idx="2569">
                  <c:v>39461</c:v>
                </c:pt>
                <c:pt idx="2570">
                  <c:v>39462</c:v>
                </c:pt>
                <c:pt idx="2571">
                  <c:v>39463</c:v>
                </c:pt>
                <c:pt idx="2572">
                  <c:v>39464</c:v>
                </c:pt>
                <c:pt idx="2573">
                  <c:v>39465</c:v>
                </c:pt>
                <c:pt idx="2574">
                  <c:v>39466</c:v>
                </c:pt>
                <c:pt idx="2575">
                  <c:v>39467</c:v>
                </c:pt>
                <c:pt idx="2576">
                  <c:v>39468</c:v>
                </c:pt>
                <c:pt idx="2577">
                  <c:v>39469</c:v>
                </c:pt>
                <c:pt idx="2578">
                  <c:v>39470</c:v>
                </c:pt>
                <c:pt idx="2579">
                  <c:v>39471</c:v>
                </c:pt>
                <c:pt idx="2580">
                  <c:v>39472</c:v>
                </c:pt>
                <c:pt idx="2581">
                  <c:v>39473</c:v>
                </c:pt>
                <c:pt idx="2582">
                  <c:v>39474</c:v>
                </c:pt>
                <c:pt idx="2583">
                  <c:v>39475</c:v>
                </c:pt>
                <c:pt idx="2584">
                  <c:v>39476</c:v>
                </c:pt>
                <c:pt idx="2585">
                  <c:v>39477</c:v>
                </c:pt>
                <c:pt idx="2586">
                  <c:v>39478</c:v>
                </c:pt>
                <c:pt idx="2587">
                  <c:v>39479</c:v>
                </c:pt>
                <c:pt idx="2588">
                  <c:v>39480</c:v>
                </c:pt>
                <c:pt idx="2589">
                  <c:v>39481</c:v>
                </c:pt>
                <c:pt idx="2590">
                  <c:v>39482</c:v>
                </c:pt>
                <c:pt idx="2591">
                  <c:v>39483</c:v>
                </c:pt>
                <c:pt idx="2592">
                  <c:v>39484</c:v>
                </c:pt>
                <c:pt idx="2593">
                  <c:v>39485</c:v>
                </c:pt>
                <c:pt idx="2594">
                  <c:v>39486</c:v>
                </c:pt>
                <c:pt idx="2595">
                  <c:v>39487</c:v>
                </c:pt>
                <c:pt idx="2596">
                  <c:v>39488</c:v>
                </c:pt>
                <c:pt idx="2597">
                  <c:v>39489</c:v>
                </c:pt>
                <c:pt idx="2598">
                  <c:v>39490</c:v>
                </c:pt>
                <c:pt idx="2599">
                  <c:v>39491</c:v>
                </c:pt>
                <c:pt idx="2600">
                  <c:v>39492</c:v>
                </c:pt>
                <c:pt idx="2601">
                  <c:v>39493</c:v>
                </c:pt>
                <c:pt idx="2602">
                  <c:v>39494</c:v>
                </c:pt>
                <c:pt idx="2603">
                  <c:v>39495</c:v>
                </c:pt>
                <c:pt idx="2604">
                  <c:v>39496</c:v>
                </c:pt>
                <c:pt idx="2605">
                  <c:v>39497</c:v>
                </c:pt>
                <c:pt idx="2606">
                  <c:v>39498</c:v>
                </c:pt>
                <c:pt idx="2607">
                  <c:v>39499</c:v>
                </c:pt>
                <c:pt idx="2608">
                  <c:v>39500</c:v>
                </c:pt>
                <c:pt idx="2609">
                  <c:v>39501</c:v>
                </c:pt>
                <c:pt idx="2610">
                  <c:v>39502</c:v>
                </c:pt>
                <c:pt idx="2611">
                  <c:v>39503</c:v>
                </c:pt>
                <c:pt idx="2612">
                  <c:v>39504</c:v>
                </c:pt>
                <c:pt idx="2613">
                  <c:v>39505</c:v>
                </c:pt>
                <c:pt idx="2614">
                  <c:v>39506</c:v>
                </c:pt>
                <c:pt idx="2615">
                  <c:v>39507</c:v>
                </c:pt>
                <c:pt idx="2616">
                  <c:v>39508</c:v>
                </c:pt>
                <c:pt idx="2617">
                  <c:v>39509</c:v>
                </c:pt>
                <c:pt idx="2618">
                  <c:v>39510</c:v>
                </c:pt>
                <c:pt idx="2619">
                  <c:v>39511</c:v>
                </c:pt>
                <c:pt idx="2620">
                  <c:v>39512</c:v>
                </c:pt>
                <c:pt idx="2621">
                  <c:v>39513</c:v>
                </c:pt>
                <c:pt idx="2622">
                  <c:v>39514</c:v>
                </c:pt>
                <c:pt idx="2623">
                  <c:v>39515</c:v>
                </c:pt>
                <c:pt idx="2624">
                  <c:v>39516</c:v>
                </c:pt>
                <c:pt idx="2625">
                  <c:v>39517</c:v>
                </c:pt>
                <c:pt idx="2626">
                  <c:v>39518</c:v>
                </c:pt>
                <c:pt idx="2627">
                  <c:v>39519</c:v>
                </c:pt>
                <c:pt idx="2628">
                  <c:v>39520</c:v>
                </c:pt>
                <c:pt idx="2629">
                  <c:v>39521</c:v>
                </c:pt>
                <c:pt idx="2630">
                  <c:v>39522</c:v>
                </c:pt>
                <c:pt idx="2631">
                  <c:v>39523</c:v>
                </c:pt>
                <c:pt idx="2632">
                  <c:v>39524</c:v>
                </c:pt>
                <c:pt idx="2633">
                  <c:v>39525</c:v>
                </c:pt>
                <c:pt idx="2634">
                  <c:v>39526</c:v>
                </c:pt>
                <c:pt idx="2635">
                  <c:v>39527</c:v>
                </c:pt>
                <c:pt idx="2636">
                  <c:v>39528</c:v>
                </c:pt>
                <c:pt idx="2637">
                  <c:v>39529</c:v>
                </c:pt>
                <c:pt idx="2638">
                  <c:v>39530</c:v>
                </c:pt>
                <c:pt idx="2639">
                  <c:v>39531</c:v>
                </c:pt>
                <c:pt idx="2640">
                  <c:v>39532</c:v>
                </c:pt>
                <c:pt idx="2641">
                  <c:v>39533</c:v>
                </c:pt>
                <c:pt idx="2642">
                  <c:v>39534</c:v>
                </c:pt>
                <c:pt idx="2643">
                  <c:v>39535</c:v>
                </c:pt>
                <c:pt idx="2644">
                  <c:v>39536</c:v>
                </c:pt>
                <c:pt idx="2645">
                  <c:v>39537</c:v>
                </c:pt>
                <c:pt idx="2646">
                  <c:v>39538</c:v>
                </c:pt>
                <c:pt idx="2647">
                  <c:v>39539</c:v>
                </c:pt>
                <c:pt idx="2648">
                  <c:v>39540</c:v>
                </c:pt>
                <c:pt idx="2649">
                  <c:v>39541</c:v>
                </c:pt>
                <c:pt idx="2650">
                  <c:v>39542</c:v>
                </c:pt>
                <c:pt idx="2651">
                  <c:v>39543</c:v>
                </c:pt>
                <c:pt idx="2652">
                  <c:v>39544</c:v>
                </c:pt>
                <c:pt idx="2653">
                  <c:v>39545</c:v>
                </c:pt>
                <c:pt idx="2654">
                  <c:v>39546</c:v>
                </c:pt>
                <c:pt idx="2655">
                  <c:v>39547</c:v>
                </c:pt>
                <c:pt idx="2656">
                  <c:v>39548</c:v>
                </c:pt>
                <c:pt idx="2657">
                  <c:v>39549</c:v>
                </c:pt>
                <c:pt idx="2658">
                  <c:v>39550</c:v>
                </c:pt>
                <c:pt idx="2659">
                  <c:v>39551</c:v>
                </c:pt>
                <c:pt idx="2660">
                  <c:v>39552</c:v>
                </c:pt>
                <c:pt idx="2661">
                  <c:v>39553</c:v>
                </c:pt>
                <c:pt idx="2662">
                  <c:v>39554</c:v>
                </c:pt>
                <c:pt idx="2663">
                  <c:v>39555</c:v>
                </c:pt>
                <c:pt idx="2664">
                  <c:v>39556</c:v>
                </c:pt>
                <c:pt idx="2665">
                  <c:v>39557</c:v>
                </c:pt>
                <c:pt idx="2666">
                  <c:v>39558</c:v>
                </c:pt>
                <c:pt idx="2667">
                  <c:v>39559</c:v>
                </c:pt>
                <c:pt idx="2668">
                  <c:v>39560</c:v>
                </c:pt>
                <c:pt idx="2669">
                  <c:v>39561</c:v>
                </c:pt>
                <c:pt idx="2670">
                  <c:v>39562</c:v>
                </c:pt>
                <c:pt idx="2671">
                  <c:v>39563</c:v>
                </c:pt>
                <c:pt idx="2672">
                  <c:v>39564</c:v>
                </c:pt>
                <c:pt idx="2673">
                  <c:v>39565</c:v>
                </c:pt>
                <c:pt idx="2674">
                  <c:v>39566</c:v>
                </c:pt>
                <c:pt idx="2675">
                  <c:v>39567</c:v>
                </c:pt>
                <c:pt idx="2676">
                  <c:v>39568</c:v>
                </c:pt>
                <c:pt idx="2677">
                  <c:v>39569</c:v>
                </c:pt>
                <c:pt idx="2678">
                  <c:v>39570</c:v>
                </c:pt>
                <c:pt idx="2679">
                  <c:v>39571</c:v>
                </c:pt>
                <c:pt idx="2680">
                  <c:v>39572</c:v>
                </c:pt>
                <c:pt idx="2681">
                  <c:v>39573</c:v>
                </c:pt>
                <c:pt idx="2682">
                  <c:v>39574</c:v>
                </c:pt>
                <c:pt idx="2683">
                  <c:v>39575</c:v>
                </c:pt>
                <c:pt idx="2684">
                  <c:v>39576</c:v>
                </c:pt>
                <c:pt idx="2685">
                  <c:v>39577</c:v>
                </c:pt>
                <c:pt idx="2686">
                  <c:v>39578</c:v>
                </c:pt>
                <c:pt idx="2687">
                  <c:v>39579</c:v>
                </c:pt>
                <c:pt idx="2688">
                  <c:v>39580</c:v>
                </c:pt>
                <c:pt idx="2689">
                  <c:v>39581</c:v>
                </c:pt>
                <c:pt idx="2690">
                  <c:v>39582</c:v>
                </c:pt>
                <c:pt idx="2691">
                  <c:v>39583</c:v>
                </c:pt>
                <c:pt idx="2692">
                  <c:v>39584</c:v>
                </c:pt>
                <c:pt idx="2693">
                  <c:v>39585</c:v>
                </c:pt>
                <c:pt idx="2694">
                  <c:v>39586</c:v>
                </c:pt>
                <c:pt idx="2695">
                  <c:v>39587</c:v>
                </c:pt>
                <c:pt idx="2696">
                  <c:v>39588</c:v>
                </c:pt>
                <c:pt idx="2697">
                  <c:v>39589</c:v>
                </c:pt>
                <c:pt idx="2698">
                  <c:v>39590</c:v>
                </c:pt>
                <c:pt idx="2699">
                  <c:v>39591</c:v>
                </c:pt>
                <c:pt idx="2700">
                  <c:v>39592</c:v>
                </c:pt>
                <c:pt idx="2701">
                  <c:v>39593</c:v>
                </c:pt>
                <c:pt idx="2702">
                  <c:v>39594</c:v>
                </c:pt>
                <c:pt idx="2703">
                  <c:v>39595</c:v>
                </c:pt>
                <c:pt idx="2704">
                  <c:v>39596</c:v>
                </c:pt>
                <c:pt idx="2705">
                  <c:v>39597</c:v>
                </c:pt>
                <c:pt idx="2706">
                  <c:v>39598</c:v>
                </c:pt>
                <c:pt idx="2707">
                  <c:v>39599</c:v>
                </c:pt>
                <c:pt idx="2708">
                  <c:v>39600</c:v>
                </c:pt>
                <c:pt idx="2709">
                  <c:v>39601</c:v>
                </c:pt>
                <c:pt idx="2710">
                  <c:v>39602</c:v>
                </c:pt>
                <c:pt idx="2711">
                  <c:v>39603</c:v>
                </c:pt>
                <c:pt idx="2712">
                  <c:v>39604</c:v>
                </c:pt>
                <c:pt idx="2713">
                  <c:v>39605</c:v>
                </c:pt>
                <c:pt idx="2714">
                  <c:v>39606</c:v>
                </c:pt>
                <c:pt idx="2715">
                  <c:v>39607</c:v>
                </c:pt>
                <c:pt idx="2716">
                  <c:v>39608</c:v>
                </c:pt>
                <c:pt idx="2717">
                  <c:v>39609</c:v>
                </c:pt>
                <c:pt idx="2718">
                  <c:v>39610</c:v>
                </c:pt>
                <c:pt idx="2719">
                  <c:v>39611</c:v>
                </c:pt>
                <c:pt idx="2720">
                  <c:v>39612</c:v>
                </c:pt>
                <c:pt idx="2721">
                  <c:v>39613</c:v>
                </c:pt>
                <c:pt idx="2722">
                  <c:v>39614</c:v>
                </c:pt>
                <c:pt idx="2723">
                  <c:v>39615</c:v>
                </c:pt>
                <c:pt idx="2724">
                  <c:v>39616</c:v>
                </c:pt>
                <c:pt idx="2725">
                  <c:v>39617</c:v>
                </c:pt>
                <c:pt idx="2726">
                  <c:v>39618</c:v>
                </c:pt>
                <c:pt idx="2727">
                  <c:v>39619</c:v>
                </c:pt>
                <c:pt idx="2728">
                  <c:v>39620</c:v>
                </c:pt>
                <c:pt idx="2729">
                  <c:v>39621</c:v>
                </c:pt>
                <c:pt idx="2730">
                  <c:v>39622</c:v>
                </c:pt>
                <c:pt idx="2731">
                  <c:v>39623</c:v>
                </c:pt>
                <c:pt idx="2732">
                  <c:v>39624</c:v>
                </c:pt>
                <c:pt idx="2733">
                  <c:v>39625</c:v>
                </c:pt>
                <c:pt idx="2734">
                  <c:v>39626</c:v>
                </c:pt>
                <c:pt idx="2735">
                  <c:v>39627</c:v>
                </c:pt>
                <c:pt idx="2736">
                  <c:v>39628</c:v>
                </c:pt>
                <c:pt idx="2737">
                  <c:v>39629</c:v>
                </c:pt>
                <c:pt idx="2738">
                  <c:v>39630</c:v>
                </c:pt>
                <c:pt idx="2739">
                  <c:v>39631</c:v>
                </c:pt>
                <c:pt idx="2740">
                  <c:v>39632</c:v>
                </c:pt>
                <c:pt idx="2741">
                  <c:v>39633</c:v>
                </c:pt>
                <c:pt idx="2742">
                  <c:v>39634</c:v>
                </c:pt>
                <c:pt idx="2743">
                  <c:v>39635</c:v>
                </c:pt>
                <c:pt idx="2744">
                  <c:v>39636</c:v>
                </c:pt>
                <c:pt idx="2745">
                  <c:v>39637</c:v>
                </c:pt>
                <c:pt idx="2746">
                  <c:v>39638</c:v>
                </c:pt>
                <c:pt idx="2747">
                  <c:v>39639</c:v>
                </c:pt>
                <c:pt idx="2748">
                  <c:v>39640</c:v>
                </c:pt>
                <c:pt idx="2749">
                  <c:v>39641</c:v>
                </c:pt>
                <c:pt idx="2750">
                  <c:v>39642</c:v>
                </c:pt>
                <c:pt idx="2751">
                  <c:v>39643</c:v>
                </c:pt>
                <c:pt idx="2752">
                  <c:v>39644</c:v>
                </c:pt>
                <c:pt idx="2753">
                  <c:v>39645</c:v>
                </c:pt>
                <c:pt idx="2754">
                  <c:v>39646</c:v>
                </c:pt>
                <c:pt idx="2755">
                  <c:v>39647</c:v>
                </c:pt>
                <c:pt idx="2756">
                  <c:v>39648</c:v>
                </c:pt>
                <c:pt idx="2757">
                  <c:v>39649</c:v>
                </c:pt>
                <c:pt idx="2758">
                  <c:v>39650</c:v>
                </c:pt>
                <c:pt idx="2759">
                  <c:v>39651</c:v>
                </c:pt>
                <c:pt idx="2760">
                  <c:v>39652</c:v>
                </c:pt>
                <c:pt idx="2761">
                  <c:v>39653</c:v>
                </c:pt>
                <c:pt idx="2762">
                  <c:v>39654</c:v>
                </c:pt>
                <c:pt idx="2763">
                  <c:v>39655</c:v>
                </c:pt>
                <c:pt idx="2764">
                  <c:v>39656</c:v>
                </c:pt>
                <c:pt idx="2765">
                  <c:v>39657</c:v>
                </c:pt>
                <c:pt idx="2766">
                  <c:v>39658</c:v>
                </c:pt>
                <c:pt idx="2767">
                  <c:v>39659</c:v>
                </c:pt>
                <c:pt idx="2768">
                  <c:v>39660</c:v>
                </c:pt>
                <c:pt idx="2769">
                  <c:v>39661</c:v>
                </c:pt>
                <c:pt idx="2770">
                  <c:v>39662</c:v>
                </c:pt>
                <c:pt idx="2771">
                  <c:v>39663</c:v>
                </c:pt>
                <c:pt idx="2772">
                  <c:v>39664</c:v>
                </c:pt>
                <c:pt idx="2773">
                  <c:v>39665</c:v>
                </c:pt>
                <c:pt idx="2774">
                  <c:v>39666</c:v>
                </c:pt>
                <c:pt idx="2775">
                  <c:v>39667</c:v>
                </c:pt>
                <c:pt idx="2776">
                  <c:v>39668</c:v>
                </c:pt>
                <c:pt idx="2777">
                  <c:v>39669</c:v>
                </c:pt>
                <c:pt idx="2778">
                  <c:v>39670</c:v>
                </c:pt>
                <c:pt idx="2779">
                  <c:v>39671</c:v>
                </c:pt>
                <c:pt idx="2780">
                  <c:v>39672</c:v>
                </c:pt>
                <c:pt idx="2781">
                  <c:v>39673</c:v>
                </c:pt>
                <c:pt idx="2782">
                  <c:v>39674</c:v>
                </c:pt>
                <c:pt idx="2783">
                  <c:v>39675</c:v>
                </c:pt>
                <c:pt idx="2784">
                  <c:v>39676</c:v>
                </c:pt>
                <c:pt idx="2785">
                  <c:v>39677</c:v>
                </c:pt>
                <c:pt idx="2786">
                  <c:v>39678</c:v>
                </c:pt>
                <c:pt idx="2787">
                  <c:v>39679</c:v>
                </c:pt>
                <c:pt idx="2788">
                  <c:v>39680</c:v>
                </c:pt>
                <c:pt idx="2789">
                  <c:v>39681</c:v>
                </c:pt>
                <c:pt idx="2790">
                  <c:v>39682</c:v>
                </c:pt>
                <c:pt idx="2791">
                  <c:v>39683</c:v>
                </c:pt>
                <c:pt idx="2792">
                  <c:v>39684</c:v>
                </c:pt>
                <c:pt idx="2793">
                  <c:v>39685</c:v>
                </c:pt>
                <c:pt idx="2794">
                  <c:v>39686</c:v>
                </c:pt>
                <c:pt idx="2795">
                  <c:v>39687</c:v>
                </c:pt>
                <c:pt idx="2796">
                  <c:v>39688</c:v>
                </c:pt>
                <c:pt idx="2797">
                  <c:v>39689</c:v>
                </c:pt>
                <c:pt idx="2798">
                  <c:v>39690</c:v>
                </c:pt>
                <c:pt idx="2799">
                  <c:v>39691</c:v>
                </c:pt>
                <c:pt idx="2800">
                  <c:v>39692</c:v>
                </c:pt>
                <c:pt idx="2801">
                  <c:v>39693</c:v>
                </c:pt>
                <c:pt idx="2802">
                  <c:v>39694</c:v>
                </c:pt>
                <c:pt idx="2803">
                  <c:v>39695</c:v>
                </c:pt>
                <c:pt idx="2804">
                  <c:v>39696</c:v>
                </c:pt>
                <c:pt idx="2805">
                  <c:v>39697</c:v>
                </c:pt>
                <c:pt idx="2806">
                  <c:v>39698</c:v>
                </c:pt>
                <c:pt idx="2807">
                  <c:v>39699</c:v>
                </c:pt>
                <c:pt idx="2808">
                  <c:v>39700</c:v>
                </c:pt>
                <c:pt idx="2809">
                  <c:v>39701</c:v>
                </c:pt>
                <c:pt idx="2810">
                  <c:v>39702</c:v>
                </c:pt>
                <c:pt idx="2811">
                  <c:v>39703</c:v>
                </c:pt>
                <c:pt idx="2812">
                  <c:v>39704</c:v>
                </c:pt>
                <c:pt idx="2813">
                  <c:v>39705</c:v>
                </c:pt>
                <c:pt idx="2814">
                  <c:v>39706</c:v>
                </c:pt>
                <c:pt idx="2815">
                  <c:v>39707</c:v>
                </c:pt>
                <c:pt idx="2816">
                  <c:v>39708</c:v>
                </c:pt>
                <c:pt idx="2817">
                  <c:v>39709</c:v>
                </c:pt>
                <c:pt idx="2818">
                  <c:v>39710</c:v>
                </c:pt>
                <c:pt idx="2819">
                  <c:v>39711</c:v>
                </c:pt>
                <c:pt idx="2820">
                  <c:v>39712</c:v>
                </c:pt>
                <c:pt idx="2821">
                  <c:v>39713</c:v>
                </c:pt>
                <c:pt idx="2822">
                  <c:v>39714</c:v>
                </c:pt>
                <c:pt idx="2823">
                  <c:v>39715</c:v>
                </c:pt>
                <c:pt idx="2824">
                  <c:v>39716</c:v>
                </c:pt>
                <c:pt idx="2825">
                  <c:v>39717</c:v>
                </c:pt>
                <c:pt idx="2826">
                  <c:v>39718</c:v>
                </c:pt>
                <c:pt idx="2827">
                  <c:v>39719</c:v>
                </c:pt>
                <c:pt idx="2828">
                  <c:v>39720</c:v>
                </c:pt>
                <c:pt idx="2829">
                  <c:v>39721</c:v>
                </c:pt>
                <c:pt idx="2830">
                  <c:v>39722</c:v>
                </c:pt>
                <c:pt idx="2831">
                  <c:v>39723</c:v>
                </c:pt>
                <c:pt idx="2832">
                  <c:v>39724</c:v>
                </c:pt>
                <c:pt idx="2833">
                  <c:v>39725</c:v>
                </c:pt>
                <c:pt idx="2834">
                  <c:v>39726</c:v>
                </c:pt>
                <c:pt idx="2835">
                  <c:v>39727</c:v>
                </c:pt>
                <c:pt idx="2836">
                  <c:v>39728</c:v>
                </c:pt>
                <c:pt idx="2837">
                  <c:v>39729</c:v>
                </c:pt>
                <c:pt idx="2838">
                  <c:v>39730</c:v>
                </c:pt>
                <c:pt idx="2839">
                  <c:v>39731</c:v>
                </c:pt>
                <c:pt idx="2840">
                  <c:v>39732</c:v>
                </c:pt>
                <c:pt idx="2841">
                  <c:v>39733</c:v>
                </c:pt>
                <c:pt idx="2842">
                  <c:v>39734</c:v>
                </c:pt>
                <c:pt idx="2843">
                  <c:v>39735</c:v>
                </c:pt>
                <c:pt idx="2844">
                  <c:v>39736</c:v>
                </c:pt>
                <c:pt idx="2845">
                  <c:v>39737</c:v>
                </c:pt>
                <c:pt idx="2846">
                  <c:v>39738</c:v>
                </c:pt>
                <c:pt idx="2847">
                  <c:v>39739</c:v>
                </c:pt>
                <c:pt idx="2848">
                  <c:v>39740</c:v>
                </c:pt>
                <c:pt idx="2849">
                  <c:v>39741</c:v>
                </c:pt>
                <c:pt idx="2850">
                  <c:v>39742</c:v>
                </c:pt>
                <c:pt idx="2851">
                  <c:v>39743</c:v>
                </c:pt>
                <c:pt idx="2852">
                  <c:v>39744</c:v>
                </c:pt>
                <c:pt idx="2853">
                  <c:v>39745</c:v>
                </c:pt>
                <c:pt idx="2854">
                  <c:v>39746</c:v>
                </c:pt>
                <c:pt idx="2855">
                  <c:v>39747</c:v>
                </c:pt>
                <c:pt idx="2856">
                  <c:v>39748</c:v>
                </c:pt>
                <c:pt idx="2857">
                  <c:v>39749</c:v>
                </c:pt>
                <c:pt idx="2858">
                  <c:v>39750</c:v>
                </c:pt>
                <c:pt idx="2859">
                  <c:v>39751</c:v>
                </c:pt>
                <c:pt idx="2860">
                  <c:v>39752</c:v>
                </c:pt>
                <c:pt idx="2861">
                  <c:v>39753</c:v>
                </c:pt>
                <c:pt idx="2862">
                  <c:v>39754</c:v>
                </c:pt>
                <c:pt idx="2863">
                  <c:v>39755</c:v>
                </c:pt>
                <c:pt idx="2864">
                  <c:v>39756</c:v>
                </c:pt>
                <c:pt idx="2865">
                  <c:v>39757</c:v>
                </c:pt>
                <c:pt idx="2866">
                  <c:v>39758</c:v>
                </c:pt>
                <c:pt idx="2867">
                  <c:v>39759</c:v>
                </c:pt>
                <c:pt idx="2868">
                  <c:v>39760</c:v>
                </c:pt>
                <c:pt idx="2869">
                  <c:v>39761</c:v>
                </c:pt>
                <c:pt idx="2870">
                  <c:v>39762</c:v>
                </c:pt>
                <c:pt idx="2871">
                  <c:v>39763</c:v>
                </c:pt>
                <c:pt idx="2872">
                  <c:v>39764</c:v>
                </c:pt>
                <c:pt idx="2873">
                  <c:v>39765</c:v>
                </c:pt>
                <c:pt idx="2874">
                  <c:v>39766</c:v>
                </c:pt>
                <c:pt idx="2875">
                  <c:v>39767</c:v>
                </c:pt>
                <c:pt idx="2876">
                  <c:v>39768</c:v>
                </c:pt>
                <c:pt idx="2877">
                  <c:v>39769</c:v>
                </c:pt>
                <c:pt idx="2878">
                  <c:v>39770</c:v>
                </c:pt>
                <c:pt idx="2879">
                  <c:v>39771</c:v>
                </c:pt>
                <c:pt idx="2880">
                  <c:v>39772</c:v>
                </c:pt>
                <c:pt idx="2881">
                  <c:v>39773</c:v>
                </c:pt>
                <c:pt idx="2882">
                  <c:v>39774</c:v>
                </c:pt>
                <c:pt idx="2883">
                  <c:v>39775</c:v>
                </c:pt>
                <c:pt idx="2884">
                  <c:v>39776</c:v>
                </c:pt>
                <c:pt idx="2885">
                  <c:v>39777</c:v>
                </c:pt>
                <c:pt idx="2886">
                  <c:v>39778</c:v>
                </c:pt>
                <c:pt idx="2887">
                  <c:v>39779</c:v>
                </c:pt>
                <c:pt idx="2888">
                  <c:v>39780</c:v>
                </c:pt>
                <c:pt idx="2889">
                  <c:v>39781</c:v>
                </c:pt>
                <c:pt idx="2890">
                  <c:v>39782</c:v>
                </c:pt>
                <c:pt idx="2891">
                  <c:v>39783</c:v>
                </c:pt>
                <c:pt idx="2892">
                  <c:v>39784</c:v>
                </c:pt>
                <c:pt idx="2893">
                  <c:v>39785</c:v>
                </c:pt>
                <c:pt idx="2894">
                  <c:v>39786</c:v>
                </c:pt>
                <c:pt idx="2895">
                  <c:v>39787</c:v>
                </c:pt>
                <c:pt idx="2896">
                  <c:v>39788</c:v>
                </c:pt>
                <c:pt idx="2897">
                  <c:v>39789</c:v>
                </c:pt>
                <c:pt idx="2898">
                  <c:v>39790</c:v>
                </c:pt>
                <c:pt idx="2899">
                  <c:v>39791</c:v>
                </c:pt>
                <c:pt idx="2900">
                  <c:v>39792</c:v>
                </c:pt>
                <c:pt idx="2901">
                  <c:v>39793</c:v>
                </c:pt>
                <c:pt idx="2902">
                  <c:v>39794</c:v>
                </c:pt>
                <c:pt idx="2903">
                  <c:v>39795</c:v>
                </c:pt>
                <c:pt idx="2904">
                  <c:v>39796</c:v>
                </c:pt>
                <c:pt idx="2905">
                  <c:v>39797</c:v>
                </c:pt>
                <c:pt idx="2906">
                  <c:v>39798</c:v>
                </c:pt>
                <c:pt idx="2907">
                  <c:v>39799</c:v>
                </c:pt>
                <c:pt idx="2908">
                  <c:v>39800</c:v>
                </c:pt>
                <c:pt idx="2909">
                  <c:v>39801</c:v>
                </c:pt>
                <c:pt idx="2910">
                  <c:v>39802</c:v>
                </c:pt>
                <c:pt idx="2911">
                  <c:v>39803</c:v>
                </c:pt>
                <c:pt idx="2912">
                  <c:v>39804</c:v>
                </c:pt>
                <c:pt idx="2913">
                  <c:v>39805</c:v>
                </c:pt>
                <c:pt idx="2914">
                  <c:v>39806</c:v>
                </c:pt>
                <c:pt idx="2915">
                  <c:v>39807</c:v>
                </c:pt>
                <c:pt idx="2916">
                  <c:v>39808</c:v>
                </c:pt>
                <c:pt idx="2917">
                  <c:v>39809</c:v>
                </c:pt>
                <c:pt idx="2918">
                  <c:v>39810</c:v>
                </c:pt>
                <c:pt idx="2919">
                  <c:v>39811</c:v>
                </c:pt>
                <c:pt idx="2920">
                  <c:v>39812</c:v>
                </c:pt>
                <c:pt idx="2921">
                  <c:v>39813</c:v>
                </c:pt>
                <c:pt idx="2922">
                  <c:v>39814</c:v>
                </c:pt>
                <c:pt idx="2923">
                  <c:v>39815</c:v>
                </c:pt>
                <c:pt idx="2924">
                  <c:v>39816</c:v>
                </c:pt>
                <c:pt idx="2925">
                  <c:v>39817</c:v>
                </c:pt>
                <c:pt idx="2926">
                  <c:v>39818</c:v>
                </c:pt>
                <c:pt idx="2927">
                  <c:v>39819</c:v>
                </c:pt>
                <c:pt idx="2928">
                  <c:v>39820</c:v>
                </c:pt>
                <c:pt idx="2929">
                  <c:v>39821</c:v>
                </c:pt>
                <c:pt idx="2930">
                  <c:v>39822</c:v>
                </c:pt>
                <c:pt idx="2931">
                  <c:v>39823</c:v>
                </c:pt>
                <c:pt idx="2932">
                  <c:v>39824</c:v>
                </c:pt>
                <c:pt idx="2933">
                  <c:v>39825</c:v>
                </c:pt>
                <c:pt idx="2934">
                  <c:v>39826</c:v>
                </c:pt>
                <c:pt idx="2935">
                  <c:v>39827</c:v>
                </c:pt>
                <c:pt idx="2936">
                  <c:v>39828</c:v>
                </c:pt>
                <c:pt idx="2937">
                  <c:v>39829</c:v>
                </c:pt>
                <c:pt idx="2938">
                  <c:v>39830</c:v>
                </c:pt>
                <c:pt idx="2939">
                  <c:v>39831</c:v>
                </c:pt>
                <c:pt idx="2940">
                  <c:v>39832</c:v>
                </c:pt>
                <c:pt idx="2941">
                  <c:v>39833</c:v>
                </c:pt>
                <c:pt idx="2942">
                  <c:v>39834</c:v>
                </c:pt>
                <c:pt idx="2943">
                  <c:v>39835</c:v>
                </c:pt>
                <c:pt idx="2944">
                  <c:v>39836</c:v>
                </c:pt>
                <c:pt idx="2945">
                  <c:v>39837</c:v>
                </c:pt>
                <c:pt idx="2946">
                  <c:v>39838</c:v>
                </c:pt>
                <c:pt idx="2947">
                  <c:v>39839</c:v>
                </c:pt>
                <c:pt idx="2948">
                  <c:v>39840</c:v>
                </c:pt>
                <c:pt idx="2949">
                  <c:v>39841</c:v>
                </c:pt>
                <c:pt idx="2950">
                  <c:v>39842</c:v>
                </c:pt>
                <c:pt idx="2951">
                  <c:v>39843</c:v>
                </c:pt>
                <c:pt idx="2952">
                  <c:v>39844</c:v>
                </c:pt>
                <c:pt idx="2953">
                  <c:v>39845</c:v>
                </c:pt>
                <c:pt idx="2954">
                  <c:v>39846</c:v>
                </c:pt>
                <c:pt idx="2955">
                  <c:v>39847</c:v>
                </c:pt>
                <c:pt idx="2956">
                  <c:v>39848</c:v>
                </c:pt>
                <c:pt idx="2957">
                  <c:v>39849</c:v>
                </c:pt>
                <c:pt idx="2958">
                  <c:v>39850</c:v>
                </c:pt>
                <c:pt idx="2959">
                  <c:v>39851</c:v>
                </c:pt>
                <c:pt idx="2960">
                  <c:v>39852</c:v>
                </c:pt>
                <c:pt idx="2961">
                  <c:v>39853</c:v>
                </c:pt>
                <c:pt idx="2962">
                  <c:v>39854</c:v>
                </c:pt>
                <c:pt idx="2963">
                  <c:v>39855</c:v>
                </c:pt>
                <c:pt idx="2964">
                  <c:v>39856</c:v>
                </c:pt>
                <c:pt idx="2965">
                  <c:v>39857</c:v>
                </c:pt>
                <c:pt idx="2966">
                  <c:v>39858</c:v>
                </c:pt>
                <c:pt idx="2967">
                  <c:v>39859</c:v>
                </c:pt>
                <c:pt idx="2968">
                  <c:v>39860</c:v>
                </c:pt>
                <c:pt idx="2969">
                  <c:v>39861</c:v>
                </c:pt>
                <c:pt idx="2970">
                  <c:v>39862</c:v>
                </c:pt>
                <c:pt idx="2971">
                  <c:v>39863</c:v>
                </c:pt>
                <c:pt idx="2972">
                  <c:v>39864</c:v>
                </c:pt>
                <c:pt idx="2973">
                  <c:v>39865</c:v>
                </c:pt>
                <c:pt idx="2974">
                  <c:v>39866</c:v>
                </c:pt>
                <c:pt idx="2975">
                  <c:v>39867</c:v>
                </c:pt>
                <c:pt idx="2976">
                  <c:v>39868</c:v>
                </c:pt>
                <c:pt idx="2977">
                  <c:v>39869</c:v>
                </c:pt>
                <c:pt idx="2978">
                  <c:v>39870</c:v>
                </c:pt>
                <c:pt idx="2979">
                  <c:v>39871</c:v>
                </c:pt>
                <c:pt idx="2980">
                  <c:v>39872</c:v>
                </c:pt>
                <c:pt idx="2981">
                  <c:v>39873</c:v>
                </c:pt>
                <c:pt idx="2982">
                  <c:v>39874</c:v>
                </c:pt>
                <c:pt idx="2983">
                  <c:v>39875</c:v>
                </c:pt>
                <c:pt idx="2984">
                  <c:v>39876</c:v>
                </c:pt>
                <c:pt idx="2985">
                  <c:v>39877</c:v>
                </c:pt>
                <c:pt idx="2986">
                  <c:v>39878</c:v>
                </c:pt>
                <c:pt idx="2987">
                  <c:v>39879</c:v>
                </c:pt>
                <c:pt idx="2988">
                  <c:v>39880</c:v>
                </c:pt>
                <c:pt idx="2989">
                  <c:v>39881</c:v>
                </c:pt>
                <c:pt idx="2990">
                  <c:v>39882</c:v>
                </c:pt>
                <c:pt idx="2991">
                  <c:v>39883</c:v>
                </c:pt>
                <c:pt idx="2992">
                  <c:v>39884</c:v>
                </c:pt>
                <c:pt idx="2993">
                  <c:v>39885</c:v>
                </c:pt>
                <c:pt idx="2994">
                  <c:v>39886</c:v>
                </c:pt>
                <c:pt idx="2995">
                  <c:v>39887</c:v>
                </c:pt>
                <c:pt idx="2996">
                  <c:v>39888</c:v>
                </c:pt>
                <c:pt idx="2997">
                  <c:v>39889</c:v>
                </c:pt>
                <c:pt idx="2998">
                  <c:v>39890</c:v>
                </c:pt>
                <c:pt idx="2999">
                  <c:v>39891</c:v>
                </c:pt>
                <c:pt idx="3000">
                  <c:v>39892</c:v>
                </c:pt>
                <c:pt idx="3001">
                  <c:v>39893</c:v>
                </c:pt>
                <c:pt idx="3002">
                  <c:v>39894</c:v>
                </c:pt>
                <c:pt idx="3003">
                  <c:v>39895</c:v>
                </c:pt>
                <c:pt idx="3004">
                  <c:v>39896</c:v>
                </c:pt>
                <c:pt idx="3005">
                  <c:v>39897</c:v>
                </c:pt>
                <c:pt idx="3006">
                  <c:v>39898</c:v>
                </c:pt>
                <c:pt idx="3007">
                  <c:v>39899</c:v>
                </c:pt>
                <c:pt idx="3008">
                  <c:v>39900</c:v>
                </c:pt>
                <c:pt idx="3009">
                  <c:v>39901</c:v>
                </c:pt>
                <c:pt idx="3010">
                  <c:v>39902</c:v>
                </c:pt>
                <c:pt idx="3011">
                  <c:v>39903</c:v>
                </c:pt>
                <c:pt idx="3012">
                  <c:v>39904</c:v>
                </c:pt>
                <c:pt idx="3013">
                  <c:v>39905</c:v>
                </c:pt>
                <c:pt idx="3014">
                  <c:v>39906</c:v>
                </c:pt>
                <c:pt idx="3015">
                  <c:v>39907</c:v>
                </c:pt>
                <c:pt idx="3016">
                  <c:v>39908</c:v>
                </c:pt>
                <c:pt idx="3017">
                  <c:v>39909</c:v>
                </c:pt>
                <c:pt idx="3018">
                  <c:v>39910</c:v>
                </c:pt>
                <c:pt idx="3019">
                  <c:v>39911</c:v>
                </c:pt>
                <c:pt idx="3020">
                  <c:v>39912</c:v>
                </c:pt>
                <c:pt idx="3021">
                  <c:v>39913</c:v>
                </c:pt>
                <c:pt idx="3022">
                  <c:v>39914</c:v>
                </c:pt>
                <c:pt idx="3023">
                  <c:v>39915</c:v>
                </c:pt>
                <c:pt idx="3024">
                  <c:v>39916</c:v>
                </c:pt>
                <c:pt idx="3025">
                  <c:v>39917</c:v>
                </c:pt>
                <c:pt idx="3026">
                  <c:v>39918</c:v>
                </c:pt>
                <c:pt idx="3027">
                  <c:v>39919</c:v>
                </c:pt>
                <c:pt idx="3028">
                  <c:v>39920</c:v>
                </c:pt>
                <c:pt idx="3029">
                  <c:v>39921</c:v>
                </c:pt>
                <c:pt idx="3030">
                  <c:v>39922</c:v>
                </c:pt>
                <c:pt idx="3031">
                  <c:v>39923</c:v>
                </c:pt>
                <c:pt idx="3032">
                  <c:v>39924</c:v>
                </c:pt>
                <c:pt idx="3033">
                  <c:v>39925</c:v>
                </c:pt>
                <c:pt idx="3034">
                  <c:v>39926</c:v>
                </c:pt>
                <c:pt idx="3035">
                  <c:v>39927</c:v>
                </c:pt>
                <c:pt idx="3036">
                  <c:v>39928</c:v>
                </c:pt>
                <c:pt idx="3037">
                  <c:v>39929</c:v>
                </c:pt>
                <c:pt idx="3038">
                  <c:v>39930</c:v>
                </c:pt>
                <c:pt idx="3039">
                  <c:v>39931</c:v>
                </c:pt>
                <c:pt idx="3040">
                  <c:v>39932</c:v>
                </c:pt>
                <c:pt idx="3041">
                  <c:v>39933</c:v>
                </c:pt>
                <c:pt idx="3042">
                  <c:v>39934</c:v>
                </c:pt>
                <c:pt idx="3043">
                  <c:v>39935</c:v>
                </c:pt>
                <c:pt idx="3044">
                  <c:v>39936</c:v>
                </c:pt>
                <c:pt idx="3045">
                  <c:v>39937</c:v>
                </c:pt>
                <c:pt idx="3046">
                  <c:v>39938</c:v>
                </c:pt>
                <c:pt idx="3047">
                  <c:v>39939</c:v>
                </c:pt>
                <c:pt idx="3048">
                  <c:v>39940</c:v>
                </c:pt>
                <c:pt idx="3049">
                  <c:v>39941</c:v>
                </c:pt>
                <c:pt idx="3050">
                  <c:v>39942</c:v>
                </c:pt>
                <c:pt idx="3051">
                  <c:v>39943</c:v>
                </c:pt>
                <c:pt idx="3052">
                  <c:v>39944</c:v>
                </c:pt>
                <c:pt idx="3053">
                  <c:v>39945</c:v>
                </c:pt>
                <c:pt idx="3054">
                  <c:v>39946</c:v>
                </c:pt>
                <c:pt idx="3055">
                  <c:v>39947</c:v>
                </c:pt>
                <c:pt idx="3056">
                  <c:v>39948</c:v>
                </c:pt>
                <c:pt idx="3057">
                  <c:v>39949</c:v>
                </c:pt>
                <c:pt idx="3058">
                  <c:v>39950</c:v>
                </c:pt>
                <c:pt idx="3059">
                  <c:v>39951</c:v>
                </c:pt>
                <c:pt idx="3060">
                  <c:v>39952</c:v>
                </c:pt>
                <c:pt idx="3061">
                  <c:v>39953</c:v>
                </c:pt>
                <c:pt idx="3062">
                  <c:v>39954</c:v>
                </c:pt>
                <c:pt idx="3063">
                  <c:v>39955</c:v>
                </c:pt>
                <c:pt idx="3064">
                  <c:v>39956</c:v>
                </c:pt>
                <c:pt idx="3065">
                  <c:v>39957</c:v>
                </c:pt>
                <c:pt idx="3066">
                  <c:v>39958</c:v>
                </c:pt>
                <c:pt idx="3067">
                  <c:v>39959</c:v>
                </c:pt>
                <c:pt idx="3068">
                  <c:v>39960</c:v>
                </c:pt>
                <c:pt idx="3069">
                  <c:v>39961</c:v>
                </c:pt>
                <c:pt idx="3070">
                  <c:v>39962</c:v>
                </c:pt>
                <c:pt idx="3071">
                  <c:v>39963</c:v>
                </c:pt>
                <c:pt idx="3072">
                  <c:v>39964</c:v>
                </c:pt>
                <c:pt idx="3073">
                  <c:v>39965</c:v>
                </c:pt>
                <c:pt idx="3074">
                  <c:v>39966</c:v>
                </c:pt>
                <c:pt idx="3075">
                  <c:v>39967</c:v>
                </c:pt>
                <c:pt idx="3076">
                  <c:v>39968</c:v>
                </c:pt>
                <c:pt idx="3077">
                  <c:v>39969</c:v>
                </c:pt>
                <c:pt idx="3078">
                  <c:v>39970</c:v>
                </c:pt>
                <c:pt idx="3079">
                  <c:v>39971</c:v>
                </c:pt>
                <c:pt idx="3080">
                  <c:v>39972</c:v>
                </c:pt>
                <c:pt idx="3081">
                  <c:v>39973</c:v>
                </c:pt>
                <c:pt idx="3082">
                  <c:v>39974</c:v>
                </c:pt>
                <c:pt idx="3083">
                  <c:v>39975</c:v>
                </c:pt>
                <c:pt idx="3084">
                  <c:v>39976</c:v>
                </c:pt>
                <c:pt idx="3085">
                  <c:v>39977</c:v>
                </c:pt>
                <c:pt idx="3086">
                  <c:v>39978</c:v>
                </c:pt>
                <c:pt idx="3087">
                  <c:v>39979</c:v>
                </c:pt>
                <c:pt idx="3088">
                  <c:v>39980</c:v>
                </c:pt>
                <c:pt idx="3089">
                  <c:v>39981</c:v>
                </c:pt>
                <c:pt idx="3090">
                  <c:v>39982</c:v>
                </c:pt>
                <c:pt idx="3091">
                  <c:v>39983</c:v>
                </c:pt>
                <c:pt idx="3092">
                  <c:v>39984</c:v>
                </c:pt>
                <c:pt idx="3093">
                  <c:v>39985</c:v>
                </c:pt>
                <c:pt idx="3094">
                  <c:v>39986</c:v>
                </c:pt>
                <c:pt idx="3095">
                  <c:v>39987</c:v>
                </c:pt>
                <c:pt idx="3096">
                  <c:v>39988</c:v>
                </c:pt>
                <c:pt idx="3097">
                  <c:v>39989</c:v>
                </c:pt>
                <c:pt idx="3098">
                  <c:v>39990</c:v>
                </c:pt>
                <c:pt idx="3099">
                  <c:v>39991</c:v>
                </c:pt>
                <c:pt idx="3100">
                  <c:v>39992</c:v>
                </c:pt>
                <c:pt idx="3101">
                  <c:v>39993</c:v>
                </c:pt>
                <c:pt idx="3102">
                  <c:v>39994</c:v>
                </c:pt>
                <c:pt idx="3103">
                  <c:v>39995</c:v>
                </c:pt>
                <c:pt idx="3104">
                  <c:v>39996</c:v>
                </c:pt>
                <c:pt idx="3105">
                  <c:v>39997</c:v>
                </c:pt>
                <c:pt idx="3106">
                  <c:v>39998</c:v>
                </c:pt>
                <c:pt idx="3107">
                  <c:v>39999</c:v>
                </c:pt>
                <c:pt idx="3108">
                  <c:v>40000</c:v>
                </c:pt>
                <c:pt idx="3109">
                  <c:v>40001</c:v>
                </c:pt>
                <c:pt idx="3110">
                  <c:v>40002</c:v>
                </c:pt>
                <c:pt idx="3111">
                  <c:v>40003</c:v>
                </c:pt>
                <c:pt idx="3112">
                  <c:v>40004</c:v>
                </c:pt>
                <c:pt idx="3113">
                  <c:v>40005</c:v>
                </c:pt>
                <c:pt idx="3114">
                  <c:v>40006</c:v>
                </c:pt>
                <c:pt idx="3115">
                  <c:v>40007</c:v>
                </c:pt>
                <c:pt idx="3116">
                  <c:v>40008</c:v>
                </c:pt>
                <c:pt idx="3117">
                  <c:v>40009</c:v>
                </c:pt>
                <c:pt idx="3118">
                  <c:v>40010</c:v>
                </c:pt>
                <c:pt idx="3119">
                  <c:v>40011</c:v>
                </c:pt>
                <c:pt idx="3120">
                  <c:v>40012</c:v>
                </c:pt>
                <c:pt idx="3121">
                  <c:v>40013</c:v>
                </c:pt>
                <c:pt idx="3122">
                  <c:v>40014</c:v>
                </c:pt>
                <c:pt idx="3123">
                  <c:v>40015</c:v>
                </c:pt>
                <c:pt idx="3124">
                  <c:v>40016</c:v>
                </c:pt>
                <c:pt idx="3125">
                  <c:v>40017</c:v>
                </c:pt>
                <c:pt idx="3126">
                  <c:v>40018</c:v>
                </c:pt>
                <c:pt idx="3127">
                  <c:v>40019</c:v>
                </c:pt>
                <c:pt idx="3128">
                  <c:v>40020</c:v>
                </c:pt>
                <c:pt idx="3129">
                  <c:v>40021</c:v>
                </c:pt>
                <c:pt idx="3130">
                  <c:v>40022</c:v>
                </c:pt>
                <c:pt idx="3131">
                  <c:v>40023</c:v>
                </c:pt>
                <c:pt idx="3132">
                  <c:v>40024</c:v>
                </c:pt>
                <c:pt idx="3133">
                  <c:v>40025</c:v>
                </c:pt>
                <c:pt idx="3134">
                  <c:v>40026</c:v>
                </c:pt>
                <c:pt idx="3135">
                  <c:v>40027</c:v>
                </c:pt>
                <c:pt idx="3136">
                  <c:v>40028</c:v>
                </c:pt>
                <c:pt idx="3137">
                  <c:v>40029</c:v>
                </c:pt>
                <c:pt idx="3138">
                  <c:v>40030</c:v>
                </c:pt>
                <c:pt idx="3139">
                  <c:v>40031</c:v>
                </c:pt>
                <c:pt idx="3140">
                  <c:v>40032</c:v>
                </c:pt>
                <c:pt idx="3141">
                  <c:v>40033</c:v>
                </c:pt>
                <c:pt idx="3142">
                  <c:v>40034</c:v>
                </c:pt>
                <c:pt idx="3143">
                  <c:v>40035</c:v>
                </c:pt>
                <c:pt idx="3144">
                  <c:v>40036</c:v>
                </c:pt>
                <c:pt idx="3145">
                  <c:v>40037</c:v>
                </c:pt>
                <c:pt idx="3146">
                  <c:v>40038</c:v>
                </c:pt>
                <c:pt idx="3147">
                  <c:v>40039</c:v>
                </c:pt>
                <c:pt idx="3148">
                  <c:v>40040</c:v>
                </c:pt>
                <c:pt idx="3149">
                  <c:v>40041</c:v>
                </c:pt>
                <c:pt idx="3150">
                  <c:v>40042</c:v>
                </c:pt>
                <c:pt idx="3151">
                  <c:v>40043</c:v>
                </c:pt>
                <c:pt idx="3152">
                  <c:v>40044</c:v>
                </c:pt>
                <c:pt idx="3153">
                  <c:v>40045</c:v>
                </c:pt>
                <c:pt idx="3154">
                  <c:v>40046</c:v>
                </c:pt>
                <c:pt idx="3155">
                  <c:v>40047</c:v>
                </c:pt>
                <c:pt idx="3156">
                  <c:v>40048</c:v>
                </c:pt>
                <c:pt idx="3157">
                  <c:v>40049</c:v>
                </c:pt>
                <c:pt idx="3158">
                  <c:v>40050</c:v>
                </c:pt>
                <c:pt idx="3159">
                  <c:v>40051</c:v>
                </c:pt>
                <c:pt idx="3160">
                  <c:v>40052</c:v>
                </c:pt>
                <c:pt idx="3161">
                  <c:v>40053</c:v>
                </c:pt>
                <c:pt idx="3162">
                  <c:v>40054</c:v>
                </c:pt>
                <c:pt idx="3163">
                  <c:v>40055</c:v>
                </c:pt>
                <c:pt idx="3164">
                  <c:v>40056</c:v>
                </c:pt>
                <c:pt idx="3165">
                  <c:v>40057</c:v>
                </c:pt>
                <c:pt idx="3166">
                  <c:v>40058</c:v>
                </c:pt>
                <c:pt idx="3167">
                  <c:v>40059</c:v>
                </c:pt>
                <c:pt idx="3168">
                  <c:v>40060</c:v>
                </c:pt>
                <c:pt idx="3169">
                  <c:v>40061</c:v>
                </c:pt>
                <c:pt idx="3170">
                  <c:v>40062</c:v>
                </c:pt>
                <c:pt idx="3171">
                  <c:v>40063</c:v>
                </c:pt>
                <c:pt idx="3172">
                  <c:v>40064</c:v>
                </c:pt>
                <c:pt idx="3173">
                  <c:v>40065</c:v>
                </c:pt>
                <c:pt idx="3174">
                  <c:v>40066</c:v>
                </c:pt>
                <c:pt idx="3175">
                  <c:v>40067</c:v>
                </c:pt>
                <c:pt idx="3176">
                  <c:v>40068</c:v>
                </c:pt>
                <c:pt idx="3177">
                  <c:v>40069</c:v>
                </c:pt>
                <c:pt idx="3178">
                  <c:v>40070</c:v>
                </c:pt>
                <c:pt idx="3179">
                  <c:v>40071</c:v>
                </c:pt>
                <c:pt idx="3180">
                  <c:v>40072</c:v>
                </c:pt>
                <c:pt idx="3181">
                  <c:v>40073</c:v>
                </c:pt>
                <c:pt idx="3182">
                  <c:v>40074</c:v>
                </c:pt>
                <c:pt idx="3183">
                  <c:v>40075</c:v>
                </c:pt>
                <c:pt idx="3184">
                  <c:v>40076</c:v>
                </c:pt>
                <c:pt idx="3185">
                  <c:v>40077</c:v>
                </c:pt>
                <c:pt idx="3186">
                  <c:v>40078</c:v>
                </c:pt>
                <c:pt idx="3187">
                  <c:v>40079</c:v>
                </c:pt>
                <c:pt idx="3188">
                  <c:v>40080</c:v>
                </c:pt>
                <c:pt idx="3189">
                  <c:v>40081</c:v>
                </c:pt>
                <c:pt idx="3190">
                  <c:v>40082</c:v>
                </c:pt>
                <c:pt idx="3191">
                  <c:v>40083</c:v>
                </c:pt>
                <c:pt idx="3192">
                  <c:v>40084</c:v>
                </c:pt>
                <c:pt idx="3193">
                  <c:v>40085</c:v>
                </c:pt>
                <c:pt idx="3194">
                  <c:v>40086</c:v>
                </c:pt>
                <c:pt idx="3195">
                  <c:v>40087</c:v>
                </c:pt>
                <c:pt idx="3196">
                  <c:v>40088</c:v>
                </c:pt>
                <c:pt idx="3197">
                  <c:v>40089</c:v>
                </c:pt>
                <c:pt idx="3198">
                  <c:v>40090</c:v>
                </c:pt>
                <c:pt idx="3199">
                  <c:v>40091</c:v>
                </c:pt>
                <c:pt idx="3200">
                  <c:v>40092</c:v>
                </c:pt>
                <c:pt idx="3201">
                  <c:v>40093</c:v>
                </c:pt>
                <c:pt idx="3202">
                  <c:v>40094</c:v>
                </c:pt>
                <c:pt idx="3203">
                  <c:v>40095</c:v>
                </c:pt>
                <c:pt idx="3204">
                  <c:v>40096</c:v>
                </c:pt>
                <c:pt idx="3205">
                  <c:v>40097</c:v>
                </c:pt>
                <c:pt idx="3206">
                  <c:v>40098</c:v>
                </c:pt>
                <c:pt idx="3207">
                  <c:v>40099</c:v>
                </c:pt>
                <c:pt idx="3208">
                  <c:v>40100</c:v>
                </c:pt>
                <c:pt idx="3209">
                  <c:v>40101</c:v>
                </c:pt>
                <c:pt idx="3210">
                  <c:v>40102</c:v>
                </c:pt>
                <c:pt idx="3211">
                  <c:v>40103</c:v>
                </c:pt>
                <c:pt idx="3212">
                  <c:v>40104</c:v>
                </c:pt>
                <c:pt idx="3213">
                  <c:v>40105</c:v>
                </c:pt>
                <c:pt idx="3214">
                  <c:v>40106</c:v>
                </c:pt>
                <c:pt idx="3215">
                  <c:v>40107</c:v>
                </c:pt>
                <c:pt idx="3216">
                  <c:v>40108</c:v>
                </c:pt>
                <c:pt idx="3217">
                  <c:v>40109</c:v>
                </c:pt>
                <c:pt idx="3218">
                  <c:v>40110</c:v>
                </c:pt>
                <c:pt idx="3219">
                  <c:v>40111</c:v>
                </c:pt>
                <c:pt idx="3220">
                  <c:v>40112</c:v>
                </c:pt>
                <c:pt idx="3221">
                  <c:v>40113</c:v>
                </c:pt>
                <c:pt idx="3222">
                  <c:v>40114</c:v>
                </c:pt>
                <c:pt idx="3223">
                  <c:v>40115</c:v>
                </c:pt>
                <c:pt idx="3224">
                  <c:v>40116</c:v>
                </c:pt>
                <c:pt idx="3225">
                  <c:v>40117</c:v>
                </c:pt>
                <c:pt idx="3226">
                  <c:v>40118</c:v>
                </c:pt>
                <c:pt idx="3227">
                  <c:v>40119</c:v>
                </c:pt>
                <c:pt idx="3228">
                  <c:v>40120</c:v>
                </c:pt>
                <c:pt idx="3229">
                  <c:v>40121</c:v>
                </c:pt>
                <c:pt idx="3230">
                  <c:v>40122</c:v>
                </c:pt>
                <c:pt idx="3231">
                  <c:v>40123</c:v>
                </c:pt>
                <c:pt idx="3232">
                  <c:v>40124</c:v>
                </c:pt>
                <c:pt idx="3233">
                  <c:v>40125</c:v>
                </c:pt>
                <c:pt idx="3234">
                  <c:v>40126</c:v>
                </c:pt>
                <c:pt idx="3235">
                  <c:v>40127</c:v>
                </c:pt>
                <c:pt idx="3236">
                  <c:v>40128</c:v>
                </c:pt>
                <c:pt idx="3237">
                  <c:v>40129</c:v>
                </c:pt>
                <c:pt idx="3238">
                  <c:v>40130</c:v>
                </c:pt>
                <c:pt idx="3239">
                  <c:v>40131</c:v>
                </c:pt>
                <c:pt idx="3240">
                  <c:v>40132</c:v>
                </c:pt>
                <c:pt idx="3241">
                  <c:v>40133</c:v>
                </c:pt>
                <c:pt idx="3242">
                  <c:v>40134</c:v>
                </c:pt>
                <c:pt idx="3243">
                  <c:v>40135</c:v>
                </c:pt>
                <c:pt idx="3244">
                  <c:v>40136</c:v>
                </c:pt>
                <c:pt idx="3245">
                  <c:v>40137</c:v>
                </c:pt>
                <c:pt idx="3246">
                  <c:v>40138</c:v>
                </c:pt>
                <c:pt idx="3247">
                  <c:v>40139</c:v>
                </c:pt>
                <c:pt idx="3248">
                  <c:v>40140</c:v>
                </c:pt>
                <c:pt idx="3249">
                  <c:v>40141</c:v>
                </c:pt>
                <c:pt idx="3250">
                  <c:v>40142</c:v>
                </c:pt>
                <c:pt idx="3251">
                  <c:v>40143</c:v>
                </c:pt>
                <c:pt idx="3252">
                  <c:v>40144</c:v>
                </c:pt>
                <c:pt idx="3253">
                  <c:v>40145</c:v>
                </c:pt>
                <c:pt idx="3254">
                  <c:v>40146</c:v>
                </c:pt>
                <c:pt idx="3255">
                  <c:v>40147</c:v>
                </c:pt>
                <c:pt idx="3256">
                  <c:v>40148</c:v>
                </c:pt>
                <c:pt idx="3257">
                  <c:v>40149</c:v>
                </c:pt>
                <c:pt idx="3258">
                  <c:v>40150</c:v>
                </c:pt>
                <c:pt idx="3259">
                  <c:v>40151</c:v>
                </c:pt>
                <c:pt idx="3260">
                  <c:v>40152</c:v>
                </c:pt>
                <c:pt idx="3261">
                  <c:v>40153</c:v>
                </c:pt>
                <c:pt idx="3262">
                  <c:v>40154</c:v>
                </c:pt>
                <c:pt idx="3263">
                  <c:v>40155</c:v>
                </c:pt>
                <c:pt idx="3264">
                  <c:v>40156</c:v>
                </c:pt>
                <c:pt idx="3265">
                  <c:v>40157</c:v>
                </c:pt>
                <c:pt idx="3266">
                  <c:v>40158</c:v>
                </c:pt>
                <c:pt idx="3267">
                  <c:v>40159</c:v>
                </c:pt>
                <c:pt idx="3268">
                  <c:v>40160</c:v>
                </c:pt>
                <c:pt idx="3269">
                  <c:v>40161</c:v>
                </c:pt>
                <c:pt idx="3270">
                  <c:v>40162</c:v>
                </c:pt>
                <c:pt idx="3271">
                  <c:v>40163</c:v>
                </c:pt>
                <c:pt idx="3272">
                  <c:v>40164</c:v>
                </c:pt>
                <c:pt idx="3273">
                  <c:v>40165</c:v>
                </c:pt>
                <c:pt idx="3274">
                  <c:v>40166</c:v>
                </c:pt>
                <c:pt idx="3275">
                  <c:v>40167</c:v>
                </c:pt>
                <c:pt idx="3276">
                  <c:v>40168</c:v>
                </c:pt>
                <c:pt idx="3277">
                  <c:v>40169</c:v>
                </c:pt>
                <c:pt idx="3278">
                  <c:v>40170</c:v>
                </c:pt>
                <c:pt idx="3279">
                  <c:v>40171</c:v>
                </c:pt>
                <c:pt idx="3280">
                  <c:v>40172</c:v>
                </c:pt>
                <c:pt idx="3281">
                  <c:v>40173</c:v>
                </c:pt>
                <c:pt idx="3282">
                  <c:v>40174</c:v>
                </c:pt>
                <c:pt idx="3283">
                  <c:v>40175</c:v>
                </c:pt>
                <c:pt idx="3284">
                  <c:v>40176</c:v>
                </c:pt>
                <c:pt idx="3285">
                  <c:v>40177</c:v>
                </c:pt>
                <c:pt idx="3286">
                  <c:v>40178</c:v>
                </c:pt>
                <c:pt idx="3287">
                  <c:v>40179</c:v>
                </c:pt>
                <c:pt idx="3288">
                  <c:v>40180</c:v>
                </c:pt>
                <c:pt idx="3289">
                  <c:v>40181</c:v>
                </c:pt>
                <c:pt idx="3290">
                  <c:v>40182</c:v>
                </c:pt>
                <c:pt idx="3291">
                  <c:v>40183</c:v>
                </c:pt>
                <c:pt idx="3292">
                  <c:v>40184</c:v>
                </c:pt>
                <c:pt idx="3293">
                  <c:v>40185</c:v>
                </c:pt>
                <c:pt idx="3294">
                  <c:v>40186</c:v>
                </c:pt>
                <c:pt idx="3295">
                  <c:v>40187</c:v>
                </c:pt>
                <c:pt idx="3296">
                  <c:v>40188</c:v>
                </c:pt>
                <c:pt idx="3297">
                  <c:v>40189</c:v>
                </c:pt>
                <c:pt idx="3298">
                  <c:v>40190</c:v>
                </c:pt>
                <c:pt idx="3299">
                  <c:v>40191</c:v>
                </c:pt>
                <c:pt idx="3300">
                  <c:v>40192</c:v>
                </c:pt>
                <c:pt idx="3301">
                  <c:v>40193</c:v>
                </c:pt>
                <c:pt idx="3302">
                  <c:v>40194</c:v>
                </c:pt>
                <c:pt idx="3303">
                  <c:v>40195</c:v>
                </c:pt>
                <c:pt idx="3304">
                  <c:v>40196</c:v>
                </c:pt>
                <c:pt idx="3305">
                  <c:v>40197</c:v>
                </c:pt>
                <c:pt idx="3306">
                  <c:v>40198</c:v>
                </c:pt>
                <c:pt idx="3307">
                  <c:v>40199</c:v>
                </c:pt>
                <c:pt idx="3308">
                  <c:v>40200</c:v>
                </c:pt>
                <c:pt idx="3309">
                  <c:v>40201</c:v>
                </c:pt>
                <c:pt idx="3310">
                  <c:v>40202</c:v>
                </c:pt>
                <c:pt idx="3311">
                  <c:v>40203</c:v>
                </c:pt>
                <c:pt idx="3312">
                  <c:v>40204</c:v>
                </c:pt>
                <c:pt idx="3313">
                  <c:v>40205</c:v>
                </c:pt>
                <c:pt idx="3314">
                  <c:v>40206</c:v>
                </c:pt>
                <c:pt idx="3315">
                  <c:v>40207</c:v>
                </c:pt>
                <c:pt idx="3316">
                  <c:v>40208</c:v>
                </c:pt>
                <c:pt idx="3317">
                  <c:v>40209</c:v>
                </c:pt>
                <c:pt idx="3318">
                  <c:v>40210</c:v>
                </c:pt>
                <c:pt idx="3319">
                  <c:v>40211</c:v>
                </c:pt>
                <c:pt idx="3320">
                  <c:v>40212</c:v>
                </c:pt>
                <c:pt idx="3321">
                  <c:v>40213</c:v>
                </c:pt>
                <c:pt idx="3322">
                  <c:v>40214</c:v>
                </c:pt>
                <c:pt idx="3323">
                  <c:v>40215</c:v>
                </c:pt>
                <c:pt idx="3324">
                  <c:v>40216</c:v>
                </c:pt>
                <c:pt idx="3325">
                  <c:v>40217</c:v>
                </c:pt>
                <c:pt idx="3326">
                  <c:v>40218</c:v>
                </c:pt>
                <c:pt idx="3327">
                  <c:v>40219</c:v>
                </c:pt>
                <c:pt idx="3328">
                  <c:v>40220</c:v>
                </c:pt>
                <c:pt idx="3329">
                  <c:v>40221</c:v>
                </c:pt>
                <c:pt idx="3330">
                  <c:v>40222</c:v>
                </c:pt>
                <c:pt idx="3331">
                  <c:v>40223</c:v>
                </c:pt>
                <c:pt idx="3332">
                  <c:v>40224</c:v>
                </c:pt>
                <c:pt idx="3333">
                  <c:v>40225</c:v>
                </c:pt>
                <c:pt idx="3334">
                  <c:v>40226</c:v>
                </c:pt>
                <c:pt idx="3335">
                  <c:v>40227</c:v>
                </c:pt>
                <c:pt idx="3336">
                  <c:v>40228</c:v>
                </c:pt>
                <c:pt idx="3337">
                  <c:v>40229</c:v>
                </c:pt>
                <c:pt idx="3338">
                  <c:v>40230</c:v>
                </c:pt>
                <c:pt idx="3339">
                  <c:v>40231</c:v>
                </c:pt>
                <c:pt idx="3340">
                  <c:v>40232</c:v>
                </c:pt>
                <c:pt idx="3341">
                  <c:v>40233</c:v>
                </c:pt>
                <c:pt idx="3342">
                  <c:v>40234</c:v>
                </c:pt>
                <c:pt idx="3343">
                  <c:v>40235</c:v>
                </c:pt>
                <c:pt idx="3344">
                  <c:v>40236</c:v>
                </c:pt>
                <c:pt idx="3345">
                  <c:v>40237</c:v>
                </c:pt>
                <c:pt idx="3346">
                  <c:v>40238</c:v>
                </c:pt>
                <c:pt idx="3347">
                  <c:v>40239</c:v>
                </c:pt>
                <c:pt idx="3348">
                  <c:v>40240</c:v>
                </c:pt>
                <c:pt idx="3349">
                  <c:v>40241</c:v>
                </c:pt>
                <c:pt idx="3350">
                  <c:v>40242</c:v>
                </c:pt>
                <c:pt idx="3351">
                  <c:v>40243</c:v>
                </c:pt>
                <c:pt idx="3352">
                  <c:v>40244</c:v>
                </c:pt>
                <c:pt idx="3353">
                  <c:v>40245</c:v>
                </c:pt>
                <c:pt idx="3354">
                  <c:v>40246</c:v>
                </c:pt>
                <c:pt idx="3355">
                  <c:v>40247</c:v>
                </c:pt>
                <c:pt idx="3356">
                  <c:v>40248</c:v>
                </c:pt>
                <c:pt idx="3357">
                  <c:v>40249</c:v>
                </c:pt>
                <c:pt idx="3358">
                  <c:v>40250</c:v>
                </c:pt>
                <c:pt idx="3359">
                  <c:v>40251</c:v>
                </c:pt>
                <c:pt idx="3360">
                  <c:v>40252</c:v>
                </c:pt>
                <c:pt idx="3361">
                  <c:v>40253</c:v>
                </c:pt>
                <c:pt idx="3362">
                  <c:v>40254</c:v>
                </c:pt>
                <c:pt idx="3363">
                  <c:v>40255</c:v>
                </c:pt>
                <c:pt idx="3364">
                  <c:v>40256</c:v>
                </c:pt>
                <c:pt idx="3365">
                  <c:v>40257</c:v>
                </c:pt>
                <c:pt idx="3366">
                  <c:v>40258</c:v>
                </c:pt>
                <c:pt idx="3367">
                  <c:v>40259</c:v>
                </c:pt>
                <c:pt idx="3368">
                  <c:v>40260</c:v>
                </c:pt>
                <c:pt idx="3369">
                  <c:v>40261</c:v>
                </c:pt>
                <c:pt idx="3370">
                  <c:v>40262</c:v>
                </c:pt>
                <c:pt idx="3371">
                  <c:v>40263</c:v>
                </c:pt>
                <c:pt idx="3372">
                  <c:v>40264</c:v>
                </c:pt>
                <c:pt idx="3373">
                  <c:v>40265</c:v>
                </c:pt>
                <c:pt idx="3374">
                  <c:v>40266</c:v>
                </c:pt>
                <c:pt idx="3375">
                  <c:v>40267</c:v>
                </c:pt>
                <c:pt idx="3376">
                  <c:v>40268</c:v>
                </c:pt>
                <c:pt idx="3377">
                  <c:v>40269</c:v>
                </c:pt>
                <c:pt idx="3378">
                  <c:v>40270</c:v>
                </c:pt>
                <c:pt idx="3379">
                  <c:v>40271</c:v>
                </c:pt>
                <c:pt idx="3380">
                  <c:v>40272</c:v>
                </c:pt>
                <c:pt idx="3381">
                  <c:v>40273</c:v>
                </c:pt>
                <c:pt idx="3382">
                  <c:v>40274</c:v>
                </c:pt>
                <c:pt idx="3383">
                  <c:v>40275</c:v>
                </c:pt>
                <c:pt idx="3384">
                  <c:v>40276</c:v>
                </c:pt>
                <c:pt idx="3385">
                  <c:v>40277</c:v>
                </c:pt>
                <c:pt idx="3386">
                  <c:v>40278</c:v>
                </c:pt>
                <c:pt idx="3387">
                  <c:v>40279</c:v>
                </c:pt>
                <c:pt idx="3388">
                  <c:v>40280</c:v>
                </c:pt>
                <c:pt idx="3389">
                  <c:v>40281</c:v>
                </c:pt>
                <c:pt idx="3390">
                  <c:v>40282</c:v>
                </c:pt>
                <c:pt idx="3391">
                  <c:v>40283</c:v>
                </c:pt>
                <c:pt idx="3392">
                  <c:v>40284</c:v>
                </c:pt>
                <c:pt idx="3393">
                  <c:v>40285</c:v>
                </c:pt>
                <c:pt idx="3394">
                  <c:v>40286</c:v>
                </c:pt>
                <c:pt idx="3395">
                  <c:v>40287</c:v>
                </c:pt>
                <c:pt idx="3396">
                  <c:v>40288</c:v>
                </c:pt>
                <c:pt idx="3397">
                  <c:v>40289</c:v>
                </c:pt>
                <c:pt idx="3398">
                  <c:v>40290</c:v>
                </c:pt>
                <c:pt idx="3399">
                  <c:v>40291</c:v>
                </c:pt>
                <c:pt idx="3400">
                  <c:v>40292</c:v>
                </c:pt>
                <c:pt idx="3401">
                  <c:v>40293</c:v>
                </c:pt>
                <c:pt idx="3402">
                  <c:v>40294</c:v>
                </c:pt>
                <c:pt idx="3403">
                  <c:v>40295</c:v>
                </c:pt>
                <c:pt idx="3404">
                  <c:v>40296</c:v>
                </c:pt>
                <c:pt idx="3405">
                  <c:v>40297</c:v>
                </c:pt>
                <c:pt idx="3406">
                  <c:v>40298</c:v>
                </c:pt>
                <c:pt idx="3407">
                  <c:v>40299</c:v>
                </c:pt>
                <c:pt idx="3408">
                  <c:v>40300</c:v>
                </c:pt>
                <c:pt idx="3409">
                  <c:v>40301</c:v>
                </c:pt>
                <c:pt idx="3410">
                  <c:v>40302</c:v>
                </c:pt>
                <c:pt idx="3411">
                  <c:v>40303</c:v>
                </c:pt>
                <c:pt idx="3412">
                  <c:v>40304</c:v>
                </c:pt>
                <c:pt idx="3413">
                  <c:v>40305</c:v>
                </c:pt>
                <c:pt idx="3414">
                  <c:v>40306</c:v>
                </c:pt>
                <c:pt idx="3415">
                  <c:v>40307</c:v>
                </c:pt>
                <c:pt idx="3416">
                  <c:v>40308</c:v>
                </c:pt>
                <c:pt idx="3417">
                  <c:v>40309</c:v>
                </c:pt>
                <c:pt idx="3418">
                  <c:v>40310</c:v>
                </c:pt>
                <c:pt idx="3419">
                  <c:v>40311</c:v>
                </c:pt>
                <c:pt idx="3420">
                  <c:v>40312</c:v>
                </c:pt>
                <c:pt idx="3421">
                  <c:v>40313</c:v>
                </c:pt>
                <c:pt idx="3422">
                  <c:v>40314</c:v>
                </c:pt>
                <c:pt idx="3423">
                  <c:v>40315</c:v>
                </c:pt>
                <c:pt idx="3424">
                  <c:v>40316</c:v>
                </c:pt>
                <c:pt idx="3425">
                  <c:v>40317</c:v>
                </c:pt>
                <c:pt idx="3426">
                  <c:v>40318</c:v>
                </c:pt>
                <c:pt idx="3427">
                  <c:v>40319</c:v>
                </c:pt>
                <c:pt idx="3428">
                  <c:v>40320</c:v>
                </c:pt>
                <c:pt idx="3429">
                  <c:v>40321</c:v>
                </c:pt>
                <c:pt idx="3430">
                  <c:v>40322</c:v>
                </c:pt>
                <c:pt idx="3431">
                  <c:v>40323</c:v>
                </c:pt>
                <c:pt idx="3432">
                  <c:v>40324</c:v>
                </c:pt>
                <c:pt idx="3433">
                  <c:v>40325</c:v>
                </c:pt>
                <c:pt idx="3434">
                  <c:v>40326</c:v>
                </c:pt>
                <c:pt idx="3435">
                  <c:v>40327</c:v>
                </c:pt>
                <c:pt idx="3436">
                  <c:v>40328</c:v>
                </c:pt>
                <c:pt idx="3437">
                  <c:v>40329</c:v>
                </c:pt>
                <c:pt idx="3438">
                  <c:v>40330</c:v>
                </c:pt>
                <c:pt idx="3439">
                  <c:v>40331</c:v>
                </c:pt>
                <c:pt idx="3440">
                  <c:v>40332</c:v>
                </c:pt>
                <c:pt idx="3441">
                  <c:v>40333</c:v>
                </c:pt>
                <c:pt idx="3442">
                  <c:v>40334</c:v>
                </c:pt>
                <c:pt idx="3443">
                  <c:v>40335</c:v>
                </c:pt>
                <c:pt idx="3444">
                  <c:v>40336</c:v>
                </c:pt>
                <c:pt idx="3445">
                  <c:v>40337</c:v>
                </c:pt>
                <c:pt idx="3446">
                  <c:v>40338</c:v>
                </c:pt>
                <c:pt idx="3447">
                  <c:v>40339</c:v>
                </c:pt>
                <c:pt idx="3448">
                  <c:v>40340</c:v>
                </c:pt>
                <c:pt idx="3449">
                  <c:v>40341</c:v>
                </c:pt>
                <c:pt idx="3450">
                  <c:v>40342</c:v>
                </c:pt>
                <c:pt idx="3451">
                  <c:v>40343</c:v>
                </c:pt>
                <c:pt idx="3452">
                  <c:v>40344</c:v>
                </c:pt>
                <c:pt idx="3453">
                  <c:v>40345</c:v>
                </c:pt>
                <c:pt idx="3454">
                  <c:v>40346</c:v>
                </c:pt>
                <c:pt idx="3455">
                  <c:v>40347</c:v>
                </c:pt>
                <c:pt idx="3456">
                  <c:v>40348</c:v>
                </c:pt>
                <c:pt idx="3457">
                  <c:v>40349</c:v>
                </c:pt>
                <c:pt idx="3458">
                  <c:v>40350</c:v>
                </c:pt>
                <c:pt idx="3459">
                  <c:v>40351</c:v>
                </c:pt>
                <c:pt idx="3460">
                  <c:v>40352</c:v>
                </c:pt>
                <c:pt idx="3461">
                  <c:v>40353</c:v>
                </c:pt>
                <c:pt idx="3462">
                  <c:v>40354</c:v>
                </c:pt>
                <c:pt idx="3463">
                  <c:v>40355</c:v>
                </c:pt>
                <c:pt idx="3464">
                  <c:v>40356</c:v>
                </c:pt>
                <c:pt idx="3465">
                  <c:v>40357</c:v>
                </c:pt>
                <c:pt idx="3466">
                  <c:v>40358</c:v>
                </c:pt>
                <c:pt idx="3467">
                  <c:v>40359</c:v>
                </c:pt>
                <c:pt idx="3468">
                  <c:v>40360</c:v>
                </c:pt>
                <c:pt idx="3469">
                  <c:v>40361</c:v>
                </c:pt>
                <c:pt idx="3470">
                  <c:v>40362</c:v>
                </c:pt>
                <c:pt idx="3471">
                  <c:v>40363</c:v>
                </c:pt>
                <c:pt idx="3472">
                  <c:v>40364</c:v>
                </c:pt>
                <c:pt idx="3473">
                  <c:v>40365</c:v>
                </c:pt>
                <c:pt idx="3474">
                  <c:v>40366</c:v>
                </c:pt>
                <c:pt idx="3475">
                  <c:v>40367</c:v>
                </c:pt>
                <c:pt idx="3476">
                  <c:v>40368</c:v>
                </c:pt>
                <c:pt idx="3477">
                  <c:v>40369</c:v>
                </c:pt>
                <c:pt idx="3478">
                  <c:v>40370</c:v>
                </c:pt>
                <c:pt idx="3479">
                  <c:v>40371</c:v>
                </c:pt>
                <c:pt idx="3480">
                  <c:v>40372</c:v>
                </c:pt>
                <c:pt idx="3481">
                  <c:v>40373</c:v>
                </c:pt>
                <c:pt idx="3482">
                  <c:v>40374</c:v>
                </c:pt>
                <c:pt idx="3483">
                  <c:v>40375</c:v>
                </c:pt>
                <c:pt idx="3484">
                  <c:v>40376</c:v>
                </c:pt>
                <c:pt idx="3485">
                  <c:v>40377</c:v>
                </c:pt>
                <c:pt idx="3486">
                  <c:v>40378</c:v>
                </c:pt>
                <c:pt idx="3487">
                  <c:v>40379</c:v>
                </c:pt>
                <c:pt idx="3488">
                  <c:v>40380</c:v>
                </c:pt>
                <c:pt idx="3489">
                  <c:v>40381</c:v>
                </c:pt>
                <c:pt idx="3490">
                  <c:v>40382</c:v>
                </c:pt>
                <c:pt idx="3491">
                  <c:v>40383</c:v>
                </c:pt>
                <c:pt idx="3492">
                  <c:v>40384</c:v>
                </c:pt>
                <c:pt idx="3493">
                  <c:v>40385</c:v>
                </c:pt>
                <c:pt idx="3494">
                  <c:v>40386</c:v>
                </c:pt>
                <c:pt idx="3495">
                  <c:v>40387</c:v>
                </c:pt>
                <c:pt idx="3496">
                  <c:v>40388</c:v>
                </c:pt>
                <c:pt idx="3497">
                  <c:v>40389</c:v>
                </c:pt>
                <c:pt idx="3498">
                  <c:v>40390</c:v>
                </c:pt>
                <c:pt idx="3499">
                  <c:v>40391</c:v>
                </c:pt>
                <c:pt idx="3500">
                  <c:v>40392</c:v>
                </c:pt>
                <c:pt idx="3501">
                  <c:v>40393</c:v>
                </c:pt>
                <c:pt idx="3502">
                  <c:v>40394</c:v>
                </c:pt>
                <c:pt idx="3503">
                  <c:v>40395</c:v>
                </c:pt>
                <c:pt idx="3504">
                  <c:v>40396</c:v>
                </c:pt>
                <c:pt idx="3505">
                  <c:v>40397</c:v>
                </c:pt>
                <c:pt idx="3506">
                  <c:v>40398</c:v>
                </c:pt>
                <c:pt idx="3507">
                  <c:v>40399</c:v>
                </c:pt>
                <c:pt idx="3508">
                  <c:v>40400</c:v>
                </c:pt>
                <c:pt idx="3509">
                  <c:v>40401</c:v>
                </c:pt>
                <c:pt idx="3510">
                  <c:v>40402</c:v>
                </c:pt>
                <c:pt idx="3511">
                  <c:v>40403</c:v>
                </c:pt>
                <c:pt idx="3512">
                  <c:v>40404</c:v>
                </c:pt>
                <c:pt idx="3513">
                  <c:v>40405</c:v>
                </c:pt>
                <c:pt idx="3514">
                  <c:v>40406</c:v>
                </c:pt>
                <c:pt idx="3515">
                  <c:v>40407</c:v>
                </c:pt>
                <c:pt idx="3516">
                  <c:v>40408</c:v>
                </c:pt>
                <c:pt idx="3517">
                  <c:v>40409</c:v>
                </c:pt>
                <c:pt idx="3518">
                  <c:v>40410</c:v>
                </c:pt>
                <c:pt idx="3519">
                  <c:v>40411</c:v>
                </c:pt>
                <c:pt idx="3520">
                  <c:v>40412</c:v>
                </c:pt>
                <c:pt idx="3521">
                  <c:v>40413</c:v>
                </c:pt>
                <c:pt idx="3522">
                  <c:v>40414</c:v>
                </c:pt>
                <c:pt idx="3523">
                  <c:v>40415</c:v>
                </c:pt>
                <c:pt idx="3524">
                  <c:v>40416</c:v>
                </c:pt>
                <c:pt idx="3525">
                  <c:v>40417</c:v>
                </c:pt>
                <c:pt idx="3526">
                  <c:v>40418</c:v>
                </c:pt>
                <c:pt idx="3527">
                  <c:v>40419</c:v>
                </c:pt>
                <c:pt idx="3528">
                  <c:v>40420</c:v>
                </c:pt>
                <c:pt idx="3529">
                  <c:v>40421</c:v>
                </c:pt>
                <c:pt idx="3530">
                  <c:v>40422</c:v>
                </c:pt>
                <c:pt idx="3531">
                  <c:v>40423</c:v>
                </c:pt>
                <c:pt idx="3532">
                  <c:v>40424</c:v>
                </c:pt>
                <c:pt idx="3533">
                  <c:v>40425</c:v>
                </c:pt>
                <c:pt idx="3534">
                  <c:v>40426</c:v>
                </c:pt>
                <c:pt idx="3535">
                  <c:v>40427</c:v>
                </c:pt>
                <c:pt idx="3536">
                  <c:v>40428</c:v>
                </c:pt>
                <c:pt idx="3537">
                  <c:v>40429</c:v>
                </c:pt>
                <c:pt idx="3538">
                  <c:v>40430</c:v>
                </c:pt>
                <c:pt idx="3539">
                  <c:v>40431</c:v>
                </c:pt>
                <c:pt idx="3540">
                  <c:v>40432</c:v>
                </c:pt>
                <c:pt idx="3541">
                  <c:v>40433</c:v>
                </c:pt>
                <c:pt idx="3542">
                  <c:v>40434</c:v>
                </c:pt>
                <c:pt idx="3543">
                  <c:v>40435</c:v>
                </c:pt>
                <c:pt idx="3544">
                  <c:v>40436</c:v>
                </c:pt>
                <c:pt idx="3545">
                  <c:v>40437</c:v>
                </c:pt>
                <c:pt idx="3546">
                  <c:v>40438</c:v>
                </c:pt>
                <c:pt idx="3547">
                  <c:v>40439</c:v>
                </c:pt>
                <c:pt idx="3548">
                  <c:v>40440</c:v>
                </c:pt>
                <c:pt idx="3549">
                  <c:v>40441</c:v>
                </c:pt>
                <c:pt idx="3550">
                  <c:v>40442</c:v>
                </c:pt>
                <c:pt idx="3551">
                  <c:v>40443</c:v>
                </c:pt>
                <c:pt idx="3552">
                  <c:v>40444</c:v>
                </c:pt>
                <c:pt idx="3553">
                  <c:v>40445</c:v>
                </c:pt>
                <c:pt idx="3554">
                  <c:v>40446</c:v>
                </c:pt>
                <c:pt idx="3555">
                  <c:v>40447</c:v>
                </c:pt>
                <c:pt idx="3556">
                  <c:v>40448</c:v>
                </c:pt>
                <c:pt idx="3557">
                  <c:v>40449</c:v>
                </c:pt>
                <c:pt idx="3558">
                  <c:v>40450</c:v>
                </c:pt>
                <c:pt idx="3559">
                  <c:v>40451</c:v>
                </c:pt>
                <c:pt idx="3560">
                  <c:v>40452</c:v>
                </c:pt>
                <c:pt idx="3561">
                  <c:v>40453</c:v>
                </c:pt>
                <c:pt idx="3562">
                  <c:v>40454</c:v>
                </c:pt>
                <c:pt idx="3563">
                  <c:v>40455</c:v>
                </c:pt>
                <c:pt idx="3564">
                  <c:v>40456</c:v>
                </c:pt>
                <c:pt idx="3565">
                  <c:v>40457</c:v>
                </c:pt>
                <c:pt idx="3566">
                  <c:v>40458</c:v>
                </c:pt>
                <c:pt idx="3567">
                  <c:v>40459</c:v>
                </c:pt>
                <c:pt idx="3568">
                  <c:v>40460</c:v>
                </c:pt>
                <c:pt idx="3569">
                  <c:v>40461</c:v>
                </c:pt>
                <c:pt idx="3570">
                  <c:v>40462</c:v>
                </c:pt>
                <c:pt idx="3571">
                  <c:v>40463</c:v>
                </c:pt>
                <c:pt idx="3572">
                  <c:v>40464</c:v>
                </c:pt>
                <c:pt idx="3573">
                  <c:v>40465</c:v>
                </c:pt>
                <c:pt idx="3574">
                  <c:v>40466</c:v>
                </c:pt>
                <c:pt idx="3575">
                  <c:v>40467</c:v>
                </c:pt>
                <c:pt idx="3576">
                  <c:v>40468</c:v>
                </c:pt>
                <c:pt idx="3577">
                  <c:v>40469</c:v>
                </c:pt>
                <c:pt idx="3578">
                  <c:v>40470</c:v>
                </c:pt>
                <c:pt idx="3579">
                  <c:v>40471</c:v>
                </c:pt>
                <c:pt idx="3580">
                  <c:v>40472</c:v>
                </c:pt>
                <c:pt idx="3581">
                  <c:v>40473</c:v>
                </c:pt>
                <c:pt idx="3582">
                  <c:v>40474</c:v>
                </c:pt>
                <c:pt idx="3583">
                  <c:v>40475</c:v>
                </c:pt>
                <c:pt idx="3584">
                  <c:v>40476</c:v>
                </c:pt>
                <c:pt idx="3585">
                  <c:v>40477</c:v>
                </c:pt>
                <c:pt idx="3586">
                  <c:v>40478</c:v>
                </c:pt>
                <c:pt idx="3587">
                  <c:v>40479</c:v>
                </c:pt>
                <c:pt idx="3588">
                  <c:v>40480</c:v>
                </c:pt>
                <c:pt idx="3589">
                  <c:v>40481</c:v>
                </c:pt>
                <c:pt idx="3590">
                  <c:v>40482</c:v>
                </c:pt>
                <c:pt idx="3591">
                  <c:v>40483</c:v>
                </c:pt>
                <c:pt idx="3592">
                  <c:v>40484</c:v>
                </c:pt>
                <c:pt idx="3593">
                  <c:v>40485</c:v>
                </c:pt>
                <c:pt idx="3594">
                  <c:v>40486</c:v>
                </c:pt>
                <c:pt idx="3595">
                  <c:v>40487</c:v>
                </c:pt>
                <c:pt idx="3596">
                  <c:v>40488</c:v>
                </c:pt>
                <c:pt idx="3597">
                  <c:v>40489</c:v>
                </c:pt>
                <c:pt idx="3598">
                  <c:v>40490</c:v>
                </c:pt>
                <c:pt idx="3599">
                  <c:v>40491</c:v>
                </c:pt>
                <c:pt idx="3600">
                  <c:v>40492</c:v>
                </c:pt>
                <c:pt idx="3601">
                  <c:v>40493</c:v>
                </c:pt>
                <c:pt idx="3602">
                  <c:v>40494</c:v>
                </c:pt>
                <c:pt idx="3603">
                  <c:v>40495</c:v>
                </c:pt>
                <c:pt idx="3604">
                  <c:v>40496</c:v>
                </c:pt>
                <c:pt idx="3605">
                  <c:v>40497</c:v>
                </c:pt>
                <c:pt idx="3606">
                  <c:v>40498</c:v>
                </c:pt>
                <c:pt idx="3607">
                  <c:v>40499</c:v>
                </c:pt>
                <c:pt idx="3608">
                  <c:v>40500</c:v>
                </c:pt>
                <c:pt idx="3609">
                  <c:v>40501</c:v>
                </c:pt>
                <c:pt idx="3610">
                  <c:v>40502</c:v>
                </c:pt>
                <c:pt idx="3611">
                  <c:v>40503</c:v>
                </c:pt>
                <c:pt idx="3612">
                  <c:v>40504</c:v>
                </c:pt>
                <c:pt idx="3613">
                  <c:v>40505</c:v>
                </c:pt>
                <c:pt idx="3614">
                  <c:v>40506</c:v>
                </c:pt>
                <c:pt idx="3615">
                  <c:v>40507</c:v>
                </c:pt>
                <c:pt idx="3616">
                  <c:v>40508</c:v>
                </c:pt>
                <c:pt idx="3617">
                  <c:v>40509</c:v>
                </c:pt>
                <c:pt idx="3618">
                  <c:v>40510</c:v>
                </c:pt>
                <c:pt idx="3619">
                  <c:v>40511</c:v>
                </c:pt>
                <c:pt idx="3620">
                  <c:v>40512</c:v>
                </c:pt>
                <c:pt idx="3621">
                  <c:v>40513</c:v>
                </c:pt>
                <c:pt idx="3622">
                  <c:v>40514</c:v>
                </c:pt>
                <c:pt idx="3623">
                  <c:v>40515</c:v>
                </c:pt>
                <c:pt idx="3624">
                  <c:v>40516</c:v>
                </c:pt>
                <c:pt idx="3625">
                  <c:v>40517</c:v>
                </c:pt>
                <c:pt idx="3626">
                  <c:v>40518</c:v>
                </c:pt>
                <c:pt idx="3627">
                  <c:v>40519</c:v>
                </c:pt>
                <c:pt idx="3628">
                  <c:v>40520</c:v>
                </c:pt>
                <c:pt idx="3629">
                  <c:v>40521</c:v>
                </c:pt>
                <c:pt idx="3630">
                  <c:v>40522</c:v>
                </c:pt>
                <c:pt idx="3631">
                  <c:v>40523</c:v>
                </c:pt>
                <c:pt idx="3632">
                  <c:v>40524</c:v>
                </c:pt>
                <c:pt idx="3633">
                  <c:v>40525</c:v>
                </c:pt>
                <c:pt idx="3634">
                  <c:v>40526</c:v>
                </c:pt>
                <c:pt idx="3635">
                  <c:v>40527</c:v>
                </c:pt>
                <c:pt idx="3636">
                  <c:v>40528</c:v>
                </c:pt>
                <c:pt idx="3637">
                  <c:v>40529</c:v>
                </c:pt>
                <c:pt idx="3638">
                  <c:v>40530</c:v>
                </c:pt>
                <c:pt idx="3639">
                  <c:v>40531</c:v>
                </c:pt>
                <c:pt idx="3640">
                  <c:v>40532</c:v>
                </c:pt>
                <c:pt idx="3641">
                  <c:v>40533</c:v>
                </c:pt>
                <c:pt idx="3642">
                  <c:v>40534</c:v>
                </c:pt>
                <c:pt idx="3643">
                  <c:v>40535</c:v>
                </c:pt>
                <c:pt idx="3644">
                  <c:v>40536</c:v>
                </c:pt>
                <c:pt idx="3645">
                  <c:v>40537</c:v>
                </c:pt>
                <c:pt idx="3646">
                  <c:v>40538</c:v>
                </c:pt>
                <c:pt idx="3647">
                  <c:v>40539</c:v>
                </c:pt>
                <c:pt idx="3648">
                  <c:v>40540</c:v>
                </c:pt>
                <c:pt idx="3649">
                  <c:v>40541</c:v>
                </c:pt>
                <c:pt idx="3650">
                  <c:v>40542</c:v>
                </c:pt>
                <c:pt idx="3651">
                  <c:v>40543</c:v>
                </c:pt>
                <c:pt idx="3652">
                  <c:v>40544</c:v>
                </c:pt>
                <c:pt idx="3653">
                  <c:v>40545</c:v>
                </c:pt>
                <c:pt idx="3654">
                  <c:v>40546</c:v>
                </c:pt>
                <c:pt idx="3655">
                  <c:v>40547</c:v>
                </c:pt>
                <c:pt idx="3656">
                  <c:v>40548</c:v>
                </c:pt>
                <c:pt idx="3657">
                  <c:v>40549</c:v>
                </c:pt>
                <c:pt idx="3658">
                  <c:v>40550</c:v>
                </c:pt>
                <c:pt idx="3659">
                  <c:v>40551</c:v>
                </c:pt>
                <c:pt idx="3660">
                  <c:v>40552</c:v>
                </c:pt>
                <c:pt idx="3661">
                  <c:v>40553</c:v>
                </c:pt>
                <c:pt idx="3662">
                  <c:v>40554</c:v>
                </c:pt>
                <c:pt idx="3663">
                  <c:v>40555</c:v>
                </c:pt>
                <c:pt idx="3664">
                  <c:v>40556</c:v>
                </c:pt>
                <c:pt idx="3665">
                  <c:v>40557</c:v>
                </c:pt>
                <c:pt idx="3666">
                  <c:v>40558</c:v>
                </c:pt>
                <c:pt idx="3667">
                  <c:v>40559</c:v>
                </c:pt>
                <c:pt idx="3668">
                  <c:v>40560</c:v>
                </c:pt>
                <c:pt idx="3669">
                  <c:v>40561</c:v>
                </c:pt>
                <c:pt idx="3670">
                  <c:v>40562</c:v>
                </c:pt>
                <c:pt idx="3671">
                  <c:v>40563</c:v>
                </c:pt>
                <c:pt idx="3672">
                  <c:v>40564</c:v>
                </c:pt>
                <c:pt idx="3673">
                  <c:v>40565</c:v>
                </c:pt>
                <c:pt idx="3674">
                  <c:v>40566</c:v>
                </c:pt>
                <c:pt idx="3675">
                  <c:v>40567</c:v>
                </c:pt>
                <c:pt idx="3676">
                  <c:v>40568</c:v>
                </c:pt>
                <c:pt idx="3677">
                  <c:v>40569</c:v>
                </c:pt>
                <c:pt idx="3678">
                  <c:v>40570</c:v>
                </c:pt>
                <c:pt idx="3679">
                  <c:v>40571</c:v>
                </c:pt>
                <c:pt idx="3680">
                  <c:v>40572</c:v>
                </c:pt>
                <c:pt idx="3681">
                  <c:v>40573</c:v>
                </c:pt>
                <c:pt idx="3682">
                  <c:v>40574</c:v>
                </c:pt>
                <c:pt idx="3683">
                  <c:v>40575</c:v>
                </c:pt>
                <c:pt idx="3684">
                  <c:v>40576</c:v>
                </c:pt>
                <c:pt idx="3685">
                  <c:v>40577</c:v>
                </c:pt>
                <c:pt idx="3686">
                  <c:v>40578</c:v>
                </c:pt>
                <c:pt idx="3687">
                  <c:v>40579</c:v>
                </c:pt>
                <c:pt idx="3688">
                  <c:v>40580</c:v>
                </c:pt>
                <c:pt idx="3689">
                  <c:v>40581</c:v>
                </c:pt>
                <c:pt idx="3690">
                  <c:v>40582</c:v>
                </c:pt>
                <c:pt idx="3691">
                  <c:v>40583</c:v>
                </c:pt>
                <c:pt idx="3692">
                  <c:v>40584</c:v>
                </c:pt>
                <c:pt idx="3693">
                  <c:v>40585</c:v>
                </c:pt>
                <c:pt idx="3694">
                  <c:v>40586</c:v>
                </c:pt>
                <c:pt idx="3695">
                  <c:v>40587</c:v>
                </c:pt>
                <c:pt idx="3696">
                  <c:v>40588</c:v>
                </c:pt>
                <c:pt idx="3697">
                  <c:v>40589</c:v>
                </c:pt>
                <c:pt idx="3698">
                  <c:v>40590</c:v>
                </c:pt>
                <c:pt idx="3699">
                  <c:v>40591</c:v>
                </c:pt>
                <c:pt idx="3700">
                  <c:v>40592</c:v>
                </c:pt>
                <c:pt idx="3701">
                  <c:v>40593</c:v>
                </c:pt>
                <c:pt idx="3702">
                  <c:v>40594</c:v>
                </c:pt>
                <c:pt idx="3703">
                  <c:v>40595</c:v>
                </c:pt>
                <c:pt idx="3704">
                  <c:v>40596</c:v>
                </c:pt>
                <c:pt idx="3705">
                  <c:v>40597</c:v>
                </c:pt>
                <c:pt idx="3706">
                  <c:v>40598</c:v>
                </c:pt>
                <c:pt idx="3707">
                  <c:v>40599</c:v>
                </c:pt>
                <c:pt idx="3708">
                  <c:v>40600</c:v>
                </c:pt>
                <c:pt idx="3709">
                  <c:v>40601</c:v>
                </c:pt>
                <c:pt idx="3710">
                  <c:v>40602</c:v>
                </c:pt>
                <c:pt idx="3711">
                  <c:v>40603</c:v>
                </c:pt>
                <c:pt idx="3712">
                  <c:v>40604</c:v>
                </c:pt>
                <c:pt idx="3713">
                  <c:v>40605</c:v>
                </c:pt>
                <c:pt idx="3714">
                  <c:v>40606</c:v>
                </c:pt>
                <c:pt idx="3715">
                  <c:v>40607</c:v>
                </c:pt>
                <c:pt idx="3716">
                  <c:v>40608</c:v>
                </c:pt>
                <c:pt idx="3717">
                  <c:v>40609</c:v>
                </c:pt>
                <c:pt idx="3718">
                  <c:v>40610</c:v>
                </c:pt>
                <c:pt idx="3719">
                  <c:v>40611</c:v>
                </c:pt>
                <c:pt idx="3720">
                  <c:v>40612</c:v>
                </c:pt>
                <c:pt idx="3721">
                  <c:v>40613</c:v>
                </c:pt>
                <c:pt idx="3722">
                  <c:v>40614</c:v>
                </c:pt>
                <c:pt idx="3723">
                  <c:v>40615</c:v>
                </c:pt>
                <c:pt idx="3724">
                  <c:v>40616</c:v>
                </c:pt>
                <c:pt idx="3725">
                  <c:v>40617</c:v>
                </c:pt>
                <c:pt idx="3726">
                  <c:v>40618</c:v>
                </c:pt>
                <c:pt idx="3727">
                  <c:v>40619</c:v>
                </c:pt>
                <c:pt idx="3728">
                  <c:v>40620</c:v>
                </c:pt>
                <c:pt idx="3729">
                  <c:v>40621</c:v>
                </c:pt>
                <c:pt idx="3730">
                  <c:v>40622</c:v>
                </c:pt>
                <c:pt idx="3731">
                  <c:v>40623</c:v>
                </c:pt>
                <c:pt idx="3732">
                  <c:v>40624</c:v>
                </c:pt>
                <c:pt idx="3733">
                  <c:v>40625</c:v>
                </c:pt>
                <c:pt idx="3734">
                  <c:v>40626</c:v>
                </c:pt>
                <c:pt idx="3735">
                  <c:v>40627</c:v>
                </c:pt>
                <c:pt idx="3736">
                  <c:v>40628</c:v>
                </c:pt>
                <c:pt idx="3737">
                  <c:v>40629</c:v>
                </c:pt>
                <c:pt idx="3738">
                  <c:v>40630</c:v>
                </c:pt>
                <c:pt idx="3739">
                  <c:v>40631</c:v>
                </c:pt>
                <c:pt idx="3740">
                  <c:v>40632</c:v>
                </c:pt>
                <c:pt idx="3741">
                  <c:v>40633</c:v>
                </c:pt>
                <c:pt idx="3742">
                  <c:v>40634</c:v>
                </c:pt>
                <c:pt idx="3743">
                  <c:v>40635</c:v>
                </c:pt>
                <c:pt idx="3744">
                  <c:v>40636</c:v>
                </c:pt>
                <c:pt idx="3745">
                  <c:v>40637</c:v>
                </c:pt>
                <c:pt idx="3746">
                  <c:v>40638</c:v>
                </c:pt>
                <c:pt idx="3747">
                  <c:v>40639</c:v>
                </c:pt>
                <c:pt idx="3748">
                  <c:v>40640</c:v>
                </c:pt>
                <c:pt idx="3749">
                  <c:v>40641</c:v>
                </c:pt>
                <c:pt idx="3750">
                  <c:v>40642</c:v>
                </c:pt>
                <c:pt idx="3751">
                  <c:v>40643</c:v>
                </c:pt>
                <c:pt idx="3752">
                  <c:v>40644</c:v>
                </c:pt>
                <c:pt idx="3753">
                  <c:v>40645</c:v>
                </c:pt>
                <c:pt idx="3754">
                  <c:v>40646</c:v>
                </c:pt>
                <c:pt idx="3755">
                  <c:v>40647</c:v>
                </c:pt>
                <c:pt idx="3756">
                  <c:v>40648</c:v>
                </c:pt>
                <c:pt idx="3757">
                  <c:v>40649</c:v>
                </c:pt>
                <c:pt idx="3758">
                  <c:v>40650</c:v>
                </c:pt>
                <c:pt idx="3759">
                  <c:v>40651</c:v>
                </c:pt>
                <c:pt idx="3760">
                  <c:v>40652</c:v>
                </c:pt>
                <c:pt idx="3761">
                  <c:v>40653</c:v>
                </c:pt>
                <c:pt idx="3762">
                  <c:v>40654</c:v>
                </c:pt>
                <c:pt idx="3763">
                  <c:v>40655</c:v>
                </c:pt>
                <c:pt idx="3764">
                  <c:v>40656</c:v>
                </c:pt>
                <c:pt idx="3765">
                  <c:v>40657</c:v>
                </c:pt>
                <c:pt idx="3766">
                  <c:v>40658</c:v>
                </c:pt>
                <c:pt idx="3767">
                  <c:v>40659</c:v>
                </c:pt>
                <c:pt idx="3768">
                  <c:v>40660</c:v>
                </c:pt>
                <c:pt idx="3769">
                  <c:v>40661</c:v>
                </c:pt>
                <c:pt idx="3770">
                  <c:v>40662</c:v>
                </c:pt>
                <c:pt idx="3771">
                  <c:v>40663</c:v>
                </c:pt>
                <c:pt idx="3772">
                  <c:v>40664</c:v>
                </c:pt>
                <c:pt idx="3773">
                  <c:v>40665</c:v>
                </c:pt>
                <c:pt idx="3774">
                  <c:v>40666</c:v>
                </c:pt>
                <c:pt idx="3775">
                  <c:v>40667</c:v>
                </c:pt>
                <c:pt idx="3776">
                  <c:v>40668</c:v>
                </c:pt>
                <c:pt idx="3777">
                  <c:v>40669</c:v>
                </c:pt>
                <c:pt idx="3778">
                  <c:v>40670</c:v>
                </c:pt>
                <c:pt idx="3779">
                  <c:v>40671</c:v>
                </c:pt>
                <c:pt idx="3780">
                  <c:v>40672</c:v>
                </c:pt>
                <c:pt idx="3781">
                  <c:v>40673</c:v>
                </c:pt>
                <c:pt idx="3782">
                  <c:v>40674</c:v>
                </c:pt>
                <c:pt idx="3783">
                  <c:v>40675</c:v>
                </c:pt>
                <c:pt idx="3784">
                  <c:v>40676</c:v>
                </c:pt>
                <c:pt idx="3785">
                  <c:v>40677</c:v>
                </c:pt>
                <c:pt idx="3786">
                  <c:v>40678</c:v>
                </c:pt>
                <c:pt idx="3787">
                  <c:v>40679</c:v>
                </c:pt>
                <c:pt idx="3788">
                  <c:v>40680</c:v>
                </c:pt>
                <c:pt idx="3789">
                  <c:v>40681</c:v>
                </c:pt>
                <c:pt idx="3790">
                  <c:v>40682</c:v>
                </c:pt>
                <c:pt idx="3791">
                  <c:v>40683</c:v>
                </c:pt>
                <c:pt idx="3792">
                  <c:v>40684</c:v>
                </c:pt>
                <c:pt idx="3793">
                  <c:v>40685</c:v>
                </c:pt>
                <c:pt idx="3794">
                  <c:v>40686</c:v>
                </c:pt>
                <c:pt idx="3795">
                  <c:v>40687</c:v>
                </c:pt>
                <c:pt idx="3796">
                  <c:v>40688</c:v>
                </c:pt>
                <c:pt idx="3797">
                  <c:v>40689</c:v>
                </c:pt>
                <c:pt idx="3798">
                  <c:v>40690</c:v>
                </c:pt>
                <c:pt idx="3799">
                  <c:v>40691</c:v>
                </c:pt>
                <c:pt idx="3800">
                  <c:v>40692</c:v>
                </c:pt>
                <c:pt idx="3801">
                  <c:v>40693</c:v>
                </c:pt>
                <c:pt idx="3802">
                  <c:v>40694</c:v>
                </c:pt>
                <c:pt idx="3803">
                  <c:v>40695</c:v>
                </c:pt>
                <c:pt idx="3804">
                  <c:v>40696</c:v>
                </c:pt>
                <c:pt idx="3805">
                  <c:v>40697</c:v>
                </c:pt>
                <c:pt idx="3806">
                  <c:v>40698</c:v>
                </c:pt>
                <c:pt idx="3807">
                  <c:v>40699</c:v>
                </c:pt>
                <c:pt idx="3808">
                  <c:v>40700</c:v>
                </c:pt>
                <c:pt idx="3809">
                  <c:v>40701</c:v>
                </c:pt>
                <c:pt idx="3810">
                  <c:v>40702</c:v>
                </c:pt>
                <c:pt idx="3811">
                  <c:v>40703</c:v>
                </c:pt>
                <c:pt idx="3812">
                  <c:v>40704</c:v>
                </c:pt>
                <c:pt idx="3813">
                  <c:v>40705</c:v>
                </c:pt>
                <c:pt idx="3814">
                  <c:v>40706</c:v>
                </c:pt>
                <c:pt idx="3815">
                  <c:v>40707</c:v>
                </c:pt>
                <c:pt idx="3816">
                  <c:v>40708</c:v>
                </c:pt>
                <c:pt idx="3817">
                  <c:v>40709</c:v>
                </c:pt>
                <c:pt idx="3818">
                  <c:v>40710</c:v>
                </c:pt>
                <c:pt idx="3819">
                  <c:v>40711</c:v>
                </c:pt>
                <c:pt idx="3820">
                  <c:v>40712</c:v>
                </c:pt>
                <c:pt idx="3821">
                  <c:v>40713</c:v>
                </c:pt>
                <c:pt idx="3822">
                  <c:v>40714</c:v>
                </c:pt>
                <c:pt idx="3823">
                  <c:v>40715</c:v>
                </c:pt>
                <c:pt idx="3824">
                  <c:v>40716</c:v>
                </c:pt>
                <c:pt idx="3825">
                  <c:v>40717</c:v>
                </c:pt>
                <c:pt idx="3826">
                  <c:v>40718</c:v>
                </c:pt>
                <c:pt idx="3827">
                  <c:v>40719</c:v>
                </c:pt>
                <c:pt idx="3828">
                  <c:v>40720</c:v>
                </c:pt>
                <c:pt idx="3829">
                  <c:v>40721</c:v>
                </c:pt>
                <c:pt idx="3830">
                  <c:v>40722</c:v>
                </c:pt>
                <c:pt idx="3831">
                  <c:v>40723</c:v>
                </c:pt>
                <c:pt idx="3832">
                  <c:v>40724</c:v>
                </c:pt>
                <c:pt idx="3833">
                  <c:v>40725</c:v>
                </c:pt>
                <c:pt idx="3834">
                  <c:v>40726</c:v>
                </c:pt>
                <c:pt idx="3835">
                  <c:v>40727</c:v>
                </c:pt>
                <c:pt idx="3836">
                  <c:v>40728</c:v>
                </c:pt>
                <c:pt idx="3837">
                  <c:v>40729</c:v>
                </c:pt>
                <c:pt idx="3838">
                  <c:v>40730</c:v>
                </c:pt>
                <c:pt idx="3839">
                  <c:v>40731</c:v>
                </c:pt>
                <c:pt idx="3840">
                  <c:v>40732</c:v>
                </c:pt>
                <c:pt idx="3841">
                  <c:v>40733</c:v>
                </c:pt>
                <c:pt idx="3842">
                  <c:v>40734</c:v>
                </c:pt>
                <c:pt idx="3843">
                  <c:v>40735</c:v>
                </c:pt>
                <c:pt idx="3844">
                  <c:v>40736</c:v>
                </c:pt>
                <c:pt idx="3845">
                  <c:v>40737</c:v>
                </c:pt>
                <c:pt idx="3846">
                  <c:v>40738</c:v>
                </c:pt>
                <c:pt idx="3847">
                  <c:v>40739</c:v>
                </c:pt>
                <c:pt idx="3848">
                  <c:v>40740</c:v>
                </c:pt>
                <c:pt idx="3849">
                  <c:v>40741</c:v>
                </c:pt>
                <c:pt idx="3850">
                  <c:v>40742</c:v>
                </c:pt>
                <c:pt idx="3851">
                  <c:v>40743</c:v>
                </c:pt>
                <c:pt idx="3852">
                  <c:v>40744</c:v>
                </c:pt>
                <c:pt idx="3853">
                  <c:v>40745</c:v>
                </c:pt>
                <c:pt idx="3854">
                  <c:v>40746</c:v>
                </c:pt>
                <c:pt idx="3855">
                  <c:v>40747</c:v>
                </c:pt>
                <c:pt idx="3856">
                  <c:v>40748</c:v>
                </c:pt>
                <c:pt idx="3857">
                  <c:v>40749</c:v>
                </c:pt>
                <c:pt idx="3858">
                  <c:v>40750</c:v>
                </c:pt>
                <c:pt idx="3859">
                  <c:v>40751</c:v>
                </c:pt>
                <c:pt idx="3860">
                  <c:v>40752</c:v>
                </c:pt>
                <c:pt idx="3861">
                  <c:v>40753</c:v>
                </c:pt>
                <c:pt idx="3862">
                  <c:v>40754</c:v>
                </c:pt>
                <c:pt idx="3863">
                  <c:v>40755</c:v>
                </c:pt>
                <c:pt idx="3864">
                  <c:v>40756</c:v>
                </c:pt>
                <c:pt idx="3865">
                  <c:v>40757</c:v>
                </c:pt>
                <c:pt idx="3866">
                  <c:v>40758</c:v>
                </c:pt>
                <c:pt idx="3867">
                  <c:v>40759</c:v>
                </c:pt>
                <c:pt idx="3868">
                  <c:v>40760</c:v>
                </c:pt>
                <c:pt idx="3869">
                  <c:v>40761</c:v>
                </c:pt>
                <c:pt idx="3870">
                  <c:v>40762</c:v>
                </c:pt>
                <c:pt idx="3871">
                  <c:v>40763</c:v>
                </c:pt>
                <c:pt idx="3872">
                  <c:v>40764</c:v>
                </c:pt>
                <c:pt idx="3873">
                  <c:v>40765</c:v>
                </c:pt>
                <c:pt idx="3874">
                  <c:v>40766</c:v>
                </c:pt>
                <c:pt idx="3875">
                  <c:v>40767</c:v>
                </c:pt>
                <c:pt idx="3876">
                  <c:v>40768</c:v>
                </c:pt>
                <c:pt idx="3877">
                  <c:v>40769</c:v>
                </c:pt>
                <c:pt idx="3878">
                  <c:v>40770</c:v>
                </c:pt>
                <c:pt idx="3879">
                  <c:v>40771</c:v>
                </c:pt>
                <c:pt idx="3880">
                  <c:v>40772</c:v>
                </c:pt>
                <c:pt idx="3881">
                  <c:v>40773</c:v>
                </c:pt>
                <c:pt idx="3882">
                  <c:v>40774</c:v>
                </c:pt>
                <c:pt idx="3883">
                  <c:v>40775</c:v>
                </c:pt>
                <c:pt idx="3884">
                  <c:v>40776</c:v>
                </c:pt>
                <c:pt idx="3885">
                  <c:v>40777</c:v>
                </c:pt>
                <c:pt idx="3886">
                  <c:v>40778</c:v>
                </c:pt>
                <c:pt idx="3887">
                  <c:v>40779</c:v>
                </c:pt>
                <c:pt idx="3888">
                  <c:v>40780</c:v>
                </c:pt>
                <c:pt idx="3889">
                  <c:v>40781</c:v>
                </c:pt>
                <c:pt idx="3890">
                  <c:v>40782</c:v>
                </c:pt>
                <c:pt idx="3891">
                  <c:v>40783</c:v>
                </c:pt>
                <c:pt idx="3892">
                  <c:v>40784</c:v>
                </c:pt>
                <c:pt idx="3893">
                  <c:v>40785</c:v>
                </c:pt>
                <c:pt idx="3894">
                  <c:v>40786</c:v>
                </c:pt>
                <c:pt idx="3895">
                  <c:v>40787</c:v>
                </c:pt>
                <c:pt idx="3896">
                  <c:v>40788</c:v>
                </c:pt>
                <c:pt idx="3897">
                  <c:v>40789</c:v>
                </c:pt>
                <c:pt idx="3898">
                  <c:v>40790</c:v>
                </c:pt>
                <c:pt idx="3899">
                  <c:v>40791</c:v>
                </c:pt>
                <c:pt idx="3900">
                  <c:v>40792</c:v>
                </c:pt>
                <c:pt idx="3901">
                  <c:v>40793</c:v>
                </c:pt>
                <c:pt idx="3902">
                  <c:v>40794</c:v>
                </c:pt>
                <c:pt idx="3903">
                  <c:v>40795</c:v>
                </c:pt>
                <c:pt idx="3904">
                  <c:v>40796</c:v>
                </c:pt>
                <c:pt idx="3905">
                  <c:v>40797</c:v>
                </c:pt>
                <c:pt idx="3906">
                  <c:v>40798</c:v>
                </c:pt>
                <c:pt idx="3907">
                  <c:v>40799</c:v>
                </c:pt>
                <c:pt idx="3908">
                  <c:v>40800</c:v>
                </c:pt>
                <c:pt idx="3909">
                  <c:v>40801</c:v>
                </c:pt>
                <c:pt idx="3910">
                  <c:v>40802</c:v>
                </c:pt>
                <c:pt idx="3911">
                  <c:v>40803</c:v>
                </c:pt>
                <c:pt idx="3912">
                  <c:v>40804</c:v>
                </c:pt>
                <c:pt idx="3913">
                  <c:v>40805</c:v>
                </c:pt>
                <c:pt idx="3914">
                  <c:v>40806</c:v>
                </c:pt>
                <c:pt idx="3915">
                  <c:v>40807</c:v>
                </c:pt>
                <c:pt idx="3916">
                  <c:v>40808</c:v>
                </c:pt>
                <c:pt idx="3917">
                  <c:v>40809</c:v>
                </c:pt>
                <c:pt idx="3918">
                  <c:v>40810</c:v>
                </c:pt>
                <c:pt idx="3919">
                  <c:v>40811</c:v>
                </c:pt>
                <c:pt idx="3920">
                  <c:v>40812</c:v>
                </c:pt>
                <c:pt idx="3921">
                  <c:v>40813</c:v>
                </c:pt>
                <c:pt idx="3922">
                  <c:v>40814</c:v>
                </c:pt>
                <c:pt idx="3923">
                  <c:v>40815</c:v>
                </c:pt>
                <c:pt idx="3924">
                  <c:v>40816</c:v>
                </c:pt>
              </c:numCache>
            </c:numRef>
          </c:xVal>
          <c:yVal>
            <c:numRef>
              <c:f>'C:\Users\Jason\Documents\Barrick-GoldStrike\1105 - 2010 and 2011 AA Pad and Bazza Monitoring\Data\AA Pad\Draindown\[draindown pre and Mea Pete rev baseflow 1-10-12.xlsx]data'!$S$4:$S$5000</c:f>
              <c:numCache>
                <c:formatCode>General</c:formatCode>
                <c:ptCount val="4997"/>
                <c:pt idx="30">
                  <c:v>1.3461999999999998</c:v>
                </c:pt>
                <c:pt idx="58">
                  <c:v>2.032</c:v>
                </c:pt>
                <c:pt idx="89">
                  <c:v>2.54</c:v>
                </c:pt>
                <c:pt idx="119">
                  <c:v>2.794</c:v>
                </c:pt>
                <c:pt idx="150">
                  <c:v>7.619999999999999E-2</c:v>
                </c:pt>
                <c:pt idx="180">
                  <c:v>7.619999999999999E-2</c:v>
                </c:pt>
                <c:pt idx="211">
                  <c:v>3.7083999999999997</c:v>
                </c:pt>
                <c:pt idx="242">
                  <c:v>5.0799999999999998E-2</c:v>
                </c:pt>
                <c:pt idx="272">
                  <c:v>0.66039999999999999</c:v>
                </c:pt>
                <c:pt idx="303">
                  <c:v>7.619999999999999E-2</c:v>
                </c:pt>
                <c:pt idx="333">
                  <c:v>4.1147999999999998</c:v>
                </c:pt>
                <c:pt idx="364">
                  <c:v>4.0893999999999995</c:v>
                </c:pt>
                <c:pt idx="395">
                  <c:v>2.0066000000000002</c:v>
                </c:pt>
                <c:pt idx="423">
                  <c:v>2.6669999999999998</c:v>
                </c:pt>
                <c:pt idx="454">
                  <c:v>2.8447999999999993</c:v>
                </c:pt>
                <c:pt idx="484">
                  <c:v>3.0733999999999999</c:v>
                </c:pt>
                <c:pt idx="515">
                  <c:v>3.5305999999999997</c:v>
                </c:pt>
                <c:pt idx="545">
                  <c:v>1.1938</c:v>
                </c:pt>
                <c:pt idx="576">
                  <c:v>0.15239999999999998</c:v>
                </c:pt>
                <c:pt idx="607">
                  <c:v>7.619999999999999E-2</c:v>
                </c:pt>
                <c:pt idx="637">
                  <c:v>0</c:v>
                </c:pt>
                <c:pt idx="668">
                  <c:v>0</c:v>
                </c:pt>
                <c:pt idx="698">
                  <c:v>0.22859999999999997</c:v>
                </c:pt>
                <c:pt idx="729">
                  <c:v>2.8447999999999998</c:v>
                </c:pt>
                <c:pt idx="760">
                  <c:v>5.9689999999999994</c:v>
                </c:pt>
                <c:pt idx="788">
                  <c:v>0.20320000000000002</c:v>
                </c:pt>
                <c:pt idx="819">
                  <c:v>1.8795999999999999</c:v>
                </c:pt>
                <c:pt idx="849">
                  <c:v>2.1589999999999998</c:v>
                </c:pt>
                <c:pt idx="880">
                  <c:v>0.66039999999999999</c:v>
                </c:pt>
                <c:pt idx="910">
                  <c:v>0.17779999999999999</c:v>
                </c:pt>
                <c:pt idx="941">
                  <c:v>3.5813999999999999</c:v>
                </c:pt>
                <c:pt idx="972">
                  <c:v>5.9436</c:v>
                </c:pt>
                <c:pt idx="1002">
                  <c:v>4.7244000000000002</c:v>
                </c:pt>
                <c:pt idx="1033">
                  <c:v>4.4703999999999997</c:v>
                </c:pt>
                <c:pt idx="1063">
                  <c:v>1.9303999999999999</c:v>
                </c:pt>
                <c:pt idx="1094">
                  <c:v>0</c:v>
                </c:pt>
                <c:pt idx="1125">
                  <c:v>1.3207999999999998</c:v>
                </c:pt>
                <c:pt idx="1154">
                  <c:v>4.7244000000000002</c:v>
                </c:pt>
                <c:pt idx="1185">
                  <c:v>0.45719999999999994</c:v>
                </c:pt>
                <c:pt idx="1215">
                  <c:v>3.556</c:v>
                </c:pt>
                <c:pt idx="1246">
                  <c:v>3.2511999999999999</c:v>
                </c:pt>
                <c:pt idx="1276">
                  <c:v>2.5399999999999999E-2</c:v>
                </c:pt>
                <c:pt idx="1307">
                  <c:v>0.53339999999999987</c:v>
                </c:pt>
                <c:pt idx="1338">
                  <c:v>0.27939999999999998</c:v>
                </c:pt>
                <c:pt idx="1368">
                  <c:v>3.6321999999999997</c:v>
                </c:pt>
                <c:pt idx="1399">
                  <c:v>4.7244000000000002</c:v>
                </c:pt>
                <c:pt idx="1429">
                  <c:v>3.2003999999999992</c:v>
                </c:pt>
                <c:pt idx="1460">
                  <c:v>4.0894000000000004</c:v>
                </c:pt>
                <c:pt idx="1491">
                  <c:v>6.1213999999999986</c:v>
                </c:pt>
                <c:pt idx="1519">
                  <c:v>2.794</c:v>
                </c:pt>
                <c:pt idx="1550">
                  <c:v>6.3754</c:v>
                </c:pt>
                <c:pt idx="1580">
                  <c:v>4.4196</c:v>
                </c:pt>
                <c:pt idx="1611">
                  <c:v>12.318999999999999</c:v>
                </c:pt>
                <c:pt idx="1641">
                  <c:v>1.778</c:v>
                </c:pt>
                <c:pt idx="1672">
                  <c:v>2.032</c:v>
                </c:pt>
                <c:pt idx="1703">
                  <c:v>0.71120000000000005</c:v>
                </c:pt>
                <c:pt idx="1733">
                  <c:v>0.83820000000000006</c:v>
                </c:pt>
                <c:pt idx="1764">
                  <c:v>0.60959999999999992</c:v>
                </c:pt>
                <c:pt idx="1794">
                  <c:v>2.8955999999999995</c:v>
                </c:pt>
                <c:pt idx="1825">
                  <c:v>10.820399999999999</c:v>
                </c:pt>
                <c:pt idx="1856">
                  <c:v>5.3593999999999991</c:v>
                </c:pt>
                <c:pt idx="1884">
                  <c:v>2.6416000000000004</c:v>
                </c:pt>
                <c:pt idx="1915">
                  <c:v>5.8927999999999994</c:v>
                </c:pt>
                <c:pt idx="1945">
                  <c:v>10.5664</c:v>
                </c:pt>
                <c:pt idx="1976">
                  <c:v>2.3114000000000003</c:v>
                </c:pt>
                <c:pt idx="2006">
                  <c:v>0.78739999999999999</c:v>
                </c:pt>
                <c:pt idx="2037">
                  <c:v>1.9557999999999998</c:v>
                </c:pt>
                <c:pt idx="2068">
                  <c:v>0</c:v>
                </c:pt>
                <c:pt idx="2098">
                  <c:v>0.35559999999999992</c:v>
                </c:pt>
                <c:pt idx="2129">
                  <c:v>2.6669999999999998</c:v>
                </c:pt>
                <c:pt idx="2159">
                  <c:v>3.1496000000000004</c:v>
                </c:pt>
                <c:pt idx="2190">
                  <c:v>3.048</c:v>
                </c:pt>
                <c:pt idx="2221">
                  <c:v>0.68579999999999997</c:v>
                </c:pt>
                <c:pt idx="2249">
                  <c:v>4.7244000000000002</c:v>
                </c:pt>
                <c:pt idx="2280">
                  <c:v>2.0827999999999998</c:v>
                </c:pt>
                <c:pt idx="2310">
                  <c:v>3.556</c:v>
                </c:pt>
                <c:pt idx="2341">
                  <c:v>1.0413999999999999</c:v>
                </c:pt>
                <c:pt idx="2371">
                  <c:v>1.3208000000000002</c:v>
                </c:pt>
                <c:pt idx="2402">
                  <c:v>0.8889999999999999</c:v>
                </c:pt>
                <c:pt idx="2433">
                  <c:v>0</c:v>
                </c:pt>
                <c:pt idx="2463">
                  <c:v>1.8541999999999998</c:v>
                </c:pt>
                <c:pt idx="2494">
                  <c:v>1.6509999999999998</c:v>
                </c:pt>
                <c:pt idx="2524">
                  <c:v>2.1082000000000001</c:v>
                </c:pt>
                <c:pt idx="2555">
                  <c:v>3.5305999999999997</c:v>
                </c:pt>
                <c:pt idx="2586">
                  <c:v>3.1242000000000001</c:v>
                </c:pt>
                <c:pt idx="2615">
                  <c:v>3.5305999999999993</c:v>
                </c:pt>
                <c:pt idx="2646">
                  <c:v>2.0827999999999998</c:v>
                </c:pt>
                <c:pt idx="2676">
                  <c:v>1.8287999999999998</c:v>
                </c:pt>
                <c:pt idx="2707">
                  <c:v>2.1082000000000001</c:v>
                </c:pt>
                <c:pt idx="2737">
                  <c:v>0.83819999999999983</c:v>
                </c:pt>
                <c:pt idx="2768">
                  <c:v>0.40639999999999998</c:v>
                </c:pt>
                <c:pt idx="2799">
                  <c:v>0.83819999999999983</c:v>
                </c:pt>
                <c:pt idx="2829">
                  <c:v>0.2286</c:v>
                </c:pt>
                <c:pt idx="2860">
                  <c:v>1.2446000000000004</c:v>
                </c:pt>
                <c:pt idx="2890">
                  <c:v>3.7083999999999993</c:v>
                </c:pt>
                <c:pt idx="2921">
                  <c:v>3.3527999999999998</c:v>
                </c:pt>
                <c:pt idx="2952">
                  <c:v>3.302</c:v>
                </c:pt>
                <c:pt idx="2980">
                  <c:v>2.3622000000000001</c:v>
                </c:pt>
                <c:pt idx="3011">
                  <c:v>4.2925999999999993</c:v>
                </c:pt>
                <c:pt idx="3041">
                  <c:v>4.6228000000000007</c:v>
                </c:pt>
                <c:pt idx="3072">
                  <c:v>3.2511999999999999</c:v>
                </c:pt>
                <c:pt idx="3102">
                  <c:v>7.9502000000000006</c:v>
                </c:pt>
                <c:pt idx="3133">
                  <c:v>0.127</c:v>
                </c:pt>
                <c:pt idx="3164">
                  <c:v>0.93979999999999986</c:v>
                </c:pt>
                <c:pt idx="3194">
                  <c:v>1.3969999999999998</c:v>
                </c:pt>
                <c:pt idx="3225">
                  <c:v>4.5211999999999994</c:v>
                </c:pt>
                <c:pt idx="3255">
                  <c:v>1.3208</c:v>
                </c:pt>
                <c:pt idx="3286">
                  <c:v>4.2164000000000001</c:v>
                </c:pt>
                <c:pt idx="3317">
                  <c:v>3.8862000000000001</c:v>
                </c:pt>
                <c:pt idx="3345">
                  <c:v>2.1844000000000001</c:v>
                </c:pt>
                <c:pt idx="3376">
                  <c:v>1.651</c:v>
                </c:pt>
                <c:pt idx="3406">
                  <c:v>6.0959999999999992</c:v>
                </c:pt>
                <c:pt idx="3437">
                  <c:v>5.6387999999999998</c:v>
                </c:pt>
                <c:pt idx="3467">
                  <c:v>2.5907999999999998</c:v>
                </c:pt>
                <c:pt idx="3498">
                  <c:v>0.50800000000000001</c:v>
                </c:pt>
                <c:pt idx="3529">
                  <c:v>0.2286</c:v>
                </c:pt>
                <c:pt idx="3559">
                  <c:v>2.9464000000000001</c:v>
                </c:pt>
                <c:pt idx="3590">
                  <c:v>6.6040000000000001</c:v>
                </c:pt>
                <c:pt idx="3620">
                  <c:v>3.7591999999999999</c:v>
                </c:pt>
                <c:pt idx="3651">
                  <c:v>7.8485999999999994</c:v>
                </c:pt>
                <c:pt idx="3682">
                  <c:v>0.91439999999999999</c:v>
                </c:pt>
                <c:pt idx="3710">
                  <c:v>1.0922000000000001</c:v>
                </c:pt>
                <c:pt idx="3741">
                  <c:v>7.8740000000000032</c:v>
                </c:pt>
                <c:pt idx="3771">
                  <c:v>4.3179999999999996</c:v>
                </c:pt>
                <c:pt idx="3802">
                  <c:v>5.6134000000000004</c:v>
                </c:pt>
                <c:pt idx="3832">
                  <c:v>3.6068000000000011</c:v>
                </c:pt>
                <c:pt idx="3863">
                  <c:v>2.7685999999999997</c:v>
                </c:pt>
                <c:pt idx="3894">
                  <c:v>0</c:v>
                </c:pt>
                <c:pt idx="3924">
                  <c:v>1.4731999999999998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617024"/>
        <c:axId val="183618560"/>
      </c:scatterChart>
      <c:valAx>
        <c:axId val="183599104"/>
        <c:scaling>
          <c:orientation val="minMax"/>
          <c:max val="40918"/>
          <c:min val="37072"/>
        </c:scaling>
        <c:delete val="0"/>
        <c:axPos val="b"/>
        <c:majorGridlines>
          <c:spPr>
            <a:ln w="3175">
              <a:solidFill>
                <a:schemeClr val="bg1">
                  <a:lumMod val="85000"/>
                </a:schemeClr>
              </a:solidFill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Date</a:t>
                </a:r>
              </a:p>
            </c:rich>
          </c:tx>
          <c:layout>
            <c:manualLayout>
              <c:xMode val="edge"/>
              <c:yMode val="edge"/>
              <c:x val="0.46059933407325193"/>
              <c:y val="0.94942903752039154"/>
            </c:manualLayout>
          </c:layout>
          <c:overlay val="0"/>
          <c:spPr>
            <a:noFill/>
            <a:ln w="25400">
              <a:noFill/>
            </a:ln>
          </c:spPr>
        </c:title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en-US"/>
          </a:p>
        </c:txPr>
        <c:crossAx val="183601024"/>
        <c:crosses val="autoZero"/>
        <c:crossBetween val="midCat"/>
        <c:majorUnit val="183"/>
        <c:minorUnit val="10"/>
      </c:valAx>
      <c:valAx>
        <c:axId val="183601024"/>
        <c:scaling>
          <c:orientation val="minMax"/>
          <c:max val="50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Flow Rate (gallons</a:t>
                </a:r>
                <a:r>
                  <a:rPr lang="en-US" b="1" baseline="0"/>
                  <a:t> per minute</a:t>
                </a:r>
                <a:r>
                  <a:rPr lang="en-US" b="1"/>
                  <a:t>)   </a:t>
                </a:r>
              </a:p>
            </c:rich>
          </c:tx>
          <c:layout>
            <c:manualLayout>
              <c:xMode val="edge"/>
              <c:yMode val="edge"/>
              <c:x val="8.8789622451039777E-3"/>
              <c:y val="0.1720193569553805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83599104"/>
        <c:crossesAt val="37072"/>
        <c:crossBetween val="midCat"/>
      </c:valAx>
      <c:valAx>
        <c:axId val="183617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618560"/>
        <c:crosses val="autoZero"/>
        <c:crossBetween val="midCat"/>
      </c:valAx>
      <c:valAx>
        <c:axId val="18361856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Monthly Precipitation (cm)</a:t>
                </a:r>
              </a:p>
            </c:rich>
          </c:tx>
          <c:layout>
            <c:manualLayout>
              <c:xMode val="edge"/>
              <c:yMode val="edge"/>
              <c:x val="0.96226421697287834"/>
              <c:y val="0.211471456692913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83617024"/>
        <c:crosses val="max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8226495726495731"/>
          <c:y val="6.9387849956255465E-2"/>
          <c:w val="0.32307804024496939"/>
          <c:h val="0.1340969488188976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C0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 pitchFamily="34" charset="0"/>
          <a:ea typeface="Arial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0.14488</cdr:x>
      <cdr:y>0.07985</cdr:y>
    </cdr:from>
    <cdr:to>
      <cdr:x>0.39904</cdr:x>
      <cdr:y>0.13281</cdr:y>
    </cdr:to>
    <cdr:sp macro="" textlink="">
      <cdr:nvSpPr>
        <cdr:cNvPr id="14028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1097" y="292074"/>
          <a:ext cx="1510628" cy="193701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/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9525" algn="ctr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Cover Thickness 134 cm</a:t>
          </a:r>
        </a:p>
      </cdr:txBody>
    </cdr:sp>
  </cdr:relSizeAnchor>
  <cdr:relSizeAnchor xmlns:cdr="http://schemas.openxmlformats.org/drawingml/2006/chartDrawing">
    <cdr:from>
      <cdr:x>0.12609</cdr:x>
      <cdr:y>0.46634</cdr:y>
    </cdr:from>
    <cdr:to>
      <cdr:x>0.15217</cdr:x>
      <cdr:y>0.74898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1104900" y="2514600"/>
          <a:ext cx="228600" cy="1524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vert="vert" wrap="none" rtlCol="0" anchor="ctr" anchorCtr="0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rgbClr val="FF0000"/>
              </a:solidFill>
            </a:rPr>
            <a:t>Increasing dryness</a:t>
          </a:r>
          <a:endParaRPr lang="en-US" sz="1400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0.15217</cdr:x>
      <cdr:y>0.05855</cdr:y>
    </cdr:from>
    <cdr:to>
      <cdr:x>0.33965</cdr:x>
      <cdr:y>0.10075</cdr:y>
    </cdr:to>
    <cdr:sp macro="" textlink="">
      <cdr:nvSpPr>
        <cdr:cNvPr id="92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33500" y="315686"/>
          <a:ext cx="1642879" cy="227565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65"/>
        </a:solidFill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1240B29-F687-4F45-9708-019B960494DF}">
            <a14:hiddenLine xmlns:a14="http://schemas.microsoft.com/office/drawing/2010/main" w="9525" algn="ctr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Cover Thickness 90 cm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0.10256</cdr:x>
      <cdr:y>0.05</cdr:y>
    </cdr:from>
    <cdr:to>
      <cdr:x>0.57431</cdr:x>
      <cdr:y>0.33333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0" y="228600"/>
          <a:ext cx="3505200" cy="1295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Drain-down – base flow = 0.43 cm/</a:t>
          </a:r>
          <a:r>
            <a:rPr lang="en-US" sz="2400" dirty="0" err="1" smtClean="0"/>
            <a:t>yr</a:t>
          </a:r>
          <a:r>
            <a:rPr lang="en-US" sz="2400" dirty="0" smtClean="0"/>
            <a:t> </a:t>
          </a:r>
        </a:p>
        <a:p xmlns:a="http://schemas.openxmlformats.org/drawingml/2006/main">
          <a:r>
            <a:rPr lang="en-US" sz="2400" dirty="0" smtClean="0"/>
            <a:t>(1.3% precipitation</a:t>
          </a:r>
          <a:r>
            <a:rPr lang="en-US" sz="2800" dirty="0" smtClean="0"/>
            <a:t>)</a:t>
          </a:r>
          <a:endParaRPr lang="en-US" sz="2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0DCE7-04D5-4EEE-9DAD-F75FD1B92960}" type="datetimeFigureOut">
              <a:rPr lang="en-US" smtClean="0"/>
              <a:t>4/4/2012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31E5F-E506-4843-8AD8-6D6DED78E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3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64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64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64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to 3(H):1(V)</a:t>
            </a:r>
            <a:r>
              <a:rPr lang="en-US" baseline="0" dirty="0" smtClean="0"/>
              <a:t> slope 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 “commingled Carlin, Petroleum” etc.  Replace with “Carlin</a:t>
            </a:r>
            <a:r>
              <a:rPr lang="en-US" baseline="0" dirty="0" smtClean="0"/>
              <a:t> Silt (AA Pad South)?.  Change angle to 3(H):1(V)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64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64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31E5F-E506-4843-8AD8-6D6DED78E4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1BC06-B503-49A3-B62A-ECD7507FB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71635-9FE6-4343-9F27-2B39B1FA30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6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8EE3-218F-4BDB-B07F-3D71AE44F2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7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B0636-EB55-4021-B391-260F616CC4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AA873-580D-4257-B258-5B37D1BF14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9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45801-B4AC-4F78-A01A-5139EE81F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9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693C5-A3D5-4E83-B8D0-47CCB51978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0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B21DC-BD54-43B2-865A-4F98F5DA68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3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0734A-3143-4A47-A7A1-3BF2B89813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9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D65A9-70A8-42A5-998F-B478DFA0CD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7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F9A38-2B63-4070-9772-673E20DDF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2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9686787-BA74-48A7-8270-2997785A3D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 userDrawn="1"/>
        </p:nvSpPr>
        <p:spPr bwMode="auto">
          <a:xfrm>
            <a:off x="455613" y="1187450"/>
            <a:ext cx="8226425" cy="920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136525" y="136525"/>
            <a:ext cx="8866188" cy="65817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922" y="5971032"/>
            <a:ext cx="1097280" cy="71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 descr="gsa_logo_innovation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1676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53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Z:\gsa_staff\Jobs\COMPLETED JOBS\2009\0720 - Goldstrike Annual Monitoring Report\Report\2008 Monitoring Report\cover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10771"/>
            <a:ext cx="11143564" cy="81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203517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dirty="0" smtClean="0"/>
              <a:t>Ten-Year Performance Evaluation of the Evapotranspiration Cover </a:t>
            </a:r>
          </a:p>
          <a:p>
            <a:endParaRPr lang="en-US" b="1" dirty="0"/>
          </a:p>
          <a:p>
            <a:r>
              <a:rPr lang="en-US" b="1" dirty="0" smtClean="0"/>
              <a:t>at </a:t>
            </a:r>
            <a:r>
              <a:rPr lang="en-US" b="1" dirty="0" err="1" smtClean="0"/>
              <a:t>Barrick</a:t>
            </a:r>
            <a:r>
              <a:rPr lang="en-US" b="1" dirty="0" smtClean="0"/>
              <a:t> </a:t>
            </a:r>
            <a:r>
              <a:rPr lang="en-US" b="1" dirty="0" err="1" smtClean="0"/>
              <a:t>Goldstrike</a:t>
            </a:r>
            <a:r>
              <a:rPr lang="en-US" b="1" dirty="0" smtClean="0"/>
              <a:t> Mine’s AA Leach Pad</a:t>
            </a:r>
            <a:endParaRPr lang="en-US" b="1" dirty="0"/>
          </a:p>
        </p:txBody>
      </p:sp>
      <p:sp>
        <p:nvSpPr>
          <p:cNvPr id="7" name="Subtitle 1"/>
          <p:cNvSpPr txBox="1">
            <a:spLocks/>
          </p:cNvSpPr>
          <p:nvPr/>
        </p:nvSpPr>
        <p:spPr bwMode="auto">
          <a:xfrm>
            <a:off x="990600" y="5029200"/>
            <a:ext cx="6781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Mike </a:t>
            </a:r>
            <a:r>
              <a:rPr lang="en-US" dirty="0" err="1" smtClean="0"/>
              <a:t>Milczarek</a:t>
            </a:r>
            <a:r>
              <a:rPr lang="en-US" dirty="0" smtClean="0"/>
              <a:t>, Jason Keller, Margaret Buchanan, Bob Rice, Mike Yao, Gary Goodrich, Johnny Zhan</a:t>
            </a:r>
          </a:p>
          <a:p>
            <a:pPr marL="0" indent="0" algn="ctr">
              <a:buNone/>
            </a:pPr>
            <a:r>
              <a:rPr lang="en-US" dirty="0" smtClean="0"/>
              <a:t>Thanks </a:t>
            </a:r>
            <a:r>
              <a:rPr lang="en-US" dirty="0" smtClean="0"/>
              <a:t>to Dale </a:t>
            </a:r>
            <a:r>
              <a:rPr lang="en-US" dirty="0" err="1" smtClean="0"/>
              <a:t>Hammermeister</a:t>
            </a:r>
            <a:r>
              <a:rPr lang="en-US" dirty="0" smtClean="0"/>
              <a:t> and Joe Vinson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 Pad Closure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447800"/>
            <a:ext cx="8305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 smtClean="0"/>
              <a:t>ET Cover Design Parameters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b="1" dirty="0"/>
              <a:t>Minimize </a:t>
            </a:r>
            <a:r>
              <a:rPr lang="en-US" sz="2000" b="1" dirty="0" smtClean="0"/>
              <a:t>net percolation from meteoric water</a:t>
            </a:r>
            <a:endParaRPr lang="en-US" sz="2000" b="1" dirty="0"/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/>
              <a:t>Promote vegetation </a:t>
            </a:r>
            <a:r>
              <a:rPr lang="en-US" sz="2000" dirty="0" smtClean="0"/>
              <a:t>growth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 smtClean="0"/>
              <a:t>Borrow material: fine grained topsoil or valley fill deposits (Carlin silt)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Unsaturated flow modeling predicted nominal changes in flux above a 4 foot ET cover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 smtClean="0"/>
              <a:t>Four foot ET cover (3 </a:t>
            </a:r>
            <a:r>
              <a:rPr lang="en-US" sz="2400" dirty="0" err="1"/>
              <a:t>ft</a:t>
            </a:r>
            <a:r>
              <a:rPr lang="en-US" sz="2400" dirty="0"/>
              <a:t> to 5.5 </a:t>
            </a:r>
            <a:r>
              <a:rPr lang="en-US" sz="2400" dirty="0" err="1"/>
              <a:t>ft</a:t>
            </a:r>
            <a:r>
              <a:rPr lang="en-US" sz="2400" dirty="0" smtClean="0"/>
              <a:t>), placed in 2000-2001</a:t>
            </a:r>
          </a:p>
          <a:p>
            <a:pPr lvl="1">
              <a:spcAft>
                <a:spcPts val="600"/>
              </a:spcAft>
              <a:buClr>
                <a:schemeClr val="accent1">
                  <a:lumMod val="25000"/>
                </a:schemeClr>
              </a:buClr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290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/>
              <a:t>AA Pad Cover Performance Monitoring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57200" y="1447800"/>
            <a:ext cx="83058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S</a:t>
            </a:r>
            <a:r>
              <a:rPr lang="en-US" sz="2400" dirty="0" smtClean="0"/>
              <a:t>oil cover monitoring stations (14)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Soil water dynamics (water content, soil water pressure potential)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In-situ and laboratory hydraulic property characterization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Various monitoring locations to access solar aspect, slope location, proximity to runoff channels, cover material type</a:t>
            </a:r>
          </a:p>
          <a:p>
            <a:pPr marL="1200150" lvl="2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dirty="0" smtClean="0"/>
              <a:t>East transect – Carlin Silt, east aspect</a:t>
            </a:r>
          </a:p>
          <a:p>
            <a:pPr marL="1200150" lvl="2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dirty="0" smtClean="0"/>
              <a:t>West transect – Topsoil, north aspect</a:t>
            </a:r>
          </a:p>
          <a:p>
            <a:pPr marL="1200150" lvl="2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dirty="0" smtClean="0"/>
              <a:t>South t</a:t>
            </a:r>
            <a:r>
              <a:rPr lang="en-US" dirty="0"/>
              <a:t>ransects - Carlin Silt, </a:t>
            </a:r>
            <a:r>
              <a:rPr lang="en-US" dirty="0" smtClean="0"/>
              <a:t>south aspect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dirty="0"/>
              <a:t>Station installation 2001 (East and West) and 2005 (South</a:t>
            </a:r>
            <a:r>
              <a:rPr lang="en-US" dirty="0" smtClean="0"/>
              <a:t>)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Estimate net </a:t>
            </a:r>
            <a:r>
              <a:rPr lang="en-US" sz="2400" dirty="0" smtClean="0"/>
              <a:t>percolation: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Use 1D Darcy approximation using pressure potential data and hydraulic properties from bottom two sensor locations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214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260604"/>
            <a:ext cx="8339328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260604"/>
            <a:ext cx="8339328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Sensor Installation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05387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Data Summary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Vegetation Data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 after 10 years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10659"/>
              </p:ext>
            </p:extLst>
          </p:nvPr>
        </p:nvGraphicFramePr>
        <p:xfrm>
          <a:off x="914400" y="1600200"/>
          <a:ext cx="7315200" cy="3581402"/>
        </p:xfrm>
        <a:graphic>
          <a:graphicData uri="http://schemas.openxmlformats.org/drawingml/2006/table">
            <a:tbl>
              <a:tblPr/>
              <a:tblGrid>
                <a:gridCol w="2980266"/>
                <a:gridCol w="1444978"/>
                <a:gridCol w="1444978"/>
                <a:gridCol w="1444978"/>
              </a:tblGrid>
              <a:tr h="737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Ground Cover Type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Transect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2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East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South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022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Plant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2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Perennial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Shrub and Forb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9057" y="1295400"/>
            <a:ext cx="8305800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 err="1" smtClean="0"/>
              <a:t>Goldstrike</a:t>
            </a:r>
            <a:r>
              <a:rPr lang="en-US" sz="2400" dirty="0" smtClean="0"/>
              <a:t> Mine located in north-central Nevada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/>
              <a:t>Average precipitation </a:t>
            </a:r>
            <a:r>
              <a:rPr lang="en-US" sz="2000" dirty="0" smtClean="0"/>
              <a:t>= 11.7 </a:t>
            </a:r>
            <a:r>
              <a:rPr lang="en-US" sz="2000" dirty="0"/>
              <a:t>in/</a:t>
            </a:r>
            <a:r>
              <a:rPr lang="en-US" sz="2000" dirty="0" err="1"/>
              <a:t>yr</a:t>
            </a:r>
            <a:r>
              <a:rPr lang="en-US" sz="2000" dirty="0"/>
              <a:t> </a:t>
            </a:r>
            <a:r>
              <a:rPr lang="en-US" sz="2000" dirty="0" smtClean="0"/>
              <a:t>(29.7 cm/</a:t>
            </a:r>
            <a:r>
              <a:rPr lang="en-US" sz="2000" dirty="0" err="1" smtClean="0"/>
              <a:t>yr</a:t>
            </a:r>
            <a:r>
              <a:rPr lang="en-US" sz="2000" dirty="0" smtClean="0"/>
              <a:t>): 1990-2011</a:t>
            </a:r>
            <a:endParaRPr lang="en-US" sz="2000" dirty="0"/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/>
              <a:t>Primarily </a:t>
            </a:r>
            <a:r>
              <a:rPr lang="en-US" sz="2000" dirty="0" smtClean="0"/>
              <a:t>snow, December </a:t>
            </a:r>
            <a:r>
              <a:rPr lang="en-US" sz="2000" dirty="0"/>
              <a:t>through </a:t>
            </a:r>
            <a:r>
              <a:rPr lang="en-US" sz="2000" dirty="0" smtClean="0"/>
              <a:t>May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 smtClean="0"/>
              <a:t>AA Leach Pad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HDPE lined gold heap leaching facility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Operated from 1987 to 1999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 smtClean="0"/>
              <a:t>224 acres and 55 million tons of ROM leached ore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/>
              <a:t>Estimates of natural groundwater recharge rates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/>
              <a:t>Function of elevation and precipitation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000" dirty="0"/>
              <a:t>Maxey-</a:t>
            </a:r>
            <a:r>
              <a:rPr lang="en-US" sz="2000" dirty="0" err="1"/>
              <a:t>Eakin</a:t>
            </a:r>
            <a:r>
              <a:rPr lang="en-US" sz="2000" dirty="0"/>
              <a:t> (1949) approximation – 3% to 5% of precipitation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r>
              <a:rPr lang="en-US" sz="2400" dirty="0" smtClean="0"/>
              <a:t>Evapotranspiration (ET) cover designed and placed in 2000-2001</a:t>
            </a:r>
          </a:p>
          <a:p>
            <a:pPr marL="742950" lvl="1" indent="-285750">
              <a:spcAft>
                <a:spcPts val="600"/>
              </a:spcAft>
              <a:buClr>
                <a:schemeClr val="accent1">
                  <a:lumMod val="25000"/>
                </a:schemeClr>
              </a:buClr>
              <a:buFont typeface="Wingdings" pitchFamily="2" charset="2"/>
              <a:buChar char="q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941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1029" y="533400"/>
            <a:ext cx="16553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West Transect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29200" y="533400"/>
              <a:ext cx="15953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East Transect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181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Water Content Data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Transect Water Storage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8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Transect Water Storage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399"/>
            <a:ext cx="8686800" cy="534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73580" cy="1143000"/>
          </a:xfrm>
        </p:spPr>
        <p:txBody>
          <a:bodyPr/>
          <a:lstStyle/>
          <a:p>
            <a:r>
              <a:rPr lang="en-US" dirty="0" smtClean="0"/>
              <a:t>Field </a:t>
            </a:r>
            <a:r>
              <a:rPr lang="en-US" dirty="0"/>
              <a:t>Water Holding Capacity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0175"/>
            <a:ext cx="877358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696200" y="4724400"/>
            <a:ext cx="685800" cy="381000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696200" y="5257800"/>
            <a:ext cx="685800" cy="381000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Pressure Potential Data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6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2 Matric Potential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448336"/>
              </p:ext>
            </p:extLst>
          </p:nvPr>
        </p:nvGraphicFramePr>
        <p:xfrm>
          <a:off x="228600" y="1295400"/>
          <a:ext cx="8763000" cy="539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1447800" y="1600200"/>
            <a:ext cx="0" cy="2133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5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4 Matric Potential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737186"/>
              </p:ext>
            </p:extLst>
          </p:nvPr>
        </p:nvGraphicFramePr>
        <p:xfrm>
          <a:off x="228600" y="1295400"/>
          <a:ext cx="8763000" cy="539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/>
          <p:cNvSpPr txBox="1"/>
          <p:nvPr/>
        </p:nvSpPr>
        <p:spPr>
          <a:xfrm flipV="1">
            <a:off x="1333500" y="3733800"/>
            <a:ext cx="228600" cy="1524000"/>
          </a:xfrm>
          <a:prstGeom prst="rect">
            <a:avLst/>
          </a:prstGeom>
          <a:solidFill>
            <a:schemeClr val="bg1"/>
          </a:solidFill>
        </p:spPr>
        <p:txBody>
          <a:bodyPr vert="vert" wrap="none" rtlCol="0" anchor="ctr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FF0000"/>
                </a:solidFill>
              </a:rPr>
              <a:t>Increasing dryness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47800" y="1600200"/>
            <a:ext cx="0" cy="2133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Estimated Net Percolation Fluxes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sz="3600" dirty="0" smtClean="0"/>
              <a:t>Estimated Cumulative Flux East Transect</a:t>
            </a: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295400"/>
            <a:ext cx="867151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6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Barrick</a:t>
            </a:r>
            <a:r>
              <a:rPr lang="en-US" dirty="0" smtClean="0"/>
              <a:t> Gold Closure Objectives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537798"/>
              </p:ext>
            </p:extLst>
          </p:nvPr>
        </p:nvGraphicFramePr>
        <p:xfrm>
          <a:off x="990600" y="1371600"/>
          <a:ext cx="6440638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Document" r:id="rId3" imgW="7486414" imgH="6376857" progId="Word.Document.8">
                  <p:embed/>
                </p:oleObj>
              </mc:Choice>
              <mc:Fallback>
                <p:oleObj name="Document" r:id="rId3" imgW="7486414" imgH="6376857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71600"/>
                        <a:ext cx="6440638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28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1847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599" y="274638"/>
            <a:ext cx="8718479" cy="1143000"/>
          </a:xfrm>
        </p:spPr>
        <p:txBody>
          <a:bodyPr/>
          <a:lstStyle/>
          <a:p>
            <a:r>
              <a:rPr lang="en-US" sz="3600" dirty="0" smtClean="0"/>
              <a:t>Estimated Cumulative Flux Channels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26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1143000"/>
          </a:xfrm>
        </p:spPr>
        <p:txBody>
          <a:bodyPr/>
          <a:lstStyle/>
          <a:p>
            <a:r>
              <a:rPr lang="en-US" sz="3600" dirty="0"/>
              <a:t>Estimated Cumulative Flux </a:t>
            </a:r>
            <a:r>
              <a:rPr lang="en-US" sz="3600" dirty="0" smtClean="0"/>
              <a:t>West </a:t>
            </a:r>
            <a:r>
              <a:rPr lang="en-US" sz="3600" dirty="0"/>
              <a:t>Transect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3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sz="3600" dirty="0"/>
              <a:t>Estimated Cumulative Flux </a:t>
            </a:r>
            <a:r>
              <a:rPr lang="en-US" sz="3600" dirty="0" smtClean="0"/>
              <a:t>South </a:t>
            </a:r>
            <a:r>
              <a:rPr lang="en-US" sz="3600" dirty="0"/>
              <a:t>Transect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08906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5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z="3600" dirty="0"/>
              <a:t>Estimated Cumulative Flux South </a:t>
            </a:r>
            <a:r>
              <a:rPr lang="en-US" sz="3600" dirty="0" smtClean="0"/>
              <a:t>WFMs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0627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6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Monitoring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590550" indent="-533400">
              <a:lnSpc>
                <a:spcPct val="90000"/>
              </a:lnSpc>
            </a:pPr>
            <a:r>
              <a:rPr lang="en-US" dirty="0" smtClean="0"/>
              <a:t>Average precipitation during monitoring period (2001-2011) was 13.6 in/</a:t>
            </a:r>
            <a:r>
              <a:rPr lang="en-US" dirty="0" err="1" smtClean="0"/>
              <a:t>yr</a:t>
            </a:r>
            <a:r>
              <a:rPr lang="en-US" dirty="0" smtClean="0"/>
              <a:t> (34.5 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 smtClean="0"/>
              <a:t>2004-2005 </a:t>
            </a:r>
            <a:r>
              <a:rPr lang="en-US" dirty="0"/>
              <a:t>wettest year in 35 </a:t>
            </a:r>
            <a:r>
              <a:rPr lang="en-US" dirty="0" smtClean="0"/>
              <a:t>years (Elko, NV)</a:t>
            </a:r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Estimated net percolation (from pressure potential monitoring data) as percent of annual precipitation: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 smtClean="0"/>
              <a:t>0.7% </a:t>
            </a:r>
            <a:r>
              <a:rPr lang="en-US" dirty="0"/>
              <a:t>for topsoil and </a:t>
            </a:r>
            <a:r>
              <a:rPr lang="en-US" dirty="0" smtClean="0"/>
              <a:t>1.5% </a:t>
            </a:r>
            <a:r>
              <a:rPr lang="en-US" dirty="0"/>
              <a:t>for </a:t>
            </a:r>
            <a:r>
              <a:rPr lang="en-US" dirty="0" smtClean="0"/>
              <a:t>Carlin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 smtClean="0"/>
              <a:t>3.7% for Carlin channels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 smtClean="0"/>
              <a:t>Area weighted average ≈ 0.85%</a:t>
            </a:r>
            <a:endParaRPr lang="en-US" dirty="0"/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Significantly higher estimated net percolation in channels, some evidence of downslope water accumulation</a:t>
            </a:r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Average and dry years </a:t>
            </a:r>
            <a:r>
              <a:rPr lang="en-US" dirty="0"/>
              <a:t>- little to no deep percolation</a:t>
            </a:r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Observed </a:t>
            </a:r>
            <a:r>
              <a:rPr lang="en-US" dirty="0"/>
              <a:t>ET </a:t>
            </a:r>
            <a:r>
              <a:rPr lang="en-US" dirty="0" smtClean="0"/>
              <a:t>and rooting from </a:t>
            </a:r>
            <a:r>
              <a:rPr lang="en-US" dirty="0"/>
              <a:t>greater than 5 </a:t>
            </a:r>
            <a:r>
              <a:rPr lang="en-US" dirty="0" smtClean="0"/>
              <a:t>feet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 Pad drain-down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949369"/>
              </p:ext>
            </p:extLst>
          </p:nvPr>
        </p:nvGraphicFramePr>
        <p:xfrm>
          <a:off x="304800" y="1295400"/>
          <a:ext cx="8544632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/>
          <a:lstStyle/>
          <a:p>
            <a:pPr marL="590550" indent="-533400">
              <a:lnSpc>
                <a:spcPct val="90000"/>
              </a:lnSpc>
            </a:pPr>
            <a:r>
              <a:rPr lang="en-US" dirty="0" smtClean="0"/>
              <a:t>ET cover has sufficient water storage, variable</a:t>
            </a:r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Majority of net percolation is episodic, </a:t>
            </a:r>
            <a:r>
              <a:rPr lang="en-US" dirty="0"/>
              <a:t>c</a:t>
            </a:r>
            <a:r>
              <a:rPr lang="en-US" dirty="0" smtClean="0"/>
              <a:t>hannels </a:t>
            </a:r>
            <a:r>
              <a:rPr lang="en-US" dirty="0"/>
              <a:t>are </a:t>
            </a:r>
            <a:r>
              <a:rPr lang="en-US" dirty="0" smtClean="0"/>
              <a:t>foci</a:t>
            </a:r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Estimated net percolation is well below regional estimates of recharge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 smtClean="0"/>
              <a:t>Topsoil shows best performance, Carlin adequate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 smtClean="0"/>
              <a:t>Variable soil and vegetation characteristics, rooting is not limited to cover material</a:t>
            </a:r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Generally good agreement between monitoring data and </a:t>
            </a:r>
            <a:r>
              <a:rPr lang="en-US" dirty="0" err="1" smtClean="0"/>
              <a:t>draindown</a:t>
            </a:r>
            <a:r>
              <a:rPr lang="en-US" dirty="0" smtClean="0"/>
              <a:t> data </a:t>
            </a:r>
          </a:p>
          <a:p>
            <a:pPr marL="590550" indent="-533400">
              <a:lnSpc>
                <a:spcPct val="90000"/>
              </a:lnSpc>
            </a:pPr>
            <a:r>
              <a:rPr lang="en-US" dirty="0" smtClean="0"/>
              <a:t>Multiple </a:t>
            </a:r>
            <a:r>
              <a:rPr lang="en-US" dirty="0"/>
              <a:t>years of monitoring </a:t>
            </a:r>
            <a:r>
              <a:rPr lang="en-US" dirty="0" smtClean="0"/>
              <a:t>necessary</a:t>
            </a:r>
          </a:p>
        </p:txBody>
      </p:sp>
    </p:spTree>
    <p:extLst>
      <p:ext uri="{BB962C8B-B14F-4D97-AF65-F5344CB8AC3E}">
        <p14:creationId xmlns:p14="http://schemas.microsoft.com/office/powerpoint/2010/main" val="1791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00_2423 cro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938" y="-315912"/>
            <a:ext cx="10675938" cy="930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2600" y="3352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6000" dirty="0" smtClean="0"/>
              <a:t>THANK YOU</a:t>
            </a:r>
          </a:p>
          <a:p>
            <a:pPr algn="ctr"/>
            <a:endParaRPr lang="en-US" sz="6000" dirty="0"/>
          </a:p>
          <a:p>
            <a:pPr algn="ctr"/>
            <a:endParaRPr lang="en-US" sz="6000" dirty="0" smtClean="0"/>
          </a:p>
          <a:p>
            <a:pPr algn="ctr"/>
            <a:r>
              <a:rPr lang="en-US" sz="2400" dirty="0"/>
              <a:t>More information at: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http://www.gsanalysis.com/minepub.html</a:t>
            </a:r>
          </a:p>
          <a:p>
            <a:pPr algn="ctr"/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758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599"/>
            <a:ext cx="8763000" cy="527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3600" dirty="0"/>
              <a:t>Maxey-</a:t>
            </a:r>
            <a:r>
              <a:rPr lang="en-US" sz="3600" dirty="0" err="1"/>
              <a:t>Eakin</a:t>
            </a:r>
            <a:r>
              <a:rPr lang="en-US" sz="3600" dirty="0"/>
              <a:t> Estimated Recharge (White River </a:t>
            </a:r>
            <a:r>
              <a:rPr lang="en-US" sz="3600" dirty="0" smtClean="0"/>
              <a:t>Valley, NV, 1949)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334000" y="3657600"/>
            <a:ext cx="6858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912909" y="3288268"/>
            <a:ext cx="14029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Interpolated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858000" y="4800600"/>
            <a:ext cx="304800" cy="3765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62800" y="4715470"/>
            <a:ext cx="12954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Recharge Estimate Intervals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 after 10 years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292582"/>
              </p:ext>
            </p:extLst>
          </p:nvPr>
        </p:nvGraphicFramePr>
        <p:xfrm>
          <a:off x="914400" y="1600200"/>
          <a:ext cx="7315200" cy="3581402"/>
        </p:xfrm>
        <a:graphic>
          <a:graphicData uri="http://schemas.openxmlformats.org/drawingml/2006/table">
            <a:tbl>
              <a:tblPr/>
              <a:tblGrid>
                <a:gridCol w="2980266"/>
                <a:gridCol w="1444978"/>
                <a:gridCol w="1444978"/>
                <a:gridCol w="1444978"/>
              </a:tblGrid>
              <a:tr h="7373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Ground Cover Type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Transect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2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East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South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7022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Plant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2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Perennial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Shrub and Forb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-27385" y="-45234"/>
            <a:ext cx="5322794" cy="3619500"/>
            <a:chOff x="-32657" y="-5834"/>
            <a:chExt cx="5322794" cy="3619500"/>
          </a:xfrm>
        </p:grpSpPr>
        <p:grpSp>
          <p:nvGrpSpPr>
            <p:cNvPr id="5" name="Group 4"/>
            <p:cNvGrpSpPr/>
            <p:nvPr/>
          </p:nvGrpSpPr>
          <p:grpSpPr>
            <a:xfrm>
              <a:off x="-32657" y="-5834"/>
              <a:ext cx="5322794" cy="3619500"/>
              <a:chOff x="228600" y="190500"/>
              <a:chExt cx="5322794" cy="36195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57200" y="320097"/>
                <a:ext cx="1864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Kochia</a:t>
                </a:r>
                <a:r>
                  <a:rPr lang="en-US" dirty="0"/>
                  <a:t> </a:t>
                </a:r>
                <a:r>
                  <a:rPr lang="en-US" dirty="0" err="1"/>
                  <a:t>prostrata</a:t>
                </a:r>
                <a:endParaRPr lang="en-US" dirty="0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90500"/>
                <a:ext cx="5322794" cy="3619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08429" y="240268"/>
              <a:ext cx="18646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Kochia</a:t>
              </a:r>
              <a:r>
                <a:rPr lang="en-US" dirty="0"/>
                <a:t> </a:t>
              </a:r>
              <a:r>
                <a:rPr lang="en-US" dirty="0" err="1"/>
                <a:t>prostrata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33800" y="-45234"/>
            <a:ext cx="5562600" cy="4236233"/>
            <a:chOff x="3733800" y="-45233"/>
            <a:chExt cx="5283200" cy="39624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-45233"/>
              <a:ext cx="5283200" cy="396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114800" y="123763"/>
              <a:ext cx="3938978" cy="11227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Agropyron</a:t>
              </a:r>
              <a:r>
                <a:rPr lang="en-US" dirty="0" smtClean="0"/>
                <a:t> (Wheatgrasses)</a:t>
              </a:r>
            </a:p>
            <a:p>
              <a:r>
                <a:rPr lang="en-US" dirty="0" err="1"/>
                <a:t>Elymus</a:t>
              </a:r>
              <a:r>
                <a:rPr lang="en-US" dirty="0"/>
                <a:t> </a:t>
              </a:r>
              <a:r>
                <a:rPr lang="en-US" dirty="0" err="1" smtClean="0"/>
                <a:t>cinereus</a:t>
              </a:r>
              <a:r>
                <a:rPr lang="en-US" dirty="0" smtClean="0"/>
                <a:t> (Great Basin </a:t>
              </a:r>
              <a:r>
                <a:rPr lang="en-US" dirty="0" err="1"/>
                <a:t>W</a:t>
              </a:r>
              <a:r>
                <a:rPr lang="en-US" dirty="0" err="1" smtClean="0"/>
                <a:t>ildrye</a:t>
              </a:r>
              <a:r>
                <a:rPr lang="en-US" dirty="0" smtClean="0"/>
                <a:t>)</a:t>
              </a:r>
            </a:p>
            <a:p>
              <a:r>
                <a:rPr lang="en-US" dirty="0" err="1" smtClean="0"/>
                <a:t>Poa</a:t>
              </a:r>
              <a:r>
                <a:rPr lang="en-US" dirty="0" smtClean="0"/>
                <a:t> (Bluegrasses)</a:t>
              </a:r>
            </a:p>
            <a:p>
              <a:r>
                <a:rPr lang="en-US" dirty="0" err="1"/>
                <a:t>Bromus</a:t>
              </a:r>
              <a:r>
                <a:rPr lang="en-US" dirty="0"/>
                <a:t> </a:t>
              </a:r>
              <a:r>
                <a:rPr lang="en-US" dirty="0" err="1" smtClean="0"/>
                <a:t>tectorum</a:t>
              </a:r>
              <a:r>
                <a:rPr lang="en-US" dirty="0" smtClean="0"/>
                <a:t>(</a:t>
              </a:r>
              <a:r>
                <a:rPr lang="en-US" dirty="0" err="1" smtClean="0"/>
                <a:t>Cheatgrass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228600" y="3429000"/>
            <a:ext cx="5829300" cy="3886200"/>
            <a:chOff x="-228600" y="3429000"/>
            <a:chExt cx="5829300" cy="38862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0" y="3429000"/>
              <a:ext cx="5829300" cy="388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4514" y="3625459"/>
              <a:ext cx="3993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Atriplex</a:t>
              </a:r>
              <a:r>
                <a:rPr lang="en-US" dirty="0" smtClean="0"/>
                <a:t> </a:t>
              </a:r>
              <a:r>
                <a:rPr lang="en-US" dirty="0" err="1" smtClean="0"/>
                <a:t>Canescens</a:t>
              </a:r>
              <a:r>
                <a:rPr lang="en-US" dirty="0" smtClean="0"/>
                <a:t> (4-wing saltbush)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44615" y="3429000"/>
            <a:ext cx="5361385" cy="3619500"/>
            <a:chOff x="3828143" y="3112407"/>
            <a:chExt cx="5361385" cy="36195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143" y="3112407"/>
              <a:ext cx="5361385" cy="361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038600" y="3309257"/>
              <a:ext cx="3121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Purshia</a:t>
              </a:r>
              <a:r>
                <a:rPr lang="en-US" dirty="0" smtClean="0"/>
                <a:t> </a:t>
              </a:r>
              <a:r>
                <a:rPr lang="en-US" dirty="0" err="1" smtClean="0"/>
                <a:t>Tridenta</a:t>
              </a:r>
              <a:r>
                <a:rPr lang="en-US" dirty="0" smtClean="0"/>
                <a:t> (</a:t>
              </a:r>
              <a:r>
                <a:rPr lang="en-US" dirty="0" err="1" smtClean="0"/>
                <a:t>Bitterbush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559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914" name="Picture 2" descr="CoverComp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8"/>
          <a:stretch>
            <a:fillRect/>
          </a:stretch>
        </p:blipFill>
        <p:spPr bwMode="auto">
          <a:xfrm>
            <a:off x="3143250" y="858838"/>
            <a:ext cx="2857500" cy="59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9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pPr algn="ctr"/>
            <a:r>
              <a:rPr lang="en-US" sz="3600" b="1" dirty="0"/>
              <a:t>Designing an ET </a:t>
            </a:r>
            <a:r>
              <a:rPr lang="en-US" sz="3600" b="1" dirty="0" smtClean="0"/>
              <a:t>Cover</a:t>
            </a:r>
            <a:endParaRPr lang="en-US" sz="3600" b="1" dirty="0"/>
          </a:p>
        </p:txBody>
      </p:sp>
      <p:sp>
        <p:nvSpPr>
          <p:cNvPr id="1062916" name="Rectangle 4"/>
          <p:cNvSpPr>
            <a:spLocks noChangeArrowheads="1"/>
          </p:cNvSpPr>
          <p:nvPr/>
        </p:nvSpPr>
        <p:spPr bwMode="auto">
          <a:xfrm>
            <a:off x="2108200" y="2197100"/>
            <a:ext cx="47879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2917" name="Rectangle 5"/>
          <p:cNvSpPr>
            <a:spLocks noChangeArrowheads="1"/>
          </p:cNvSpPr>
          <p:nvPr/>
        </p:nvSpPr>
        <p:spPr bwMode="auto">
          <a:xfrm>
            <a:off x="2870200" y="1473200"/>
            <a:ext cx="40894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2918" name="Rectangle 6"/>
          <p:cNvSpPr>
            <a:spLocks noChangeArrowheads="1"/>
          </p:cNvSpPr>
          <p:nvPr/>
        </p:nvSpPr>
        <p:spPr bwMode="auto">
          <a:xfrm>
            <a:off x="2171700" y="3098800"/>
            <a:ext cx="4025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2919" name="Text Box 7"/>
          <p:cNvSpPr txBox="1">
            <a:spLocks noChangeArrowheads="1"/>
          </p:cNvSpPr>
          <p:nvPr/>
        </p:nvSpPr>
        <p:spPr bwMode="auto">
          <a:xfrm>
            <a:off x="319088" y="1238250"/>
            <a:ext cx="2538412" cy="20011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800" dirty="0">
                <a:latin typeface="Arial" pitchFamily="34" charset="0"/>
              </a:rPr>
              <a:t>ET Cover</a:t>
            </a:r>
            <a:r>
              <a:rPr lang="en-US" dirty="0">
                <a:latin typeface="Arial" pitchFamily="34" charset="0"/>
              </a:rPr>
              <a:t> – Seasonal storage and release of soil water</a:t>
            </a:r>
          </a:p>
        </p:txBody>
      </p:sp>
      <p:sp>
        <p:nvSpPr>
          <p:cNvPr id="1062920" name="Text Box 8"/>
          <p:cNvSpPr txBox="1">
            <a:spLocks noChangeArrowheads="1"/>
          </p:cNvSpPr>
          <p:nvPr/>
        </p:nvSpPr>
        <p:spPr bwMode="auto">
          <a:xfrm>
            <a:off x="6334125" y="1233488"/>
            <a:ext cx="2384425" cy="2555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38100" indent="254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en-US" sz="3200" dirty="0">
                <a:latin typeface="Arial" pitchFamily="34" charset="0"/>
              </a:rPr>
              <a:t> Fall</a:t>
            </a:r>
            <a:br>
              <a:rPr lang="en-US" sz="3200" dirty="0">
                <a:latin typeface="Arial" pitchFamily="34" charset="0"/>
              </a:rPr>
            </a:br>
            <a:r>
              <a:rPr lang="en-US" sz="3200" dirty="0">
                <a:latin typeface="Arial" pitchFamily="34" charset="0"/>
              </a:rPr>
              <a:t/>
            </a:r>
            <a:br>
              <a:rPr lang="en-US" sz="3200" dirty="0">
                <a:latin typeface="Arial" pitchFamily="34" charset="0"/>
              </a:rPr>
            </a:br>
            <a:r>
              <a:rPr lang="en-US" dirty="0">
                <a:latin typeface="Arial" pitchFamily="34" charset="0"/>
              </a:rPr>
              <a:t>Soil is initially dry due to previous growing season</a:t>
            </a:r>
          </a:p>
        </p:txBody>
      </p:sp>
    </p:spTree>
    <p:extLst>
      <p:ext uri="{BB962C8B-B14F-4D97-AF65-F5344CB8AC3E}">
        <p14:creationId xmlns:p14="http://schemas.microsoft.com/office/powerpoint/2010/main" val="1809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2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52549"/>
            <a:ext cx="8504421" cy="466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/>
              <a:t>Estimated Net Percolation (Pressure Potential data)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638800" y="5334000"/>
            <a:ext cx="3246620" cy="6858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6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938" name="Picture 2" descr="CoverComp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8"/>
          <a:stretch>
            <a:fillRect/>
          </a:stretch>
        </p:blipFill>
        <p:spPr bwMode="auto">
          <a:xfrm>
            <a:off x="3143250" y="858838"/>
            <a:ext cx="2857500" cy="59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pPr algn="ctr"/>
            <a:r>
              <a:rPr lang="en-US" sz="3600" b="1" dirty="0"/>
              <a:t>Designing an ET </a:t>
            </a:r>
            <a:r>
              <a:rPr lang="en-US" sz="3600" b="1" dirty="0" smtClean="0"/>
              <a:t>Cover</a:t>
            </a:r>
            <a:endParaRPr lang="en-US" sz="3600" b="1" dirty="0"/>
          </a:p>
        </p:txBody>
      </p:sp>
      <p:sp>
        <p:nvSpPr>
          <p:cNvPr id="1063940" name="Rectangle 4"/>
          <p:cNvSpPr>
            <a:spLocks noChangeArrowheads="1"/>
          </p:cNvSpPr>
          <p:nvPr/>
        </p:nvSpPr>
        <p:spPr bwMode="auto">
          <a:xfrm>
            <a:off x="2108200" y="2197100"/>
            <a:ext cx="47879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3941" name="Rectangle 5"/>
          <p:cNvSpPr>
            <a:spLocks noChangeArrowheads="1"/>
          </p:cNvSpPr>
          <p:nvPr/>
        </p:nvSpPr>
        <p:spPr bwMode="auto">
          <a:xfrm>
            <a:off x="2870200" y="1473200"/>
            <a:ext cx="40894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3942" name="Rectangle 6"/>
          <p:cNvSpPr>
            <a:spLocks noChangeArrowheads="1"/>
          </p:cNvSpPr>
          <p:nvPr/>
        </p:nvSpPr>
        <p:spPr bwMode="auto">
          <a:xfrm>
            <a:off x="2171700" y="3098800"/>
            <a:ext cx="4025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3943" name="Rectangle 7"/>
          <p:cNvSpPr>
            <a:spLocks noChangeArrowheads="1"/>
          </p:cNvSpPr>
          <p:nvPr/>
        </p:nvSpPr>
        <p:spPr bwMode="auto">
          <a:xfrm>
            <a:off x="3136900" y="2222500"/>
            <a:ext cx="2870200" cy="4635500"/>
          </a:xfrm>
          <a:prstGeom prst="rect">
            <a:avLst/>
          </a:prstGeom>
          <a:gradFill rotWithShape="1">
            <a:gsLst>
              <a:gs pos="0">
                <a:srgbClr val="0099F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3944" name="Text Box 8"/>
          <p:cNvSpPr txBox="1">
            <a:spLocks noChangeArrowheads="1"/>
          </p:cNvSpPr>
          <p:nvPr/>
        </p:nvSpPr>
        <p:spPr bwMode="auto">
          <a:xfrm>
            <a:off x="319088" y="1238250"/>
            <a:ext cx="2538412" cy="200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800" dirty="0">
                <a:latin typeface="Arial" pitchFamily="34" charset="0"/>
              </a:rPr>
              <a:t>ET Cover</a:t>
            </a:r>
            <a:r>
              <a:rPr lang="en-US" dirty="0">
                <a:latin typeface="Arial" pitchFamily="34" charset="0"/>
              </a:rPr>
              <a:t> – Seasonal storage and release of soil water</a:t>
            </a:r>
          </a:p>
        </p:txBody>
      </p:sp>
      <p:sp>
        <p:nvSpPr>
          <p:cNvPr id="1063945" name="Text Box 9"/>
          <p:cNvSpPr txBox="1">
            <a:spLocks noChangeArrowheads="1"/>
          </p:cNvSpPr>
          <p:nvPr/>
        </p:nvSpPr>
        <p:spPr bwMode="auto">
          <a:xfrm>
            <a:off x="6334125" y="1233488"/>
            <a:ext cx="2384425" cy="28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8100" indent="254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3200" dirty="0">
                <a:latin typeface="Arial" pitchFamily="34" charset="0"/>
              </a:rPr>
              <a:t>2. </a:t>
            </a:r>
            <a:r>
              <a:rPr lang="en-US" sz="3200" dirty="0" smtClean="0">
                <a:latin typeface="Arial" pitchFamily="34" charset="0"/>
              </a:rPr>
              <a:t>Winter</a:t>
            </a:r>
            <a:endParaRPr lang="en-US" sz="3200" dirty="0">
              <a:latin typeface="Arial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dirty="0" smtClean="0">
                <a:latin typeface="Arial" pitchFamily="34" charset="0"/>
              </a:rPr>
              <a:t>Rain </a:t>
            </a:r>
            <a:r>
              <a:rPr lang="en-US" dirty="0">
                <a:latin typeface="Arial" pitchFamily="34" charset="0"/>
              </a:rPr>
              <a:t>and snowmelt gradually infiltrates, increasing soil water</a:t>
            </a:r>
          </a:p>
        </p:txBody>
      </p:sp>
    </p:spTree>
    <p:extLst>
      <p:ext uri="{BB962C8B-B14F-4D97-AF65-F5344CB8AC3E}">
        <p14:creationId xmlns:p14="http://schemas.microsoft.com/office/powerpoint/2010/main" val="37307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3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63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43" grpId="0" animBg="1"/>
      <p:bldP spid="10639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CoverComp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8"/>
          <a:stretch>
            <a:fillRect/>
          </a:stretch>
        </p:blipFill>
        <p:spPr bwMode="auto">
          <a:xfrm>
            <a:off x="3143250" y="858838"/>
            <a:ext cx="2857500" cy="59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pPr algn="ctr"/>
            <a:r>
              <a:rPr lang="en-US" sz="3600" b="1" dirty="0"/>
              <a:t>Designing an ET </a:t>
            </a:r>
            <a:r>
              <a:rPr lang="en-US" sz="3600" b="1" dirty="0" smtClean="0"/>
              <a:t>Cover</a:t>
            </a:r>
            <a:endParaRPr lang="en-US" sz="3600" b="1" dirty="0"/>
          </a:p>
        </p:txBody>
      </p:sp>
      <p:sp>
        <p:nvSpPr>
          <p:cNvPr id="1064964" name="Rectangle 4"/>
          <p:cNvSpPr>
            <a:spLocks noChangeArrowheads="1"/>
          </p:cNvSpPr>
          <p:nvPr/>
        </p:nvSpPr>
        <p:spPr bwMode="auto">
          <a:xfrm>
            <a:off x="2108200" y="2197100"/>
            <a:ext cx="47879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4965" name="Rectangle 5"/>
          <p:cNvSpPr>
            <a:spLocks noChangeArrowheads="1"/>
          </p:cNvSpPr>
          <p:nvPr/>
        </p:nvSpPr>
        <p:spPr bwMode="auto">
          <a:xfrm>
            <a:off x="2870200" y="1473200"/>
            <a:ext cx="40894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4966" name="Rectangle 6"/>
          <p:cNvSpPr>
            <a:spLocks noChangeArrowheads="1"/>
          </p:cNvSpPr>
          <p:nvPr/>
        </p:nvSpPr>
        <p:spPr bwMode="auto">
          <a:xfrm>
            <a:off x="2171700" y="3098800"/>
            <a:ext cx="4025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4967" name="Rectangle 7"/>
          <p:cNvSpPr>
            <a:spLocks noChangeArrowheads="1"/>
          </p:cNvSpPr>
          <p:nvPr/>
        </p:nvSpPr>
        <p:spPr bwMode="auto">
          <a:xfrm>
            <a:off x="3136900" y="2222500"/>
            <a:ext cx="2870200" cy="46355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FF">
                  <a:alpha val="60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4968" name="Rectangle 8"/>
          <p:cNvSpPr>
            <a:spLocks noChangeArrowheads="1"/>
          </p:cNvSpPr>
          <p:nvPr/>
        </p:nvSpPr>
        <p:spPr bwMode="auto">
          <a:xfrm>
            <a:off x="3136900" y="2222500"/>
            <a:ext cx="2870200" cy="4635500"/>
          </a:xfrm>
          <a:prstGeom prst="rect">
            <a:avLst/>
          </a:prstGeom>
          <a:gradFill rotWithShape="1">
            <a:gsLst>
              <a:gs pos="0">
                <a:srgbClr val="0099F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4969" name="Text Box 9"/>
          <p:cNvSpPr txBox="1">
            <a:spLocks noChangeArrowheads="1"/>
          </p:cNvSpPr>
          <p:nvPr/>
        </p:nvSpPr>
        <p:spPr bwMode="auto">
          <a:xfrm>
            <a:off x="319088" y="1238250"/>
            <a:ext cx="2538412" cy="200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800" dirty="0">
                <a:latin typeface="+mj-lt"/>
              </a:rPr>
              <a:t>ET Cover</a:t>
            </a:r>
            <a:r>
              <a:rPr lang="en-US" dirty="0">
                <a:latin typeface="+mj-lt"/>
              </a:rPr>
              <a:t> – Seasonal storage and release of soil water</a:t>
            </a:r>
          </a:p>
        </p:txBody>
      </p:sp>
      <p:sp>
        <p:nvSpPr>
          <p:cNvPr id="1064970" name="Text Box 10"/>
          <p:cNvSpPr txBox="1">
            <a:spLocks noChangeArrowheads="1"/>
          </p:cNvSpPr>
          <p:nvPr/>
        </p:nvSpPr>
        <p:spPr bwMode="auto">
          <a:xfrm>
            <a:off x="6334125" y="1233488"/>
            <a:ext cx="2384425" cy="310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8100" indent="254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065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3200" dirty="0">
                <a:latin typeface="+mj-lt"/>
              </a:rPr>
              <a:t>3. Spring</a:t>
            </a:r>
            <a:br>
              <a:rPr lang="en-US" sz="3200" dirty="0">
                <a:latin typeface="+mj-lt"/>
              </a:rPr>
            </a:b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Net </a:t>
            </a:r>
            <a:r>
              <a:rPr lang="en-US" dirty="0">
                <a:latin typeface="+mj-lt"/>
              </a:rPr>
              <a:t>percolation is most likely in this season (April-June) after a wet winter</a:t>
            </a:r>
          </a:p>
        </p:txBody>
      </p:sp>
    </p:spTree>
    <p:extLst>
      <p:ext uri="{BB962C8B-B14F-4D97-AF65-F5344CB8AC3E}">
        <p14:creationId xmlns:p14="http://schemas.microsoft.com/office/powerpoint/2010/main" val="29024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6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67" grpId="0" animBg="1"/>
      <p:bldP spid="10649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86" name="Picture 2" descr="CoverComp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8"/>
          <a:stretch>
            <a:fillRect/>
          </a:stretch>
        </p:blipFill>
        <p:spPr bwMode="auto">
          <a:xfrm>
            <a:off x="3143250" y="858838"/>
            <a:ext cx="2857500" cy="59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pPr algn="ctr"/>
            <a:r>
              <a:rPr lang="en-US" sz="3600" b="1" dirty="0"/>
              <a:t>Designing an ET </a:t>
            </a:r>
            <a:r>
              <a:rPr lang="en-US" sz="3600" b="1" dirty="0" smtClean="0"/>
              <a:t>Cover</a:t>
            </a:r>
            <a:endParaRPr lang="en-US" sz="3600" b="1" dirty="0"/>
          </a:p>
        </p:txBody>
      </p:sp>
      <p:sp>
        <p:nvSpPr>
          <p:cNvPr id="1065988" name="Rectangle 4"/>
          <p:cNvSpPr>
            <a:spLocks noChangeArrowheads="1"/>
          </p:cNvSpPr>
          <p:nvPr/>
        </p:nvSpPr>
        <p:spPr bwMode="auto">
          <a:xfrm>
            <a:off x="2108200" y="2197100"/>
            <a:ext cx="47879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5989" name="Rectangle 5"/>
          <p:cNvSpPr>
            <a:spLocks noChangeArrowheads="1"/>
          </p:cNvSpPr>
          <p:nvPr/>
        </p:nvSpPr>
        <p:spPr bwMode="auto">
          <a:xfrm>
            <a:off x="2870200" y="1473200"/>
            <a:ext cx="40894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5990" name="Rectangle 6"/>
          <p:cNvSpPr>
            <a:spLocks noChangeArrowheads="1"/>
          </p:cNvSpPr>
          <p:nvPr/>
        </p:nvSpPr>
        <p:spPr bwMode="auto">
          <a:xfrm>
            <a:off x="2171700" y="3098800"/>
            <a:ext cx="4025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5991" name="Rectangle 7"/>
          <p:cNvSpPr>
            <a:spLocks noChangeArrowheads="1"/>
          </p:cNvSpPr>
          <p:nvPr/>
        </p:nvSpPr>
        <p:spPr bwMode="auto">
          <a:xfrm>
            <a:off x="3136900" y="-444500"/>
            <a:ext cx="2870200" cy="73025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FF">
                  <a:alpha val="60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5992" name="Text Box 8"/>
          <p:cNvSpPr txBox="1">
            <a:spLocks noChangeArrowheads="1"/>
          </p:cNvSpPr>
          <p:nvPr/>
        </p:nvSpPr>
        <p:spPr bwMode="auto">
          <a:xfrm>
            <a:off x="319088" y="1238250"/>
            <a:ext cx="2538412" cy="200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800" dirty="0">
                <a:latin typeface="+mj-lt"/>
              </a:rPr>
              <a:t>ET Cover</a:t>
            </a:r>
            <a:r>
              <a:rPr lang="en-US" dirty="0">
                <a:latin typeface="+mj-lt"/>
              </a:rPr>
              <a:t> – Seasonal storage and release of soil water</a:t>
            </a:r>
          </a:p>
        </p:txBody>
      </p:sp>
      <p:sp>
        <p:nvSpPr>
          <p:cNvPr id="1065993" name="Text Box 9"/>
          <p:cNvSpPr txBox="1">
            <a:spLocks noChangeArrowheads="1"/>
          </p:cNvSpPr>
          <p:nvPr/>
        </p:nvSpPr>
        <p:spPr bwMode="auto">
          <a:xfrm>
            <a:off x="6197600" y="1233488"/>
            <a:ext cx="2641600" cy="421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8100" indent="254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3200" dirty="0">
                <a:latin typeface="+mj-lt"/>
              </a:rPr>
              <a:t>4. Late Spring </a:t>
            </a:r>
            <a:r>
              <a:rPr lang="en-US" sz="3200" dirty="0" smtClean="0">
                <a:latin typeface="+mj-lt"/>
              </a:rPr>
              <a:t>&amp; Early Summer</a:t>
            </a: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 smtClean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emperature warms</a:t>
            </a:r>
            <a:r>
              <a:rPr lang="en-US" dirty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and </a:t>
            </a:r>
            <a:r>
              <a:rPr lang="en-US" dirty="0" err="1" smtClean="0">
                <a:latin typeface="+mj-lt"/>
              </a:rPr>
              <a:t>evapo</a:t>
            </a:r>
            <a:r>
              <a:rPr lang="en-US" dirty="0" smtClean="0">
                <a:latin typeface="+mj-lt"/>
              </a:rPr>
              <a:t>-transpiration increases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347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9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010" name="Picture 2" descr="CoverComp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8"/>
          <a:stretch>
            <a:fillRect/>
          </a:stretch>
        </p:blipFill>
        <p:spPr bwMode="auto">
          <a:xfrm>
            <a:off x="3143250" y="858838"/>
            <a:ext cx="2857500" cy="59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pPr algn="ctr"/>
            <a:r>
              <a:rPr lang="en-US" sz="3600" b="1" dirty="0"/>
              <a:t>Designing an ET </a:t>
            </a:r>
            <a:r>
              <a:rPr lang="en-US" sz="3600" b="1" dirty="0" smtClean="0"/>
              <a:t>Cover</a:t>
            </a:r>
            <a:endParaRPr lang="en-US" sz="3600" b="1" dirty="0"/>
          </a:p>
        </p:txBody>
      </p:sp>
      <p:sp>
        <p:nvSpPr>
          <p:cNvPr id="1067012" name="Rectangle 4"/>
          <p:cNvSpPr>
            <a:spLocks noChangeArrowheads="1"/>
          </p:cNvSpPr>
          <p:nvPr/>
        </p:nvSpPr>
        <p:spPr bwMode="auto">
          <a:xfrm>
            <a:off x="2108200" y="2197100"/>
            <a:ext cx="47879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13" name="Rectangle 5"/>
          <p:cNvSpPr>
            <a:spLocks noChangeArrowheads="1"/>
          </p:cNvSpPr>
          <p:nvPr/>
        </p:nvSpPr>
        <p:spPr bwMode="auto">
          <a:xfrm>
            <a:off x="2870200" y="1473200"/>
            <a:ext cx="40894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14" name="Rectangle 6"/>
          <p:cNvSpPr>
            <a:spLocks noChangeArrowheads="1"/>
          </p:cNvSpPr>
          <p:nvPr/>
        </p:nvSpPr>
        <p:spPr bwMode="auto">
          <a:xfrm>
            <a:off x="2171700" y="3098800"/>
            <a:ext cx="40259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15" name="Rectangle 7"/>
          <p:cNvSpPr>
            <a:spLocks noChangeArrowheads="1"/>
          </p:cNvSpPr>
          <p:nvPr/>
        </p:nvSpPr>
        <p:spPr bwMode="auto">
          <a:xfrm>
            <a:off x="3136900" y="1943100"/>
            <a:ext cx="2870200" cy="49149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FF">
                  <a:alpha val="60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16" name="Text Box 8"/>
          <p:cNvSpPr txBox="1">
            <a:spLocks noChangeArrowheads="1"/>
          </p:cNvSpPr>
          <p:nvPr/>
        </p:nvSpPr>
        <p:spPr bwMode="auto">
          <a:xfrm>
            <a:off x="319088" y="1238250"/>
            <a:ext cx="2538412" cy="200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800" dirty="0">
                <a:latin typeface="+mj-lt"/>
              </a:rPr>
              <a:t>ET Cover</a:t>
            </a:r>
            <a:r>
              <a:rPr lang="en-US" dirty="0">
                <a:latin typeface="+mj-lt"/>
              </a:rPr>
              <a:t> – Seasonal storage and release of soil water</a:t>
            </a:r>
          </a:p>
        </p:txBody>
      </p:sp>
      <p:sp>
        <p:nvSpPr>
          <p:cNvPr id="1067017" name="Text Box 9"/>
          <p:cNvSpPr txBox="1">
            <a:spLocks noChangeArrowheads="1"/>
          </p:cNvSpPr>
          <p:nvPr/>
        </p:nvSpPr>
        <p:spPr bwMode="auto">
          <a:xfrm>
            <a:off x="6334125" y="1233488"/>
            <a:ext cx="2384425" cy="36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8100" indent="254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3200" dirty="0">
                <a:latin typeface="+mj-lt"/>
              </a:rPr>
              <a:t>5. Late Summer</a:t>
            </a:r>
            <a:br>
              <a:rPr lang="en-US" sz="3200" dirty="0">
                <a:latin typeface="+mj-lt"/>
              </a:rPr>
            </a:b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 </a:t>
            </a:r>
            <a:r>
              <a:rPr lang="en-US" dirty="0">
                <a:latin typeface="+mj-lt"/>
              </a:rPr>
              <a:t>Continued transpiration by vegetation removes </a:t>
            </a:r>
            <a:r>
              <a:rPr lang="en-US" dirty="0" smtClean="0">
                <a:latin typeface="+mj-lt"/>
              </a:rPr>
              <a:t>stored </a:t>
            </a:r>
            <a:r>
              <a:rPr lang="en-US" dirty="0">
                <a:latin typeface="+mj-lt"/>
              </a:rPr>
              <a:t>soil water from root zone</a:t>
            </a:r>
          </a:p>
        </p:txBody>
      </p:sp>
    </p:spTree>
    <p:extLst>
      <p:ext uri="{BB962C8B-B14F-4D97-AF65-F5344CB8AC3E}">
        <p14:creationId xmlns:p14="http://schemas.microsoft.com/office/powerpoint/2010/main" val="6566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067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6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15" grpId="0" animBg="1"/>
      <p:bldP spid="10670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034" name="Picture 2" descr="CoverCompM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8"/>
          <a:stretch>
            <a:fillRect/>
          </a:stretch>
        </p:blipFill>
        <p:spPr bwMode="auto">
          <a:xfrm>
            <a:off x="3143250" y="858838"/>
            <a:ext cx="2857500" cy="59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pPr algn="ctr"/>
            <a:r>
              <a:rPr lang="en-US" sz="3600" b="1" dirty="0"/>
              <a:t>Designing an ET </a:t>
            </a:r>
            <a:r>
              <a:rPr lang="en-US" sz="3600" b="1" dirty="0" smtClean="0"/>
              <a:t>Cover</a:t>
            </a:r>
            <a:endParaRPr lang="en-US" sz="3600" b="1" dirty="0"/>
          </a:p>
        </p:txBody>
      </p:sp>
      <p:sp>
        <p:nvSpPr>
          <p:cNvPr id="1068036" name="Rectangle 4"/>
          <p:cNvSpPr>
            <a:spLocks noChangeArrowheads="1"/>
          </p:cNvSpPr>
          <p:nvPr/>
        </p:nvSpPr>
        <p:spPr bwMode="auto">
          <a:xfrm>
            <a:off x="2108200" y="2197100"/>
            <a:ext cx="47879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8038" name="Text Box 6"/>
          <p:cNvSpPr txBox="1">
            <a:spLocks noChangeArrowheads="1"/>
          </p:cNvSpPr>
          <p:nvPr/>
        </p:nvSpPr>
        <p:spPr bwMode="auto">
          <a:xfrm>
            <a:off x="6172200" y="1143000"/>
            <a:ext cx="2689225" cy="403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8100" indent="254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065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endParaRPr lang="en-US" sz="2000" dirty="0" smtClean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latin typeface="+mn-lt"/>
              </a:rPr>
              <a:t>-  </a:t>
            </a:r>
            <a:r>
              <a:rPr lang="en-US" sz="1800" dirty="0" smtClean="0">
                <a:latin typeface="+mj-lt"/>
              </a:rPr>
              <a:t>Downward/upward flux rates are controlled by soil hydraulic properties and pressure potential gradients</a:t>
            </a:r>
          </a:p>
          <a:p>
            <a:pPr marL="0" indent="0">
              <a:spcBef>
                <a:spcPct val="20000"/>
              </a:spcBef>
              <a:buFontTx/>
              <a:buChar char="-"/>
            </a:pPr>
            <a:r>
              <a:rPr lang="en-US" sz="1800" dirty="0" smtClean="0">
                <a:latin typeface="+mj-lt"/>
              </a:rPr>
              <a:t> Zero flux plane defines depth at which downward flux is occurring</a:t>
            </a:r>
            <a:endParaRPr lang="en-US" sz="1800" dirty="0">
              <a:latin typeface="+mj-lt"/>
            </a:endParaRPr>
          </a:p>
          <a:p>
            <a:pPr marL="0" indent="0">
              <a:spcBef>
                <a:spcPct val="20000"/>
              </a:spcBef>
              <a:buFontTx/>
              <a:buChar char="-"/>
            </a:pPr>
            <a:endParaRPr lang="en-US" sz="1800" dirty="0" smtClean="0">
              <a:latin typeface="+mj-lt"/>
            </a:endParaRPr>
          </a:p>
          <a:p>
            <a:pPr indent="0"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  <p:sp>
        <p:nvSpPr>
          <p:cNvPr id="1068039" name="Text Box 7"/>
          <p:cNvSpPr txBox="1">
            <a:spLocks noChangeArrowheads="1"/>
          </p:cNvSpPr>
          <p:nvPr/>
        </p:nvSpPr>
        <p:spPr bwMode="auto">
          <a:xfrm>
            <a:off x="203200" y="1295400"/>
            <a:ext cx="2828925" cy="423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8100" indent="254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065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3200" dirty="0">
                <a:latin typeface="+mn-lt"/>
              </a:rPr>
              <a:t>Design Factors</a:t>
            </a:r>
          </a:p>
          <a:p>
            <a:pPr>
              <a:spcBef>
                <a:spcPct val="20000"/>
              </a:spcBef>
            </a:pPr>
            <a:r>
              <a:rPr lang="en-US" sz="2000" dirty="0" smtClean="0">
                <a:latin typeface="+mn-lt"/>
              </a:rPr>
              <a:t>-  </a:t>
            </a:r>
            <a:r>
              <a:rPr lang="en-US" sz="1800" dirty="0" smtClean="0">
                <a:latin typeface="+mn-lt"/>
              </a:rPr>
              <a:t>Cover </a:t>
            </a:r>
            <a:r>
              <a:rPr lang="en-US" sz="1800" dirty="0">
                <a:latin typeface="+mn-lt"/>
              </a:rPr>
              <a:t>should contain ample water-holding </a:t>
            </a:r>
            <a:r>
              <a:rPr lang="en-US" sz="1800" dirty="0">
                <a:latin typeface="+mj-lt"/>
              </a:rPr>
              <a:t>capacity (loams </a:t>
            </a:r>
            <a:r>
              <a:rPr lang="en-US" sz="1800" dirty="0" smtClean="0">
                <a:latin typeface="+mj-lt"/>
              </a:rPr>
              <a:t>ideal)</a:t>
            </a:r>
          </a:p>
          <a:p>
            <a:pPr marL="36576" indent="27432">
              <a:spcBef>
                <a:spcPct val="20000"/>
              </a:spcBef>
              <a:buFontTx/>
              <a:buChar char="-"/>
            </a:pPr>
            <a:r>
              <a:rPr lang="en-US" sz="1800" dirty="0" smtClean="0">
                <a:latin typeface="+mj-lt"/>
              </a:rPr>
              <a:t>  An </a:t>
            </a:r>
            <a:r>
              <a:rPr lang="en-US" sz="1800" dirty="0">
                <a:latin typeface="+mj-lt"/>
              </a:rPr>
              <a:t>abrupt textural contrast from loams/silts to gravel/ sands may create capillary </a:t>
            </a:r>
            <a:r>
              <a:rPr lang="en-US" sz="1800" dirty="0" smtClean="0">
                <a:latin typeface="+mj-lt"/>
              </a:rPr>
              <a:t>break</a:t>
            </a:r>
          </a:p>
          <a:p>
            <a:pPr>
              <a:spcBef>
                <a:spcPct val="200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ct val="20000"/>
              </a:spcBef>
            </a:pPr>
            <a:endParaRPr lang="en-US" sz="2000" dirty="0">
              <a:latin typeface="+mj-lt"/>
            </a:endParaRPr>
          </a:p>
          <a:p>
            <a:pPr>
              <a:spcBef>
                <a:spcPct val="20000"/>
              </a:spcBef>
            </a:pPr>
            <a:endParaRPr lang="en-US" sz="2000" dirty="0">
              <a:latin typeface="+mn-lt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495800" y="2286000"/>
            <a:ext cx="457200" cy="3200400"/>
          </a:xfrm>
          <a:prstGeom prst="up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4495800" y="5562600"/>
            <a:ext cx="457200" cy="1295400"/>
          </a:xfrm>
          <a:prstGeom prst="downArrow">
            <a:avLst>
              <a:gd name="adj1" fmla="val 50000"/>
              <a:gd name="adj2" fmla="val 708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743200" y="5562600"/>
            <a:ext cx="36576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1000" y="541020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ZERO FLUX PLANE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BFD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DFE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12621</TotalTime>
  <Words>926</Words>
  <Application>Microsoft Office PowerPoint</Application>
  <PresentationFormat>On-screen Show (4:3)</PresentationFormat>
  <Paragraphs>188</Paragraphs>
  <Slides>40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1_Default Design</vt:lpstr>
      <vt:lpstr>Document</vt:lpstr>
      <vt:lpstr>PowerPoint Presentation</vt:lpstr>
      <vt:lpstr>Background</vt:lpstr>
      <vt:lpstr>Barrick Gold Closure Objectives</vt:lpstr>
      <vt:lpstr>Designing an ET Cover</vt:lpstr>
      <vt:lpstr>Designing an ET Cover</vt:lpstr>
      <vt:lpstr>Designing an ET Cover</vt:lpstr>
      <vt:lpstr>Designing an ET Cover</vt:lpstr>
      <vt:lpstr>Designing an ET Cover</vt:lpstr>
      <vt:lpstr>Designing an ET Cover</vt:lpstr>
      <vt:lpstr>AA Pad Closure</vt:lpstr>
      <vt:lpstr>AA Pad Cover Performance Monitoring</vt:lpstr>
      <vt:lpstr>PowerPoint Presentation</vt:lpstr>
      <vt:lpstr>PowerPoint Presentation</vt:lpstr>
      <vt:lpstr>PowerPoint Presentation</vt:lpstr>
      <vt:lpstr>Sensor Installation</vt:lpstr>
      <vt:lpstr>Data Summary</vt:lpstr>
      <vt:lpstr>PowerPoint Presentation</vt:lpstr>
      <vt:lpstr>Vegetation Data</vt:lpstr>
      <vt:lpstr>Vegetation after 10 years</vt:lpstr>
      <vt:lpstr>PowerPoint Presentation</vt:lpstr>
      <vt:lpstr>Water Content Data</vt:lpstr>
      <vt:lpstr>East Transect Water Storage</vt:lpstr>
      <vt:lpstr>West Transect Water Storage</vt:lpstr>
      <vt:lpstr>Field Water Holding Capacity</vt:lpstr>
      <vt:lpstr>Pressure Potential Data</vt:lpstr>
      <vt:lpstr>West 2 Matric Potential</vt:lpstr>
      <vt:lpstr>East 4 Matric Potential</vt:lpstr>
      <vt:lpstr>Estimated Net Percolation Fluxes</vt:lpstr>
      <vt:lpstr>Estimated Cumulative Flux East Transect</vt:lpstr>
      <vt:lpstr>Estimated Cumulative Flux Channels</vt:lpstr>
      <vt:lpstr>Estimated Cumulative Flux West Transect</vt:lpstr>
      <vt:lpstr>Estimated Cumulative Flux South Transect</vt:lpstr>
      <vt:lpstr>Estimated Cumulative Flux South WFMs</vt:lpstr>
      <vt:lpstr>Summary of Monitoring Data</vt:lpstr>
      <vt:lpstr>AA Pad drain-down</vt:lpstr>
      <vt:lpstr>Conclusions</vt:lpstr>
      <vt:lpstr>PowerPoint Presentation</vt:lpstr>
      <vt:lpstr>Maxey-Eakin Estimated Recharge (White River Valley, NV, 1949) </vt:lpstr>
      <vt:lpstr>Vegetation after 10 years</vt:lpstr>
      <vt:lpstr>Estimated Net Percolation (Pressure Potential data)</vt:lpstr>
    </vt:vector>
  </TitlesOfParts>
  <Company>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Flex-Wall Saturated Hydraulic Conductivity</dc:title>
  <dc:creator>Jason</dc:creator>
  <cp:lastModifiedBy>SwankAV</cp:lastModifiedBy>
  <cp:revision>193</cp:revision>
  <dcterms:created xsi:type="dcterms:W3CDTF">2010-10-15T20:43:45Z</dcterms:created>
  <dcterms:modified xsi:type="dcterms:W3CDTF">2012-04-04T18:03:38Z</dcterms:modified>
</cp:coreProperties>
</file>